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4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 autoAdjust="0"/>
    <p:restoredTop sz="94678" autoAdjust="0"/>
  </p:normalViewPr>
  <p:slideViewPr>
    <p:cSldViewPr>
      <p:cViewPr varScale="1">
        <p:scale>
          <a:sx n="114" d="100"/>
          <a:sy n="114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4A73-8411-4DEE-A4BA-28581123F513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69F2-B80D-475E-8A52-CBE1A13D08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B084-12B3-4E23-8E03-FC4738F9390D}" type="datetimeFigureOut">
              <a:rPr lang="ko-KR" altLang="en-US" smtClean="0"/>
              <a:pPr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5C02-C2CB-4578-ACE5-AFC176A2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4414" y="1571612"/>
            <a:ext cx="928694" cy="100013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714348" y="928670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A1</a:t>
            </a:r>
            <a:endParaRPr lang="ko-KR" altLang="en-US" sz="1200"/>
          </a:p>
        </p:txBody>
      </p:sp>
      <p:sp>
        <p:nvSpPr>
          <p:cNvPr id="171" name="직사각형 170"/>
          <p:cNvSpPr/>
          <p:nvPr/>
        </p:nvSpPr>
        <p:spPr>
          <a:xfrm>
            <a:off x="1390846" y="928670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A3</a:t>
            </a:r>
            <a:endParaRPr lang="ko-KR" altLang="en-US" sz="1200"/>
          </a:p>
        </p:txBody>
      </p:sp>
      <p:sp>
        <p:nvSpPr>
          <p:cNvPr id="172" name="직사각형 171"/>
          <p:cNvSpPr/>
          <p:nvPr/>
        </p:nvSpPr>
        <p:spPr>
          <a:xfrm>
            <a:off x="2071670" y="928670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A5</a:t>
            </a:r>
            <a:endParaRPr lang="ko-KR" altLang="en-US" sz="1200"/>
          </a:p>
        </p:txBody>
      </p:sp>
      <p:cxnSp>
        <p:nvCxnSpPr>
          <p:cNvPr id="176" name="꺾인 연결선 175"/>
          <p:cNvCxnSpPr>
            <a:stCxn id="170" idx="2"/>
          </p:cNvCxnSpPr>
          <p:nvPr/>
        </p:nvCxnSpPr>
        <p:spPr>
          <a:xfrm rot="16200000" flipH="1">
            <a:off x="1000100" y="1142984"/>
            <a:ext cx="428630" cy="428630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171" idx="2"/>
            <a:endCxn id="4" idx="0"/>
          </p:cNvCxnSpPr>
          <p:nvPr/>
        </p:nvCxnSpPr>
        <p:spPr>
          <a:xfrm rot="16200000" flipH="1">
            <a:off x="1463365" y="1356216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72" idx="2"/>
          </p:cNvCxnSpPr>
          <p:nvPr/>
        </p:nvCxnSpPr>
        <p:spPr>
          <a:xfrm rot="5400000">
            <a:off x="1928794" y="1142984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714348" y="3000372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A2</a:t>
            </a:r>
            <a:endParaRPr lang="ko-KR" altLang="en-US" sz="1200"/>
          </a:p>
        </p:txBody>
      </p:sp>
      <p:sp>
        <p:nvSpPr>
          <p:cNvPr id="186" name="직사각형 185"/>
          <p:cNvSpPr/>
          <p:nvPr/>
        </p:nvSpPr>
        <p:spPr>
          <a:xfrm>
            <a:off x="1395172" y="3000372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A4</a:t>
            </a:r>
            <a:endParaRPr lang="ko-KR" altLang="en-US" sz="1200"/>
          </a:p>
        </p:txBody>
      </p:sp>
      <p:sp>
        <p:nvSpPr>
          <p:cNvPr id="187" name="직사각형 186"/>
          <p:cNvSpPr/>
          <p:nvPr/>
        </p:nvSpPr>
        <p:spPr>
          <a:xfrm>
            <a:off x="2071670" y="3000372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A6</a:t>
            </a:r>
            <a:endParaRPr lang="ko-KR" altLang="en-US" sz="1200"/>
          </a:p>
        </p:txBody>
      </p:sp>
      <p:cxnSp>
        <p:nvCxnSpPr>
          <p:cNvPr id="188" name="꺾인 연결선 187"/>
          <p:cNvCxnSpPr>
            <a:endCxn id="185" idx="0"/>
          </p:cNvCxnSpPr>
          <p:nvPr/>
        </p:nvCxnSpPr>
        <p:spPr>
          <a:xfrm rot="5400000">
            <a:off x="1000100" y="2571744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endCxn id="187" idx="0"/>
          </p:cNvCxnSpPr>
          <p:nvPr/>
        </p:nvCxnSpPr>
        <p:spPr>
          <a:xfrm rot="16200000" flipH="1">
            <a:off x="1928794" y="2571744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4" idx="2"/>
            <a:endCxn id="186" idx="0"/>
          </p:cNvCxnSpPr>
          <p:nvPr/>
        </p:nvCxnSpPr>
        <p:spPr>
          <a:xfrm rot="16200000" flipH="1">
            <a:off x="1465528" y="2784976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0034" y="1785926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A7</a:t>
            </a:r>
            <a:endParaRPr lang="ko-KR" altLang="en-US" sz="1200"/>
          </a:p>
        </p:txBody>
      </p:sp>
      <p:cxnSp>
        <p:nvCxnSpPr>
          <p:cNvPr id="209" name="꺾인 연결선 208"/>
          <p:cNvCxnSpPr>
            <a:stCxn id="208" idx="3"/>
          </p:cNvCxnSpPr>
          <p:nvPr/>
        </p:nvCxnSpPr>
        <p:spPr>
          <a:xfrm>
            <a:off x="714348" y="2071678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/>
          <p:cNvSpPr/>
          <p:nvPr/>
        </p:nvSpPr>
        <p:spPr>
          <a:xfrm>
            <a:off x="3929058" y="3214686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A8</a:t>
            </a:r>
            <a:endParaRPr lang="ko-KR" altLang="en-US" sz="1200"/>
          </a:p>
        </p:txBody>
      </p:sp>
      <p:sp>
        <p:nvSpPr>
          <p:cNvPr id="438" name="직사각형 437"/>
          <p:cNvSpPr/>
          <p:nvPr/>
        </p:nvSpPr>
        <p:spPr>
          <a:xfrm>
            <a:off x="3929058" y="3643314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D8</a:t>
            </a:r>
            <a:endParaRPr lang="ko-KR" altLang="en-US" sz="1200"/>
          </a:p>
        </p:txBody>
      </p:sp>
      <p:sp>
        <p:nvSpPr>
          <p:cNvPr id="439" name="직사각형 438"/>
          <p:cNvSpPr/>
          <p:nvPr/>
        </p:nvSpPr>
        <p:spPr>
          <a:xfrm>
            <a:off x="5072066" y="3214686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B8</a:t>
            </a:r>
            <a:endParaRPr lang="ko-KR" altLang="en-US" sz="1200"/>
          </a:p>
        </p:txBody>
      </p:sp>
      <p:sp>
        <p:nvSpPr>
          <p:cNvPr id="440" name="직사각형 439"/>
          <p:cNvSpPr/>
          <p:nvPr/>
        </p:nvSpPr>
        <p:spPr>
          <a:xfrm>
            <a:off x="5072066" y="3643314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C8</a:t>
            </a:r>
            <a:endParaRPr lang="ko-KR" altLang="en-US" sz="1200"/>
          </a:p>
        </p:txBody>
      </p:sp>
      <p:sp>
        <p:nvSpPr>
          <p:cNvPr id="168" name="직사각형 167"/>
          <p:cNvSpPr/>
          <p:nvPr/>
        </p:nvSpPr>
        <p:spPr>
          <a:xfrm>
            <a:off x="285720" y="1428736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169" name="꺾인 연결선 168"/>
          <p:cNvCxnSpPr>
            <a:stCxn id="168" idx="3"/>
          </p:cNvCxnSpPr>
          <p:nvPr/>
        </p:nvCxnSpPr>
        <p:spPr>
          <a:xfrm>
            <a:off x="785818" y="1535893"/>
            <a:ext cx="428596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endCxn id="437" idx="1"/>
          </p:cNvCxnSpPr>
          <p:nvPr/>
        </p:nvCxnSpPr>
        <p:spPr>
          <a:xfrm>
            <a:off x="2143108" y="2357430"/>
            <a:ext cx="1785950" cy="1071570"/>
          </a:xfrm>
          <a:prstGeom prst="bentConnector3">
            <a:avLst>
              <a:gd name="adj1" fmla="val 70668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endCxn id="438" idx="1"/>
          </p:cNvCxnSpPr>
          <p:nvPr/>
        </p:nvCxnSpPr>
        <p:spPr>
          <a:xfrm flipV="1">
            <a:off x="2143108" y="3857628"/>
            <a:ext cx="1785950" cy="928694"/>
          </a:xfrm>
          <a:prstGeom prst="bentConnector3">
            <a:avLst>
              <a:gd name="adj1" fmla="val 71137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endCxn id="439" idx="3"/>
          </p:cNvCxnSpPr>
          <p:nvPr/>
        </p:nvCxnSpPr>
        <p:spPr>
          <a:xfrm rot="10800000" flipV="1">
            <a:off x="5286380" y="2357430"/>
            <a:ext cx="1785950" cy="1071570"/>
          </a:xfrm>
          <a:prstGeom prst="bentConnector3">
            <a:avLst>
              <a:gd name="adj1" fmla="val 73956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endCxn id="440" idx="3"/>
          </p:cNvCxnSpPr>
          <p:nvPr/>
        </p:nvCxnSpPr>
        <p:spPr>
          <a:xfrm rot="10800000">
            <a:off x="5286380" y="3857628"/>
            <a:ext cx="1785950" cy="928694"/>
          </a:xfrm>
          <a:prstGeom prst="bentConnector3">
            <a:avLst>
              <a:gd name="adj1" fmla="val 73956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071802" y="642918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Summary of </a:t>
            </a:r>
            <a:r>
              <a:rPr lang="en-US" altLang="ko-KR" sz="2400" smtClean="0"/>
              <a:t>Interconnection</a:t>
            </a:r>
            <a:endParaRPr lang="ko-KR" altLang="en-US" sz="240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571868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71868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429256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429256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071538" y="271462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571604" y="271462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2071670" y="271462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142976" y="128586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1571604" y="128586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071670" y="128586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857224" y="200024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28728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1214414" y="4572008"/>
            <a:ext cx="928694" cy="100013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714348" y="3929066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D1</a:t>
            </a:r>
            <a:endParaRPr lang="ko-KR" altLang="en-US" sz="1200"/>
          </a:p>
        </p:txBody>
      </p:sp>
      <p:sp>
        <p:nvSpPr>
          <p:cNvPr id="292" name="직사각형 291"/>
          <p:cNvSpPr/>
          <p:nvPr/>
        </p:nvSpPr>
        <p:spPr>
          <a:xfrm>
            <a:off x="1390846" y="3929066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D3</a:t>
            </a:r>
            <a:endParaRPr lang="ko-KR" altLang="en-US" sz="1200"/>
          </a:p>
        </p:txBody>
      </p:sp>
      <p:sp>
        <p:nvSpPr>
          <p:cNvPr id="293" name="직사각형 292"/>
          <p:cNvSpPr/>
          <p:nvPr/>
        </p:nvSpPr>
        <p:spPr>
          <a:xfrm>
            <a:off x="2071670" y="3929066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D5</a:t>
            </a:r>
            <a:endParaRPr lang="ko-KR" altLang="en-US" sz="1200"/>
          </a:p>
        </p:txBody>
      </p:sp>
      <p:cxnSp>
        <p:nvCxnSpPr>
          <p:cNvPr id="294" name="꺾인 연결선 293"/>
          <p:cNvCxnSpPr>
            <a:stCxn id="291" idx="2"/>
          </p:cNvCxnSpPr>
          <p:nvPr/>
        </p:nvCxnSpPr>
        <p:spPr>
          <a:xfrm rot="16200000" flipH="1">
            <a:off x="1000100" y="4143380"/>
            <a:ext cx="428630" cy="428630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>
            <a:stCxn id="292" idx="2"/>
            <a:endCxn id="290" idx="0"/>
          </p:cNvCxnSpPr>
          <p:nvPr/>
        </p:nvCxnSpPr>
        <p:spPr>
          <a:xfrm rot="16200000" flipH="1">
            <a:off x="1463365" y="4356612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꺾인 연결선 295"/>
          <p:cNvCxnSpPr>
            <a:stCxn id="293" idx="2"/>
          </p:cNvCxnSpPr>
          <p:nvPr/>
        </p:nvCxnSpPr>
        <p:spPr>
          <a:xfrm rot="5400000">
            <a:off x="1928794" y="4143380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/>
          <p:cNvSpPr/>
          <p:nvPr/>
        </p:nvSpPr>
        <p:spPr>
          <a:xfrm>
            <a:off x="714348" y="600076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D2</a:t>
            </a:r>
            <a:endParaRPr lang="ko-KR" altLang="en-US" sz="1200"/>
          </a:p>
        </p:txBody>
      </p:sp>
      <p:sp>
        <p:nvSpPr>
          <p:cNvPr id="298" name="직사각형 297"/>
          <p:cNvSpPr/>
          <p:nvPr/>
        </p:nvSpPr>
        <p:spPr>
          <a:xfrm>
            <a:off x="1395172" y="600076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D4</a:t>
            </a:r>
            <a:endParaRPr lang="ko-KR" altLang="en-US" sz="1200"/>
          </a:p>
        </p:txBody>
      </p:sp>
      <p:sp>
        <p:nvSpPr>
          <p:cNvPr id="299" name="직사각형 298"/>
          <p:cNvSpPr/>
          <p:nvPr/>
        </p:nvSpPr>
        <p:spPr>
          <a:xfrm>
            <a:off x="2071670" y="600076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D6</a:t>
            </a:r>
            <a:endParaRPr lang="ko-KR" altLang="en-US" sz="1200"/>
          </a:p>
        </p:txBody>
      </p:sp>
      <p:cxnSp>
        <p:nvCxnSpPr>
          <p:cNvPr id="300" name="꺾인 연결선 299"/>
          <p:cNvCxnSpPr>
            <a:endCxn id="297" idx="0"/>
          </p:cNvCxnSpPr>
          <p:nvPr/>
        </p:nvCxnSpPr>
        <p:spPr>
          <a:xfrm rot="5400000">
            <a:off x="1000100" y="5572140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꺾인 연결선 300"/>
          <p:cNvCxnSpPr>
            <a:endCxn id="299" idx="0"/>
          </p:cNvCxnSpPr>
          <p:nvPr/>
        </p:nvCxnSpPr>
        <p:spPr>
          <a:xfrm rot="16200000" flipH="1">
            <a:off x="1928794" y="5572140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290" idx="2"/>
            <a:endCxn id="298" idx="0"/>
          </p:cNvCxnSpPr>
          <p:nvPr/>
        </p:nvCxnSpPr>
        <p:spPr>
          <a:xfrm rot="16200000" flipH="1">
            <a:off x="1465528" y="5785372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직사각형 302"/>
          <p:cNvSpPr/>
          <p:nvPr/>
        </p:nvSpPr>
        <p:spPr>
          <a:xfrm>
            <a:off x="500034" y="4786322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D7</a:t>
            </a:r>
            <a:endParaRPr lang="ko-KR" altLang="en-US" sz="1200"/>
          </a:p>
        </p:txBody>
      </p:sp>
      <p:cxnSp>
        <p:nvCxnSpPr>
          <p:cNvPr id="304" name="꺾인 연결선 303"/>
          <p:cNvCxnSpPr>
            <a:stCxn id="303" idx="3"/>
          </p:cNvCxnSpPr>
          <p:nvPr/>
        </p:nvCxnSpPr>
        <p:spPr>
          <a:xfrm>
            <a:off x="714348" y="5072074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285720" y="4429132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306" name="꺾인 연결선 305"/>
          <p:cNvCxnSpPr>
            <a:stCxn id="305" idx="3"/>
          </p:cNvCxnSpPr>
          <p:nvPr/>
        </p:nvCxnSpPr>
        <p:spPr>
          <a:xfrm>
            <a:off x="785818" y="4536289"/>
            <a:ext cx="428596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모서리가 둥근 직사각형 306"/>
          <p:cNvSpPr/>
          <p:nvPr/>
        </p:nvSpPr>
        <p:spPr>
          <a:xfrm>
            <a:off x="1071538" y="571501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1571604" y="571501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2071670" y="571501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1142976" y="428625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571604" y="428625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2143108" y="428625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857224" y="500063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428728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en-US" altLang="ko-KR" smtClean="0"/>
              <a:t>FD]</a:t>
            </a:r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7072330" y="1542119"/>
            <a:ext cx="928694" cy="100013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572264" y="899177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B1</a:t>
            </a:r>
            <a:endParaRPr lang="ko-KR" altLang="en-US" sz="1200"/>
          </a:p>
        </p:txBody>
      </p:sp>
      <p:sp>
        <p:nvSpPr>
          <p:cNvPr id="317" name="직사각형 316"/>
          <p:cNvSpPr/>
          <p:nvPr/>
        </p:nvSpPr>
        <p:spPr>
          <a:xfrm>
            <a:off x="7248762" y="899177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B3</a:t>
            </a:r>
            <a:endParaRPr lang="ko-KR" altLang="en-US" sz="1200"/>
          </a:p>
        </p:txBody>
      </p:sp>
      <p:sp>
        <p:nvSpPr>
          <p:cNvPr id="318" name="직사각형 317"/>
          <p:cNvSpPr/>
          <p:nvPr/>
        </p:nvSpPr>
        <p:spPr>
          <a:xfrm>
            <a:off x="7929586" y="899177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B5</a:t>
            </a:r>
            <a:endParaRPr lang="ko-KR" altLang="en-US" sz="1200"/>
          </a:p>
        </p:txBody>
      </p:sp>
      <p:cxnSp>
        <p:nvCxnSpPr>
          <p:cNvPr id="319" name="꺾인 연결선 318"/>
          <p:cNvCxnSpPr>
            <a:stCxn id="316" idx="2"/>
          </p:cNvCxnSpPr>
          <p:nvPr/>
        </p:nvCxnSpPr>
        <p:spPr>
          <a:xfrm rot="16200000" flipH="1">
            <a:off x="6858016" y="1113491"/>
            <a:ext cx="428630" cy="428630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꺾인 연결선 319"/>
          <p:cNvCxnSpPr>
            <a:stCxn id="317" idx="2"/>
            <a:endCxn id="315" idx="0"/>
          </p:cNvCxnSpPr>
          <p:nvPr/>
        </p:nvCxnSpPr>
        <p:spPr>
          <a:xfrm rot="16200000" flipH="1">
            <a:off x="7321281" y="1326723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꺾인 연결선 320"/>
          <p:cNvCxnSpPr>
            <a:stCxn id="318" idx="2"/>
          </p:cNvCxnSpPr>
          <p:nvPr/>
        </p:nvCxnSpPr>
        <p:spPr>
          <a:xfrm rot="5400000">
            <a:off x="7786710" y="1113491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/>
          <p:cNvSpPr/>
          <p:nvPr/>
        </p:nvSpPr>
        <p:spPr>
          <a:xfrm>
            <a:off x="6572264" y="2970879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B2</a:t>
            </a:r>
            <a:endParaRPr lang="ko-KR" altLang="en-US" sz="1200"/>
          </a:p>
        </p:txBody>
      </p:sp>
      <p:sp>
        <p:nvSpPr>
          <p:cNvPr id="323" name="직사각형 322"/>
          <p:cNvSpPr/>
          <p:nvPr/>
        </p:nvSpPr>
        <p:spPr>
          <a:xfrm>
            <a:off x="7253088" y="2970879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B4</a:t>
            </a:r>
            <a:endParaRPr lang="ko-KR" altLang="en-US" sz="1200"/>
          </a:p>
        </p:txBody>
      </p:sp>
      <p:sp>
        <p:nvSpPr>
          <p:cNvPr id="324" name="직사각형 323"/>
          <p:cNvSpPr/>
          <p:nvPr/>
        </p:nvSpPr>
        <p:spPr>
          <a:xfrm>
            <a:off x="7929586" y="2970879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B6</a:t>
            </a:r>
            <a:endParaRPr lang="ko-KR" altLang="en-US" sz="1200"/>
          </a:p>
        </p:txBody>
      </p:sp>
      <p:cxnSp>
        <p:nvCxnSpPr>
          <p:cNvPr id="325" name="꺾인 연결선 324"/>
          <p:cNvCxnSpPr>
            <a:endCxn id="322" idx="0"/>
          </p:cNvCxnSpPr>
          <p:nvPr/>
        </p:nvCxnSpPr>
        <p:spPr>
          <a:xfrm rot="5400000">
            <a:off x="6858016" y="2542251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endCxn id="324" idx="0"/>
          </p:cNvCxnSpPr>
          <p:nvPr/>
        </p:nvCxnSpPr>
        <p:spPr>
          <a:xfrm rot="16200000" flipH="1">
            <a:off x="7786710" y="2542251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꺾인 연결선 326"/>
          <p:cNvCxnSpPr>
            <a:stCxn id="315" idx="2"/>
            <a:endCxn id="323" idx="0"/>
          </p:cNvCxnSpPr>
          <p:nvPr/>
        </p:nvCxnSpPr>
        <p:spPr>
          <a:xfrm rot="16200000" flipH="1">
            <a:off x="7323444" y="2755483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/>
          <p:cNvSpPr/>
          <p:nvPr/>
        </p:nvSpPr>
        <p:spPr>
          <a:xfrm>
            <a:off x="8501090" y="1756433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B7</a:t>
            </a:r>
            <a:endParaRPr lang="ko-KR" altLang="en-US" sz="1200"/>
          </a:p>
        </p:txBody>
      </p:sp>
      <p:cxnSp>
        <p:nvCxnSpPr>
          <p:cNvPr id="329" name="꺾인 연결선 328"/>
          <p:cNvCxnSpPr>
            <a:stCxn id="328" idx="1"/>
            <a:endCxn id="315" idx="3"/>
          </p:cNvCxnSpPr>
          <p:nvPr/>
        </p:nvCxnSpPr>
        <p:spPr>
          <a:xfrm rot="10800000">
            <a:off x="8001024" y="2042185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/>
          <p:cNvSpPr/>
          <p:nvPr/>
        </p:nvSpPr>
        <p:spPr>
          <a:xfrm>
            <a:off x="8358214" y="1399243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331" name="꺾인 연결선 330"/>
          <p:cNvCxnSpPr>
            <a:stCxn id="330" idx="1"/>
          </p:cNvCxnSpPr>
          <p:nvPr/>
        </p:nvCxnSpPr>
        <p:spPr>
          <a:xfrm rot="10800000" flipV="1">
            <a:off x="8001024" y="1506399"/>
            <a:ext cx="357190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모서리가 둥근 직사각형 331"/>
          <p:cNvSpPr/>
          <p:nvPr/>
        </p:nvSpPr>
        <p:spPr>
          <a:xfrm>
            <a:off x="6929454" y="268512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7429520" y="268512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7929586" y="268512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7000892" y="125636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7429520" y="125636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8001024" y="125636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8143900" y="1970747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286644" y="182787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en-US" altLang="ko-KR" smtClean="0"/>
              <a:t>FB]</a:t>
            </a:r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7072330" y="4542515"/>
            <a:ext cx="928694" cy="100013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6572264" y="3899573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C1</a:t>
            </a:r>
            <a:endParaRPr lang="ko-KR" altLang="en-US" sz="1200"/>
          </a:p>
        </p:txBody>
      </p:sp>
      <p:sp>
        <p:nvSpPr>
          <p:cNvPr id="342" name="직사각형 341"/>
          <p:cNvSpPr/>
          <p:nvPr/>
        </p:nvSpPr>
        <p:spPr>
          <a:xfrm>
            <a:off x="7248762" y="3899573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C3</a:t>
            </a:r>
            <a:endParaRPr lang="ko-KR" altLang="en-US" sz="1200"/>
          </a:p>
        </p:txBody>
      </p:sp>
      <p:sp>
        <p:nvSpPr>
          <p:cNvPr id="343" name="직사각형 342"/>
          <p:cNvSpPr/>
          <p:nvPr/>
        </p:nvSpPr>
        <p:spPr>
          <a:xfrm>
            <a:off x="7929586" y="3899573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cxnSp>
        <p:nvCxnSpPr>
          <p:cNvPr id="344" name="꺾인 연결선 343"/>
          <p:cNvCxnSpPr>
            <a:stCxn id="341" idx="2"/>
          </p:cNvCxnSpPr>
          <p:nvPr/>
        </p:nvCxnSpPr>
        <p:spPr>
          <a:xfrm rot="16200000" flipH="1">
            <a:off x="6858016" y="4113887"/>
            <a:ext cx="428630" cy="428630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 344"/>
          <p:cNvCxnSpPr>
            <a:stCxn id="342" idx="2"/>
            <a:endCxn id="340" idx="0"/>
          </p:cNvCxnSpPr>
          <p:nvPr/>
        </p:nvCxnSpPr>
        <p:spPr>
          <a:xfrm rot="16200000" flipH="1">
            <a:off x="7321281" y="4327119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꺾인 연결선 345"/>
          <p:cNvCxnSpPr>
            <a:stCxn id="343" idx="2"/>
          </p:cNvCxnSpPr>
          <p:nvPr/>
        </p:nvCxnSpPr>
        <p:spPr>
          <a:xfrm rot="5400000">
            <a:off x="7786710" y="4113887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6572264" y="5971275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C2</a:t>
            </a:r>
            <a:endParaRPr lang="ko-KR" altLang="en-US" sz="1200"/>
          </a:p>
        </p:txBody>
      </p:sp>
      <p:sp>
        <p:nvSpPr>
          <p:cNvPr id="355" name="직사각형 354"/>
          <p:cNvSpPr/>
          <p:nvPr/>
        </p:nvSpPr>
        <p:spPr>
          <a:xfrm>
            <a:off x="7253088" y="5971275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C4</a:t>
            </a:r>
            <a:endParaRPr lang="ko-KR" altLang="en-US" sz="1200"/>
          </a:p>
        </p:txBody>
      </p:sp>
      <p:sp>
        <p:nvSpPr>
          <p:cNvPr id="356" name="직사각형 355"/>
          <p:cNvSpPr/>
          <p:nvPr/>
        </p:nvSpPr>
        <p:spPr>
          <a:xfrm>
            <a:off x="7929586" y="5971275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C6</a:t>
            </a:r>
            <a:endParaRPr lang="ko-KR" altLang="en-US" sz="1200"/>
          </a:p>
        </p:txBody>
      </p:sp>
      <p:cxnSp>
        <p:nvCxnSpPr>
          <p:cNvPr id="357" name="꺾인 연결선 356"/>
          <p:cNvCxnSpPr>
            <a:endCxn id="354" idx="0"/>
          </p:cNvCxnSpPr>
          <p:nvPr/>
        </p:nvCxnSpPr>
        <p:spPr>
          <a:xfrm rot="5400000">
            <a:off x="6858016" y="5542647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꺾인 연결선 363"/>
          <p:cNvCxnSpPr>
            <a:endCxn id="356" idx="0"/>
          </p:cNvCxnSpPr>
          <p:nvPr/>
        </p:nvCxnSpPr>
        <p:spPr>
          <a:xfrm rot="16200000" flipH="1">
            <a:off x="7786710" y="5542647"/>
            <a:ext cx="428628" cy="42862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364"/>
          <p:cNvCxnSpPr>
            <a:stCxn id="340" idx="2"/>
            <a:endCxn id="355" idx="0"/>
          </p:cNvCxnSpPr>
          <p:nvPr/>
        </p:nvCxnSpPr>
        <p:spPr>
          <a:xfrm rot="16200000" flipH="1">
            <a:off x="7323444" y="5755879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직사각형 388"/>
          <p:cNvSpPr/>
          <p:nvPr/>
        </p:nvSpPr>
        <p:spPr>
          <a:xfrm>
            <a:off x="8501090" y="4756829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C7</a:t>
            </a:r>
            <a:endParaRPr lang="ko-KR" altLang="en-US" sz="1200"/>
          </a:p>
        </p:txBody>
      </p:sp>
      <p:cxnSp>
        <p:nvCxnSpPr>
          <p:cNvPr id="399" name="꺾인 연결선 398"/>
          <p:cNvCxnSpPr/>
          <p:nvPr/>
        </p:nvCxnSpPr>
        <p:spPr>
          <a:xfrm>
            <a:off x="8001024" y="5042581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>
            <a:off x="8358214" y="4399639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415" name="꺾인 연결선 414"/>
          <p:cNvCxnSpPr>
            <a:stCxn id="400" idx="1"/>
          </p:cNvCxnSpPr>
          <p:nvPr/>
        </p:nvCxnSpPr>
        <p:spPr>
          <a:xfrm rot="10800000" flipV="1">
            <a:off x="8001024" y="4506795"/>
            <a:ext cx="357190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모서리가 둥근 직사각형 415"/>
          <p:cNvSpPr/>
          <p:nvPr/>
        </p:nvSpPr>
        <p:spPr>
          <a:xfrm>
            <a:off x="6929454" y="568552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7429520" y="568552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7929586" y="568552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7000892" y="425676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3" name="모서리가 둥근 직사각형 422"/>
          <p:cNvSpPr/>
          <p:nvPr/>
        </p:nvSpPr>
        <p:spPr>
          <a:xfrm>
            <a:off x="7429520" y="425676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4" name="모서리가 둥근 직사각형 423"/>
          <p:cNvSpPr/>
          <p:nvPr/>
        </p:nvSpPr>
        <p:spPr>
          <a:xfrm>
            <a:off x="8001024" y="425676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8143900" y="4971143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7286644" y="482826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en-US" altLang="ko-KR" smtClean="0"/>
              <a:t>FC]</a:t>
            </a:r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8072462" y="4542515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8072462" y="1542119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857224" y="157161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857224" y="4572008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36" name="꺾인 연결선 435"/>
          <p:cNvCxnSpPr/>
          <p:nvPr/>
        </p:nvCxnSpPr>
        <p:spPr>
          <a:xfrm rot="10800000">
            <a:off x="2143108" y="1722723"/>
            <a:ext cx="4929222" cy="15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모서리가 둥근 직사각형 444"/>
          <p:cNvSpPr/>
          <p:nvPr/>
        </p:nvSpPr>
        <p:spPr>
          <a:xfrm>
            <a:off x="4500562" y="164305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90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46" name="꺾인 연결선 445"/>
          <p:cNvCxnSpPr/>
          <p:nvPr/>
        </p:nvCxnSpPr>
        <p:spPr>
          <a:xfrm rot="10800000">
            <a:off x="2143108" y="5441825"/>
            <a:ext cx="4929222" cy="15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모서리가 둥근 직사각형 446"/>
          <p:cNvSpPr/>
          <p:nvPr/>
        </p:nvSpPr>
        <p:spPr>
          <a:xfrm>
            <a:off x="4517340" y="5395708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90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52" name="꺾인 연결선 451"/>
          <p:cNvCxnSpPr>
            <a:stCxn id="290" idx="3"/>
            <a:endCxn id="4" idx="3"/>
          </p:cNvCxnSpPr>
          <p:nvPr/>
        </p:nvCxnSpPr>
        <p:spPr>
          <a:xfrm flipV="1">
            <a:off x="2143108" y="2071678"/>
            <a:ext cx="1588" cy="3000396"/>
          </a:xfrm>
          <a:prstGeom prst="bentConnector3">
            <a:avLst>
              <a:gd name="adj1" fmla="val 51902976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모서리가 둥근 직사각형 452"/>
          <p:cNvSpPr/>
          <p:nvPr/>
        </p:nvSpPr>
        <p:spPr>
          <a:xfrm>
            <a:off x="2857488" y="357187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96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59" name="꺾인 연결선 458"/>
          <p:cNvCxnSpPr>
            <a:stCxn id="340" idx="1"/>
            <a:endCxn id="315" idx="1"/>
          </p:cNvCxnSpPr>
          <p:nvPr/>
        </p:nvCxnSpPr>
        <p:spPr>
          <a:xfrm rot="10800000">
            <a:off x="7072330" y="2042185"/>
            <a:ext cx="1588" cy="3000396"/>
          </a:xfrm>
          <a:prstGeom prst="bentConnector3">
            <a:avLst>
              <a:gd name="adj1" fmla="val 5454428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모서리가 둥근 직사각형 459"/>
          <p:cNvSpPr/>
          <p:nvPr/>
        </p:nvSpPr>
        <p:spPr>
          <a:xfrm>
            <a:off x="6101691" y="357187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96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64" name="꺾인 연결선 463"/>
          <p:cNvCxnSpPr/>
          <p:nvPr/>
        </p:nvCxnSpPr>
        <p:spPr>
          <a:xfrm rot="10800000">
            <a:off x="2143108" y="1882532"/>
            <a:ext cx="4929222" cy="155"/>
          </a:xfrm>
          <a:prstGeom prst="bentConnector3">
            <a:avLst>
              <a:gd name="adj1" fmla="val 49830"/>
            </a:avLst>
          </a:prstGeom>
          <a:ln w="19050">
            <a:solidFill>
              <a:srgbClr val="FFC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꺾인 연결선 464"/>
          <p:cNvCxnSpPr/>
          <p:nvPr/>
        </p:nvCxnSpPr>
        <p:spPr>
          <a:xfrm rot="10800000">
            <a:off x="2143108" y="5248506"/>
            <a:ext cx="4929222" cy="15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꺾인 연결선 465"/>
          <p:cNvCxnSpPr/>
          <p:nvPr/>
        </p:nvCxnSpPr>
        <p:spPr>
          <a:xfrm rot="16200000" flipV="1">
            <a:off x="2931091" y="3574037"/>
            <a:ext cx="3357586" cy="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oval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모서리가 둥근 직사각형 468"/>
          <p:cNvSpPr/>
          <p:nvPr/>
        </p:nvSpPr>
        <p:spPr>
          <a:xfrm>
            <a:off x="4500562" y="3571876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18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00826" y="78579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500826" y="107154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00826" y="135729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79" name="직사각형 378"/>
          <p:cNvSpPr/>
          <p:nvPr/>
        </p:nvSpPr>
        <p:spPr>
          <a:xfrm>
            <a:off x="6500826" y="400050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4" name="직사각형 383"/>
          <p:cNvSpPr/>
          <p:nvPr/>
        </p:nvSpPr>
        <p:spPr>
          <a:xfrm>
            <a:off x="6500826" y="428625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6500826" y="457200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2571736" y="457200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2571736" y="49291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571736" y="52863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00826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00826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00826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500826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358" name="직사각형 357"/>
          <p:cNvSpPr/>
          <p:nvPr/>
        </p:nvSpPr>
        <p:spPr>
          <a:xfrm>
            <a:off x="7215206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7358082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00958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6500826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381" name="직사각형 380"/>
          <p:cNvSpPr/>
          <p:nvPr/>
        </p:nvSpPr>
        <p:spPr>
          <a:xfrm>
            <a:off x="6500826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382" name="직사각형 381"/>
          <p:cNvSpPr/>
          <p:nvPr/>
        </p:nvSpPr>
        <p:spPr>
          <a:xfrm>
            <a:off x="6500826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383" name="직사각형 382"/>
          <p:cNvSpPr/>
          <p:nvPr/>
        </p:nvSpPr>
        <p:spPr>
          <a:xfrm>
            <a:off x="6500826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396" name="직사각형 395"/>
          <p:cNvSpPr/>
          <p:nvPr/>
        </p:nvSpPr>
        <p:spPr>
          <a:xfrm>
            <a:off x="7215206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58082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7500958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000100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1000100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1000100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1000100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1714480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857356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000232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1736" y="13572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571736" y="17144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1736" y="207167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14480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7356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0100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00100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00100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0100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78579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8728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56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984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8728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7356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85984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0100" y="142873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4480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7356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0232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57950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000100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A1</a:t>
            </a:r>
            <a:endParaRPr lang="ko-KR" altLang="en-US" sz="1200"/>
          </a:p>
        </p:txBody>
      </p:sp>
      <p:sp>
        <p:nvSpPr>
          <p:cNvPr id="171" name="직사각형 170"/>
          <p:cNvSpPr/>
          <p:nvPr/>
        </p:nvSpPr>
        <p:spPr>
          <a:xfrm>
            <a:off x="1714480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A3</a:t>
            </a:r>
            <a:endParaRPr lang="ko-KR" altLang="en-US" sz="1200"/>
          </a:p>
        </p:txBody>
      </p:sp>
      <p:sp>
        <p:nvSpPr>
          <p:cNvPr id="172" name="직사각형 171"/>
          <p:cNvSpPr/>
          <p:nvPr/>
        </p:nvSpPr>
        <p:spPr>
          <a:xfrm>
            <a:off x="2428860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A5</a:t>
            </a:r>
            <a:endParaRPr lang="ko-KR" altLang="en-US" sz="1200"/>
          </a:p>
        </p:txBody>
      </p:sp>
      <p:cxnSp>
        <p:nvCxnSpPr>
          <p:cNvPr id="176" name="꺾인 연결선 175"/>
          <p:cNvCxnSpPr>
            <a:stCxn id="170" idx="2"/>
            <a:endCxn id="6" idx="0"/>
          </p:cNvCxnSpPr>
          <p:nvPr/>
        </p:nvCxnSpPr>
        <p:spPr>
          <a:xfrm rot="16200000" flipH="1">
            <a:off x="1285852" y="50004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171" idx="2"/>
            <a:endCxn id="7" idx="0"/>
          </p:cNvCxnSpPr>
          <p:nvPr/>
        </p:nvCxnSpPr>
        <p:spPr>
          <a:xfrm rot="5400000">
            <a:off x="1857356" y="64291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72" idx="2"/>
            <a:endCxn id="8" idx="0"/>
          </p:cNvCxnSpPr>
          <p:nvPr/>
        </p:nvCxnSpPr>
        <p:spPr>
          <a:xfrm rot="5400000">
            <a:off x="2428860" y="50004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000100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A2</a:t>
            </a:r>
            <a:endParaRPr lang="ko-KR" altLang="en-US" sz="1200"/>
          </a:p>
        </p:txBody>
      </p:sp>
      <p:sp>
        <p:nvSpPr>
          <p:cNvPr id="186" name="직사각형 185"/>
          <p:cNvSpPr/>
          <p:nvPr/>
        </p:nvSpPr>
        <p:spPr>
          <a:xfrm>
            <a:off x="1714480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A4</a:t>
            </a:r>
            <a:endParaRPr lang="ko-KR" altLang="en-US" sz="1200"/>
          </a:p>
        </p:txBody>
      </p:sp>
      <p:sp>
        <p:nvSpPr>
          <p:cNvPr id="187" name="직사각형 186"/>
          <p:cNvSpPr/>
          <p:nvPr/>
        </p:nvSpPr>
        <p:spPr>
          <a:xfrm>
            <a:off x="2428860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A6</a:t>
            </a:r>
            <a:endParaRPr lang="ko-KR" altLang="en-US" sz="1200"/>
          </a:p>
        </p:txBody>
      </p:sp>
      <p:cxnSp>
        <p:nvCxnSpPr>
          <p:cNvPr id="188" name="꺾인 연결선 187"/>
          <p:cNvCxnSpPr>
            <a:stCxn id="10" idx="2"/>
            <a:endCxn id="185" idx="0"/>
          </p:cNvCxnSpPr>
          <p:nvPr/>
        </p:nvCxnSpPr>
        <p:spPr>
          <a:xfrm rot="5400000">
            <a:off x="1321571" y="289321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12" idx="2"/>
            <a:endCxn id="187" idx="0"/>
          </p:cNvCxnSpPr>
          <p:nvPr/>
        </p:nvCxnSpPr>
        <p:spPr>
          <a:xfrm rot="16200000" flipH="1">
            <a:off x="2464579" y="289321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11" idx="2"/>
            <a:endCxn id="186" idx="0"/>
          </p:cNvCxnSpPr>
          <p:nvPr/>
        </p:nvCxnSpPr>
        <p:spPr>
          <a:xfrm rot="5400000">
            <a:off x="1893075" y="3036091"/>
            <a:ext cx="21431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285720" y="785794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A7</a:t>
            </a:r>
            <a:endParaRPr lang="ko-KR" altLang="en-US" sz="1200"/>
          </a:p>
        </p:txBody>
      </p:sp>
      <p:cxnSp>
        <p:nvCxnSpPr>
          <p:cNvPr id="209" name="꺾인 연결선 208"/>
          <p:cNvCxnSpPr>
            <a:stCxn id="208" idx="3"/>
            <a:endCxn id="5" idx="1"/>
          </p:cNvCxnSpPr>
          <p:nvPr/>
        </p:nvCxnSpPr>
        <p:spPr>
          <a:xfrm>
            <a:off x="500034" y="1071546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857224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1000100" y="400050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428728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1857356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285984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1428728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1857356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2285984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1000100" y="464344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714480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857356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000232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000100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D1</a:t>
            </a:r>
            <a:endParaRPr lang="ko-KR" altLang="en-US" sz="1200"/>
          </a:p>
        </p:txBody>
      </p:sp>
      <p:sp>
        <p:nvSpPr>
          <p:cNvPr id="236" name="직사각형 235"/>
          <p:cNvSpPr/>
          <p:nvPr/>
        </p:nvSpPr>
        <p:spPr>
          <a:xfrm>
            <a:off x="1714480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D3</a:t>
            </a:r>
            <a:endParaRPr lang="ko-KR" altLang="en-US" sz="1200"/>
          </a:p>
        </p:txBody>
      </p:sp>
      <p:sp>
        <p:nvSpPr>
          <p:cNvPr id="237" name="직사각형 236"/>
          <p:cNvSpPr/>
          <p:nvPr/>
        </p:nvSpPr>
        <p:spPr>
          <a:xfrm>
            <a:off x="2428860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D5</a:t>
            </a:r>
            <a:endParaRPr lang="ko-KR" altLang="en-US" sz="1200"/>
          </a:p>
        </p:txBody>
      </p:sp>
      <p:cxnSp>
        <p:nvCxnSpPr>
          <p:cNvPr id="238" name="꺾인 연결선 237"/>
          <p:cNvCxnSpPr>
            <a:stCxn id="235" idx="2"/>
            <a:endCxn id="215" idx="0"/>
          </p:cNvCxnSpPr>
          <p:nvPr/>
        </p:nvCxnSpPr>
        <p:spPr>
          <a:xfrm rot="16200000" flipH="1">
            <a:off x="1285852" y="371475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238"/>
          <p:cNvCxnSpPr>
            <a:stCxn id="236" idx="2"/>
            <a:endCxn id="216" idx="0"/>
          </p:cNvCxnSpPr>
          <p:nvPr/>
        </p:nvCxnSpPr>
        <p:spPr>
          <a:xfrm rot="5400000">
            <a:off x="1857356" y="385762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>
            <a:stCxn id="237" idx="2"/>
            <a:endCxn id="217" idx="0"/>
          </p:cNvCxnSpPr>
          <p:nvPr/>
        </p:nvCxnSpPr>
        <p:spPr>
          <a:xfrm rot="5400000">
            <a:off x="2428860" y="371475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/>
          <p:cNvSpPr/>
          <p:nvPr/>
        </p:nvSpPr>
        <p:spPr>
          <a:xfrm>
            <a:off x="1000100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D2</a:t>
            </a:r>
            <a:endParaRPr lang="ko-KR" altLang="en-US" sz="1200"/>
          </a:p>
        </p:txBody>
      </p:sp>
      <p:sp>
        <p:nvSpPr>
          <p:cNvPr id="242" name="직사각형 241"/>
          <p:cNvSpPr/>
          <p:nvPr/>
        </p:nvSpPr>
        <p:spPr>
          <a:xfrm>
            <a:off x="1714480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D4</a:t>
            </a:r>
            <a:endParaRPr lang="ko-KR" altLang="en-US" sz="1200"/>
          </a:p>
        </p:txBody>
      </p:sp>
      <p:sp>
        <p:nvSpPr>
          <p:cNvPr id="243" name="직사각형 242"/>
          <p:cNvSpPr/>
          <p:nvPr/>
        </p:nvSpPr>
        <p:spPr>
          <a:xfrm>
            <a:off x="2428860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D6</a:t>
            </a:r>
            <a:endParaRPr lang="ko-KR" altLang="en-US" sz="1200"/>
          </a:p>
        </p:txBody>
      </p:sp>
      <p:cxnSp>
        <p:nvCxnSpPr>
          <p:cNvPr id="244" name="꺾인 연결선 243"/>
          <p:cNvCxnSpPr>
            <a:stCxn id="219" idx="2"/>
            <a:endCxn id="241" idx="0"/>
          </p:cNvCxnSpPr>
          <p:nvPr/>
        </p:nvCxnSpPr>
        <p:spPr>
          <a:xfrm rot="5400000">
            <a:off x="1321571" y="610792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221" idx="2"/>
            <a:endCxn id="243" idx="0"/>
          </p:cNvCxnSpPr>
          <p:nvPr/>
        </p:nvCxnSpPr>
        <p:spPr>
          <a:xfrm rot="16200000" flipH="1">
            <a:off x="2464579" y="610792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20" idx="2"/>
            <a:endCxn id="242" idx="0"/>
          </p:cNvCxnSpPr>
          <p:nvPr/>
        </p:nvCxnSpPr>
        <p:spPr>
          <a:xfrm rot="5400000">
            <a:off x="1893075" y="6250801"/>
            <a:ext cx="21431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285720" y="4000504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D7</a:t>
            </a:r>
            <a:endParaRPr lang="ko-KR" altLang="en-US" sz="1200"/>
          </a:p>
        </p:txBody>
      </p:sp>
      <p:cxnSp>
        <p:nvCxnSpPr>
          <p:cNvPr id="248" name="꺾인 연결선 247"/>
          <p:cNvCxnSpPr>
            <a:stCxn id="247" idx="3"/>
            <a:endCxn id="214" idx="1"/>
          </p:cNvCxnSpPr>
          <p:nvPr/>
        </p:nvCxnSpPr>
        <p:spPr>
          <a:xfrm>
            <a:off x="500034" y="4286256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6929454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7358082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7786710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7715272" y="171448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929454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7358082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53" name="직사각형 352"/>
          <p:cNvSpPr/>
          <p:nvPr/>
        </p:nvSpPr>
        <p:spPr>
          <a:xfrm>
            <a:off x="7786710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61" name="직사각형 360"/>
          <p:cNvSpPr/>
          <p:nvPr/>
        </p:nvSpPr>
        <p:spPr>
          <a:xfrm>
            <a:off x="7215206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7358082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7500958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6" name="직사각형 365"/>
          <p:cNvSpPr/>
          <p:nvPr/>
        </p:nvSpPr>
        <p:spPr>
          <a:xfrm>
            <a:off x="6500826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B1</a:t>
            </a:r>
            <a:endParaRPr lang="ko-KR" altLang="en-US" sz="1200"/>
          </a:p>
        </p:txBody>
      </p:sp>
      <p:sp>
        <p:nvSpPr>
          <p:cNvPr id="367" name="직사각형 366"/>
          <p:cNvSpPr/>
          <p:nvPr/>
        </p:nvSpPr>
        <p:spPr>
          <a:xfrm>
            <a:off x="7215206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B3</a:t>
            </a:r>
            <a:endParaRPr lang="ko-KR" altLang="en-US" sz="1200"/>
          </a:p>
        </p:txBody>
      </p:sp>
      <p:sp>
        <p:nvSpPr>
          <p:cNvPr id="368" name="직사각형 367"/>
          <p:cNvSpPr/>
          <p:nvPr/>
        </p:nvSpPr>
        <p:spPr>
          <a:xfrm>
            <a:off x="7929586" y="28572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B5</a:t>
            </a:r>
            <a:endParaRPr lang="ko-KR" altLang="en-US" sz="1200"/>
          </a:p>
        </p:txBody>
      </p:sp>
      <p:cxnSp>
        <p:nvCxnSpPr>
          <p:cNvPr id="369" name="꺾인 연결선 368"/>
          <p:cNvCxnSpPr>
            <a:stCxn id="366" idx="2"/>
            <a:endCxn id="347" idx="0"/>
          </p:cNvCxnSpPr>
          <p:nvPr/>
        </p:nvCxnSpPr>
        <p:spPr>
          <a:xfrm rot="16200000" flipH="1">
            <a:off x="6786578" y="50004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꺾인 연결선 369"/>
          <p:cNvCxnSpPr>
            <a:stCxn id="367" idx="2"/>
            <a:endCxn id="348" idx="0"/>
          </p:cNvCxnSpPr>
          <p:nvPr/>
        </p:nvCxnSpPr>
        <p:spPr>
          <a:xfrm rot="5400000">
            <a:off x="7358082" y="64291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꺾인 연결선 370"/>
          <p:cNvCxnSpPr>
            <a:stCxn id="368" idx="2"/>
            <a:endCxn id="349" idx="0"/>
          </p:cNvCxnSpPr>
          <p:nvPr/>
        </p:nvCxnSpPr>
        <p:spPr>
          <a:xfrm rot="5400000">
            <a:off x="7929586" y="50004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직사각형 371"/>
          <p:cNvSpPr/>
          <p:nvPr/>
        </p:nvSpPr>
        <p:spPr>
          <a:xfrm>
            <a:off x="6500826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B2</a:t>
            </a:r>
            <a:endParaRPr lang="ko-KR" altLang="en-US" sz="1200"/>
          </a:p>
        </p:txBody>
      </p:sp>
      <p:sp>
        <p:nvSpPr>
          <p:cNvPr id="373" name="직사각형 372"/>
          <p:cNvSpPr/>
          <p:nvPr/>
        </p:nvSpPr>
        <p:spPr>
          <a:xfrm>
            <a:off x="7215206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B4</a:t>
            </a:r>
            <a:endParaRPr lang="ko-KR" altLang="en-US" sz="1200"/>
          </a:p>
        </p:txBody>
      </p:sp>
      <p:sp>
        <p:nvSpPr>
          <p:cNvPr id="374" name="직사각형 373"/>
          <p:cNvSpPr/>
          <p:nvPr/>
        </p:nvSpPr>
        <p:spPr>
          <a:xfrm>
            <a:off x="7929586" y="314324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B6</a:t>
            </a:r>
            <a:endParaRPr lang="ko-KR" altLang="en-US" sz="1200"/>
          </a:p>
        </p:txBody>
      </p:sp>
      <p:cxnSp>
        <p:nvCxnSpPr>
          <p:cNvPr id="375" name="꺾인 연결선 374"/>
          <p:cNvCxnSpPr>
            <a:stCxn id="351" idx="2"/>
            <a:endCxn id="372" idx="0"/>
          </p:cNvCxnSpPr>
          <p:nvPr/>
        </p:nvCxnSpPr>
        <p:spPr>
          <a:xfrm rot="5400000">
            <a:off x="6822297" y="289321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꺾인 연결선 375"/>
          <p:cNvCxnSpPr>
            <a:stCxn id="353" idx="2"/>
            <a:endCxn id="374" idx="0"/>
          </p:cNvCxnSpPr>
          <p:nvPr/>
        </p:nvCxnSpPr>
        <p:spPr>
          <a:xfrm rot="16200000" flipH="1">
            <a:off x="7965305" y="289321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꺾인 연결선 376"/>
          <p:cNvCxnSpPr>
            <a:stCxn id="352" idx="2"/>
            <a:endCxn id="373" idx="0"/>
          </p:cNvCxnSpPr>
          <p:nvPr/>
        </p:nvCxnSpPr>
        <p:spPr>
          <a:xfrm rot="5400000">
            <a:off x="7393801" y="3036091"/>
            <a:ext cx="21431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직사각형 377"/>
          <p:cNvSpPr/>
          <p:nvPr/>
        </p:nvSpPr>
        <p:spPr>
          <a:xfrm>
            <a:off x="6357950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6929454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7358082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7786710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6929454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91" name="직사각형 390"/>
          <p:cNvSpPr/>
          <p:nvPr/>
        </p:nvSpPr>
        <p:spPr>
          <a:xfrm>
            <a:off x="7358082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92" name="직사각형 391"/>
          <p:cNvSpPr/>
          <p:nvPr/>
        </p:nvSpPr>
        <p:spPr>
          <a:xfrm>
            <a:off x="7786710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93" name="직사각형 392"/>
          <p:cNvSpPr/>
          <p:nvPr/>
        </p:nvSpPr>
        <p:spPr>
          <a:xfrm>
            <a:off x="7215206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7358082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500958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6500826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C1</a:t>
            </a:r>
            <a:endParaRPr lang="ko-KR" altLang="en-US" sz="1200"/>
          </a:p>
        </p:txBody>
      </p:sp>
      <p:sp>
        <p:nvSpPr>
          <p:cNvPr id="402" name="직사각형 401"/>
          <p:cNvSpPr/>
          <p:nvPr/>
        </p:nvSpPr>
        <p:spPr>
          <a:xfrm>
            <a:off x="7215206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C3</a:t>
            </a:r>
            <a:endParaRPr lang="ko-KR" altLang="en-US" sz="1200"/>
          </a:p>
        </p:txBody>
      </p:sp>
      <p:sp>
        <p:nvSpPr>
          <p:cNvPr id="403" name="직사각형 402"/>
          <p:cNvSpPr/>
          <p:nvPr/>
        </p:nvSpPr>
        <p:spPr>
          <a:xfrm>
            <a:off x="7929586" y="350043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C5</a:t>
            </a:r>
            <a:endParaRPr lang="ko-KR" altLang="en-US" sz="1200"/>
          </a:p>
        </p:txBody>
      </p:sp>
      <p:cxnSp>
        <p:nvCxnSpPr>
          <p:cNvPr id="404" name="꺾인 연결선 403"/>
          <p:cNvCxnSpPr>
            <a:stCxn id="401" idx="2"/>
            <a:endCxn id="386" idx="0"/>
          </p:cNvCxnSpPr>
          <p:nvPr/>
        </p:nvCxnSpPr>
        <p:spPr>
          <a:xfrm rot="16200000" flipH="1">
            <a:off x="6786578" y="371475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꺾인 연결선 404"/>
          <p:cNvCxnSpPr>
            <a:stCxn id="402" idx="2"/>
            <a:endCxn id="387" idx="0"/>
          </p:cNvCxnSpPr>
          <p:nvPr/>
        </p:nvCxnSpPr>
        <p:spPr>
          <a:xfrm rot="5400000">
            <a:off x="7358082" y="385762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꺾인 연결선 405"/>
          <p:cNvCxnSpPr>
            <a:stCxn id="403" idx="2"/>
            <a:endCxn id="388" idx="0"/>
          </p:cNvCxnSpPr>
          <p:nvPr/>
        </p:nvCxnSpPr>
        <p:spPr>
          <a:xfrm rot="5400000">
            <a:off x="7929586" y="3714752"/>
            <a:ext cx="285752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500826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C2</a:t>
            </a:r>
            <a:endParaRPr lang="ko-KR" altLang="en-US" sz="1200"/>
          </a:p>
        </p:txBody>
      </p:sp>
      <p:sp>
        <p:nvSpPr>
          <p:cNvPr id="408" name="직사각형 407"/>
          <p:cNvSpPr/>
          <p:nvPr/>
        </p:nvSpPr>
        <p:spPr>
          <a:xfrm>
            <a:off x="7215206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C4</a:t>
            </a:r>
            <a:endParaRPr lang="ko-KR" altLang="en-US" sz="1200"/>
          </a:p>
        </p:txBody>
      </p:sp>
      <p:sp>
        <p:nvSpPr>
          <p:cNvPr id="409" name="직사각형 408"/>
          <p:cNvSpPr/>
          <p:nvPr/>
        </p:nvSpPr>
        <p:spPr>
          <a:xfrm>
            <a:off x="7929586" y="6357958"/>
            <a:ext cx="57150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C6</a:t>
            </a:r>
            <a:endParaRPr lang="ko-KR" altLang="en-US" sz="1200"/>
          </a:p>
        </p:txBody>
      </p:sp>
      <p:cxnSp>
        <p:nvCxnSpPr>
          <p:cNvPr id="410" name="꺾인 연결선 409"/>
          <p:cNvCxnSpPr>
            <a:stCxn id="390" idx="2"/>
            <a:endCxn id="407" idx="0"/>
          </p:cNvCxnSpPr>
          <p:nvPr/>
        </p:nvCxnSpPr>
        <p:spPr>
          <a:xfrm rot="5400000">
            <a:off x="6822297" y="610792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10"/>
          <p:cNvCxnSpPr>
            <a:stCxn id="392" idx="2"/>
            <a:endCxn id="409" idx="0"/>
          </p:cNvCxnSpPr>
          <p:nvPr/>
        </p:nvCxnSpPr>
        <p:spPr>
          <a:xfrm rot="16200000" flipH="1">
            <a:off x="7965305" y="6107925"/>
            <a:ext cx="214314" cy="2857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11"/>
          <p:cNvCxnSpPr>
            <a:stCxn id="391" idx="2"/>
            <a:endCxn id="408" idx="0"/>
          </p:cNvCxnSpPr>
          <p:nvPr/>
        </p:nvCxnSpPr>
        <p:spPr>
          <a:xfrm rot="5400000">
            <a:off x="7393801" y="6250801"/>
            <a:ext cx="21431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직사각형 412"/>
          <p:cNvSpPr/>
          <p:nvPr/>
        </p:nvSpPr>
        <p:spPr>
          <a:xfrm>
            <a:off x="8715404" y="1571612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B7</a:t>
            </a:r>
            <a:endParaRPr lang="ko-KR" altLang="en-US" sz="1200"/>
          </a:p>
        </p:txBody>
      </p:sp>
      <p:cxnSp>
        <p:nvCxnSpPr>
          <p:cNvPr id="414" name="꺾인 연결선 413"/>
          <p:cNvCxnSpPr>
            <a:stCxn id="350" idx="3"/>
            <a:endCxn id="413" idx="1"/>
          </p:cNvCxnSpPr>
          <p:nvPr/>
        </p:nvCxnSpPr>
        <p:spPr>
          <a:xfrm>
            <a:off x="8286776" y="1857364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직사각형 417"/>
          <p:cNvSpPr/>
          <p:nvPr/>
        </p:nvSpPr>
        <p:spPr>
          <a:xfrm>
            <a:off x="7715272" y="492919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419" name="직사각형 418"/>
          <p:cNvSpPr/>
          <p:nvPr/>
        </p:nvSpPr>
        <p:spPr>
          <a:xfrm>
            <a:off x="8715404" y="4786322"/>
            <a:ext cx="214314" cy="571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C7</a:t>
            </a:r>
            <a:endParaRPr lang="ko-KR" altLang="en-US" sz="1200"/>
          </a:p>
        </p:txBody>
      </p:sp>
      <p:cxnSp>
        <p:nvCxnSpPr>
          <p:cNvPr id="420" name="꺾인 연결선 419"/>
          <p:cNvCxnSpPr>
            <a:stCxn id="418" idx="3"/>
            <a:endCxn id="419" idx="1"/>
          </p:cNvCxnSpPr>
          <p:nvPr/>
        </p:nvCxnSpPr>
        <p:spPr>
          <a:xfrm>
            <a:off x="8286776" y="5072074"/>
            <a:ext cx="42862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/>
          <p:cNvSpPr/>
          <p:nvPr/>
        </p:nvSpPr>
        <p:spPr>
          <a:xfrm>
            <a:off x="4071934" y="300037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A8</a:t>
            </a:r>
            <a:endParaRPr lang="ko-KR" altLang="en-US" sz="1200"/>
          </a:p>
        </p:txBody>
      </p:sp>
      <p:sp>
        <p:nvSpPr>
          <p:cNvPr id="438" name="직사각형 437"/>
          <p:cNvSpPr/>
          <p:nvPr/>
        </p:nvSpPr>
        <p:spPr>
          <a:xfrm>
            <a:off x="4071934" y="342900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D8</a:t>
            </a:r>
            <a:endParaRPr lang="ko-KR" altLang="en-US" sz="1200"/>
          </a:p>
        </p:txBody>
      </p:sp>
      <p:sp>
        <p:nvSpPr>
          <p:cNvPr id="439" name="직사각형 438"/>
          <p:cNvSpPr/>
          <p:nvPr/>
        </p:nvSpPr>
        <p:spPr>
          <a:xfrm>
            <a:off x="5214942" y="300037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B8</a:t>
            </a:r>
            <a:endParaRPr lang="ko-KR" altLang="en-US" sz="1200"/>
          </a:p>
        </p:txBody>
      </p:sp>
      <p:sp>
        <p:nvSpPr>
          <p:cNvPr id="440" name="직사각형 439"/>
          <p:cNvSpPr/>
          <p:nvPr/>
        </p:nvSpPr>
        <p:spPr>
          <a:xfrm>
            <a:off x="5214942" y="342900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C8</a:t>
            </a:r>
            <a:endParaRPr lang="ko-KR" altLang="en-US" sz="1200"/>
          </a:p>
        </p:txBody>
      </p:sp>
      <p:sp>
        <p:nvSpPr>
          <p:cNvPr id="168" name="직사각형 167"/>
          <p:cNvSpPr/>
          <p:nvPr/>
        </p:nvSpPr>
        <p:spPr>
          <a:xfrm>
            <a:off x="71406" y="1643050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169" name="꺾인 연결선 168"/>
          <p:cNvCxnSpPr>
            <a:stCxn id="168" idx="3"/>
            <a:endCxn id="19" idx="1"/>
          </p:cNvCxnSpPr>
          <p:nvPr/>
        </p:nvCxnSpPr>
        <p:spPr>
          <a:xfrm flipV="1">
            <a:off x="571504" y="1500174"/>
            <a:ext cx="428596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71406" y="4857760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193" name="꺾인 연결선 192"/>
          <p:cNvCxnSpPr>
            <a:stCxn id="192" idx="3"/>
            <a:endCxn id="226" idx="1"/>
          </p:cNvCxnSpPr>
          <p:nvPr/>
        </p:nvCxnSpPr>
        <p:spPr>
          <a:xfrm flipV="1">
            <a:off x="571504" y="4714884"/>
            <a:ext cx="428596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001024" y="1500174"/>
            <a:ext cx="285752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001024" y="4714884"/>
            <a:ext cx="285752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8501090" y="4429132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198" name="꺾인 연결선 197"/>
          <p:cNvCxnSpPr>
            <a:stCxn id="197" idx="1"/>
            <a:endCxn id="196" idx="3"/>
          </p:cNvCxnSpPr>
          <p:nvPr/>
        </p:nvCxnSpPr>
        <p:spPr>
          <a:xfrm rot="10800000" flipV="1">
            <a:off x="8286776" y="4536288"/>
            <a:ext cx="214314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8501090" y="1214422"/>
            <a:ext cx="500098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GPIO</a:t>
            </a:r>
            <a:endParaRPr lang="ko-KR" altLang="en-US" sz="1000"/>
          </a:p>
        </p:txBody>
      </p:sp>
      <p:cxnSp>
        <p:nvCxnSpPr>
          <p:cNvPr id="202" name="꺾인 연결선 201"/>
          <p:cNvCxnSpPr>
            <a:stCxn id="201" idx="1"/>
            <a:endCxn id="195" idx="3"/>
          </p:cNvCxnSpPr>
          <p:nvPr/>
        </p:nvCxnSpPr>
        <p:spPr>
          <a:xfrm rot="10800000" flipV="1">
            <a:off x="8286776" y="1321578"/>
            <a:ext cx="214314" cy="25003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26" idx="3"/>
            <a:endCxn id="437" idx="1"/>
          </p:cNvCxnSpPr>
          <p:nvPr/>
        </p:nvCxnSpPr>
        <p:spPr>
          <a:xfrm>
            <a:off x="2285984" y="2143116"/>
            <a:ext cx="1785950" cy="1071570"/>
          </a:xfrm>
          <a:prstGeom prst="bentConnector3">
            <a:avLst>
              <a:gd name="adj1" fmla="val 70668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29" idx="3"/>
            <a:endCxn id="438" idx="1"/>
          </p:cNvCxnSpPr>
          <p:nvPr/>
        </p:nvCxnSpPr>
        <p:spPr>
          <a:xfrm flipV="1">
            <a:off x="2285984" y="3643314"/>
            <a:ext cx="1785950" cy="1143008"/>
          </a:xfrm>
          <a:prstGeom prst="bentConnector3">
            <a:avLst>
              <a:gd name="adj1" fmla="val 70668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361" idx="1"/>
            <a:endCxn id="439" idx="3"/>
          </p:cNvCxnSpPr>
          <p:nvPr/>
        </p:nvCxnSpPr>
        <p:spPr>
          <a:xfrm rot="10800000" flipV="1">
            <a:off x="5429256" y="2143116"/>
            <a:ext cx="1785950" cy="1071570"/>
          </a:xfrm>
          <a:prstGeom prst="bentConnector3">
            <a:avLst>
              <a:gd name="adj1" fmla="val 73956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393" idx="1"/>
            <a:endCxn id="440" idx="3"/>
          </p:cNvCxnSpPr>
          <p:nvPr/>
        </p:nvCxnSpPr>
        <p:spPr>
          <a:xfrm rot="10800000">
            <a:off x="5429256" y="3643314"/>
            <a:ext cx="1785950" cy="1143008"/>
          </a:xfrm>
          <a:prstGeom prst="bentConnector3">
            <a:avLst>
              <a:gd name="adj1" fmla="val 73016"/>
            </a:avLst>
          </a:prstGeom>
          <a:ln w="25400">
            <a:solidFill>
              <a:srgbClr val="7030A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071802" y="285728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Conector </a:t>
            </a:r>
            <a:r>
              <a:rPr lang="en-US" altLang="ko-KR" sz="2400" smtClean="0"/>
              <a:t>Interconnection</a:t>
            </a:r>
            <a:endParaRPr lang="ko-KR" altLang="en-US" sz="240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428992" y="264318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428992" y="41433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86446" y="264318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786446" y="41433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60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00100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714480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786050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000100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714480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2786050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000100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714480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2786050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000100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1714480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786050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500826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15206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286776" y="57148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500826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7215206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8286776" y="292893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6500826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7215206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8286776" y="378619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6500826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7215206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286776" y="614364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571472" y="85723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571472" y="407194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8358214" y="192880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8358214" y="514351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119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71472" y="185736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71472" y="507207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9652" y="150017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8429652" y="4714884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43042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7143768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[FB]</a:t>
            </a:r>
            <a:endParaRPr lang="ko-KR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1571604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[FD]</a:t>
            </a:r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7143768" y="49291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[FC]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직사각형 389"/>
          <p:cNvSpPr/>
          <p:nvPr/>
        </p:nvSpPr>
        <p:spPr>
          <a:xfrm>
            <a:off x="6929454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7072330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428728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571604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8728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571604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6929454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072330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00826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00826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00826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500826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380" name="직사각형 379"/>
          <p:cNvSpPr/>
          <p:nvPr/>
        </p:nvSpPr>
        <p:spPr>
          <a:xfrm>
            <a:off x="6500826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381" name="직사각형 380"/>
          <p:cNvSpPr/>
          <p:nvPr/>
        </p:nvSpPr>
        <p:spPr>
          <a:xfrm>
            <a:off x="6500826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382" name="직사각형 381"/>
          <p:cNvSpPr/>
          <p:nvPr/>
        </p:nvSpPr>
        <p:spPr>
          <a:xfrm>
            <a:off x="6500826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383" name="직사각형 382"/>
          <p:cNvSpPr/>
          <p:nvPr/>
        </p:nvSpPr>
        <p:spPr>
          <a:xfrm>
            <a:off x="6500826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7715272" y="171448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929454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7358082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53" name="직사각형 352"/>
          <p:cNvSpPr/>
          <p:nvPr/>
        </p:nvSpPr>
        <p:spPr>
          <a:xfrm>
            <a:off x="7786710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61" name="직사각형 360"/>
          <p:cNvSpPr/>
          <p:nvPr/>
        </p:nvSpPr>
        <p:spPr>
          <a:xfrm>
            <a:off x="7215206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7358082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7500958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6929454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7358082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7786710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93" name="직사각형 392"/>
          <p:cNvSpPr/>
          <p:nvPr/>
        </p:nvSpPr>
        <p:spPr>
          <a:xfrm>
            <a:off x="7215206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7358082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500958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7715272" y="492919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8001024" y="1500174"/>
            <a:ext cx="285752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001024" y="4714884"/>
            <a:ext cx="285752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78579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8728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7356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85984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00100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00100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00100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0100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0100" y="142873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4480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7356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0232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000100" y="400050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428728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1857356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285984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22" name="직사각형 221"/>
          <p:cNvSpPr/>
          <p:nvPr/>
        </p:nvSpPr>
        <p:spPr>
          <a:xfrm>
            <a:off x="1000100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1000100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1000100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1000100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1000100" y="464344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714480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857356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000232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357950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00826" y="78579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500826" y="107154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00826" y="135729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43" name="꺾인 연결선 142"/>
          <p:cNvCxnSpPr>
            <a:stCxn id="144" idx="3"/>
            <a:endCxn id="32" idx="1"/>
          </p:cNvCxnSpPr>
          <p:nvPr/>
        </p:nvCxnSpPr>
        <p:spPr>
          <a:xfrm flipV="1">
            <a:off x="2786050" y="892951"/>
            <a:ext cx="3714776" cy="642942"/>
          </a:xfrm>
          <a:prstGeom prst="bentConnector3">
            <a:avLst>
              <a:gd name="adj1" fmla="val 18158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46" idx="3"/>
            <a:endCxn id="233" idx="3"/>
          </p:cNvCxnSpPr>
          <p:nvPr/>
        </p:nvCxnSpPr>
        <p:spPr>
          <a:xfrm>
            <a:off x="2786050" y="1821645"/>
            <a:ext cx="1588" cy="3214710"/>
          </a:xfrm>
          <a:prstGeom prst="bentConnector3">
            <a:avLst>
              <a:gd name="adj1" fmla="val 4292224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7" idx="3"/>
            <a:endCxn id="218" idx="3"/>
          </p:cNvCxnSpPr>
          <p:nvPr/>
        </p:nvCxnSpPr>
        <p:spPr>
          <a:xfrm>
            <a:off x="2786050" y="2107397"/>
            <a:ext cx="1588" cy="2643206"/>
          </a:xfrm>
          <a:prstGeom prst="bentConnector3">
            <a:avLst>
              <a:gd name="adj1" fmla="val 2443269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857224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2428860" y="4643446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2428860" y="4929198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428860" y="5214950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78" name="직사각형 377"/>
          <p:cNvSpPr/>
          <p:nvPr/>
        </p:nvSpPr>
        <p:spPr>
          <a:xfrm>
            <a:off x="6357950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6500826" y="400050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4" name="직사각형 383"/>
          <p:cNvSpPr/>
          <p:nvPr/>
        </p:nvSpPr>
        <p:spPr>
          <a:xfrm>
            <a:off x="6500826" y="428625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6500826" y="457200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45" name="꺾인 연결선 144"/>
          <p:cNvCxnSpPr>
            <a:stCxn id="234" idx="3"/>
            <a:endCxn id="385" idx="1"/>
          </p:cNvCxnSpPr>
          <p:nvPr/>
        </p:nvCxnSpPr>
        <p:spPr>
          <a:xfrm flipV="1">
            <a:off x="2786050" y="4679165"/>
            <a:ext cx="3714776" cy="642942"/>
          </a:xfrm>
          <a:prstGeom prst="bentConnector3">
            <a:avLst>
              <a:gd name="adj1" fmla="val 78454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96" idx="1"/>
            <a:endCxn id="384" idx="1"/>
          </p:cNvCxnSpPr>
          <p:nvPr/>
        </p:nvCxnSpPr>
        <p:spPr>
          <a:xfrm rot="10800000" flipV="1">
            <a:off x="6500826" y="1178703"/>
            <a:ext cx="1588" cy="3214710"/>
          </a:xfrm>
          <a:prstGeom prst="bentConnector3">
            <a:avLst>
              <a:gd name="adj1" fmla="val 5190291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97" idx="1"/>
            <a:endCxn id="379" idx="1"/>
          </p:cNvCxnSpPr>
          <p:nvPr/>
        </p:nvCxnSpPr>
        <p:spPr>
          <a:xfrm rot="10800000" flipV="1">
            <a:off x="6500826" y="1464455"/>
            <a:ext cx="1588" cy="2643206"/>
          </a:xfrm>
          <a:prstGeom prst="bentConnector3">
            <a:avLst>
              <a:gd name="adj1" fmla="val 31828536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000364" y="1571612"/>
            <a:ext cx="321471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Main bus </a:t>
            </a:r>
          </a:p>
          <a:p>
            <a:pPr algn="ctr"/>
            <a:r>
              <a:rPr lang="en-US" altLang="ko-KR" sz="2400" smtClean="0"/>
              <a:t>interconnection</a:t>
            </a:r>
            <a:endParaRPr lang="ko-KR" altLang="en-US" sz="240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500562" y="832065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055024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328061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588910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861947" y="335756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72000" y="5261221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928794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429520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928794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29520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43042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143768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[FB]</a:t>
            </a:r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571604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[FD]</a:t>
            </a:r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072330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[FC]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7356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7358082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91" name="직사각형 390"/>
          <p:cNvSpPr/>
          <p:nvPr/>
        </p:nvSpPr>
        <p:spPr>
          <a:xfrm>
            <a:off x="7358082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1857356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4964115" y="2678901"/>
            <a:ext cx="1588" cy="5500726"/>
          </a:xfrm>
          <a:prstGeom prst="bentConnector3">
            <a:avLst>
              <a:gd name="adj1" fmla="val 54603544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4572000" y="621508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428860" y="1428736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428860" y="1714488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2428860" y="2000240"/>
            <a:ext cx="357190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286248" y="285728"/>
            <a:ext cx="642942" cy="857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786182" y="0"/>
            <a:ext cx="171451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길이 맞출 것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357686" y="5143512"/>
            <a:ext cx="642942" cy="13573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857620" y="4857784"/>
            <a:ext cx="171451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길이 맞출 것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479590" y="3143248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928926" y="3143248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857620" y="3286124"/>
            <a:ext cx="171451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길이 맞출 것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7786710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60" name="직사각형 359"/>
          <p:cNvSpPr/>
          <p:nvPr/>
        </p:nvSpPr>
        <p:spPr>
          <a:xfrm>
            <a:off x="7500958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5984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2285984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2000232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7500958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7786710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cxnSp>
        <p:nvCxnSpPr>
          <p:cNvPr id="108" name="꺾인 연결선 107"/>
          <p:cNvCxnSpPr/>
          <p:nvPr/>
        </p:nvCxnSpPr>
        <p:spPr>
          <a:xfrm rot="5400000" flipH="1" flipV="1">
            <a:off x="4964115" y="-1250189"/>
            <a:ext cx="1588" cy="5500726"/>
          </a:xfrm>
          <a:prstGeom prst="bentConnector3">
            <a:avLst>
              <a:gd name="adj1" fmla="val 5857464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4500562" y="500042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42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직사각형 391"/>
          <p:cNvSpPr/>
          <p:nvPr/>
        </p:nvSpPr>
        <p:spPr>
          <a:xfrm>
            <a:off x="7786710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98" name="직사각형 397"/>
          <p:cNvSpPr/>
          <p:nvPr/>
        </p:nvSpPr>
        <p:spPr>
          <a:xfrm>
            <a:off x="7500958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2285984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2000232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7786710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60" name="직사각형 359"/>
          <p:cNvSpPr/>
          <p:nvPr/>
        </p:nvSpPr>
        <p:spPr>
          <a:xfrm>
            <a:off x="7500958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5984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1928794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429520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7429520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8794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78579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56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71736" y="13572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8728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7356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85984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00100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00100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00100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0100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0100" y="142873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4480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7356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0232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00826" y="78579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00826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00826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00826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500826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571736" y="17144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1736" y="207167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500826" y="107154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00826" y="135729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1000100" y="400050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428728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1857356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285984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2643174" y="457200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1857356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222" name="직사각형 221"/>
          <p:cNvSpPr/>
          <p:nvPr/>
        </p:nvSpPr>
        <p:spPr>
          <a:xfrm>
            <a:off x="1000100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1000100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1000100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1000100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1000100" y="464344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714480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857356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000232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643174" y="49291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643174" y="52863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7358082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7715272" y="171448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929454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7358082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53" name="직사각형 352"/>
          <p:cNvSpPr/>
          <p:nvPr/>
        </p:nvSpPr>
        <p:spPr>
          <a:xfrm>
            <a:off x="7786710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61" name="직사각형 360"/>
          <p:cNvSpPr/>
          <p:nvPr/>
        </p:nvSpPr>
        <p:spPr>
          <a:xfrm>
            <a:off x="7215206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7358082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7500958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6500826" y="400050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0" name="직사각형 379"/>
          <p:cNvSpPr/>
          <p:nvPr/>
        </p:nvSpPr>
        <p:spPr>
          <a:xfrm>
            <a:off x="6500826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381" name="직사각형 380"/>
          <p:cNvSpPr/>
          <p:nvPr/>
        </p:nvSpPr>
        <p:spPr>
          <a:xfrm>
            <a:off x="6500826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382" name="직사각형 381"/>
          <p:cNvSpPr/>
          <p:nvPr/>
        </p:nvSpPr>
        <p:spPr>
          <a:xfrm>
            <a:off x="6500826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383" name="직사각형 382"/>
          <p:cNvSpPr/>
          <p:nvPr/>
        </p:nvSpPr>
        <p:spPr>
          <a:xfrm>
            <a:off x="6500826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384" name="직사각형 383"/>
          <p:cNvSpPr/>
          <p:nvPr/>
        </p:nvSpPr>
        <p:spPr>
          <a:xfrm>
            <a:off x="6500826" y="428625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6500826" y="457200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86" name="직사각형 385"/>
          <p:cNvSpPr/>
          <p:nvPr/>
        </p:nvSpPr>
        <p:spPr>
          <a:xfrm>
            <a:off x="6929454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7358082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7786710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91" name="직사각형 390"/>
          <p:cNvSpPr/>
          <p:nvPr/>
        </p:nvSpPr>
        <p:spPr>
          <a:xfrm>
            <a:off x="7358082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93" name="직사각형 392"/>
          <p:cNvSpPr/>
          <p:nvPr/>
        </p:nvSpPr>
        <p:spPr>
          <a:xfrm>
            <a:off x="7215206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7358082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500958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7715272" y="492919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857224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357950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6357950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3071802" y="1357298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Cross </a:t>
            </a:r>
          </a:p>
          <a:p>
            <a:pPr algn="ctr"/>
            <a:r>
              <a:rPr lang="en-US" altLang="ko-KR" sz="2400" smtClean="0"/>
              <a:t>interc</a:t>
            </a:r>
            <a:r>
              <a:rPr lang="en-US" altLang="ko-KR" sz="2400" smtClean="0"/>
              <a:t>onnection</a:t>
            </a:r>
            <a:endParaRPr lang="ko-KR" altLang="en-US" sz="2400"/>
          </a:p>
        </p:txBody>
      </p:sp>
      <p:cxnSp>
        <p:nvCxnSpPr>
          <p:cNvPr id="105" name="꺾인 연결선 104"/>
          <p:cNvCxnSpPr>
            <a:stCxn id="20" idx="2"/>
            <a:endCxn id="358" idx="2"/>
          </p:cNvCxnSpPr>
          <p:nvPr/>
        </p:nvCxnSpPr>
        <p:spPr>
          <a:xfrm rot="16200000" flipH="1">
            <a:off x="4464843" y="-1107313"/>
            <a:ext cx="1588" cy="5500726"/>
          </a:xfrm>
          <a:prstGeom prst="bentConnector3">
            <a:avLst>
              <a:gd name="adj1" fmla="val 117645755"/>
            </a:avLst>
          </a:prstGeom>
          <a:ln w="25400">
            <a:solidFill>
              <a:srgbClr val="FFC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30" idx="0"/>
            <a:endCxn id="396" idx="0"/>
          </p:cNvCxnSpPr>
          <p:nvPr/>
        </p:nvCxnSpPr>
        <p:spPr>
          <a:xfrm rot="5400000" flipH="1" flipV="1">
            <a:off x="4464843" y="2536025"/>
            <a:ext cx="1588" cy="5500726"/>
          </a:xfrm>
          <a:prstGeom prst="bentConnector3">
            <a:avLst>
              <a:gd name="adj1" fmla="val 112185363"/>
            </a:avLst>
          </a:prstGeom>
          <a:ln w="25400">
            <a:solidFill>
              <a:srgbClr val="FFC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4357686" y="3429000"/>
            <a:ext cx="214314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43042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43768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[FB]</a:t>
            </a:r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571604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[FD]</a:t>
            </a: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143768" y="49291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[FC]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71604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7072330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6929454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8728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1571604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428728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96" name="직사각형 395"/>
          <p:cNvSpPr/>
          <p:nvPr/>
        </p:nvSpPr>
        <p:spPr>
          <a:xfrm>
            <a:off x="7072330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6929454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0100" y="78579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8728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56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984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71736" y="13572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8728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7356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85984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0100" y="142873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4480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7356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0232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00826" y="78579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571736" y="17144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1736" y="207167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500826" y="107154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00826" y="135729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1000100" y="4000504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428728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1857356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285984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2571736" y="457200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1428728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1857356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2285984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1000100" y="4643446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714480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857356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000232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571736" y="492919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571736" y="5286388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7" name="직사각형 346"/>
          <p:cNvSpPr/>
          <p:nvPr/>
        </p:nvSpPr>
        <p:spPr>
          <a:xfrm>
            <a:off x="6929454" y="78579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7358082" y="78579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7786710" y="78579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7715272" y="171448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929454" y="235743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7358082" y="235743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53" name="직사각형 352"/>
          <p:cNvSpPr/>
          <p:nvPr/>
        </p:nvSpPr>
        <p:spPr>
          <a:xfrm>
            <a:off x="7786710" y="235743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61" name="직사각형 360"/>
          <p:cNvSpPr/>
          <p:nvPr/>
        </p:nvSpPr>
        <p:spPr>
          <a:xfrm>
            <a:off x="7215206" y="207167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7358082" y="214311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7500958" y="207167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6500826" y="4000504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4" name="직사각형 383"/>
          <p:cNvSpPr/>
          <p:nvPr/>
        </p:nvSpPr>
        <p:spPr>
          <a:xfrm>
            <a:off x="6500826" y="428625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6500826" y="457200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86" name="직사각형 385"/>
          <p:cNvSpPr/>
          <p:nvPr/>
        </p:nvSpPr>
        <p:spPr>
          <a:xfrm>
            <a:off x="6929454" y="4000504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7358082" y="4000504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7786710" y="4000504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6929454" y="5572140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91" name="직사각형 390"/>
          <p:cNvSpPr/>
          <p:nvPr/>
        </p:nvSpPr>
        <p:spPr>
          <a:xfrm>
            <a:off x="7358082" y="5572140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92" name="직사각형 391"/>
          <p:cNvSpPr/>
          <p:nvPr/>
        </p:nvSpPr>
        <p:spPr>
          <a:xfrm>
            <a:off x="7786710" y="5572140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93" name="직사각형 392"/>
          <p:cNvSpPr/>
          <p:nvPr/>
        </p:nvSpPr>
        <p:spPr>
          <a:xfrm>
            <a:off x="7215206" y="471488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7358082" y="464344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500958" y="471488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7715272" y="4929198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14480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7356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1714480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857356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000232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7215206" y="1500174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7358082" y="1428736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00958" y="1500174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7215206" y="5286388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58082" y="5357826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7500958" y="5286388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0100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00100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00100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0100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357950" y="85723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357950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57224" y="4071942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500826" y="185736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6500826" y="207167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6500826" y="228599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500826" y="250030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500826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500826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500826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500826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0100" y="5072074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00100" y="5286388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00100" y="5500702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000100" y="571501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cxnSp>
        <p:nvCxnSpPr>
          <p:cNvPr id="109" name="꺾인 연결선 108"/>
          <p:cNvCxnSpPr>
            <a:stCxn id="13" idx="1"/>
            <a:endCxn id="105" idx="1"/>
          </p:cNvCxnSpPr>
          <p:nvPr/>
        </p:nvCxnSpPr>
        <p:spPr>
          <a:xfrm rot="10800000" flipV="1">
            <a:off x="1000100" y="1964521"/>
            <a:ext cx="1588" cy="3214710"/>
          </a:xfrm>
          <a:prstGeom prst="bentConnector3">
            <a:avLst>
              <a:gd name="adj1" fmla="val 27724568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93" idx="3"/>
            <a:endCxn id="101" idx="3"/>
          </p:cNvCxnSpPr>
          <p:nvPr/>
        </p:nvCxnSpPr>
        <p:spPr>
          <a:xfrm>
            <a:off x="6786578" y="1964521"/>
            <a:ext cx="1588" cy="3214710"/>
          </a:xfrm>
          <a:prstGeom prst="bentConnector3">
            <a:avLst>
              <a:gd name="adj1" fmla="val 27191444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4" idx="3"/>
            <a:endCxn id="98" idx="1"/>
          </p:cNvCxnSpPr>
          <p:nvPr/>
        </p:nvCxnSpPr>
        <p:spPr>
          <a:xfrm>
            <a:off x="1285852" y="2178835"/>
            <a:ext cx="521497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5" idx="3"/>
            <a:endCxn id="99" idx="1"/>
          </p:cNvCxnSpPr>
          <p:nvPr/>
        </p:nvCxnSpPr>
        <p:spPr>
          <a:xfrm>
            <a:off x="1285852" y="2393149"/>
            <a:ext cx="521497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07" idx="3"/>
            <a:endCxn id="103" idx="1"/>
          </p:cNvCxnSpPr>
          <p:nvPr/>
        </p:nvCxnSpPr>
        <p:spPr>
          <a:xfrm>
            <a:off x="1285852" y="5607859"/>
            <a:ext cx="521497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106" idx="3"/>
            <a:endCxn id="102" idx="1"/>
          </p:cNvCxnSpPr>
          <p:nvPr/>
        </p:nvCxnSpPr>
        <p:spPr>
          <a:xfrm>
            <a:off x="1285852" y="5393545"/>
            <a:ext cx="5214974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6" idx="3"/>
            <a:endCxn id="104" idx="1"/>
          </p:cNvCxnSpPr>
          <p:nvPr/>
        </p:nvCxnSpPr>
        <p:spPr>
          <a:xfrm>
            <a:off x="1285852" y="2607463"/>
            <a:ext cx="5214974" cy="32147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08" idx="3"/>
            <a:endCxn id="100" idx="1"/>
          </p:cNvCxnSpPr>
          <p:nvPr/>
        </p:nvCxnSpPr>
        <p:spPr>
          <a:xfrm flipV="1">
            <a:off x="1285852" y="2607463"/>
            <a:ext cx="5214974" cy="32147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000364" y="857232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GTX </a:t>
            </a:r>
          </a:p>
          <a:p>
            <a:pPr algn="ctr"/>
            <a:r>
              <a:rPr lang="en-US" altLang="ko-KR" sz="2400" smtClean="0"/>
              <a:t>interc</a:t>
            </a:r>
            <a:r>
              <a:rPr lang="en-US" altLang="ko-KR" sz="2400" smtClean="0"/>
              <a:t>onnection</a:t>
            </a:r>
            <a:endParaRPr lang="ko-KR" altLang="en-US" sz="240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920669" y="210523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929058" y="2311159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429124" y="364331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429124" y="457200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000892" y="3429000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57158" y="350043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929058" y="528638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929058" y="550070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RX8/TX8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43042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7143768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[FB]</a:t>
            </a:r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571604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[FD]</a:t>
            </a:r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43768" y="49291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[FC]</a:t>
            </a:r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500298" y="357166"/>
            <a:ext cx="44291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* </a:t>
            </a:r>
            <a:r>
              <a:rPr lang="ko-KR" altLang="en-US" sz="1400" smtClean="0">
                <a:solidFill>
                  <a:srgbClr val="FF0000"/>
                </a:solidFill>
              </a:rPr>
              <a:t>배선 길이 </a:t>
            </a:r>
            <a:r>
              <a:rPr lang="en-US" altLang="ko-KR" sz="1400" smtClean="0">
                <a:solidFill>
                  <a:srgbClr val="FF0000"/>
                </a:solidFill>
              </a:rPr>
              <a:t>= 30cm(cable)+2x(MMCX~FPGA pin)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직사각형 339"/>
          <p:cNvSpPr/>
          <p:nvPr/>
        </p:nvSpPr>
        <p:spPr>
          <a:xfrm>
            <a:off x="5857884" y="2143116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85852" y="321468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5852" y="3429000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5852" y="3643314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85852" y="3857628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857884" y="321468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857884" y="3429000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857884" y="3643314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857884" y="3857628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7488" y="271462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85852" y="2786058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0232" y="3429000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3108" y="3500438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5984" y="3429000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857488" y="307181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857488" y="342900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61" name="직사각형 360"/>
          <p:cNvSpPr/>
          <p:nvPr/>
        </p:nvSpPr>
        <p:spPr>
          <a:xfrm>
            <a:off x="6572264" y="3429000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6715140" y="3500438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6858016" y="3429000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00232" y="2857496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3108" y="2786058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5984" y="2857496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6572264" y="2857496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6715140" y="2786058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6858016" y="2857496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2976" y="2214554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715008" y="2214554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3000364" y="2071678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FA-FB GCLK</a:t>
            </a:r>
          </a:p>
          <a:p>
            <a:pPr algn="ctr"/>
            <a:r>
              <a:rPr lang="en-US" altLang="ko-KR" sz="2400" smtClean="0"/>
              <a:t>Connection</a:t>
            </a:r>
            <a:endParaRPr lang="ko-KR" altLang="en-US" sz="2400"/>
          </a:p>
        </p:txBody>
      </p:sp>
      <p:sp>
        <p:nvSpPr>
          <p:cNvPr id="121" name="타원 120"/>
          <p:cNvSpPr/>
          <p:nvPr/>
        </p:nvSpPr>
        <p:spPr>
          <a:xfrm>
            <a:off x="1214414" y="221455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71448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82402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92879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143108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25265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35742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571736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81278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786050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71448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82402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92879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143108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225265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235742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571736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681278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78605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628651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639605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500826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71514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682468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692945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143768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7253310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7358082" y="271462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628651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39605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500826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71514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82468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2945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143768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25331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735808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000496" y="442913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A8</a:t>
            </a:r>
            <a:endParaRPr lang="ko-KR" altLang="en-US" sz="1200"/>
          </a:p>
        </p:txBody>
      </p:sp>
      <p:sp>
        <p:nvSpPr>
          <p:cNvPr id="224" name="직사각형 223"/>
          <p:cNvSpPr/>
          <p:nvPr/>
        </p:nvSpPr>
        <p:spPr>
          <a:xfrm>
            <a:off x="4929190" y="442913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B8</a:t>
            </a:r>
            <a:endParaRPr lang="ko-KR" altLang="en-US" sz="1200"/>
          </a:p>
        </p:txBody>
      </p:sp>
      <p:cxnSp>
        <p:nvCxnSpPr>
          <p:cNvPr id="235" name="꺾인 연결선 234"/>
          <p:cNvCxnSpPr>
            <a:stCxn id="147" idx="4"/>
            <a:endCxn id="222" idx="1"/>
          </p:cNvCxnSpPr>
          <p:nvPr/>
        </p:nvCxnSpPr>
        <p:spPr>
          <a:xfrm rot="16200000" flipH="1">
            <a:off x="3268256" y="3911206"/>
            <a:ext cx="285752" cy="1178727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234"/>
          <p:cNvCxnSpPr>
            <a:stCxn id="146" idx="4"/>
            <a:endCxn id="222" idx="1"/>
          </p:cNvCxnSpPr>
          <p:nvPr/>
        </p:nvCxnSpPr>
        <p:spPr>
          <a:xfrm rot="16200000" flipH="1">
            <a:off x="3215870" y="3858820"/>
            <a:ext cx="285752" cy="1283499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34"/>
          <p:cNvCxnSpPr>
            <a:stCxn id="145" idx="4"/>
            <a:endCxn id="222" idx="1"/>
          </p:cNvCxnSpPr>
          <p:nvPr/>
        </p:nvCxnSpPr>
        <p:spPr>
          <a:xfrm rot="16200000" flipH="1">
            <a:off x="3161099" y="3804049"/>
            <a:ext cx="285752" cy="1393041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34"/>
          <p:cNvCxnSpPr>
            <a:stCxn id="186" idx="4"/>
            <a:endCxn id="224" idx="3"/>
          </p:cNvCxnSpPr>
          <p:nvPr/>
        </p:nvCxnSpPr>
        <p:spPr>
          <a:xfrm rot="5400000">
            <a:off x="5697149" y="3804050"/>
            <a:ext cx="285752" cy="1393041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 234"/>
          <p:cNvCxnSpPr>
            <a:stCxn id="185" idx="4"/>
            <a:endCxn id="224" idx="3"/>
          </p:cNvCxnSpPr>
          <p:nvPr/>
        </p:nvCxnSpPr>
        <p:spPr>
          <a:xfrm rot="5400000">
            <a:off x="5644763" y="3856436"/>
            <a:ext cx="285752" cy="1288269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34"/>
          <p:cNvCxnSpPr>
            <a:stCxn id="184" idx="4"/>
            <a:endCxn id="224" idx="3"/>
          </p:cNvCxnSpPr>
          <p:nvPr/>
        </p:nvCxnSpPr>
        <p:spPr>
          <a:xfrm rot="5400000">
            <a:off x="5589992" y="3911207"/>
            <a:ext cx="285752" cy="1178727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57356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[FA]</a:t>
            </a:r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6500826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[FB]</a:t>
            </a:r>
            <a:endParaRPr lang="ko-KR" altLang="en-US"/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28596" y="253386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428596" y="2357430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82" name="꺾인 연결선 234"/>
          <p:cNvCxnSpPr>
            <a:stCxn id="280" idx="3"/>
            <a:endCxn id="312" idx="2"/>
          </p:cNvCxnSpPr>
          <p:nvPr/>
        </p:nvCxnSpPr>
        <p:spPr>
          <a:xfrm>
            <a:off x="928662" y="2605300"/>
            <a:ext cx="285752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234"/>
          <p:cNvCxnSpPr>
            <a:stCxn id="281" idx="3"/>
            <a:endCxn id="314" idx="2"/>
          </p:cNvCxnSpPr>
          <p:nvPr/>
        </p:nvCxnSpPr>
        <p:spPr>
          <a:xfrm flipV="1">
            <a:off x="928662" y="2426705"/>
            <a:ext cx="285752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85852" y="2143116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4480" y="2143116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3108" y="2143116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71736" y="2143116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47" name="직사각형 346"/>
          <p:cNvSpPr/>
          <p:nvPr/>
        </p:nvSpPr>
        <p:spPr>
          <a:xfrm>
            <a:off x="6286512" y="2143116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6715140" y="2143116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7143768" y="2143116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14480" y="3714752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43108" y="3714752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71736" y="3714752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6286512" y="3714752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6715140" y="3714752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53" name="직사각형 352"/>
          <p:cNvSpPr/>
          <p:nvPr/>
        </p:nvSpPr>
        <p:spPr>
          <a:xfrm>
            <a:off x="7143768" y="3714752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28596" y="15001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OSC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1" name="꺾인 연결선 234"/>
          <p:cNvCxnSpPr>
            <a:stCxn id="290" idx="3"/>
            <a:endCxn id="127" idx="0"/>
          </p:cNvCxnSpPr>
          <p:nvPr/>
        </p:nvCxnSpPr>
        <p:spPr>
          <a:xfrm>
            <a:off x="928662" y="1571612"/>
            <a:ext cx="821537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모서리가 둥근 직사각형 293"/>
          <p:cNvSpPr/>
          <p:nvPr/>
        </p:nvSpPr>
        <p:spPr>
          <a:xfrm>
            <a:off x="428596" y="13572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428596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6" name="꺾인 연결선 234"/>
          <p:cNvCxnSpPr>
            <a:stCxn id="294" idx="3"/>
            <a:endCxn id="128" idx="0"/>
          </p:cNvCxnSpPr>
          <p:nvPr/>
        </p:nvCxnSpPr>
        <p:spPr>
          <a:xfrm>
            <a:off x="928662" y="1428736"/>
            <a:ext cx="931079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꺾인 연결선 234"/>
          <p:cNvCxnSpPr>
            <a:stCxn id="295" idx="3"/>
            <a:endCxn id="129" idx="0"/>
          </p:cNvCxnSpPr>
          <p:nvPr/>
        </p:nvCxnSpPr>
        <p:spPr>
          <a:xfrm>
            <a:off x="928662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3214678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3214678" y="13668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GCLK4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04" name="꺾인 연결선 234"/>
          <p:cNvCxnSpPr>
            <a:stCxn id="302" idx="1"/>
            <a:endCxn id="130" idx="0"/>
          </p:cNvCxnSpPr>
          <p:nvPr/>
        </p:nvCxnSpPr>
        <p:spPr>
          <a:xfrm rot="10800000" flipV="1">
            <a:off x="2178828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234"/>
          <p:cNvCxnSpPr>
            <a:stCxn id="303" idx="1"/>
            <a:endCxn id="131" idx="0"/>
          </p:cNvCxnSpPr>
          <p:nvPr/>
        </p:nvCxnSpPr>
        <p:spPr>
          <a:xfrm rot="10800000" flipV="1">
            <a:off x="2288370" y="1438260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모서리가 둥근 직사각형 309"/>
          <p:cNvSpPr/>
          <p:nvPr/>
        </p:nvSpPr>
        <p:spPr>
          <a:xfrm>
            <a:off x="3214678" y="15192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GD/RESET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1214414" y="257174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1214414" y="239098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꺾인 연결선 234"/>
          <p:cNvCxnSpPr>
            <a:stCxn id="310" idx="1"/>
            <a:endCxn id="132" idx="0"/>
          </p:cNvCxnSpPr>
          <p:nvPr/>
        </p:nvCxnSpPr>
        <p:spPr>
          <a:xfrm rot="10800000" flipV="1">
            <a:off x="2393142" y="1590660"/>
            <a:ext cx="821537" cy="481018"/>
          </a:xfrm>
          <a:prstGeom prst="bentConnector2">
            <a:avLst/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꺾인 연결선 234"/>
          <p:cNvCxnSpPr>
            <a:stCxn id="159" idx="4"/>
            <a:endCxn id="135" idx="4"/>
          </p:cNvCxnSpPr>
          <p:nvPr/>
        </p:nvCxnSpPr>
        <p:spPr>
          <a:xfrm rot="5400000">
            <a:off x="5107785" y="500042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234"/>
          <p:cNvCxnSpPr>
            <a:stCxn id="158" idx="4"/>
            <a:endCxn id="134" idx="4"/>
          </p:cNvCxnSpPr>
          <p:nvPr/>
        </p:nvCxnSpPr>
        <p:spPr>
          <a:xfrm rot="5400000">
            <a:off x="5003013" y="500042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꺾인 연결선 234"/>
          <p:cNvCxnSpPr>
            <a:stCxn id="157" idx="4"/>
            <a:endCxn id="133" idx="4"/>
          </p:cNvCxnSpPr>
          <p:nvPr/>
        </p:nvCxnSpPr>
        <p:spPr>
          <a:xfrm rot="5400000">
            <a:off x="4893471" y="500042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타원 334"/>
          <p:cNvSpPr/>
          <p:nvPr/>
        </p:nvSpPr>
        <p:spPr>
          <a:xfrm>
            <a:off x="7643834" y="328612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8143900" y="3214686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8143900" y="303825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38" name="꺾인 연결선 234"/>
          <p:cNvCxnSpPr>
            <a:stCxn id="336" idx="1"/>
            <a:endCxn id="341" idx="6"/>
          </p:cNvCxnSpPr>
          <p:nvPr/>
        </p:nvCxnSpPr>
        <p:spPr>
          <a:xfrm rot="10800000">
            <a:off x="7715272" y="3212306"/>
            <a:ext cx="428628" cy="73819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234"/>
          <p:cNvCxnSpPr>
            <a:stCxn id="337" idx="1"/>
            <a:endCxn id="342" idx="6"/>
          </p:cNvCxnSpPr>
          <p:nvPr/>
        </p:nvCxnSpPr>
        <p:spPr>
          <a:xfrm rot="10800000">
            <a:off x="7715272" y="3107530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타원 340"/>
          <p:cNvSpPr/>
          <p:nvPr/>
        </p:nvSpPr>
        <p:spPr>
          <a:xfrm>
            <a:off x="7643834" y="317658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7643834" y="307181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5429256" y="15001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OSC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44" name="꺾인 연결선 234"/>
          <p:cNvCxnSpPr>
            <a:stCxn id="343" idx="3"/>
            <a:endCxn id="151" idx="0"/>
          </p:cNvCxnSpPr>
          <p:nvPr/>
        </p:nvCxnSpPr>
        <p:spPr>
          <a:xfrm>
            <a:off x="5929322" y="1571612"/>
            <a:ext cx="392909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모서리가 둥근 직사각형 344"/>
          <p:cNvSpPr/>
          <p:nvPr/>
        </p:nvSpPr>
        <p:spPr>
          <a:xfrm>
            <a:off x="5429256" y="13572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5429256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54" name="꺾인 연결선 234"/>
          <p:cNvCxnSpPr>
            <a:stCxn id="345" idx="3"/>
            <a:endCxn id="152" idx="0"/>
          </p:cNvCxnSpPr>
          <p:nvPr/>
        </p:nvCxnSpPr>
        <p:spPr>
          <a:xfrm>
            <a:off x="5929322" y="1428736"/>
            <a:ext cx="502451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꺾인 연결선 234"/>
          <p:cNvCxnSpPr>
            <a:stCxn id="346" idx="3"/>
            <a:endCxn id="153" idx="0"/>
          </p:cNvCxnSpPr>
          <p:nvPr/>
        </p:nvCxnSpPr>
        <p:spPr>
          <a:xfrm>
            <a:off x="5929322" y="1285860"/>
            <a:ext cx="607223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모서리가 둥근 직사각형 355"/>
          <p:cNvSpPr/>
          <p:nvPr/>
        </p:nvSpPr>
        <p:spPr>
          <a:xfrm>
            <a:off x="7786710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7786710" y="13668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GCLK4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4" name="꺾인 연결선 234"/>
          <p:cNvCxnSpPr>
            <a:stCxn id="356" idx="1"/>
            <a:endCxn id="154" idx="0"/>
          </p:cNvCxnSpPr>
          <p:nvPr/>
        </p:nvCxnSpPr>
        <p:spPr>
          <a:xfrm rot="10800000" flipV="1">
            <a:off x="6750860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234"/>
          <p:cNvCxnSpPr>
            <a:stCxn id="357" idx="1"/>
            <a:endCxn id="155" idx="0"/>
          </p:cNvCxnSpPr>
          <p:nvPr/>
        </p:nvCxnSpPr>
        <p:spPr>
          <a:xfrm rot="10800000" flipV="1">
            <a:off x="6860402" y="1438260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모서리가 둥근 직사각형 365"/>
          <p:cNvSpPr/>
          <p:nvPr/>
        </p:nvSpPr>
        <p:spPr>
          <a:xfrm>
            <a:off x="7786710" y="15192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GD/RESET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7" name="꺾인 연결선 234"/>
          <p:cNvCxnSpPr>
            <a:stCxn id="366" idx="1"/>
            <a:endCxn id="156" idx="0"/>
          </p:cNvCxnSpPr>
          <p:nvPr/>
        </p:nvCxnSpPr>
        <p:spPr>
          <a:xfrm rot="10800000" flipV="1">
            <a:off x="6965174" y="1590660"/>
            <a:ext cx="821537" cy="481018"/>
          </a:xfrm>
          <a:prstGeom prst="bentConnector2">
            <a:avLst/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/>
          <p:cNvSpPr/>
          <p:nvPr/>
        </p:nvSpPr>
        <p:spPr>
          <a:xfrm>
            <a:off x="4000496" y="485776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D8</a:t>
            </a:r>
            <a:endParaRPr lang="ko-KR" altLang="en-US" sz="1200"/>
          </a:p>
        </p:txBody>
      </p:sp>
      <p:sp>
        <p:nvSpPr>
          <p:cNvPr id="381" name="직사각형 380"/>
          <p:cNvSpPr/>
          <p:nvPr/>
        </p:nvSpPr>
        <p:spPr>
          <a:xfrm>
            <a:off x="4929190" y="485776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C8</a:t>
            </a:r>
            <a:endParaRPr lang="ko-KR" altLang="en-US" sz="1200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428596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MMCX3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83" name="꺾인 연결선 234"/>
          <p:cNvCxnSpPr>
            <a:stCxn id="382" idx="3"/>
            <a:endCxn id="140" idx="4"/>
          </p:cNvCxnSpPr>
          <p:nvPr/>
        </p:nvCxnSpPr>
        <p:spPr>
          <a:xfrm flipV="1">
            <a:off x="928662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모서리가 둥근 직사각형 388"/>
          <p:cNvSpPr/>
          <p:nvPr/>
        </p:nvSpPr>
        <p:spPr>
          <a:xfrm>
            <a:off x="428596" y="49291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428596" y="47863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MMCX1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00" name="꺾인 연결선 234"/>
          <p:cNvCxnSpPr>
            <a:stCxn id="389" idx="3"/>
            <a:endCxn id="139" idx="4"/>
          </p:cNvCxnSpPr>
          <p:nvPr/>
        </p:nvCxnSpPr>
        <p:spPr>
          <a:xfrm flipV="1">
            <a:off x="928662" y="4357694"/>
            <a:ext cx="931079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 234"/>
          <p:cNvCxnSpPr>
            <a:stCxn id="399" idx="3"/>
            <a:endCxn id="136" idx="4"/>
          </p:cNvCxnSpPr>
          <p:nvPr/>
        </p:nvCxnSpPr>
        <p:spPr>
          <a:xfrm flipV="1">
            <a:off x="928662" y="4357694"/>
            <a:ext cx="821537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모서리가 둥근 직사각형 401"/>
          <p:cNvSpPr/>
          <p:nvPr/>
        </p:nvSpPr>
        <p:spPr>
          <a:xfrm>
            <a:off x="3214678" y="47672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MMCX4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3" name="모서리가 둥근 직사각형 402"/>
          <p:cNvSpPr/>
          <p:nvPr/>
        </p:nvSpPr>
        <p:spPr>
          <a:xfrm>
            <a:off x="3214678" y="49196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MMCX5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04" name="꺾인 연결선 234"/>
          <p:cNvCxnSpPr>
            <a:stCxn id="402" idx="1"/>
            <a:endCxn id="144" idx="4"/>
          </p:cNvCxnSpPr>
          <p:nvPr/>
        </p:nvCxnSpPr>
        <p:spPr>
          <a:xfrm rot="10800000">
            <a:off x="2393142" y="4357694"/>
            <a:ext cx="821537" cy="4810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꺾인 연결선 234"/>
          <p:cNvCxnSpPr>
            <a:stCxn id="403" idx="1"/>
            <a:endCxn id="143" idx="4"/>
          </p:cNvCxnSpPr>
          <p:nvPr/>
        </p:nvCxnSpPr>
        <p:spPr>
          <a:xfrm rot="10800000">
            <a:off x="2288370" y="4357694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모서리가 둥근 직사각형 405"/>
          <p:cNvSpPr/>
          <p:nvPr/>
        </p:nvSpPr>
        <p:spPr>
          <a:xfrm>
            <a:off x="3214678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07" name="꺾인 연결선 234"/>
          <p:cNvCxnSpPr>
            <a:stCxn id="406" idx="1"/>
            <a:endCxn id="142" idx="4"/>
          </p:cNvCxnSpPr>
          <p:nvPr/>
        </p:nvCxnSpPr>
        <p:spPr>
          <a:xfrm rot="10800000">
            <a:off x="2178828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모서리가 둥근 직사각형 418"/>
          <p:cNvSpPr/>
          <p:nvPr/>
        </p:nvSpPr>
        <p:spPr>
          <a:xfrm>
            <a:off x="5429256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MMCX3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20" name="꺾인 연결선 234"/>
          <p:cNvCxnSpPr>
            <a:stCxn id="419" idx="3"/>
            <a:endCxn id="189" idx="4"/>
          </p:cNvCxnSpPr>
          <p:nvPr/>
        </p:nvCxnSpPr>
        <p:spPr>
          <a:xfrm flipV="1">
            <a:off x="5929322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모서리가 둥근 직사각형 420"/>
          <p:cNvSpPr/>
          <p:nvPr/>
        </p:nvSpPr>
        <p:spPr>
          <a:xfrm>
            <a:off x="5429256" y="49291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5429256" y="47863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MMCX1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23" name="꺾인 연결선 234"/>
          <p:cNvCxnSpPr>
            <a:stCxn id="421" idx="3"/>
            <a:endCxn id="188" idx="4"/>
          </p:cNvCxnSpPr>
          <p:nvPr/>
        </p:nvCxnSpPr>
        <p:spPr>
          <a:xfrm flipV="1">
            <a:off x="5929322" y="4357694"/>
            <a:ext cx="931079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 234"/>
          <p:cNvCxnSpPr>
            <a:stCxn id="422" idx="3"/>
            <a:endCxn id="187" idx="4"/>
          </p:cNvCxnSpPr>
          <p:nvPr/>
        </p:nvCxnSpPr>
        <p:spPr>
          <a:xfrm flipV="1">
            <a:off x="5929322" y="4357694"/>
            <a:ext cx="821537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모서리가 둥근 직사각형 424"/>
          <p:cNvSpPr/>
          <p:nvPr/>
        </p:nvSpPr>
        <p:spPr>
          <a:xfrm>
            <a:off x="7786710" y="47672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MMCX4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6" name="모서리가 둥근 직사각형 425"/>
          <p:cNvSpPr/>
          <p:nvPr/>
        </p:nvSpPr>
        <p:spPr>
          <a:xfrm>
            <a:off x="7786710" y="49196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MMCX5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27" name="꺾인 연결선 234"/>
          <p:cNvCxnSpPr>
            <a:stCxn id="425" idx="1"/>
            <a:endCxn id="192" idx="4"/>
          </p:cNvCxnSpPr>
          <p:nvPr/>
        </p:nvCxnSpPr>
        <p:spPr>
          <a:xfrm rot="10800000">
            <a:off x="7393802" y="4357694"/>
            <a:ext cx="392909" cy="4810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꺾인 연결선 234"/>
          <p:cNvCxnSpPr>
            <a:stCxn id="426" idx="1"/>
            <a:endCxn id="191" idx="4"/>
          </p:cNvCxnSpPr>
          <p:nvPr/>
        </p:nvCxnSpPr>
        <p:spPr>
          <a:xfrm rot="10800000">
            <a:off x="7289030" y="4357694"/>
            <a:ext cx="497681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모서리가 둥근 직사각형 428"/>
          <p:cNvSpPr/>
          <p:nvPr/>
        </p:nvSpPr>
        <p:spPr>
          <a:xfrm>
            <a:off x="7786710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30" name="꺾인 연결선 234"/>
          <p:cNvCxnSpPr>
            <a:stCxn id="429" idx="1"/>
            <a:endCxn id="190" idx="4"/>
          </p:cNvCxnSpPr>
          <p:nvPr/>
        </p:nvCxnSpPr>
        <p:spPr>
          <a:xfrm rot="10800000">
            <a:off x="7179488" y="4357694"/>
            <a:ext cx="607223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직사각형 349"/>
          <p:cNvSpPr/>
          <p:nvPr/>
        </p:nvSpPr>
        <p:spPr>
          <a:xfrm>
            <a:off x="7072330" y="3071810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00298" y="357166"/>
            <a:ext cx="485778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* GCLK </a:t>
            </a:r>
            <a:r>
              <a:rPr lang="ko-KR" altLang="en-US" sz="1400" smtClean="0">
                <a:solidFill>
                  <a:srgbClr val="FF0000"/>
                </a:solidFill>
              </a:rPr>
              <a:t>배선 길이 </a:t>
            </a:r>
            <a:r>
              <a:rPr lang="en-US" altLang="ko-KR" sz="1400" smtClean="0">
                <a:solidFill>
                  <a:srgbClr val="FF0000"/>
                </a:solidFill>
              </a:rPr>
              <a:t>= 30cm(cable)+2x(MMCX~FPGA pin)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00298" y="620893"/>
            <a:ext cx="514353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* MMCX </a:t>
            </a:r>
            <a:r>
              <a:rPr lang="ko-KR" altLang="en-US" sz="1400" smtClean="0">
                <a:solidFill>
                  <a:srgbClr val="FF0000"/>
                </a:solidFill>
              </a:rPr>
              <a:t>배선 길이 </a:t>
            </a:r>
            <a:r>
              <a:rPr lang="en-US" altLang="ko-KR" sz="1400" smtClean="0">
                <a:solidFill>
                  <a:srgbClr val="FF0000"/>
                </a:solidFill>
              </a:rPr>
              <a:t>= MAX </a:t>
            </a:r>
            <a:r>
              <a:rPr lang="ko-KR" altLang="en-US" sz="1400" smtClean="0">
                <a:solidFill>
                  <a:srgbClr val="FF0000"/>
                </a:solidFill>
              </a:rPr>
              <a:t>길이 정해지면 모두 거기 맞출 것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꺾인 연결선 234"/>
          <p:cNvCxnSpPr>
            <a:stCxn id="169" idx="0"/>
            <a:endCxn id="225" idx="3"/>
          </p:cNvCxnSpPr>
          <p:nvPr/>
        </p:nvCxnSpPr>
        <p:spPr>
          <a:xfrm rot="16200000" flipV="1">
            <a:off x="6054339" y="946529"/>
            <a:ext cx="214314" cy="2035983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34"/>
          <p:cNvCxnSpPr>
            <a:stCxn id="170" idx="0"/>
            <a:endCxn id="225" idx="3"/>
          </p:cNvCxnSpPr>
          <p:nvPr/>
        </p:nvCxnSpPr>
        <p:spPr>
          <a:xfrm rot="16200000" flipV="1">
            <a:off x="6109110" y="891758"/>
            <a:ext cx="214314" cy="2145525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직사각형 378"/>
          <p:cNvSpPr/>
          <p:nvPr/>
        </p:nvSpPr>
        <p:spPr>
          <a:xfrm>
            <a:off x="5857884" y="2143116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4" name="직사각형 383"/>
          <p:cNvSpPr/>
          <p:nvPr/>
        </p:nvSpPr>
        <p:spPr>
          <a:xfrm>
            <a:off x="5857884" y="2428868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5857884" y="2714620"/>
            <a:ext cx="285752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285852" y="321468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285852" y="3429000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285852" y="3643314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85852" y="3857628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857884" y="3214686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G5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857884" y="3429000"/>
            <a:ext cx="285752" cy="214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857884" y="3643314"/>
            <a:ext cx="285752" cy="214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57884" y="3857628"/>
            <a:ext cx="285752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2857488" y="271462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1285852" y="2786058"/>
            <a:ext cx="285752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000232" y="2857496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143108" y="2786058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285984" y="2857496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857488" y="307181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2857488" y="3429000"/>
            <a:ext cx="21431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3" name="직사각형 392"/>
          <p:cNvSpPr/>
          <p:nvPr/>
        </p:nvSpPr>
        <p:spPr>
          <a:xfrm>
            <a:off x="6572264" y="2857496"/>
            <a:ext cx="285752" cy="142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6715140" y="2786058"/>
            <a:ext cx="285752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858016" y="2857496"/>
            <a:ext cx="285752" cy="142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000232" y="3429000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2143108" y="3500438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285984" y="3429000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572264" y="3429000"/>
            <a:ext cx="285752" cy="1428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6715140" y="3500438"/>
            <a:ext cx="285752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6858016" y="3429000"/>
            <a:ext cx="285752" cy="1428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15008" y="2214554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42976" y="2214554"/>
            <a:ext cx="1857388" cy="200026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3143240" y="2285992"/>
            <a:ext cx="30718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FC-FD GCLK</a:t>
            </a:r>
          </a:p>
          <a:p>
            <a:pPr algn="ctr"/>
            <a:r>
              <a:rPr lang="en-US" altLang="ko-KR" sz="2400" smtClean="0"/>
              <a:t>Connection</a:t>
            </a:r>
            <a:endParaRPr lang="ko-KR" altLang="en-US" sz="2400"/>
          </a:p>
        </p:txBody>
      </p:sp>
      <p:sp>
        <p:nvSpPr>
          <p:cNvPr id="121" name="타원 120"/>
          <p:cNvSpPr/>
          <p:nvPr/>
        </p:nvSpPr>
        <p:spPr>
          <a:xfrm>
            <a:off x="1214414" y="221455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628651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639605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500826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671514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682468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692945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7143768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725331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735808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71448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182402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928794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143108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25265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2357422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2571736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2681278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786050" y="2071678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171448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182402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192879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143108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25265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235742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2571736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2681278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786050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28651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639605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6500826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6715140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6824682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6929454" y="428625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7143768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7253310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7358082" y="364331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071934" y="121442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A8</a:t>
            </a:r>
            <a:endParaRPr lang="ko-KR" altLang="en-US" sz="1200"/>
          </a:p>
        </p:txBody>
      </p:sp>
      <p:sp>
        <p:nvSpPr>
          <p:cNvPr id="223" name="직사각형 222"/>
          <p:cNvSpPr/>
          <p:nvPr/>
        </p:nvSpPr>
        <p:spPr>
          <a:xfrm>
            <a:off x="4071934" y="164305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D8</a:t>
            </a:r>
            <a:endParaRPr lang="ko-KR" altLang="en-US" sz="1200"/>
          </a:p>
        </p:txBody>
      </p:sp>
      <p:sp>
        <p:nvSpPr>
          <p:cNvPr id="224" name="직사각형 223"/>
          <p:cNvSpPr/>
          <p:nvPr/>
        </p:nvSpPr>
        <p:spPr>
          <a:xfrm>
            <a:off x="4929190" y="1214422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B8</a:t>
            </a:r>
            <a:endParaRPr lang="ko-KR" altLang="en-US" sz="1200"/>
          </a:p>
        </p:txBody>
      </p:sp>
      <p:sp>
        <p:nvSpPr>
          <p:cNvPr id="225" name="직사각형 224"/>
          <p:cNvSpPr/>
          <p:nvPr/>
        </p:nvSpPr>
        <p:spPr>
          <a:xfrm>
            <a:off x="4929190" y="1643050"/>
            <a:ext cx="21431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C8</a:t>
            </a:r>
            <a:endParaRPr lang="ko-KR" altLang="en-US" sz="1200"/>
          </a:p>
        </p:txBody>
      </p:sp>
      <p:cxnSp>
        <p:nvCxnSpPr>
          <p:cNvPr id="244" name="꺾인 연결선 234"/>
          <p:cNvCxnSpPr>
            <a:stCxn id="183" idx="0"/>
            <a:endCxn id="223" idx="1"/>
          </p:cNvCxnSpPr>
          <p:nvPr/>
        </p:nvCxnSpPr>
        <p:spPr>
          <a:xfrm rot="5400000" flipH="1" flipV="1">
            <a:off x="3339694" y="1339439"/>
            <a:ext cx="214314" cy="1250165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34"/>
          <p:cNvCxnSpPr>
            <a:stCxn id="182" idx="0"/>
            <a:endCxn id="223" idx="1"/>
          </p:cNvCxnSpPr>
          <p:nvPr/>
        </p:nvCxnSpPr>
        <p:spPr>
          <a:xfrm rot="5400000" flipH="1" flipV="1">
            <a:off x="3287308" y="1287053"/>
            <a:ext cx="214314" cy="1354937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34"/>
          <p:cNvCxnSpPr>
            <a:stCxn id="181" idx="0"/>
            <a:endCxn id="223" idx="1"/>
          </p:cNvCxnSpPr>
          <p:nvPr/>
        </p:nvCxnSpPr>
        <p:spPr>
          <a:xfrm rot="5400000" flipH="1" flipV="1">
            <a:off x="3232537" y="1232282"/>
            <a:ext cx="214314" cy="1464479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34"/>
          <p:cNvCxnSpPr>
            <a:stCxn id="171" idx="0"/>
            <a:endCxn id="225" idx="3"/>
          </p:cNvCxnSpPr>
          <p:nvPr/>
        </p:nvCxnSpPr>
        <p:spPr>
          <a:xfrm rot="16200000" flipV="1">
            <a:off x="6161496" y="839372"/>
            <a:ext cx="214314" cy="2250297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857356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[FD]</a:t>
            </a:r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6500826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[FC]</a:t>
            </a:r>
            <a:endParaRPr lang="ko-KR" altLang="en-US"/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28596" y="253386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428596" y="2357430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82" name="꺾인 연결선 234"/>
          <p:cNvCxnSpPr>
            <a:stCxn id="280" idx="3"/>
            <a:endCxn id="312" idx="2"/>
          </p:cNvCxnSpPr>
          <p:nvPr/>
        </p:nvCxnSpPr>
        <p:spPr>
          <a:xfrm>
            <a:off x="928662" y="2605300"/>
            <a:ext cx="285752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234"/>
          <p:cNvCxnSpPr>
            <a:stCxn id="281" idx="3"/>
            <a:endCxn id="314" idx="2"/>
          </p:cNvCxnSpPr>
          <p:nvPr/>
        </p:nvCxnSpPr>
        <p:spPr>
          <a:xfrm flipV="1">
            <a:off x="928662" y="2426705"/>
            <a:ext cx="285752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85852" y="2143116"/>
            <a:ext cx="285752" cy="571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39 38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1714480" y="2143116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2143108" y="2143116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2571736" y="2143116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86" name="직사각형 385"/>
          <p:cNvSpPr/>
          <p:nvPr/>
        </p:nvSpPr>
        <p:spPr>
          <a:xfrm>
            <a:off x="6286512" y="2143116"/>
            <a:ext cx="285752" cy="5715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42 41 40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6715140" y="2143116"/>
            <a:ext cx="28575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17 18 19</a:t>
            </a:r>
          </a:p>
        </p:txBody>
      </p:sp>
      <p:sp>
        <p:nvSpPr>
          <p:cNvPr id="388" name="직사각형 387"/>
          <p:cNvSpPr/>
          <p:nvPr/>
        </p:nvSpPr>
        <p:spPr>
          <a:xfrm>
            <a:off x="7143768" y="2143116"/>
            <a:ext cx="28575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22 21 20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6286512" y="3714752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391" name="직사각형 390"/>
          <p:cNvSpPr/>
          <p:nvPr/>
        </p:nvSpPr>
        <p:spPr>
          <a:xfrm>
            <a:off x="6715140" y="3714752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392" name="직사각형 391"/>
          <p:cNvSpPr/>
          <p:nvPr/>
        </p:nvSpPr>
        <p:spPr>
          <a:xfrm>
            <a:off x="7143768" y="3714752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1714480" y="3714752"/>
            <a:ext cx="285752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33 32 31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2143108" y="3714752"/>
            <a:ext cx="28575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36 35 34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2571736" y="3714752"/>
            <a:ext cx="285752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13 12 11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28596" y="15001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OSC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1" name="꺾인 연결선 234"/>
          <p:cNvCxnSpPr>
            <a:stCxn id="290" idx="3"/>
            <a:endCxn id="175" idx="0"/>
          </p:cNvCxnSpPr>
          <p:nvPr/>
        </p:nvCxnSpPr>
        <p:spPr>
          <a:xfrm>
            <a:off x="928662" y="1571612"/>
            <a:ext cx="821537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모서리가 둥근 직사각형 293"/>
          <p:cNvSpPr/>
          <p:nvPr/>
        </p:nvSpPr>
        <p:spPr>
          <a:xfrm>
            <a:off x="428596" y="13572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428596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6" name="꺾인 연결선 234"/>
          <p:cNvCxnSpPr>
            <a:stCxn id="294" idx="3"/>
            <a:endCxn id="176" idx="0"/>
          </p:cNvCxnSpPr>
          <p:nvPr/>
        </p:nvCxnSpPr>
        <p:spPr>
          <a:xfrm>
            <a:off x="928662" y="1428736"/>
            <a:ext cx="931079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꺾인 연결선 234"/>
          <p:cNvCxnSpPr>
            <a:stCxn id="295" idx="3"/>
            <a:endCxn id="177" idx="0"/>
          </p:cNvCxnSpPr>
          <p:nvPr/>
        </p:nvCxnSpPr>
        <p:spPr>
          <a:xfrm>
            <a:off x="928662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모서리가 둥근 직사각형 301"/>
          <p:cNvSpPr/>
          <p:nvPr/>
        </p:nvSpPr>
        <p:spPr>
          <a:xfrm>
            <a:off x="3214678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3214678" y="13668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GCLK4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04" name="꺾인 연결선 234"/>
          <p:cNvCxnSpPr>
            <a:stCxn id="302" idx="1"/>
            <a:endCxn id="178" idx="0"/>
          </p:cNvCxnSpPr>
          <p:nvPr/>
        </p:nvCxnSpPr>
        <p:spPr>
          <a:xfrm rot="10800000" flipV="1">
            <a:off x="2178828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234"/>
          <p:cNvCxnSpPr>
            <a:stCxn id="303" idx="1"/>
            <a:endCxn id="179" idx="0"/>
          </p:cNvCxnSpPr>
          <p:nvPr/>
        </p:nvCxnSpPr>
        <p:spPr>
          <a:xfrm rot="10800000" flipV="1">
            <a:off x="2288370" y="1438260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모서리가 둥근 직사각형 309"/>
          <p:cNvSpPr/>
          <p:nvPr/>
        </p:nvSpPr>
        <p:spPr>
          <a:xfrm>
            <a:off x="3214678" y="15192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GD/RESET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1214414" y="257174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1214414" y="2390986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꺾인 연결선 234"/>
          <p:cNvCxnSpPr>
            <a:stCxn id="310" idx="1"/>
            <a:endCxn id="180" idx="0"/>
          </p:cNvCxnSpPr>
          <p:nvPr/>
        </p:nvCxnSpPr>
        <p:spPr>
          <a:xfrm rot="10800000" flipV="1">
            <a:off x="2393142" y="1590660"/>
            <a:ext cx="821537" cy="481018"/>
          </a:xfrm>
          <a:prstGeom prst="bentConnector2">
            <a:avLst/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꺾인 연결선 234"/>
          <p:cNvCxnSpPr>
            <a:stCxn id="208" idx="0"/>
            <a:endCxn id="199" idx="0"/>
          </p:cNvCxnSpPr>
          <p:nvPr/>
        </p:nvCxnSpPr>
        <p:spPr>
          <a:xfrm rot="16200000" flipV="1">
            <a:off x="4893471" y="1357298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모서리가 둥근 직사각형 335"/>
          <p:cNvSpPr/>
          <p:nvPr/>
        </p:nvSpPr>
        <p:spPr>
          <a:xfrm>
            <a:off x="8143900" y="3214686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8143900" y="303825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UART2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38" name="꺾인 연결선 234"/>
          <p:cNvCxnSpPr>
            <a:stCxn id="336" idx="1"/>
            <a:endCxn id="342" idx="6"/>
          </p:cNvCxnSpPr>
          <p:nvPr/>
        </p:nvCxnSpPr>
        <p:spPr>
          <a:xfrm rot="10800000">
            <a:off x="7715272" y="3212524"/>
            <a:ext cx="428628" cy="73601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꺾인 연결선 234"/>
          <p:cNvCxnSpPr>
            <a:stCxn id="337" idx="1"/>
            <a:endCxn id="341" idx="6"/>
          </p:cNvCxnSpPr>
          <p:nvPr/>
        </p:nvCxnSpPr>
        <p:spPr>
          <a:xfrm rot="10800000">
            <a:off x="7715272" y="3107530"/>
            <a:ext cx="428628" cy="2163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타원 340"/>
          <p:cNvSpPr/>
          <p:nvPr/>
        </p:nvSpPr>
        <p:spPr>
          <a:xfrm>
            <a:off x="7643834" y="3071810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7643834" y="317680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5429256" y="15001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OSC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44" name="꺾인 연결선 234"/>
          <p:cNvCxnSpPr>
            <a:stCxn id="343" idx="3"/>
            <a:endCxn id="163" idx="0"/>
          </p:cNvCxnSpPr>
          <p:nvPr/>
        </p:nvCxnSpPr>
        <p:spPr>
          <a:xfrm>
            <a:off x="5929322" y="1571612"/>
            <a:ext cx="392909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모서리가 둥근 직사각형 344"/>
          <p:cNvSpPr/>
          <p:nvPr/>
        </p:nvSpPr>
        <p:spPr>
          <a:xfrm>
            <a:off x="5429256" y="13572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5429256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GCLK2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54" name="꺾인 연결선 234"/>
          <p:cNvCxnSpPr>
            <a:stCxn id="345" idx="3"/>
            <a:endCxn id="164" idx="0"/>
          </p:cNvCxnSpPr>
          <p:nvPr/>
        </p:nvCxnSpPr>
        <p:spPr>
          <a:xfrm>
            <a:off x="5929322" y="1428736"/>
            <a:ext cx="502451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꺾인 연결선 234"/>
          <p:cNvCxnSpPr>
            <a:stCxn id="346" idx="3"/>
            <a:endCxn id="165" idx="0"/>
          </p:cNvCxnSpPr>
          <p:nvPr/>
        </p:nvCxnSpPr>
        <p:spPr>
          <a:xfrm>
            <a:off x="5929322" y="1285860"/>
            <a:ext cx="607223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모서리가 둥근 직사각형 355"/>
          <p:cNvSpPr/>
          <p:nvPr/>
        </p:nvSpPr>
        <p:spPr>
          <a:xfrm>
            <a:off x="7786710" y="12144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7786710" y="13668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GCLK4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4" name="꺾인 연결선 234"/>
          <p:cNvCxnSpPr>
            <a:stCxn id="356" idx="1"/>
            <a:endCxn id="166" idx="0"/>
          </p:cNvCxnSpPr>
          <p:nvPr/>
        </p:nvCxnSpPr>
        <p:spPr>
          <a:xfrm rot="10800000" flipV="1">
            <a:off x="6750860" y="1285860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모서리가 둥근 직사각형 365"/>
          <p:cNvSpPr/>
          <p:nvPr/>
        </p:nvSpPr>
        <p:spPr>
          <a:xfrm>
            <a:off x="7786710" y="15192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GD/RESET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39" name="꺾인 연결선 234"/>
          <p:cNvCxnSpPr>
            <a:stCxn id="209" idx="0"/>
            <a:endCxn id="200" idx="0"/>
          </p:cNvCxnSpPr>
          <p:nvPr/>
        </p:nvCxnSpPr>
        <p:spPr>
          <a:xfrm rot="16200000" flipV="1">
            <a:off x="5003013" y="1357298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34"/>
          <p:cNvCxnSpPr>
            <a:stCxn id="210" idx="0"/>
            <a:endCxn id="201" idx="0"/>
          </p:cNvCxnSpPr>
          <p:nvPr/>
        </p:nvCxnSpPr>
        <p:spPr>
          <a:xfrm rot="16200000" flipV="1">
            <a:off x="5107785" y="1357298"/>
            <a:ext cx="1588" cy="4572032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모서리가 둥근 직사각형 300"/>
          <p:cNvSpPr/>
          <p:nvPr/>
        </p:nvSpPr>
        <p:spPr>
          <a:xfrm>
            <a:off x="5429256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MMCX3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05" name="꺾인 연결선 234"/>
          <p:cNvCxnSpPr>
            <a:stCxn id="301" idx="3"/>
            <a:endCxn id="204" idx="4"/>
          </p:cNvCxnSpPr>
          <p:nvPr/>
        </p:nvCxnSpPr>
        <p:spPr>
          <a:xfrm flipV="1">
            <a:off x="5929322" y="4357694"/>
            <a:ext cx="607223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5429256" y="49291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5429256" y="47863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MMCX1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09" name="꺾인 연결선 234"/>
          <p:cNvCxnSpPr>
            <a:stCxn id="306" idx="3"/>
            <a:endCxn id="203" idx="4"/>
          </p:cNvCxnSpPr>
          <p:nvPr/>
        </p:nvCxnSpPr>
        <p:spPr>
          <a:xfrm flipV="1">
            <a:off x="5929322" y="4357694"/>
            <a:ext cx="502451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234"/>
          <p:cNvCxnSpPr>
            <a:stCxn id="308" idx="3"/>
            <a:endCxn id="202" idx="4"/>
          </p:cNvCxnSpPr>
          <p:nvPr/>
        </p:nvCxnSpPr>
        <p:spPr>
          <a:xfrm flipV="1">
            <a:off x="5929322" y="4357694"/>
            <a:ext cx="392909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모서리가 둥근 직사각형 312"/>
          <p:cNvSpPr/>
          <p:nvPr/>
        </p:nvSpPr>
        <p:spPr>
          <a:xfrm>
            <a:off x="7786710" y="47672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MMCX4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7786710" y="49196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MMCX5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16" name="꺾인 연결선 234"/>
          <p:cNvCxnSpPr>
            <a:stCxn id="313" idx="1"/>
            <a:endCxn id="207" idx="4"/>
          </p:cNvCxnSpPr>
          <p:nvPr/>
        </p:nvCxnSpPr>
        <p:spPr>
          <a:xfrm rot="10800000">
            <a:off x="6965174" y="4357694"/>
            <a:ext cx="821537" cy="4810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234"/>
          <p:cNvCxnSpPr>
            <a:stCxn id="315" idx="1"/>
            <a:endCxn id="206" idx="4"/>
          </p:cNvCxnSpPr>
          <p:nvPr/>
        </p:nvCxnSpPr>
        <p:spPr>
          <a:xfrm rot="10800000">
            <a:off x="6860402" y="4357694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모서리가 둥근 직사각형 318"/>
          <p:cNvSpPr/>
          <p:nvPr/>
        </p:nvSpPr>
        <p:spPr>
          <a:xfrm>
            <a:off x="7786710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20" name="꺾인 연결선 234"/>
          <p:cNvCxnSpPr>
            <a:stCxn id="319" idx="1"/>
            <a:endCxn id="205" idx="4"/>
          </p:cNvCxnSpPr>
          <p:nvPr/>
        </p:nvCxnSpPr>
        <p:spPr>
          <a:xfrm rot="10800000">
            <a:off x="6750860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모서리가 둥근 직사각형 329"/>
          <p:cNvSpPr/>
          <p:nvPr/>
        </p:nvSpPr>
        <p:spPr>
          <a:xfrm>
            <a:off x="428596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MMCX3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31" name="꺾인 연결선 234"/>
          <p:cNvCxnSpPr>
            <a:stCxn id="330" idx="3"/>
            <a:endCxn id="195" idx="4"/>
          </p:cNvCxnSpPr>
          <p:nvPr/>
        </p:nvCxnSpPr>
        <p:spPr>
          <a:xfrm flipV="1">
            <a:off x="928662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모서리가 둥근 직사각형 331"/>
          <p:cNvSpPr/>
          <p:nvPr/>
        </p:nvSpPr>
        <p:spPr>
          <a:xfrm>
            <a:off x="428596" y="4929198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428596" y="4786322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MMCX1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34" name="꺾인 연결선 234"/>
          <p:cNvCxnSpPr>
            <a:stCxn id="332" idx="3"/>
            <a:endCxn id="194" idx="4"/>
          </p:cNvCxnSpPr>
          <p:nvPr/>
        </p:nvCxnSpPr>
        <p:spPr>
          <a:xfrm flipV="1">
            <a:off x="928662" y="4357694"/>
            <a:ext cx="931079" cy="642942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234"/>
          <p:cNvCxnSpPr>
            <a:stCxn id="333" idx="3"/>
            <a:endCxn id="193" idx="4"/>
          </p:cNvCxnSpPr>
          <p:nvPr/>
        </p:nvCxnSpPr>
        <p:spPr>
          <a:xfrm flipV="1">
            <a:off x="928662" y="4357694"/>
            <a:ext cx="821537" cy="50006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모서리가 둥근 직사각형 368"/>
          <p:cNvSpPr/>
          <p:nvPr/>
        </p:nvSpPr>
        <p:spPr>
          <a:xfrm>
            <a:off x="3214678" y="47672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MMCX4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3214678" y="49196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MMCX5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71" name="꺾인 연결선 234"/>
          <p:cNvCxnSpPr>
            <a:stCxn id="369" idx="1"/>
            <a:endCxn id="198" idx="4"/>
          </p:cNvCxnSpPr>
          <p:nvPr/>
        </p:nvCxnSpPr>
        <p:spPr>
          <a:xfrm rot="10800000">
            <a:off x="2393142" y="4357694"/>
            <a:ext cx="821537" cy="4810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꺾인 연결선 234"/>
          <p:cNvCxnSpPr>
            <a:stCxn id="370" idx="1"/>
            <a:endCxn id="197" idx="4"/>
          </p:cNvCxnSpPr>
          <p:nvPr/>
        </p:nvCxnSpPr>
        <p:spPr>
          <a:xfrm rot="10800000">
            <a:off x="2288370" y="4357694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모서리가 둥근 직사각형 372"/>
          <p:cNvSpPr/>
          <p:nvPr/>
        </p:nvSpPr>
        <p:spPr>
          <a:xfrm>
            <a:off x="3214678" y="5072074"/>
            <a:ext cx="500066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MMCX6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74" name="꺾인 연결선 234"/>
          <p:cNvCxnSpPr>
            <a:stCxn id="373" idx="1"/>
            <a:endCxn id="196" idx="4"/>
          </p:cNvCxnSpPr>
          <p:nvPr/>
        </p:nvCxnSpPr>
        <p:spPr>
          <a:xfrm rot="10800000">
            <a:off x="2178828" y="4357694"/>
            <a:ext cx="1035851" cy="7858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타원 413"/>
          <p:cNvSpPr/>
          <p:nvPr/>
        </p:nvSpPr>
        <p:spPr>
          <a:xfrm>
            <a:off x="7643834" y="3286124"/>
            <a:ext cx="71438" cy="714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7072330" y="3071810"/>
            <a:ext cx="57150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16 15 14</a:t>
            </a:r>
          </a:p>
        </p:txBody>
      </p:sp>
      <p:cxnSp>
        <p:nvCxnSpPr>
          <p:cNvPr id="367" name="꺾인 연결선 234"/>
          <p:cNvCxnSpPr>
            <a:stCxn id="366" idx="1"/>
            <a:endCxn id="168" idx="0"/>
          </p:cNvCxnSpPr>
          <p:nvPr/>
        </p:nvCxnSpPr>
        <p:spPr>
          <a:xfrm rot="10800000" flipV="1">
            <a:off x="6965174" y="1590660"/>
            <a:ext cx="821537" cy="481018"/>
          </a:xfrm>
          <a:prstGeom prst="bentConnector2">
            <a:avLst/>
          </a:prstGeom>
          <a:ln w="25400">
            <a:solidFill>
              <a:srgbClr val="92D05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234"/>
          <p:cNvCxnSpPr>
            <a:stCxn id="357" idx="1"/>
            <a:endCxn id="167" idx="0"/>
          </p:cNvCxnSpPr>
          <p:nvPr/>
        </p:nvCxnSpPr>
        <p:spPr>
          <a:xfrm rot="10800000" flipV="1">
            <a:off x="6860402" y="1438260"/>
            <a:ext cx="926309" cy="633418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500298" y="357166"/>
            <a:ext cx="485778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* GCLK </a:t>
            </a:r>
            <a:r>
              <a:rPr lang="ko-KR" altLang="en-US" sz="1400" smtClean="0">
                <a:solidFill>
                  <a:srgbClr val="FF0000"/>
                </a:solidFill>
              </a:rPr>
              <a:t>배선 길이 </a:t>
            </a:r>
            <a:r>
              <a:rPr lang="en-US" altLang="ko-KR" sz="1400" smtClean="0">
                <a:solidFill>
                  <a:srgbClr val="FF0000"/>
                </a:solidFill>
              </a:rPr>
              <a:t>= 30cm(cable)+2x(MMCX~FPGA pin)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500298" y="620893"/>
            <a:ext cx="514353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* MMCX </a:t>
            </a:r>
            <a:r>
              <a:rPr lang="ko-KR" altLang="en-US" sz="1400" smtClean="0">
                <a:solidFill>
                  <a:srgbClr val="FF0000"/>
                </a:solidFill>
              </a:rPr>
              <a:t>배선 길이 </a:t>
            </a:r>
            <a:r>
              <a:rPr lang="en-US" altLang="ko-KR" sz="1400" smtClean="0">
                <a:solidFill>
                  <a:srgbClr val="FF0000"/>
                </a:solidFill>
              </a:rPr>
              <a:t>= MAX </a:t>
            </a:r>
            <a:r>
              <a:rPr lang="ko-KR" altLang="en-US" sz="1400" smtClean="0">
                <a:solidFill>
                  <a:srgbClr val="FF0000"/>
                </a:solidFill>
              </a:rPr>
              <a:t>길이 정해지면 모두 거기 맞출 것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headEnd type="triangle"/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942</Words>
  <Application>Microsoft Office PowerPoint</Application>
  <PresentationFormat>화면 슬라이드 쇼(4:3)</PresentationFormat>
  <Paragraphs>563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166</cp:revision>
  <dcterms:created xsi:type="dcterms:W3CDTF">2012-04-16T10:55:37Z</dcterms:created>
  <dcterms:modified xsi:type="dcterms:W3CDTF">2012-04-24T12:34:37Z</dcterms:modified>
</cp:coreProperties>
</file>