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3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C85D5-36E4-44DB-97C7-7588C3995D18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2963-6A2F-4F38-8F23-6CA815538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16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30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2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02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79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66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03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91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62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73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13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7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E3F62-E594-4B89-9C8E-6D1467AD3976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69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10200228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#define __MODULE_INFO(tag, name, info)                    \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static const char __UNIQUE_ID(name)[]                     \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__used __attribute__((section(".modinfo"), unused, aligned(1)))     \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= __stringify(tag)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"="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define MODULE_INFO(tag, info) __MODULE_INFO(tag, tag, info)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define MODULE_LICENSE(_license) MODULE_INFO(license, _license)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MODULE_LICENSE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GPL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MODULE_INFO(license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"GPL");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MODULE_INFO(license, license, "GPL");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static const char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UNIQUE_ID(license)[]                    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__used __attribute__((section(".modinfo"), unused, aligned(1)))     \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stringify(license)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"="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"GPL"</a:t>
            </a:r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29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0648"/>
            <a:ext cx="1020022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static const char __UNIQUE_ID(license)[]                     \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__used __attribute__((section(".modinfo"), unused, aligned(1)))     \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= __stringify(license) "=" "GPL"</a:t>
            </a:r>
          </a:p>
          <a:p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32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16632"/>
            <a:ext cx="987001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#define module_init(initfn)                 \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  int 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init_module(void) __attribute__((alias(#initfn)));</a:t>
            </a:r>
          </a:p>
          <a:p>
            <a:endParaRPr lang="en-US" altLang="ko-KR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module_init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my_init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int init_module(void) __attribute__((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alias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("my_init")));</a:t>
            </a:r>
            <a:endParaRPr lang="en-US" altLang="ko-KR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24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77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91927"/>
            <a:ext cx="10719601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#define __define_initcall(fn, id) \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   static initcall_t __initcall_##fn##id __used \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   __attribute__((__section__(".initcall" #id ".init"))) = fn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define device_initcall(fn)     __define_initcall(fn, 6)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define __initcall(fn) device_initcall(fn)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define module_init(x)  __initcall(x);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typedef int (*initcall_t)(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altLang="ko-KR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module_init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my_init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initcall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( my_init );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device_initcall( my_init 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define_initcall( my_init, 6 );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static initcall_t 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initcall_my_init6 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__used \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   __attribute__((__section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__(".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initcall6.init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"))) 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my_init</a:t>
            </a:r>
            <a:endParaRPr lang="en-US" altLang="ko-KR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24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83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91927"/>
            <a:ext cx="1207894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start_kernel();</a:t>
            </a:r>
            <a:endParaRPr lang="en-US" altLang="ko-KR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rest_init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kernel_init();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kernel_init_freeable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do_basic_setup();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do_initcalls();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for (level = 0; level &lt; ARRAY_SIZE(initcall_levels) - 1; 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do_initcall_level(level=6);</a:t>
            </a:r>
          </a:p>
          <a:p>
            <a:endParaRPr lang="en-US" altLang="ko-KR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for (fn = initcall_levels[level]; fn &lt; initcall_levels[level+1]; fn++)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       do_one_initcall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fn = my_init);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      fn();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       my_init();</a:t>
            </a:r>
            <a:endParaRPr lang="en-US" altLang="ko-KR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26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70970"/>
            <a:ext cx="5791970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#include &lt;linux/kernel.h&gt;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#include &lt;linux/module.h&gt;</a:t>
            </a:r>
          </a:p>
          <a:p>
            <a:r>
              <a:rPr lang="en-US" altLang="ko-KR" sz="2400" b="1">
                <a:latin typeface="Consolas" panose="020B0609020204030204" pitchFamily="49" charset="0"/>
                <a:cs typeface="Consolas" panose="020B0609020204030204" pitchFamily="49" charset="0"/>
              </a:rPr>
              <a:t>#include &lt;linux/moduleparam.h&gt;</a:t>
            </a:r>
          </a:p>
          <a:p>
            <a:endParaRPr lang="en-US" altLang="ko-KR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MODULE_LICENSE("GPL");</a:t>
            </a:r>
          </a:p>
          <a:p>
            <a:endParaRPr lang="en-US" altLang="ko-KR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 b="1">
                <a:latin typeface="Consolas" panose="020B0609020204030204" pitchFamily="49" charset="0"/>
                <a:cs typeface="Consolas" panose="020B0609020204030204" pitchFamily="49" charset="0"/>
              </a:rPr>
              <a:t>static int myint = 420;</a:t>
            </a:r>
          </a:p>
          <a:p>
            <a:endParaRPr lang="en-US" altLang="ko-KR" sz="24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 b="1">
                <a:latin typeface="Consolas" panose="020B0609020204030204" pitchFamily="49" charset="0"/>
                <a:cs typeface="Consolas" panose="020B0609020204030204" pitchFamily="49" charset="0"/>
              </a:rPr>
              <a:t>module_param( myint, int, 0644 );</a:t>
            </a:r>
          </a:p>
          <a:p>
            <a:endParaRPr lang="en-US" altLang="ko-KR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int my_init(void)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   printk("my_init()\n");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2400" b="1">
                <a:latin typeface="Consolas" panose="020B0609020204030204" pitchFamily="49" charset="0"/>
                <a:cs typeface="Consolas" panose="020B0609020204030204" pitchFamily="49" charset="0"/>
              </a:rPr>
              <a:t>printk("myint=%d\n", myint);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608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mtClean="0">
            <a:solidFill>
              <a:schemeClr val="tx1"/>
            </a:solidFill>
            <a:latin typeface="Consolas" panose="020B0609020204030204" pitchFamily="49" charset="0"/>
            <a:cs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anose="020B0609020204030204" pitchFamily="49" charset="0"/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388</Words>
  <Application>Microsoft Office PowerPoint</Application>
  <PresentationFormat>화면 슬라이드 쇼(4:3)</PresentationFormat>
  <Paragraphs>68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45</cp:revision>
  <dcterms:created xsi:type="dcterms:W3CDTF">2018-03-05T01:10:34Z</dcterms:created>
  <dcterms:modified xsi:type="dcterms:W3CDTF">2018-03-06T07:20:28Z</dcterms:modified>
</cp:coreProperties>
</file>