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85D5-36E4-44DB-97C7-7588C3995D1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2963-6A2F-4F38-8F23-6CA815538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6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3F62-E594-4B89-9C8E-6D1467AD397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AFE6-A46E-4434-8F32-BCB9E89A9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372" y="764704"/>
            <a:ext cx="4416594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#include &lt;time.h&gt;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time_t now;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now = time(0);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printf("%lu\n", now 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return 0;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52" y="3112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time.c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06" y="3861048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Epoch : 1970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년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월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일 자정으로부터 현재까지 흘러온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초단위의 시간 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9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85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if(((old-&gt;flags ^ new-&gt;flags) &amp; IRQF_TRIGGER_MASK))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goto mismatch;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700808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10000011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10000000 ^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0011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0011</a:t>
            </a:r>
            <a:endParaRPr lang="en-US" altLang="ko-KR" sz="240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1819" y="1556792"/>
            <a:ext cx="38363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같은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irq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에 두개 이상의 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를 등록 하려면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두개 모두 마지막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4bit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하드웨어 처리방식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같아야 된다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700808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10000011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10000011 ^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endParaRPr lang="en-US" altLang="ko-KR" sz="240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9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6981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if ((irqflags &amp; IRQF_SHARED) &amp;&amp; !dev_id)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    return -EINVAL;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9883" y="1556792"/>
            <a:ext cx="5237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IRQF_SHARED flag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가 세팅된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경우는 반드시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dev_id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이 아닌 값으로 지정 해야 한다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556792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10000011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10000011 &amp;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</a:t>
            </a:r>
            <a:endParaRPr lang="en-US" altLang="ko-KR" sz="240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3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411409" y="4571836"/>
            <a:ext cx="357094" cy="8327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82044" y="4571836"/>
            <a:ext cx="357094" cy="8327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07704" y="2348880"/>
            <a:ext cx="576064" cy="11521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404664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IRQF_TRIGGER_RISING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0x00000001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#define IRQF_TRIGGER_FALLING    0x00000002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꺾인 연결선 5"/>
          <p:cNvCxnSpPr>
            <a:endCxn id="11" idx="1"/>
          </p:cNvCxnSpPr>
          <p:nvPr/>
        </p:nvCxnSpPr>
        <p:spPr>
          <a:xfrm flipV="1">
            <a:off x="1115616" y="2636912"/>
            <a:ext cx="2160240" cy="6480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7676" y="30821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24522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5v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6450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Released Event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348880"/>
            <a:ext cx="576064" cy="11521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꺾인 연결선 14"/>
          <p:cNvCxnSpPr/>
          <p:nvPr/>
        </p:nvCxnSpPr>
        <p:spPr>
          <a:xfrm>
            <a:off x="5148064" y="2636912"/>
            <a:ext cx="2160240" cy="6480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10124" y="24522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5v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30821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0v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364502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Pressed Event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 flipV="1">
            <a:off x="2587056" y="4612486"/>
            <a:ext cx="1973535" cy="6480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60591" y="4612486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60591" y="5260558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35966" y="41996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9496" y="52199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4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5452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request_irq();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request_threaded_irq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__setup_irq(irq, desc, action);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4892" y="206084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4892" y="249289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4892" y="292494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4892" y="335699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94892" y="378904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4892" y="422108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4892" y="465313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16288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IVT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314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379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677" y="35727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00747" y="400506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00747" y="443711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00747" y="486916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0747" y="530120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00747" y="573325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00747" y="616530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INT 1"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52504" y="403642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6249" y="3591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2504" y="44673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dev_id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52504" y="48983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2504" y="53293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irq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2504" y="57602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52504" y="61912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9396557" y="4009518"/>
            <a:ext cx="648072" cy="64807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15" idx="3"/>
            <a:endCxn id="29" idx="1"/>
          </p:cNvCxnSpPr>
          <p:nvPr/>
        </p:nvCxnSpPr>
        <p:spPr>
          <a:xfrm>
            <a:off x="8140907" y="4221088"/>
            <a:ext cx="1336659" cy="112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9999" y="354611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my_interrupt_handler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1800" y="1597442"/>
            <a:ext cx="720080" cy="400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71800" y="2200213"/>
            <a:ext cx="720080" cy="400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71800" y="1290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1800" y="25556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old_ptr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5052" y="38020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34" idx="1"/>
          </p:cNvCxnSpPr>
          <p:nvPr/>
        </p:nvCxnSpPr>
        <p:spPr>
          <a:xfrm flipH="1">
            <a:off x="2535052" y="2400558"/>
            <a:ext cx="236748" cy="1388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3"/>
            <a:endCxn id="39" idx="1"/>
          </p:cNvCxnSpPr>
          <p:nvPr/>
        </p:nvCxnSpPr>
        <p:spPr>
          <a:xfrm flipV="1">
            <a:off x="2535052" y="2084974"/>
            <a:ext cx="1420901" cy="192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55953" y="186895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55953" y="230099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0x5678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55953" y="273304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55953" y="316509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55953" y="359714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55953" y="402919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"Volume Up"</a:t>
            </a:r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7710" y="19003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07710" y="233127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dev_id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7710" y="27622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07710" y="31931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irq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07710" y="3624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07710" y="40551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세로로 말린 두루마리 모양 52"/>
          <p:cNvSpPr/>
          <p:nvPr/>
        </p:nvSpPr>
        <p:spPr>
          <a:xfrm>
            <a:off x="6651763" y="1873404"/>
            <a:ext cx="648072" cy="64807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/>
          <p:cNvCxnSpPr>
            <a:stCxn id="39" idx="3"/>
            <a:endCxn id="53" idx="1"/>
          </p:cNvCxnSpPr>
          <p:nvPr/>
        </p:nvCxnSpPr>
        <p:spPr>
          <a:xfrm>
            <a:off x="5396113" y="2084974"/>
            <a:ext cx="1336659" cy="112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35205" y="140999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my_volume_up_handler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직선 화살표 연결선 55"/>
          <p:cNvCxnSpPr>
            <a:stCxn id="33" idx="3"/>
            <a:endCxn id="39" idx="1"/>
          </p:cNvCxnSpPr>
          <p:nvPr/>
        </p:nvCxnSpPr>
        <p:spPr>
          <a:xfrm>
            <a:off x="3491880" y="1797787"/>
            <a:ext cx="464073" cy="287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2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913" y="0"/>
            <a:ext cx="34291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  old_ptr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= &amp;old-&gt;next;</a:t>
            </a:r>
          </a:p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old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= *old_ptr;</a:t>
            </a:r>
          </a:p>
          <a:p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old_ptr = new;</a:t>
            </a:r>
            <a:endParaRPr lang="ko-KR" altLang="en-US" sz="20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4892" y="206084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4892" y="249289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4892" y="292494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4892" y="335699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94892" y="378904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4892" y="422108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4892" y="465313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16288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IVT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314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379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677" y="35727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00747" y="400506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00747" y="443711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00747" y="486916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0747" y="530120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00747" y="573325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00747" y="616530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INT 1"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52504" y="403642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6249" y="3591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2504" y="44673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dev_id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52504" y="48983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2504" y="53293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irq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2504" y="57602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52504" y="61912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9396557" y="4009518"/>
            <a:ext cx="648072" cy="64807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15" idx="3"/>
            <a:endCxn id="29" idx="1"/>
          </p:cNvCxnSpPr>
          <p:nvPr/>
        </p:nvCxnSpPr>
        <p:spPr>
          <a:xfrm>
            <a:off x="8140907" y="4221088"/>
            <a:ext cx="1336659" cy="112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9999" y="354611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my_interrupt_handler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1800" y="1597442"/>
            <a:ext cx="720080" cy="400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71800" y="2200213"/>
            <a:ext cx="720080" cy="400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71800" y="1290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1800" y="25556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old_ptr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5052" y="38020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9" idx="3"/>
            <a:endCxn id="39" idx="1"/>
          </p:cNvCxnSpPr>
          <p:nvPr/>
        </p:nvCxnSpPr>
        <p:spPr>
          <a:xfrm flipV="1">
            <a:off x="2535052" y="2084974"/>
            <a:ext cx="1420901" cy="192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55953" y="186895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55953" y="230099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0x5678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55953" y="273304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55953" y="316509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55953" y="359714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55953" y="402919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"Volume Up"</a:t>
            </a:r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7710" y="19003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07710" y="233127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dev_id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7710" y="27622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07710" y="31931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irq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07710" y="3624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07710" y="40551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세로로 말린 두루마리 모양 52"/>
          <p:cNvSpPr/>
          <p:nvPr/>
        </p:nvSpPr>
        <p:spPr>
          <a:xfrm>
            <a:off x="6651763" y="1873404"/>
            <a:ext cx="648072" cy="64807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/>
          <p:cNvCxnSpPr>
            <a:stCxn id="39" idx="3"/>
            <a:endCxn id="53" idx="1"/>
          </p:cNvCxnSpPr>
          <p:nvPr/>
        </p:nvCxnSpPr>
        <p:spPr>
          <a:xfrm>
            <a:off x="5396113" y="2084974"/>
            <a:ext cx="1336659" cy="112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35205" y="140999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my_volume_up_handler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stCxn id="34" idx="3"/>
          </p:cNvCxnSpPr>
          <p:nvPr/>
        </p:nvCxnSpPr>
        <p:spPr>
          <a:xfrm>
            <a:off x="3491880" y="2400558"/>
            <a:ext cx="464073" cy="339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2" idx="3"/>
            <a:endCxn id="15" idx="1"/>
          </p:cNvCxnSpPr>
          <p:nvPr/>
        </p:nvCxnSpPr>
        <p:spPr>
          <a:xfrm>
            <a:off x="5396113" y="2949070"/>
            <a:ext cx="1304634" cy="1272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4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691680" y="404664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03648" y="155679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27784" y="188640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131840" y="980728"/>
            <a:ext cx="432048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91680" y="980728"/>
            <a:ext cx="1584176" cy="57606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 flipV="1">
            <a:off x="1691680" y="1556792"/>
            <a:ext cx="1656184" cy="9361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691680" y="1556792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0"/>
            <a:endCxn id="14" idx="2"/>
          </p:cNvCxnSpPr>
          <p:nvPr/>
        </p:nvCxnSpPr>
        <p:spPr>
          <a:xfrm>
            <a:off x="3347864" y="980728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5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611560" y="764704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3528" y="191683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547664" y="548680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51720" y="1340768"/>
            <a:ext cx="432048" cy="7560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11560" y="1340768"/>
            <a:ext cx="1584176" cy="57606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3" idx="0"/>
          </p:cNvCxnSpPr>
          <p:nvPr/>
        </p:nvCxnSpPr>
        <p:spPr>
          <a:xfrm flipH="1" flipV="1">
            <a:off x="611560" y="1916832"/>
            <a:ext cx="1656184" cy="1980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11560" y="1916832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0"/>
            <a:endCxn id="14" idx="2"/>
          </p:cNvCxnSpPr>
          <p:nvPr/>
        </p:nvCxnSpPr>
        <p:spPr>
          <a:xfrm>
            <a:off x="2267744" y="1340768"/>
            <a:ext cx="0" cy="756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1720" y="2114854"/>
            <a:ext cx="432048" cy="7560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14127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top half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8338" y="230823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bottom half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267744" y="2096852"/>
            <a:ext cx="0" cy="756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976" y="33288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Work Queue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5502" y="3729493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request_irq(379, my_interrupt_handler);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INIT_WORK( &amp;work, my_work_handler);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1692" y="441538"/>
            <a:ext cx="32239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my_interrupt_handler()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...;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schedule_work(&amp;work);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my_work_handler()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gpio_get_value(170);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8146" y="28709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nice=0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29594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nice=0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3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2416" y="908720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2416" y="1340768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2416" y="177281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72416" y="220486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72416" y="263691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0608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99592" y="1772816"/>
            <a:ext cx="9728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5393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DEV_INFO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99592" y="908720"/>
            <a:ext cx="9728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386004" y="908720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772816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container_of( work, DEV_INFO, work );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1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6811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# cd /root/tegra/drivers/input/keyboard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# vi gpio_keys.c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9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31626" y="151104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1626" y="194309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626" y="237514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4826" y="179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4935" y="15630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4935" y="19837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3471" y="24241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세로로 말린 두루마리 모양 1"/>
          <p:cNvSpPr/>
          <p:nvPr/>
        </p:nvSpPr>
        <p:spPr>
          <a:xfrm>
            <a:off x="7051290" y="1563021"/>
            <a:ext cx="792088" cy="7900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9242" y="111950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my_work_handler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8" idx="3"/>
            <a:endCxn id="2" idx="1"/>
          </p:cNvCxnSpPr>
          <p:nvPr/>
        </p:nvCxnSpPr>
        <p:spPr>
          <a:xfrm flipV="1">
            <a:off x="5071786" y="1958050"/>
            <a:ext cx="2078261" cy="633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763" y="188640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INIT_WORK( &amp;work, my_work_handler 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687" y="2492896"/>
            <a:ext cx="5493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#define  HZ   100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jiffies :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부팅시로 부터 현재까지 흘러온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틱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(tick)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단위의 시간 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HZ : 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초당 입력 되는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tick</a:t>
            </a:r>
            <a:r>
              <a:rPr lang="ko-KR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의 수 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620688"/>
            <a:ext cx="1080120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051720" y="69269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051720" y="75071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051720" y="80873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051720" y="86675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51720" y="9247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51720" y="98278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51720" y="104080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051720" y="109882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051720" y="1156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051720" y="121485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51720" y="127287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051720" y="133089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51720" y="138891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051720" y="144693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051720" y="150494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51720" y="156296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51720" y="162098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27584" y="66891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27584" y="72693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27584" y="78495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7584" y="8429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27584" y="9009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27584" y="95900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27584" y="101702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584" y="107504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27584" y="113306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584" y="119108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27584" y="124909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7584" y="13071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7584" y="136513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27584" y="142315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27584" y="148117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27584" y="15391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27584" y="15972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137560" y="750714"/>
            <a:ext cx="267798" cy="290090"/>
            <a:chOff x="2555776" y="959008"/>
            <a:chExt cx="360040" cy="290090"/>
          </a:xfrm>
        </p:grpSpPr>
        <p:cxnSp>
          <p:nvCxnSpPr>
            <p:cNvPr id="42" name="꺾인 연결선 41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405358" y="750714"/>
            <a:ext cx="267798" cy="290090"/>
            <a:chOff x="2555776" y="959008"/>
            <a:chExt cx="360040" cy="290090"/>
          </a:xfrm>
        </p:grpSpPr>
        <p:cxnSp>
          <p:nvCxnSpPr>
            <p:cNvPr id="53" name="꺾인 연결선 52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673157" y="750714"/>
            <a:ext cx="267798" cy="290090"/>
            <a:chOff x="2555776" y="959008"/>
            <a:chExt cx="360040" cy="290090"/>
          </a:xfrm>
        </p:grpSpPr>
        <p:cxnSp>
          <p:nvCxnSpPr>
            <p:cNvPr id="56" name="꺾인 연결선 55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2940955" y="750714"/>
            <a:ext cx="267798" cy="290090"/>
            <a:chOff x="2555776" y="959008"/>
            <a:chExt cx="360040" cy="290090"/>
          </a:xfrm>
        </p:grpSpPr>
        <p:cxnSp>
          <p:nvCxnSpPr>
            <p:cNvPr id="59" name="꺾인 연결선 58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3208753" y="750714"/>
            <a:ext cx="267798" cy="290090"/>
            <a:chOff x="2555776" y="959008"/>
            <a:chExt cx="360040" cy="290090"/>
          </a:xfrm>
        </p:grpSpPr>
        <p:cxnSp>
          <p:nvCxnSpPr>
            <p:cNvPr id="62" name="꺾인 연결선 61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3476552" y="750714"/>
            <a:ext cx="267798" cy="290090"/>
            <a:chOff x="2555776" y="959008"/>
            <a:chExt cx="360040" cy="290090"/>
          </a:xfrm>
        </p:grpSpPr>
        <p:cxnSp>
          <p:nvCxnSpPr>
            <p:cNvPr id="65" name="꺾인 연결선 64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3744350" y="750714"/>
            <a:ext cx="267798" cy="290090"/>
            <a:chOff x="2555776" y="959008"/>
            <a:chExt cx="360040" cy="290090"/>
          </a:xfrm>
        </p:grpSpPr>
        <p:cxnSp>
          <p:nvCxnSpPr>
            <p:cNvPr id="68" name="꺾인 연결선 67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4012149" y="750714"/>
            <a:ext cx="267798" cy="290090"/>
            <a:chOff x="2555776" y="959008"/>
            <a:chExt cx="360040" cy="290090"/>
          </a:xfrm>
        </p:grpSpPr>
        <p:cxnSp>
          <p:nvCxnSpPr>
            <p:cNvPr id="71" name="꺾인 연결선 70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4279947" y="750714"/>
            <a:ext cx="267798" cy="290090"/>
            <a:chOff x="2555776" y="959008"/>
            <a:chExt cx="360040" cy="290090"/>
          </a:xfrm>
        </p:grpSpPr>
        <p:cxnSp>
          <p:nvCxnSpPr>
            <p:cNvPr id="74" name="꺾인 연결선 73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4547745" y="750714"/>
            <a:ext cx="267798" cy="290090"/>
            <a:chOff x="2555776" y="959008"/>
            <a:chExt cx="360040" cy="290090"/>
          </a:xfrm>
        </p:grpSpPr>
        <p:cxnSp>
          <p:nvCxnSpPr>
            <p:cNvPr id="77" name="꺾인 연결선 76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815544" y="750714"/>
            <a:ext cx="267798" cy="290090"/>
            <a:chOff x="2555776" y="959008"/>
            <a:chExt cx="360040" cy="290090"/>
          </a:xfrm>
        </p:grpSpPr>
        <p:cxnSp>
          <p:nvCxnSpPr>
            <p:cNvPr id="80" name="꺾인 연결선 79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85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6632" y="332068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6632" y="3752730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6632" y="418477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832" y="36087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9941" y="33726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9941" y="3793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8477" y="42338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세로로 말린 두루마리 모양 1"/>
          <p:cNvSpPr/>
          <p:nvPr/>
        </p:nvSpPr>
        <p:spPr>
          <a:xfrm>
            <a:off x="6917246" y="3656489"/>
            <a:ext cx="792088" cy="7900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5198" y="321297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my_work_handler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8" idx="3"/>
            <a:endCxn id="2" idx="1"/>
          </p:cNvCxnSpPr>
          <p:nvPr/>
        </p:nvCxnSpPr>
        <p:spPr>
          <a:xfrm flipV="1">
            <a:off x="5256792" y="4051518"/>
            <a:ext cx="1759211" cy="349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8918" y="0"/>
            <a:ext cx="76610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system_wq = alloc_workqueue("events", 0, 0);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schedule_work( &amp;work 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queue_work(system_wq, work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queue_work_on()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queue_work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insert_work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list_add_tail(&amp;work-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&gt;entry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head);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227" y="287109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system_wq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34" y="342900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4534" y="3861048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4534" y="429309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534" y="473950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workqueue_struct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17843" y="39016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20" idx="3"/>
            <a:endCxn id="7" idx="1"/>
          </p:cNvCxnSpPr>
          <p:nvPr/>
        </p:nvCxnSpPr>
        <p:spPr>
          <a:xfrm flipV="1">
            <a:off x="2194694" y="3968754"/>
            <a:ext cx="1621938" cy="108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2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48707" y="2452341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8707" y="2884389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8707" y="3316437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907" y="27403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016" y="25043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2016" y="29250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0552" y="33654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세로로 말린 두루마리 모양 1"/>
          <p:cNvSpPr/>
          <p:nvPr/>
        </p:nvSpPr>
        <p:spPr>
          <a:xfrm>
            <a:off x="7349321" y="2788148"/>
            <a:ext cx="792088" cy="7900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7273" y="234463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my_work_handler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8" idx="3"/>
            <a:endCxn id="2" idx="1"/>
          </p:cNvCxnSpPr>
          <p:nvPr/>
        </p:nvCxnSpPr>
        <p:spPr>
          <a:xfrm flipV="1">
            <a:off x="5688867" y="3183177"/>
            <a:ext cx="1759211" cy="349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-171400"/>
            <a:ext cx="7661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create_and_start_worker(pool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worker = alloc_worker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worker-&gt;task =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kthread_create_on_node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do_fork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system_wq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= alloc_workqueue("events", 0,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227" y="287109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system_wq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34" y="342900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4534" y="3861048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4534" y="429309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534" y="473950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workqueue_struct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17843" y="39016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20" idx="3"/>
            <a:endCxn id="7" idx="1"/>
          </p:cNvCxnSpPr>
          <p:nvPr/>
        </p:nvCxnSpPr>
        <p:spPr>
          <a:xfrm flipV="1">
            <a:off x="2194694" y="3100413"/>
            <a:ext cx="2054013" cy="9766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67265" y="4725811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67265" y="5157859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67265" y="5589907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0574" y="47777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current_work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0574" y="519850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current_func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9110" y="56389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3200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01249" y="446076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01249" y="489281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01249" y="532485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32491" y="40124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세로로 말린 두루마리 모양 36"/>
          <p:cNvSpPr/>
          <p:nvPr/>
        </p:nvSpPr>
        <p:spPr>
          <a:xfrm>
            <a:off x="8747956" y="4330115"/>
            <a:ext cx="792088" cy="7900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15908" y="38866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worker_thread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4" idx="3"/>
            <a:endCxn id="37" idx="1"/>
          </p:cNvCxnSpPr>
          <p:nvPr/>
        </p:nvCxnSpPr>
        <p:spPr>
          <a:xfrm flipV="1">
            <a:off x="8141409" y="4725144"/>
            <a:ext cx="705304" cy="383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7" idx="3"/>
            <a:endCxn id="33" idx="1"/>
          </p:cNvCxnSpPr>
          <p:nvPr/>
        </p:nvCxnSpPr>
        <p:spPr>
          <a:xfrm flipV="1">
            <a:off x="4807425" y="4676786"/>
            <a:ext cx="1893824" cy="1129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48707" y="2452341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8707" y="2884389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8707" y="3316437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304" y="20576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016" y="25043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2016" y="29250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0552" y="33654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세로로 말린 두루마리 모양 1"/>
          <p:cNvSpPr/>
          <p:nvPr/>
        </p:nvSpPr>
        <p:spPr>
          <a:xfrm>
            <a:off x="7349321" y="2788148"/>
            <a:ext cx="792088" cy="7900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7273" y="234463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my_work_handler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8" idx="3"/>
            <a:endCxn id="2" idx="1"/>
          </p:cNvCxnSpPr>
          <p:nvPr/>
        </p:nvCxnSpPr>
        <p:spPr>
          <a:xfrm flipV="1">
            <a:off x="5688867" y="3183177"/>
            <a:ext cx="1759211" cy="349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334" y="332656"/>
            <a:ext cx="69557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work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= list_first_entry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(&amp;pool-&gt;worklist,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             struct work_struct,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process_one_work(worker,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worker-&gt;current_work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work;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worker-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&gt;current_func = work-&gt;func;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list_del_init(&amp;work-&gt;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worker-&gt;current_func(work);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227" y="287109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system_wq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34" y="342900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4534" y="3861048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4534" y="429309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534" y="473950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workqueue_struct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17843" y="39016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67265" y="4725811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67265" y="5157859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67265" y="5589907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0574" y="47777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current_work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0574" y="519850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current_func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9110" y="56389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3200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01249" y="446076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01249" y="489281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01249" y="532485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32491" y="40124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세로로 말린 두루마리 모양 36"/>
          <p:cNvSpPr/>
          <p:nvPr/>
        </p:nvSpPr>
        <p:spPr>
          <a:xfrm>
            <a:off x="8747956" y="4330115"/>
            <a:ext cx="792088" cy="7900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15908" y="38866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worker_thread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4" idx="3"/>
            <a:endCxn id="37" idx="1"/>
          </p:cNvCxnSpPr>
          <p:nvPr/>
        </p:nvCxnSpPr>
        <p:spPr>
          <a:xfrm flipV="1">
            <a:off x="8141409" y="4725144"/>
            <a:ext cx="705304" cy="383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7" idx="3"/>
            <a:endCxn id="33" idx="1"/>
          </p:cNvCxnSpPr>
          <p:nvPr/>
        </p:nvCxnSpPr>
        <p:spPr>
          <a:xfrm flipV="1">
            <a:off x="4807425" y="4676786"/>
            <a:ext cx="1893824" cy="1129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3" idx="3"/>
            <a:endCxn id="8" idx="2"/>
          </p:cNvCxnSpPr>
          <p:nvPr/>
        </p:nvCxnSpPr>
        <p:spPr>
          <a:xfrm flipV="1">
            <a:off x="4807425" y="3748485"/>
            <a:ext cx="161362" cy="1193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5" idx="3"/>
            <a:endCxn id="2" idx="1"/>
          </p:cNvCxnSpPr>
          <p:nvPr/>
        </p:nvCxnSpPr>
        <p:spPr>
          <a:xfrm flipV="1">
            <a:off x="4807425" y="3183177"/>
            <a:ext cx="2640653" cy="2190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36712"/>
            <a:ext cx="9020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#define get_current() (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current_thread_info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()-&gt;task )</a:t>
            </a:r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define current get_current()</a:t>
            </a:r>
          </a:p>
          <a:p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4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900" y="0"/>
            <a:ext cx="10209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struct thread_info *current_thread_info(void)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register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sp </a:t>
            </a:r>
            <a:r>
              <a:rPr lang="en-US" altLang="ko-KR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asm </a:t>
            </a:r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("sp");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 return (struct thread_info *)(sp &amp; ~(THREAD_SIZE - 1));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5977" y="4097184"/>
            <a:ext cx="164771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580" y="362695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>
            <a:off x="1763688" y="4313208"/>
            <a:ext cx="792088" cy="702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6016" y="3858476"/>
            <a:ext cx="56861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00010010001101000101011001111000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11111111111111111100000000000000 &amp;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00010010001101000100000000000000</a:t>
            </a:r>
          </a:p>
          <a:p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0001 0010 0011 0100 0100 0000 0000 0000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1   2    3    4     4    0     0    0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2780928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55776" y="3717032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6" y="4653136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55776" y="5589240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5776" y="5015940"/>
            <a:ext cx="1656184" cy="1509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25649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0x12344000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55776" y="2800276"/>
            <a:ext cx="1656184" cy="2679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5776" y="3068196"/>
            <a:ext cx="1656184" cy="2679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5776" y="3336116"/>
            <a:ext cx="1656184" cy="2679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4561" y="30174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90023" y="2405412"/>
            <a:ext cx="1656184" cy="267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90023" y="2673332"/>
            <a:ext cx="1656184" cy="267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90023" y="2941252"/>
            <a:ext cx="1656184" cy="267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"insmod"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2596" y="193899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23" idx="3"/>
            <a:endCxn id="26" idx="1"/>
          </p:cNvCxnSpPr>
          <p:nvPr/>
        </p:nvCxnSpPr>
        <p:spPr>
          <a:xfrm flipV="1">
            <a:off x="4211960" y="2539372"/>
            <a:ext cx="878063" cy="662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79030" y="25664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79030" y="28328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70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59832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"kthreadd"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59832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9832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8024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16216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"insmod"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6216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353" y="16677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509" y="5523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509" y="9254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>
            <a:stCxn id="7" idx="3"/>
          </p:cNvCxnSpPr>
          <p:nvPr/>
        </p:nvCxnSpPr>
        <p:spPr>
          <a:xfrm flipV="1">
            <a:off x="2555776" y="1654798"/>
            <a:ext cx="504056" cy="19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</p:cNvCxnSpPr>
          <p:nvPr/>
        </p:nvCxnSpPr>
        <p:spPr>
          <a:xfrm flipV="1">
            <a:off x="4283968" y="1654798"/>
            <a:ext cx="504056" cy="19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</p:cNvCxnSpPr>
          <p:nvPr/>
        </p:nvCxnSpPr>
        <p:spPr>
          <a:xfrm flipV="1">
            <a:off x="6012160" y="1654799"/>
            <a:ext cx="504056" cy="19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740352" y="5486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44408" y="3593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꺾인 연결선 34"/>
          <p:cNvCxnSpPr>
            <a:endCxn id="7" idx="1"/>
          </p:cNvCxnSpPr>
          <p:nvPr/>
        </p:nvCxnSpPr>
        <p:spPr>
          <a:xfrm rot="10800000">
            <a:off x="1331640" y="1847817"/>
            <a:ext cx="6408712" cy="4646"/>
          </a:xfrm>
          <a:prstGeom prst="bentConnector5">
            <a:avLst>
              <a:gd name="adj1" fmla="val -6329"/>
              <a:gd name="adj2" fmla="val -8695093"/>
              <a:gd name="adj3" fmla="val 1035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4794" y="2615022"/>
            <a:ext cx="70230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for( temp = current-&gt;tasks-&gt;next;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 temp != &amp;current-&gt;tasks;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temp = temp-&gt;next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 p = list_entry( temp, struct task_struct, tasks );</a:t>
            </a:r>
          </a:p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   printk("pid=%d, comm=%s\n", p-&gt;pid, p-&gt;comm );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= list_entry( temp, struct task_struct, tasks );</a:t>
            </a: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printk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("pid=%d, comm=%s\n", p-&gt;pid, p-&gt;comm );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95536" y="164789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295679" y="14489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95536" y="54868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244724" y="544034"/>
            <a:ext cx="0" cy="111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47836" y="359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9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"swapper"</a:t>
            </a:r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59832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"init"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59832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9832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8024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16216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"insmod"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6216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353" y="16677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509" y="5523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509" y="9254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>
            <a:stCxn id="7" idx="3"/>
          </p:cNvCxnSpPr>
          <p:nvPr/>
        </p:nvCxnSpPr>
        <p:spPr>
          <a:xfrm flipV="1">
            <a:off x="2555776" y="1654798"/>
            <a:ext cx="504056" cy="19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</p:cNvCxnSpPr>
          <p:nvPr/>
        </p:nvCxnSpPr>
        <p:spPr>
          <a:xfrm flipV="1">
            <a:off x="4283968" y="1654798"/>
            <a:ext cx="504056" cy="19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</p:cNvCxnSpPr>
          <p:nvPr/>
        </p:nvCxnSpPr>
        <p:spPr>
          <a:xfrm flipV="1">
            <a:off x="6012160" y="1654799"/>
            <a:ext cx="504056" cy="19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7" idx="1"/>
          </p:cNvCxnSpPr>
          <p:nvPr/>
        </p:nvCxnSpPr>
        <p:spPr>
          <a:xfrm rot="10800000">
            <a:off x="1331640" y="1847817"/>
            <a:ext cx="6408712" cy="4646"/>
          </a:xfrm>
          <a:prstGeom prst="bentConnector5">
            <a:avLst>
              <a:gd name="adj1" fmla="val -6329"/>
              <a:gd name="adj2" fmla="val -8695093"/>
              <a:gd name="adj3" fmla="val 1035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3398" y="2615022"/>
            <a:ext cx="78021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for( temp = init_task.tasks.next;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temp != &amp;init_task.tasks;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temp = temp-&gt;next )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p = list_entry( temp, struct task_struct, tasks 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printk("pid=%d, comm=%s\n", p-&gt;pid, p-&gt;comm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95536" y="164789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295679" y="14489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95536" y="54868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244724" y="544034"/>
            <a:ext cx="0" cy="111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47836" y="359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81507" y="17097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init_task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9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"swapper"</a:t>
            </a:r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59832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"init"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59832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9832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8024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548680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16216" y="921719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"insmod"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1294758"/>
            <a:ext cx="122413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6216" y="1667797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353" y="16677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509" y="5523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509" y="9254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>
            <a:stCxn id="7" idx="3"/>
          </p:cNvCxnSpPr>
          <p:nvPr/>
        </p:nvCxnSpPr>
        <p:spPr>
          <a:xfrm flipV="1">
            <a:off x="2555776" y="1654798"/>
            <a:ext cx="504056" cy="19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</p:cNvCxnSpPr>
          <p:nvPr/>
        </p:nvCxnSpPr>
        <p:spPr>
          <a:xfrm flipV="1">
            <a:off x="4283968" y="1654798"/>
            <a:ext cx="504056" cy="19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</p:cNvCxnSpPr>
          <p:nvPr/>
        </p:nvCxnSpPr>
        <p:spPr>
          <a:xfrm flipV="1">
            <a:off x="6012160" y="1654799"/>
            <a:ext cx="504056" cy="19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7" idx="1"/>
          </p:cNvCxnSpPr>
          <p:nvPr/>
        </p:nvCxnSpPr>
        <p:spPr>
          <a:xfrm rot="10800000">
            <a:off x="1331640" y="1847817"/>
            <a:ext cx="6408712" cy="4646"/>
          </a:xfrm>
          <a:prstGeom prst="bentConnector5">
            <a:avLst>
              <a:gd name="adj1" fmla="val -6329"/>
              <a:gd name="adj2" fmla="val -8695093"/>
              <a:gd name="adj3" fmla="val 1035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3350" y="2348880"/>
            <a:ext cx="893065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#define next_task(p)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list_entry_rcu((p)-&gt;tasks.next, struct task_struct, tasks)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define for_each_process(p)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for (p = &amp;init_task ; (p = next_task(p)) != &amp;init_task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for_each_process(p)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printk("pid=%d, comm=%s\n", p-&gt;pid, p-&gt;comm );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for( p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init_task;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p = next_task(p)) !=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init_task;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  <a:endParaRPr lang="en-US" altLang="ko-KR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printk("pid=%d, comm=%s\n", p-&gt;pid, p-&gt;comm );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95536" y="164789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295679" y="14489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95536" y="54868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244724" y="544034"/>
            <a:ext cx="0" cy="111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47836" y="359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81507" y="17097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init_task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77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166533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3848" y="539572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912611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"mediaserver"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128565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1738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tgid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5358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9163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126354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thread_group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2217863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2590902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284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5656" y="2963941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Binder_1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333698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91857" y="22048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1857" y="2577903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1055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91857" y="2950942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Binder_2"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91857" y="3323981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>
            <a:stCxn id="7" idx="3"/>
            <a:endCxn id="15" idx="1"/>
          </p:cNvCxnSpPr>
          <p:nvPr/>
        </p:nvCxnSpPr>
        <p:spPr>
          <a:xfrm flipH="1">
            <a:off x="1475656" y="1465670"/>
            <a:ext cx="3672408" cy="2051330"/>
          </a:xfrm>
          <a:prstGeom prst="curvedConnector5">
            <a:avLst>
              <a:gd name="adj1" fmla="val -6225"/>
              <a:gd name="adj2" fmla="val 50000"/>
              <a:gd name="adj3" fmla="val 106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5" idx="3"/>
            <a:endCxn id="19" idx="1"/>
          </p:cNvCxnSpPr>
          <p:nvPr/>
        </p:nvCxnSpPr>
        <p:spPr>
          <a:xfrm flipV="1">
            <a:off x="3419872" y="3504001"/>
            <a:ext cx="1671985" cy="129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9" idx="3"/>
            <a:endCxn id="7" idx="1"/>
          </p:cNvCxnSpPr>
          <p:nvPr/>
        </p:nvCxnSpPr>
        <p:spPr>
          <a:xfrm flipH="1" flipV="1">
            <a:off x="3203848" y="1465670"/>
            <a:ext cx="3832225" cy="2038331"/>
          </a:xfrm>
          <a:prstGeom prst="curvedConnector5">
            <a:avLst>
              <a:gd name="adj1" fmla="val -5965"/>
              <a:gd name="adj2" fmla="val 50000"/>
              <a:gd name="adj3" fmla="val 105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1600" y="3770009"/>
            <a:ext cx="780213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task_struct *g, *t;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struct list_head *temp;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for_each_process(g)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printk("tgid=%d, pid=%d, comm=%s\n", ... 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for( temp = g-&gt;thread_group.next;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temp != &amp;g-&gt;thread_group;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 temp = temp-&gt;next )   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printk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("\t\ttgid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=%d, pid=%d, comm=%s\n", ... );</a:t>
            </a:r>
          </a:p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8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166533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3848" y="539572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912611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"mediaserver"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128565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1738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tgid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5358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9163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126354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thread_group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2217863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2590902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284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5656" y="2963941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Binder_1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333698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91857" y="22048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1857" y="2577903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1055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91857" y="2950942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Binder_2"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91857" y="3323981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>
            <a:stCxn id="7" idx="3"/>
            <a:endCxn id="15" idx="1"/>
          </p:cNvCxnSpPr>
          <p:nvPr/>
        </p:nvCxnSpPr>
        <p:spPr>
          <a:xfrm flipH="1">
            <a:off x="1475656" y="1465670"/>
            <a:ext cx="3672408" cy="2051330"/>
          </a:xfrm>
          <a:prstGeom prst="curvedConnector5">
            <a:avLst>
              <a:gd name="adj1" fmla="val -6225"/>
              <a:gd name="adj2" fmla="val 50000"/>
              <a:gd name="adj3" fmla="val 106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5" idx="3"/>
            <a:endCxn id="19" idx="1"/>
          </p:cNvCxnSpPr>
          <p:nvPr/>
        </p:nvCxnSpPr>
        <p:spPr>
          <a:xfrm flipV="1">
            <a:off x="3419872" y="3504001"/>
            <a:ext cx="1671985" cy="129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9" idx="3"/>
            <a:endCxn id="7" idx="1"/>
          </p:cNvCxnSpPr>
          <p:nvPr/>
        </p:nvCxnSpPr>
        <p:spPr>
          <a:xfrm flipH="1" flipV="1">
            <a:off x="3203848" y="1465670"/>
            <a:ext cx="3832225" cy="2038331"/>
          </a:xfrm>
          <a:prstGeom prst="curvedConnector5">
            <a:avLst>
              <a:gd name="adj1" fmla="val -5965"/>
              <a:gd name="adj2" fmla="val 50000"/>
              <a:gd name="adj3" fmla="val 105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1600" y="3770009"/>
            <a:ext cx="104823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#define do_each_thread(g, t)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for (g = t = &amp;init_task ; (g = t = next_task(g)) != &amp;init_task ; ) do</a:t>
            </a:r>
          </a:p>
          <a:p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#define while_each_thread(g, t) \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while ((t = next_thread(t)) != g)</a:t>
            </a:r>
          </a:p>
          <a:p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3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2132856"/>
            <a:ext cx="63385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expire =   jiffies  +  3*HZ</a:t>
            </a:r>
          </a:p>
          <a:p>
            <a:r>
              <a:rPr lang="en-US" altLang="ko-KR" sz="2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ko-KR" alt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현재시간으로 부터  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초</a:t>
            </a:r>
            <a:r>
              <a:rPr lang="en-US" altLang="ko-KR" sz="28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뒤</a:t>
            </a:r>
            <a:endParaRPr lang="ko-KR" altLang="en-US" sz="28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620688"/>
            <a:ext cx="1080120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051720" y="69269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051720" y="75071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051720" y="80873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051720" y="86675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51720" y="9247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51720" y="98278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51720" y="104080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051720" y="109882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051720" y="1156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051720" y="121485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51720" y="127287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051720" y="133089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51720" y="138891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051720" y="144693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051720" y="150494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51720" y="156296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51720" y="162098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27584" y="66891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27584" y="72693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27584" y="78495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7584" y="8429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27584" y="9009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27584" y="95900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27584" y="101702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584" y="107504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27584" y="113306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584" y="119108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27584" y="124909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7584" y="13071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7584" y="136513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27584" y="142315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27584" y="148117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27584" y="15391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27584" y="15972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137560" y="750714"/>
            <a:ext cx="267798" cy="290090"/>
            <a:chOff x="2555776" y="959008"/>
            <a:chExt cx="360040" cy="290090"/>
          </a:xfrm>
        </p:grpSpPr>
        <p:cxnSp>
          <p:nvCxnSpPr>
            <p:cNvPr id="42" name="꺾인 연결선 41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405358" y="750714"/>
            <a:ext cx="267798" cy="290090"/>
            <a:chOff x="2555776" y="959008"/>
            <a:chExt cx="360040" cy="290090"/>
          </a:xfrm>
        </p:grpSpPr>
        <p:cxnSp>
          <p:nvCxnSpPr>
            <p:cNvPr id="53" name="꺾인 연결선 52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673157" y="750714"/>
            <a:ext cx="267798" cy="290090"/>
            <a:chOff x="2555776" y="959008"/>
            <a:chExt cx="360040" cy="290090"/>
          </a:xfrm>
        </p:grpSpPr>
        <p:cxnSp>
          <p:nvCxnSpPr>
            <p:cNvPr id="56" name="꺾인 연결선 55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2940955" y="750714"/>
            <a:ext cx="267798" cy="290090"/>
            <a:chOff x="2555776" y="959008"/>
            <a:chExt cx="360040" cy="290090"/>
          </a:xfrm>
        </p:grpSpPr>
        <p:cxnSp>
          <p:nvCxnSpPr>
            <p:cNvPr id="59" name="꺾인 연결선 58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3208753" y="750714"/>
            <a:ext cx="267798" cy="290090"/>
            <a:chOff x="2555776" y="959008"/>
            <a:chExt cx="360040" cy="290090"/>
          </a:xfrm>
        </p:grpSpPr>
        <p:cxnSp>
          <p:nvCxnSpPr>
            <p:cNvPr id="62" name="꺾인 연결선 61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3476552" y="750714"/>
            <a:ext cx="267798" cy="290090"/>
            <a:chOff x="2555776" y="959008"/>
            <a:chExt cx="360040" cy="290090"/>
          </a:xfrm>
        </p:grpSpPr>
        <p:cxnSp>
          <p:nvCxnSpPr>
            <p:cNvPr id="65" name="꺾인 연결선 64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3744350" y="750714"/>
            <a:ext cx="267798" cy="290090"/>
            <a:chOff x="2555776" y="959008"/>
            <a:chExt cx="360040" cy="290090"/>
          </a:xfrm>
        </p:grpSpPr>
        <p:cxnSp>
          <p:nvCxnSpPr>
            <p:cNvPr id="68" name="꺾인 연결선 67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4012149" y="750714"/>
            <a:ext cx="267798" cy="290090"/>
            <a:chOff x="2555776" y="959008"/>
            <a:chExt cx="360040" cy="290090"/>
          </a:xfrm>
        </p:grpSpPr>
        <p:cxnSp>
          <p:nvCxnSpPr>
            <p:cNvPr id="71" name="꺾인 연결선 70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4279947" y="750714"/>
            <a:ext cx="267798" cy="290090"/>
            <a:chOff x="2555776" y="959008"/>
            <a:chExt cx="360040" cy="290090"/>
          </a:xfrm>
        </p:grpSpPr>
        <p:cxnSp>
          <p:nvCxnSpPr>
            <p:cNvPr id="74" name="꺾인 연결선 73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4547745" y="750714"/>
            <a:ext cx="267798" cy="290090"/>
            <a:chOff x="2555776" y="959008"/>
            <a:chExt cx="360040" cy="290090"/>
          </a:xfrm>
        </p:grpSpPr>
        <p:cxnSp>
          <p:nvCxnSpPr>
            <p:cNvPr id="77" name="꺾인 연결선 76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815544" y="750714"/>
            <a:ext cx="267798" cy="290090"/>
            <a:chOff x="2555776" y="959008"/>
            <a:chExt cx="360040" cy="290090"/>
          </a:xfrm>
        </p:grpSpPr>
        <p:cxnSp>
          <p:nvCxnSpPr>
            <p:cNvPr id="80" name="꺾인 연결선 79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62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400506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544" y="458112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386634" y="4093991"/>
            <a:ext cx="64807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83668" y="4077072"/>
            <a:ext cx="64807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4077072"/>
            <a:ext cx="64807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1620" y="35010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Ready Queue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48079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schedule()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1700808"/>
            <a:ext cx="115212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1844824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2204864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7" idx="0"/>
          </p:cNvCxnSpPr>
          <p:nvPr/>
        </p:nvCxnSpPr>
        <p:spPr>
          <a:xfrm flipV="1">
            <a:off x="2710670" y="2157454"/>
            <a:ext cx="1404156" cy="1936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9832" y="62068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fetch - decode - execute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5626" y="2956302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의 양보 시점 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1. I/O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요청시 당장 실행이 불가능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71811" y="472514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71811" y="530120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0137" y="544522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TASK_RUNNING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1892" y="562238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TASK_INTERRUPTIBLE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292080" y="184482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292080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92080" y="198884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92080" y="206084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92080" y="213285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92080" y="220486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92080" y="227687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92080" y="234888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292080" y="242088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292080" y="249289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92080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292080" y="263691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827978" y="1700808"/>
            <a:ext cx="68823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503086" y="184482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503086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503086" y="198884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503086" y="206084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503086" y="213285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03086" y="220486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03086" y="227687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503086" y="234888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503086" y="242088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503086" y="249289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503086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03086" y="263691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742840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42840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 flipV="1">
            <a:off x="5377218" y="1916832"/>
            <a:ext cx="365622" cy="7200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7236296" y="1844827"/>
            <a:ext cx="1188620" cy="144016"/>
            <a:chOff x="7308304" y="1700808"/>
            <a:chExt cx="1188620" cy="144016"/>
          </a:xfrm>
        </p:grpSpPr>
        <p:sp>
          <p:nvSpPr>
            <p:cNvPr id="56" name="직사각형 55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236296" y="1988842"/>
            <a:ext cx="1188620" cy="144016"/>
            <a:chOff x="7308304" y="1700808"/>
            <a:chExt cx="1188620" cy="144016"/>
          </a:xfrm>
        </p:grpSpPr>
        <p:sp>
          <p:nvSpPr>
            <p:cNvPr id="73" name="직사각형 72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236296" y="2132857"/>
            <a:ext cx="1188620" cy="144016"/>
            <a:chOff x="7308304" y="1700808"/>
            <a:chExt cx="1188620" cy="144016"/>
          </a:xfrm>
        </p:grpSpPr>
        <p:sp>
          <p:nvSpPr>
            <p:cNvPr id="79" name="직사각형 78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236296" y="2276872"/>
            <a:ext cx="1188620" cy="144016"/>
            <a:chOff x="7308304" y="1700808"/>
            <a:chExt cx="1188620" cy="144016"/>
          </a:xfrm>
        </p:grpSpPr>
        <p:sp>
          <p:nvSpPr>
            <p:cNvPr id="85" name="직사각형 84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90" name="꺾인 연결선 89"/>
          <p:cNvCxnSpPr>
            <a:stCxn id="73" idx="1"/>
          </p:cNvCxnSpPr>
          <p:nvPr/>
        </p:nvCxnSpPr>
        <p:spPr>
          <a:xfrm rot="10800000">
            <a:off x="6516216" y="1916836"/>
            <a:ext cx="720080" cy="1440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4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400506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544" y="458112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386634" y="4093991"/>
            <a:ext cx="88922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83668" y="4077072"/>
            <a:ext cx="64807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4077072"/>
            <a:ext cx="64807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1620" y="35010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Ready Queue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922" y="542613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schedule()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1700808"/>
            <a:ext cx="115212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1844824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2204864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8" idx="0"/>
          </p:cNvCxnSpPr>
          <p:nvPr/>
        </p:nvCxnSpPr>
        <p:spPr>
          <a:xfrm flipV="1">
            <a:off x="1907704" y="2157455"/>
            <a:ext cx="2207122" cy="191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9832" y="62068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fetch - decode - execute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5626" y="2956302"/>
            <a:ext cx="3990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의 양보 시점 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1. I/O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요청시 당장 실행이 불가능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2. time slice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이 되면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71811" y="472514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71811" y="530120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7427" y="606344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TASK_RUNNING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1892" y="562238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TASK_INTERRUPTIBLE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292080" y="184482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292080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92080" y="198884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92080" y="206084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92080" y="213285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92080" y="220486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92080" y="227687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92080" y="234888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292080" y="242088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292080" y="249289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92080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292080" y="263691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827978" y="1700808"/>
            <a:ext cx="68823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503086" y="184482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503086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503086" y="198884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503086" y="206084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503086" y="213285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03086" y="220486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03086" y="227687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503086" y="234888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503086" y="242088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503086" y="249289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503086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03086" y="263691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742840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42840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 flipV="1">
            <a:off x="5377218" y="1916832"/>
            <a:ext cx="365622" cy="7200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7236296" y="1844827"/>
            <a:ext cx="1188620" cy="144016"/>
            <a:chOff x="7308304" y="1700808"/>
            <a:chExt cx="1188620" cy="144016"/>
          </a:xfrm>
        </p:grpSpPr>
        <p:sp>
          <p:nvSpPr>
            <p:cNvPr id="56" name="직사각형 55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236296" y="1988842"/>
            <a:ext cx="1188620" cy="144016"/>
            <a:chOff x="7308304" y="1700808"/>
            <a:chExt cx="1188620" cy="144016"/>
          </a:xfrm>
        </p:grpSpPr>
        <p:sp>
          <p:nvSpPr>
            <p:cNvPr id="73" name="직사각형 72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236296" y="2132857"/>
            <a:ext cx="1188620" cy="144016"/>
            <a:chOff x="7308304" y="1700808"/>
            <a:chExt cx="1188620" cy="144016"/>
          </a:xfrm>
        </p:grpSpPr>
        <p:sp>
          <p:nvSpPr>
            <p:cNvPr id="79" name="직사각형 78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236296" y="2276872"/>
            <a:ext cx="1188620" cy="144016"/>
            <a:chOff x="7308304" y="1700808"/>
            <a:chExt cx="1188620" cy="144016"/>
          </a:xfrm>
        </p:grpSpPr>
        <p:sp>
          <p:nvSpPr>
            <p:cNvPr id="85" name="직사각형 84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90" name="꺾인 연결선 89"/>
          <p:cNvCxnSpPr>
            <a:stCxn id="73" idx="1"/>
          </p:cNvCxnSpPr>
          <p:nvPr/>
        </p:nvCxnSpPr>
        <p:spPr>
          <a:xfrm rot="10800000">
            <a:off x="6516216" y="1916836"/>
            <a:ext cx="720080" cy="1440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13655" y="505842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counter=0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236296" y="1124744"/>
            <a:ext cx="356586" cy="3565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>
            <a:endCxn id="4" idx="1"/>
          </p:cNvCxnSpPr>
          <p:nvPr/>
        </p:nvCxnSpPr>
        <p:spPr>
          <a:xfrm flipH="1" flipV="1">
            <a:off x="7288517" y="1176965"/>
            <a:ext cx="185503" cy="126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4" idx="7"/>
          </p:cNvCxnSpPr>
          <p:nvPr/>
        </p:nvCxnSpPr>
        <p:spPr>
          <a:xfrm flipV="1">
            <a:off x="7414589" y="1176965"/>
            <a:ext cx="126072" cy="126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4" idx="3"/>
          </p:cNvCxnSpPr>
          <p:nvPr/>
        </p:nvCxnSpPr>
        <p:spPr>
          <a:xfrm rot="5400000">
            <a:off x="6730514" y="1286820"/>
            <a:ext cx="415715" cy="70029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47240" y="79012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10ms - tick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400506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544" y="458112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458642" y="4083194"/>
            <a:ext cx="88922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83668" y="4077072"/>
            <a:ext cx="64807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4077072"/>
            <a:ext cx="648072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1620" y="35010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Ready Queue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3305" y="62446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schedule()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1700808"/>
            <a:ext cx="115212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1844824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2204864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8" idx="0"/>
          </p:cNvCxnSpPr>
          <p:nvPr/>
        </p:nvCxnSpPr>
        <p:spPr>
          <a:xfrm flipV="1">
            <a:off x="1907704" y="2157455"/>
            <a:ext cx="2207122" cy="191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9832" y="62068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fetch - decode - execute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5626" y="2956302"/>
            <a:ext cx="3990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의 양보 시점 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1. I/O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요청시 당장 실행이 불가능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2. time slice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이 되면 </a:t>
            </a:r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71811" y="472514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71811" y="530120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7427" y="606344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TASK_RUNNING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1892" y="562238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TASK_INTERRUPTIBLE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292080" y="184482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292080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92080" y="198884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92080" y="206084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92080" y="213285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92080" y="220486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92080" y="227687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92080" y="234888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292080" y="242088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292080" y="249289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92080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292080" y="263691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827978" y="1700808"/>
            <a:ext cx="688238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503086" y="184482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503086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503086" y="198884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503086" y="206084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503086" y="213285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03086" y="220486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03086" y="227687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503086" y="2348880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503086" y="2420888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503086" y="2492896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503086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03086" y="263691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742840" y="1916832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42840" y="2564904"/>
            <a:ext cx="8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 flipV="1">
            <a:off x="5377218" y="1916832"/>
            <a:ext cx="365622" cy="7200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7236296" y="1844827"/>
            <a:ext cx="1188620" cy="144016"/>
            <a:chOff x="7308304" y="1700808"/>
            <a:chExt cx="1188620" cy="144016"/>
          </a:xfrm>
        </p:grpSpPr>
        <p:sp>
          <p:nvSpPr>
            <p:cNvPr id="56" name="직사각형 55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236296" y="1988842"/>
            <a:ext cx="1188620" cy="144016"/>
            <a:chOff x="7308304" y="1700808"/>
            <a:chExt cx="1188620" cy="144016"/>
          </a:xfrm>
        </p:grpSpPr>
        <p:sp>
          <p:nvSpPr>
            <p:cNvPr id="73" name="직사각형 72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236296" y="2132857"/>
            <a:ext cx="1188620" cy="144016"/>
            <a:chOff x="7308304" y="1700808"/>
            <a:chExt cx="1188620" cy="144016"/>
          </a:xfrm>
        </p:grpSpPr>
        <p:sp>
          <p:nvSpPr>
            <p:cNvPr id="79" name="직사각형 78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236296" y="2276872"/>
            <a:ext cx="1188620" cy="144016"/>
            <a:chOff x="7308304" y="1700808"/>
            <a:chExt cx="1188620" cy="144016"/>
          </a:xfrm>
        </p:grpSpPr>
        <p:sp>
          <p:nvSpPr>
            <p:cNvPr id="85" name="직사각형 84"/>
            <p:cNvSpPr/>
            <p:nvPr/>
          </p:nvSpPr>
          <p:spPr>
            <a:xfrm>
              <a:off x="7308304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546028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83752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021476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259200" y="1700808"/>
              <a:ext cx="237724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90" name="꺾인 연결선 89"/>
          <p:cNvCxnSpPr>
            <a:stCxn id="73" idx="1"/>
          </p:cNvCxnSpPr>
          <p:nvPr/>
        </p:nvCxnSpPr>
        <p:spPr>
          <a:xfrm rot="10800000">
            <a:off x="6516216" y="1916836"/>
            <a:ext cx="720080" cy="1440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99549" y="54245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counter=100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236296" y="1124744"/>
            <a:ext cx="356586" cy="3565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>
            <a:endCxn id="4" idx="1"/>
          </p:cNvCxnSpPr>
          <p:nvPr/>
        </p:nvCxnSpPr>
        <p:spPr>
          <a:xfrm flipH="1" flipV="1">
            <a:off x="7288517" y="1176965"/>
            <a:ext cx="185503" cy="126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4" idx="7"/>
          </p:cNvCxnSpPr>
          <p:nvPr/>
        </p:nvCxnSpPr>
        <p:spPr>
          <a:xfrm flipV="1">
            <a:off x="7414589" y="1176965"/>
            <a:ext cx="126072" cy="126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4" idx="3"/>
          </p:cNvCxnSpPr>
          <p:nvPr/>
        </p:nvCxnSpPr>
        <p:spPr>
          <a:xfrm rot="5400000">
            <a:off x="6730514" y="1286820"/>
            <a:ext cx="415715" cy="70029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47240" y="79012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10ms - tick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43213" y="4725144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43213" y="5023973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6" name="직선 화살표 연결선 95"/>
          <p:cNvCxnSpPr>
            <a:stCxn id="7" idx="2"/>
            <a:endCxn id="94" idx="0"/>
          </p:cNvCxnSpPr>
          <p:nvPr/>
        </p:nvCxnSpPr>
        <p:spPr>
          <a:xfrm flipH="1">
            <a:off x="2831245" y="4515242"/>
            <a:ext cx="72008" cy="209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583668" y="4684802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583668" y="4983631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9" name="직선 화살표 연결선 98"/>
          <p:cNvCxnSpPr>
            <a:endCxn id="97" idx="0"/>
          </p:cNvCxnSpPr>
          <p:nvPr/>
        </p:nvCxnSpPr>
        <p:spPr>
          <a:xfrm>
            <a:off x="1871700" y="4485697"/>
            <a:ext cx="0" cy="19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827584" y="4714347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27584" y="5013176"/>
            <a:ext cx="57606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" name="직선 화살표 연결선 101"/>
          <p:cNvCxnSpPr>
            <a:endCxn id="100" idx="0"/>
          </p:cNvCxnSpPr>
          <p:nvPr/>
        </p:nvCxnSpPr>
        <p:spPr>
          <a:xfrm>
            <a:off x="1115616" y="4515242"/>
            <a:ext cx="0" cy="19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04894" y="531857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counter=150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7634" y="550798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counter=50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7245" y="2444923"/>
            <a:ext cx="194421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7245" y="2876971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jiffies+3*HZ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7245" y="3309019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7245" y="3741067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my_timer_handler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245" y="4173115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7245" y="4605163"/>
            <a:ext cx="194421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4252" y="198325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9978" y="241530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977" y="284735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expires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976" y="32794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9975" y="371145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9974" y="414349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89973" y="457554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5931741" y="3165003"/>
            <a:ext cx="792088" cy="77727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7" idx="3"/>
            <a:endCxn id="17" idx="1"/>
          </p:cNvCxnSpPr>
          <p:nvPr/>
        </p:nvCxnSpPr>
        <p:spPr>
          <a:xfrm flipV="1">
            <a:off x="3411461" y="3553643"/>
            <a:ext cx="2617440" cy="403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18398" y="266268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my_timer_handler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476672"/>
            <a:ext cx="5961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timer.expires 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= jiffies + 3*HZ;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timer.function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= my_timer_handler;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timer.data    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96682" y="4030827"/>
            <a:ext cx="1237732" cy="275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6682" y="4305879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jiffies+3*HZ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6682" y="4580931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96682" y="4855982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my_timer_handler</a:t>
            </a:r>
            <a:endParaRPr lang="ko-KR" altLang="en-US" sz="105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96682" y="5131034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6682" y="5406085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689" y="369227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7587" y="398882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87" y="426387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expires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7586" y="453892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586" y="481397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85" y="508902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7584" y="536408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7038881" y="4489247"/>
            <a:ext cx="504261" cy="49483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7" idx="3"/>
            <a:endCxn id="17" idx="1"/>
          </p:cNvCxnSpPr>
          <p:nvPr/>
        </p:nvCxnSpPr>
        <p:spPr>
          <a:xfrm flipV="1">
            <a:off x="5434414" y="4736664"/>
            <a:ext cx="1666322" cy="256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9400" y="4169462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my_timer_handler</a:t>
            </a:r>
            <a:endParaRPr lang="ko-KR" alt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888" y="27369"/>
            <a:ext cx="5961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add_timer(&amp;timer);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mod_timer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mod_timer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internal_add_timer(base,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__internal_add_timer(base,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list_add_tail( &amp;timer.entry, vec);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2897" y="3807405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2897" y="4074094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92897" y="4340783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92897" y="4607472"/>
            <a:ext cx="1237732" cy="275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92897" y="4874161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92897" y="5140850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92897" y="5407539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92897" y="5674228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8904" y="346885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1600" y="452653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8903" y="315854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화살표 연결선 32"/>
          <p:cNvCxnSpPr>
            <a:stCxn id="25" idx="3"/>
            <a:endCxn id="4" idx="1"/>
          </p:cNvCxnSpPr>
          <p:nvPr/>
        </p:nvCxnSpPr>
        <p:spPr>
          <a:xfrm flipV="1">
            <a:off x="2730629" y="4168353"/>
            <a:ext cx="1466053" cy="576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96682" y="4030827"/>
            <a:ext cx="1237732" cy="275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6682" y="4305879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jiffies+3*HZ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6682" y="4580931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96682" y="4855982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my_timer_handler</a:t>
            </a:r>
            <a:endParaRPr lang="ko-KR" altLang="en-US" sz="105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96682" y="5131034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6682" y="5406085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689" y="369227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7587" y="398882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87" y="426387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expires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7586" y="453892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586" y="481397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85" y="508902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7584" y="536408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7038881" y="4489247"/>
            <a:ext cx="504261" cy="49483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7" idx="3"/>
            <a:endCxn id="17" idx="1"/>
          </p:cNvCxnSpPr>
          <p:nvPr/>
        </p:nvCxnSpPr>
        <p:spPr>
          <a:xfrm flipV="1">
            <a:off x="5434414" y="4736664"/>
            <a:ext cx="1666322" cy="256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9400" y="4169462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my_timer_handler</a:t>
            </a:r>
            <a:endParaRPr lang="ko-KR" alt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2897" y="3807405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2897" y="4074094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92897" y="4340783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92897" y="4607472"/>
            <a:ext cx="1237732" cy="275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92897" y="4874161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92897" y="5140850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92897" y="5407539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92897" y="5674228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8904" y="346885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1600" y="452653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8903" y="315854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화살표 연결선 32"/>
          <p:cNvCxnSpPr>
            <a:stCxn id="25" idx="3"/>
            <a:endCxn id="4" idx="1"/>
          </p:cNvCxnSpPr>
          <p:nvPr/>
        </p:nvCxnSpPr>
        <p:spPr>
          <a:xfrm flipV="1">
            <a:off x="2730629" y="4168353"/>
            <a:ext cx="1466053" cy="576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1600" y="620688"/>
            <a:ext cx="1080120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051720" y="69269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051720" y="75071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051720" y="80873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051720" y="86675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51720" y="9247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051720" y="98278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51720" y="104080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051720" y="109882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51720" y="1156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51720" y="121485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051720" y="127287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051720" y="133089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051720" y="138891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051720" y="144693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51720" y="150494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051720" y="156296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051720" y="162098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27584" y="66891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27584" y="72693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27584" y="78495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27584" y="8429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27584" y="9009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27584" y="95900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27584" y="101702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27584" y="107504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27584" y="113306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584" y="119108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27584" y="124909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27584" y="13071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27584" y="136513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27584" y="142315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27584" y="148117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27584" y="15391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27584" y="15972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3922263" y="378828"/>
            <a:ext cx="267798" cy="290090"/>
            <a:chOff x="2555776" y="959008"/>
            <a:chExt cx="360040" cy="290090"/>
          </a:xfrm>
        </p:grpSpPr>
        <p:cxnSp>
          <p:nvCxnSpPr>
            <p:cNvPr id="70" name="꺾인 연결선 69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4190061" y="378828"/>
            <a:ext cx="267798" cy="290090"/>
            <a:chOff x="2555776" y="959008"/>
            <a:chExt cx="360040" cy="290090"/>
          </a:xfrm>
        </p:grpSpPr>
        <p:cxnSp>
          <p:nvCxnSpPr>
            <p:cNvPr id="73" name="꺾인 연결선 72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4457860" y="378828"/>
            <a:ext cx="267798" cy="290090"/>
            <a:chOff x="2555776" y="959008"/>
            <a:chExt cx="360040" cy="290090"/>
          </a:xfrm>
        </p:grpSpPr>
        <p:cxnSp>
          <p:nvCxnSpPr>
            <p:cNvPr id="76" name="꺾인 연결선 75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4725658" y="378828"/>
            <a:ext cx="267798" cy="290090"/>
            <a:chOff x="2555776" y="959008"/>
            <a:chExt cx="360040" cy="290090"/>
          </a:xfrm>
        </p:grpSpPr>
        <p:cxnSp>
          <p:nvCxnSpPr>
            <p:cNvPr id="79" name="꺾인 연결선 78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4993456" y="378828"/>
            <a:ext cx="267798" cy="290090"/>
            <a:chOff x="2555776" y="959008"/>
            <a:chExt cx="360040" cy="290090"/>
          </a:xfrm>
        </p:grpSpPr>
        <p:cxnSp>
          <p:nvCxnSpPr>
            <p:cNvPr id="82" name="꺾인 연결선 81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5261255" y="378828"/>
            <a:ext cx="267798" cy="290090"/>
            <a:chOff x="2555776" y="959008"/>
            <a:chExt cx="360040" cy="290090"/>
          </a:xfrm>
        </p:grpSpPr>
        <p:cxnSp>
          <p:nvCxnSpPr>
            <p:cNvPr id="85" name="꺾인 연결선 84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5529053" y="378828"/>
            <a:ext cx="267798" cy="290090"/>
            <a:chOff x="2555776" y="959008"/>
            <a:chExt cx="360040" cy="290090"/>
          </a:xfrm>
        </p:grpSpPr>
        <p:cxnSp>
          <p:nvCxnSpPr>
            <p:cNvPr id="88" name="꺾인 연결선 87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5796852" y="378828"/>
            <a:ext cx="267798" cy="290090"/>
            <a:chOff x="2555776" y="959008"/>
            <a:chExt cx="360040" cy="290090"/>
          </a:xfrm>
        </p:grpSpPr>
        <p:cxnSp>
          <p:nvCxnSpPr>
            <p:cNvPr id="91" name="꺾인 연결선 90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6064650" y="378828"/>
            <a:ext cx="267798" cy="290090"/>
            <a:chOff x="2555776" y="959008"/>
            <a:chExt cx="360040" cy="290090"/>
          </a:xfrm>
        </p:grpSpPr>
        <p:cxnSp>
          <p:nvCxnSpPr>
            <p:cNvPr id="94" name="꺾인 연결선 93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6332448" y="378828"/>
            <a:ext cx="267798" cy="290090"/>
            <a:chOff x="2555776" y="959008"/>
            <a:chExt cx="360040" cy="290090"/>
          </a:xfrm>
        </p:grpSpPr>
        <p:cxnSp>
          <p:nvCxnSpPr>
            <p:cNvPr id="97" name="꺾인 연결선 96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6600247" y="378828"/>
            <a:ext cx="267798" cy="290090"/>
            <a:chOff x="2555776" y="959008"/>
            <a:chExt cx="360040" cy="290090"/>
          </a:xfrm>
        </p:grpSpPr>
        <p:cxnSp>
          <p:nvCxnSpPr>
            <p:cNvPr id="100" name="꺾인 연결선 99"/>
            <p:cNvCxnSpPr/>
            <p:nvPr/>
          </p:nvCxnSpPr>
          <p:spPr>
            <a:xfrm flipV="1">
              <a:off x="2555776" y="959008"/>
              <a:ext cx="360040" cy="29009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2915816" y="959008"/>
              <a:ext cx="0" cy="290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직사각형 101"/>
          <p:cNvSpPr/>
          <p:nvPr/>
        </p:nvSpPr>
        <p:spPr>
          <a:xfrm>
            <a:off x="3131839" y="616780"/>
            <a:ext cx="666551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3798390" y="68029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798390" y="7383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798390" y="79633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798390" y="85435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798390" y="91237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798390" y="97038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798390" y="10284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798390" y="108642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798390" y="114444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798390" y="12024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798390" y="126047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798390" y="131849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798390" y="137651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798390" y="143453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798390" y="149255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798390" y="15505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798390" y="160858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017986" y="78495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017986" y="16188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/>
          <p:nvPr/>
        </p:nvCxnSpPr>
        <p:spPr>
          <a:xfrm rot="10800000" flipV="1">
            <a:off x="2123728" y="796334"/>
            <a:ext cx="894258" cy="18645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2410" y="1886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IRQ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524435" y="1271782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24435" y="1538471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524435" y="1805160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524435" y="2071849"/>
            <a:ext cx="1237732" cy="275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524435" y="2338538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524435" y="2605227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524435" y="2871916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524435" y="3138605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46427" y="88955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IVT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37838" y="20247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0x20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세로로 말린 두루마리 모양 132"/>
          <p:cNvSpPr/>
          <p:nvPr/>
        </p:nvSpPr>
        <p:spPr>
          <a:xfrm>
            <a:off x="7726822" y="1657794"/>
            <a:ext cx="504261" cy="49483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4" name="직선 화살표 연결선 133"/>
          <p:cNvCxnSpPr>
            <a:stCxn id="126" idx="3"/>
            <a:endCxn id="133" idx="1"/>
          </p:cNvCxnSpPr>
          <p:nvPr/>
        </p:nvCxnSpPr>
        <p:spPr>
          <a:xfrm flipV="1">
            <a:off x="6762167" y="1905211"/>
            <a:ext cx="1026509" cy="304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192840" y="118505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tick_periodic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8" name="세로로 말린 두루마리 모양 137"/>
          <p:cNvSpPr/>
          <p:nvPr/>
        </p:nvSpPr>
        <p:spPr>
          <a:xfrm>
            <a:off x="7665908" y="3002262"/>
            <a:ext cx="504261" cy="49483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466427" y="26016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do_timer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1" name="꺾인 연결선 140"/>
          <p:cNvCxnSpPr>
            <a:stCxn id="133" idx="3"/>
            <a:endCxn id="138" idx="3"/>
          </p:cNvCxnSpPr>
          <p:nvPr/>
        </p:nvCxnSpPr>
        <p:spPr>
          <a:xfrm rot="10800000" flipV="1">
            <a:off x="8108315" y="1905211"/>
            <a:ext cx="60914" cy="1344468"/>
          </a:xfrm>
          <a:prstGeom prst="bentConnector3">
            <a:avLst>
              <a:gd name="adj1" fmla="val -1079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4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9536" y="690204"/>
            <a:ext cx="1237732" cy="275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9536" y="965256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jiffies+3*HZ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9536" y="1240308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69536" y="1515359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my_timer_handler</a:t>
            </a:r>
            <a:endParaRPr lang="ko-KR" altLang="en-US" sz="105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69536" y="1790411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69536" y="2065462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5543" y="35165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0441" y="64820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0441" y="92325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expires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0440" y="119830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0440" y="147335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0439" y="174840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0438" y="202345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6311735" y="1148624"/>
            <a:ext cx="504261" cy="49483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7" idx="3"/>
            <a:endCxn id="17" idx="1"/>
          </p:cNvCxnSpPr>
          <p:nvPr/>
        </p:nvCxnSpPr>
        <p:spPr>
          <a:xfrm flipV="1">
            <a:off x="4707268" y="1396041"/>
            <a:ext cx="1666322" cy="256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64795" y="70615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my_timer_handler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5751" y="466782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5751" y="733471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5751" y="1000160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5751" y="1266849"/>
            <a:ext cx="1237732" cy="275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5751" y="1533538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5751" y="1800227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5751" y="2066916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5751" y="2333605"/>
            <a:ext cx="1237732" cy="275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1758" y="1282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4454" y="118590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endParaRPr lang="ko-KR" alt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화살표 연결선 32"/>
          <p:cNvCxnSpPr>
            <a:stCxn id="25" idx="3"/>
            <a:endCxn id="4" idx="1"/>
          </p:cNvCxnSpPr>
          <p:nvPr/>
        </p:nvCxnSpPr>
        <p:spPr>
          <a:xfrm flipV="1">
            <a:off x="2003483" y="827730"/>
            <a:ext cx="1466053" cy="576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95536" y="2880346"/>
            <a:ext cx="4416594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tick_periodic();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update_process_times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run_local_timers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raise_softirq(TIMER_SOFTIRQ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raise_softirq_irqoff(nr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raise_softirq_irqoff(nr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or_softirq_pending(1UL &lt;&lt;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local_softirq_pending() |= (x)</a:t>
            </a:r>
            <a:endParaRPr lang="ko-KR" alt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07802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46283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84764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23245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2040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00521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39002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77483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16278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54759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93240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1721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70516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08997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474788" y="5877272"/>
            <a:ext cx="38481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859598" y="5877272"/>
            <a:ext cx="38481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017208" y="2880346"/>
            <a:ext cx="6814686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open_softirq(TIMER_SOFTIRQ,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run_timer_softirq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run_timers(base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timer =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list_first_entry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fn = timer-&gt;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data = timer-&gt;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call_timer_fn(timer, fn,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fn(data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my_timer_handler();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8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5452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request_irq();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request_threaded_irq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__setup_irq(irq, desc, action);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4892" y="206084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4892" y="249289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4892" y="292494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4892" y="335699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94892" y="378904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4892" y="422108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4892" y="465313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16288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IVT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314" y="3820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379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677" y="35727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3928" y="222712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3928" y="2659170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3928" y="3091218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23928" y="3523266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379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3955314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3928" y="4387362"/>
            <a:ext cx="144016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INT 1"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5685" y="22584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9430" y="18134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5685" y="26894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dev_id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5685" y="31204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5685" y="35513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irq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5685" y="3982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685" y="44132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7236296" y="2276872"/>
            <a:ext cx="648072" cy="64807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15" idx="3"/>
            <a:endCxn id="29" idx="1"/>
          </p:cNvCxnSpPr>
          <p:nvPr/>
        </p:nvCxnSpPr>
        <p:spPr>
          <a:xfrm>
            <a:off x="5364088" y="2443146"/>
            <a:ext cx="1953217" cy="157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19738" y="181346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my_interrupt_handler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1800" y="1597442"/>
            <a:ext cx="720080" cy="400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71800" y="2200213"/>
            <a:ext cx="720080" cy="4006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71800" y="1290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1800" y="25556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old_ptr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5052" y="38020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ko-KR" alt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34" idx="1"/>
          </p:cNvCxnSpPr>
          <p:nvPr/>
        </p:nvCxnSpPr>
        <p:spPr>
          <a:xfrm flipH="1">
            <a:off x="2535052" y="2400558"/>
            <a:ext cx="236748" cy="1388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3"/>
            <a:endCxn id="15" idx="1"/>
          </p:cNvCxnSpPr>
          <p:nvPr/>
        </p:nvCxnSpPr>
        <p:spPr>
          <a:xfrm flipV="1">
            <a:off x="2535052" y="2443146"/>
            <a:ext cx="1388876" cy="1561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1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if(!((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old-&gt;flags &amp; new-&gt;flags) &amp; 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IRQF_SHARED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  goto mismatch;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700808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10000011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00000000 &amp;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 &amp;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4149" y="1700808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10000011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10000000 &amp;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 &amp;</a:t>
            </a: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0000000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1484784"/>
            <a:ext cx="3836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같은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irq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에 두개 이상의 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를 등록 하려면</a:t>
            </a:r>
            <a:endParaRPr lang="en-US" altLang="ko-KR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두개 모두 </a:t>
            </a:r>
            <a:r>
              <a:rPr lang="en-US" altLang="ko-KR" sz="2400" smtClean="0">
                <a:latin typeface="Consolas" panose="020B0609020204030204" pitchFamily="49" charset="0"/>
                <a:cs typeface="Consolas" panose="020B0609020204030204" pitchFamily="49" charset="0"/>
              </a:rPr>
              <a:t>IRQF_SHARED</a:t>
            </a:r>
          </a:p>
          <a:p>
            <a:r>
              <a:rPr lang="ko-KR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를 세팅 해야 됨</a:t>
            </a:r>
            <a:endParaRPr lang="ko-KR" alt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5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1402</Words>
  <Application>Microsoft Office PowerPoint</Application>
  <PresentationFormat>화면 슬라이드 쇼(4:3)</PresentationFormat>
  <Paragraphs>532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74</cp:revision>
  <dcterms:created xsi:type="dcterms:W3CDTF">2018-03-05T01:10:34Z</dcterms:created>
  <dcterms:modified xsi:type="dcterms:W3CDTF">2018-03-07T07:49:54Z</dcterms:modified>
</cp:coreProperties>
</file>