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95" autoAdjust="0"/>
    <p:restoredTop sz="94660"/>
  </p:normalViewPr>
  <p:slideViewPr>
    <p:cSldViewPr>
      <p:cViewPr varScale="1">
        <p:scale>
          <a:sx n="80" d="100"/>
          <a:sy n="80" d="100"/>
        </p:scale>
        <p:origin x="-4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C85D5-36E4-44DB-97C7-7588C3995D18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2963-6A2F-4F38-8F23-6CA815538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116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3F62-E594-4B89-9C8E-6D1467AD3976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30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3F62-E594-4B89-9C8E-6D1467AD3976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2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3F62-E594-4B89-9C8E-6D1467AD3976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02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3F62-E594-4B89-9C8E-6D1467AD3976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79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3F62-E594-4B89-9C8E-6D1467AD3976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660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3F62-E594-4B89-9C8E-6D1467AD3976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03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3F62-E594-4B89-9C8E-6D1467AD3976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91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3F62-E594-4B89-9C8E-6D1467AD3976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62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3F62-E594-4B89-9C8E-6D1467AD3976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73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3F62-E594-4B89-9C8E-6D1467AD3976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13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3F62-E594-4B89-9C8E-6D1467AD3976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7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E3F62-E594-4B89-9C8E-6D1467AD3976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69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838" y="8216"/>
            <a:ext cx="81708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p = __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get_free_pages(GFP_KERNEL, 0);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  page_address(page);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        __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va(PFN_PHYS(page_to_pfn(page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                       (page) 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mem_map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             (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phys_addr_t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)(pfn) 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PAGE_SHIFT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0x2000 + 0xc0000000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652120" y="2564904"/>
            <a:ext cx="2016224" cy="1080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652120" y="3645024"/>
            <a:ext cx="2016224" cy="1080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52120" y="4725144"/>
            <a:ext cx="2016224" cy="10801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52120" y="5805264"/>
            <a:ext cx="2016224" cy="1080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42910" y="23373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0x0000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42910" y="344878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0x1000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42910" y="456026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0x2000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42910" y="567173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0x3000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67744" y="3327924"/>
            <a:ext cx="864096" cy="472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67744" y="3800920"/>
            <a:ext cx="864096" cy="472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67744" y="4273916"/>
            <a:ext cx="864096" cy="4729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67744" y="4746912"/>
            <a:ext cx="864096" cy="472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81076" y="33797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81076" y="385275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81076" y="43257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81076" y="47987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10168" y="308776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mem_map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3131840" y="4273916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95105" y="403741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7227" y="2316540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0xc0002000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967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23528" y="-7763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p3 = kmalloc( 32 ); 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-49084" y="652655"/>
            <a:ext cx="8366393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void *slab_get_obj(struct kmem_cache *cachep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altLang="ko-KR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struct 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slab *slabp,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int 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nodeid)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 void *objp = index_to_obj(cachep, slabp, slabp-&gt;free);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 kmem_bufctl_t next;</a:t>
            </a: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 slabp-&gt;inuse++;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 next = slab_bufctl(slabp)[slabp-&gt;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free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slabp-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&gt;free = next;</a:t>
            </a: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 return objp;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50943" y="5313462"/>
            <a:ext cx="1519946" cy="5670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050943" y="5880525"/>
            <a:ext cx="1519946" cy="5670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050943" y="6447588"/>
            <a:ext cx="1519946" cy="5670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050943" y="7014651"/>
            <a:ext cx="1519946" cy="5670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050943" y="2372937"/>
            <a:ext cx="1519946" cy="2835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50943" y="2667103"/>
            <a:ext cx="1519946" cy="2835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50943" y="2961269"/>
            <a:ext cx="1519946" cy="2835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050943" y="3255435"/>
            <a:ext cx="1519946" cy="2835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050943" y="3549601"/>
            <a:ext cx="1519946" cy="2835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50943" y="3843767"/>
            <a:ext cx="1519946" cy="2835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48198" y="233003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48198" y="262312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colouroff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48198" y="291620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s_mem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48198" y="320929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inuse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648198" y="350237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free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648198" y="379546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nodeid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09580" y="1196752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sizeof(slab)=48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" name="꺾인 연결선 4"/>
          <p:cNvCxnSpPr>
            <a:stCxn id="33" idx="1"/>
            <a:endCxn id="2" idx="2"/>
          </p:cNvCxnSpPr>
          <p:nvPr/>
        </p:nvCxnSpPr>
        <p:spPr>
          <a:xfrm rot="10800000" flipV="1">
            <a:off x="6998773" y="3103035"/>
            <a:ext cx="52171" cy="2199298"/>
          </a:xfrm>
          <a:prstGeom prst="bentConnector3">
            <a:avLst>
              <a:gd name="adj1" fmla="val 53817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050943" y="4137117"/>
            <a:ext cx="1519946" cy="2835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050943" y="4431283"/>
            <a:ext cx="1519946" cy="2835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050943" y="4725449"/>
            <a:ext cx="1519946" cy="2835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050943" y="5019615"/>
            <a:ext cx="1519946" cy="2835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998772" y="5231450"/>
            <a:ext cx="141766" cy="1417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구부러진 연결선 7"/>
          <p:cNvCxnSpPr>
            <a:stCxn id="35" idx="1"/>
            <a:endCxn id="29" idx="1"/>
          </p:cNvCxnSpPr>
          <p:nvPr/>
        </p:nvCxnSpPr>
        <p:spPr>
          <a:xfrm rot="10800000" flipV="1">
            <a:off x="7050943" y="3691367"/>
            <a:ext cx="12700" cy="147001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272971" y="215438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slabp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8570889" y="5302333"/>
            <a:ext cx="54955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108663" y="504678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204563" y="4720132"/>
            <a:ext cx="1519946" cy="2835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92291" y="497671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8559110" y="4121362"/>
            <a:ext cx="54955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028111" y="406195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slabp+1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flipH="1">
            <a:off x="8570889" y="5880525"/>
            <a:ext cx="54955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108663" y="562497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p2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flipH="1">
            <a:off x="8559109" y="6447588"/>
            <a:ext cx="54955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096883" y="619203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p3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418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23528" y="-7763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kfree( p2 ); 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-177791" y="562599"/>
            <a:ext cx="85074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void slab_put_obj(struct kmem_cache *cachep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altLang="ko-KR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struct 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slab *slabp,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void 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*objp, int nodeid)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 unsigned int objnr = obj_to_index(cachep, slabp, 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objp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slab_bufctl(slabp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)[objnr] = slabp-&gt;free;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 slabp-&gt;free = objnr;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 slabp-&gt;inuse--;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50943" y="5313462"/>
            <a:ext cx="1519946" cy="5670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050943" y="5880525"/>
            <a:ext cx="1519946" cy="5670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050943" y="6447588"/>
            <a:ext cx="1519946" cy="5670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050943" y="7014651"/>
            <a:ext cx="1519946" cy="5670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050943" y="2372937"/>
            <a:ext cx="1519946" cy="2835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50943" y="2667103"/>
            <a:ext cx="1519946" cy="2835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50943" y="2961269"/>
            <a:ext cx="1519946" cy="2835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050943" y="3255435"/>
            <a:ext cx="1519946" cy="2835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050943" y="3549601"/>
            <a:ext cx="1519946" cy="2835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50943" y="3843767"/>
            <a:ext cx="1519946" cy="2835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48198" y="233003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48198" y="262312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colouroff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48198" y="291620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s_mem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48198" y="320929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inuse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648198" y="350237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free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648198" y="379546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nodeid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09580" y="1196752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sizeof(slab)=48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" name="꺾인 연결선 4"/>
          <p:cNvCxnSpPr>
            <a:stCxn id="33" idx="1"/>
            <a:endCxn id="2" idx="2"/>
          </p:cNvCxnSpPr>
          <p:nvPr/>
        </p:nvCxnSpPr>
        <p:spPr>
          <a:xfrm rot="10800000" flipV="1">
            <a:off x="6998773" y="3103035"/>
            <a:ext cx="52171" cy="2199298"/>
          </a:xfrm>
          <a:prstGeom prst="bentConnector3">
            <a:avLst>
              <a:gd name="adj1" fmla="val 53817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050943" y="4137117"/>
            <a:ext cx="1519946" cy="2835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050943" y="4431283"/>
            <a:ext cx="1519946" cy="2835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050943" y="4725449"/>
            <a:ext cx="1519946" cy="2835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050943" y="5019615"/>
            <a:ext cx="1519946" cy="2835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998772" y="5231450"/>
            <a:ext cx="141766" cy="1417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구부러진 연결선 7"/>
          <p:cNvCxnSpPr>
            <a:stCxn id="35" idx="1"/>
            <a:endCxn id="27" idx="1"/>
          </p:cNvCxnSpPr>
          <p:nvPr/>
        </p:nvCxnSpPr>
        <p:spPr>
          <a:xfrm rot="10800000" flipV="1">
            <a:off x="7050943" y="3691367"/>
            <a:ext cx="12700" cy="88168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272971" y="215438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slabp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8570889" y="5302333"/>
            <a:ext cx="54955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108663" y="504678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204563" y="4720132"/>
            <a:ext cx="1519946" cy="2835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92291" y="497671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objnr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8559110" y="4121362"/>
            <a:ext cx="54955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028111" y="406195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slabp+1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flipH="1">
            <a:off x="8570889" y="5880525"/>
            <a:ext cx="54955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108663" y="562497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p2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flipH="1">
            <a:off x="8559109" y="6447588"/>
            <a:ext cx="54955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096883" y="619203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p3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6" name="구부러진 연결선 45"/>
          <p:cNvCxnSpPr>
            <a:stCxn id="27" idx="1"/>
            <a:endCxn id="29" idx="1"/>
          </p:cNvCxnSpPr>
          <p:nvPr/>
        </p:nvCxnSpPr>
        <p:spPr>
          <a:xfrm rot="10800000" flipV="1">
            <a:off x="7050943" y="4573049"/>
            <a:ext cx="12700" cy="58833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856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23528" y="-7763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kfree( p3 ); 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-177791" y="562599"/>
            <a:ext cx="85074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void slab_put_obj(struct kmem_cache *cachep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altLang="ko-KR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struct 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slab *slabp,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void 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*objp, int nodeid)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 unsigned int objnr = obj_to_index(cachep, slabp, 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objp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slab_bufctl(slabp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)[objnr] = slabp-&gt;free;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 slabp-&gt;free = objnr;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 slabp-&gt;inuse--;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50943" y="5313462"/>
            <a:ext cx="1519946" cy="5670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050943" y="5880525"/>
            <a:ext cx="1519946" cy="5670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050943" y="6447588"/>
            <a:ext cx="1519946" cy="5670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050943" y="7014651"/>
            <a:ext cx="1519946" cy="5670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050943" y="2372937"/>
            <a:ext cx="1519946" cy="2835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50943" y="2667103"/>
            <a:ext cx="1519946" cy="2835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50943" y="2961269"/>
            <a:ext cx="1519946" cy="2835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050943" y="3255435"/>
            <a:ext cx="1519946" cy="2835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050943" y="3549601"/>
            <a:ext cx="1519946" cy="2835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50943" y="3843767"/>
            <a:ext cx="1519946" cy="2835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48198" y="233003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48198" y="262312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colouroff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48198" y="291620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s_mem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48198" y="320929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inuse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648198" y="350237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free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648198" y="379546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nodeid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09580" y="1196752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sizeof(slab)=48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" name="꺾인 연결선 4"/>
          <p:cNvCxnSpPr>
            <a:stCxn id="33" idx="1"/>
            <a:endCxn id="2" idx="2"/>
          </p:cNvCxnSpPr>
          <p:nvPr/>
        </p:nvCxnSpPr>
        <p:spPr>
          <a:xfrm rot="10800000" flipV="1">
            <a:off x="6998773" y="3103035"/>
            <a:ext cx="52171" cy="2199298"/>
          </a:xfrm>
          <a:prstGeom prst="bentConnector3">
            <a:avLst>
              <a:gd name="adj1" fmla="val 53817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050943" y="4137117"/>
            <a:ext cx="1519946" cy="2835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050943" y="4431283"/>
            <a:ext cx="1519946" cy="2835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050943" y="4725449"/>
            <a:ext cx="1519946" cy="2835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050943" y="5019615"/>
            <a:ext cx="1519946" cy="2835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998772" y="5231450"/>
            <a:ext cx="141766" cy="1417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구부러진 연결선 7"/>
          <p:cNvCxnSpPr>
            <a:stCxn id="35" idx="1"/>
            <a:endCxn id="28" idx="1"/>
          </p:cNvCxnSpPr>
          <p:nvPr/>
        </p:nvCxnSpPr>
        <p:spPr>
          <a:xfrm rot="10800000" flipV="1">
            <a:off x="7050943" y="3691367"/>
            <a:ext cx="12700" cy="117584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272971" y="215438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slabp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8570889" y="5302333"/>
            <a:ext cx="54955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108663" y="504678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204563" y="4720132"/>
            <a:ext cx="1519946" cy="2835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92291" y="497671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objnr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8559110" y="4121362"/>
            <a:ext cx="54955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028111" y="406195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slabp+1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flipH="1">
            <a:off x="8570889" y="5880525"/>
            <a:ext cx="54955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108663" y="562497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p2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flipH="1">
            <a:off x="8559109" y="6447588"/>
            <a:ext cx="54955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096883" y="619203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p3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6" name="구부러진 연결선 45"/>
          <p:cNvCxnSpPr>
            <a:stCxn id="27" idx="1"/>
            <a:endCxn id="29" idx="1"/>
          </p:cNvCxnSpPr>
          <p:nvPr/>
        </p:nvCxnSpPr>
        <p:spPr>
          <a:xfrm rot="10800000" flipV="1">
            <a:off x="7050943" y="4573049"/>
            <a:ext cx="12700" cy="58833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구부러진 연결선 53"/>
          <p:cNvCxnSpPr>
            <a:stCxn id="28" idx="1"/>
            <a:endCxn id="27" idx="1"/>
          </p:cNvCxnSpPr>
          <p:nvPr/>
        </p:nvCxnSpPr>
        <p:spPr>
          <a:xfrm rot="10800000">
            <a:off x="7050943" y="4573049"/>
            <a:ext cx="12700" cy="2941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039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23528" y="-7763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kfree( p1 ); 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-177791" y="562599"/>
            <a:ext cx="85074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void slab_put_obj(struct kmem_cache *cachep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altLang="ko-KR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struct 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slab *slabp,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void 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*objp, int nodeid)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 unsigned int objnr = obj_to_index(cachep, slabp, 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objp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slab_bufctl(slabp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)[objnr] = slabp-&gt;free;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 slabp-&gt;free = objnr;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 slabp-&gt;inuse--;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50943" y="5313462"/>
            <a:ext cx="1519946" cy="5670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050943" y="5880525"/>
            <a:ext cx="1519946" cy="5670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050943" y="6447588"/>
            <a:ext cx="1519946" cy="5670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050943" y="7014651"/>
            <a:ext cx="1519946" cy="5670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050943" y="2372937"/>
            <a:ext cx="1519946" cy="2835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50943" y="2667103"/>
            <a:ext cx="1519946" cy="2835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50943" y="2961269"/>
            <a:ext cx="1519946" cy="2835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050943" y="3255435"/>
            <a:ext cx="1519946" cy="2835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050943" y="3549601"/>
            <a:ext cx="1519946" cy="2835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50943" y="3843767"/>
            <a:ext cx="1519946" cy="2835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48198" y="233003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48198" y="262312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colouroff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48198" y="291620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s_mem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48198" y="320929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inuse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648198" y="350237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free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648198" y="379546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nodeid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09580" y="1196752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sizeof(slab)=48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" name="꺾인 연결선 4"/>
          <p:cNvCxnSpPr>
            <a:stCxn id="33" idx="1"/>
            <a:endCxn id="2" idx="2"/>
          </p:cNvCxnSpPr>
          <p:nvPr/>
        </p:nvCxnSpPr>
        <p:spPr>
          <a:xfrm rot="10800000" flipV="1">
            <a:off x="6998773" y="3103035"/>
            <a:ext cx="52171" cy="2199298"/>
          </a:xfrm>
          <a:prstGeom prst="bentConnector3">
            <a:avLst>
              <a:gd name="adj1" fmla="val 53817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050943" y="4137117"/>
            <a:ext cx="1519946" cy="2835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050943" y="4431283"/>
            <a:ext cx="1519946" cy="2835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050943" y="4725449"/>
            <a:ext cx="1519946" cy="2835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050943" y="5019615"/>
            <a:ext cx="1519946" cy="2835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998772" y="5231450"/>
            <a:ext cx="141766" cy="1417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구부러진 연결선 7"/>
          <p:cNvCxnSpPr>
            <a:stCxn id="35" idx="1"/>
            <a:endCxn id="26" idx="1"/>
          </p:cNvCxnSpPr>
          <p:nvPr/>
        </p:nvCxnSpPr>
        <p:spPr>
          <a:xfrm rot="10800000" flipV="1">
            <a:off x="7050943" y="3691367"/>
            <a:ext cx="12700" cy="58751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272971" y="215438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slabp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8570889" y="5302333"/>
            <a:ext cx="54955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108663" y="504678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204563" y="4720132"/>
            <a:ext cx="1519946" cy="2835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92291" y="497671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objnr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8559110" y="4121362"/>
            <a:ext cx="54955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028111" y="406195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slabp+1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flipH="1">
            <a:off x="8570889" y="5880525"/>
            <a:ext cx="54955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108663" y="562497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p2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flipH="1">
            <a:off x="8559109" y="6447588"/>
            <a:ext cx="54955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096883" y="619203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p3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6" name="구부러진 연결선 45"/>
          <p:cNvCxnSpPr>
            <a:stCxn id="27" idx="1"/>
            <a:endCxn id="29" idx="1"/>
          </p:cNvCxnSpPr>
          <p:nvPr/>
        </p:nvCxnSpPr>
        <p:spPr>
          <a:xfrm rot="10800000" flipV="1">
            <a:off x="7050943" y="4573049"/>
            <a:ext cx="12700" cy="58833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구부러진 연결선 53"/>
          <p:cNvCxnSpPr>
            <a:stCxn id="28" idx="1"/>
            <a:endCxn id="27" idx="1"/>
          </p:cNvCxnSpPr>
          <p:nvPr/>
        </p:nvCxnSpPr>
        <p:spPr>
          <a:xfrm rot="10800000">
            <a:off x="7050943" y="4573049"/>
            <a:ext cx="12700" cy="2941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 54"/>
          <p:cNvCxnSpPr>
            <a:stCxn id="26" idx="1"/>
            <a:endCxn id="28" idx="1"/>
          </p:cNvCxnSpPr>
          <p:nvPr/>
        </p:nvCxnSpPr>
        <p:spPr>
          <a:xfrm rot="10800000" flipV="1">
            <a:off x="7050943" y="4278883"/>
            <a:ext cx="12700" cy="58833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167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4663" y="4708527"/>
            <a:ext cx="988929" cy="3689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74663" y="5077477"/>
            <a:ext cx="988929" cy="3689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74663" y="5446428"/>
            <a:ext cx="988929" cy="3689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4663" y="5815378"/>
            <a:ext cx="988929" cy="3689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74663" y="2795321"/>
            <a:ext cx="988929" cy="1844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74663" y="2986716"/>
            <a:ext cx="988929" cy="1844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74663" y="3178110"/>
            <a:ext cx="988929" cy="1844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74663" y="3369504"/>
            <a:ext cx="988929" cy="1844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4663" y="3560899"/>
            <a:ext cx="988929" cy="1844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74663" y="3752293"/>
            <a:ext cx="988929" cy="1844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86426" y="2689914"/>
            <a:ext cx="449728" cy="240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86426" y="2880605"/>
            <a:ext cx="861701" cy="240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colouroff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86426" y="3071296"/>
            <a:ext cx="532123" cy="240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s_mem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86426" y="3261987"/>
            <a:ext cx="532123" cy="240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inuse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86426" y="3452678"/>
            <a:ext cx="449728" cy="240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free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86426" y="3643369"/>
            <a:ext cx="614517" cy="240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nodeid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" name="꺾인 연결선 19"/>
          <p:cNvCxnSpPr>
            <a:stCxn id="10" idx="1"/>
            <a:endCxn id="25" idx="2"/>
          </p:cNvCxnSpPr>
          <p:nvPr/>
        </p:nvCxnSpPr>
        <p:spPr>
          <a:xfrm rot="10800000" flipV="1">
            <a:off x="1240720" y="3270348"/>
            <a:ext cx="33944" cy="1430938"/>
          </a:xfrm>
          <a:prstGeom prst="bentConnector3">
            <a:avLst>
              <a:gd name="adj1" fmla="val 53817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274663" y="3943157"/>
            <a:ext cx="988929" cy="18447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74663" y="4134551"/>
            <a:ext cx="988929" cy="18447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274663" y="4325946"/>
            <a:ext cx="988929" cy="18447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74663" y="4517340"/>
            <a:ext cx="988929" cy="18447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240719" y="4655167"/>
            <a:ext cx="92238" cy="9223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" name="구부러진 연결선 25"/>
          <p:cNvCxnSpPr>
            <a:stCxn id="12" idx="1"/>
            <a:endCxn id="21" idx="1"/>
          </p:cNvCxnSpPr>
          <p:nvPr/>
        </p:nvCxnSpPr>
        <p:spPr>
          <a:xfrm rot="10800000" flipV="1">
            <a:off x="1274663" y="3653137"/>
            <a:ext cx="8263" cy="38225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>
            <a:stCxn id="22" idx="1"/>
            <a:endCxn id="24" idx="1"/>
          </p:cNvCxnSpPr>
          <p:nvPr/>
        </p:nvCxnSpPr>
        <p:spPr>
          <a:xfrm rot="10800000" flipV="1">
            <a:off x="1274663" y="4226789"/>
            <a:ext cx="8263" cy="38278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 36"/>
          <p:cNvCxnSpPr>
            <a:stCxn id="23" idx="1"/>
            <a:endCxn id="22" idx="1"/>
          </p:cNvCxnSpPr>
          <p:nvPr/>
        </p:nvCxnSpPr>
        <p:spPr>
          <a:xfrm rot="10800000">
            <a:off x="1274663" y="4226789"/>
            <a:ext cx="8263" cy="19139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 37"/>
          <p:cNvCxnSpPr>
            <a:stCxn id="21" idx="1"/>
            <a:endCxn id="23" idx="1"/>
          </p:cNvCxnSpPr>
          <p:nvPr/>
        </p:nvCxnSpPr>
        <p:spPr>
          <a:xfrm rot="10800000" flipV="1">
            <a:off x="1274663" y="4035395"/>
            <a:ext cx="8263" cy="38278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43608" y="220486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slabs_full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866951" y="4726220"/>
            <a:ext cx="988929" cy="3689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866951" y="5095170"/>
            <a:ext cx="988929" cy="3689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866951" y="5464121"/>
            <a:ext cx="988929" cy="3689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866951" y="5833071"/>
            <a:ext cx="988929" cy="3689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866951" y="2813014"/>
            <a:ext cx="988929" cy="1844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866951" y="3004409"/>
            <a:ext cx="988929" cy="1844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66951" y="3195803"/>
            <a:ext cx="988929" cy="1844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866951" y="3387197"/>
            <a:ext cx="988929" cy="1844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866951" y="3578592"/>
            <a:ext cx="988929" cy="1844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866951" y="3769986"/>
            <a:ext cx="988929" cy="1844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78714" y="2707607"/>
            <a:ext cx="449728" cy="240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78714" y="2898298"/>
            <a:ext cx="861701" cy="240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colouroff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778714" y="3088989"/>
            <a:ext cx="532123" cy="240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s_mem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778714" y="3279680"/>
            <a:ext cx="532123" cy="240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inuse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778714" y="3470371"/>
            <a:ext cx="449728" cy="240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free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78714" y="3661062"/>
            <a:ext cx="614517" cy="240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nodeid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꺾인 연결선 56"/>
          <p:cNvCxnSpPr>
            <a:stCxn id="47" idx="1"/>
            <a:endCxn id="62" idx="2"/>
          </p:cNvCxnSpPr>
          <p:nvPr/>
        </p:nvCxnSpPr>
        <p:spPr>
          <a:xfrm rot="10800000" flipV="1">
            <a:off x="3833008" y="3288041"/>
            <a:ext cx="33944" cy="1430938"/>
          </a:xfrm>
          <a:prstGeom prst="bentConnector3">
            <a:avLst>
              <a:gd name="adj1" fmla="val 53817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3866951" y="3960850"/>
            <a:ext cx="988929" cy="18447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866951" y="4152244"/>
            <a:ext cx="988929" cy="1844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866951" y="4343639"/>
            <a:ext cx="988929" cy="1844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866951" y="4535033"/>
            <a:ext cx="988929" cy="18447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3833007" y="4672860"/>
            <a:ext cx="92238" cy="9223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3" name="구부러진 연결선 62"/>
          <p:cNvCxnSpPr>
            <a:stCxn id="49" idx="1"/>
            <a:endCxn id="58" idx="1"/>
          </p:cNvCxnSpPr>
          <p:nvPr/>
        </p:nvCxnSpPr>
        <p:spPr>
          <a:xfrm rot="10800000" flipV="1">
            <a:off x="3866951" y="3670830"/>
            <a:ext cx="8263" cy="38225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 63"/>
          <p:cNvCxnSpPr>
            <a:stCxn id="59" idx="1"/>
            <a:endCxn id="61" idx="1"/>
          </p:cNvCxnSpPr>
          <p:nvPr/>
        </p:nvCxnSpPr>
        <p:spPr>
          <a:xfrm rot="10800000" flipV="1">
            <a:off x="3866951" y="4244482"/>
            <a:ext cx="8263" cy="38278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구부러진 연결선 64"/>
          <p:cNvCxnSpPr>
            <a:stCxn id="60" idx="1"/>
            <a:endCxn id="59" idx="1"/>
          </p:cNvCxnSpPr>
          <p:nvPr/>
        </p:nvCxnSpPr>
        <p:spPr>
          <a:xfrm rot="10800000">
            <a:off x="3866951" y="4244482"/>
            <a:ext cx="8263" cy="19139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구부러진 연결선 65"/>
          <p:cNvCxnSpPr>
            <a:stCxn id="58" idx="1"/>
            <a:endCxn id="60" idx="1"/>
          </p:cNvCxnSpPr>
          <p:nvPr/>
        </p:nvCxnSpPr>
        <p:spPr>
          <a:xfrm rot="10800000" flipV="1">
            <a:off x="3866951" y="4053088"/>
            <a:ext cx="8263" cy="38278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755182" y="220486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slabs_partial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891287" y="4768880"/>
            <a:ext cx="988929" cy="3689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891287" y="5137830"/>
            <a:ext cx="988929" cy="3689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891287" y="5506781"/>
            <a:ext cx="988929" cy="3689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891287" y="5875731"/>
            <a:ext cx="988929" cy="3689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891287" y="2855674"/>
            <a:ext cx="988929" cy="1844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891287" y="3047069"/>
            <a:ext cx="988929" cy="1844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891287" y="3238463"/>
            <a:ext cx="988929" cy="1844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891287" y="3429857"/>
            <a:ext cx="988929" cy="1844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891287" y="3621252"/>
            <a:ext cx="988929" cy="1844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891287" y="3812646"/>
            <a:ext cx="988929" cy="1844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803050" y="2750267"/>
            <a:ext cx="449728" cy="240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803050" y="2940958"/>
            <a:ext cx="861701" cy="240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colouroff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803050" y="3131649"/>
            <a:ext cx="532123" cy="240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s_mem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803050" y="3322340"/>
            <a:ext cx="532123" cy="240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inuse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803050" y="3513031"/>
            <a:ext cx="449728" cy="240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free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803050" y="3703722"/>
            <a:ext cx="614517" cy="240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nodeid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4" name="꺾인 연결선 83"/>
          <p:cNvCxnSpPr>
            <a:stCxn id="74" idx="1"/>
            <a:endCxn id="89" idx="2"/>
          </p:cNvCxnSpPr>
          <p:nvPr/>
        </p:nvCxnSpPr>
        <p:spPr>
          <a:xfrm rot="10800000" flipV="1">
            <a:off x="6857344" y="3330701"/>
            <a:ext cx="33944" cy="1430938"/>
          </a:xfrm>
          <a:prstGeom prst="bentConnector3">
            <a:avLst>
              <a:gd name="adj1" fmla="val 53817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6891287" y="4003510"/>
            <a:ext cx="988929" cy="1844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891287" y="4194904"/>
            <a:ext cx="988929" cy="1844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891287" y="4386299"/>
            <a:ext cx="988929" cy="1844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891287" y="4577693"/>
            <a:ext cx="988929" cy="18447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6857343" y="4715520"/>
            <a:ext cx="92238" cy="9223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0" name="구부러진 연결선 89"/>
          <p:cNvCxnSpPr>
            <a:stCxn id="76" idx="1"/>
            <a:endCxn id="85" idx="1"/>
          </p:cNvCxnSpPr>
          <p:nvPr/>
        </p:nvCxnSpPr>
        <p:spPr>
          <a:xfrm rot="10800000" flipV="1">
            <a:off x="6891287" y="3713490"/>
            <a:ext cx="8263" cy="38225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 90"/>
          <p:cNvCxnSpPr>
            <a:stCxn id="86" idx="1"/>
            <a:endCxn id="88" idx="1"/>
          </p:cNvCxnSpPr>
          <p:nvPr/>
        </p:nvCxnSpPr>
        <p:spPr>
          <a:xfrm rot="10800000" flipV="1">
            <a:off x="6891287" y="4287142"/>
            <a:ext cx="8263" cy="38278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 91"/>
          <p:cNvCxnSpPr>
            <a:stCxn id="87" idx="1"/>
            <a:endCxn id="86" idx="1"/>
          </p:cNvCxnSpPr>
          <p:nvPr/>
        </p:nvCxnSpPr>
        <p:spPr>
          <a:xfrm rot="10800000">
            <a:off x="6891287" y="4287142"/>
            <a:ext cx="8263" cy="19139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 92"/>
          <p:cNvCxnSpPr>
            <a:stCxn id="85" idx="1"/>
            <a:endCxn id="87" idx="1"/>
          </p:cNvCxnSpPr>
          <p:nvPr/>
        </p:nvCxnSpPr>
        <p:spPr>
          <a:xfrm rot="10800000" flipV="1">
            <a:off x="6891287" y="4095748"/>
            <a:ext cx="8263" cy="38278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779518" y="224752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slabs_free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251520" y="6381328"/>
            <a:ext cx="8712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724598" y="6390125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buddy system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3851920" y="597939"/>
            <a:ext cx="988929" cy="1844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851920" y="789334"/>
            <a:ext cx="988929" cy="1844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851920" y="980728"/>
            <a:ext cx="988929" cy="1844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851920" y="1172122"/>
            <a:ext cx="988929" cy="1844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763683" y="49253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object_size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578706" y="17105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kmem_cache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0" name="구부러진 연결선 109"/>
          <p:cNvCxnSpPr>
            <a:stCxn id="102" idx="2"/>
            <a:endCxn id="8" idx="0"/>
          </p:cNvCxnSpPr>
          <p:nvPr/>
        </p:nvCxnSpPr>
        <p:spPr>
          <a:xfrm rot="5400000">
            <a:off x="2338396" y="787331"/>
            <a:ext cx="1438723" cy="2577257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 110"/>
          <p:cNvCxnSpPr>
            <a:stCxn id="102" idx="2"/>
            <a:endCxn id="45" idx="0"/>
          </p:cNvCxnSpPr>
          <p:nvPr/>
        </p:nvCxnSpPr>
        <p:spPr>
          <a:xfrm rot="16200000" flipH="1">
            <a:off x="3625692" y="2077290"/>
            <a:ext cx="1456416" cy="1503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 113"/>
          <p:cNvCxnSpPr>
            <a:stCxn id="102" idx="2"/>
            <a:endCxn id="72" idx="0"/>
          </p:cNvCxnSpPr>
          <p:nvPr/>
        </p:nvCxnSpPr>
        <p:spPr>
          <a:xfrm rot="16200000" flipH="1">
            <a:off x="5116530" y="586452"/>
            <a:ext cx="1499076" cy="303936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4824028" y="107969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51520" y="-1618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p = kmalloc(40);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6516108" y="604857"/>
            <a:ext cx="988929" cy="1844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6516108" y="796252"/>
            <a:ext cx="988929" cy="1844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6516108" y="987646"/>
            <a:ext cx="988929" cy="1844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6516108" y="1179040"/>
            <a:ext cx="988929" cy="1844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7" name="구부러진 연결선 126"/>
          <p:cNvCxnSpPr>
            <a:stCxn id="102" idx="3"/>
            <a:endCxn id="126" idx="1"/>
          </p:cNvCxnSpPr>
          <p:nvPr/>
        </p:nvCxnSpPr>
        <p:spPr>
          <a:xfrm>
            <a:off x="4840849" y="1264360"/>
            <a:ext cx="1675259" cy="691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940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78871"/>
            <a:ext cx="104823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name    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active_objs&gt; &lt;num_objs&gt; &lt;objsize&gt; &lt;objperslab&gt; &lt;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pagesperslab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kmalloc-64 </a:t>
            </a:r>
            <a:r>
              <a:rPr lang="fi-FI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161421         164800        64        64           1 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716777"/>
            <a:ext cx="67120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최신 커널은  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slab</a:t>
            </a:r>
            <a:r>
              <a:rPr lang="ko-KR" alt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을 사용 하지 않는다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ko-KR" alt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대신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slub</a:t>
            </a:r>
            <a:r>
              <a:rPr lang="ko-KR" alt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을 사용한다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slub</a:t>
            </a:r>
            <a:r>
              <a:rPr lang="ko-KR" alt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은 정보를 기존 자료구조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( page ) </a:t>
            </a:r>
            <a:r>
              <a:rPr lang="ko-KR" alt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로 관리 한다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slub</a:t>
            </a:r>
            <a:r>
              <a:rPr lang="ko-KR" alt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은 같은 크기의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cache</a:t>
            </a:r>
            <a:r>
              <a:rPr lang="ko-KR" alt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를 공유한다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.  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105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260648"/>
            <a:ext cx="49039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메모리 할당시 제약 조건 </a:t>
            </a:r>
            <a:endParaRPr lang="en-US" altLang="ko-KR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크기 제한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: 4 Mb</a:t>
            </a:r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__get_free_pages( 10 )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kmalloc(); </a:t>
            </a:r>
          </a:p>
          <a:p>
            <a:endParaRPr lang="en-US" altLang="ko-KR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크기 제한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ko-KR" alt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가상 메모리의 최대 크기 </a:t>
            </a:r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vmalloc( 8*1024*1024 );</a:t>
            </a:r>
          </a:p>
          <a:p>
            <a:r>
              <a:rPr lang="ko-KR" alt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물리적 연속성이 보장이 안된다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909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260648"/>
            <a:ext cx="51122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vmalloc( 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8*1024*1024 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vmalloc_node_flags();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vmalloc_node();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vmalloc_node_range();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area = __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get_vm_area_node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addr = __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vmalloc_area_node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316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260648"/>
            <a:ext cx="4942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area 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= __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get_vm_area_node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03648" y="1124744"/>
            <a:ext cx="1584176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03648" y="1556792"/>
            <a:ext cx="1584176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03648" y="1988840"/>
            <a:ext cx="1584176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8*1024*1024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03648" y="2420888"/>
            <a:ext cx="1584176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7422" y="108823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309" y="154198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309" y="195922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7504" y="236857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pages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63688" y="75541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area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11960" y="955466"/>
            <a:ext cx="1463077" cy="391369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11739" y="2599410"/>
            <a:ext cx="1463077" cy="12241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직선 화살표 연결선 14"/>
          <p:cNvCxnSpPr>
            <a:stCxn id="4" idx="3"/>
          </p:cNvCxnSpPr>
          <p:nvPr/>
        </p:nvCxnSpPr>
        <p:spPr>
          <a:xfrm>
            <a:off x="2987824" y="1772816"/>
            <a:ext cx="1223915" cy="8265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899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260648"/>
            <a:ext cx="5791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addr = 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vmalloc_area_node(area);</a:t>
            </a:r>
            <a:endParaRPr lang="en-US" altLang="ko-KR" sz="2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21899" y="1669699"/>
            <a:ext cx="1584176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21899" y="2101747"/>
            <a:ext cx="1584176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21899" y="2533795"/>
            <a:ext cx="1584176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8*1024*1024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21899" y="2965843"/>
            <a:ext cx="1584176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5673" y="163319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7560" y="2086938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7560" y="2504178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4245" y="2913533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pages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81939" y="130036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area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18032" y="1008996"/>
            <a:ext cx="1463077" cy="391369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17811" y="2652940"/>
            <a:ext cx="1463077" cy="12241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직선 화살표 연결선 14"/>
          <p:cNvCxnSpPr>
            <a:stCxn id="4" idx="3"/>
          </p:cNvCxnSpPr>
          <p:nvPr/>
        </p:nvCxnSpPr>
        <p:spPr>
          <a:xfrm>
            <a:off x="2606075" y="2317771"/>
            <a:ext cx="611957" cy="3351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148064" y="2690884"/>
            <a:ext cx="1080120" cy="3647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48064" y="3055670"/>
            <a:ext cx="1080120" cy="3647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48064" y="3420456"/>
            <a:ext cx="1080120" cy="3647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48064" y="3785242"/>
            <a:ext cx="1080120" cy="3647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48064" y="4150028"/>
            <a:ext cx="1080120" cy="3647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148064" y="4514814"/>
            <a:ext cx="1080120" cy="3647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직선 화살표 연결선 22"/>
          <p:cNvCxnSpPr>
            <a:stCxn id="7" idx="3"/>
            <a:endCxn id="16" idx="1"/>
          </p:cNvCxnSpPr>
          <p:nvPr/>
        </p:nvCxnSpPr>
        <p:spPr>
          <a:xfrm flipV="1">
            <a:off x="2606075" y="2873277"/>
            <a:ext cx="2541989" cy="3085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164288" y="491480"/>
            <a:ext cx="1512168" cy="517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64288" y="1006880"/>
            <a:ext cx="1512168" cy="517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164288" y="1522280"/>
            <a:ext cx="1512168" cy="517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164288" y="2037680"/>
            <a:ext cx="1512168" cy="517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164288" y="2553080"/>
            <a:ext cx="1512168" cy="517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164288" y="3068480"/>
            <a:ext cx="1512168" cy="517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164288" y="3583880"/>
            <a:ext cx="1512168" cy="517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64288" y="4099280"/>
            <a:ext cx="1512168" cy="517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164288" y="4614680"/>
            <a:ext cx="1512168" cy="517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164288" y="5130080"/>
            <a:ext cx="1512168" cy="517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164288" y="5645480"/>
            <a:ext cx="1512168" cy="517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164288" y="6160880"/>
            <a:ext cx="1512168" cy="517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0" name="구부러진 연결선 39"/>
          <p:cNvCxnSpPr>
            <a:stCxn id="16" idx="3"/>
            <a:endCxn id="28" idx="1"/>
          </p:cNvCxnSpPr>
          <p:nvPr/>
        </p:nvCxnSpPr>
        <p:spPr>
          <a:xfrm flipV="1">
            <a:off x="6228184" y="1265638"/>
            <a:ext cx="936104" cy="1607639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 40"/>
          <p:cNvCxnSpPr>
            <a:stCxn id="17" idx="3"/>
            <a:endCxn id="30" idx="1"/>
          </p:cNvCxnSpPr>
          <p:nvPr/>
        </p:nvCxnSpPr>
        <p:spPr>
          <a:xfrm flipV="1">
            <a:off x="6228184" y="2296438"/>
            <a:ext cx="936104" cy="94162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 43"/>
          <p:cNvCxnSpPr>
            <a:stCxn id="18" idx="3"/>
            <a:endCxn id="32" idx="1"/>
          </p:cNvCxnSpPr>
          <p:nvPr/>
        </p:nvCxnSpPr>
        <p:spPr>
          <a:xfrm flipV="1">
            <a:off x="6228184" y="3327238"/>
            <a:ext cx="936104" cy="2756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 46"/>
          <p:cNvCxnSpPr>
            <a:stCxn id="19" idx="3"/>
            <a:endCxn id="34" idx="1"/>
          </p:cNvCxnSpPr>
          <p:nvPr/>
        </p:nvCxnSpPr>
        <p:spPr>
          <a:xfrm>
            <a:off x="6228184" y="3967635"/>
            <a:ext cx="936104" cy="3904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 49"/>
          <p:cNvCxnSpPr>
            <a:stCxn id="21" idx="3"/>
            <a:endCxn id="36" idx="1"/>
          </p:cNvCxnSpPr>
          <p:nvPr/>
        </p:nvCxnSpPr>
        <p:spPr>
          <a:xfrm>
            <a:off x="6228184" y="4697207"/>
            <a:ext cx="936104" cy="69163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23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940152" y="1859961"/>
            <a:ext cx="2016224" cy="1080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940152" y="2940081"/>
            <a:ext cx="2016224" cy="1080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940152" y="4020201"/>
            <a:ext cx="2016224" cy="10801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40152" y="5100321"/>
            <a:ext cx="2016224" cy="1080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30942" y="163236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0x0000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30942" y="274384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0x1000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30942" y="385531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0x2000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30942" y="496679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0x3000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-330929" y="4735963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0xc0002000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75656" y="635289"/>
            <a:ext cx="2448272" cy="13664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75656" y="1988683"/>
            <a:ext cx="2448272" cy="13664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75656" y="3342076"/>
            <a:ext cx="2448272" cy="13664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75656" y="4695470"/>
            <a:ext cx="2448272" cy="13664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-330928" y="404456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0x00000000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-408193" y="5831042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0xffffffff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30928" y="4462336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0xc0000000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56303" y="40445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56302" y="163236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0x4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47287" y="3100607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0x8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56303" y="4428233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0xc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080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260648"/>
            <a:ext cx="5452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map_vm_area(area, prot, &amp;pages)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21899" y="1669699"/>
            <a:ext cx="1584176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21899" y="2101747"/>
            <a:ext cx="1584176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21899" y="2533795"/>
            <a:ext cx="1584176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8*1024*1024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21899" y="2965843"/>
            <a:ext cx="1584176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5673" y="163319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7560" y="2086938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7560" y="2504178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4245" y="2913533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pages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81939" y="130036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area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18032" y="1008996"/>
            <a:ext cx="1463077" cy="391369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17811" y="2652940"/>
            <a:ext cx="1463077" cy="12241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직선 화살표 연결선 14"/>
          <p:cNvCxnSpPr>
            <a:stCxn id="4" idx="3"/>
          </p:cNvCxnSpPr>
          <p:nvPr/>
        </p:nvCxnSpPr>
        <p:spPr>
          <a:xfrm>
            <a:off x="2606075" y="2317771"/>
            <a:ext cx="611957" cy="3351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148064" y="2690884"/>
            <a:ext cx="1080120" cy="3647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48064" y="3055670"/>
            <a:ext cx="1080120" cy="3647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48064" y="3420456"/>
            <a:ext cx="1080120" cy="3647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48064" y="3785242"/>
            <a:ext cx="1080120" cy="3647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48064" y="4150028"/>
            <a:ext cx="1080120" cy="3647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148064" y="4514814"/>
            <a:ext cx="1080120" cy="3647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직선 화살표 연결선 22"/>
          <p:cNvCxnSpPr>
            <a:stCxn id="7" idx="3"/>
            <a:endCxn id="16" idx="1"/>
          </p:cNvCxnSpPr>
          <p:nvPr/>
        </p:nvCxnSpPr>
        <p:spPr>
          <a:xfrm flipV="1">
            <a:off x="2606075" y="2873277"/>
            <a:ext cx="2541989" cy="3085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164288" y="491480"/>
            <a:ext cx="1512168" cy="517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64288" y="1006880"/>
            <a:ext cx="1512168" cy="517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164288" y="1522280"/>
            <a:ext cx="1512168" cy="517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164288" y="2037680"/>
            <a:ext cx="1512168" cy="517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164288" y="2553080"/>
            <a:ext cx="1512168" cy="517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164288" y="3068480"/>
            <a:ext cx="1512168" cy="517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164288" y="3583880"/>
            <a:ext cx="1512168" cy="517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64288" y="4099280"/>
            <a:ext cx="1512168" cy="517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164288" y="4614680"/>
            <a:ext cx="1512168" cy="517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164288" y="5130080"/>
            <a:ext cx="1512168" cy="517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164288" y="5645480"/>
            <a:ext cx="1512168" cy="517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164288" y="6160880"/>
            <a:ext cx="1512168" cy="517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0" name="구부러진 연결선 39"/>
          <p:cNvCxnSpPr>
            <a:stCxn id="16" idx="3"/>
            <a:endCxn id="28" idx="1"/>
          </p:cNvCxnSpPr>
          <p:nvPr/>
        </p:nvCxnSpPr>
        <p:spPr>
          <a:xfrm flipV="1">
            <a:off x="6228184" y="1265638"/>
            <a:ext cx="936104" cy="1607639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 40"/>
          <p:cNvCxnSpPr>
            <a:stCxn id="17" idx="3"/>
            <a:endCxn id="30" idx="1"/>
          </p:cNvCxnSpPr>
          <p:nvPr/>
        </p:nvCxnSpPr>
        <p:spPr>
          <a:xfrm flipV="1">
            <a:off x="6228184" y="2296438"/>
            <a:ext cx="936104" cy="94162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 43"/>
          <p:cNvCxnSpPr>
            <a:stCxn id="18" idx="3"/>
            <a:endCxn id="32" idx="1"/>
          </p:cNvCxnSpPr>
          <p:nvPr/>
        </p:nvCxnSpPr>
        <p:spPr>
          <a:xfrm flipV="1">
            <a:off x="6228184" y="3327238"/>
            <a:ext cx="936104" cy="2756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 46"/>
          <p:cNvCxnSpPr>
            <a:stCxn id="19" idx="3"/>
            <a:endCxn id="34" idx="1"/>
          </p:cNvCxnSpPr>
          <p:nvPr/>
        </p:nvCxnSpPr>
        <p:spPr>
          <a:xfrm>
            <a:off x="6228184" y="3967635"/>
            <a:ext cx="936104" cy="3904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 49"/>
          <p:cNvCxnSpPr>
            <a:stCxn id="21" idx="3"/>
            <a:endCxn id="36" idx="1"/>
          </p:cNvCxnSpPr>
          <p:nvPr/>
        </p:nvCxnSpPr>
        <p:spPr>
          <a:xfrm>
            <a:off x="6228184" y="4697207"/>
            <a:ext cx="936104" cy="69163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137151" y="219127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pages</a:t>
            </a:r>
          </a:p>
        </p:txBody>
      </p:sp>
    </p:spTree>
    <p:extLst>
      <p:ext uri="{BB962C8B-B14F-4D97-AF65-F5344CB8AC3E}">
        <p14:creationId xmlns:p14="http://schemas.microsoft.com/office/powerpoint/2010/main" val="3398541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260648"/>
            <a:ext cx="5452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map_vm_area(area, prot, &amp;pages)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23749" y="1231200"/>
            <a:ext cx="1463077" cy="391369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3528" y="2875144"/>
            <a:ext cx="1463077" cy="12241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164288" y="491480"/>
            <a:ext cx="1512168" cy="517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64288" y="1006880"/>
            <a:ext cx="1512168" cy="517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164288" y="1522280"/>
            <a:ext cx="1512168" cy="517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164288" y="2037680"/>
            <a:ext cx="1512168" cy="517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164288" y="2553080"/>
            <a:ext cx="1512168" cy="517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164288" y="3068480"/>
            <a:ext cx="1512168" cy="517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164288" y="3583880"/>
            <a:ext cx="1512168" cy="517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64288" y="4099280"/>
            <a:ext cx="1512168" cy="517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164288" y="4614680"/>
            <a:ext cx="1512168" cy="517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164288" y="5130080"/>
            <a:ext cx="1512168" cy="517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164288" y="5645480"/>
            <a:ext cx="1512168" cy="517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164288" y="6160880"/>
            <a:ext cx="1512168" cy="517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195736" y="2037680"/>
            <a:ext cx="1152128" cy="3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195736" y="2348880"/>
            <a:ext cx="1152128" cy="3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195736" y="2660080"/>
            <a:ext cx="1152128" cy="3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195736" y="2971280"/>
            <a:ext cx="1152128" cy="3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195736" y="3282480"/>
            <a:ext cx="1152128" cy="3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195736" y="3593680"/>
            <a:ext cx="1152128" cy="3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195736" y="3904880"/>
            <a:ext cx="1152128" cy="311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195736" y="4216080"/>
            <a:ext cx="1152128" cy="311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195736" y="4527280"/>
            <a:ext cx="1152128" cy="3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195736" y="4838480"/>
            <a:ext cx="1152128" cy="3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19672" y="4119463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pgd</a:t>
            </a:r>
            <a:endParaRPr lang="en-US" altLang="ko-KR" sz="2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995936" y="2660080"/>
            <a:ext cx="1152128" cy="3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995936" y="2971280"/>
            <a:ext cx="1152128" cy="3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995936" y="3282480"/>
            <a:ext cx="1152128" cy="3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995936" y="3593680"/>
            <a:ext cx="1152128" cy="3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47864" y="255308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pte</a:t>
            </a:r>
            <a:endParaRPr lang="en-US" altLang="ko-KR" sz="2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5" name="직선 화살표 연결선 44"/>
          <p:cNvCxnSpPr>
            <a:stCxn id="53" idx="3"/>
            <a:endCxn id="58" idx="1"/>
          </p:cNvCxnSpPr>
          <p:nvPr/>
        </p:nvCxnSpPr>
        <p:spPr>
          <a:xfrm flipV="1">
            <a:off x="3347864" y="2815680"/>
            <a:ext cx="648072" cy="124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8" idx="3"/>
          </p:cNvCxnSpPr>
          <p:nvPr/>
        </p:nvCxnSpPr>
        <p:spPr>
          <a:xfrm flipV="1">
            <a:off x="5148064" y="1008996"/>
            <a:ext cx="2016224" cy="18066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9" idx="3"/>
          </p:cNvCxnSpPr>
          <p:nvPr/>
        </p:nvCxnSpPr>
        <p:spPr>
          <a:xfrm flipV="1">
            <a:off x="5148064" y="2037680"/>
            <a:ext cx="2016224" cy="108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0" idx="3"/>
          </p:cNvCxnSpPr>
          <p:nvPr/>
        </p:nvCxnSpPr>
        <p:spPr>
          <a:xfrm flipV="1">
            <a:off x="5148064" y="3068480"/>
            <a:ext cx="2016224" cy="36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61" idx="3"/>
          </p:cNvCxnSpPr>
          <p:nvPr/>
        </p:nvCxnSpPr>
        <p:spPr>
          <a:xfrm>
            <a:off x="5148064" y="3749280"/>
            <a:ext cx="2016224" cy="350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4042285" y="4224979"/>
            <a:ext cx="1152128" cy="3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042285" y="4536179"/>
            <a:ext cx="1152128" cy="3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042285" y="4847379"/>
            <a:ext cx="1152128" cy="3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042285" y="5158579"/>
            <a:ext cx="1152128" cy="31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0" name="직선 화살표 연결선 79"/>
          <p:cNvCxnSpPr>
            <a:stCxn id="54" idx="3"/>
            <a:endCxn id="76" idx="1"/>
          </p:cNvCxnSpPr>
          <p:nvPr/>
        </p:nvCxnSpPr>
        <p:spPr>
          <a:xfrm>
            <a:off x="3347864" y="4371680"/>
            <a:ext cx="694421" cy="8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76" idx="3"/>
          </p:cNvCxnSpPr>
          <p:nvPr/>
        </p:nvCxnSpPr>
        <p:spPr>
          <a:xfrm>
            <a:off x="5194413" y="4380579"/>
            <a:ext cx="1969875" cy="7691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오른쪽 화살표 86"/>
          <p:cNvSpPr/>
          <p:nvPr/>
        </p:nvSpPr>
        <p:spPr>
          <a:xfrm>
            <a:off x="-324544" y="3218351"/>
            <a:ext cx="576064" cy="35466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오른쪽 화살표 87"/>
          <p:cNvSpPr/>
          <p:nvPr/>
        </p:nvSpPr>
        <p:spPr>
          <a:xfrm>
            <a:off x="6588224" y="2150495"/>
            <a:ext cx="576064" cy="35466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697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500" y="3861048"/>
            <a:ext cx="885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1063603  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regular   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32 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912762916000105601  readdir.c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88640"/>
            <a:ext cx="413446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struct linux_dirent {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 long           d_ino;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 off_t          d_off;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 unsigned short d_reclen;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 char           d_name[];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2708920"/>
            <a:ext cx="151216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1063603</a:t>
            </a:r>
            <a:endParaRPr lang="ko-KR" altLang="en-US" b="1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09308" y="2708920"/>
            <a:ext cx="151216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912762916000105601</a:t>
            </a:r>
            <a:endParaRPr lang="ko-KR" altLang="en-US" sz="1050" b="1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04843" y="2708920"/>
            <a:ext cx="591093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endParaRPr lang="ko-KR" altLang="en-US" b="1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95936" y="2708920"/>
            <a:ext cx="2376264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b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readdir.c</a:t>
            </a:r>
            <a:r>
              <a:rPr lang="en-US" altLang="ko-KR" b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en-US" b="1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95536" y="2348880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239" y="206257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endParaRPr lang="ko-KR" altLang="en-US" b="1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395536" y="3140968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34761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ko-KR" altLang="en-US" b="1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9331" y="310677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atin typeface="Consolas" panose="020B0609020204030204" pitchFamily="49" charset="0"/>
                <a:cs typeface="Consolas" panose="020B0609020204030204" pitchFamily="49" charset="0"/>
              </a:rPr>
              <a:t>d_ino</a:t>
            </a:r>
            <a:endParaRPr lang="ko-KR" altLang="en-US" b="1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72201" y="2708920"/>
            <a:ext cx="295546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lang="ko-KR" altLang="en-US" b="1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58820" y="314096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d_type</a:t>
            </a:r>
            <a:endParaRPr lang="ko-KR" altLang="en-US" b="1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42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11960" y="1052736"/>
            <a:ext cx="1944216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1063600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11960" y="1484784"/>
            <a:ext cx="1944216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-rw-r--r--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11960" y="1916832"/>
            <a:ext cx="1944216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11960" y="2348880"/>
            <a:ext cx="1944216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11960" y="2780928"/>
            <a:ext cx="1944216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11960" y="3212976"/>
            <a:ext cx="1944216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11960" y="3645024"/>
            <a:ext cx="1944216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월  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 13:33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11960" y="4077072"/>
            <a:ext cx="1944216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76256" y="4077072"/>
            <a:ext cx="1944216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직선 화살표 연결선 13"/>
          <p:cNvCxnSpPr>
            <a:stCxn id="11" idx="3"/>
            <a:endCxn id="12" idx="1"/>
          </p:cNvCxnSpPr>
          <p:nvPr/>
        </p:nvCxnSpPr>
        <p:spPr>
          <a:xfrm>
            <a:off x="6156176" y="4293096"/>
            <a:ext cx="72008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979712" y="2348880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79712" y="1916832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"aaa"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27547" y="154750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dentry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" name="직선 화살표 연결선 19"/>
          <p:cNvCxnSpPr>
            <a:stCxn id="16" idx="3"/>
            <a:endCxn id="4" idx="1"/>
          </p:cNvCxnSpPr>
          <p:nvPr/>
        </p:nvCxnSpPr>
        <p:spPr>
          <a:xfrm flipV="1">
            <a:off x="3419872" y="1268760"/>
            <a:ext cx="792088" cy="12961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11823" y="65674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854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70480" y="3432342"/>
            <a:ext cx="1669672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1063600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70480" y="3772070"/>
            <a:ext cx="1669672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-rw-r--r--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70480" y="4111798"/>
            <a:ext cx="1669672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70480" y="4451526"/>
            <a:ext cx="1669672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70480" y="4791255"/>
            <a:ext cx="1669672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70480" y="5130983"/>
            <a:ext cx="1669672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70480" y="5470711"/>
            <a:ext cx="1669672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월  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 13:33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70480" y="5810439"/>
            <a:ext cx="1669672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65470" y="5810439"/>
            <a:ext cx="1528776" cy="6794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직선 화살표 연결선 13"/>
          <p:cNvCxnSpPr>
            <a:stCxn id="11" idx="3"/>
            <a:endCxn id="12" idx="1"/>
          </p:cNvCxnSpPr>
          <p:nvPr/>
        </p:nvCxnSpPr>
        <p:spPr>
          <a:xfrm>
            <a:off x="5940152" y="5980303"/>
            <a:ext cx="425318" cy="1698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515218" y="4451526"/>
            <a:ext cx="1132427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15218" y="4111798"/>
            <a:ext cx="1132427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"aaa"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10096" y="3821385"/>
            <a:ext cx="742671" cy="290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dentry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" name="직선 화살표 연결선 19"/>
          <p:cNvCxnSpPr>
            <a:stCxn id="16" idx="3"/>
            <a:endCxn id="4" idx="1"/>
          </p:cNvCxnSpPr>
          <p:nvPr/>
        </p:nvCxnSpPr>
        <p:spPr>
          <a:xfrm flipV="1">
            <a:off x="3647645" y="3602206"/>
            <a:ext cx="622835" cy="10191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63532" y="3120968"/>
            <a:ext cx="643094" cy="290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7937" y="332656"/>
            <a:ext cx="1296144" cy="25922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37937" y="2924944"/>
            <a:ext cx="1296144" cy="12961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2924944"/>
            <a:ext cx="34527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677091" y="2924944"/>
            <a:ext cx="53594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452767" y="2682916"/>
            <a:ext cx="0" cy="48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669028" y="2682916"/>
            <a:ext cx="0" cy="48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50075" y="1070760"/>
            <a:ext cx="21595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1.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interrupt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2. exception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3. system call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3563888" y="2492896"/>
            <a:ext cx="0" cy="10801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50708" y="1053266"/>
            <a:ext cx="13131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open();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read();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close();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293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70480" y="3432342"/>
            <a:ext cx="1669672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1063600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70480" y="3772070"/>
            <a:ext cx="1669672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-rw-r--r--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70480" y="4111798"/>
            <a:ext cx="1669672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70480" y="4451526"/>
            <a:ext cx="1669672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70480" y="4791255"/>
            <a:ext cx="1669672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70480" y="5130983"/>
            <a:ext cx="1669672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70480" y="5470711"/>
            <a:ext cx="1669672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월  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 13:33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70480" y="5810439"/>
            <a:ext cx="1669672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65470" y="5810439"/>
            <a:ext cx="1528776" cy="6794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직선 화살표 연결선 13"/>
          <p:cNvCxnSpPr>
            <a:stCxn id="11" idx="3"/>
            <a:endCxn id="12" idx="1"/>
          </p:cNvCxnSpPr>
          <p:nvPr/>
        </p:nvCxnSpPr>
        <p:spPr>
          <a:xfrm>
            <a:off x="5940152" y="5980303"/>
            <a:ext cx="425318" cy="1698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515218" y="4451526"/>
            <a:ext cx="1132427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15218" y="4111798"/>
            <a:ext cx="1132427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"aaa"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07949" y="3772070"/>
            <a:ext cx="742671" cy="290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dentry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" name="직선 화살표 연결선 19"/>
          <p:cNvCxnSpPr>
            <a:stCxn id="16" idx="3"/>
            <a:endCxn id="4" idx="1"/>
          </p:cNvCxnSpPr>
          <p:nvPr/>
        </p:nvCxnSpPr>
        <p:spPr>
          <a:xfrm flipV="1">
            <a:off x="3647645" y="3602206"/>
            <a:ext cx="622835" cy="10191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61385" y="3071653"/>
            <a:ext cx="643094" cy="290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2924944"/>
            <a:ext cx="34527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677091" y="2924944"/>
            <a:ext cx="53594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452767" y="2682916"/>
            <a:ext cx="0" cy="48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669028" y="2682916"/>
            <a:ext cx="0" cy="48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563888" y="2492896"/>
            <a:ext cx="0" cy="10801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69793" y="260648"/>
            <a:ext cx="41344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fd = open("aaa", O_RDONLY);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ret = read(fd, buff, 2);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write(1, buff, ret );  // he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ret = read(fd, buff, 2);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write(1, buff, 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ret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);  // ll</a:t>
            </a:r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close(fd);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248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70480" y="3432342"/>
            <a:ext cx="1669672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1063600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70480" y="3772070"/>
            <a:ext cx="1669672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-rw-r--r--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70480" y="4111798"/>
            <a:ext cx="1669672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70480" y="4451526"/>
            <a:ext cx="1669672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70480" y="4791255"/>
            <a:ext cx="1669672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70480" y="5130983"/>
            <a:ext cx="1669672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70480" y="5470711"/>
            <a:ext cx="1669672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월  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 13:33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70480" y="5810439"/>
            <a:ext cx="1669672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65470" y="5810439"/>
            <a:ext cx="1528776" cy="6794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직선 화살표 연결선 13"/>
          <p:cNvCxnSpPr>
            <a:stCxn id="11" idx="3"/>
            <a:endCxn id="12" idx="1"/>
          </p:cNvCxnSpPr>
          <p:nvPr/>
        </p:nvCxnSpPr>
        <p:spPr>
          <a:xfrm>
            <a:off x="5940152" y="5980303"/>
            <a:ext cx="425318" cy="1698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515218" y="4451526"/>
            <a:ext cx="1132427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15218" y="4111798"/>
            <a:ext cx="1132427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"aaa"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07949" y="3772070"/>
            <a:ext cx="742671" cy="290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dentry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" name="직선 화살표 연결선 19"/>
          <p:cNvCxnSpPr>
            <a:stCxn id="16" idx="3"/>
            <a:endCxn id="4" idx="1"/>
          </p:cNvCxnSpPr>
          <p:nvPr/>
        </p:nvCxnSpPr>
        <p:spPr>
          <a:xfrm flipV="1">
            <a:off x="3647645" y="3602206"/>
            <a:ext cx="622835" cy="10191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61385" y="3071653"/>
            <a:ext cx="643094" cy="290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2924944"/>
            <a:ext cx="34527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677091" y="2924944"/>
            <a:ext cx="53594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452767" y="2682916"/>
            <a:ext cx="0" cy="48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669028" y="2682916"/>
            <a:ext cx="0" cy="48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563888" y="2492896"/>
            <a:ext cx="0" cy="10801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82072" y="260648"/>
            <a:ext cx="42755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struct file *filp;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filp = open("aaa", O_RDONLY);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ret = read(filp, buff, 2);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write(1, buff, ret );  // he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ret 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read(filp, 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buff, 2);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write(1, buff, 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ret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);  // ll</a:t>
            </a:r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close(fd);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48309" y="5246678"/>
            <a:ext cx="1132427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48309" y="4906950"/>
            <a:ext cx="1132427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41040" y="456722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48308" y="5586406"/>
            <a:ext cx="1132427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455" y="489214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f_pos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2" name="직선 화살표 연결선 31"/>
          <p:cNvCxnSpPr>
            <a:stCxn id="24" idx="3"/>
            <a:endCxn id="17" idx="1"/>
          </p:cNvCxnSpPr>
          <p:nvPr/>
        </p:nvCxnSpPr>
        <p:spPr>
          <a:xfrm flipV="1">
            <a:off x="1980736" y="4281662"/>
            <a:ext cx="534482" cy="11348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8" idx="3"/>
            <a:endCxn id="4" idx="1"/>
          </p:cNvCxnSpPr>
          <p:nvPr/>
        </p:nvCxnSpPr>
        <p:spPr>
          <a:xfrm flipV="1">
            <a:off x="1980735" y="3602206"/>
            <a:ext cx="2289745" cy="2154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345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32810" y="3432342"/>
            <a:ext cx="1669672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1063600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32810" y="3772070"/>
            <a:ext cx="1669672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-rw-r--r--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32810" y="4111798"/>
            <a:ext cx="1669672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32810" y="4451526"/>
            <a:ext cx="1669672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32810" y="4791255"/>
            <a:ext cx="1669672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32810" y="5130983"/>
            <a:ext cx="1669672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32810" y="5470711"/>
            <a:ext cx="1669672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월  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 13:33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32810" y="5810439"/>
            <a:ext cx="1669672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227800" y="5810439"/>
            <a:ext cx="1528776" cy="6794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직선 화살표 연결선 13"/>
          <p:cNvCxnSpPr>
            <a:stCxn id="11" idx="3"/>
            <a:endCxn id="12" idx="1"/>
          </p:cNvCxnSpPr>
          <p:nvPr/>
        </p:nvCxnSpPr>
        <p:spPr>
          <a:xfrm>
            <a:off x="7802482" y="5980303"/>
            <a:ext cx="425318" cy="1698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377548" y="4451526"/>
            <a:ext cx="1132427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77548" y="4111798"/>
            <a:ext cx="1132427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"aaa"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70279" y="3772070"/>
            <a:ext cx="742671" cy="290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dentry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" name="직선 화살표 연결선 19"/>
          <p:cNvCxnSpPr>
            <a:stCxn id="16" idx="3"/>
            <a:endCxn id="4" idx="1"/>
          </p:cNvCxnSpPr>
          <p:nvPr/>
        </p:nvCxnSpPr>
        <p:spPr>
          <a:xfrm flipV="1">
            <a:off x="5509975" y="3602206"/>
            <a:ext cx="622835" cy="10191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23715" y="3071653"/>
            <a:ext cx="643094" cy="290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2924944"/>
            <a:ext cx="34527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677091" y="2924944"/>
            <a:ext cx="53594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452767" y="2682916"/>
            <a:ext cx="0" cy="48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669028" y="2682916"/>
            <a:ext cx="0" cy="48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563888" y="2492896"/>
            <a:ext cx="0" cy="10801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82072" y="260648"/>
            <a:ext cx="42755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int fd;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= open("aaa", O_RDONLY);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ret = read(fd, buff, 2);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write(1, buff, ret );  // he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ret 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read(fd, 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buff, 2);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write(1, buff, 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ret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);  // ll</a:t>
            </a:r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close(fd);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10639" y="5246678"/>
            <a:ext cx="1132427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10639" y="4906950"/>
            <a:ext cx="1132427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03370" y="456722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10638" y="5586406"/>
            <a:ext cx="1132427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92785" y="489214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f_pos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2" name="직선 화살표 연결선 31"/>
          <p:cNvCxnSpPr>
            <a:stCxn id="24" idx="3"/>
            <a:endCxn id="17" idx="1"/>
          </p:cNvCxnSpPr>
          <p:nvPr/>
        </p:nvCxnSpPr>
        <p:spPr>
          <a:xfrm flipV="1">
            <a:off x="3843066" y="4281662"/>
            <a:ext cx="534482" cy="11348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8" idx="3"/>
            <a:endCxn id="4" idx="1"/>
          </p:cNvCxnSpPr>
          <p:nvPr/>
        </p:nvCxnSpPr>
        <p:spPr>
          <a:xfrm flipV="1">
            <a:off x="3843065" y="3602206"/>
            <a:ext cx="2289745" cy="2154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67544" y="3573016"/>
            <a:ext cx="360040" cy="368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27584" y="3573016"/>
            <a:ext cx="360040" cy="3689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67544" y="3943920"/>
            <a:ext cx="360040" cy="368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27584" y="3943920"/>
            <a:ext cx="360040" cy="3689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7544" y="4314824"/>
            <a:ext cx="360040" cy="368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27584" y="4314824"/>
            <a:ext cx="360040" cy="3689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7544" y="4685728"/>
            <a:ext cx="360040" cy="368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27584" y="4685728"/>
            <a:ext cx="360040" cy="3689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7544" y="5056632"/>
            <a:ext cx="360040" cy="368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27584" y="5056632"/>
            <a:ext cx="360040" cy="3689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433393" y="3135329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struct file *fd_array[]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6" name="직선 화살표 연결선 45"/>
          <p:cNvCxnSpPr>
            <a:stCxn id="42" idx="3"/>
            <a:endCxn id="29" idx="3"/>
          </p:cNvCxnSpPr>
          <p:nvPr/>
        </p:nvCxnSpPr>
        <p:spPr>
          <a:xfrm>
            <a:off x="1187624" y="4870187"/>
            <a:ext cx="1523014" cy="2066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788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93050" y="3899839"/>
            <a:ext cx="1669672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1063600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93050" y="4239567"/>
            <a:ext cx="1669672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-rw-r--r--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93050" y="4579295"/>
            <a:ext cx="1669672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93050" y="4919023"/>
            <a:ext cx="1669672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93050" y="5258752"/>
            <a:ext cx="1669672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93050" y="5598480"/>
            <a:ext cx="1669672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93050" y="5938208"/>
            <a:ext cx="1669672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월  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 13:33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93050" y="6277936"/>
            <a:ext cx="1669672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388040" y="6277936"/>
            <a:ext cx="1528776" cy="6794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직선 화살표 연결선 13"/>
          <p:cNvCxnSpPr>
            <a:stCxn id="11" idx="3"/>
            <a:endCxn id="12" idx="1"/>
          </p:cNvCxnSpPr>
          <p:nvPr/>
        </p:nvCxnSpPr>
        <p:spPr>
          <a:xfrm>
            <a:off x="9962722" y="6447800"/>
            <a:ext cx="425318" cy="1698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537788" y="4919023"/>
            <a:ext cx="1132427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537788" y="4579295"/>
            <a:ext cx="1132427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"aaa"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30519" y="4239567"/>
            <a:ext cx="742671" cy="290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dentry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" name="직선 화살표 연결선 19"/>
          <p:cNvCxnSpPr>
            <a:stCxn id="16" idx="3"/>
            <a:endCxn id="4" idx="1"/>
          </p:cNvCxnSpPr>
          <p:nvPr/>
        </p:nvCxnSpPr>
        <p:spPr>
          <a:xfrm flipV="1">
            <a:off x="7670215" y="4069703"/>
            <a:ext cx="622835" cy="10191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583955" y="3539150"/>
            <a:ext cx="643094" cy="290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2924944"/>
            <a:ext cx="34527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677091" y="2924944"/>
            <a:ext cx="53594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452767" y="2682916"/>
            <a:ext cx="0" cy="48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669028" y="2682916"/>
            <a:ext cx="0" cy="48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563888" y="2492896"/>
            <a:ext cx="0" cy="10801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82072" y="260648"/>
            <a:ext cx="42755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int fd;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= open("aaa", O_RDONLY);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ret = read(fd, buff, 2);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write(1, buff, ret );  // he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ret 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read(fd, 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buff, 2);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write(1, buff, 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ret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);  // ll</a:t>
            </a:r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close(fd);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70879" y="5714175"/>
            <a:ext cx="1132427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70879" y="5374447"/>
            <a:ext cx="1132427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63610" y="503471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70878" y="6053903"/>
            <a:ext cx="1132427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53025" y="535964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f_pos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2" name="직선 화살표 연결선 31"/>
          <p:cNvCxnSpPr>
            <a:stCxn id="24" idx="3"/>
            <a:endCxn id="17" idx="1"/>
          </p:cNvCxnSpPr>
          <p:nvPr/>
        </p:nvCxnSpPr>
        <p:spPr>
          <a:xfrm flipV="1">
            <a:off x="6003306" y="4749159"/>
            <a:ext cx="534482" cy="11348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8" idx="3"/>
            <a:endCxn id="4" idx="1"/>
          </p:cNvCxnSpPr>
          <p:nvPr/>
        </p:nvCxnSpPr>
        <p:spPr>
          <a:xfrm flipV="1">
            <a:off x="6003305" y="4069703"/>
            <a:ext cx="2289745" cy="2154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627784" y="4040513"/>
            <a:ext cx="360040" cy="368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987824" y="4040513"/>
            <a:ext cx="360040" cy="3689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27784" y="4411417"/>
            <a:ext cx="360040" cy="368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987824" y="4411417"/>
            <a:ext cx="360040" cy="3689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27784" y="4782321"/>
            <a:ext cx="360040" cy="368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87824" y="4782321"/>
            <a:ext cx="360040" cy="3689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627784" y="5153225"/>
            <a:ext cx="360040" cy="368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987824" y="5153225"/>
            <a:ext cx="360040" cy="3689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627784" y="5524129"/>
            <a:ext cx="360040" cy="368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987824" y="5524129"/>
            <a:ext cx="360040" cy="3689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26847" y="3602826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struct file *fd_array[]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6" name="직선 화살표 연결선 45"/>
          <p:cNvCxnSpPr>
            <a:stCxn id="42" idx="3"/>
            <a:endCxn id="29" idx="3"/>
          </p:cNvCxnSpPr>
          <p:nvPr/>
        </p:nvCxnSpPr>
        <p:spPr>
          <a:xfrm>
            <a:off x="3347864" y="5337684"/>
            <a:ext cx="1523014" cy="2066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07504" y="3972158"/>
            <a:ext cx="1224136" cy="41261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6839" y="4367720"/>
            <a:ext cx="1224136" cy="41261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06174" y="4763282"/>
            <a:ext cx="1224136" cy="41261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5509" y="5158844"/>
            <a:ext cx="1224136" cy="41261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04844" y="5554406"/>
            <a:ext cx="1224136" cy="41261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-109499" y="353915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task_struct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-681334" y="513193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files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120277" y="3908482"/>
            <a:ext cx="1556814" cy="2199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15226" y="6125747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files_struct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5" name="직선 화살표 연결선 54"/>
          <p:cNvCxnSpPr>
            <a:stCxn id="49" idx="3"/>
          </p:cNvCxnSpPr>
          <p:nvPr/>
        </p:nvCxnSpPr>
        <p:spPr>
          <a:xfrm flipV="1">
            <a:off x="1329645" y="4919023"/>
            <a:ext cx="790632" cy="4461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668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44824"/>
            <a:ext cx="409278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sys_open();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do_sys_open();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do_filp_open();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path_openat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do_last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finish_open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do_dentry_open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f-&gt;f_op = inode-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i_fop;</a:t>
            </a:r>
            <a:endParaRPr lang="en-US" altLang="ko-KR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open = f-&gt;f_op-&gt;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open(inode, 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dquot_file_open();</a:t>
            </a:r>
            <a:endParaRPr lang="ko-KR" alt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936743" y="606552"/>
            <a:ext cx="1669672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1063600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36743" y="946280"/>
            <a:ext cx="1669672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rw-r-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6743" y="1286008"/>
            <a:ext cx="1669672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36743" y="1625736"/>
            <a:ext cx="1669672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36743" y="1965465"/>
            <a:ext cx="1669672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36743" y="2305193"/>
            <a:ext cx="1669672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36743" y="2644921"/>
            <a:ext cx="1669672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월  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 13:33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36743" y="2984649"/>
            <a:ext cx="1669672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81481" y="1625736"/>
            <a:ext cx="1132427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81481" y="1286008"/>
            <a:ext cx="1132427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"aaa"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74212" y="946280"/>
            <a:ext cx="742671" cy="290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dentry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직선 화살표 연결선 15"/>
          <p:cNvCxnSpPr>
            <a:stCxn id="13" idx="3"/>
            <a:endCxn id="5" idx="1"/>
          </p:cNvCxnSpPr>
          <p:nvPr/>
        </p:nvCxnSpPr>
        <p:spPr>
          <a:xfrm flipV="1">
            <a:off x="6313908" y="776416"/>
            <a:ext cx="622835" cy="10191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27648" y="245863"/>
            <a:ext cx="643094" cy="290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14572" y="2420888"/>
            <a:ext cx="1132427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14572" y="2081160"/>
            <a:ext cx="1132427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07303" y="174143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14571" y="2760616"/>
            <a:ext cx="1132427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96718" y="206635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f_pos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직선 화살표 연결선 22"/>
          <p:cNvCxnSpPr>
            <a:stCxn id="18" idx="3"/>
            <a:endCxn id="14" idx="1"/>
          </p:cNvCxnSpPr>
          <p:nvPr/>
        </p:nvCxnSpPr>
        <p:spPr>
          <a:xfrm flipV="1">
            <a:off x="4646999" y="1455872"/>
            <a:ext cx="534482" cy="11348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1" idx="3"/>
            <a:endCxn id="5" idx="1"/>
          </p:cNvCxnSpPr>
          <p:nvPr/>
        </p:nvCxnSpPr>
        <p:spPr>
          <a:xfrm flipV="1">
            <a:off x="4646998" y="776416"/>
            <a:ext cx="2289745" cy="2154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514570" y="3100344"/>
            <a:ext cx="1132427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23357" y="305259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f_op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74212" y="3567786"/>
            <a:ext cx="1132427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74211" y="3907514"/>
            <a:ext cx="1132427" cy="33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46997" y="387791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06415" y="295743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i_fop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7" name="직선 화살표 연결선 36"/>
          <p:cNvCxnSpPr>
            <a:stCxn id="12" idx="1"/>
            <a:endCxn id="29" idx="3"/>
          </p:cNvCxnSpPr>
          <p:nvPr/>
        </p:nvCxnSpPr>
        <p:spPr>
          <a:xfrm flipH="1">
            <a:off x="6406639" y="3154513"/>
            <a:ext cx="530104" cy="5831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6" idx="3"/>
            <a:endCxn id="29" idx="1"/>
          </p:cNvCxnSpPr>
          <p:nvPr/>
        </p:nvCxnSpPr>
        <p:spPr>
          <a:xfrm>
            <a:off x="4646997" y="3270208"/>
            <a:ext cx="627215" cy="4674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181481" y="4566230"/>
            <a:ext cx="64716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ext2_iget();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inode-&gt;i_fop = &amp;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ext2_file_operations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inode-&gt;i_fop = &amp;def_chr_fops;</a:t>
            </a:r>
          </a:p>
          <a:p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세로로 말린 두루마리 모양 43"/>
          <p:cNvSpPr/>
          <p:nvPr/>
        </p:nvSpPr>
        <p:spPr>
          <a:xfrm>
            <a:off x="7380312" y="3737650"/>
            <a:ext cx="648072" cy="509592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84703" y="3368318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dquot_file_open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6" name="직선 화살표 연결선 45"/>
          <p:cNvCxnSpPr>
            <a:stCxn id="30" idx="3"/>
            <a:endCxn id="44" idx="1"/>
          </p:cNvCxnSpPr>
          <p:nvPr/>
        </p:nvCxnSpPr>
        <p:spPr>
          <a:xfrm flipV="1">
            <a:off x="6406638" y="3992446"/>
            <a:ext cx="1037373" cy="84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59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940152" y="1859961"/>
            <a:ext cx="2016224" cy="1080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940152" y="2940081"/>
            <a:ext cx="2016224" cy="1080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940152" y="4020201"/>
            <a:ext cx="2016224" cy="10801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40152" y="5100321"/>
            <a:ext cx="2016224" cy="1080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30942" y="163236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0x0000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30942" y="274384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0x1000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30942" y="385531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0x2000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30942" y="496679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0x3000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3528" y="116632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0xc0002000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1560" y="784220"/>
            <a:ext cx="3922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1100000000  0000000010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19672" y="2276872"/>
            <a:ext cx="1080120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19672" y="2636912"/>
            <a:ext cx="1080120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19672" y="2996952"/>
            <a:ext cx="1080120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619672" y="3356992"/>
            <a:ext cx="1080120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619672" y="3717032"/>
            <a:ext cx="1080120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619672" y="4077072"/>
            <a:ext cx="1080120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619672" y="4437112"/>
            <a:ext cx="1080120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619672" y="4797152"/>
            <a:ext cx="1080120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619672" y="5157192"/>
            <a:ext cx="1080120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55303" y="549366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pgd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38785" y="403998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768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454309" y="2239784"/>
            <a:ext cx="1080120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454309" y="2599824"/>
            <a:ext cx="1080120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454309" y="2959864"/>
            <a:ext cx="1080120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454309" y="3319904"/>
            <a:ext cx="1080120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454309" y="3679944"/>
            <a:ext cx="1080120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454309" y="4039984"/>
            <a:ext cx="1080120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54309" y="4400024"/>
            <a:ext cx="1080120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454309" y="4760064"/>
            <a:ext cx="1080120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454309" y="5120104"/>
            <a:ext cx="1080120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89940" y="545657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pte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43005" y="29505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직선 화살표 연결선 11"/>
          <p:cNvCxnSpPr>
            <a:stCxn id="40" idx="3"/>
          </p:cNvCxnSpPr>
          <p:nvPr/>
        </p:nvCxnSpPr>
        <p:spPr>
          <a:xfrm flipV="1">
            <a:off x="2699792" y="2239784"/>
            <a:ext cx="754517" cy="20173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48" idx="3"/>
          </p:cNvCxnSpPr>
          <p:nvPr/>
        </p:nvCxnSpPr>
        <p:spPr>
          <a:xfrm>
            <a:off x="4534429" y="3139884"/>
            <a:ext cx="1403384" cy="8881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29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59832" y="2204864"/>
            <a:ext cx="4968552" cy="32403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3528" y="116632"/>
            <a:ext cx="46025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p = malloc( sizeof(int) );</a:t>
            </a:r>
          </a:p>
          <a:p>
            <a:endParaRPr lang="en-US" altLang="ko-KR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p = __get_free_pages(0);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59832" y="2214323"/>
            <a:ext cx="360040" cy="1345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89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59832" y="2204864"/>
            <a:ext cx="4968552" cy="32403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3528" y="116632"/>
            <a:ext cx="7830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p = malloc( sizeof(int) );</a:t>
            </a:r>
          </a:p>
          <a:p>
            <a:endParaRPr lang="en-US" altLang="ko-KR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p = kmalloc( sizeof(int) ); =&gt; slab allocator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59832" y="2214323"/>
            <a:ext cx="360040" cy="1345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485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19872" y="2348880"/>
            <a:ext cx="187220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3528" y="116632"/>
            <a:ext cx="7830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p = malloc( sizeof(int) );</a:t>
            </a:r>
          </a:p>
          <a:p>
            <a:endParaRPr lang="en-US" altLang="ko-KR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p = kmalloc( sizeof(int) ); =&gt; slab allocator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19872" y="2708920"/>
            <a:ext cx="187220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19872" y="3068960"/>
            <a:ext cx="187220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19872" y="3429000"/>
            <a:ext cx="187220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19872" y="3789040"/>
            <a:ext cx="187220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19872" y="4149080"/>
            <a:ext cx="187220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19872" y="4509120"/>
            <a:ext cx="187220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419872" y="4869160"/>
            <a:ext cx="187220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19872" y="5229200"/>
            <a:ext cx="187220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19872" y="5589240"/>
            <a:ext cx="187220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19872" y="5949280"/>
            <a:ext cx="187220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19872" y="6309320"/>
            <a:ext cx="187220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96136" y="2348880"/>
            <a:ext cx="187220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96136" y="2708920"/>
            <a:ext cx="187220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96136" y="3068960"/>
            <a:ext cx="187220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96136" y="3429000"/>
            <a:ext cx="187220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96136" y="3789040"/>
            <a:ext cx="187220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96136" y="4149080"/>
            <a:ext cx="187220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96136" y="4509120"/>
            <a:ext cx="187220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96136" y="4869160"/>
            <a:ext cx="187220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796136" y="5229200"/>
            <a:ext cx="187220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796136" y="5589240"/>
            <a:ext cx="187220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96136" y="5949280"/>
            <a:ext cx="187220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796136" y="6309320"/>
            <a:ext cx="187220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97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0" y="609754"/>
            <a:ext cx="8366393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void *slab_get_obj(struct kmem_cache *cachep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altLang="ko-KR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struct 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slab *slabp,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int 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nodeid)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 void *objp = index_to_obj(cachep, slabp, slabp-&gt;free);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 kmem_bufctl_t next;</a:t>
            </a: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 slabp-&gt;inuse++;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 next = slab_bufctl(slabp)[slabp-&gt;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free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slabp-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&gt;free = next;</a:t>
            </a: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 return objp;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50943" y="4137205"/>
            <a:ext cx="1519946" cy="5670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050943" y="4704268"/>
            <a:ext cx="1519946" cy="5670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050943" y="5271331"/>
            <a:ext cx="1519946" cy="5670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050943" y="5838394"/>
            <a:ext cx="1519946" cy="5670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050943" y="2372937"/>
            <a:ext cx="1519946" cy="2835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50943" y="2667103"/>
            <a:ext cx="1519946" cy="2835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50943" y="2961269"/>
            <a:ext cx="1519946" cy="2835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050943" y="3255435"/>
            <a:ext cx="1519946" cy="2835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050943" y="3549601"/>
            <a:ext cx="1519946" cy="2835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50943" y="3843767"/>
            <a:ext cx="1519946" cy="2835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48198" y="233003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48198" y="262312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colouroff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48198" y="291620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s_mem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48198" y="320929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inuse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648198" y="350237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free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648198" y="379546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nodeid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09580" y="1196752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sizeof(slab)=48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5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23528" y="-7763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p1 = kmalloc( 32 ); 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-49084" y="652655"/>
            <a:ext cx="8366393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void *slab_get_obj(struct kmem_cache *cachep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altLang="ko-KR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struct 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slab *slabp,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int 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nodeid)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 void *objp = index_to_obj(cachep, slabp, slabp-&gt;free);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 kmem_bufctl_t next;</a:t>
            </a: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 slabp-&gt;inuse++;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 next = slab_bufctl(slabp)[slabp-&gt;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free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slabp-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&gt;free = next;</a:t>
            </a: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 return objp;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50943" y="5313462"/>
            <a:ext cx="1519946" cy="5670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050943" y="5880525"/>
            <a:ext cx="1519946" cy="5670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050943" y="6447588"/>
            <a:ext cx="1519946" cy="5670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050943" y="7014651"/>
            <a:ext cx="1519946" cy="5670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050943" y="2372937"/>
            <a:ext cx="1519946" cy="2835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50943" y="2667103"/>
            <a:ext cx="1519946" cy="2835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50943" y="2961269"/>
            <a:ext cx="1519946" cy="2835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050943" y="3255435"/>
            <a:ext cx="1519946" cy="2835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050943" y="3549601"/>
            <a:ext cx="1519946" cy="2835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50943" y="3843767"/>
            <a:ext cx="1519946" cy="2835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48198" y="233003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48198" y="262312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colouroff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48198" y="291620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s_mem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48198" y="320929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inuse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648198" y="350237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free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648198" y="379546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nodeid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09580" y="1196752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sizeof(slab)=48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" name="꺾인 연결선 4"/>
          <p:cNvCxnSpPr>
            <a:stCxn id="33" idx="1"/>
            <a:endCxn id="2" idx="2"/>
          </p:cNvCxnSpPr>
          <p:nvPr/>
        </p:nvCxnSpPr>
        <p:spPr>
          <a:xfrm rot="10800000" flipV="1">
            <a:off x="6998773" y="3103035"/>
            <a:ext cx="52171" cy="2199298"/>
          </a:xfrm>
          <a:prstGeom prst="bentConnector3">
            <a:avLst>
              <a:gd name="adj1" fmla="val 53817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050943" y="4137117"/>
            <a:ext cx="1519946" cy="2835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050943" y="4431283"/>
            <a:ext cx="1519946" cy="2835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050943" y="4725449"/>
            <a:ext cx="1519946" cy="2835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050943" y="5019615"/>
            <a:ext cx="1519946" cy="2835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998772" y="5231450"/>
            <a:ext cx="141766" cy="1417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구부러진 연결선 7"/>
          <p:cNvCxnSpPr>
            <a:stCxn id="35" idx="1"/>
            <a:endCxn id="27" idx="1"/>
          </p:cNvCxnSpPr>
          <p:nvPr/>
        </p:nvCxnSpPr>
        <p:spPr>
          <a:xfrm rot="10800000" flipV="1">
            <a:off x="7050943" y="3691367"/>
            <a:ext cx="12700" cy="88168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 44"/>
          <p:cNvCxnSpPr>
            <a:stCxn id="27" idx="1"/>
            <a:endCxn id="28" idx="1"/>
          </p:cNvCxnSpPr>
          <p:nvPr/>
        </p:nvCxnSpPr>
        <p:spPr>
          <a:xfrm rot="10800000" flipV="1">
            <a:off x="7050943" y="4573049"/>
            <a:ext cx="12700" cy="2941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 45"/>
          <p:cNvCxnSpPr>
            <a:stCxn id="28" idx="1"/>
            <a:endCxn id="29" idx="1"/>
          </p:cNvCxnSpPr>
          <p:nvPr/>
        </p:nvCxnSpPr>
        <p:spPr>
          <a:xfrm rot="10800000" flipV="1">
            <a:off x="7050943" y="4867215"/>
            <a:ext cx="12700" cy="2941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272971" y="215438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slabp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8570889" y="5302333"/>
            <a:ext cx="54955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108663" y="504678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204563" y="4720132"/>
            <a:ext cx="1519946" cy="2835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92291" y="497671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8559110" y="4121362"/>
            <a:ext cx="54955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028111" y="406195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slabp+1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381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23528" y="-7763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p2 = kmalloc( 32 ); 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-49084" y="652655"/>
            <a:ext cx="8366393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void *slab_get_obj(struct kmem_cache *cachep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altLang="ko-KR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struct 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slab *slabp,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int 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nodeid)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 void *objp = index_to_obj(cachep, slabp, slabp-&gt;free);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 kmem_bufctl_t next;</a:t>
            </a: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 slabp-&gt;inuse++;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 next = slab_bufctl(slabp)[slabp-&gt;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free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slabp-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&gt;free = next;</a:t>
            </a: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 return objp;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50943" y="5313462"/>
            <a:ext cx="1519946" cy="5670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050943" y="5880525"/>
            <a:ext cx="1519946" cy="5670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050943" y="6447588"/>
            <a:ext cx="1519946" cy="5670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050943" y="7014651"/>
            <a:ext cx="1519946" cy="5670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050943" y="2372937"/>
            <a:ext cx="1519946" cy="2835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50943" y="2667103"/>
            <a:ext cx="1519946" cy="2835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50943" y="2961269"/>
            <a:ext cx="1519946" cy="2835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050943" y="3255435"/>
            <a:ext cx="1519946" cy="2835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050943" y="3549601"/>
            <a:ext cx="1519946" cy="2835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50943" y="3843767"/>
            <a:ext cx="1519946" cy="2835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48198" y="233003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48198" y="262312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colouroff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48198" y="291620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s_mem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48198" y="320929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inuse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648198" y="350237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free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648198" y="379546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nodeid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09580" y="1196752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sizeof(slab)=48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" name="꺾인 연결선 4"/>
          <p:cNvCxnSpPr>
            <a:stCxn id="33" idx="1"/>
            <a:endCxn id="2" idx="2"/>
          </p:cNvCxnSpPr>
          <p:nvPr/>
        </p:nvCxnSpPr>
        <p:spPr>
          <a:xfrm rot="10800000" flipV="1">
            <a:off x="6998773" y="3103035"/>
            <a:ext cx="52171" cy="2199298"/>
          </a:xfrm>
          <a:prstGeom prst="bentConnector3">
            <a:avLst>
              <a:gd name="adj1" fmla="val 53817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050943" y="4137117"/>
            <a:ext cx="1519946" cy="2835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050943" y="4431283"/>
            <a:ext cx="1519946" cy="2835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050943" y="4725449"/>
            <a:ext cx="1519946" cy="2835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050943" y="5019615"/>
            <a:ext cx="1519946" cy="2835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998772" y="5231450"/>
            <a:ext cx="141766" cy="1417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구부러진 연결선 7"/>
          <p:cNvCxnSpPr>
            <a:stCxn id="35" idx="1"/>
            <a:endCxn id="28" idx="1"/>
          </p:cNvCxnSpPr>
          <p:nvPr/>
        </p:nvCxnSpPr>
        <p:spPr>
          <a:xfrm rot="10800000" flipV="1">
            <a:off x="7050943" y="3691367"/>
            <a:ext cx="12700" cy="117584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 45"/>
          <p:cNvCxnSpPr>
            <a:stCxn id="28" idx="1"/>
            <a:endCxn id="29" idx="1"/>
          </p:cNvCxnSpPr>
          <p:nvPr/>
        </p:nvCxnSpPr>
        <p:spPr>
          <a:xfrm rot="10800000" flipV="1">
            <a:off x="7050943" y="4867215"/>
            <a:ext cx="12700" cy="2941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272971" y="215438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slabp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8570889" y="5302333"/>
            <a:ext cx="54955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108663" y="504678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204563" y="4720132"/>
            <a:ext cx="1519946" cy="2835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92291" y="497671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8559110" y="4121362"/>
            <a:ext cx="54955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028111" y="406195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slabp+1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flipH="1">
            <a:off x="8570889" y="5880525"/>
            <a:ext cx="54955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108663" y="562497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p2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726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smtClean="0">
            <a:solidFill>
              <a:schemeClr val="tx1"/>
            </a:solidFill>
            <a:latin typeface="Consolas" panose="020B0609020204030204" pitchFamily="49" charset="0"/>
            <a:cs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anose="020B0609020204030204" pitchFamily="49" charset="0"/>
            <a:cs typeface="Consolas" panose="020B06090202040302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2438</TotalTime>
  <Words>1392</Words>
  <Application>Microsoft Office PowerPoint</Application>
  <PresentationFormat>화면 슬라이드 쇼(4:3)</PresentationFormat>
  <Paragraphs>536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125</cp:revision>
  <dcterms:created xsi:type="dcterms:W3CDTF">2018-03-05T01:10:34Z</dcterms:created>
  <dcterms:modified xsi:type="dcterms:W3CDTF">2018-03-09T07:02:40Z</dcterms:modified>
</cp:coreProperties>
</file>