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A474-3EDA-4217-B14D-BAC1FC097156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1A60-A01B-4CE0-B80E-9F2D0C5BFD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87C0E-2682-4A0B-880B-CC605B6AF83C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A0EE-00CD-4DA4-89EA-5510223EF8CE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21CE-F315-4FC8-A28E-155CC8D49A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ower"/>
          <p:cNvSpPr>
            <a:spLocks noEditPoints="1" noChangeArrowheads="1"/>
          </p:cNvSpPr>
          <p:nvPr/>
        </p:nvSpPr>
        <p:spPr bwMode="auto">
          <a:xfrm>
            <a:off x="674077" y="1844675"/>
            <a:ext cx="531935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zebu1</a:t>
            </a:r>
            <a:endParaRPr lang="ko-KR" altLang="en-US" sz="900"/>
          </a:p>
        </p:txBody>
      </p:sp>
      <p:sp>
        <p:nvSpPr>
          <p:cNvPr id="22531" name="server"/>
          <p:cNvSpPr>
            <a:spLocks noEditPoints="1" noChangeArrowheads="1"/>
          </p:cNvSpPr>
          <p:nvPr/>
        </p:nvSpPr>
        <p:spPr bwMode="auto">
          <a:xfrm>
            <a:off x="940777" y="3141663"/>
            <a:ext cx="1670538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Zebu Server1</a:t>
            </a:r>
            <a:endParaRPr lang="ko-KR" altLang="en-US"/>
          </a:p>
        </p:txBody>
      </p:sp>
      <p:sp>
        <p:nvSpPr>
          <p:cNvPr id="22532" name="server"/>
          <p:cNvSpPr>
            <a:spLocks noEditPoints="1" noChangeArrowheads="1"/>
          </p:cNvSpPr>
          <p:nvPr/>
        </p:nvSpPr>
        <p:spPr bwMode="auto">
          <a:xfrm>
            <a:off x="3931628" y="3213100"/>
            <a:ext cx="1670538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Zebu </a:t>
            </a:r>
            <a:r>
              <a:rPr lang="en-US" altLang="ko-KR" dirty="0" smtClean="0"/>
              <a:t>Server3</a:t>
            </a:r>
            <a:endParaRPr lang="en-US" altLang="ko-KR" dirty="0"/>
          </a:p>
          <a:p>
            <a:r>
              <a:rPr lang="en-US" altLang="ko-KR" dirty="0"/>
              <a:t>(module 5)</a:t>
            </a:r>
            <a:endParaRPr lang="ko-KR" altLang="en-US" dirty="0"/>
          </a:p>
        </p:txBody>
      </p:sp>
      <p:sp>
        <p:nvSpPr>
          <p:cNvPr id="22533" name="server"/>
          <p:cNvSpPr>
            <a:spLocks noEditPoints="1" noChangeArrowheads="1"/>
          </p:cNvSpPr>
          <p:nvPr/>
        </p:nvSpPr>
        <p:spPr bwMode="auto">
          <a:xfrm>
            <a:off x="6125308" y="3213100"/>
            <a:ext cx="1670538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Zebu </a:t>
            </a:r>
            <a:r>
              <a:rPr lang="en-US" altLang="ko-KR" dirty="0" smtClean="0"/>
              <a:t>Server3</a:t>
            </a:r>
            <a:endParaRPr lang="en-US" altLang="ko-KR" dirty="0"/>
          </a:p>
          <a:p>
            <a:r>
              <a:rPr lang="en-US" altLang="ko-KR" dirty="0"/>
              <a:t>(module </a:t>
            </a:r>
            <a:r>
              <a:rPr lang="en-US" altLang="ko-KR" dirty="0" smtClean="0"/>
              <a:t>1)</a:t>
            </a:r>
            <a:endParaRPr lang="en-US" altLang="ko-KR" dirty="0"/>
          </a:p>
        </p:txBody>
      </p:sp>
      <p:sp>
        <p:nvSpPr>
          <p:cNvPr id="22534" name="tower"/>
          <p:cNvSpPr>
            <a:spLocks noEditPoints="1" noChangeArrowheads="1"/>
          </p:cNvSpPr>
          <p:nvPr/>
        </p:nvSpPr>
        <p:spPr bwMode="auto">
          <a:xfrm>
            <a:off x="1472712" y="1844675"/>
            <a:ext cx="531934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zebu2</a:t>
            </a:r>
            <a:endParaRPr lang="ko-KR" altLang="en-US" sz="900"/>
          </a:p>
        </p:txBody>
      </p:sp>
      <p:sp>
        <p:nvSpPr>
          <p:cNvPr id="22535" name="tower"/>
          <p:cNvSpPr>
            <a:spLocks noEditPoints="1" noChangeArrowheads="1"/>
          </p:cNvSpPr>
          <p:nvPr/>
        </p:nvSpPr>
        <p:spPr bwMode="auto">
          <a:xfrm>
            <a:off x="7020272" y="1844824"/>
            <a:ext cx="531934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zebu3</a:t>
            </a:r>
            <a:endParaRPr lang="ko-KR" altLang="en-US" sz="900"/>
          </a:p>
        </p:txBody>
      </p:sp>
      <p:sp>
        <p:nvSpPr>
          <p:cNvPr id="19" name="위쪽/아래쪽 화살표 18"/>
          <p:cNvSpPr/>
          <p:nvPr/>
        </p:nvSpPr>
        <p:spPr>
          <a:xfrm rot="18909890">
            <a:off x="1222131" y="2605089"/>
            <a:ext cx="108438" cy="504825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위쪽/아래쪽 화살표 19"/>
          <p:cNvSpPr/>
          <p:nvPr/>
        </p:nvSpPr>
        <p:spPr>
          <a:xfrm rot="2100000">
            <a:off x="7096986" y="2609011"/>
            <a:ext cx="117475" cy="465992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1672005" y="2636838"/>
            <a:ext cx="108438" cy="431800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39" name="tower"/>
          <p:cNvSpPr>
            <a:spLocks noEditPoints="1" noChangeArrowheads="1"/>
          </p:cNvSpPr>
          <p:nvPr/>
        </p:nvSpPr>
        <p:spPr bwMode="auto">
          <a:xfrm>
            <a:off x="3347864" y="1844824"/>
            <a:ext cx="531935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zebu4</a:t>
            </a:r>
            <a:endParaRPr lang="ko-KR" altLang="en-US" sz="900"/>
          </a:p>
        </p:txBody>
      </p:sp>
      <p:sp>
        <p:nvSpPr>
          <p:cNvPr id="22540" name="tower"/>
          <p:cNvSpPr>
            <a:spLocks noEditPoints="1" noChangeArrowheads="1"/>
          </p:cNvSpPr>
          <p:nvPr/>
        </p:nvSpPr>
        <p:spPr bwMode="auto">
          <a:xfrm>
            <a:off x="3995936" y="1844824"/>
            <a:ext cx="531934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zebu5</a:t>
            </a:r>
            <a:endParaRPr lang="ko-KR" altLang="en-US" sz="900"/>
          </a:p>
        </p:txBody>
      </p:sp>
      <p:sp>
        <p:nvSpPr>
          <p:cNvPr id="22541" name="tower"/>
          <p:cNvSpPr>
            <a:spLocks noEditPoints="1" noChangeArrowheads="1"/>
          </p:cNvSpPr>
          <p:nvPr/>
        </p:nvSpPr>
        <p:spPr bwMode="auto">
          <a:xfrm>
            <a:off x="4788024" y="1844824"/>
            <a:ext cx="530469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zebu6</a:t>
            </a:r>
            <a:endParaRPr lang="ko-KR" altLang="en-US" sz="900"/>
          </a:p>
        </p:txBody>
      </p:sp>
      <p:sp>
        <p:nvSpPr>
          <p:cNvPr id="25" name="위쪽/아래쪽 화살표 24"/>
          <p:cNvSpPr/>
          <p:nvPr/>
        </p:nvSpPr>
        <p:spPr>
          <a:xfrm rot="18909890" flipH="1">
            <a:off x="3923340" y="2504230"/>
            <a:ext cx="96396" cy="650872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위쪽/아래쪽 화살표 25"/>
          <p:cNvSpPr/>
          <p:nvPr/>
        </p:nvSpPr>
        <p:spPr>
          <a:xfrm rot="1560000">
            <a:off x="4888996" y="2604865"/>
            <a:ext cx="117475" cy="464526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44" name="tower"/>
          <p:cNvSpPr>
            <a:spLocks noEditPoints="1" noChangeArrowheads="1"/>
          </p:cNvSpPr>
          <p:nvPr/>
        </p:nvSpPr>
        <p:spPr bwMode="auto">
          <a:xfrm>
            <a:off x="5580112" y="1844824"/>
            <a:ext cx="531935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/>
              <a:t>zebu7</a:t>
            </a:r>
            <a:endParaRPr lang="ko-KR" altLang="en-US" sz="900"/>
          </a:p>
        </p:txBody>
      </p:sp>
      <p:sp>
        <p:nvSpPr>
          <p:cNvPr id="28" name="위쪽/아래쪽 화살표 27"/>
          <p:cNvSpPr/>
          <p:nvPr/>
        </p:nvSpPr>
        <p:spPr>
          <a:xfrm rot="2732976">
            <a:off x="5377260" y="2503076"/>
            <a:ext cx="116998" cy="691255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위쪽/아래쪽 화살표 28"/>
          <p:cNvSpPr/>
          <p:nvPr/>
        </p:nvSpPr>
        <p:spPr>
          <a:xfrm rot="20220000">
            <a:off x="4372493" y="2594482"/>
            <a:ext cx="120018" cy="477544"/>
          </a:xfrm>
          <a:prstGeom prst="upDownArrow">
            <a:avLst>
              <a:gd name="adj1" fmla="val 50000"/>
              <a:gd name="adj2" fmla="val 63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47" name="tower"/>
          <p:cNvSpPr>
            <a:spLocks noEditPoints="1" noChangeArrowheads="1"/>
          </p:cNvSpPr>
          <p:nvPr/>
        </p:nvSpPr>
        <p:spPr bwMode="auto">
          <a:xfrm>
            <a:off x="3001108" y="2924176"/>
            <a:ext cx="531935" cy="504825"/>
          </a:xfrm>
          <a:custGeom>
            <a:avLst/>
            <a:gdLst>
              <a:gd name="T0" fmla="*/ 0 w 21600"/>
              <a:gd name="T1" fmla="*/ 50966 h 21600"/>
              <a:gd name="T2" fmla="*/ 177726 w 21600"/>
              <a:gd name="T3" fmla="*/ 0 h 21600"/>
              <a:gd name="T4" fmla="*/ 288032 w 21600"/>
              <a:gd name="T5" fmla="*/ 0 h 21600"/>
              <a:gd name="T6" fmla="*/ 576064 w 21600"/>
              <a:gd name="T7" fmla="*/ 0 h 21600"/>
              <a:gd name="T8" fmla="*/ 576064 w 21600"/>
              <a:gd name="T9" fmla="*/ 271840 h 21600"/>
              <a:gd name="T10" fmla="*/ 576064 w 21600"/>
              <a:gd name="T11" fmla="*/ 453090 h 21600"/>
              <a:gd name="T12" fmla="*/ 404472 w 21600"/>
              <a:gd name="T13" fmla="*/ 504056 h 21600"/>
              <a:gd name="T14" fmla="*/ 281898 w 21600"/>
              <a:gd name="T15" fmla="*/ 504056 h 21600"/>
              <a:gd name="T16" fmla="*/ 0 w 21600"/>
              <a:gd name="T17" fmla="*/ 504056 h 21600"/>
              <a:gd name="T18" fmla="*/ 0 w 21600"/>
              <a:gd name="T19" fmla="*/ 26901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/>
              <a:t>MDV_SCOMP1</a:t>
            </a:r>
            <a:endParaRPr lang="ko-KR" altLang="en-US" sz="900" dirty="0"/>
          </a:p>
        </p:txBody>
      </p:sp>
      <p:sp>
        <p:nvSpPr>
          <p:cNvPr id="2254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Current Connection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화면 슬라이드 쇼(4:3)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Current Connection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Connection</dc:title>
  <dc:creator>Soontae Kwon</dc:creator>
  <cp:lastModifiedBy>Soontae Kwon</cp:lastModifiedBy>
  <cp:revision>1</cp:revision>
  <dcterms:created xsi:type="dcterms:W3CDTF">2015-03-05T00:41:16Z</dcterms:created>
  <dcterms:modified xsi:type="dcterms:W3CDTF">2015-03-05T00:44:43Z</dcterms:modified>
</cp:coreProperties>
</file>