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9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35D3-CA10-4AF1-8881-A23225CBE6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C73A-BF3D-4486-A51C-8D5A9899C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47864" y="476672"/>
            <a:ext cx="2448272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KBO PROJECT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가칭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타자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67393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투수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6870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r>
              <a:rPr lang="ko-KR" altLang="en-US" dirty="0">
                <a:solidFill>
                  <a:schemeClr val="bg1"/>
                </a:solidFill>
              </a:rPr>
              <a:t>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09659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시즌</a:t>
            </a:r>
            <a:r>
              <a:rPr lang="ko-KR" altLang="en-US" dirty="0" err="1">
                <a:solidFill>
                  <a:schemeClr val="bg1"/>
                </a:solidFill>
              </a:rPr>
              <a:t>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75905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타이틀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홀</a:t>
            </a:r>
            <a:r>
              <a:rPr lang="ko-KR" altLang="en-US" dirty="0" err="1">
                <a:solidFill>
                  <a:schemeClr val="bg1"/>
                </a:solidFill>
              </a:rPr>
              <a:t>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5" idx="2"/>
            <a:endCxn id="6" idx="0"/>
          </p:cNvCxnSpPr>
          <p:nvPr/>
        </p:nvCxnSpPr>
        <p:spPr>
          <a:xfrm rot="5400000">
            <a:off x="2790402" y="135234"/>
            <a:ext cx="504056" cy="3059141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2"/>
            <a:endCxn id="7" idx="0"/>
          </p:cNvCxnSpPr>
          <p:nvPr/>
        </p:nvCxnSpPr>
        <p:spPr>
          <a:xfrm rot="5400000">
            <a:off x="3560306" y="905138"/>
            <a:ext cx="504056" cy="1519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  <a:endCxn id="8" idx="0"/>
          </p:cNvCxnSpPr>
          <p:nvPr/>
        </p:nvCxnSpPr>
        <p:spPr>
          <a:xfrm rot="16200000" flipH="1">
            <a:off x="4320044" y="1664731"/>
            <a:ext cx="504056" cy="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11" idx="0"/>
          </p:cNvCxnSpPr>
          <p:nvPr/>
        </p:nvCxnSpPr>
        <p:spPr>
          <a:xfrm rot="16200000" flipH="1">
            <a:off x="5081439" y="903337"/>
            <a:ext cx="504056" cy="15229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2"/>
            <a:endCxn id="12" idx="0"/>
          </p:cNvCxnSpPr>
          <p:nvPr/>
        </p:nvCxnSpPr>
        <p:spPr>
          <a:xfrm rot="16200000" flipH="1">
            <a:off x="5864562" y="120214"/>
            <a:ext cx="504056" cy="30891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27584" y="3068960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선수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7584" y="371703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팀별</a:t>
            </a:r>
            <a:r>
              <a:rPr lang="ko-KR" altLang="en-US" dirty="0" smtClean="0">
                <a:solidFill>
                  <a:schemeClr val="tx1"/>
                </a:solidFill>
              </a:rPr>
              <a:t>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584" y="440125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7584" y="5112367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스탯</a:t>
            </a:r>
            <a:r>
              <a:rPr lang="ko-KR" altLang="en-US" dirty="0" smtClean="0">
                <a:solidFill>
                  <a:schemeClr val="tx1"/>
                </a:solidFill>
              </a:rPr>
              <a:t>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47685" y="3068960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선수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7685" y="371703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팀별</a:t>
            </a:r>
            <a:r>
              <a:rPr lang="ko-KR" altLang="en-US" dirty="0" smtClean="0">
                <a:solidFill>
                  <a:schemeClr val="tx1"/>
                </a:solidFill>
              </a:rPr>
              <a:t>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47685" y="440125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47685" y="5112367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스탯</a:t>
            </a:r>
            <a:r>
              <a:rPr lang="ko-KR" altLang="en-US" dirty="0" smtClean="0">
                <a:solidFill>
                  <a:schemeClr val="tx1"/>
                </a:solidFill>
              </a:rPr>
              <a:t>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86725" y="3068960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선수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6725" y="371703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팀별</a:t>
            </a:r>
            <a:r>
              <a:rPr lang="ko-KR" altLang="en-US" dirty="0" smtClean="0">
                <a:solidFill>
                  <a:schemeClr val="tx1"/>
                </a:solidFill>
              </a:rPr>
              <a:t>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6725" y="440125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86725" y="5112367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스탯</a:t>
            </a:r>
            <a:r>
              <a:rPr lang="ko-KR" altLang="en-US" dirty="0" smtClean="0">
                <a:solidFill>
                  <a:schemeClr val="tx1"/>
                </a:solidFill>
              </a:rPr>
              <a:t>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09659" y="3068960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시즌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09659" y="371703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순위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09659" y="440125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포스트시</a:t>
            </a:r>
            <a:r>
              <a:rPr lang="ko-KR" altLang="en-US" dirty="0">
                <a:solidFill>
                  <a:schemeClr val="tx1"/>
                </a:solidFill>
              </a:rPr>
              <a:t>즌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09659" y="5112367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</a:t>
            </a:r>
            <a:r>
              <a:rPr lang="ko-KR" altLang="en-US" dirty="0">
                <a:solidFill>
                  <a:schemeClr val="tx1"/>
                </a:solidFill>
              </a:rPr>
              <a:t>격</a:t>
            </a:r>
            <a:r>
              <a:rPr lang="ko-KR" altLang="en-US" dirty="0" smtClean="0">
                <a:solidFill>
                  <a:schemeClr val="tx1"/>
                </a:solidFill>
              </a:rPr>
              <a:t>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75905" y="3068960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골든글러</a:t>
            </a:r>
            <a:r>
              <a:rPr lang="ko-KR" altLang="en-US" dirty="0" err="1">
                <a:solidFill>
                  <a:schemeClr val="tx1"/>
                </a:solidFill>
              </a:rPr>
              <a:t>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75905" y="371703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타자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투수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75905" y="440125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MVP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75905" y="5112367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신인</a:t>
            </a:r>
            <a:r>
              <a:rPr lang="ko-KR" altLang="en-US" dirty="0">
                <a:solidFill>
                  <a:schemeClr val="tx1"/>
                </a:solidFill>
              </a:rPr>
              <a:t>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9240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타자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89049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투수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08526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r>
              <a:rPr lang="ko-KR" altLang="en-US" dirty="0">
                <a:solidFill>
                  <a:schemeClr val="bg1"/>
                </a:solidFill>
              </a:rPr>
              <a:t>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31315" y="1916832"/>
            <a:ext cx="1370549" cy="93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시즌</a:t>
            </a:r>
            <a:r>
              <a:rPr lang="ko-KR" altLang="en-US" dirty="0" err="1">
                <a:solidFill>
                  <a:schemeClr val="bg1"/>
                </a:solidFill>
              </a:rPr>
              <a:t>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09659" y="5823482"/>
            <a:ext cx="1370549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투구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2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oFIHo</dc:creator>
  <cp:lastModifiedBy>oFIHo</cp:lastModifiedBy>
  <cp:revision>3</cp:revision>
  <dcterms:created xsi:type="dcterms:W3CDTF">2016-08-21T11:16:30Z</dcterms:created>
  <dcterms:modified xsi:type="dcterms:W3CDTF">2016-09-27T07:18:05Z</dcterms:modified>
</cp:coreProperties>
</file>