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4674"/>
  </p:normalViewPr>
  <p:slideViewPr>
    <p:cSldViewPr snapToGrid="0" snapToObjects="1">
      <p:cViewPr>
        <p:scale>
          <a:sx n="85" d="100"/>
          <a:sy n="85" d="100"/>
        </p:scale>
        <p:origin x="112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95CBC-13C0-8A46-8784-4EA32165B01A}" type="datetimeFigureOut">
              <a:rPr kumimoji="1" lang="zh-CN" altLang="en-US" smtClean="0"/>
              <a:t>2018/10/9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3F1A2-38B2-EA43-BFCD-A4416FB35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5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9FE2-2FD3-E048-9E47-8FB874041761}" type="datetimeFigureOut">
              <a:rPr kumimoji="1" lang="zh-CN" altLang="en-US" smtClean="0"/>
              <a:t>2018/10/9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4AC6-5570-FB4F-99FA-DDC76A338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18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9FE2-2FD3-E048-9E47-8FB874041761}" type="datetimeFigureOut">
              <a:rPr kumimoji="1" lang="zh-CN" altLang="en-US" smtClean="0"/>
              <a:t>2018/10/9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4AC6-5570-FB4F-99FA-DDC76A338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90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9FE2-2FD3-E048-9E47-8FB874041761}" type="datetimeFigureOut">
              <a:rPr kumimoji="1" lang="zh-CN" altLang="en-US" smtClean="0"/>
              <a:t>2018/10/9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4AC6-5570-FB4F-99FA-DDC76A338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33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9FE2-2FD3-E048-9E47-8FB874041761}" type="datetimeFigureOut">
              <a:rPr kumimoji="1" lang="zh-CN" altLang="en-US" smtClean="0"/>
              <a:t>2018/10/9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4AC6-5570-FB4F-99FA-DDC76A338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6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9FE2-2FD3-E048-9E47-8FB874041761}" type="datetimeFigureOut">
              <a:rPr kumimoji="1" lang="zh-CN" altLang="en-US" smtClean="0"/>
              <a:t>2018/10/9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4AC6-5570-FB4F-99FA-DDC76A338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45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9FE2-2FD3-E048-9E47-8FB874041761}" type="datetimeFigureOut">
              <a:rPr kumimoji="1" lang="zh-CN" altLang="en-US" smtClean="0"/>
              <a:t>2018/10/9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4AC6-5570-FB4F-99FA-DDC76A338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15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9FE2-2FD3-E048-9E47-8FB874041761}" type="datetimeFigureOut">
              <a:rPr kumimoji="1" lang="zh-CN" altLang="en-US" smtClean="0"/>
              <a:t>2018/10/9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4AC6-5570-FB4F-99FA-DDC76A338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0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9FE2-2FD3-E048-9E47-8FB874041761}" type="datetimeFigureOut">
              <a:rPr kumimoji="1" lang="zh-CN" altLang="en-US" smtClean="0"/>
              <a:t>2018/10/9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4AC6-5570-FB4F-99FA-DDC76A338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31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9FE2-2FD3-E048-9E47-8FB874041761}" type="datetimeFigureOut">
              <a:rPr kumimoji="1" lang="zh-CN" altLang="en-US" smtClean="0"/>
              <a:t>2018/10/9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4AC6-5570-FB4F-99FA-DDC76A338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3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9FE2-2FD3-E048-9E47-8FB874041761}" type="datetimeFigureOut">
              <a:rPr kumimoji="1" lang="zh-CN" altLang="en-US" smtClean="0"/>
              <a:t>2018/10/9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4AC6-5570-FB4F-99FA-DDC76A338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67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9FE2-2FD3-E048-9E47-8FB874041761}" type="datetimeFigureOut">
              <a:rPr kumimoji="1" lang="zh-CN" altLang="en-US" smtClean="0"/>
              <a:t>2018/10/9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4AC6-5570-FB4F-99FA-DDC76A338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58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9FE2-2FD3-E048-9E47-8FB874041761}" type="datetimeFigureOut">
              <a:rPr kumimoji="1" lang="zh-CN" altLang="en-US" smtClean="0"/>
              <a:t>2018/10/9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A4AC6-5570-FB4F-99FA-DDC76A338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54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microsoft.com/office/2007/relationships/hdphoto" Target="../media/hdphoto2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760425" y="1180033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需要了解的一些基本概念</a:t>
            </a:r>
            <a:endParaRPr lang="zh-CN" altLang="en-US" sz="4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26909" y="2786116"/>
            <a:ext cx="19857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新开户时生成，使用移动服务号码的实例化对象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819295" y="2786116"/>
            <a:ext cx="19857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客户（参与人）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使用移动提供的产品和服务的个人、企业、团体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198371" y="2786115"/>
            <a:ext cx="19857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帐户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用户使用移动业务的付费实体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26909" y="4441495"/>
            <a:ext cx="19857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运营商经过包装对外销售的对象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819295" y="4441495"/>
            <a:ext cx="19857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记录客户与运营商何时何地发生业务交互的信息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198371" y="4441494"/>
            <a:ext cx="19857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用户与运营商的交互内容的概括说明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1" name="组 100"/>
          <p:cNvGrpSpPr/>
          <p:nvPr/>
        </p:nvGrpSpPr>
        <p:grpSpPr>
          <a:xfrm>
            <a:off x="1534683" y="2890345"/>
            <a:ext cx="956441" cy="957600"/>
            <a:chOff x="1240221" y="2890345"/>
            <a:chExt cx="956441" cy="957600"/>
          </a:xfrm>
        </p:grpSpPr>
        <p:sp>
          <p:nvSpPr>
            <p:cNvPr id="37" name="椭圆 36"/>
            <p:cNvSpPr/>
            <p:nvPr/>
          </p:nvSpPr>
          <p:spPr>
            <a:xfrm>
              <a:off x="1240221" y="2890345"/>
              <a:ext cx="956441" cy="9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2540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499" y="3097983"/>
              <a:ext cx="504795" cy="50479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3" name="组 2"/>
          <p:cNvGrpSpPr/>
          <p:nvPr/>
        </p:nvGrpSpPr>
        <p:grpSpPr>
          <a:xfrm>
            <a:off x="4813909" y="2890345"/>
            <a:ext cx="956441" cy="957600"/>
            <a:chOff x="4519447" y="2890345"/>
            <a:chExt cx="956441" cy="957600"/>
          </a:xfrm>
        </p:grpSpPr>
        <p:sp>
          <p:nvSpPr>
            <p:cNvPr id="50" name="椭圆 49"/>
            <p:cNvSpPr/>
            <p:nvPr/>
          </p:nvSpPr>
          <p:spPr>
            <a:xfrm>
              <a:off x="4519447" y="2890345"/>
              <a:ext cx="956441" cy="957600"/>
            </a:xfrm>
            <a:prstGeom prst="ellipse">
              <a:avLst/>
            </a:prstGeom>
            <a:solidFill>
              <a:srgbClr val="2A2A2C"/>
            </a:solidFill>
            <a:ln>
              <a:noFill/>
            </a:ln>
            <a:effectLst>
              <a:outerShdw blurRad="2540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761" y="3120031"/>
              <a:ext cx="469495" cy="469495"/>
            </a:xfrm>
            <a:prstGeom prst="rect">
              <a:avLst/>
            </a:prstGeom>
          </p:spPr>
        </p:pic>
      </p:grpSp>
      <p:grpSp>
        <p:nvGrpSpPr>
          <p:cNvPr id="8" name="组 7"/>
          <p:cNvGrpSpPr/>
          <p:nvPr/>
        </p:nvGrpSpPr>
        <p:grpSpPr>
          <a:xfrm>
            <a:off x="8150945" y="2890345"/>
            <a:ext cx="956441" cy="957600"/>
            <a:chOff x="7856483" y="2890345"/>
            <a:chExt cx="956441" cy="957600"/>
          </a:xfrm>
        </p:grpSpPr>
        <p:sp>
          <p:nvSpPr>
            <p:cNvPr id="42" name="椭圆 41"/>
            <p:cNvSpPr/>
            <p:nvPr/>
          </p:nvSpPr>
          <p:spPr>
            <a:xfrm>
              <a:off x="7856483" y="2890345"/>
              <a:ext cx="956441" cy="9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2540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601" y="3120031"/>
              <a:ext cx="495537" cy="495537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7" name="组 6"/>
          <p:cNvGrpSpPr/>
          <p:nvPr/>
        </p:nvGrpSpPr>
        <p:grpSpPr>
          <a:xfrm>
            <a:off x="1534682" y="4545724"/>
            <a:ext cx="956441" cy="957600"/>
            <a:chOff x="1240220" y="4545724"/>
            <a:chExt cx="956441" cy="957600"/>
          </a:xfrm>
        </p:grpSpPr>
        <p:sp>
          <p:nvSpPr>
            <p:cNvPr id="56" name="椭圆 55"/>
            <p:cNvSpPr/>
            <p:nvPr/>
          </p:nvSpPr>
          <p:spPr>
            <a:xfrm>
              <a:off x="1240220" y="4545724"/>
              <a:ext cx="956441" cy="957600"/>
            </a:xfrm>
            <a:prstGeom prst="ellipse">
              <a:avLst/>
            </a:prstGeom>
            <a:solidFill>
              <a:srgbClr val="2A2A2C"/>
            </a:solidFill>
            <a:ln>
              <a:noFill/>
            </a:ln>
            <a:effectLst>
              <a:outerShdw blurRad="2540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108" y="4803725"/>
              <a:ext cx="488186" cy="488186"/>
            </a:xfrm>
            <a:prstGeom prst="rect">
              <a:avLst/>
            </a:prstGeom>
          </p:spPr>
        </p:pic>
      </p:grpSp>
      <p:grpSp>
        <p:nvGrpSpPr>
          <p:cNvPr id="11" name="组 10"/>
          <p:cNvGrpSpPr/>
          <p:nvPr/>
        </p:nvGrpSpPr>
        <p:grpSpPr>
          <a:xfrm>
            <a:off x="4813910" y="4545724"/>
            <a:ext cx="956441" cy="957600"/>
            <a:chOff x="4519448" y="4545724"/>
            <a:chExt cx="956441" cy="957600"/>
          </a:xfrm>
        </p:grpSpPr>
        <p:sp>
          <p:nvSpPr>
            <p:cNvPr id="45" name="椭圆 44"/>
            <p:cNvSpPr/>
            <p:nvPr/>
          </p:nvSpPr>
          <p:spPr>
            <a:xfrm>
              <a:off x="4519448" y="4545724"/>
              <a:ext cx="956441" cy="9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2540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3627" y="4803725"/>
              <a:ext cx="488186" cy="488186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10" name="组 9"/>
          <p:cNvGrpSpPr/>
          <p:nvPr/>
        </p:nvGrpSpPr>
        <p:grpSpPr>
          <a:xfrm>
            <a:off x="8150944" y="4545724"/>
            <a:ext cx="956441" cy="957600"/>
            <a:chOff x="7856482" y="4545724"/>
            <a:chExt cx="956441" cy="957600"/>
          </a:xfrm>
        </p:grpSpPr>
        <p:sp>
          <p:nvSpPr>
            <p:cNvPr id="53" name="椭圆 52"/>
            <p:cNvSpPr/>
            <p:nvPr/>
          </p:nvSpPr>
          <p:spPr>
            <a:xfrm>
              <a:off x="7856482" y="4545724"/>
              <a:ext cx="956441" cy="957600"/>
            </a:xfrm>
            <a:prstGeom prst="ellipse">
              <a:avLst/>
            </a:prstGeom>
            <a:solidFill>
              <a:srgbClr val="2A2A2C"/>
            </a:solidFill>
            <a:ln>
              <a:noFill/>
            </a:ln>
            <a:effectLst>
              <a:outerShdw blurRad="2540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21088" y="4697244"/>
              <a:ext cx="649682" cy="649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4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1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1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7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6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28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5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37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4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46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5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2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58" grpId="0"/>
          <p:bldP spid="59" grpId="0"/>
          <p:bldP spid="60" grpId="0"/>
          <p:bldP spid="61" grpId="0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7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6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2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5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3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4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4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9250"/>
                                </p:stCondLst>
                                <p:childTnLst>
                                  <p:par>
                                    <p:cTn id="5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0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2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58" grpId="0"/>
          <p:bldP spid="59" grpId="0"/>
          <p:bldP spid="60" grpId="0"/>
          <p:bldP spid="61" grpId="0"/>
          <p:bldP spid="62" grpId="0"/>
          <p:bldP spid="6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83"/>
          <p:cNvGrpSpPr/>
          <p:nvPr/>
        </p:nvGrpSpPr>
        <p:grpSpPr>
          <a:xfrm>
            <a:off x="676079" y="735868"/>
            <a:ext cx="5350982" cy="5419765"/>
            <a:chOff x="5893854" y="-1"/>
            <a:chExt cx="8615983" cy="8726736"/>
          </a:xfrm>
        </p:grpSpPr>
        <p:sp>
          <p:nvSpPr>
            <p:cNvPr id="9" name="Shape 644"/>
            <p:cNvSpPr/>
            <p:nvPr/>
          </p:nvSpPr>
          <p:spPr>
            <a:xfrm>
              <a:off x="6768990" y="1095276"/>
              <a:ext cx="7158103" cy="7158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tx1">
                  <a:lumMod val="65000"/>
                  <a:lumOff val="35000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618998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" name="Shape 645"/>
            <p:cNvSpPr/>
            <p:nvPr/>
          </p:nvSpPr>
          <p:spPr>
            <a:xfrm>
              <a:off x="6441075" y="767360"/>
              <a:ext cx="7813934" cy="7813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618998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Shape 646"/>
            <p:cNvSpPr/>
            <p:nvPr/>
          </p:nvSpPr>
          <p:spPr>
            <a:xfrm>
              <a:off x="8867111" y="-1"/>
              <a:ext cx="2762978" cy="2762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5F7F9"/>
            </a:solidFill>
            <a:ln w="2857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6000">
                  <a:latin typeface="Lantinghei SC Extralight"/>
                  <a:ea typeface="Lantinghei SC Extralight"/>
                  <a:cs typeface="Lantinghei SC Extralight"/>
                  <a:sym typeface="Lantinghei SC Extralight"/>
                </a:defRPr>
              </a:lvl1pPr>
            </a:lstStyle>
            <a:p>
              <a:pPr lvl="0">
                <a:defRPr sz="1800"/>
              </a:pPr>
              <a:r>
                <a:rPr lang="zh-CN" altLang="en-US" sz="2100" dirty="0" smtClean="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</a:rPr>
                <a:t>三户</a:t>
              </a:r>
              <a:endParaRPr sz="2100" dirty="0">
                <a:solidFill>
                  <a:srgbClr val="595959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Shape 647"/>
            <p:cNvSpPr/>
            <p:nvPr/>
          </p:nvSpPr>
          <p:spPr>
            <a:xfrm>
              <a:off x="5893854" y="4945579"/>
              <a:ext cx="2762980" cy="2762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5F7F9"/>
            </a:solidFill>
            <a:ln w="2857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6000">
                  <a:latin typeface="Lantinghei SC Extralight"/>
                  <a:ea typeface="Lantinghei SC Extralight"/>
                  <a:cs typeface="Lantinghei SC Extralight"/>
                  <a:sym typeface="Lantinghei SC Extralight"/>
                </a:defRPr>
              </a:lvl1pPr>
            </a:lstStyle>
            <a:p>
              <a:pPr lvl="0">
                <a:defRPr sz="1800"/>
              </a:pPr>
              <a:r>
                <a:rPr lang="zh-CN" altLang="en-US" sz="2100" dirty="0" smtClean="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</a:rPr>
                <a:t>产商品</a:t>
              </a:r>
              <a:endParaRPr sz="2100" dirty="0">
                <a:solidFill>
                  <a:srgbClr val="595959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3" name="Shape 648"/>
            <p:cNvSpPr/>
            <p:nvPr/>
          </p:nvSpPr>
          <p:spPr>
            <a:xfrm>
              <a:off x="11746857" y="4945579"/>
              <a:ext cx="2762980" cy="2762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5F7F9"/>
            </a:solidFill>
            <a:ln w="2857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defRPr sz="6000">
                  <a:latin typeface="Lantinghei SC Extralight"/>
                  <a:ea typeface="Lantinghei SC Extralight"/>
                  <a:cs typeface="Lantinghei SC Extralight"/>
                  <a:sym typeface="Lantinghei SC Extralight"/>
                </a:defRPr>
              </a:lvl1pPr>
            </a:lstStyle>
            <a:p>
              <a:pPr lvl="0">
                <a:defRPr sz="1800"/>
              </a:pPr>
              <a:r>
                <a: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  <a:ea typeface="微软雅黑"/>
                  <a:cs typeface="微软雅黑"/>
                </a:rPr>
                <a:t>订单</a:t>
              </a:r>
              <a:endParaRPr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14" name="Group 651"/>
            <p:cNvGrpSpPr/>
            <p:nvPr/>
          </p:nvGrpSpPr>
          <p:grpSpPr>
            <a:xfrm rot="14829214">
              <a:off x="6833152" y="2264201"/>
              <a:ext cx="533368" cy="555088"/>
              <a:chOff x="0" y="0"/>
              <a:chExt cx="533368" cy="555086"/>
            </a:xfrm>
          </p:grpSpPr>
          <p:sp>
            <p:nvSpPr>
              <p:cNvPr id="46" name="Shape 649"/>
              <p:cNvSpPr/>
              <p:nvPr/>
            </p:nvSpPr>
            <p:spPr>
              <a:xfrm rot="15240000">
                <a:off x="60407" y="211572"/>
                <a:ext cx="539624" cy="131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618998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50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47" name="Shape 650"/>
              <p:cNvSpPr/>
              <p:nvPr/>
            </p:nvSpPr>
            <p:spPr>
              <a:xfrm rot="1798440">
                <a:off x="-3128" y="259388"/>
                <a:ext cx="539624" cy="131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618998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50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15" name="Group 654"/>
            <p:cNvGrpSpPr/>
            <p:nvPr/>
          </p:nvGrpSpPr>
          <p:grpSpPr>
            <a:xfrm rot="8281165">
              <a:off x="9290034" y="8191737"/>
              <a:ext cx="514066" cy="534998"/>
              <a:chOff x="0" y="0"/>
              <a:chExt cx="514064" cy="534996"/>
            </a:xfrm>
          </p:grpSpPr>
          <p:sp>
            <p:nvSpPr>
              <p:cNvPr id="44" name="Shape 652"/>
              <p:cNvSpPr/>
              <p:nvPr/>
            </p:nvSpPr>
            <p:spPr>
              <a:xfrm rot="15240000">
                <a:off x="58221" y="203915"/>
                <a:ext cx="520094" cy="127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618998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50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45" name="Shape 653"/>
              <p:cNvSpPr/>
              <p:nvPr/>
            </p:nvSpPr>
            <p:spPr>
              <a:xfrm rot="1798440">
                <a:off x="-3015" y="250000"/>
                <a:ext cx="520094" cy="127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618998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50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16" name="Group 657"/>
            <p:cNvGrpSpPr/>
            <p:nvPr/>
          </p:nvGrpSpPr>
          <p:grpSpPr>
            <a:xfrm rot="1551031">
              <a:off x="13961125" y="3904647"/>
              <a:ext cx="492694" cy="512755"/>
              <a:chOff x="0" y="0"/>
              <a:chExt cx="492691" cy="512754"/>
            </a:xfrm>
          </p:grpSpPr>
          <p:sp>
            <p:nvSpPr>
              <p:cNvPr id="42" name="Shape 655"/>
              <p:cNvSpPr/>
              <p:nvPr/>
            </p:nvSpPr>
            <p:spPr>
              <a:xfrm rot="15240000">
                <a:off x="55800" y="195437"/>
                <a:ext cx="498471" cy="121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618998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50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43" name="Shape 656"/>
              <p:cNvSpPr/>
              <p:nvPr/>
            </p:nvSpPr>
            <p:spPr>
              <a:xfrm rot="1798440">
                <a:off x="-2889" y="239606"/>
                <a:ext cx="498470" cy="121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618998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50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17" name="Group 660"/>
            <p:cNvGrpSpPr/>
            <p:nvPr/>
          </p:nvGrpSpPr>
          <p:grpSpPr>
            <a:xfrm rot="11177009">
              <a:off x="12952786" y="2272158"/>
              <a:ext cx="515499" cy="536490"/>
              <a:chOff x="0" y="0"/>
              <a:chExt cx="515497" cy="536488"/>
            </a:xfrm>
          </p:grpSpPr>
          <p:sp>
            <p:nvSpPr>
              <p:cNvPr id="40" name="Shape 658"/>
              <p:cNvSpPr/>
              <p:nvPr/>
            </p:nvSpPr>
            <p:spPr>
              <a:xfrm rot="15240000">
                <a:off x="58383" y="204484"/>
                <a:ext cx="521544" cy="1275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618998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50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41" name="Shape 659"/>
              <p:cNvSpPr/>
              <p:nvPr/>
            </p:nvSpPr>
            <p:spPr>
              <a:xfrm rot="1798440">
                <a:off x="-3023" y="250697"/>
                <a:ext cx="521544" cy="1275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618998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50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18" name="Group 663"/>
            <p:cNvGrpSpPr/>
            <p:nvPr/>
          </p:nvGrpSpPr>
          <p:grpSpPr>
            <a:xfrm rot="17006796">
              <a:off x="11434444" y="7723875"/>
              <a:ext cx="507551" cy="528219"/>
              <a:chOff x="0" y="0"/>
              <a:chExt cx="507550" cy="528217"/>
            </a:xfrm>
          </p:grpSpPr>
          <p:sp>
            <p:nvSpPr>
              <p:cNvPr id="38" name="Shape 661"/>
              <p:cNvSpPr/>
              <p:nvPr/>
            </p:nvSpPr>
            <p:spPr>
              <a:xfrm rot="15240000">
                <a:off x="57483" y="201331"/>
                <a:ext cx="513504" cy="125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618998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50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9" name="Shape 662"/>
              <p:cNvSpPr/>
              <p:nvPr/>
            </p:nvSpPr>
            <p:spPr>
              <a:xfrm rot="1798440">
                <a:off x="-2976" y="246832"/>
                <a:ext cx="513503" cy="125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618998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50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19" name="Group 666"/>
            <p:cNvGrpSpPr/>
            <p:nvPr/>
          </p:nvGrpSpPr>
          <p:grpSpPr>
            <a:xfrm rot="3042356">
              <a:off x="6550685" y="4148740"/>
              <a:ext cx="487103" cy="506937"/>
              <a:chOff x="0" y="0"/>
              <a:chExt cx="487102" cy="506936"/>
            </a:xfrm>
          </p:grpSpPr>
          <p:sp>
            <p:nvSpPr>
              <p:cNvPr id="36" name="Shape 664"/>
              <p:cNvSpPr/>
              <p:nvPr/>
            </p:nvSpPr>
            <p:spPr>
              <a:xfrm rot="15240000">
                <a:off x="55167" y="193220"/>
                <a:ext cx="492815" cy="120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618998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50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7" name="Shape 665"/>
              <p:cNvSpPr/>
              <p:nvPr/>
            </p:nvSpPr>
            <p:spPr>
              <a:xfrm rot="1798440">
                <a:off x="-2857" y="236888"/>
                <a:ext cx="492816" cy="120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618998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50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34" name="Shape 681"/>
            <p:cNvSpPr/>
            <p:nvPr/>
          </p:nvSpPr>
          <p:spPr>
            <a:xfrm>
              <a:off x="8820074" y="3238673"/>
              <a:ext cx="2879830" cy="2879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2600"/>
            </a:solidFill>
            <a:ln w="635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618998">
                <a:defRPr sz="32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50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5" name="Shape 682"/>
            <p:cNvSpPr/>
            <p:nvPr/>
          </p:nvSpPr>
          <p:spPr>
            <a:xfrm>
              <a:off x="8915122" y="4226808"/>
              <a:ext cx="2684940" cy="85236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457200">
                <a:lnSpc>
                  <a:spcPct val="120000"/>
                </a:lnSpc>
                <a:defRPr sz="4500">
                  <a:solidFill>
                    <a:srgbClr val="FFFFFF"/>
                  </a:solidFill>
                  <a:latin typeface="Lantinghei SC Extralight"/>
                  <a:ea typeface="Lantinghei SC Extralight"/>
                  <a:cs typeface="Lantinghei SC Extralight"/>
                  <a:sym typeface="Lantinghei SC Extra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5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核心概念模型</a:t>
              </a:r>
              <a:endParaRPr sz="15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8075642" y="2683808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4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endParaRPr lang="en-US" altLang="zh-CN" sz="44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三大概念模型</a:t>
            </a:r>
            <a:endParaRPr lang="en-US" altLang="zh-CN" sz="4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75642" y="4225240"/>
            <a:ext cx="35964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三户模型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用户、客户、帐户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产商品模型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商品、商品特征、产品、定价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订单模型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订单、订单行（主台帐）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34"/>
          <p:cNvCxnSpPr/>
          <p:nvPr/>
        </p:nvCxnSpPr>
        <p:spPr>
          <a:xfrm>
            <a:off x="8234754" y="22016"/>
            <a:ext cx="1" cy="2699843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6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1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1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1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1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0" dur="1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1" dur="1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5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 88"/>
          <p:cNvGrpSpPr/>
          <p:nvPr/>
        </p:nvGrpSpPr>
        <p:grpSpPr>
          <a:xfrm>
            <a:off x="5253510" y="740110"/>
            <a:ext cx="5674932" cy="5259227"/>
            <a:chOff x="995272" y="993210"/>
            <a:chExt cx="5674932" cy="5259227"/>
          </a:xfrm>
        </p:grpSpPr>
        <p:grpSp>
          <p:nvGrpSpPr>
            <p:cNvPr id="4" name="组合 113"/>
            <p:cNvGrpSpPr>
              <a:grpSpLocks/>
            </p:cNvGrpSpPr>
            <p:nvPr/>
          </p:nvGrpSpPr>
          <p:grpSpPr bwMode="auto">
            <a:xfrm>
              <a:off x="5268152" y="4920171"/>
              <a:ext cx="1402052" cy="1332266"/>
              <a:chOff x="4053959" y="2470888"/>
              <a:chExt cx="1402998" cy="1334001"/>
            </a:xfrm>
          </p:grpSpPr>
          <p:pic>
            <p:nvPicPr>
              <p:cNvPr id="5" name="图片 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555"/>
              <a:stretch>
                <a:fillRect/>
              </a:stretch>
            </p:blipFill>
            <p:spPr bwMode="auto">
              <a:xfrm>
                <a:off x="4053959" y="2470888"/>
                <a:ext cx="1000115" cy="1334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椭圆 36"/>
              <p:cNvSpPr>
                <a:spLocks noChangeArrowheads="1"/>
              </p:cNvSpPr>
              <p:nvPr/>
            </p:nvSpPr>
            <p:spPr bwMode="auto">
              <a:xfrm>
                <a:off x="4260371" y="2551899"/>
                <a:ext cx="928679" cy="93196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endParaRPr kumimoji="0"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4814181" y="3195060"/>
                <a:ext cx="642776" cy="28744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14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帐户</a:t>
                </a:r>
                <a:endParaRPr kumimoji="0" lang="zh-CN" altLang="en-US" sz="1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 bwMode="auto">
            <a:xfrm>
              <a:off x="4082412" y="993210"/>
              <a:ext cx="1784286" cy="178428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156749" y="1077203"/>
              <a:ext cx="1627269" cy="1625683"/>
            </a:xfrm>
            <a:prstGeom prst="ellipse">
              <a:avLst/>
            </a:prstGeom>
            <a:solidFill>
              <a:srgbClr val="FF2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grpSp>
          <p:nvGrpSpPr>
            <p:cNvPr id="43" name="组合 1"/>
            <p:cNvGrpSpPr/>
            <p:nvPr/>
          </p:nvGrpSpPr>
          <p:grpSpPr>
            <a:xfrm>
              <a:off x="995272" y="2768468"/>
              <a:ext cx="1086433" cy="1427429"/>
              <a:chOff x="961877" y="1663599"/>
              <a:chExt cx="1087438" cy="1428750"/>
            </a:xfrm>
          </p:grpSpPr>
          <p:pic>
            <p:nvPicPr>
              <p:cNvPr id="44" name="图片 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555"/>
              <a:stretch>
                <a:fillRect/>
              </a:stretch>
            </p:blipFill>
            <p:spPr bwMode="auto">
              <a:xfrm>
                <a:off x="969815" y="1663599"/>
                <a:ext cx="1071562" cy="142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椭圆 37"/>
              <p:cNvSpPr>
                <a:spLocks noChangeArrowheads="1"/>
              </p:cNvSpPr>
              <p:nvPr/>
            </p:nvSpPr>
            <p:spPr bwMode="auto">
              <a:xfrm>
                <a:off x="961877" y="1989036"/>
                <a:ext cx="857250" cy="85725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endParaRPr kumimoji="0"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1406378" y="2683567"/>
                <a:ext cx="642937" cy="2857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14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endParaRPr kumimoji="0" lang="zh-CN" altLang="en-US" sz="1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746" y="1311173"/>
              <a:ext cx="952679" cy="952679"/>
            </a:xfrm>
            <a:prstGeom prst="rect">
              <a:avLst/>
            </a:prstGeom>
          </p:spPr>
        </p:pic>
        <p:sp>
          <p:nvSpPr>
            <p:cNvPr id="57" name="矩形 56"/>
            <p:cNvSpPr/>
            <p:nvPr/>
          </p:nvSpPr>
          <p:spPr bwMode="auto">
            <a:xfrm>
              <a:off x="5078059" y="2381201"/>
              <a:ext cx="642343" cy="2870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  <a:endParaRPr kumimoji="0"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964" y="3229784"/>
              <a:ext cx="504795" cy="50479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0682" y="5187847"/>
              <a:ext cx="495537" cy="495537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40000"/>
                </a:srgbClr>
              </a:outerShdw>
            </a:effectLst>
          </p:spPr>
        </p:pic>
        <p:cxnSp>
          <p:nvCxnSpPr>
            <p:cNvPr id="60" name="直接连接符 54"/>
            <p:cNvCxnSpPr>
              <a:cxnSpLocks noChangeShapeType="1"/>
              <a:endCxn id="62" idx="3"/>
            </p:cNvCxnSpPr>
            <p:nvPr/>
          </p:nvCxnSpPr>
          <p:spPr bwMode="auto">
            <a:xfrm flipV="1">
              <a:off x="1668553" y="2069920"/>
              <a:ext cx="1025387" cy="907358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直接连接符 58"/>
            <p:cNvCxnSpPr>
              <a:cxnSpLocks noChangeShapeType="1"/>
              <a:stCxn id="62" idx="6"/>
              <a:endCxn id="11" idx="2"/>
            </p:cNvCxnSpPr>
            <p:nvPr/>
          </p:nvCxnSpPr>
          <p:spPr bwMode="auto">
            <a:xfrm>
              <a:off x="3278274" y="1827881"/>
              <a:ext cx="804138" cy="57472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椭圆 61"/>
            <p:cNvSpPr/>
            <p:nvPr/>
          </p:nvSpPr>
          <p:spPr bwMode="auto">
            <a:xfrm>
              <a:off x="2593684" y="1485586"/>
              <a:ext cx="684590" cy="68459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787" tIns="60894" rIns="121787" bIns="60894" anchor="ctr"/>
            <a:lstStyle/>
            <a:p>
              <a:pPr algn="ctr"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N:1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6" name="直接连接符 54"/>
            <p:cNvCxnSpPr>
              <a:cxnSpLocks noChangeShapeType="1"/>
              <a:stCxn id="6" idx="0"/>
              <a:endCxn id="77" idx="4"/>
            </p:cNvCxnSpPr>
            <p:nvPr/>
          </p:nvCxnSpPr>
          <p:spPr bwMode="auto">
            <a:xfrm flipH="1" flipV="1">
              <a:off x="5925298" y="4401548"/>
              <a:ext cx="13154" cy="599529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椭圆 76"/>
            <p:cNvSpPr/>
            <p:nvPr/>
          </p:nvSpPr>
          <p:spPr bwMode="auto">
            <a:xfrm>
              <a:off x="5583003" y="3716958"/>
              <a:ext cx="684590" cy="68459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787" tIns="60894" rIns="121787" bIns="60894" anchor="ctr"/>
            <a:lstStyle/>
            <a:p>
              <a:pPr algn="ctr"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1:N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80" name="直接连接符 58"/>
            <p:cNvCxnSpPr>
              <a:cxnSpLocks noChangeShapeType="1"/>
              <a:endCxn id="77" idx="0"/>
            </p:cNvCxnSpPr>
            <p:nvPr/>
          </p:nvCxnSpPr>
          <p:spPr bwMode="auto">
            <a:xfrm>
              <a:off x="5399230" y="2711455"/>
              <a:ext cx="526068" cy="1005503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直接连接符 54"/>
            <p:cNvCxnSpPr>
              <a:cxnSpLocks noChangeShapeType="1"/>
              <a:endCxn id="85" idx="1"/>
            </p:cNvCxnSpPr>
            <p:nvPr/>
          </p:nvCxnSpPr>
          <p:spPr bwMode="auto">
            <a:xfrm>
              <a:off x="2081705" y="3950061"/>
              <a:ext cx="874023" cy="1140366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椭圆 84"/>
            <p:cNvSpPr/>
            <p:nvPr/>
          </p:nvSpPr>
          <p:spPr bwMode="auto">
            <a:xfrm>
              <a:off x="2834924" y="4969623"/>
              <a:ext cx="824903" cy="824903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787" tIns="60894" rIns="121787" bIns="60894" anchor="ctr"/>
            <a:lstStyle/>
            <a:p>
              <a:pPr algn="ctr">
                <a:defRPr/>
              </a:pPr>
              <a:r>
                <a:rPr lang="zh-CN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付费关系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87" name="直接连接符 58"/>
            <p:cNvCxnSpPr>
              <a:cxnSpLocks noChangeShapeType="1"/>
              <a:stCxn id="85" idx="6"/>
              <a:endCxn id="5" idx="1"/>
            </p:cNvCxnSpPr>
            <p:nvPr/>
          </p:nvCxnSpPr>
          <p:spPr bwMode="auto">
            <a:xfrm>
              <a:off x="3659827" y="5382075"/>
              <a:ext cx="1608325" cy="204229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95" name="直接连接符 3"/>
          <p:cNvCxnSpPr/>
          <p:nvPr/>
        </p:nvCxnSpPr>
        <p:spPr>
          <a:xfrm>
            <a:off x="1143771" y="0"/>
            <a:ext cx="12481" cy="178904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942646" y="1929981"/>
            <a:ext cx="30059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三户模型</a:t>
            </a:r>
            <a:endParaRPr lang="en-US" altLang="zh-CN" sz="44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之间的关系</a:t>
            </a:r>
            <a:endParaRPr lang="en-US" altLang="zh-CN" sz="4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942645" y="3459485"/>
            <a:ext cx="3798319" cy="114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1200" dirty="0" smtClean="0">
                <a:solidFill>
                  <a:srgbClr val="2A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一个客户可以对应多个用户</a:t>
            </a:r>
            <a:endParaRPr lang="en-US" altLang="zh-CN" sz="1200" dirty="0" smtClean="0">
              <a:solidFill>
                <a:srgbClr val="2A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1200" dirty="0" smtClean="0">
                <a:solidFill>
                  <a:srgbClr val="2A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一个客户可以对应多个帐户</a:t>
            </a:r>
            <a:endParaRPr lang="en-US" altLang="zh-CN" sz="1200" dirty="0" smtClean="0">
              <a:solidFill>
                <a:srgbClr val="2A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1200" dirty="0" smtClean="0">
                <a:solidFill>
                  <a:srgbClr val="2A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用户与帐户之间通过付费关系关联</a:t>
            </a:r>
            <a:endParaRPr lang="zh-CN" altLang="en-US" sz="1200" dirty="0">
              <a:solidFill>
                <a:srgbClr val="2A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8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1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1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1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1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0" dur="17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1" dur="17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6" grpId="0"/>
          <p:bldP spid="9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7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7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6" grpId="0"/>
          <p:bldP spid="9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组 383"/>
          <p:cNvGrpSpPr/>
          <p:nvPr/>
        </p:nvGrpSpPr>
        <p:grpSpPr>
          <a:xfrm>
            <a:off x="1434331" y="2252490"/>
            <a:ext cx="9342208" cy="4157337"/>
            <a:chOff x="1434331" y="1642890"/>
            <a:chExt cx="9342208" cy="4157337"/>
          </a:xfrm>
        </p:grpSpPr>
        <p:sp>
          <p:nvSpPr>
            <p:cNvPr id="4" name="椭圆 6"/>
            <p:cNvSpPr>
              <a:spLocks noChangeArrowheads="1"/>
            </p:cNvSpPr>
            <p:nvPr/>
          </p:nvSpPr>
          <p:spPr bwMode="auto">
            <a:xfrm>
              <a:off x="5441833" y="2917036"/>
              <a:ext cx="378200" cy="378151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76" tIns="34289" rIns="68576" bIns="34289" anchor="ctr"/>
            <a:lstStyle/>
            <a:p>
              <a:pPr algn="ctr"/>
              <a:endParaRPr lang="zh-CN" altLang="en-US" sz="500">
                <a:solidFill>
                  <a:srgbClr val="00206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5" name="椭圆 6"/>
            <p:cNvSpPr>
              <a:spLocks noChangeArrowheads="1"/>
            </p:cNvSpPr>
            <p:nvPr/>
          </p:nvSpPr>
          <p:spPr bwMode="auto">
            <a:xfrm>
              <a:off x="1568983" y="3633899"/>
              <a:ext cx="1041219" cy="1041079"/>
            </a:xfrm>
            <a:prstGeom prst="ellipse">
              <a:avLst/>
            </a:prstGeom>
            <a:solidFill>
              <a:srgbClr val="FF2600">
                <a:alpha val="84000"/>
              </a:srgbClr>
            </a:solidFill>
            <a:ln>
              <a:noFill/>
            </a:ln>
            <a:extLst/>
          </p:spPr>
          <p:txBody>
            <a:bodyPr lIns="68576" tIns="34289" rIns="68576" bIns="34289" anchor="ctr"/>
            <a:lstStyle/>
            <a:p>
              <a:pPr algn="ctr"/>
              <a:endParaRPr lang="zh-CN" altLang="en-US" sz="12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grpSp>
          <p:nvGrpSpPr>
            <p:cNvPr id="6" name="组合 52"/>
            <p:cNvGrpSpPr>
              <a:grpSpLocks/>
            </p:cNvGrpSpPr>
            <p:nvPr/>
          </p:nvGrpSpPr>
          <p:grpSpPr bwMode="auto">
            <a:xfrm>
              <a:off x="4385220" y="4328401"/>
              <a:ext cx="660010" cy="659921"/>
              <a:chOff x="212580" y="1183578"/>
              <a:chExt cx="621947" cy="621867"/>
            </a:xfrm>
          </p:grpSpPr>
          <p:grpSp>
            <p:nvGrpSpPr>
              <p:cNvPr id="7" name="组合 31"/>
              <p:cNvGrpSpPr>
                <a:grpSpLocks/>
              </p:cNvGrpSpPr>
              <p:nvPr/>
            </p:nvGrpSpPr>
            <p:grpSpPr bwMode="auto">
              <a:xfrm>
                <a:off x="212580" y="1183578"/>
                <a:ext cx="621947" cy="621867"/>
                <a:chOff x="-115950" y="1715377"/>
                <a:chExt cx="913765" cy="913648"/>
              </a:xfrm>
            </p:grpSpPr>
            <p:sp>
              <p:nvSpPr>
                <p:cNvPr id="9" name="椭圆 8"/>
                <p:cNvSpPr>
                  <a:spLocks noChangeArrowheads="1"/>
                </p:cNvSpPr>
                <p:nvPr/>
              </p:nvSpPr>
              <p:spPr bwMode="auto">
                <a:xfrm>
                  <a:off x="-67017" y="1767296"/>
                  <a:ext cx="823093" cy="822989"/>
                </a:xfrm>
                <a:prstGeom prst="ellipse">
                  <a:avLst/>
                </a:prstGeom>
                <a:solidFill>
                  <a:schemeClr val="bg1">
                    <a:alpha val="89803"/>
                  </a:schemeClr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/>
                  <a:endParaRPr lang="zh-CN" altLang="en-US" sz="1100">
                    <a:solidFill>
                      <a:srgbClr val="FFC000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10" name="椭圆 36"/>
                <p:cNvSpPr>
                  <a:spLocks noChangeArrowheads="1"/>
                </p:cNvSpPr>
                <p:nvPr/>
              </p:nvSpPr>
              <p:spPr bwMode="auto">
                <a:xfrm>
                  <a:off x="-115950" y="1715377"/>
                  <a:ext cx="913765" cy="913648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 sz="1100">
                    <a:solidFill>
                      <a:srgbClr val="FFC000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</p:grpSp>
          <p:sp>
            <p:nvSpPr>
              <p:cNvPr id="8" name="TextBox 48"/>
              <p:cNvSpPr txBox="1">
                <a:spLocks noChangeArrowheads="1"/>
              </p:cNvSpPr>
              <p:nvPr/>
            </p:nvSpPr>
            <p:spPr bwMode="auto">
              <a:xfrm>
                <a:off x="310561" y="1299000"/>
                <a:ext cx="471099" cy="406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kumimoji="0" lang="zh-CN" altLang="en-US" sz="1100" b="1" dirty="0" smtClean="0">
                    <a:solidFill>
                      <a:srgbClr val="FF6600"/>
                    </a:solidFill>
                    <a:latin typeface="微软雅黑" charset="0"/>
                    <a:ea typeface="微软雅黑" charset="0"/>
                    <a:cs typeface="微软雅黑" charset="0"/>
                  </a:rPr>
                  <a:t>活动类</a:t>
                </a:r>
                <a:endParaRPr kumimoji="0" lang="zh-CN" altLang="en-US" sz="1100" b="1" dirty="0">
                  <a:solidFill>
                    <a:srgbClr val="FF6600"/>
                  </a:solidFill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</p:grpSp>
        <p:grpSp>
          <p:nvGrpSpPr>
            <p:cNvPr id="11" name="组合 52"/>
            <p:cNvGrpSpPr>
              <a:grpSpLocks/>
            </p:cNvGrpSpPr>
            <p:nvPr/>
          </p:nvGrpSpPr>
          <p:grpSpPr bwMode="auto">
            <a:xfrm>
              <a:off x="2131722" y="2126149"/>
              <a:ext cx="753145" cy="585122"/>
              <a:chOff x="407380" y="1224589"/>
              <a:chExt cx="800451" cy="621867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407380" y="1224589"/>
                <a:ext cx="621947" cy="621867"/>
                <a:chOff x="170251" y="1775629"/>
                <a:chExt cx="913765" cy="913648"/>
              </a:xfrm>
            </p:grpSpPr>
            <p:sp>
              <p:nvSpPr>
                <p:cNvPr id="14" name="椭圆 6"/>
                <p:cNvSpPr>
                  <a:spLocks noChangeArrowheads="1"/>
                </p:cNvSpPr>
                <p:nvPr/>
              </p:nvSpPr>
              <p:spPr bwMode="auto">
                <a:xfrm>
                  <a:off x="219184" y="1827549"/>
                  <a:ext cx="823093" cy="822989"/>
                </a:xfrm>
                <a:prstGeom prst="ellipse">
                  <a:avLst/>
                </a:prstGeom>
                <a:solidFill>
                  <a:schemeClr val="bg1">
                    <a:alpha val="89803"/>
                  </a:schemeClr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/>
                  <a:endParaRPr lang="zh-CN" altLang="en-US" sz="1200">
                    <a:solidFill>
                      <a:srgbClr val="FFC000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15" name="椭圆 36"/>
                <p:cNvSpPr>
                  <a:spLocks noChangeArrowheads="1"/>
                </p:cNvSpPr>
                <p:nvPr/>
              </p:nvSpPr>
              <p:spPr bwMode="auto">
                <a:xfrm>
                  <a:off x="170251" y="1775629"/>
                  <a:ext cx="913765" cy="913648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 sz="1200">
                    <a:solidFill>
                      <a:srgbClr val="FFC000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</p:grpSp>
          <p:sp>
            <p:nvSpPr>
              <p:cNvPr id="13" name="TextBox 48"/>
              <p:cNvSpPr txBox="1">
                <a:spLocks noChangeArrowheads="1"/>
              </p:cNvSpPr>
              <p:nvPr/>
            </p:nvSpPr>
            <p:spPr bwMode="auto">
              <a:xfrm>
                <a:off x="480010" y="1318136"/>
                <a:ext cx="727821" cy="4906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r>
                  <a:rPr kumimoji="0" lang="zh-CN" altLang="en-US" sz="1200" b="1" dirty="0" smtClean="0">
                    <a:solidFill>
                      <a:srgbClr val="FF6600"/>
                    </a:solidFill>
                    <a:latin typeface="微软雅黑" charset="0"/>
                    <a:ea typeface="微软雅黑" charset="0"/>
                    <a:cs typeface="微软雅黑" charset="0"/>
                  </a:rPr>
                  <a:t>家庭</a:t>
                </a:r>
                <a:endParaRPr kumimoji="0" lang="en-US" altLang="zh-CN" sz="1200" b="1" dirty="0" smtClean="0">
                  <a:solidFill>
                    <a:srgbClr val="FF6600"/>
                  </a:solidFill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r>
                  <a:rPr kumimoji="0" lang="zh-CN" altLang="en-US" sz="1200" b="1" dirty="0" smtClean="0">
                    <a:solidFill>
                      <a:srgbClr val="FF6600"/>
                    </a:solidFill>
                    <a:latin typeface="微软雅黑" charset="0"/>
                    <a:ea typeface="微软雅黑" charset="0"/>
                    <a:cs typeface="微软雅黑" charset="0"/>
                  </a:rPr>
                  <a:t>亲情</a:t>
                </a:r>
                <a:endParaRPr kumimoji="0" lang="zh-CN" altLang="en-US" sz="1200" b="1" dirty="0">
                  <a:solidFill>
                    <a:srgbClr val="FF6600"/>
                  </a:solidFill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</p:grpSp>
        <p:grpSp>
          <p:nvGrpSpPr>
            <p:cNvPr id="21" name="组合 52"/>
            <p:cNvGrpSpPr>
              <a:grpSpLocks/>
            </p:cNvGrpSpPr>
            <p:nvPr/>
          </p:nvGrpSpPr>
          <p:grpSpPr bwMode="auto">
            <a:xfrm>
              <a:off x="3106421" y="3548957"/>
              <a:ext cx="910561" cy="910361"/>
              <a:chOff x="407380" y="1224589"/>
              <a:chExt cx="621947" cy="621867"/>
            </a:xfrm>
          </p:grpSpPr>
          <p:grpSp>
            <p:nvGrpSpPr>
              <p:cNvPr id="22" name="组合 31"/>
              <p:cNvGrpSpPr>
                <a:grpSpLocks/>
              </p:cNvGrpSpPr>
              <p:nvPr/>
            </p:nvGrpSpPr>
            <p:grpSpPr bwMode="auto">
              <a:xfrm>
                <a:off x="407380" y="1224589"/>
                <a:ext cx="621947" cy="621867"/>
                <a:chOff x="170251" y="1775629"/>
                <a:chExt cx="913765" cy="913648"/>
              </a:xfrm>
            </p:grpSpPr>
            <p:sp>
              <p:nvSpPr>
                <p:cNvPr id="24" name="椭圆 6"/>
                <p:cNvSpPr>
                  <a:spLocks noChangeArrowheads="1"/>
                </p:cNvSpPr>
                <p:nvPr/>
              </p:nvSpPr>
              <p:spPr bwMode="auto">
                <a:xfrm>
                  <a:off x="219184" y="1827549"/>
                  <a:ext cx="823093" cy="822989"/>
                </a:xfrm>
                <a:prstGeom prst="ellipse">
                  <a:avLst/>
                </a:prstGeom>
                <a:solidFill>
                  <a:schemeClr val="bg1">
                    <a:alpha val="89803"/>
                  </a:schemeClr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/>
                  <a:endParaRPr lang="zh-CN" altLang="en-US" sz="1200">
                    <a:solidFill>
                      <a:srgbClr val="FFC000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25" name="椭圆 36"/>
                <p:cNvSpPr>
                  <a:spLocks noChangeArrowheads="1"/>
                </p:cNvSpPr>
                <p:nvPr/>
              </p:nvSpPr>
              <p:spPr bwMode="auto">
                <a:xfrm>
                  <a:off x="170251" y="1775629"/>
                  <a:ext cx="913765" cy="913648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 sz="1200">
                    <a:solidFill>
                      <a:srgbClr val="FFC000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</p:grpSp>
          <p:sp>
            <p:nvSpPr>
              <p:cNvPr id="23" name="TextBox 48"/>
              <p:cNvSpPr txBox="1">
                <a:spLocks noChangeArrowheads="1"/>
              </p:cNvSpPr>
              <p:nvPr/>
            </p:nvSpPr>
            <p:spPr bwMode="auto">
              <a:xfrm>
                <a:off x="538837" y="1356817"/>
                <a:ext cx="405669" cy="357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r>
                  <a:rPr kumimoji="0" lang="zh-CN" altLang="en-US" sz="1400" b="1" dirty="0" smtClean="0">
                    <a:solidFill>
                      <a:srgbClr val="FF6600"/>
                    </a:solidFill>
                    <a:latin typeface="微软雅黑" charset="0"/>
                    <a:ea typeface="微软雅黑" charset="0"/>
                    <a:cs typeface="微软雅黑" charset="0"/>
                  </a:rPr>
                  <a:t>数据</a:t>
                </a:r>
                <a:endParaRPr kumimoji="0" lang="en-US" altLang="zh-CN" sz="1400" b="1" dirty="0" smtClean="0">
                  <a:solidFill>
                    <a:srgbClr val="FF6600"/>
                  </a:solidFill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r>
                  <a:rPr kumimoji="0" lang="zh-CN" altLang="en-US" sz="1400" b="1" dirty="0" smtClean="0">
                    <a:solidFill>
                      <a:srgbClr val="FF6600"/>
                    </a:solidFill>
                    <a:latin typeface="微软雅黑" charset="0"/>
                    <a:ea typeface="微软雅黑" charset="0"/>
                    <a:cs typeface="微软雅黑" charset="0"/>
                  </a:rPr>
                  <a:t>业务</a:t>
                </a:r>
                <a:endParaRPr kumimoji="0" lang="zh-CN" altLang="en-US" sz="1400" b="1" dirty="0">
                  <a:solidFill>
                    <a:srgbClr val="FF6600"/>
                  </a:solidFill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</p:grpSp>
        <p:grpSp>
          <p:nvGrpSpPr>
            <p:cNvPr id="36" name="组合 52"/>
            <p:cNvGrpSpPr>
              <a:grpSpLocks/>
            </p:cNvGrpSpPr>
            <p:nvPr/>
          </p:nvGrpSpPr>
          <p:grpSpPr bwMode="auto">
            <a:xfrm>
              <a:off x="4812458" y="2257979"/>
              <a:ext cx="944324" cy="815301"/>
              <a:chOff x="407380" y="1224589"/>
              <a:chExt cx="719043" cy="621867"/>
            </a:xfrm>
          </p:grpSpPr>
          <p:grpSp>
            <p:nvGrpSpPr>
              <p:cNvPr id="37" name="组合 31"/>
              <p:cNvGrpSpPr>
                <a:grpSpLocks/>
              </p:cNvGrpSpPr>
              <p:nvPr/>
            </p:nvGrpSpPr>
            <p:grpSpPr bwMode="auto">
              <a:xfrm>
                <a:off x="407380" y="1224589"/>
                <a:ext cx="621947" cy="621867"/>
                <a:chOff x="170251" y="1775629"/>
                <a:chExt cx="913765" cy="913648"/>
              </a:xfrm>
            </p:grpSpPr>
            <p:sp>
              <p:nvSpPr>
                <p:cNvPr id="39" name="椭圆 6"/>
                <p:cNvSpPr>
                  <a:spLocks noChangeArrowheads="1"/>
                </p:cNvSpPr>
                <p:nvPr/>
              </p:nvSpPr>
              <p:spPr bwMode="auto">
                <a:xfrm>
                  <a:off x="219184" y="1827549"/>
                  <a:ext cx="823093" cy="822989"/>
                </a:xfrm>
                <a:prstGeom prst="ellipse">
                  <a:avLst/>
                </a:prstGeom>
                <a:solidFill>
                  <a:schemeClr val="bg1">
                    <a:alpha val="89803"/>
                  </a:schemeClr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/>
                  <a:endParaRPr lang="zh-CN" altLang="en-US" sz="1200">
                    <a:solidFill>
                      <a:srgbClr val="FFC000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40" name="椭圆 36"/>
                <p:cNvSpPr>
                  <a:spLocks noChangeArrowheads="1"/>
                </p:cNvSpPr>
                <p:nvPr/>
              </p:nvSpPr>
              <p:spPr bwMode="auto">
                <a:xfrm>
                  <a:off x="170251" y="1775629"/>
                  <a:ext cx="913765" cy="913648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 sz="1200">
                    <a:solidFill>
                      <a:srgbClr val="FFC000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</p:grpSp>
          <p:sp>
            <p:nvSpPr>
              <p:cNvPr id="38" name="TextBox 48"/>
              <p:cNvSpPr txBox="1">
                <a:spLocks noChangeArrowheads="1"/>
              </p:cNvSpPr>
              <p:nvPr/>
            </p:nvSpPr>
            <p:spPr bwMode="auto">
              <a:xfrm>
                <a:off x="538148" y="1431439"/>
                <a:ext cx="588275" cy="211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r>
                  <a:rPr kumimoji="0" lang="zh-CN" altLang="en-US" sz="1200" b="1" smtClean="0">
                    <a:solidFill>
                      <a:srgbClr val="FF6600"/>
                    </a:solidFill>
                    <a:latin typeface="微软雅黑" charset="0"/>
                    <a:ea typeface="微软雅黑" charset="0"/>
                    <a:cs typeface="微软雅黑" charset="0"/>
                  </a:rPr>
                  <a:t>服务</a:t>
                </a:r>
                <a:endParaRPr kumimoji="0" lang="zh-CN" altLang="en-US" sz="1200" b="1" dirty="0">
                  <a:solidFill>
                    <a:srgbClr val="FF6600"/>
                  </a:solidFill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</p:grpSp>
        <p:grpSp>
          <p:nvGrpSpPr>
            <p:cNvPr id="46" name="组 45"/>
            <p:cNvGrpSpPr/>
            <p:nvPr/>
          </p:nvGrpSpPr>
          <p:grpSpPr>
            <a:xfrm>
              <a:off x="9385073" y="2013959"/>
              <a:ext cx="934949" cy="934949"/>
              <a:chOff x="4721120" y="3716087"/>
              <a:chExt cx="1066120" cy="1066120"/>
            </a:xfrm>
          </p:grpSpPr>
          <p:sp>
            <p:nvSpPr>
              <p:cNvPr id="47" name="椭圆 8"/>
              <p:cNvSpPr>
                <a:spLocks noChangeArrowheads="1"/>
              </p:cNvSpPr>
              <p:nvPr/>
            </p:nvSpPr>
            <p:spPr bwMode="auto">
              <a:xfrm>
                <a:off x="4721120" y="3716087"/>
                <a:ext cx="1066120" cy="1066120"/>
              </a:xfrm>
              <a:prstGeom prst="ellipse">
                <a:avLst/>
              </a:prstGeom>
              <a:solidFill>
                <a:srgbClr val="FF2600">
                  <a:alpha val="90000"/>
                </a:srgbClr>
              </a:solidFill>
              <a:ln w="9525">
                <a:solidFill>
                  <a:srgbClr val="FF26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8" name="TextBox 22"/>
              <p:cNvSpPr txBox="1">
                <a:spLocks noChangeArrowheads="1"/>
              </p:cNvSpPr>
              <p:nvPr/>
            </p:nvSpPr>
            <p:spPr bwMode="auto">
              <a:xfrm>
                <a:off x="4942205" y="3980925"/>
                <a:ext cx="649271" cy="631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kumimoji="0" lang="zh-CN" altLang="en-US" sz="1500" dirty="0" smtClean="0">
                    <a:solidFill>
                      <a:srgbClr val="FFFFFF"/>
                    </a:solidFill>
                    <a:latin typeface="微软雅黑" charset="0"/>
                    <a:ea typeface="微软雅黑" charset="0"/>
                    <a:cs typeface="微软雅黑" charset="0"/>
                  </a:rPr>
                  <a:t>商品</a:t>
                </a:r>
                <a:endParaRPr kumimoji="0" lang="en-US" altLang="zh-CN" sz="15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pPr algn="ctr"/>
                <a:r>
                  <a:rPr kumimoji="0" lang="zh-CN" altLang="en-US" sz="1500" dirty="0" smtClean="0">
                    <a:solidFill>
                      <a:srgbClr val="FFFFFF"/>
                    </a:solidFill>
                    <a:latin typeface="微软雅黑" charset="0"/>
                    <a:ea typeface="微软雅黑" charset="0"/>
                    <a:cs typeface="微软雅黑" charset="0"/>
                  </a:rPr>
                  <a:t>特征</a:t>
                </a:r>
                <a:endParaRPr kumimoji="0" lang="en-US" altLang="zh-CN" sz="1500" dirty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49" name="椭圆 36"/>
              <p:cNvSpPr>
                <a:spLocks noChangeArrowheads="1"/>
              </p:cNvSpPr>
              <p:nvPr/>
            </p:nvSpPr>
            <p:spPr bwMode="auto">
              <a:xfrm rot="20700000">
                <a:off x="4766698" y="3761194"/>
                <a:ext cx="974965" cy="97590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 sz="1200">
                  <a:solidFill>
                    <a:srgbClr val="FFC000"/>
                  </a:solidFill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grpSp>
            <p:nvGrpSpPr>
              <p:cNvPr id="50" name="Group 2480"/>
              <p:cNvGrpSpPr/>
              <p:nvPr/>
            </p:nvGrpSpPr>
            <p:grpSpPr>
              <a:xfrm rot="7721351">
                <a:off x="5453647" y="4311543"/>
                <a:ext cx="156668" cy="140202"/>
                <a:chOff x="0" y="0"/>
                <a:chExt cx="382290" cy="342108"/>
              </a:xfrm>
            </p:grpSpPr>
            <p:sp>
              <p:nvSpPr>
                <p:cNvPr id="51" name="Shape 2478"/>
                <p:cNvSpPr/>
                <p:nvPr/>
              </p:nvSpPr>
              <p:spPr>
                <a:xfrm>
                  <a:off x="0" y="0"/>
                  <a:ext cx="198535" cy="342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7" h="20200" extrusionOk="0">
                      <a:moveTo>
                        <a:pt x="21247" y="3977"/>
                      </a:moveTo>
                      <a:cubicBezTo>
                        <a:pt x="17867" y="-1025"/>
                        <a:pt x="5305" y="-1400"/>
                        <a:pt x="966" y="3371"/>
                      </a:cubicBezTo>
                      <a:cubicBezTo>
                        <a:pt x="-353" y="4822"/>
                        <a:pt x="-319" y="6535"/>
                        <a:pt x="1057" y="7969"/>
                      </a:cubicBezTo>
                      <a:lnTo>
                        <a:pt x="20768" y="20200"/>
                      </a:lnTo>
                    </a:path>
                  </a:pathLst>
                </a:custGeom>
                <a:solidFill>
                  <a:srgbClr val="FF26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600"/>
                </a:p>
              </p:txBody>
            </p:sp>
            <p:sp>
              <p:nvSpPr>
                <p:cNvPr id="52" name="Shape 2479"/>
                <p:cNvSpPr/>
                <p:nvPr/>
              </p:nvSpPr>
              <p:spPr>
                <a:xfrm rot="21443629" flipH="1">
                  <a:off x="184793" y="16374"/>
                  <a:ext cx="197497" cy="322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1" h="20475" extrusionOk="0">
                      <a:moveTo>
                        <a:pt x="19910" y="2843"/>
                      </a:moveTo>
                      <a:cubicBezTo>
                        <a:pt x="15486" y="-1125"/>
                        <a:pt x="4739" y="-894"/>
                        <a:pt x="954" y="3249"/>
                      </a:cubicBezTo>
                      <a:cubicBezTo>
                        <a:pt x="-349" y="4675"/>
                        <a:pt x="-317" y="6354"/>
                        <a:pt x="1045" y="7764"/>
                      </a:cubicBezTo>
                      <a:lnTo>
                        <a:pt x="21251" y="20475"/>
                      </a:lnTo>
                    </a:path>
                  </a:pathLst>
                </a:custGeom>
                <a:solidFill>
                  <a:srgbClr val="FF26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600"/>
                </a:p>
              </p:txBody>
            </p:sp>
          </p:grpSp>
        </p:grpSp>
        <p:sp>
          <p:nvSpPr>
            <p:cNvPr id="53" name="椭圆 8"/>
            <p:cNvSpPr>
              <a:spLocks noChangeArrowheads="1"/>
            </p:cNvSpPr>
            <p:nvPr/>
          </p:nvSpPr>
          <p:spPr bwMode="auto">
            <a:xfrm>
              <a:off x="9778692" y="3261878"/>
              <a:ext cx="997847" cy="999695"/>
            </a:xfrm>
            <a:prstGeom prst="ellipse">
              <a:avLst/>
            </a:prstGeom>
            <a:solidFill>
              <a:srgbClr val="FF2600">
                <a:alpha val="81175"/>
              </a:srgbClr>
            </a:solidFill>
            <a:ln w="9525">
              <a:solidFill>
                <a:srgbClr val="FF2600"/>
              </a:solidFill>
              <a:round/>
              <a:headEnd/>
              <a:tailEnd/>
            </a:ln>
          </p:spPr>
          <p:txBody>
            <a:bodyPr lIns="91436" tIns="45718" rIns="91436" bIns="45718" anchor="ctr"/>
            <a:lstStyle/>
            <a:p>
              <a:pPr algn="ctr">
                <a:buFont typeface="Arial" pitchFamily="34" charset="0"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4" name="TextBox 22"/>
            <p:cNvSpPr txBox="1">
              <a:spLocks noChangeArrowheads="1"/>
            </p:cNvSpPr>
            <p:nvPr/>
          </p:nvSpPr>
          <p:spPr bwMode="auto">
            <a:xfrm>
              <a:off x="10015432" y="3472915"/>
              <a:ext cx="569379" cy="553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5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商品</a:t>
              </a:r>
              <a:endParaRPr kumimoji="0" lang="en-US" altLang="zh-CN" sz="15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15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定价</a:t>
              </a:r>
              <a:endParaRPr kumimoji="0" lang="en-US" altLang="zh-CN" sz="15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55" name="椭圆 36"/>
            <p:cNvSpPr>
              <a:spLocks noChangeArrowheads="1"/>
            </p:cNvSpPr>
            <p:nvPr/>
          </p:nvSpPr>
          <p:spPr bwMode="auto">
            <a:xfrm>
              <a:off x="9818792" y="3295976"/>
              <a:ext cx="931602" cy="93250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36" tIns="45718" rIns="91436" bIns="45718" anchor="ctr"/>
            <a:lstStyle/>
            <a:p>
              <a:pPr algn="ctr"/>
              <a:endParaRPr lang="zh-CN" altLang="en-US" sz="120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grpSp>
          <p:nvGrpSpPr>
            <p:cNvPr id="56" name="Group 2480"/>
            <p:cNvGrpSpPr/>
            <p:nvPr/>
          </p:nvGrpSpPr>
          <p:grpSpPr>
            <a:xfrm rot="16540435">
              <a:off x="9683556" y="3840565"/>
              <a:ext cx="186010" cy="166460"/>
              <a:chOff x="0" y="0"/>
              <a:chExt cx="382290" cy="342108"/>
            </a:xfrm>
          </p:grpSpPr>
          <p:sp>
            <p:nvSpPr>
              <p:cNvPr id="57" name="Shape 2478"/>
              <p:cNvSpPr/>
              <p:nvPr/>
            </p:nvSpPr>
            <p:spPr>
              <a:xfrm>
                <a:off x="0" y="0"/>
                <a:ext cx="198535" cy="342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7" h="20200" extrusionOk="0">
                    <a:moveTo>
                      <a:pt x="21247" y="3977"/>
                    </a:moveTo>
                    <a:cubicBezTo>
                      <a:pt x="17867" y="-1025"/>
                      <a:pt x="5305" y="-1400"/>
                      <a:pt x="966" y="3371"/>
                    </a:cubicBezTo>
                    <a:cubicBezTo>
                      <a:pt x="-353" y="4822"/>
                      <a:pt x="-319" y="6535"/>
                      <a:pt x="1057" y="7969"/>
                    </a:cubicBezTo>
                    <a:lnTo>
                      <a:pt x="20768" y="20200"/>
                    </a:lnTo>
                  </a:path>
                </a:pathLst>
              </a:cu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600"/>
              </a:p>
            </p:txBody>
          </p:sp>
          <p:sp>
            <p:nvSpPr>
              <p:cNvPr id="58" name="Shape 2479"/>
              <p:cNvSpPr/>
              <p:nvPr/>
            </p:nvSpPr>
            <p:spPr>
              <a:xfrm rot="21443629" flipH="1">
                <a:off x="184793" y="16374"/>
                <a:ext cx="197497" cy="322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1" h="20475" extrusionOk="0">
                    <a:moveTo>
                      <a:pt x="19910" y="2843"/>
                    </a:moveTo>
                    <a:cubicBezTo>
                      <a:pt x="15486" y="-1125"/>
                      <a:pt x="4739" y="-894"/>
                      <a:pt x="954" y="3249"/>
                    </a:cubicBezTo>
                    <a:cubicBezTo>
                      <a:pt x="-349" y="4675"/>
                      <a:pt x="-317" y="6354"/>
                      <a:pt x="1045" y="7764"/>
                    </a:cubicBezTo>
                    <a:lnTo>
                      <a:pt x="21251" y="20475"/>
                    </a:lnTo>
                  </a:path>
                </a:pathLst>
              </a:cu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600"/>
              </a:p>
            </p:txBody>
          </p:sp>
        </p:grpSp>
        <p:sp>
          <p:nvSpPr>
            <p:cNvPr id="59" name="椭圆 8"/>
            <p:cNvSpPr>
              <a:spLocks noChangeArrowheads="1"/>
            </p:cNvSpPr>
            <p:nvPr/>
          </p:nvSpPr>
          <p:spPr bwMode="auto">
            <a:xfrm>
              <a:off x="8683717" y="4400710"/>
              <a:ext cx="905597" cy="907034"/>
            </a:xfrm>
            <a:prstGeom prst="ellipse">
              <a:avLst/>
            </a:prstGeom>
            <a:solidFill>
              <a:srgbClr val="FF2600">
                <a:alpha val="96000"/>
              </a:srgbClr>
            </a:solidFill>
            <a:ln w="9525">
              <a:solidFill>
                <a:srgbClr val="FF2600"/>
              </a:solidFill>
              <a:round/>
              <a:headEnd/>
              <a:tailEnd/>
            </a:ln>
          </p:spPr>
          <p:txBody>
            <a:bodyPr lIns="91436" tIns="45718" rIns="91436" bIns="45718" anchor="ctr"/>
            <a:lstStyle/>
            <a:p>
              <a:pPr algn="ctr">
                <a:buFont typeface="Arial" pitchFamily="34" charset="0"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TextBox 22"/>
            <p:cNvSpPr txBox="1">
              <a:spLocks noChangeArrowheads="1"/>
            </p:cNvSpPr>
            <p:nvPr/>
          </p:nvSpPr>
          <p:spPr bwMode="auto">
            <a:xfrm>
              <a:off x="8668696" y="4575200"/>
              <a:ext cx="954100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商品</a:t>
              </a:r>
              <a:endParaRPr kumimoji="0" lang="en-US" altLang="zh-CN" sz="12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生失效时间</a:t>
              </a:r>
              <a:endParaRPr kumimoji="0"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1" name="椭圆 36"/>
            <p:cNvSpPr>
              <a:spLocks noChangeArrowheads="1"/>
            </p:cNvSpPr>
            <p:nvPr/>
          </p:nvSpPr>
          <p:spPr bwMode="auto">
            <a:xfrm rot="20700000">
              <a:off x="8723117" y="4432343"/>
              <a:ext cx="836328" cy="83713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36" tIns="45718" rIns="91436" bIns="45718" anchor="ctr"/>
            <a:lstStyle/>
            <a:p>
              <a:pPr algn="ctr"/>
              <a:endParaRPr lang="zh-CN" altLang="en-US" sz="120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grpSp>
          <p:nvGrpSpPr>
            <p:cNvPr id="62" name="Group 2480"/>
            <p:cNvGrpSpPr/>
            <p:nvPr/>
          </p:nvGrpSpPr>
          <p:grpSpPr>
            <a:xfrm rot="7721351">
              <a:off x="9500230" y="4971462"/>
              <a:ext cx="156668" cy="140202"/>
              <a:chOff x="0" y="0"/>
              <a:chExt cx="382290" cy="342108"/>
            </a:xfrm>
          </p:grpSpPr>
          <p:sp>
            <p:nvSpPr>
              <p:cNvPr id="63" name="Shape 2478"/>
              <p:cNvSpPr/>
              <p:nvPr/>
            </p:nvSpPr>
            <p:spPr>
              <a:xfrm>
                <a:off x="0" y="0"/>
                <a:ext cx="198535" cy="342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7" h="20200" extrusionOk="0">
                    <a:moveTo>
                      <a:pt x="21247" y="3977"/>
                    </a:moveTo>
                    <a:cubicBezTo>
                      <a:pt x="17867" y="-1025"/>
                      <a:pt x="5305" y="-1400"/>
                      <a:pt x="966" y="3371"/>
                    </a:cubicBezTo>
                    <a:cubicBezTo>
                      <a:pt x="-353" y="4822"/>
                      <a:pt x="-319" y="6535"/>
                      <a:pt x="1057" y="7969"/>
                    </a:cubicBezTo>
                    <a:lnTo>
                      <a:pt x="20768" y="20200"/>
                    </a:lnTo>
                  </a:path>
                </a:pathLst>
              </a:cu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600"/>
              </a:p>
            </p:txBody>
          </p:sp>
          <p:sp>
            <p:nvSpPr>
              <p:cNvPr id="64" name="Shape 2479"/>
              <p:cNvSpPr/>
              <p:nvPr/>
            </p:nvSpPr>
            <p:spPr>
              <a:xfrm rot="21443629" flipH="1">
                <a:off x="184793" y="16374"/>
                <a:ext cx="197497" cy="322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1" h="20475" extrusionOk="0">
                    <a:moveTo>
                      <a:pt x="19910" y="2843"/>
                    </a:moveTo>
                    <a:cubicBezTo>
                      <a:pt x="15486" y="-1125"/>
                      <a:pt x="4739" y="-894"/>
                      <a:pt x="954" y="3249"/>
                    </a:cubicBezTo>
                    <a:cubicBezTo>
                      <a:pt x="-349" y="4675"/>
                      <a:pt x="-317" y="6354"/>
                      <a:pt x="1045" y="7764"/>
                    </a:cubicBezTo>
                    <a:lnTo>
                      <a:pt x="21251" y="20475"/>
                    </a:lnTo>
                  </a:path>
                </a:pathLst>
              </a:cu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600"/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6296920" y="1642890"/>
              <a:ext cx="2998878" cy="2688414"/>
              <a:chOff x="5154767" y="1048530"/>
              <a:chExt cx="2998878" cy="2688414"/>
            </a:xfrm>
          </p:grpSpPr>
          <p:grpSp>
            <p:nvGrpSpPr>
              <p:cNvPr id="66" name="组 65"/>
              <p:cNvGrpSpPr/>
              <p:nvPr/>
            </p:nvGrpSpPr>
            <p:grpSpPr>
              <a:xfrm>
                <a:off x="5228373" y="1048530"/>
                <a:ext cx="2925272" cy="2688414"/>
                <a:chOff x="2891077" y="1133236"/>
                <a:chExt cx="2925272" cy="2688414"/>
              </a:xfrm>
            </p:grpSpPr>
            <p:sp>
              <p:nvSpPr>
                <p:cNvPr id="70" name="Shape 2290"/>
                <p:cNvSpPr/>
                <p:nvPr/>
              </p:nvSpPr>
              <p:spPr>
                <a:xfrm>
                  <a:off x="3833602" y="1933172"/>
                  <a:ext cx="1084924" cy="10849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26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</a:defRPr>
                  </a:pPr>
                  <a:endParaRPr sz="600"/>
                </a:p>
              </p:txBody>
            </p:sp>
            <p:sp>
              <p:nvSpPr>
                <p:cNvPr id="71" name="Shape 2291"/>
                <p:cNvSpPr/>
                <p:nvPr/>
              </p:nvSpPr>
              <p:spPr>
                <a:xfrm>
                  <a:off x="3011952" y="1133236"/>
                  <a:ext cx="2684797" cy="26847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noFill/>
                <a:ln w="76200" cap="flat" cmpd="sng">
                  <a:solidFill>
                    <a:srgbClr val="FF26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</a:defRPr>
                  </a:pPr>
                  <a:endParaRPr sz="600"/>
                </a:p>
              </p:txBody>
            </p:sp>
            <p:grpSp>
              <p:nvGrpSpPr>
                <p:cNvPr id="72" name="Group 2296"/>
                <p:cNvGrpSpPr/>
                <p:nvPr/>
              </p:nvGrpSpPr>
              <p:grpSpPr>
                <a:xfrm>
                  <a:off x="3478232" y="1704702"/>
                  <a:ext cx="1794060" cy="1565260"/>
                  <a:chOff x="0" y="0"/>
                  <a:chExt cx="7307585" cy="6375633"/>
                </a:xfrm>
              </p:grpSpPr>
              <p:sp>
                <p:nvSpPr>
                  <p:cNvPr id="258" name="Shape 2292"/>
                  <p:cNvSpPr/>
                  <p:nvPr/>
                </p:nvSpPr>
                <p:spPr>
                  <a:xfrm>
                    <a:off x="0" y="0"/>
                    <a:ext cx="136329" cy="1363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259" name="Shape 2293"/>
                  <p:cNvSpPr/>
                  <p:nvPr/>
                </p:nvSpPr>
                <p:spPr>
                  <a:xfrm>
                    <a:off x="7171256" y="0"/>
                    <a:ext cx="136330" cy="1363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260" name="Shape 2294"/>
                  <p:cNvSpPr/>
                  <p:nvPr/>
                </p:nvSpPr>
                <p:spPr>
                  <a:xfrm>
                    <a:off x="7171256" y="6239305"/>
                    <a:ext cx="136330" cy="1363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261" name="Shape 2295"/>
                  <p:cNvSpPr/>
                  <p:nvPr/>
                </p:nvSpPr>
                <p:spPr>
                  <a:xfrm>
                    <a:off x="0" y="6239305"/>
                    <a:ext cx="136329" cy="1363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</p:grpSp>
            <p:grpSp>
              <p:nvGrpSpPr>
                <p:cNvPr id="73" name="Group 2305"/>
                <p:cNvGrpSpPr/>
                <p:nvPr/>
              </p:nvGrpSpPr>
              <p:grpSpPr>
                <a:xfrm rot="248315">
                  <a:off x="4261373" y="3167090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250" name="Shape 2297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251" name="Shape 2298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52" name="Shape 2299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53" name="Shape 2300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54" name="Shape 2301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55" name="Shape 2302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56" name="Shape 2303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57" name="Shape 2304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74" name="Group 2314"/>
                <p:cNvGrpSpPr/>
                <p:nvPr/>
              </p:nvGrpSpPr>
              <p:grpSpPr>
                <a:xfrm rot="20580000">
                  <a:off x="4539526" y="3139556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242" name="Shape 2306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243" name="Shape 2307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44" name="Shape 2308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45" name="Shape 2309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46" name="Shape 2310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47" name="Shape 2311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48" name="Shape 2312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49" name="Shape 2313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75" name="Group 2323"/>
                <p:cNvGrpSpPr/>
                <p:nvPr/>
              </p:nvGrpSpPr>
              <p:grpSpPr>
                <a:xfrm rot="1507205">
                  <a:off x="3995277" y="3099911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234" name="Shape 2315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235" name="Shape 2316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36" name="Shape 2317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37" name="Shape 2318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38" name="Shape 2319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39" name="Shape 2320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40" name="Shape 2321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41" name="Shape 2322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76" name="Group 2332"/>
                <p:cNvGrpSpPr/>
                <p:nvPr/>
              </p:nvGrpSpPr>
              <p:grpSpPr>
                <a:xfrm rot="2696235">
                  <a:off x="3767542" y="2941899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226" name="Shape 2324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227" name="Shape 2325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28" name="Shape 2326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29" name="Shape 2327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30" name="Shape 2328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31" name="Shape 2329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32" name="Shape 2330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33" name="Shape 2331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77" name="Group 2341"/>
                <p:cNvGrpSpPr/>
                <p:nvPr/>
              </p:nvGrpSpPr>
              <p:grpSpPr>
                <a:xfrm rot="1507205">
                  <a:off x="4653399" y="1648661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218" name="Shape 2333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219" name="Shape 2334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20" name="Shape 2335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21" name="Shape 2336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22" name="Shape 2337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23" name="Shape 2338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24" name="Shape 2339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25" name="Shape 2340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78" name="Group 2350"/>
                <p:cNvGrpSpPr/>
                <p:nvPr/>
              </p:nvGrpSpPr>
              <p:grpSpPr>
                <a:xfrm rot="2696235">
                  <a:off x="4881210" y="1807123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210" name="Shape 2342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211" name="Shape 2343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12" name="Shape 2344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13" name="Shape 2345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14" name="Shape 2346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15" name="Shape 2347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16" name="Shape 2348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17" name="Shape 2349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79" name="Group 2359"/>
                <p:cNvGrpSpPr/>
                <p:nvPr/>
              </p:nvGrpSpPr>
              <p:grpSpPr>
                <a:xfrm rot="248315">
                  <a:off x="4382602" y="1583275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202" name="Shape 2351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203" name="Shape 2352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04" name="Shape 2353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05" name="Shape 2354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06" name="Shape 2355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07" name="Shape 2356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08" name="Shape 2357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09" name="Shape 2358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80" name="Group 2368"/>
                <p:cNvGrpSpPr/>
                <p:nvPr/>
              </p:nvGrpSpPr>
              <p:grpSpPr>
                <a:xfrm rot="20580000">
                  <a:off x="4108175" y="1609250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194" name="Shape 2360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195" name="Shape 2361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96" name="Shape 2362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97" name="Shape 2363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98" name="Shape 2364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99" name="Shape 2365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00" name="Shape 2366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201" name="Shape 2367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81" name="Group 2377"/>
                <p:cNvGrpSpPr/>
                <p:nvPr/>
              </p:nvGrpSpPr>
              <p:grpSpPr>
                <a:xfrm rot="19412657">
                  <a:off x="4786868" y="3022891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186" name="Shape 2369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187" name="Shape 2370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88" name="Shape 2371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89" name="Shape 2372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90" name="Shape 2373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91" name="Shape 2374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92" name="Shape 2375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93" name="Shape 2376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82" name="Group 2386"/>
                <p:cNvGrpSpPr/>
                <p:nvPr/>
              </p:nvGrpSpPr>
              <p:grpSpPr>
                <a:xfrm rot="18332657">
                  <a:off x="4979413" y="2826640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178" name="Shape 2378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179" name="Shape 2379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80" name="Shape 2380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81" name="Shape 2381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82" name="Shape 2382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83" name="Shape 2383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84" name="Shape 2384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85" name="Shape 2385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83" name="Group 2395"/>
                <p:cNvGrpSpPr/>
                <p:nvPr/>
              </p:nvGrpSpPr>
              <p:grpSpPr>
                <a:xfrm rot="17072657">
                  <a:off x="5093496" y="2573804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170" name="Shape 2387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171" name="Shape 2388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72" name="Shape 2389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73" name="Shape 2390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74" name="Shape 2391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75" name="Shape 2392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76" name="Shape 2393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77" name="Shape 2394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84" name="Group 2404"/>
                <p:cNvGrpSpPr/>
                <p:nvPr/>
              </p:nvGrpSpPr>
              <p:grpSpPr>
                <a:xfrm rot="15872657">
                  <a:off x="5115336" y="2300092"/>
                  <a:ext cx="97623" cy="184695"/>
                  <a:chOff x="0" y="0"/>
                  <a:chExt cx="397639" cy="752301"/>
                </a:xfrm>
              </p:grpSpPr>
              <p:sp>
                <p:nvSpPr>
                  <p:cNvPr id="162" name="Shape 2396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163" name="Shape 2397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64" name="Shape 2398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65" name="Shape 2399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66" name="Shape 2400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67" name="Shape 2401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68" name="Shape 2402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69" name="Shape 2403"/>
                  <p:cNvSpPr/>
                  <p:nvPr/>
                </p:nvSpPr>
                <p:spPr>
                  <a:xfrm>
                    <a:off x="25071" y="573097"/>
                    <a:ext cx="177148" cy="0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85" name="Group 2413"/>
                <p:cNvGrpSpPr/>
                <p:nvPr/>
              </p:nvGrpSpPr>
              <p:grpSpPr>
                <a:xfrm rot="14612657">
                  <a:off x="5041904" y="2032220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154" name="Shape 2405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155" name="Shape 2406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56" name="Shape 2407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57" name="Shape 2408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58" name="Shape 2409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59" name="Shape 2410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60" name="Shape 2411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61" name="Shape 2412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86" name="Group 2422"/>
                <p:cNvGrpSpPr/>
                <p:nvPr/>
              </p:nvGrpSpPr>
              <p:grpSpPr>
                <a:xfrm rot="14612657">
                  <a:off x="3610997" y="2715948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146" name="Shape 2414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147" name="Shape 2415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48" name="Shape 2416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49" name="Shape 2417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50" name="Shape 2418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51" name="Shape 2419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52" name="Shape 2420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53" name="Shape 2421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87" name="Group 2431"/>
                <p:cNvGrpSpPr/>
                <p:nvPr/>
              </p:nvGrpSpPr>
              <p:grpSpPr>
                <a:xfrm rot="15872657">
                  <a:off x="3538293" y="2452202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138" name="Shape 2423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139" name="Shape 2424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40" name="Shape 2425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41" name="Shape 2426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42" name="Shape 2427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43" name="Shape 2428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44" name="Shape 2429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45" name="Shape 2430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88" name="Group 2440"/>
                <p:cNvGrpSpPr/>
                <p:nvPr/>
              </p:nvGrpSpPr>
              <p:grpSpPr>
                <a:xfrm rot="17072657">
                  <a:off x="3559405" y="2172708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130" name="Shape 2432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131" name="Shape 2433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32" name="Shape 2434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33" name="Shape 2435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34" name="Shape 2436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35" name="Shape 2437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36" name="Shape 2438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37" name="Shape 2439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89" name="Group 2449"/>
                <p:cNvGrpSpPr/>
                <p:nvPr/>
              </p:nvGrpSpPr>
              <p:grpSpPr>
                <a:xfrm rot="18332657">
                  <a:off x="3660182" y="1924277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122" name="Shape 2441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123" name="Shape 2442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24" name="Shape 2443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25" name="Shape 2444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26" name="Shape 2445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27" name="Shape 2446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28" name="Shape 2447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29" name="Shape 2448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90" name="Group 2458"/>
                <p:cNvGrpSpPr/>
                <p:nvPr/>
              </p:nvGrpSpPr>
              <p:grpSpPr>
                <a:xfrm rot="19412657">
                  <a:off x="3862249" y="1731267"/>
                  <a:ext cx="97623" cy="184695"/>
                  <a:chOff x="0" y="0"/>
                  <a:chExt cx="397638" cy="752300"/>
                </a:xfrm>
              </p:grpSpPr>
              <p:sp>
                <p:nvSpPr>
                  <p:cNvPr id="114" name="Shape 2450"/>
                  <p:cNvSpPr/>
                  <p:nvPr/>
                </p:nvSpPr>
                <p:spPr>
                  <a:xfrm>
                    <a:off x="0" y="0"/>
                    <a:ext cx="397639" cy="752301"/>
                  </a:xfrm>
                  <a:prstGeom prst="rect">
                    <a:avLst/>
                  </a:prstGeom>
                  <a:solidFill>
                    <a:srgbClr val="A6AAA9">
                      <a:alpha val="65952"/>
                    </a:srgbClr>
                  </a:solidFill>
                  <a:ln w="12700" cap="flat" cmpd="sng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>
                        <a:solidFill>
                          <a:srgbClr val="FFFFFF"/>
                        </a:solidFill>
                      </a:defRPr>
                    </a:pPr>
                    <a:endParaRPr sz="600"/>
                  </a:p>
                </p:txBody>
              </p:sp>
              <p:sp>
                <p:nvSpPr>
                  <p:cNvPr id="115" name="Shape 2451"/>
                  <p:cNvSpPr/>
                  <p:nvPr/>
                </p:nvSpPr>
                <p:spPr>
                  <a:xfrm>
                    <a:off x="25067" y="114076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16" name="Shape 2452"/>
                  <p:cNvSpPr/>
                  <p:nvPr/>
                </p:nvSpPr>
                <p:spPr>
                  <a:xfrm>
                    <a:off x="25067" y="168450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17" name="Shape 2453"/>
                  <p:cNvSpPr/>
                  <p:nvPr/>
                </p:nvSpPr>
                <p:spPr>
                  <a:xfrm>
                    <a:off x="25067" y="222825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18" name="Shape 2454"/>
                  <p:cNvSpPr/>
                  <p:nvPr/>
                </p:nvSpPr>
                <p:spPr>
                  <a:xfrm>
                    <a:off x="25067" y="277199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19" name="Shape 2455"/>
                  <p:cNvSpPr/>
                  <p:nvPr/>
                </p:nvSpPr>
                <p:spPr>
                  <a:xfrm>
                    <a:off x="25067" y="440323"/>
                    <a:ext cx="347505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20" name="Shape 2456"/>
                  <p:cNvSpPr/>
                  <p:nvPr/>
                </p:nvSpPr>
                <p:spPr>
                  <a:xfrm>
                    <a:off x="25067" y="506710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21" name="Shape 2457"/>
                  <p:cNvSpPr/>
                  <p:nvPr/>
                </p:nvSpPr>
                <p:spPr>
                  <a:xfrm>
                    <a:off x="25067" y="573098"/>
                    <a:ext cx="177149" cy="1"/>
                  </a:xfrm>
                  <a:prstGeom prst="line">
                    <a:avLst/>
                  </a:prstGeom>
                  <a:noFill/>
                  <a:ln w="12700" cap="flat" cmpd="sng">
                    <a:solidFill>
                      <a:srgbClr val="FFFFFF">
                        <a:alpha val="65952"/>
                      </a:srgb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sp>
              <p:nvSpPr>
                <p:cNvPr id="91" name="Shape 2459"/>
                <p:cNvSpPr/>
                <p:nvPr/>
              </p:nvSpPr>
              <p:spPr>
                <a:xfrm>
                  <a:off x="3758950" y="1858519"/>
                  <a:ext cx="1234229" cy="12342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noFill/>
                <a:ln w="63500" cap="flat" cmpd="sng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</a:defRPr>
                  </a:pPr>
                  <a:endParaRPr sz="600"/>
                </a:p>
              </p:txBody>
            </p:sp>
            <p:sp>
              <p:nvSpPr>
                <p:cNvPr id="92" name="Shape 2460"/>
                <p:cNvSpPr/>
                <p:nvPr/>
              </p:nvSpPr>
              <p:spPr>
                <a:xfrm>
                  <a:off x="4378404" y="1855312"/>
                  <a:ext cx="422979" cy="1772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4239" y="298"/>
                        <a:pt x="8412" y="2566"/>
                        <a:pt x="12287" y="6676"/>
                      </a:cubicBezTo>
                      <a:cubicBezTo>
                        <a:pt x="15730" y="10328"/>
                        <a:pt x="18881" y="15377"/>
                        <a:pt x="21600" y="21600"/>
                      </a:cubicBezTo>
                    </a:path>
                  </a:pathLst>
                </a:custGeom>
                <a:noFill/>
                <a:ln w="76200" cap="flat" cmpd="sng">
                  <a:solidFill>
                    <a:srgbClr val="F5F7F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600"/>
                </a:p>
              </p:txBody>
            </p:sp>
            <p:sp>
              <p:nvSpPr>
                <p:cNvPr id="93" name="Shape 2461"/>
                <p:cNvSpPr/>
                <p:nvPr/>
              </p:nvSpPr>
              <p:spPr>
                <a:xfrm>
                  <a:off x="3983123" y="2952943"/>
                  <a:ext cx="596903" cy="1393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287" extrusionOk="0">
                      <a:moveTo>
                        <a:pt x="0" y="0"/>
                      </a:moveTo>
                      <a:cubicBezTo>
                        <a:pt x="2919" y="9383"/>
                        <a:pt x="6361" y="15770"/>
                        <a:pt x="10031" y="18613"/>
                      </a:cubicBezTo>
                      <a:cubicBezTo>
                        <a:pt x="13887" y="21600"/>
                        <a:pt x="17869" y="20578"/>
                        <a:pt x="21600" y="15645"/>
                      </a:cubicBezTo>
                    </a:path>
                  </a:pathLst>
                </a:custGeom>
                <a:noFill/>
                <a:ln w="76200" cap="flat" cmpd="sng">
                  <a:solidFill>
                    <a:srgbClr val="F5F7F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600"/>
                </a:p>
              </p:txBody>
            </p:sp>
            <p:sp>
              <p:nvSpPr>
                <p:cNvPr id="94" name="Shape 2462"/>
                <p:cNvSpPr/>
                <p:nvPr/>
              </p:nvSpPr>
              <p:spPr>
                <a:xfrm>
                  <a:off x="3170182" y="1393827"/>
                  <a:ext cx="392506" cy="4519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2569" y="17283"/>
                        <a:pt x="5726" y="13250"/>
                        <a:pt x="9403" y="9587"/>
                      </a:cubicBezTo>
                      <a:cubicBezTo>
                        <a:pt x="13020" y="5985"/>
                        <a:pt x="17114" y="2767"/>
                        <a:pt x="21600" y="0"/>
                      </a:cubicBezTo>
                    </a:path>
                  </a:pathLst>
                </a:custGeom>
                <a:noFill/>
                <a:ln w="101600" cap="flat" cmpd="sng">
                  <a:solidFill>
                    <a:srgbClr val="F5F7F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600"/>
                </a:p>
              </p:txBody>
            </p:sp>
            <p:sp>
              <p:nvSpPr>
                <p:cNvPr id="95" name="Shape 2463"/>
                <p:cNvSpPr/>
                <p:nvPr/>
              </p:nvSpPr>
              <p:spPr>
                <a:xfrm>
                  <a:off x="5487090" y="1759895"/>
                  <a:ext cx="133015" cy="2676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4501" y="3519"/>
                        <a:pt x="8614" y="7157"/>
                        <a:pt x="12321" y="10898"/>
                      </a:cubicBezTo>
                      <a:cubicBezTo>
                        <a:pt x="15776" y="14385"/>
                        <a:pt x="18873" y="17957"/>
                        <a:pt x="21600" y="21600"/>
                      </a:cubicBezTo>
                    </a:path>
                  </a:pathLst>
                </a:custGeom>
                <a:noFill/>
                <a:ln w="101600" cap="flat" cmpd="sng">
                  <a:solidFill>
                    <a:srgbClr val="F5F7F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600"/>
                </a:p>
              </p:txBody>
            </p:sp>
            <p:sp>
              <p:nvSpPr>
                <p:cNvPr id="96" name="Shape 2464"/>
                <p:cNvSpPr/>
                <p:nvPr/>
              </p:nvSpPr>
              <p:spPr>
                <a:xfrm>
                  <a:off x="3146351" y="3056682"/>
                  <a:ext cx="1611061" cy="7649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727" extrusionOk="0">
                      <a:moveTo>
                        <a:pt x="0" y="0"/>
                      </a:moveTo>
                      <a:cubicBezTo>
                        <a:pt x="1922" y="8155"/>
                        <a:pt x="5276" y="14573"/>
                        <a:pt x="9410" y="18006"/>
                      </a:cubicBezTo>
                      <a:cubicBezTo>
                        <a:pt x="13288" y="21225"/>
                        <a:pt x="17600" y="21600"/>
                        <a:pt x="21600" y="19067"/>
                      </a:cubicBezTo>
                    </a:path>
                  </a:pathLst>
                </a:custGeom>
                <a:noFill/>
                <a:ln w="101600" cap="flat" cmpd="sng">
                  <a:solidFill>
                    <a:srgbClr val="F5F7F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600"/>
                </a:p>
              </p:txBody>
            </p:sp>
            <p:sp>
              <p:nvSpPr>
                <p:cNvPr id="97" name="Shape 2465"/>
                <p:cNvSpPr/>
                <p:nvPr/>
              </p:nvSpPr>
              <p:spPr>
                <a:xfrm>
                  <a:off x="5384348" y="2946978"/>
                  <a:ext cx="227864" cy="3885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19354" y="4074"/>
                        <a:pt x="16345" y="7989"/>
                        <a:pt x="12629" y="11674"/>
                      </a:cubicBezTo>
                      <a:cubicBezTo>
                        <a:pt x="9035" y="15237"/>
                        <a:pt x="4802" y="18565"/>
                        <a:pt x="0" y="21600"/>
                      </a:cubicBezTo>
                    </a:path>
                  </a:pathLst>
                </a:custGeom>
                <a:noFill/>
                <a:ln w="101600" cap="flat" cmpd="sng">
                  <a:solidFill>
                    <a:srgbClr val="F5F7F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600"/>
                </a:p>
              </p:txBody>
            </p:sp>
            <p:grpSp>
              <p:nvGrpSpPr>
                <p:cNvPr id="98" name="Group 2468"/>
                <p:cNvGrpSpPr/>
                <p:nvPr/>
              </p:nvGrpSpPr>
              <p:grpSpPr>
                <a:xfrm>
                  <a:off x="5595242" y="1849116"/>
                  <a:ext cx="95588" cy="86668"/>
                  <a:chOff x="0" y="0"/>
                  <a:chExt cx="389348" cy="353015"/>
                </a:xfrm>
              </p:grpSpPr>
              <p:sp>
                <p:nvSpPr>
                  <p:cNvPr id="112" name="Shape 2466"/>
                  <p:cNvSpPr/>
                  <p:nvPr/>
                </p:nvSpPr>
                <p:spPr>
                  <a:xfrm>
                    <a:off x="-1" y="0"/>
                    <a:ext cx="203713" cy="3510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47" h="20200" extrusionOk="0">
                        <a:moveTo>
                          <a:pt x="21247" y="3977"/>
                        </a:moveTo>
                        <a:cubicBezTo>
                          <a:pt x="17867" y="-1025"/>
                          <a:pt x="5305" y="-1400"/>
                          <a:pt x="966" y="3371"/>
                        </a:cubicBezTo>
                        <a:cubicBezTo>
                          <a:pt x="-353" y="4822"/>
                          <a:pt x="-319" y="6535"/>
                          <a:pt x="1057" y="7969"/>
                        </a:cubicBezTo>
                        <a:lnTo>
                          <a:pt x="20768" y="20200"/>
                        </a:lnTo>
                      </a:path>
                    </a:pathLst>
                  </a:cu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13" name="Shape 2467"/>
                  <p:cNvSpPr/>
                  <p:nvPr/>
                </p:nvSpPr>
                <p:spPr>
                  <a:xfrm flipH="1">
                    <a:off x="180611" y="982"/>
                    <a:ext cx="208738" cy="3520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51" h="20475" extrusionOk="0">
                        <a:moveTo>
                          <a:pt x="19910" y="2843"/>
                        </a:moveTo>
                        <a:cubicBezTo>
                          <a:pt x="15486" y="-1125"/>
                          <a:pt x="4739" y="-894"/>
                          <a:pt x="954" y="3249"/>
                        </a:cubicBezTo>
                        <a:cubicBezTo>
                          <a:pt x="-349" y="4675"/>
                          <a:pt x="-317" y="6354"/>
                          <a:pt x="1045" y="7764"/>
                        </a:cubicBezTo>
                        <a:lnTo>
                          <a:pt x="21251" y="20475"/>
                        </a:lnTo>
                      </a:path>
                    </a:pathLst>
                  </a:cu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99" name="Group 2471"/>
                <p:cNvGrpSpPr/>
                <p:nvPr/>
              </p:nvGrpSpPr>
              <p:grpSpPr>
                <a:xfrm rot="1033704">
                  <a:off x="5720761" y="1780280"/>
                  <a:ext cx="95588" cy="86668"/>
                  <a:chOff x="0" y="0"/>
                  <a:chExt cx="389348" cy="353015"/>
                </a:xfrm>
              </p:grpSpPr>
              <p:sp>
                <p:nvSpPr>
                  <p:cNvPr id="110" name="Shape 2469"/>
                  <p:cNvSpPr/>
                  <p:nvPr/>
                </p:nvSpPr>
                <p:spPr>
                  <a:xfrm>
                    <a:off x="-1" y="0"/>
                    <a:ext cx="203713" cy="3510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47" h="20200" extrusionOk="0">
                        <a:moveTo>
                          <a:pt x="21247" y="3977"/>
                        </a:moveTo>
                        <a:cubicBezTo>
                          <a:pt x="17867" y="-1025"/>
                          <a:pt x="5305" y="-1400"/>
                          <a:pt x="966" y="3371"/>
                        </a:cubicBezTo>
                        <a:cubicBezTo>
                          <a:pt x="-353" y="4822"/>
                          <a:pt x="-319" y="6535"/>
                          <a:pt x="1057" y="7969"/>
                        </a:cubicBezTo>
                        <a:lnTo>
                          <a:pt x="20768" y="20200"/>
                        </a:lnTo>
                      </a:path>
                    </a:pathLst>
                  </a:cu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11" name="Shape 2470"/>
                  <p:cNvSpPr/>
                  <p:nvPr/>
                </p:nvSpPr>
                <p:spPr>
                  <a:xfrm flipH="1">
                    <a:off x="180611" y="982"/>
                    <a:ext cx="208738" cy="3520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51" h="20475" extrusionOk="0">
                        <a:moveTo>
                          <a:pt x="19910" y="2843"/>
                        </a:moveTo>
                        <a:cubicBezTo>
                          <a:pt x="15486" y="-1125"/>
                          <a:pt x="4739" y="-894"/>
                          <a:pt x="954" y="3249"/>
                        </a:cubicBezTo>
                        <a:cubicBezTo>
                          <a:pt x="-349" y="4675"/>
                          <a:pt x="-317" y="6354"/>
                          <a:pt x="1045" y="7764"/>
                        </a:cubicBezTo>
                        <a:lnTo>
                          <a:pt x="21251" y="20475"/>
                        </a:lnTo>
                      </a:path>
                    </a:pathLst>
                  </a:cu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100" name="Group 2474"/>
                <p:cNvGrpSpPr/>
                <p:nvPr/>
              </p:nvGrpSpPr>
              <p:grpSpPr>
                <a:xfrm rot="18738973">
                  <a:off x="2886617" y="2622818"/>
                  <a:ext cx="95588" cy="86668"/>
                  <a:chOff x="0" y="0"/>
                  <a:chExt cx="389348" cy="353015"/>
                </a:xfrm>
              </p:grpSpPr>
              <p:sp>
                <p:nvSpPr>
                  <p:cNvPr id="108" name="Shape 2472"/>
                  <p:cNvSpPr/>
                  <p:nvPr/>
                </p:nvSpPr>
                <p:spPr>
                  <a:xfrm>
                    <a:off x="-1" y="0"/>
                    <a:ext cx="203713" cy="3510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47" h="20200" extrusionOk="0">
                        <a:moveTo>
                          <a:pt x="21247" y="3977"/>
                        </a:moveTo>
                        <a:cubicBezTo>
                          <a:pt x="17867" y="-1025"/>
                          <a:pt x="5305" y="-1400"/>
                          <a:pt x="966" y="3371"/>
                        </a:cubicBezTo>
                        <a:cubicBezTo>
                          <a:pt x="-353" y="4822"/>
                          <a:pt x="-319" y="6535"/>
                          <a:pt x="1057" y="7969"/>
                        </a:cubicBezTo>
                        <a:lnTo>
                          <a:pt x="20768" y="20200"/>
                        </a:lnTo>
                      </a:path>
                    </a:pathLst>
                  </a:cu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09" name="Shape 2473"/>
                  <p:cNvSpPr/>
                  <p:nvPr/>
                </p:nvSpPr>
                <p:spPr>
                  <a:xfrm flipH="1">
                    <a:off x="180611" y="982"/>
                    <a:ext cx="208738" cy="3520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51" h="20475" extrusionOk="0">
                        <a:moveTo>
                          <a:pt x="19910" y="2843"/>
                        </a:moveTo>
                        <a:cubicBezTo>
                          <a:pt x="15486" y="-1125"/>
                          <a:pt x="4739" y="-894"/>
                          <a:pt x="954" y="3249"/>
                        </a:cubicBezTo>
                        <a:cubicBezTo>
                          <a:pt x="-349" y="4675"/>
                          <a:pt x="-317" y="6354"/>
                          <a:pt x="1045" y="7764"/>
                        </a:cubicBezTo>
                        <a:lnTo>
                          <a:pt x="21251" y="20475"/>
                        </a:lnTo>
                      </a:path>
                    </a:pathLst>
                  </a:cu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101" name="Group 2477"/>
                <p:cNvGrpSpPr/>
                <p:nvPr/>
              </p:nvGrpSpPr>
              <p:grpSpPr>
                <a:xfrm rot="1033704">
                  <a:off x="5384748" y="3216103"/>
                  <a:ext cx="95588" cy="86668"/>
                  <a:chOff x="0" y="0"/>
                  <a:chExt cx="389348" cy="353015"/>
                </a:xfrm>
              </p:grpSpPr>
              <p:sp>
                <p:nvSpPr>
                  <p:cNvPr id="106" name="Shape 2475"/>
                  <p:cNvSpPr/>
                  <p:nvPr/>
                </p:nvSpPr>
                <p:spPr>
                  <a:xfrm>
                    <a:off x="-1" y="0"/>
                    <a:ext cx="203713" cy="3510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47" h="20200" extrusionOk="0">
                        <a:moveTo>
                          <a:pt x="21247" y="3977"/>
                        </a:moveTo>
                        <a:cubicBezTo>
                          <a:pt x="17867" y="-1025"/>
                          <a:pt x="5305" y="-1400"/>
                          <a:pt x="966" y="3371"/>
                        </a:cubicBezTo>
                        <a:cubicBezTo>
                          <a:pt x="-353" y="4822"/>
                          <a:pt x="-319" y="6535"/>
                          <a:pt x="1057" y="7969"/>
                        </a:cubicBezTo>
                        <a:lnTo>
                          <a:pt x="20768" y="20200"/>
                        </a:lnTo>
                      </a:path>
                    </a:pathLst>
                  </a:cu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07" name="Shape 2476"/>
                  <p:cNvSpPr/>
                  <p:nvPr/>
                </p:nvSpPr>
                <p:spPr>
                  <a:xfrm flipH="1">
                    <a:off x="180611" y="982"/>
                    <a:ext cx="208738" cy="3520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51" h="20475" extrusionOk="0">
                        <a:moveTo>
                          <a:pt x="19910" y="2843"/>
                        </a:moveTo>
                        <a:cubicBezTo>
                          <a:pt x="15486" y="-1125"/>
                          <a:pt x="4739" y="-894"/>
                          <a:pt x="954" y="3249"/>
                        </a:cubicBezTo>
                        <a:cubicBezTo>
                          <a:pt x="-349" y="4675"/>
                          <a:pt x="-317" y="6354"/>
                          <a:pt x="1045" y="7764"/>
                        </a:cubicBezTo>
                        <a:lnTo>
                          <a:pt x="21251" y="20475"/>
                        </a:lnTo>
                      </a:path>
                    </a:pathLst>
                  </a:cu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  <p:grpSp>
              <p:nvGrpSpPr>
                <p:cNvPr id="102" name="Group 2480"/>
                <p:cNvGrpSpPr/>
                <p:nvPr/>
              </p:nvGrpSpPr>
              <p:grpSpPr>
                <a:xfrm rot="21355587">
                  <a:off x="5654014" y="1632289"/>
                  <a:ext cx="95588" cy="86668"/>
                  <a:chOff x="0" y="0"/>
                  <a:chExt cx="389348" cy="353015"/>
                </a:xfrm>
              </p:grpSpPr>
              <p:sp>
                <p:nvSpPr>
                  <p:cNvPr id="104" name="Shape 2478"/>
                  <p:cNvSpPr/>
                  <p:nvPr/>
                </p:nvSpPr>
                <p:spPr>
                  <a:xfrm>
                    <a:off x="-1" y="0"/>
                    <a:ext cx="203713" cy="3510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47" h="20200" extrusionOk="0">
                        <a:moveTo>
                          <a:pt x="21247" y="3977"/>
                        </a:moveTo>
                        <a:cubicBezTo>
                          <a:pt x="17867" y="-1025"/>
                          <a:pt x="5305" y="-1400"/>
                          <a:pt x="966" y="3371"/>
                        </a:cubicBezTo>
                        <a:cubicBezTo>
                          <a:pt x="-353" y="4822"/>
                          <a:pt x="-319" y="6535"/>
                          <a:pt x="1057" y="7969"/>
                        </a:cubicBezTo>
                        <a:lnTo>
                          <a:pt x="20768" y="20200"/>
                        </a:lnTo>
                      </a:path>
                    </a:pathLst>
                  </a:cu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  <p:sp>
                <p:nvSpPr>
                  <p:cNvPr id="105" name="Shape 2479"/>
                  <p:cNvSpPr/>
                  <p:nvPr/>
                </p:nvSpPr>
                <p:spPr>
                  <a:xfrm flipH="1">
                    <a:off x="180611" y="982"/>
                    <a:ext cx="208738" cy="3520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51" h="20475" extrusionOk="0">
                        <a:moveTo>
                          <a:pt x="19910" y="2843"/>
                        </a:moveTo>
                        <a:cubicBezTo>
                          <a:pt x="15486" y="-1125"/>
                          <a:pt x="4739" y="-894"/>
                          <a:pt x="954" y="3249"/>
                        </a:cubicBezTo>
                        <a:cubicBezTo>
                          <a:pt x="-349" y="4675"/>
                          <a:pt x="-317" y="6354"/>
                          <a:pt x="1045" y="7764"/>
                        </a:cubicBezTo>
                        <a:lnTo>
                          <a:pt x="21251" y="20475"/>
                        </a:lnTo>
                      </a:path>
                    </a:pathLst>
                  </a:cu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3200"/>
                    </a:pPr>
                    <a:endParaRPr sz="600"/>
                  </a:p>
                </p:txBody>
              </p:sp>
            </p:grpSp>
          </p:grpSp>
          <p:grpSp>
            <p:nvGrpSpPr>
              <p:cNvPr id="67" name="Group 2480"/>
              <p:cNvGrpSpPr/>
              <p:nvPr/>
            </p:nvGrpSpPr>
            <p:grpSpPr>
              <a:xfrm rot="2211146">
                <a:off x="5154767" y="1417717"/>
                <a:ext cx="364740" cy="326405"/>
                <a:chOff x="37350" y="-260885"/>
                <a:chExt cx="382290" cy="342108"/>
              </a:xfrm>
            </p:grpSpPr>
            <p:sp>
              <p:nvSpPr>
                <p:cNvPr id="68" name="Shape 2478"/>
                <p:cNvSpPr/>
                <p:nvPr/>
              </p:nvSpPr>
              <p:spPr>
                <a:xfrm>
                  <a:off x="37350" y="-260885"/>
                  <a:ext cx="198535" cy="342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7" h="20200" extrusionOk="0">
                      <a:moveTo>
                        <a:pt x="21247" y="3977"/>
                      </a:moveTo>
                      <a:cubicBezTo>
                        <a:pt x="17867" y="-1025"/>
                        <a:pt x="5305" y="-1400"/>
                        <a:pt x="966" y="3371"/>
                      </a:cubicBezTo>
                      <a:cubicBezTo>
                        <a:pt x="-353" y="4822"/>
                        <a:pt x="-319" y="6535"/>
                        <a:pt x="1057" y="7969"/>
                      </a:cubicBezTo>
                      <a:lnTo>
                        <a:pt x="20768" y="20200"/>
                      </a:lnTo>
                    </a:path>
                  </a:pathLst>
                </a:custGeom>
                <a:solidFill>
                  <a:srgbClr val="FF26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600"/>
                </a:p>
              </p:txBody>
            </p:sp>
            <p:sp>
              <p:nvSpPr>
                <p:cNvPr id="69" name="Shape 2479"/>
                <p:cNvSpPr/>
                <p:nvPr/>
              </p:nvSpPr>
              <p:spPr>
                <a:xfrm rot="21443629" flipH="1">
                  <a:off x="222143" y="-244510"/>
                  <a:ext cx="197497" cy="322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1" h="20475" extrusionOk="0">
                      <a:moveTo>
                        <a:pt x="19910" y="2843"/>
                      </a:moveTo>
                      <a:cubicBezTo>
                        <a:pt x="15486" y="-1125"/>
                        <a:pt x="4739" y="-894"/>
                        <a:pt x="954" y="3249"/>
                      </a:cubicBezTo>
                      <a:cubicBezTo>
                        <a:pt x="-349" y="4675"/>
                        <a:pt x="-317" y="6354"/>
                        <a:pt x="1045" y="7764"/>
                      </a:cubicBezTo>
                      <a:lnTo>
                        <a:pt x="21251" y="20475"/>
                      </a:lnTo>
                    </a:path>
                  </a:pathLst>
                </a:custGeom>
                <a:solidFill>
                  <a:srgbClr val="FF26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600"/>
                </a:p>
              </p:txBody>
            </p:sp>
          </p:grpSp>
        </p:grpSp>
        <p:grpSp>
          <p:nvGrpSpPr>
            <p:cNvPr id="272" name="组合 52"/>
            <p:cNvGrpSpPr>
              <a:grpSpLocks/>
            </p:cNvGrpSpPr>
            <p:nvPr/>
          </p:nvGrpSpPr>
          <p:grpSpPr bwMode="auto">
            <a:xfrm>
              <a:off x="3575867" y="2484293"/>
              <a:ext cx="901572" cy="809196"/>
              <a:chOff x="407380" y="1224589"/>
              <a:chExt cx="692466" cy="621867"/>
            </a:xfrm>
          </p:grpSpPr>
          <p:grpSp>
            <p:nvGrpSpPr>
              <p:cNvPr id="273" name="组合 31"/>
              <p:cNvGrpSpPr>
                <a:grpSpLocks/>
              </p:cNvGrpSpPr>
              <p:nvPr/>
            </p:nvGrpSpPr>
            <p:grpSpPr bwMode="auto">
              <a:xfrm>
                <a:off x="407380" y="1224589"/>
                <a:ext cx="621947" cy="621867"/>
                <a:chOff x="170251" y="1775629"/>
                <a:chExt cx="913765" cy="913648"/>
              </a:xfrm>
            </p:grpSpPr>
            <p:sp>
              <p:nvSpPr>
                <p:cNvPr id="275" name="椭圆 6"/>
                <p:cNvSpPr>
                  <a:spLocks noChangeArrowheads="1"/>
                </p:cNvSpPr>
                <p:nvPr/>
              </p:nvSpPr>
              <p:spPr bwMode="auto">
                <a:xfrm>
                  <a:off x="219184" y="1827549"/>
                  <a:ext cx="823093" cy="822989"/>
                </a:xfrm>
                <a:prstGeom prst="ellipse">
                  <a:avLst/>
                </a:prstGeom>
                <a:solidFill>
                  <a:schemeClr val="bg1">
                    <a:alpha val="89803"/>
                  </a:schemeClr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/>
                  <a:endParaRPr lang="zh-CN" altLang="en-US" sz="1200">
                    <a:solidFill>
                      <a:srgbClr val="FFC000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  <p:sp>
              <p:nvSpPr>
                <p:cNvPr id="276" name="椭圆 36"/>
                <p:cNvSpPr>
                  <a:spLocks noChangeArrowheads="1"/>
                </p:cNvSpPr>
                <p:nvPr/>
              </p:nvSpPr>
              <p:spPr bwMode="auto">
                <a:xfrm>
                  <a:off x="170251" y="1775629"/>
                  <a:ext cx="913765" cy="913648"/>
                </a:xfrm>
                <a:prstGeom prst="ellips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 sz="1200">
                    <a:solidFill>
                      <a:srgbClr val="FFC000"/>
                    </a:solidFill>
                    <a:latin typeface="微软雅黑" charset="0"/>
                    <a:ea typeface="微软雅黑" charset="0"/>
                    <a:cs typeface="微软雅黑" charset="0"/>
                  </a:endParaRPr>
                </a:p>
              </p:txBody>
            </p:sp>
          </p:grpSp>
          <p:sp>
            <p:nvSpPr>
              <p:cNvPr id="274" name="TextBox 48"/>
              <p:cNvSpPr txBox="1">
                <a:spLocks noChangeArrowheads="1"/>
              </p:cNvSpPr>
              <p:nvPr/>
            </p:nvSpPr>
            <p:spPr bwMode="auto">
              <a:xfrm>
                <a:off x="530104" y="1435764"/>
                <a:ext cx="569742" cy="2365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r>
                  <a:rPr kumimoji="0" lang="zh-CN" altLang="en-US" sz="1400" b="1" dirty="0" smtClean="0">
                    <a:solidFill>
                      <a:srgbClr val="FF6600"/>
                    </a:solidFill>
                    <a:latin typeface="微软雅黑" charset="0"/>
                    <a:ea typeface="微软雅黑" charset="0"/>
                    <a:cs typeface="微软雅黑" charset="0"/>
                  </a:rPr>
                  <a:t>资费</a:t>
                </a:r>
                <a:endParaRPr kumimoji="0" lang="en-US" altLang="zh-CN" sz="1400" b="1" dirty="0">
                  <a:solidFill>
                    <a:srgbClr val="FF6600"/>
                  </a:solidFill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</p:grpSp>
        <p:grpSp>
          <p:nvGrpSpPr>
            <p:cNvPr id="286" name="组合 76"/>
            <p:cNvGrpSpPr>
              <a:grpSpLocks/>
            </p:cNvGrpSpPr>
            <p:nvPr/>
          </p:nvGrpSpPr>
          <p:grpSpPr bwMode="auto">
            <a:xfrm>
              <a:off x="3300581" y="2153016"/>
              <a:ext cx="474637" cy="474803"/>
              <a:chOff x="157152" y="1751410"/>
              <a:chExt cx="914141" cy="913648"/>
            </a:xfrm>
          </p:grpSpPr>
          <p:sp>
            <p:nvSpPr>
              <p:cNvPr id="288" name="椭圆 6"/>
              <p:cNvSpPr>
                <a:spLocks noChangeArrowheads="1"/>
              </p:cNvSpPr>
              <p:nvPr/>
            </p:nvSpPr>
            <p:spPr bwMode="auto">
              <a:xfrm>
                <a:off x="204110" y="1798719"/>
                <a:ext cx="820986" cy="820254"/>
              </a:xfrm>
              <a:prstGeom prst="ellipse">
                <a:avLst/>
              </a:prstGeom>
              <a:solidFill>
                <a:schemeClr val="bg1">
                  <a:alpha val="89803"/>
                </a:schemeClr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 sz="50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9" name="椭圆 36"/>
              <p:cNvSpPr>
                <a:spLocks noChangeArrowheads="1"/>
              </p:cNvSpPr>
              <p:nvPr/>
            </p:nvSpPr>
            <p:spPr bwMode="auto">
              <a:xfrm>
                <a:off x="155975" y="1750626"/>
                <a:ext cx="914582" cy="913769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 sz="50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90" name="椭圆 6"/>
            <p:cNvSpPr>
              <a:spLocks noChangeArrowheads="1"/>
            </p:cNvSpPr>
            <p:nvPr/>
          </p:nvSpPr>
          <p:spPr bwMode="auto">
            <a:xfrm>
              <a:off x="4089833" y="2308625"/>
              <a:ext cx="280149" cy="280111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76" tIns="34289" rIns="68576" bIns="34289" anchor="ctr"/>
            <a:lstStyle/>
            <a:p>
              <a:pPr algn="ctr"/>
              <a:endParaRPr lang="zh-CN" altLang="en-US" sz="500">
                <a:solidFill>
                  <a:srgbClr val="00206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grpSp>
          <p:nvGrpSpPr>
            <p:cNvPr id="296" name="Group 11"/>
            <p:cNvGrpSpPr>
              <a:grpSpLocks/>
            </p:cNvGrpSpPr>
            <p:nvPr/>
          </p:nvGrpSpPr>
          <p:grpSpPr bwMode="auto">
            <a:xfrm>
              <a:off x="4016370" y="2678005"/>
              <a:ext cx="1370843" cy="1013181"/>
              <a:chOff x="586" y="171"/>
              <a:chExt cx="2369" cy="1749"/>
            </a:xfrm>
          </p:grpSpPr>
          <p:sp>
            <p:nvSpPr>
              <p:cNvPr id="297" name="椭圆 7"/>
              <p:cNvSpPr>
                <a:spLocks noChangeArrowheads="1"/>
              </p:cNvSpPr>
              <p:nvPr/>
            </p:nvSpPr>
            <p:spPr bwMode="auto">
              <a:xfrm>
                <a:off x="948" y="236"/>
                <a:ext cx="1598" cy="1601"/>
              </a:xfrm>
              <a:prstGeom prst="ellipse">
                <a:avLst/>
              </a:prstGeom>
              <a:solidFill>
                <a:srgbClr val="FF2600">
                  <a:alpha val="6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 sz="1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8" name="TextBox 21"/>
              <p:cNvSpPr txBox="1">
                <a:spLocks noChangeArrowheads="1"/>
              </p:cNvSpPr>
              <p:nvPr/>
            </p:nvSpPr>
            <p:spPr bwMode="auto">
              <a:xfrm>
                <a:off x="586" y="731"/>
                <a:ext cx="2369" cy="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kumimoji="0" lang="zh-CN" altLang="en-US" sz="1400" b="1" dirty="0" smtClean="0">
                    <a:solidFill>
                      <a:srgbClr val="FFFFFF"/>
                    </a:solidFill>
                    <a:latin typeface="微软雅黑" charset="0"/>
                    <a:ea typeface="微软雅黑" charset="0"/>
                    <a:cs typeface="微软雅黑" charset="0"/>
                  </a:rPr>
                  <a:t>套餐</a:t>
                </a:r>
                <a:endParaRPr kumimoji="0" lang="zh-CN" altLang="en-US" sz="900" b="1" dirty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299" name="椭圆 37"/>
              <p:cNvSpPr>
                <a:spLocks noChangeArrowheads="1"/>
              </p:cNvSpPr>
              <p:nvPr/>
            </p:nvSpPr>
            <p:spPr bwMode="auto">
              <a:xfrm>
                <a:off x="878" y="171"/>
                <a:ext cx="1748" cy="1749"/>
              </a:xfrm>
              <a:prstGeom prst="ellipse">
                <a:avLst/>
              </a:prstGeom>
              <a:noFill/>
              <a:ln w="9525">
                <a:solidFill>
                  <a:srgbClr val="FF26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 sz="1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00" name="组 299"/>
            <p:cNvGrpSpPr/>
            <p:nvPr/>
          </p:nvGrpSpPr>
          <p:grpSpPr>
            <a:xfrm>
              <a:off x="5375136" y="3534783"/>
              <a:ext cx="1102742" cy="1065375"/>
              <a:chOff x="2752910" y="1573156"/>
              <a:chExt cx="1558347" cy="1505542"/>
            </a:xfrm>
          </p:grpSpPr>
          <p:sp>
            <p:nvSpPr>
              <p:cNvPr id="301" name="椭圆 8"/>
              <p:cNvSpPr>
                <a:spLocks noChangeArrowheads="1"/>
              </p:cNvSpPr>
              <p:nvPr/>
            </p:nvSpPr>
            <p:spPr bwMode="auto">
              <a:xfrm>
                <a:off x="2752910" y="1573156"/>
                <a:ext cx="1502600" cy="1505542"/>
              </a:xfrm>
              <a:prstGeom prst="ellipse">
                <a:avLst/>
              </a:prstGeom>
              <a:solidFill>
                <a:srgbClr val="FF2600">
                  <a:alpha val="90000"/>
                </a:srgbClr>
              </a:solidFill>
              <a:ln w="9525">
                <a:solidFill>
                  <a:srgbClr val="FF26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02" name="TextBox 22"/>
              <p:cNvSpPr txBox="1">
                <a:spLocks noChangeArrowheads="1"/>
              </p:cNvSpPr>
              <p:nvPr/>
            </p:nvSpPr>
            <p:spPr bwMode="auto">
              <a:xfrm>
                <a:off x="3113573" y="1894998"/>
                <a:ext cx="768388" cy="739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/>
                <a:r>
                  <a:rPr kumimoji="0" lang="zh-CN" altLang="en-US" sz="14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  <a:cs typeface="微软雅黑" charset="0"/>
                  </a:rPr>
                  <a:t>商品</a:t>
                </a:r>
                <a:endParaRPr kumimoji="0" lang="en-US" altLang="zh-CN" sz="14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pPr algn="ctr"/>
                <a:r>
                  <a:rPr kumimoji="0" lang="zh-CN" altLang="en-US" sz="1400" dirty="0" smtClean="0">
                    <a:solidFill>
                      <a:schemeClr val="bg1"/>
                    </a:solidFill>
                    <a:latin typeface="微软雅黑" charset="0"/>
                    <a:ea typeface="微软雅黑" charset="0"/>
                    <a:cs typeface="微软雅黑" charset="0"/>
                  </a:rPr>
                  <a:t>类型</a:t>
                </a:r>
                <a:endParaRPr kumimoji="0" lang="en-US" altLang="zh-CN" sz="1400" dirty="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sp>
            <p:nvSpPr>
              <p:cNvPr id="303" name="椭圆 36"/>
              <p:cNvSpPr>
                <a:spLocks noChangeArrowheads="1"/>
              </p:cNvSpPr>
              <p:nvPr/>
            </p:nvSpPr>
            <p:spPr bwMode="auto">
              <a:xfrm rot="20700000">
                <a:off x="2803563" y="1623865"/>
                <a:ext cx="1399366" cy="140071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 sz="1200">
                  <a:solidFill>
                    <a:srgbClr val="FFC000"/>
                  </a:solidFill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  <p:grpSp>
            <p:nvGrpSpPr>
              <p:cNvPr id="304" name="Group 2480"/>
              <p:cNvGrpSpPr/>
              <p:nvPr/>
            </p:nvGrpSpPr>
            <p:grpSpPr>
              <a:xfrm rot="2066758">
                <a:off x="4027074" y="1959544"/>
                <a:ext cx="284183" cy="254315"/>
                <a:chOff x="0" y="0"/>
                <a:chExt cx="382290" cy="342108"/>
              </a:xfrm>
            </p:grpSpPr>
            <p:sp>
              <p:nvSpPr>
                <p:cNvPr id="305" name="Shape 2478"/>
                <p:cNvSpPr/>
                <p:nvPr/>
              </p:nvSpPr>
              <p:spPr>
                <a:xfrm>
                  <a:off x="0" y="0"/>
                  <a:ext cx="198535" cy="342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47" h="20200" extrusionOk="0">
                      <a:moveTo>
                        <a:pt x="21247" y="3977"/>
                      </a:moveTo>
                      <a:cubicBezTo>
                        <a:pt x="17867" y="-1025"/>
                        <a:pt x="5305" y="-1400"/>
                        <a:pt x="966" y="3371"/>
                      </a:cubicBezTo>
                      <a:cubicBezTo>
                        <a:pt x="-353" y="4822"/>
                        <a:pt x="-319" y="6535"/>
                        <a:pt x="1057" y="7969"/>
                      </a:cubicBezTo>
                      <a:lnTo>
                        <a:pt x="20768" y="20200"/>
                      </a:lnTo>
                    </a:path>
                  </a:pathLst>
                </a:custGeom>
                <a:solidFill>
                  <a:srgbClr val="FF2600"/>
                </a:solidFill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600"/>
                </a:p>
              </p:txBody>
            </p:sp>
            <p:sp>
              <p:nvSpPr>
                <p:cNvPr id="306" name="Shape 2479"/>
                <p:cNvSpPr/>
                <p:nvPr/>
              </p:nvSpPr>
              <p:spPr>
                <a:xfrm rot="21443629" flipH="1">
                  <a:off x="184793" y="16374"/>
                  <a:ext cx="197497" cy="3221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1" h="20475" extrusionOk="0">
                      <a:moveTo>
                        <a:pt x="19910" y="2843"/>
                      </a:moveTo>
                      <a:cubicBezTo>
                        <a:pt x="15486" y="-1125"/>
                        <a:pt x="4739" y="-894"/>
                        <a:pt x="954" y="3249"/>
                      </a:cubicBezTo>
                      <a:cubicBezTo>
                        <a:pt x="-349" y="4675"/>
                        <a:pt x="-317" y="6354"/>
                        <a:pt x="1045" y="7764"/>
                      </a:cubicBezTo>
                      <a:lnTo>
                        <a:pt x="21251" y="20475"/>
                      </a:lnTo>
                    </a:path>
                  </a:pathLst>
                </a:custGeom>
                <a:solidFill>
                  <a:srgbClr val="FF2600"/>
                </a:solidFill>
                <a:ln w="127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600"/>
                </a:p>
              </p:txBody>
            </p:sp>
          </p:grpSp>
        </p:grpSp>
        <p:sp>
          <p:nvSpPr>
            <p:cNvPr id="307" name="椭圆 8"/>
            <p:cNvSpPr>
              <a:spLocks noChangeArrowheads="1"/>
            </p:cNvSpPr>
            <p:nvPr/>
          </p:nvSpPr>
          <p:spPr bwMode="auto">
            <a:xfrm>
              <a:off x="7218463" y="4320451"/>
              <a:ext cx="840445" cy="843558"/>
            </a:xfrm>
            <a:prstGeom prst="ellipse">
              <a:avLst/>
            </a:prstGeom>
            <a:solidFill>
              <a:srgbClr val="FF2600">
                <a:alpha val="81175"/>
              </a:srgb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91436" tIns="45718" rIns="91436" bIns="45718" anchor="ctr"/>
            <a:lstStyle/>
            <a:p>
              <a:pPr algn="ctr">
                <a:buFont typeface="Arial" pitchFamily="34" charset="0"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08" name="TextBox 22"/>
            <p:cNvSpPr txBox="1">
              <a:spLocks noChangeArrowheads="1"/>
            </p:cNvSpPr>
            <p:nvPr/>
          </p:nvSpPr>
          <p:spPr bwMode="auto">
            <a:xfrm>
              <a:off x="7341728" y="4473974"/>
              <a:ext cx="569379" cy="553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5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商品</a:t>
              </a:r>
              <a:endParaRPr kumimoji="0" lang="en-US" altLang="zh-CN" sz="15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15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关系</a:t>
              </a:r>
              <a:endParaRPr kumimoji="0" lang="en-US" altLang="zh-CN" sz="15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9" name="椭圆 36"/>
            <p:cNvSpPr>
              <a:spLocks noChangeArrowheads="1"/>
            </p:cNvSpPr>
            <p:nvPr/>
          </p:nvSpPr>
          <p:spPr bwMode="auto">
            <a:xfrm>
              <a:off x="7252771" y="4351471"/>
              <a:ext cx="771961" cy="77270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36" tIns="45718" rIns="91436" bIns="45718" anchor="ctr"/>
            <a:lstStyle/>
            <a:p>
              <a:pPr algn="ctr"/>
              <a:endParaRPr lang="zh-CN" altLang="en-US" sz="1200" dirty="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grpSp>
          <p:nvGrpSpPr>
            <p:cNvPr id="310" name="Group 2480"/>
            <p:cNvGrpSpPr/>
            <p:nvPr/>
          </p:nvGrpSpPr>
          <p:grpSpPr>
            <a:xfrm rot="18014924">
              <a:off x="7285966" y="4328665"/>
              <a:ext cx="156668" cy="140202"/>
              <a:chOff x="0" y="0"/>
              <a:chExt cx="382290" cy="342108"/>
            </a:xfrm>
          </p:grpSpPr>
          <p:sp>
            <p:nvSpPr>
              <p:cNvPr id="311" name="Shape 2478"/>
              <p:cNvSpPr/>
              <p:nvPr/>
            </p:nvSpPr>
            <p:spPr>
              <a:xfrm>
                <a:off x="0" y="0"/>
                <a:ext cx="198535" cy="342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7" h="20200" extrusionOk="0">
                    <a:moveTo>
                      <a:pt x="21247" y="3977"/>
                    </a:moveTo>
                    <a:cubicBezTo>
                      <a:pt x="17867" y="-1025"/>
                      <a:pt x="5305" y="-1400"/>
                      <a:pt x="966" y="3371"/>
                    </a:cubicBezTo>
                    <a:cubicBezTo>
                      <a:pt x="-353" y="4822"/>
                      <a:pt x="-319" y="6535"/>
                      <a:pt x="1057" y="7969"/>
                    </a:cubicBezTo>
                    <a:lnTo>
                      <a:pt x="20768" y="20200"/>
                    </a:lnTo>
                  </a:path>
                </a:pathLst>
              </a:cu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600"/>
              </a:p>
            </p:txBody>
          </p:sp>
          <p:sp>
            <p:nvSpPr>
              <p:cNvPr id="312" name="Shape 2479"/>
              <p:cNvSpPr/>
              <p:nvPr/>
            </p:nvSpPr>
            <p:spPr>
              <a:xfrm rot="21443629" flipH="1">
                <a:off x="184793" y="16374"/>
                <a:ext cx="197497" cy="322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1" h="20475" extrusionOk="0">
                    <a:moveTo>
                      <a:pt x="19910" y="2843"/>
                    </a:moveTo>
                    <a:cubicBezTo>
                      <a:pt x="15486" y="-1125"/>
                      <a:pt x="4739" y="-894"/>
                      <a:pt x="954" y="3249"/>
                    </a:cubicBezTo>
                    <a:cubicBezTo>
                      <a:pt x="-349" y="4675"/>
                      <a:pt x="-317" y="6354"/>
                      <a:pt x="1045" y="7764"/>
                    </a:cubicBezTo>
                    <a:lnTo>
                      <a:pt x="21251" y="20475"/>
                    </a:lnTo>
                  </a:path>
                </a:pathLst>
              </a:cu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600"/>
              </a:p>
            </p:txBody>
          </p:sp>
        </p:grpSp>
        <p:grpSp>
          <p:nvGrpSpPr>
            <p:cNvPr id="338" name="Group 2480"/>
            <p:cNvGrpSpPr/>
            <p:nvPr/>
          </p:nvGrpSpPr>
          <p:grpSpPr>
            <a:xfrm rot="2920257">
              <a:off x="10022223" y="2024464"/>
              <a:ext cx="186010" cy="166460"/>
              <a:chOff x="0" y="0"/>
              <a:chExt cx="382290" cy="342108"/>
            </a:xfrm>
          </p:grpSpPr>
          <p:sp>
            <p:nvSpPr>
              <p:cNvPr id="339" name="Shape 2478"/>
              <p:cNvSpPr/>
              <p:nvPr/>
            </p:nvSpPr>
            <p:spPr>
              <a:xfrm>
                <a:off x="0" y="0"/>
                <a:ext cx="198535" cy="342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7" h="20200" extrusionOk="0">
                    <a:moveTo>
                      <a:pt x="21247" y="3977"/>
                    </a:moveTo>
                    <a:cubicBezTo>
                      <a:pt x="17867" y="-1025"/>
                      <a:pt x="5305" y="-1400"/>
                      <a:pt x="966" y="3371"/>
                    </a:cubicBezTo>
                    <a:cubicBezTo>
                      <a:pt x="-353" y="4822"/>
                      <a:pt x="-319" y="6535"/>
                      <a:pt x="1057" y="7969"/>
                    </a:cubicBezTo>
                    <a:lnTo>
                      <a:pt x="20768" y="20200"/>
                    </a:lnTo>
                  </a:path>
                </a:pathLst>
              </a:cu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600"/>
              </a:p>
            </p:txBody>
          </p:sp>
          <p:sp>
            <p:nvSpPr>
              <p:cNvPr id="340" name="Shape 2479"/>
              <p:cNvSpPr/>
              <p:nvPr/>
            </p:nvSpPr>
            <p:spPr>
              <a:xfrm rot="21443629" flipH="1">
                <a:off x="184793" y="16374"/>
                <a:ext cx="197497" cy="322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1" h="20475" extrusionOk="0">
                    <a:moveTo>
                      <a:pt x="19910" y="2843"/>
                    </a:moveTo>
                    <a:cubicBezTo>
                      <a:pt x="15486" y="-1125"/>
                      <a:pt x="4739" y="-894"/>
                      <a:pt x="954" y="3249"/>
                    </a:cubicBezTo>
                    <a:cubicBezTo>
                      <a:pt x="-349" y="4675"/>
                      <a:pt x="-317" y="6354"/>
                      <a:pt x="1045" y="7764"/>
                    </a:cubicBezTo>
                    <a:lnTo>
                      <a:pt x="21251" y="20475"/>
                    </a:lnTo>
                  </a:path>
                </a:pathLst>
              </a:cu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600"/>
              </a:p>
            </p:txBody>
          </p:sp>
        </p:grpSp>
        <p:sp>
          <p:nvSpPr>
            <p:cNvPr id="341" name="椭圆 6"/>
            <p:cNvSpPr>
              <a:spLocks noChangeArrowheads="1"/>
            </p:cNvSpPr>
            <p:nvPr/>
          </p:nvSpPr>
          <p:spPr bwMode="auto">
            <a:xfrm>
              <a:off x="1832187" y="3248483"/>
              <a:ext cx="304340" cy="304299"/>
            </a:xfrm>
            <a:prstGeom prst="ellipse">
              <a:avLst/>
            </a:prstGeom>
            <a:solidFill>
              <a:srgbClr val="FF2600">
                <a:alpha val="90000"/>
              </a:srgbClr>
            </a:solidFill>
            <a:ln>
              <a:noFill/>
            </a:ln>
            <a:extLst/>
          </p:spPr>
          <p:txBody>
            <a:bodyPr lIns="68576" tIns="34289" rIns="68576" bIns="34289" anchor="ctr"/>
            <a:lstStyle/>
            <a:p>
              <a:pPr algn="ctr"/>
              <a:endParaRPr lang="zh-CN" altLang="en-US" sz="12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43" name="TextBox 22"/>
            <p:cNvSpPr txBox="1">
              <a:spLocks noChangeArrowheads="1"/>
            </p:cNvSpPr>
            <p:nvPr/>
          </p:nvSpPr>
          <p:spPr bwMode="auto">
            <a:xfrm>
              <a:off x="7445548" y="269632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商品</a:t>
              </a:r>
              <a:endParaRPr kumimoji="0" lang="en-US" altLang="zh-CN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45" name="TextBox 21"/>
            <p:cNvSpPr txBox="1">
              <a:spLocks noChangeArrowheads="1"/>
            </p:cNvSpPr>
            <p:nvPr/>
          </p:nvSpPr>
          <p:spPr bwMode="auto">
            <a:xfrm>
              <a:off x="1434331" y="3953981"/>
              <a:ext cx="1370843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400" b="1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。。。。</a:t>
              </a:r>
              <a:endParaRPr kumimoji="0" lang="zh-CN" altLang="en-US" sz="900" b="1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346" name="直接连接符 54"/>
            <p:cNvCxnSpPr>
              <a:cxnSpLocks noChangeShapeType="1"/>
              <a:stCxn id="301" idx="2"/>
              <a:endCxn id="299" idx="5"/>
            </p:cNvCxnSpPr>
            <p:nvPr/>
          </p:nvCxnSpPr>
          <p:spPr bwMode="auto">
            <a:xfrm flipH="1" flipV="1">
              <a:off x="5048704" y="3542809"/>
              <a:ext cx="326432" cy="524662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0" name="直接连接符 54"/>
            <p:cNvCxnSpPr>
              <a:cxnSpLocks noChangeShapeType="1"/>
              <a:stCxn id="301" idx="2"/>
              <a:endCxn id="40" idx="5"/>
            </p:cNvCxnSpPr>
            <p:nvPr/>
          </p:nvCxnSpPr>
          <p:spPr bwMode="auto">
            <a:xfrm flipV="1">
              <a:off x="5375136" y="2953882"/>
              <a:ext cx="134510" cy="1113589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3" name="直接连接符 54"/>
            <p:cNvCxnSpPr>
              <a:cxnSpLocks noChangeShapeType="1"/>
              <a:stCxn id="301" idx="2"/>
              <a:endCxn id="25" idx="6"/>
            </p:cNvCxnSpPr>
            <p:nvPr/>
          </p:nvCxnSpPr>
          <p:spPr bwMode="auto">
            <a:xfrm flipH="1" flipV="1">
              <a:off x="4016982" y="4004138"/>
              <a:ext cx="1358154" cy="63333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6" name="直接连接符 54"/>
            <p:cNvCxnSpPr>
              <a:cxnSpLocks noChangeShapeType="1"/>
              <a:stCxn id="301" idx="3"/>
              <a:endCxn id="10" idx="6"/>
            </p:cNvCxnSpPr>
            <p:nvPr/>
          </p:nvCxnSpPr>
          <p:spPr bwMode="auto">
            <a:xfrm flipH="1">
              <a:off x="5045230" y="4444137"/>
              <a:ext cx="485622" cy="214225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" name="直接连接符 54"/>
            <p:cNvCxnSpPr>
              <a:cxnSpLocks noChangeShapeType="1"/>
              <a:stCxn id="301" idx="2"/>
            </p:cNvCxnSpPr>
            <p:nvPr/>
          </p:nvCxnSpPr>
          <p:spPr bwMode="auto">
            <a:xfrm flipH="1" flipV="1">
              <a:off x="4225846" y="3728173"/>
              <a:ext cx="1149290" cy="339298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3" name="椭圆 362"/>
            <p:cNvSpPr/>
            <p:nvPr/>
          </p:nvSpPr>
          <p:spPr bwMode="auto">
            <a:xfrm>
              <a:off x="4140886" y="3669704"/>
              <a:ext cx="88363" cy="88363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787" tIns="60894" rIns="121787" bIns="60894"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64" name="直接连接符 54"/>
            <p:cNvCxnSpPr>
              <a:cxnSpLocks noChangeShapeType="1"/>
              <a:stCxn id="363" idx="1"/>
              <a:endCxn id="275" idx="4"/>
            </p:cNvCxnSpPr>
            <p:nvPr/>
          </p:nvCxnSpPr>
          <p:spPr bwMode="auto">
            <a:xfrm flipH="1" flipV="1">
              <a:off x="3983934" y="3259179"/>
              <a:ext cx="169892" cy="423465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直接连接符 54"/>
            <p:cNvCxnSpPr>
              <a:cxnSpLocks noChangeShapeType="1"/>
              <a:stCxn id="301" idx="3"/>
            </p:cNvCxnSpPr>
            <p:nvPr/>
          </p:nvCxnSpPr>
          <p:spPr bwMode="auto">
            <a:xfrm flipH="1">
              <a:off x="4739162" y="4444137"/>
              <a:ext cx="791690" cy="1275274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2" name="椭圆 371"/>
            <p:cNvSpPr/>
            <p:nvPr/>
          </p:nvSpPr>
          <p:spPr bwMode="auto">
            <a:xfrm>
              <a:off x="4683430" y="5711864"/>
              <a:ext cx="88363" cy="88363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787" tIns="60894" rIns="121787" bIns="60894"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73" name="直接连接符 54"/>
            <p:cNvCxnSpPr>
              <a:cxnSpLocks noChangeShapeType="1"/>
              <a:endCxn id="372" idx="1"/>
            </p:cNvCxnSpPr>
            <p:nvPr/>
          </p:nvCxnSpPr>
          <p:spPr bwMode="auto">
            <a:xfrm>
              <a:off x="2922806" y="4450886"/>
              <a:ext cx="1773564" cy="1273918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7" name="椭圆 376"/>
            <p:cNvSpPr/>
            <p:nvPr/>
          </p:nvSpPr>
          <p:spPr bwMode="auto">
            <a:xfrm>
              <a:off x="2842438" y="4370744"/>
              <a:ext cx="88363" cy="88363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787" tIns="60894" rIns="121787" bIns="60894"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78" name="直接连接符 54"/>
            <p:cNvCxnSpPr>
              <a:cxnSpLocks noChangeShapeType="1"/>
              <a:stCxn id="377" idx="0"/>
              <a:endCxn id="15" idx="4"/>
            </p:cNvCxnSpPr>
            <p:nvPr/>
          </p:nvCxnSpPr>
          <p:spPr bwMode="auto">
            <a:xfrm flipH="1" flipV="1">
              <a:off x="2424317" y="2711271"/>
              <a:ext cx="462303" cy="1659473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1" name="直接连接符 54"/>
            <p:cNvCxnSpPr>
              <a:cxnSpLocks noChangeShapeType="1"/>
              <a:stCxn id="377" idx="3"/>
              <a:endCxn id="5" idx="5"/>
            </p:cNvCxnSpPr>
            <p:nvPr/>
          </p:nvCxnSpPr>
          <p:spPr bwMode="auto">
            <a:xfrm flipH="1">
              <a:off x="2457719" y="4446167"/>
              <a:ext cx="397659" cy="76349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85" name="直接连接符 3"/>
          <p:cNvCxnSpPr/>
          <p:nvPr/>
        </p:nvCxnSpPr>
        <p:spPr>
          <a:xfrm>
            <a:off x="1143771" y="0"/>
            <a:ext cx="0" cy="94242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文本框 385"/>
          <p:cNvSpPr txBox="1"/>
          <p:nvPr/>
        </p:nvSpPr>
        <p:spPr>
          <a:xfrm>
            <a:off x="942646" y="942429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商品模型关键概念对象</a:t>
            </a:r>
            <a:endParaRPr lang="en-US" altLang="zh-CN" sz="44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20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175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175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175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175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组 198"/>
          <p:cNvGrpSpPr/>
          <p:nvPr/>
        </p:nvGrpSpPr>
        <p:grpSpPr>
          <a:xfrm>
            <a:off x="829996" y="1478933"/>
            <a:ext cx="10699911" cy="5057041"/>
            <a:chOff x="647116" y="1369205"/>
            <a:chExt cx="10699911" cy="5057041"/>
          </a:xfrm>
        </p:grpSpPr>
        <p:sp>
          <p:nvSpPr>
            <p:cNvPr id="36" name="Oval 70"/>
            <p:cNvSpPr>
              <a:spLocks noChangeArrowheads="1"/>
            </p:cNvSpPr>
            <p:nvPr/>
          </p:nvSpPr>
          <p:spPr bwMode="auto">
            <a:xfrm>
              <a:off x="674124" y="2808727"/>
              <a:ext cx="1354629" cy="13526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155"/>
            <p:cNvSpPr>
              <a:spLocks noChangeArrowheads="1"/>
            </p:cNvSpPr>
            <p:nvPr/>
          </p:nvSpPr>
          <p:spPr bwMode="auto">
            <a:xfrm>
              <a:off x="5010166" y="2505987"/>
              <a:ext cx="976363" cy="9743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160"/>
            <p:cNvSpPr>
              <a:spLocks noChangeArrowheads="1"/>
            </p:cNvSpPr>
            <p:nvPr/>
          </p:nvSpPr>
          <p:spPr bwMode="auto">
            <a:xfrm>
              <a:off x="5217124" y="1369205"/>
              <a:ext cx="562448" cy="5644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68576" tIns="34289" rIns="68576" bIns="3428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1" name="Oval 108"/>
            <p:cNvSpPr>
              <a:spLocks noChangeArrowheads="1"/>
            </p:cNvSpPr>
            <p:nvPr/>
          </p:nvSpPr>
          <p:spPr bwMode="auto">
            <a:xfrm>
              <a:off x="2753980" y="2833678"/>
              <a:ext cx="1299176" cy="13011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/>
          </p:spPr>
          <p:txBody>
            <a:bodyPr vert="horz" wrap="square" lIns="68577" tIns="34289" rIns="68577" bIns="3428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65"/>
            <p:cNvSpPr>
              <a:spLocks noChangeArrowheads="1"/>
            </p:cNvSpPr>
            <p:nvPr/>
          </p:nvSpPr>
          <p:spPr bwMode="auto">
            <a:xfrm>
              <a:off x="7484294" y="3871249"/>
              <a:ext cx="740689" cy="7426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68577" tIns="34289" rIns="68577" bIns="3428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98"/>
            <p:cNvSpPr>
              <a:spLocks noChangeArrowheads="1"/>
            </p:cNvSpPr>
            <p:nvPr/>
          </p:nvSpPr>
          <p:spPr bwMode="auto">
            <a:xfrm>
              <a:off x="7568009" y="2009884"/>
              <a:ext cx="990226" cy="9922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68577" tIns="34289" rIns="68577" bIns="3428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84"/>
            <p:cNvSpPr>
              <a:spLocks noChangeArrowheads="1"/>
            </p:cNvSpPr>
            <p:nvPr/>
          </p:nvSpPr>
          <p:spPr bwMode="auto">
            <a:xfrm>
              <a:off x="6574235" y="3131547"/>
              <a:ext cx="778318" cy="7763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68577" tIns="34289" rIns="68577" bIns="3428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7"/>
            <p:cNvSpPr>
              <a:spLocks noChangeArrowheads="1"/>
            </p:cNvSpPr>
            <p:nvPr/>
          </p:nvSpPr>
          <p:spPr bwMode="auto">
            <a:xfrm>
              <a:off x="10451011" y="2441364"/>
              <a:ext cx="889223" cy="8931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68577" tIns="34289" rIns="68577" bIns="3428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6415386" y="5265701"/>
              <a:ext cx="1152623" cy="11605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68577" tIns="34289" rIns="68577" bIns="3428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27"/>
            <p:cNvSpPr>
              <a:spLocks noChangeArrowheads="1"/>
            </p:cNvSpPr>
            <p:nvPr/>
          </p:nvSpPr>
          <p:spPr bwMode="auto">
            <a:xfrm>
              <a:off x="10680739" y="4885237"/>
              <a:ext cx="613940" cy="6119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68577" tIns="34289" rIns="68577" bIns="3428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136"/>
            <p:cNvSpPr>
              <a:spLocks noChangeArrowheads="1"/>
            </p:cNvSpPr>
            <p:nvPr/>
          </p:nvSpPr>
          <p:spPr bwMode="auto">
            <a:xfrm>
              <a:off x="5276540" y="3882398"/>
              <a:ext cx="590175" cy="5881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68577" tIns="34289" rIns="68577" bIns="3428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54"/>
            <p:cNvSpPr>
              <a:spLocks noChangeArrowheads="1"/>
            </p:cNvSpPr>
            <p:nvPr/>
          </p:nvSpPr>
          <p:spPr bwMode="auto">
            <a:xfrm>
              <a:off x="6031087" y="1654389"/>
              <a:ext cx="819908" cy="82386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68577" tIns="34289" rIns="68577" bIns="3428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Oval 22"/>
            <p:cNvSpPr>
              <a:spLocks noChangeArrowheads="1"/>
            </p:cNvSpPr>
            <p:nvPr/>
          </p:nvSpPr>
          <p:spPr bwMode="auto">
            <a:xfrm>
              <a:off x="5139436" y="4697095"/>
              <a:ext cx="798122" cy="8001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68577" tIns="34289" rIns="68577" bIns="3428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>
              <a:off x="9122827" y="3189970"/>
              <a:ext cx="655530" cy="6594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68577" tIns="34289" rIns="68577" bIns="3428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76"/>
            <p:cNvSpPr>
              <a:spLocks noChangeArrowheads="1"/>
            </p:cNvSpPr>
            <p:nvPr/>
          </p:nvSpPr>
          <p:spPr bwMode="auto">
            <a:xfrm>
              <a:off x="8195276" y="4552526"/>
              <a:ext cx="932793" cy="9347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68577" tIns="34289" rIns="68577" bIns="3428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TextBox 22"/>
            <p:cNvSpPr txBox="1">
              <a:spLocks noChangeArrowheads="1"/>
            </p:cNvSpPr>
            <p:nvPr/>
          </p:nvSpPr>
          <p:spPr bwMode="auto">
            <a:xfrm>
              <a:off x="647116" y="3232525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b="1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客户订单</a:t>
              </a:r>
              <a:endParaRPr kumimoji="0" lang="en-US" altLang="zh-CN" b="1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14" name="TextBox 22"/>
            <p:cNvSpPr txBox="1">
              <a:spLocks noChangeArrowheads="1"/>
            </p:cNvSpPr>
            <p:nvPr/>
          </p:nvSpPr>
          <p:spPr bwMode="auto">
            <a:xfrm>
              <a:off x="2862346" y="3025814"/>
              <a:ext cx="110799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b="1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用户</a:t>
              </a:r>
              <a:endParaRPr kumimoji="0" lang="en-US" altLang="zh-CN" b="1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b="1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订单行</a:t>
              </a:r>
              <a:endParaRPr kumimoji="0" lang="en-US" altLang="zh-CN" b="1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15" name="TextBox 22"/>
            <p:cNvSpPr txBox="1">
              <a:spLocks noChangeArrowheads="1"/>
            </p:cNvSpPr>
            <p:nvPr/>
          </p:nvSpPr>
          <p:spPr bwMode="auto">
            <a:xfrm>
              <a:off x="5114533" y="2700790"/>
              <a:ext cx="8002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6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用户</a:t>
              </a:r>
              <a:endParaRPr kumimoji="0" lang="en-US" altLang="zh-CN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16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订单项</a:t>
              </a:r>
              <a:endParaRPr kumimoji="0" lang="en-US" altLang="zh-CN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16" name="TextBox 22"/>
            <p:cNvSpPr txBox="1">
              <a:spLocks noChangeArrowheads="1"/>
            </p:cNvSpPr>
            <p:nvPr/>
          </p:nvSpPr>
          <p:spPr bwMode="auto">
            <a:xfrm>
              <a:off x="7663013" y="2185869"/>
              <a:ext cx="8002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6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商品</a:t>
              </a:r>
              <a:endParaRPr kumimoji="0" lang="en-US" altLang="zh-CN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16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订单项</a:t>
              </a:r>
              <a:endParaRPr kumimoji="0" lang="en-US" altLang="zh-CN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17" name="TextBox 22"/>
            <p:cNvSpPr txBox="1">
              <a:spLocks noChangeArrowheads="1"/>
            </p:cNvSpPr>
            <p:nvPr/>
          </p:nvSpPr>
          <p:spPr bwMode="auto">
            <a:xfrm>
              <a:off x="5144704" y="487473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2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付费关系</a:t>
              </a:r>
              <a:endParaRPr kumimoji="0" lang="en-US" altLang="zh-CN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12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订单项</a:t>
              </a:r>
              <a:endParaRPr kumimoji="0" lang="en-US" altLang="zh-CN" sz="12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18" name="TextBox 22"/>
            <p:cNvSpPr txBox="1">
              <a:spLocks noChangeArrowheads="1"/>
            </p:cNvSpPr>
            <p:nvPr/>
          </p:nvSpPr>
          <p:spPr bwMode="auto">
            <a:xfrm>
              <a:off x="6591587" y="5553585"/>
              <a:ext cx="8002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6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帐户</a:t>
              </a:r>
              <a:endParaRPr kumimoji="0" lang="en-US" altLang="zh-CN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16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订单项</a:t>
              </a:r>
              <a:endParaRPr kumimoji="0" lang="en-US" altLang="zh-CN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19" name="TextBox 22"/>
            <p:cNvSpPr txBox="1">
              <a:spLocks noChangeArrowheads="1"/>
            </p:cNvSpPr>
            <p:nvPr/>
          </p:nvSpPr>
          <p:spPr bwMode="auto">
            <a:xfrm>
              <a:off x="8162860" y="4761014"/>
              <a:ext cx="100540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60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商品关系</a:t>
              </a:r>
              <a:endParaRPr kumimoji="0" lang="en-US" altLang="zh-CN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16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订单项</a:t>
              </a:r>
              <a:endParaRPr kumimoji="0" lang="en-US" altLang="zh-CN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20" name="TextBox 22"/>
            <p:cNvSpPr txBox="1">
              <a:spLocks noChangeArrowheads="1"/>
            </p:cNvSpPr>
            <p:nvPr/>
          </p:nvSpPr>
          <p:spPr bwMode="auto">
            <a:xfrm>
              <a:off x="7480176" y="4041670"/>
              <a:ext cx="7489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1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商品状态</a:t>
              </a:r>
              <a:endParaRPr kumimoji="0" lang="en-US" altLang="zh-CN" sz="11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11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订单项</a:t>
              </a:r>
              <a:endParaRPr kumimoji="0" lang="en-US" altLang="zh-CN" sz="11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21" name="TextBox 22"/>
            <p:cNvSpPr txBox="1">
              <a:spLocks noChangeArrowheads="1"/>
            </p:cNvSpPr>
            <p:nvPr/>
          </p:nvSpPr>
          <p:spPr bwMode="auto">
            <a:xfrm>
              <a:off x="6566312" y="3306757"/>
              <a:ext cx="7970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2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商品属性</a:t>
              </a:r>
              <a:endParaRPr kumimoji="0" lang="en-US" altLang="zh-CN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12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订单项</a:t>
              </a:r>
              <a:endParaRPr kumimoji="0" lang="en-US" altLang="zh-CN" sz="12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22" name="TextBox 22"/>
            <p:cNvSpPr txBox="1">
              <a:spLocks noChangeArrowheads="1"/>
            </p:cNvSpPr>
            <p:nvPr/>
          </p:nvSpPr>
          <p:spPr bwMode="auto">
            <a:xfrm>
              <a:off x="9071270" y="3322145"/>
              <a:ext cx="7489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1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商品定价</a:t>
              </a:r>
              <a:endParaRPr kumimoji="0" lang="en-US" altLang="zh-CN" sz="11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11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订单项</a:t>
              </a:r>
              <a:endParaRPr kumimoji="0" lang="en-US" altLang="zh-CN" sz="11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23" name="TextBox 22"/>
            <p:cNvSpPr txBox="1">
              <a:spLocks noChangeArrowheads="1"/>
            </p:cNvSpPr>
            <p:nvPr/>
          </p:nvSpPr>
          <p:spPr bwMode="auto">
            <a:xfrm>
              <a:off x="5266532" y="3937725"/>
              <a:ext cx="60785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1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资源</a:t>
              </a:r>
              <a:endParaRPr kumimoji="0" lang="en-US" altLang="zh-CN" sz="11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11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订单项</a:t>
              </a:r>
              <a:endParaRPr kumimoji="0" lang="en-US" altLang="zh-CN" sz="11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24" name="TextBox 22"/>
            <p:cNvSpPr txBox="1">
              <a:spLocks noChangeArrowheads="1"/>
            </p:cNvSpPr>
            <p:nvPr/>
          </p:nvSpPr>
          <p:spPr bwMode="auto">
            <a:xfrm>
              <a:off x="6053139" y="1824962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2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营销资源</a:t>
              </a:r>
              <a:endParaRPr kumimoji="0" lang="en-US" altLang="zh-CN" sz="12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12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订单项</a:t>
              </a:r>
              <a:endParaRPr kumimoji="0" lang="en-US" altLang="zh-CN" sz="12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25" name="TextBox 22"/>
            <p:cNvSpPr txBox="1">
              <a:spLocks noChangeArrowheads="1"/>
            </p:cNvSpPr>
            <p:nvPr/>
          </p:nvSpPr>
          <p:spPr bwMode="auto">
            <a:xfrm>
              <a:off x="5175181" y="146653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9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用户关系</a:t>
              </a:r>
              <a:endParaRPr kumimoji="0" lang="en-US" altLang="zh-CN" sz="9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9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订单项</a:t>
              </a:r>
              <a:endParaRPr kumimoji="0" lang="en-US" altLang="zh-CN" sz="9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26" name="TextBox 22"/>
            <p:cNvSpPr txBox="1">
              <a:spLocks noChangeArrowheads="1"/>
            </p:cNvSpPr>
            <p:nvPr/>
          </p:nvSpPr>
          <p:spPr bwMode="auto">
            <a:xfrm>
              <a:off x="10444216" y="2650281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4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宽带帐号</a:t>
              </a:r>
              <a:endParaRPr kumimoji="0" lang="en-US" altLang="zh-CN" sz="14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14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订单项</a:t>
              </a:r>
              <a:endParaRPr kumimoji="0" lang="en-US" altLang="zh-CN" sz="14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27" name="TextBox 22"/>
            <p:cNvSpPr txBox="1">
              <a:spLocks noChangeArrowheads="1"/>
            </p:cNvSpPr>
            <p:nvPr/>
          </p:nvSpPr>
          <p:spPr bwMode="auto">
            <a:xfrm>
              <a:off x="10707396" y="4975773"/>
              <a:ext cx="60785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zh-CN" altLang="en-US" sz="11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其它</a:t>
              </a:r>
              <a:endParaRPr kumimoji="0" lang="en-US" altLang="zh-CN" sz="11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kumimoji="0" lang="zh-CN" altLang="en-US" sz="1100" dirty="0" smtClean="0">
                  <a:solidFill>
                    <a:srgbClr val="FFFFFF"/>
                  </a:solidFill>
                  <a:latin typeface="微软雅黑" charset="0"/>
                  <a:ea typeface="微软雅黑" charset="0"/>
                  <a:cs typeface="微软雅黑" charset="0"/>
                </a:rPr>
                <a:t>订单项</a:t>
              </a:r>
              <a:endParaRPr kumimoji="0" lang="en-US" altLang="zh-CN" sz="11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128" name="直接连接符 54"/>
            <p:cNvCxnSpPr>
              <a:cxnSpLocks noChangeShapeType="1"/>
              <a:stCxn id="41" idx="2"/>
              <a:endCxn id="36" idx="6"/>
            </p:cNvCxnSpPr>
            <p:nvPr/>
          </p:nvCxnSpPr>
          <p:spPr bwMode="auto">
            <a:xfrm flipH="1">
              <a:off x="2028753" y="3484256"/>
              <a:ext cx="725227" cy="795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直接连接符 54"/>
            <p:cNvCxnSpPr>
              <a:cxnSpLocks noChangeShapeType="1"/>
              <a:stCxn id="41" idx="6"/>
              <a:endCxn id="39" idx="3"/>
            </p:cNvCxnSpPr>
            <p:nvPr/>
          </p:nvCxnSpPr>
          <p:spPr bwMode="auto">
            <a:xfrm flipV="1">
              <a:off x="4053156" y="1850974"/>
              <a:ext cx="1246337" cy="1633282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直接连接符 54"/>
            <p:cNvCxnSpPr>
              <a:cxnSpLocks noChangeShapeType="1"/>
              <a:stCxn id="41" idx="6"/>
              <a:endCxn id="38" idx="2"/>
            </p:cNvCxnSpPr>
            <p:nvPr/>
          </p:nvCxnSpPr>
          <p:spPr bwMode="auto">
            <a:xfrm flipV="1">
              <a:off x="4053156" y="2993178"/>
              <a:ext cx="957010" cy="491078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直接连接符 54"/>
            <p:cNvCxnSpPr>
              <a:cxnSpLocks noChangeShapeType="1"/>
              <a:stCxn id="41" idx="6"/>
              <a:endCxn id="123" idx="1"/>
            </p:cNvCxnSpPr>
            <p:nvPr/>
          </p:nvCxnSpPr>
          <p:spPr bwMode="auto">
            <a:xfrm>
              <a:off x="4053156" y="3484256"/>
              <a:ext cx="1213376" cy="668913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直接连接符 54"/>
            <p:cNvCxnSpPr>
              <a:cxnSpLocks noChangeShapeType="1"/>
              <a:stCxn id="41" idx="6"/>
              <a:endCxn id="69" idx="1"/>
            </p:cNvCxnSpPr>
            <p:nvPr/>
          </p:nvCxnSpPr>
          <p:spPr bwMode="auto">
            <a:xfrm>
              <a:off x="4053156" y="3484256"/>
              <a:ext cx="1203162" cy="1330011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直接连接符 54"/>
            <p:cNvCxnSpPr>
              <a:cxnSpLocks noChangeShapeType="1"/>
              <a:stCxn id="41" idx="6"/>
            </p:cNvCxnSpPr>
            <p:nvPr/>
          </p:nvCxnSpPr>
          <p:spPr bwMode="auto">
            <a:xfrm>
              <a:off x="4053156" y="3484256"/>
              <a:ext cx="726108" cy="2404480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椭圆 148"/>
            <p:cNvSpPr/>
            <p:nvPr/>
          </p:nvSpPr>
          <p:spPr bwMode="auto">
            <a:xfrm>
              <a:off x="4709448" y="5845972"/>
              <a:ext cx="205562" cy="20556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787" tIns="60894" rIns="121787" bIns="60894"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50" name="直接连接符 54"/>
            <p:cNvCxnSpPr>
              <a:cxnSpLocks noChangeShapeType="1"/>
              <a:stCxn id="149" idx="6"/>
              <a:endCxn id="56" idx="2"/>
            </p:cNvCxnSpPr>
            <p:nvPr/>
          </p:nvCxnSpPr>
          <p:spPr bwMode="auto">
            <a:xfrm flipV="1">
              <a:off x="4915010" y="5845974"/>
              <a:ext cx="1500376" cy="102779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" name="直接连接符 54"/>
            <p:cNvCxnSpPr>
              <a:cxnSpLocks noChangeShapeType="1"/>
              <a:stCxn id="41" idx="6"/>
              <a:endCxn id="121" idx="1"/>
            </p:cNvCxnSpPr>
            <p:nvPr/>
          </p:nvCxnSpPr>
          <p:spPr bwMode="auto">
            <a:xfrm>
              <a:off x="4053156" y="3484256"/>
              <a:ext cx="2513156" cy="53334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直接连接符 54"/>
            <p:cNvCxnSpPr>
              <a:cxnSpLocks noChangeShapeType="1"/>
              <a:stCxn id="41" idx="6"/>
            </p:cNvCxnSpPr>
            <p:nvPr/>
          </p:nvCxnSpPr>
          <p:spPr bwMode="auto">
            <a:xfrm flipV="1">
              <a:off x="4053156" y="2258051"/>
              <a:ext cx="1327329" cy="1226205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" name="椭圆 158"/>
            <p:cNvSpPr/>
            <p:nvPr/>
          </p:nvSpPr>
          <p:spPr bwMode="auto">
            <a:xfrm>
              <a:off x="5338488" y="2108823"/>
              <a:ext cx="205562" cy="20556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787" tIns="60894" rIns="121787" bIns="60894"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60" name="直接连接符 54"/>
            <p:cNvCxnSpPr>
              <a:cxnSpLocks noChangeShapeType="1"/>
              <a:stCxn id="159" idx="6"/>
              <a:endCxn id="66" idx="2"/>
            </p:cNvCxnSpPr>
            <p:nvPr/>
          </p:nvCxnSpPr>
          <p:spPr bwMode="auto">
            <a:xfrm flipV="1">
              <a:off x="5544050" y="2066323"/>
              <a:ext cx="487037" cy="145281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直接连接符 54"/>
            <p:cNvCxnSpPr>
              <a:cxnSpLocks noChangeShapeType="1"/>
              <a:stCxn id="41" idx="6"/>
            </p:cNvCxnSpPr>
            <p:nvPr/>
          </p:nvCxnSpPr>
          <p:spPr bwMode="auto">
            <a:xfrm>
              <a:off x="4053156" y="3484256"/>
              <a:ext cx="2137912" cy="365204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6" name="椭圆 165"/>
            <p:cNvSpPr/>
            <p:nvPr/>
          </p:nvSpPr>
          <p:spPr bwMode="auto">
            <a:xfrm>
              <a:off x="6117694" y="3768468"/>
              <a:ext cx="205562" cy="20556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787" tIns="60894" rIns="121787" bIns="60894"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67" name="直接连接符 54"/>
            <p:cNvCxnSpPr>
              <a:cxnSpLocks noChangeShapeType="1"/>
              <a:stCxn id="166" idx="5"/>
              <a:endCxn id="120" idx="1"/>
            </p:cNvCxnSpPr>
            <p:nvPr/>
          </p:nvCxnSpPr>
          <p:spPr bwMode="auto">
            <a:xfrm>
              <a:off x="6293152" y="3943926"/>
              <a:ext cx="1187024" cy="313188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" name="直接连接符 54"/>
            <p:cNvCxnSpPr>
              <a:cxnSpLocks noChangeShapeType="1"/>
              <a:stCxn id="166" idx="5"/>
              <a:endCxn id="119" idx="1"/>
            </p:cNvCxnSpPr>
            <p:nvPr/>
          </p:nvCxnSpPr>
          <p:spPr bwMode="auto">
            <a:xfrm>
              <a:off x="6293152" y="3943926"/>
              <a:ext cx="1869708" cy="1109476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" name="直接连接符 54"/>
            <p:cNvCxnSpPr>
              <a:cxnSpLocks noChangeShapeType="1"/>
              <a:stCxn id="166" idx="5"/>
              <a:endCxn id="177" idx="2"/>
            </p:cNvCxnSpPr>
            <p:nvPr/>
          </p:nvCxnSpPr>
          <p:spPr bwMode="auto">
            <a:xfrm>
              <a:off x="6293152" y="3943926"/>
              <a:ext cx="977344" cy="31395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" name="椭圆 176"/>
            <p:cNvSpPr/>
            <p:nvPr/>
          </p:nvSpPr>
          <p:spPr bwMode="auto">
            <a:xfrm>
              <a:off x="7270496" y="3872540"/>
              <a:ext cx="205562" cy="20556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787" tIns="60894" rIns="121787" bIns="60894"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9" name="直接连接符 54"/>
            <p:cNvCxnSpPr>
              <a:cxnSpLocks noChangeShapeType="1"/>
              <a:stCxn id="177" idx="7"/>
            </p:cNvCxnSpPr>
            <p:nvPr/>
          </p:nvCxnSpPr>
          <p:spPr bwMode="auto">
            <a:xfrm flipV="1">
              <a:off x="7445954" y="3569239"/>
              <a:ext cx="1722310" cy="333405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" name="直接连接符 54"/>
            <p:cNvCxnSpPr>
              <a:cxnSpLocks noChangeShapeType="1"/>
              <a:stCxn id="177" idx="0"/>
              <a:endCxn id="47" idx="4"/>
            </p:cNvCxnSpPr>
            <p:nvPr/>
          </p:nvCxnSpPr>
          <p:spPr bwMode="auto">
            <a:xfrm flipV="1">
              <a:off x="7373277" y="3002090"/>
              <a:ext cx="689845" cy="870450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直接连接符 54"/>
            <p:cNvCxnSpPr>
              <a:cxnSpLocks noChangeShapeType="1"/>
              <a:stCxn id="177" idx="7"/>
            </p:cNvCxnSpPr>
            <p:nvPr/>
          </p:nvCxnSpPr>
          <p:spPr bwMode="auto">
            <a:xfrm flipV="1">
              <a:off x="7445954" y="2609125"/>
              <a:ext cx="2332403" cy="1293519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椭圆 189"/>
            <p:cNvSpPr/>
            <p:nvPr/>
          </p:nvSpPr>
          <p:spPr bwMode="auto">
            <a:xfrm>
              <a:off x="9748253" y="2463775"/>
              <a:ext cx="205562" cy="20556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787" tIns="60894" rIns="121787" bIns="60894"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91" name="直接连接符 54"/>
            <p:cNvCxnSpPr>
              <a:cxnSpLocks noChangeShapeType="1"/>
              <a:stCxn id="126" idx="1"/>
              <a:endCxn id="190" idx="5"/>
            </p:cNvCxnSpPr>
            <p:nvPr/>
          </p:nvCxnSpPr>
          <p:spPr bwMode="auto">
            <a:xfrm flipH="1" flipV="1">
              <a:off x="9923711" y="2639233"/>
              <a:ext cx="520505" cy="272658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直接连接符 54"/>
            <p:cNvCxnSpPr>
              <a:cxnSpLocks noChangeShapeType="1"/>
              <a:stCxn id="59" idx="0"/>
              <a:endCxn id="190" idx="4"/>
            </p:cNvCxnSpPr>
            <p:nvPr/>
          </p:nvCxnSpPr>
          <p:spPr bwMode="auto">
            <a:xfrm flipH="1" flipV="1">
              <a:off x="9851034" y="2669337"/>
              <a:ext cx="1136675" cy="2215900"/>
            </a:xfrm>
            <a:prstGeom prst="line">
              <a:avLst/>
            </a:prstGeom>
            <a:noFill/>
            <a:ln w="1905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00" name="直接连接符 3"/>
          <p:cNvCxnSpPr/>
          <p:nvPr/>
        </p:nvCxnSpPr>
        <p:spPr>
          <a:xfrm>
            <a:off x="1058129" y="-25390"/>
            <a:ext cx="0" cy="45110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857004" y="453743"/>
            <a:ext cx="5836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订单模型关键概念对象</a:t>
            </a:r>
            <a:endParaRPr lang="en-US" altLang="zh-CN" sz="44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2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175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175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175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175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1" grpId="0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4794</TotalTime>
  <Words>247</Words>
  <Application>Microsoft Macintosh PowerPoint</Application>
  <PresentationFormat>宽屏</PresentationFormat>
  <Paragraphs>84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DengXian</vt:lpstr>
      <vt:lpstr>DengXian Light</vt:lpstr>
      <vt:lpstr>Helvetica</vt:lpstr>
      <vt:lpstr>Helvetica Light</vt:lpstr>
      <vt:lpstr>Lantinghei SC Extralight</vt:lpstr>
      <vt:lpstr>Wingdings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181</cp:revision>
  <dcterms:created xsi:type="dcterms:W3CDTF">2018-06-28T06:57:52Z</dcterms:created>
  <dcterms:modified xsi:type="dcterms:W3CDTF">2018-10-09T09:17:31Z</dcterms:modified>
</cp:coreProperties>
</file>