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252D-223E-44EA-9C61-C7D7063D9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46824-1979-4352-A5EC-9B07CB38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B3C6D-512C-4D1D-89C0-BD7388AA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C5D81-6586-4A82-8C4F-8F91C97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11676-DB56-4F56-99AF-5E045F5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B0B2C-2109-4FF2-AF3C-F0A0930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2117F-6A68-431B-83E4-7FBD6848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7369-6DE9-42E1-BBBA-077CBEF1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9D2-9170-4C98-871F-84853CC9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0A7BA-BE98-40FB-904E-46117F1C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D3A1BF-5DBC-43C3-A5DB-C5E5051A9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1884D-32B0-478C-B213-2BF1D482E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AF571-79A0-4515-8DE0-26638A00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EF969-83ED-490D-925A-36DB78DD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A3487-AE23-48ED-99E5-356734FC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1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ABD1-F1DD-4416-B4EC-3723702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E97BD-5F23-4E73-98D5-A33B826F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89A93-A61A-4865-BE86-6EED34C5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92095-6926-4F42-A47B-FEB6F3C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94DAC-5DA3-424C-A621-B204B180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F717-F40F-4D7C-83D7-7B5BD5C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7744D-1C2F-46D4-B530-F7DE32FB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BD661-F7C8-4E1E-B11A-65C1496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63EA6-D9A1-45A1-9DD5-B6B655D7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03A99-8B59-464E-BAD9-70FF7DD2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0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6A90-7EA0-4B4D-A2D0-76E1A97E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B35EE-7D04-47FC-A196-B65C58A24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1CB13-6D0C-4C7B-BF83-D43726EC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BA63C-442C-445D-9E0B-C0B948A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727A8-7C9E-4F36-B46C-FA118A34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466CC-8D7B-435D-AF6B-96AE800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E4B01-E230-4EB7-B3AF-54C1E369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61657-9D22-47B4-9E0A-642921DE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130FC-4A8C-40B4-8B88-F2797051F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5E4A0-2A14-4C24-8D5A-14759C78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8A6BA-9B18-4AD1-8D7B-078EFAE47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2A0B27-FBD6-4515-8F9E-F7F9CB83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15B89-ADA9-4A8B-B238-B0C4EB82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E6BFCD-7620-46BE-93C1-CEA65443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EBB7-9E22-4063-BC4D-AEFD36D9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717A6-6232-40BB-8E68-E8EC4F96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E09EF7-FE03-422B-8E4B-11257190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3B3F9-85CE-44DE-9122-2024885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315C7-0F6A-4056-BC9D-C752F59A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86F3C-E338-4A12-8F3B-A40930D5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594E2-32C8-43A3-A880-81E4BE3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4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5161-073D-495F-BC93-3BEC7B58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9293E-5E4C-4539-B07A-85BC2CF0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58D13-3F59-4600-9DAA-ECF1E8A0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C7416-365E-4A4E-B03C-07B45EE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CD685-E41C-4B80-A720-31A41416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F1BAD-44EC-4B5B-A084-0975B30B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182E-B475-44B8-B46A-3E9AFE0A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163E1-99ED-4ED4-B3DD-638F028AA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2E4-BCF3-4642-AB4E-047A0238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8B192-7DA2-4E77-870F-F5831575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02BC0-E042-44F8-8CA1-09F04C37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9802A-8D04-4994-8B6D-FBFAD9E6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0DF8A5-AC6D-4685-8588-FAA875FF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BE951-A113-4DD7-AEA1-D6C44DD1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E3C2E-03D7-425F-B731-E662C5A70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5B6A-EDFE-48B9-8C1B-2ADF39E8731E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CF3F6-DE84-4789-8B55-DEBF2FF3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25A8-EFBD-4F3F-8F00-257DB127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E2DD-B37A-415C-9832-6EEAAF182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FD64-7F96-4502-9A70-6E4A18EC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プラットフォーム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B1E50-57FF-43EB-86B1-FCD1C3FEB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6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プラットフォーム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プラットフォーム</dc:title>
  <dc:creator>倪 进</dc:creator>
  <cp:lastModifiedBy>倪 进</cp:lastModifiedBy>
  <cp:revision>1</cp:revision>
  <dcterms:created xsi:type="dcterms:W3CDTF">2022-01-29T10:55:39Z</dcterms:created>
  <dcterms:modified xsi:type="dcterms:W3CDTF">2022-01-29T10:55:49Z</dcterms:modified>
</cp:coreProperties>
</file>