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"/>
  </p:handoutMaster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D8E275A-DE93-40AD-8515-743CBDA319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049094-498A-409A-AFFD-1F70DA03D0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10C48-3BD4-4507-BF73-BEA94DFAD3E5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260B74-51D5-4111-AEF6-9A27A1D93F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AB64B3-6569-419E-9E14-EC38997E8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6B393-CDCB-412C-922C-CAE0B4297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95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379EDD-C61E-41A8-9612-04318729A9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9031" y="5228706"/>
            <a:ext cx="8025938" cy="11306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 lvl="0"/>
            <a:r>
              <a:rPr lang="ko-KR" altLang="en-US" dirty="0"/>
              <a:t>텍스트를 입력하십시오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978B31-C3FE-4EA5-9C47-5976D85090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9031" y="565265"/>
            <a:ext cx="8025938" cy="4405746"/>
          </a:xfrm>
          <a:solidFill>
            <a:srgbClr val="00B050"/>
          </a:solidFill>
          <a:ln w="2032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E215F498-2141-4837-B5BB-1468D5244B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92087" y="110834"/>
            <a:ext cx="2759826" cy="1077885"/>
          </a:xfrm>
          <a:solidFill>
            <a:srgbClr val="A5300F"/>
          </a:solidFill>
          <a:ln w="2032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 lvl="0"/>
            <a:r>
              <a:rPr lang="ko-KR" altLang="en-US" dirty="0"/>
              <a:t>문 제</a:t>
            </a:r>
          </a:p>
        </p:txBody>
      </p:sp>
      <p:pic>
        <p:nvPicPr>
          <p:cNvPr id="2" name="2_시계초침소리-정답적고있을때">
            <a:hlinkClick r:id="" action="ppaction://media"/>
            <a:extLst>
              <a:ext uri="{FF2B5EF4-FFF2-40B4-BE49-F238E27FC236}">
                <a16:creationId xmlns:a16="http://schemas.microsoft.com/office/drawing/2014/main" id="{A3F8F7A7-5F14-4262-AA52-EF6769781E61}"/>
              </a:ext>
            </a:extLst>
          </p:cNvPr>
          <p:cNvPicPr>
            <a:picLocks noChangeAspect="1"/>
          </p:cNvPicPr>
          <p:nvPr userDrawn="1"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51469" y="290806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9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79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evt="begin" delay="0">
                      <p:tn val="9"/>
                    </p:cond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0A1DA2-FFE8-4B9A-A2E3-A936F0C0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7C2B32-9180-46C3-B5FC-82EA5DE90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10C9C-8F48-4082-A5F6-4CF246D93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E75D9-1842-4E5C-924B-E16E110F6165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1F616-970D-47ED-A3FD-D31AC7399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9A497-E866-47E6-8146-D9C10B4F7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C95A3-355D-4C26-BAF0-DC304A297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95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화면 슬라이드 쇼(4:3)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6" baseType="lpstr">
      <vt:lpstr>HY엽서L</vt:lpstr>
      <vt:lpstr>HY헤드라인M</vt:lpstr>
      <vt:lpstr>맑은 고딕</vt:lpstr>
      <vt:lpstr>Arial</vt:lpstr>
      <vt:lpstr>Candara</vt:lpstr>
      <vt:lpstr>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전기영</dc:creator>
  <cp:lastModifiedBy>전기영</cp:lastModifiedBy>
  <cp:revision>14</cp:revision>
  <dcterms:created xsi:type="dcterms:W3CDTF">2019-07-31T03:56:18Z</dcterms:created>
  <dcterms:modified xsi:type="dcterms:W3CDTF">2019-07-31T05:20:48Z</dcterms:modified>
</cp:coreProperties>
</file>