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3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4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5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6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notesSlides/notesSlide7.xml" ContentType="application/vnd.openxmlformats-officedocument.presentationml.notesSlide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8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9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10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notesSlides/notesSlide11.xml" ContentType="application/vnd.openxmlformats-officedocument.presentationml.notesSlide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notesSlides/notesSlide12.xml" ContentType="application/vnd.openxmlformats-officedocument.presentationml.notesSlide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notesSlides/notesSlide13.xml" ContentType="application/vnd.openxmlformats-officedocument.presentationml.notesSlide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notesSlides/notesSlide14.xml" ContentType="application/vnd.openxmlformats-officedocument.presentationml.notesSlide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notesSlides/notesSlide15.xml" ContentType="application/vnd.openxmlformats-officedocument.presentationml.notesSlide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notesSlides/notesSlide16.xml" ContentType="application/vnd.openxmlformats-officedocument.presentationml.notesSlide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notesSlides/notesSlide17.xml" ContentType="application/vnd.openxmlformats-officedocument.presentationml.notesSlide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notesSlides/notesSlide18.xml" ContentType="application/vnd.openxmlformats-officedocument.presentationml.notesSlide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notesSlides/notesSlide19.xml" ContentType="application/vnd.openxmlformats-officedocument.presentationml.notesSlide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notesSlides/notesSlide20.xml" ContentType="application/vnd.openxmlformats-officedocument.presentationml.notesSlide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notesSlides/notesSlide21.xml" ContentType="application/vnd.openxmlformats-officedocument.presentationml.notesSlide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notesSlides/notesSlide22.xml" ContentType="application/vnd.openxmlformats-officedocument.presentationml.notesSlide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notesSlides/notesSlide23.xml" ContentType="application/vnd.openxmlformats-officedocument.presentationml.notesSlide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notesSlides/notesSlide24.xml" ContentType="application/vnd.openxmlformats-officedocument.presentationml.notesSlide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25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notesSlides/notesSlide26.xml" ContentType="application/vnd.openxmlformats-officedocument.presentationml.notesSlide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notesSlides/notesSlide27.xml" ContentType="application/vnd.openxmlformats-officedocument.presentationml.notesSlide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694"/>
  </p:normalViewPr>
  <p:slideViewPr>
    <p:cSldViewPr snapToGrid="0">
      <p:cViewPr>
        <p:scale>
          <a:sx n="10" d="100"/>
          <a:sy n="10" d="100"/>
        </p:scale>
        <p:origin x="501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7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7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7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0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9.6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92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ark grey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19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42" Type="http://schemas.openxmlformats.org/officeDocument/2006/relationships/image" Target="../media/image11.png"/><Relationship Id="rId47" Type="http://schemas.openxmlformats.org/officeDocument/2006/relationships/customXml" Target="../ink/ink22.xml"/><Relationship Id="rId63" Type="http://schemas.openxmlformats.org/officeDocument/2006/relationships/image" Target="../media/image29.png"/><Relationship Id="rId68" Type="http://schemas.openxmlformats.org/officeDocument/2006/relationships/customXml" Target="../ink/ink33.xml"/><Relationship Id="rId84" Type="http://schemas.openxmlformats.org/officeDocument/2006/relationships/customXml" Target="../ink/ink43.xml"/><Relationship Id="rId16" Type="http://schemas.openxmlformats.org/officeDocument/2006/relationships/image" Target="../media/image6.png"/><Relationship Id="rId11" Type="http://schemas.openxmlformats.org/officeDocument/2006/relationships/customXml" Target="../ink/ink4.xml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53" Type="http://schemas.openxmlformats.org/officeDocument/2006/relationships/image" Target="../media/image24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2.png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38.png"/><Relationship Id="rId3" Type="http://schemas.openxmlformats.org/officeDocument/2006/relationships/image" Target="../media/image1.jpg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5.png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4.xml"/><Relationship Id="rId44" Type="http://schemas.openxmlformats.org/officeDocument/2006/relationships/image" Target="../media/image12.png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8.xml"/><Relationship Id="rId81" Type="http://schemas.openxmlformats.org/officeDocument/2006/relationships/customXml" Target="../ink/ink40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7.png"/><Relationship Id="rId39" Type="http://schemas.openxmlformats.org/officeDocument/2006/relationships/customXml" Target="../ink/ink18.xml"/><Relationship Id="rId34" Type="http://schemas.openxmlformats.org/officeDocument/2006/relationships/image" Target="../media/image17.png"/><Relationship Id="rId50" Type="http://schemas.openxmlformats.org/officeDocument/2006/relationships/customXml" Target="../ink/ink24.xml"/><Relationship Id="rId55" Type="http://schemas.openxmlformats.org/officeDocument/2006/relationships/image" Target="../media/image25.png"/><Relationship Id="rId76" Type="http://schemas.openxmlformats.org/officeDocument/2006/relationships/customXml" Target="../ink/ink37.xml"/><Relationship Id="rId7" Type="http://schemas.openxmlformats.org/officeDocument/2006/relationships/customXml" Target="../ink/ink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66" Type="http://schemas.openxmlformats.org/officeDocument/2006/relationships/customXml" Target="../ink/ink32.xml"/><Relationship Id="rId61" Type="http://schemas.openxmlformats.org/officeDocument/2006/relationships/image" Target="../media/image28.png"/><Relationship Id="rId82" Type="http://schemas.openxmlformats.org/officeDocument/2006/relationships/customXml" Target="../ink/ink4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70.xml"/><Relationship Id="rId42" Type="http://schemas.openxmlformats.org/officeDocument/2006/relationships/image" Target="../media/image11.png"/><Relationship Id="rId47" Type="http://schemas.openxmlformats.org/officeDocument/2006/relationships/customXml" Target="../ink/ink383.xml"/><Relationship Id="rId63" Type="http://schemas.openxmlformats.org/officeDocument/2006/relationships/image" Target="../media/image29.png"/><Relationship Id="rId68" Type="http://schemas.openxmlformats.org/officeDocument/2006/relationships/customXml" Target="../ink/ink394.xml"/><Relationship Id="rId84" Type="http://schemas.openxmlformats.org/officeDocument/2006/relationships/customXml" Target="../ink/ink404.xml"/><Relationship Id="rId16" Type="http://schemas.openxmlformats.org/officeDocument/2006/relationships/image" Target="../media/image6.png"/><Relationship Id="rId11" Type="http://schemas.openxmlformats.org/officeDocument/2006/relationships/customXml" Target="../ink/ink365.xml"/><Relationship Id="rId32" Type="http://schemas.openxmlformats.org/officeDocument/2006/relationships/image" Target="../media/image16.png"/><Relationship Id="rId37" Type="http://schemas.openxmlformats.org/officeDocument/2006/relationships/customXml" Target="../ink/ink378.xml"/><Relationship Id="rId53" Type="http://schemas.openxmlformats.org/officeDocument/2006/relationships/image" Target="../media/image24.png"/><Relationship Id="rId58" Type="http://schemas.openxmlformats.org/officeDocument/2006/relationships/customXml" Target="../ink/ink389.xml"/><Relationship Id="rId74" Type="http://schemas.openxmlformats.org/officeDocument/2006/relationships/customXml" Target="../ink/ink397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36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73.xml"/><Relationship Id="rId30" Type="http://schemas.openxmlformats.org/officeDocument/2006/relationships/image" Target="../media/image15.png"/><Relationship Id="rId35" Type="http://schemas.openxmlformats.org/officeDocument/2006/relationships/customXml" Target="../ink/ink377.xml"/><Relationship Id="rId43" Type="http://schemas.openxmlformats.org/officeDocument/2006/relationships/customXml" Target="../ink/ink381.xml"/><Relationship Id="rId48" Type="http://schemas.openxmlformats.org/officeDocument/2006/relationships/image" Target="../media/image22.png"/><Relationship Id="rId56" Type="http://schemas.openxmlformats.org/officeDocument/2006/relationships/customXml" Target="../ink/ink388.xml"/><Relationship Id="rId64" Type="http://schemas.openxmlformats.org/officeDocument/2006/relationships/customXml" Target="../ink/ink39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96.xml"/><Relationship Id="rId80" Type="http://schemas.openxmlformats.org/officeDocument/2006/relationships/customXml" Target="../ink/ink400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368.xml"/><Relationship Id="rId25" Type="http://schemas.openxmlformats.org/officeDocument/2006/relationships/customXml" Target="../ink/ink372.xml"/><Relationship Id="rId33" Type="http://schemas.openxmlformats.org/officeDocument/2006/relationships/customXml" Target="../ink/ink37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80.xml"/><Relationship Id="rId54" Type="http://schemas.openxmlformats.org/officeDocument/2006/relationships/customXml" Target="../ink/ink387.xml"/><Relationship Id="rId62" Type="http://schemas.openxmlformats.org/officeDocument/2006/relationships/customXml" Target="../ink/ink391.xml"/><Relationship Id="rId70" Type="http://schemas.openxmlformats.org/officeDocument/2006/relationships/customXml" Target="../ink/ink395.xml"/><Relationship Id="rId75" Type="http://schemas.openxmlformats.org/officeDocument/2006/relationships/image" Target="../media/image35.png"/><Relationship Id="rId83" Type="http://schemas.openxmlformats.org/officeDocument/2006/relationships/customXml" Target="../ink/ink4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367.xml"/><Relationship Id="rId23" Type="http://schemas.openxmlformats.org/officeDocument/2006/relationships/customXml" Target="../ink/ink37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84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375.xml"/><Relationship Id="rId44" Type="http://schemas.openxmlformats.org/officeDocument/2006/relationships/image" Target="../media/image12.png"/><Relationship Id="rId52" Type="http://schemas.openxmlformats.org/officeDocument/2006/relationships/customXml" Target="../ink/ink386.xml"/><Relationship Id="rId60" Type="http://schemas.openxmlformats.org/officeDocument/2006/relationships/customXml" Target="../ink/ink39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99.xml"/><Relationship Id="rId81" Type="http://schemas.openxmlformats.org/officeDocument/2006/relationships/customXml" Target="../ink/ink401.xml"/><Relationship Id="rId4" Type="http://schemas.openxmlformats.org/officeDocument/2006/relationships/customXml" Target="../ink/ink362.xml"/><Relationship Id="rId9" Type="http://schemas.openxmlformats.org/officeDocument/2006/relationships/customXml" Target="../ink/ink364.xml"/><Relationship Id="rId13" Type="http://schemas.openxmlformats.org/officeDocument/2006/relationships/customXml" Target="../ink/ink366.xml"/><Relationship Id="rId18" Type="http://schemas.openxmlformats.org/officeDocument/2006/relationships/image" Target="../media/image7.png"/><Relationship Id="rId39" Type="http://schemas.openxmlformats.org/officeDocument/2006/relationships/customXml" Target="../ink/ink379.xml"/><Relationship Id="rId34" Type="http://schemas.openxmlformats.org/officeDocument/2006/relationships/image" Target="../media/image17.png"/><Relationship Id="rId50" Type="http://schemas.openxmlformats.org/officeDocument/2006/relationships/customXml" Target="../ink/ink385.xml"/><Relationship Id="rId55" Type="http://schemas.openxmlformats.org/officeDocument/2006/relationships/image" Target="../media/image25.png"/><Relationship Id="rId76" Type="http://schemas.openxmlformats.org/officeDocument/2006/relationships/customXml" Target="../ink/ink398.xml"/><Relationship Id="rId7" Type="http://schemas.openxmlformats.org/officeDocument/2006/relationships/customXml" Target="../ink/ink36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37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82.xml"/><Relationship Id="rId66" Type="http://schemas.openxmlformats.org/officeDocument/2006/relationships/customXml" Target="../ink/ink393.xml"/><Relationship Id="rId61" Type="http://schemas.openxmlformats.org/officeDocument/2006/relationships/image" Target="../media/image28.png"/><Relationship Id="rId82" Type="http://schemas.openxmlformats.org/officeDocument/2006/relationships/customXml" Target="../ink/ink40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13.xml"/><Relationship Id="rId42" Type="http://schemas.openxmlformats.org/officeDocument/2006/relationships/image" Target="../media/image11.png"/><Relationship Id="rId47" Type="http://schemas.openxmlformats.org/officeDocument/2006/relationships/customXml" Target="../ink/ink426.xml"/><Relationship Id="rId63" Type="http://schemas.openxmlformats.org/officeDocument/2006/relationships/image" Target="../media/image29.png"/><Relationship Id="rId68" Type="http://schemas.openxmlformats.org/officeDocument/2006/relationships/customXml" Target="../ink/ink437.xml"/><Relationship Id="rId84" Type="http://schemas.openxmlformats.org/officeDocument/2006/relationships/customXml" Target="../ink/ink447.xml"/><Relationship Id="rId16" Type="http://schemas.openxmlformats.org/officeDocument/2006/relationships/image" Target="../media/image6.png"/><Relationship Id="rId11" Type="http://schemas.openxmlformats.org/officeDocument/2006/relationships/customXml" Target="../ink/ink408.xml"/><Relationship Id="rId32" Type="http://schemas.openxmlformats.org/officeDocument/2006/relationships/image" Target="../media/image16.png"/><Relationship Id="rId37" Type="http://schemas.openxmlformats.org/officeDocument/2006/relationships/customXml" Target="../ink/ink421.xml"/><Relationship Id="rId53" Type="http://schemas.openxmlformats.org/officeDocument/2006/relationships/image" Target="../media/image24.png"/><Relationship Id="rId58" Type="http://schemas.openxmlformats.org/officeDocument/2006/relationships/customXml" Target="../ink/ink432.xml"/><Relationship Id="rId74" Type="http://schemas.openxmlformats.org/officeDocument/2006/relationships/customXml" Target="../ink/ink440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1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16.xml"/><Relationship Id="rId30" Type="http://schemas.openxmlformats.org/officeDocument/2006/relationships/image" Target="../media/image15.png"/><Relationship Id="rId35" Type="http://schemas.openxmlformats.org/officeDocument/2006/relationships/customXml" Target="../ink/ink420.xml"/><Relationship Id="rId43" Type="http://schemas.openxmlformats.org/officeDocument/2006/relationships/customXml" Target="../ink/ink424.xml"/><Relationship Id="rId48" Type="http://schemas.openxmlformats.org/officeDocument/2006/relationships/image" Target="../media/image22.png"/><Relationship Id="rId56" Type="http://schemas.openxmlformats.org/officeDocument/2006/relationships/customXml" Target="../ink/ink431.xml"/><Relationship Id="rId64" Type="http://schemas.openxmlformats.org/officeDocument/2006/relationships/customXml" Target="../ink/ink43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39.xml"/><Relationship Id="rId80" Type="http://schemas.openxmlformats.org/officeDocument/2006/relationships/customXml" Target="../ink/ink443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411.xml"/><Relationship Id="rId25" Type="http://schemas.openxmlformats.org/officeDocument/2006/relationships/customXml" Target="../ink/ink415.xml"/><Relationship Id="rId33" Type="http://schemas.openxmlformats.org/officeDocument/2006/relationships/customXml" Target="../ink/ink41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23.xml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Relationship Id="rId70" Type="http://schemas.openxmlformats.org/officeDocument/2006/relationships/customXml" Target="../ink/ink438.xml"/><Relationship Id="rId75" Type="http://schemas.openxmlformats.org/officeDocument/2006/relationships/image" Target="../media/image35.png"/><Relationship Id="rId83" Type="http://schemas.openxmlformats.org/officeDocument/2006/relationships/customXml" Target="../ink/ink4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10.xml"/><Relationship Id="rId23" Type="http://schemas.openxmlformats.org/officeDocument/2006/relationships/customXml" Target="../ink/ink41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27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418.xml"/><Relationship Id="rId44" Type="http://schemas.openxmlformats.org/officeDocument/2006/relationships/image" Target="../media/image12.png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42.xml"/><Relationship Id="rId81" Type="http://schemas.openxmlformats.org/officeDocument/2006/relationships/customXml" Target="../ink/ink444.xml"/><Relationship Id="rId4" Type="http://schemas.openxmlformats.org/officeDocument/2006/relationships/customXml" Target="../ink/ink405.xml"/><Relationship Id="rId9" Type="http://schemas.openxmlformats.org/officeDocument/2006/relationships/customXml" Target="../ink/ink407.xml"/><Relationship Id="rId13" Type="http://schemas.openxmlformats.org/officeDocument/2006/relationships/customXml" Target="../ink/ink409.xml"/><Relationship Id="rId18" Type="http://schemas.openxmlformats.org/officeDocument/2006/relationships/image" Target="../media/image7.png"/><Relationship Id="rId39" Type="http://schemas.openxmlformats.org/officeDocument/2006/relationships/customXml" Target="../ink/ink422.xml"/><Relationship Id="rId34" Type="http://schemas.openxmlformats.org/officeDocument/2006/relationships/image" Target="../media/image17.png"/><Relationship Id="rId50" Type="http://schemas.openxmlformats.org/officeDocument/2006/relationships/customXml" Target="../ink/ink428.xml"/><Relationship Id="rId55" Type="http://schemas.openxmlformats.org/officeDocument/2006/relationships/image" Target="../media/image25.png"/><Relationship Id="rId76" Type="http://schemas.openxmlformats.org/officeDocument/2006/relationships/customXml" Target="../ink/ink441.xml"/><Relationship Id="rId7" Type="http://schemas.openxmlformats.org/officeDocument/2006/relationships/customXml" Target="../ink/ink40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1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25.xml"/><Relationship Id="rId66" Type="http://schemas.openxmlformats.org/officeDocument/2006/relationships/customXml" Target="../ink/ink436.xml"/><Relationship Id="rId61" Type="http://schemas.openxmlformats.org/officeDocument/2006/relationships/image" Target="../media/image28.png"/><Relationship Id="rId82" Type="http://schemas.openxmlformats.org/officeDocument/2006/relationships/customXml" Target="../ink/ink44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56.xml"/><Relationship Id="rId42" Type="http://schemas.openxmlformats.org/officeDocument/2006/relationships/image" Target="../media/image11.png"/><Relationship Id="rId47" Type="http://schemas.openxmlformats.org/officeDocument/2006/relationships/customXml" Target="../ink/ink469.xml"/><Relationship Id="rId63" Type="http://schemas.openxmlformats.org/officeDocument/2006/relationships/image" Target="../media/image29.png"/><Relationship Id="rId68" Type="http://schemas.openxmlformats.org/officeDocument/2006/relationships/customXml" Target="../ink/ink480.xml"/><Relationship Id="rId84" Type="http://schemas.openxmlformats.org/officeDocument/2006/relationships/customXml" Target="../ink/ink490.xml"/><Relationship Id="rId16" Type="http://schemas.openxmlformats.org/officeDocument/2006/relationships/image" Target="../media/image6.png"/><Relationship Id="rId11" Type="http://schemas.openxmlformats.org/officeDocument/2006/relationships/customXml" Target="../ink/ink451.xml"/><Relationship Id="rId32" Type="http://schemas.openxmlformats.org/officeDocument/2006/relationships/image" Target="../media/image16.png"/><Relationship Id="rId37" Type="http://schemas.openxmlformats.org/officeDocument/2006/relationships/customXml" Target="../ink/ink464.xml"/><Relationship Id="rId53" Type="http://schemas.openxmlformats.org/officeDocument/2006/relationships/image" Target="../media/image24.png"/><Relationship Id="rId58" Type="http://schemas.openxmlformats.org/officeDocument/2006/relationships/customXml" Target="../ink/ink475.xml"/><Relationship Id="rId74" Type="http://schemas.openxmlformats.org/officeDocument/2006/relationships/customXml" Target="../ink/ink483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5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59.xml"/><Relationship Id="rId30" Type="http://schemas.openxmlformats.org/officeDocument/2006/relationships/image" Target="../media/image15.png"/><Relationship Id="rId35" Type="http://schemas.openxmlformats.org/officeDocument/2006/relationships/customXml" Target="../ink/ink463.xml"/><Relationship Id="rId43" Type="http://schemas.openxmlformats.org/officeDocument/2006/relationships/customXml" Target="../ink/ink467.xml"/><Relationship Id="rId48" Type="http://schemas.openxmlformats.org/officeDocument/2006/relationships/image" Target="../media/image22.png"/><Relationship Id="rId56" Type="http://schemas.openxmlformats.org/officeDocument/2006/relationships/customXml" Target="../ink/ink474.xml"/><Relationship Id="rId64" Type="http://schemas.openxmlformats.org/officeDocument/2006/relationships/customXml" Target="../ink/ink47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82.xml"/><Relationship Id="rId80" Type="http://schemas.openxmlformats.org/officeDocument/2006/relationships/customXml" Target="../ink/ink486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454.xml"/><Relationship Id="rId25" Type="http://schemas.openxmlformats.org/officeDocument/2006/relationships/customXml" Target="../ink/ink458.xml"/><Relationship Id="rId33" Type="http://schemas.openxmlformats.org/officeDocument/2006/relationships/customXml" Target="../ink/ink46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66.xml"/><Relationship Id="rId54" Type="http://schemas.openxmlformats.org/officeDocument/2006/relationships/customXml" Target="../ink/ink473.xml"/><Relationship Id="rId62" Type="http://schemas.openxmlformats.org/officeDocument/2006/relationships/customXml" Target="../ink/ink477.xml"/><Relationship Id="rId70" Type="http://schemas.openxmlformats.org/officeDocument/2006/relationships/customXml" Target="../ink/ink481.xml"/><Relationship Id="rId75" Type="http://schemas.openxmlformats.org/officeDocument/2006/relationships/image" Target="../media/image35.png"/><Relationship Id="rId83" Type="http://schemas.openxmlformats.org/officeDocument/2006/relationships/customXml" Target="../ink/ink4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53.xml"/><Relationship Id="rId23" Type="http://schemas.openxmlformats.org/officeDocument/2006/relationships/customXml" Target="../ink/ink45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70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461.xml"/><Relationship Id="rId44" Type="http://schemas.openxmlformats.org/officeDocument/2006/relationships/image" Target="../media/image12.png"/><Relationship Id="rId52" Type="http://schemas.openxmlformats.org/officeDocument/2006/relationships/customXml" Target="../ink/ink472.xml"/><Relationship Id="rId60" Type="http://schemas.openxmlformats.org/officeDocument/2006/relationships/customXml" Target="../ink/ink47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85.xml"/><Relationship Id="rId81" Type="http://schemas.openxmlformats.org/officeDocument/2006/relationships/customXml" Target="../ink/ink487.xml"/><Relationship Id="rId4" Type="http://schemas.openxmlformats.org/officeDocument/2006/relationships/customXml" Target="../ink/ink448.xml"/><Relationship Id="rId9" Type="http://schemas.openxmlformats.org/officeDocument/2006/relationships/customXml" Target="../ink/ink450.xml"/><Relationship Id="rId13" Type="http://schemas.openxmlformats.org/officeDocument/2006/relationships/customXml" Target="../ink/ink452.xml"/><Relationship Id="rId18" Type="http://schemas.openxmlformats.org/officeDocument/2006/relationships/image" Target="../media/image7.png"/><Relationship Id="rId39" Type="http://schemas.openxmlformats.org/officeDocument/2006/relationships/customXml" Target="../ink/ink465.xml"/><Relationship Id="rId34" Type="http://schemas.openxmlformats.org/officeDocument/2006/relationships/image" Target="../media/image17.png"/><Relationship Id="rId50" Type="http://schemas.openxmlformats.org/officeDocument/2006/relationships/customXml" Target="../ink/ink471.xml"/><Relationship Id="rId55" Type="http://schemas.openxmlformats.org/officeDocument/2006/relationships/image" Target="../media/image25.png"/><Relationship Id="rId76" Type="http://schemas.openxmlformats.org/officeDocument/2006/relationships/customXml" Target="../ink/ink484.xml"/><Relationship Id="rId7" Type="http://schemas.openxmlformats.org/officeDocument/2006/relationships/customXml" Target="../ink/ink44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46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68.xml"/><Relationship Id="rId66" Type="http://schemas.openxmlformats.org/officeDocument/2006/relationships/customXml" Target="../ink/ink479.xml"/><Relationship Id="rId61" Type="http://schemas.openxmlformats.org/officeDocument/2006/relationships/image" Target="../media/image28.png"/><Relationship Id="rId82" Type="http://schemas.openxmlformats.org/officeDocument/2006/relationships/customXml" Target="../ink/ink48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99.xml"/><Relationship Id="rId42" Type="http://schemas.openxmlformats.org/officeDocument/2006/relationships/image" Target="../media/image11.png"/><Relationship Id="rId47" Type="http://schemas.openxmlformats.org/officeDocument/2006/relationships/customXml" Target="../ink/ink512.xml"/><Relationship Id="rId63" Type="http://schemas.openxmlformats.org/officeDocument/2006/relationships/image" Target="../media/image29.png"/><Relationship Id="rId68" Type="http://schemas.openxmlformats.org/officeDocument/2006/relationships/customXml" Target="../ink/ink523.xml"/><Relationship Id="rId84" Type="http://schemas.openxmlformats.org/officeDocument/2006/relationships/customXml" Target="../ink/ink533.xml"/><Relationship Id="rId16" Type="http://schemas.openxmlformats.org/officeDocument/2006/relationships/image" Target="../media/image6.png"/><Relationship Id="rId11" Type="http://schemas.openxmlformats.org/officeDocument/2006/relationships/customXml" Target="../ink/ink494.xml"/><Relationship Id="rId32" Type="http://schemas.openxmlformats.org/officeDocument/2006/relationships/image" Target="../media/image16.png"/><Relationship Id="rId37" Type="http://schemas.openxmlformats.org/officeDocument/2006/relationships/customXml" Target="../ink/ink507.xml"/><Relationship Id="rId53" Type="http://schemas.openxmlformats.org/officeDocument/2006/relationships/image" Target="../media/image24.png"/><Relationship Id="rId58" Type="http://schemas.openxmlformats.org/officeDocument/2006/relationships/customXml" Target="../ink/ink518.xml"/><Relationship Id="rId74" Type="http://schemas.openxmlformats.org/officeDocument/2006/relationships/customXml" Target="../ink/ink52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9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02.xml"/><Relationship Id="rId30" Type="http://schemas.openxmlformats.org/officeDocument/2006/relationships/image" Target="../media/image15.png"/><Relationship Id="rId35" Type="http://schemas.openxmlformats.org/officeDocument/2006/relationships/customXml" Target="../ink/ink506.xml"/><Relationship Id="rId43" Type="http://schemas.openxmlformats.org/officeDocument/2006/relationships/customXml" Target="../ink/ink510.xml"/><Relationship Id="rId48" Type="http://schemas.openxmlformats.org/officeDocument/2006/relationships/image" Target="../media/image22.png"/><Relationship Id="rId56" Type="http://schemas.openxmlformats.org/officeDocument/2006/relationships/customXml" Target="../ink/ink517.xml"/><Relationship Id="rId64" Type="http://schemas.openxmlformats.org/officeDocument/2006/relationships/customXml" Target="../ink/ink52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25.xml"/><Relationship Id="rId80" Type="http://schemas.openxmlformats.org/officeDocument/2006/relationships/customXml" Target="../ink/ink529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497.xml"/><Relationship Id="rId25" Type="http://schemas.openxmlformats.org/officeDocument/2006/relationships/customXml" Target="../ink/ink501.xml"/><Relationship Id="rId33" Type="http://schemas.openxmlformats.org/officeDocument/2006/relationships/customXml" Target="../ink/ink50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09.xml"/><Relationship Id="rId54" Type="http://schemas.openxmlformats.org/officeDocument/2006/relationships/customXml" Target="../ink/ink516.xml"/><Relationship Id="rId62" Type="http://schemas.openxmlformats.org/officeDocument/2006/relationships/customXml" Target="../ink/ink520.xml"/><Relationship Id="rId70" Type="http://schemas.openxmlformats.org/officeDocument/2006/relationships/customXml" Target="../ink/ink524.xml"/><Relationship Id="rId75" Type="http://schemas.openxmlformats.org/officeDocument/2006/relationships/image" Target="../media/image35.png"/><Relationship Id="rId83" Type="http://schemas.openxmlformats.org/officeDocument/2006/relationships/customXml" Target="../ink/ink5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96.xml"/><Relationship Id="rId23" Type="http://schemas.openxmlformats.org/officeDocument/2006/relationships/customXml" Target="../ink/ink50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1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04.xml"/><Relationship Id="rId44" Type="http://schemas.openxmlformats.org/officeDocument/2006/relationships/image" Target="../media/image12.png"/><Relationship Id="rId52" Type="http://schemas.openxmlformats.org/officeDocument/2006/relationships/customXml" Target="../ink/ink515.xml"/><Relationship Id="rId60" Type="http://schemas.openxmlformats.org/officeDocument/2006/relationships/customXml" Target="../ink/ink51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28.xml"/><Relationship Id="rId81" Type="http://schemas.openxmlformats.org/officeDocument/2006/relationships/customXml" Target="../ink/ink530.xml"/><Relationship Id="rId4" Type="http://schemas.openxmlformats.org/officeDocument/2006/relationships/customXml" Target="../ink/ink491.xml"/><Relationship Id="rId9" Type="http://schemas.openxmlformats.org/officeDocument/2006/relationships/customXml" Target="../ink/ink493.xml"/><Relationship Id="rId13" Type="http://schemas.openxmlformats.org/officeDocument/2006/relationships/customXml" Target="../ink/ink495.xml"/><Relationship Id="rId18" Type="http://schemas.openxmlformats.org/officeDocument/2006/relationships/image" Target="../media/image7.png"/><Relationship Id="rId39" Type="http://schemas.openxmlformats.org/officeDocument/2006/relationships/customXml" Target="../ink/ink508.xml"/><Relationship Id="rId34" Type="http://schemas.openxmlformats.org/officeDocument/2006/relationships/image" Target="../media/image17.png"/><Relationship Id="rId50" Type="http://schemas.openxmlformats.org/officeDocument/2006/relationships/customXml" Target="../ink/ink514.xml"/><Relationship Id="rId55" Type="http://schemas.openxmlformats.org/officeDocument/2006/relationships/image" Target="../media/image25.png"/><Relationship Id="rId76" Type="http://schemas.openxmlformats.org/officeDocument/2006/relationships/customXml" Target="../ink/ink527.xml"/><Relationship Id="rId7" Type="http://schemas.openxmlformats.org/officeDocument/2006/relationships/customXml" Target="../ink/ink49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0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11.xml"/><Relationship Id="rId66" Type="http://schemas.openxmlformats.org/officeDocument/2006/relationships/customXml" Target="../ink/ink522.xml"/><Relationship Id="rId61" Type="http://schemas.openxmlformats.org/officeDocument/2006/relationships/image" Target="../media/image28.png"/><Relationship Id="rId82" Type="http://schemas.openxmlformats.org/officeDocument/2006/relationships/customXml" Target="../ink/ink53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42.xml"/><Relationship Id="rId42" Type="http://schemas.openxmlformats.org/officeDocument/2006/relationships/image" Target="../media/image11.png"/><Relationship Id="rId47" Type="http://schemas.openxmlformats.org/officeDocument/2006/relationships/customXml" Target="../ink/ink555.xml"/><Relationship Id="rId63" Type="http://schemas.openxmlformats.org/officeDocument/2006/relationships/image" Target="../media/image29.png"/><Relationship Id="rId68" Type="http://schemas.openxmlformats.org/officeDocument/2006/relationships/customXml" Target="../ink/ink566.xml"/><Relationship Id="rId84" Type="http://schemas.openxmlformats.org/officeDocument/2006/relationships/customXml" Target="../ink/ink576.xml"/><Relationship Id="rId16" Type="http://schemas.openxmlformats.org/officeDocument/2006/relationships/image" Target="../media/image6.png"/><Relationship Id="rId11" Type="http://schemas.openxmlformats.org/officeDocument/2006/relationships/customXml" Target="../ink/ink537.xml"/><Relationship Id="rId32" Type="http://schemas.openxmlformats.org/officeDocument/2006/relationships/image" Target="../media/image16.png"/><Relationship Id="rId37" Type="http://schemas.openxmlformats.org/officeDocument/2006/relationships/customXml" Target="../ink/ink550.xml"/><Relationship Id="rId53" Type="http://schemas.openxmlformats.org/officeDocument/2006/relationships/image" Target="../media/image24.png"/><Relationship Id="rId58" Type="http://schemas.openxmlformats.org/officeDocument/2006/relationships/customXml" Target="../ink/ink561.xml"/><Relationship Id="rId74" Type="http://schemas.openxmlformats.org/officeDocument/2006/relationships/customXml" Target="../ink/ink56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4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45.xml"/><Relationship Id="rId30" Type="http://schemas.openxmlformats.org/officeDocument/2006/relationships/image" Target="../media/image15.png"/><Relationship Id="rId35" Type="http://schemas.openxmlformats.org/officeDocument/2006/relationships/customXml" Target="../ink/ink549.xml"/><Relationship Id="rId43" Type="http://schemas.openxmlformats.org/officeDocument/2006/relationships/customXml" Target="../ink/ink553.xml"/><Relationship Id="rId48" Type="http://schemas.openxmlformats.org/officeDocument/2006/relationships/image" Target="../media/image22.png"/><Relationship Id="rId56" Type="http://schemas.openxmlformats.org/officeDocument/2006/relationships/customXml" Target="../ink/ink560.xml"/><Relationship Id="rId64" Type="http://schemas.openxmlformats.org/officeDocument/2006/relationships/customXml" Target="../ink/ink56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68.xml"/><Relationship Id="rId80" Type="http://schemas.openxmlformats.org/officeDocument/2006/relationships/customXml" Target="../ink/ink572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540.xml"/><Relationship Id="rId25" Type="http://schemas.openxmlformats.org/officeDocument/2006/relationships/customXml" Target="../ink/ink544.xml"/><Relationship Id="rId33" Type="http://schemas.openxmlformats.org/officeDocument/2006/relationships/customXml" Target="../ink/ink54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52.xml"/><Relationship Id="rId54" Type="http://schemas.openxmlformats.org/officeDocument/2006/relationships/customXml" Target="../ink/ink559.xml"/><Relationship Id="rId62" Type="http://schemas.openxmlformats.org/officeDocument/2006/relationships/customXml" Target="../ink/ink563.xml"/><Relationship Id="rId70" Type="http://schemas.openxmlformats.org/officeDocument/2006/relationships/customXml" Target="../ink/ink567.xml"/><Relationship Id="rId75" Type="http://schemas.openxmlformats.org/officeDocument/2006/relationships/image" Target="../media/image35.png"/><Relationship Id="rId83" Type="http://schemas.openxmlformats.org/officeDocument/2006/relationships/customXml" Target="../ink/ink5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39.xml"/><Relationship Id="rId23" Type="http://schemas.openxmlformats.org/officeDocument/2006/relationships/customXml" Target="../ink/ink54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5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47.xml"/><Relationship Id="rId44" Type="http://schemas.openxmlformats.org/officeDocument/2006/relationships/image" Target="../media/image12.png"/><Relationship Id="rId52" Type="http://schemas.openxmlformats.org/officeDocument/2006/relationships/customXml" Target="../ink/ink558.xml"/><Relationship Id="rId60" Type="http://schemas.openxmlformats.org/officeDocument/2006/relationships/customXml" Target="../ink/ink56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71.xml"/><Relationship Id="rId81" Type="http://schemas.openxmlformats.org/officeDocument/2006/relationships/customXml" Target="../ink/ink573.xml"/><Relationship Id="rId4" Type="http://schemas.openxmlformats.org/officeDocument/2006/relationships/customXml" Target="../ink/ink534.xml"/><Relationship Id="rId9" Type="http://schemas.openxmlformats.org/officeDocument/2006/relationships/customXml" Target="../ink/ink536.xml"/><Relationship Id="rId13" Type="http://schemas.openxmlformats.org/officeDocument/2006/relationships/customXml" Target="../ink/ink538.xml"/><Relationship Id="rId18" Type="http://schemas.openxmlformats.org/officeDocument/2006/relationships/image" Target="../media/image7.png"/><Relationship Id="rId39" Type="http://schemas.openxmlformats.org/officeDocument/2006/relationships/customXml" Target="../ink/ink551.xml"/><Relationship Id="rId34" Type="http://schemas.openxmlformats.org/officeDocument/2006/relationships/image" Target="../media/image17.png"/><Relationship Id="rId50" Type="http://schemas.openxmlformats.org/officeDocument/2006/relationships/customXml" Target="../ink/ink557.xml"/><Relationship Id="rId55" Type="http://schemas.openxmlformats.org/officeDocument/2006/relationships/image" Target="../media/image25.png"/><Relationship Id="rId76" Type="http://schemas.openxmlformats.org/officeDocument/2006/relationships/customXml" Target="../ink/ink570.xml"/><Relationship Id="rId7" Type="http://schemas.openxmlformats.org/officeDocument/2006/relationships/customXml" Target="../ink/ink53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54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54.xml"/><Relationship Id="rId66" Type="http://schemas.openxmlformats.org/officeDocument/2006/relationships/customXml" Target="../ink/ink565.xml"/><Relationship Id="rId61" Type="http://schemas.openxmlformats.org/officeDocument/2006/relationships/image" Target="../media/image28.png"/><Relationship Id="rId82" Type="http://schemas.openxmlformats.org/officeDocument/2006/relationships/customXml" Target="../ink/ink57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85.xml"/><Relationship Id="rId42" Type="http://schemas.openxmlformats.org/officeDocument/2006/relationships/image" Target="../media/image11.png"/><Relationship Id="rId47" Type="http://schemas.openxmlformats.org/officeDocument/2006/relationships/customXml" Target="../ink/ink598.xml"/><Relationship Id="rId63" Type="http://schemas.openxmlformats.org/officeDocument/2006/relationships/image" Target="../media/image29.png"/><Relationship Id="rId68" Type="http://schemas.openxmlformats.org/officeDocument/2006/relationships/customXml" Target="../ink/ink609.xml"/><Relationship Id="rId84" Type="http://schemas.openxmlformats.org/officeDocument/2006/relationships/customXml" Target="../ink/ink619.xml"/><Relationship Id="rId16" Type="http://schemas.openxmlformats.org/officeDocument/2006/relationships/image" Target="../media/image6.png"/><Relationship Id="rId11" Type="http://schemas.openxmlformats.org/officeDocument/2006/relationships/customXml" Target="../ink/ink580.xml"/><Relationship Id="rId32" Type="http://schemas.openxmlformats.org/officeDocument/2006/relationships/image" Target="../media/image16.png"/><Relationship Id="rId37" Type="http://schemas.openxmlformats.org/officeDocument/2006/relationships/customXml" Target="../ink/ink593.xml"/><Relationship Id="rId53" Type="http://schemas.openxmlformats.org/officeDocument/2006/relationships/image" Target="../media/image24.png"/><Relationship Id="rId58" Type="http://schemas.openxmlformats.org/officeDocument/2006/relationships/customXml" Target="../ink/ink604.xml"/><Relationship Id="rId74" Type="http://schemas.openxmlformats.org/officeDocument/2006/relationships/customXml" Target="../ink/ink61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8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88.xml"/><Relationship Id="rId30" Type="http://schemas.openxmlformats.org/officeDocument/2006/relationships/image" Target="../media/image15.png"/><Relationship Id="rId35" Type="http://schemas.openxmlformats.org/officeDocument/2006/relationships/customXml" Target="../ink/ink592.xml"/><Relationship Id="rId43" Type="http://schemas.openxmlformats.org/officeDocument/2006/relationships/customXml" Target="../ink/ink596.xml"/><Relationship Id="rId48" Type="http://schemas.openxmlformats.org/officeDocument/2006/relationships/image" Target="../media/image22.png"/><Relationship Id="rId56" Type="http://schemas.openxmlformats.org/officeDocument/2006/relationships/customXml" Target="../ink/ink603.xml"/><Relationship Id="rId64" Type="http://schemas.openxmlformats.org/officeDocument/2006/relationships/customXml" Target="../ink/ink60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11.xml"/><Relationship Id="rId80" Type="http://schemas.openxmlformats.org/officeDocument/2006/relationships/customXml" Target="../ink/ink615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583.xml"/><Relationship Id="rId25" Type="http://schemas.openxmlformats.org/officeDocument/2006/relationships/customXml" Target="../ink/ink587.xml"/><Relationship Id="rId33" Type="http://schemas.openxmlformats.org/officeDocument/2006/relationships/customXml" Target="../ink/ink59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95.xml"/><Relationship Id="rId54" Type="http://schemas.openxmlformats.org/officeDocument/2006/relationships/customXml" Target="../ink/ink602.xml"/><Relationship Id="rId62" Type="http://schemas.openxmlformats.org/officeDocument/2006/relationships/customXml" Target="../ink/ink606.xml"/><Relationship Id="rId70" Type="http://schemas.openxmlformats.org/officeDocument/2006/relationships/customXml" Target="../ink/ink610.xml"/><Relationship Id="rId75" Type="http://schemas.openxmlformats.org/officeDocument/2006/relationships/image" Target="../media/image35.png"/><Relationship Id="rId83" Type="http://schemas.openxmlformats.org/officeDocument/2006/relationships/customXml" Target="../ink/ink6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82.xml"/><Relationship Id="rId23" Type="http://schemas.openxmlformats.org/officeDocument/2006/relationships/customXml" Target="../ink/ink58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9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90.xml"/><Relationship Id="rId44" Type="http://schemas.openxmlformats.org/officeDocument/2006/relationships/image" Target="../media/image12.png"/><Relationship Id="rId52" Type="http://schemas.openxmlformats.org/officeDocument/2006/relationships/customXml" Target="../ink/ink601.xml"/><Relationship Id="rId60" Type="http://schemas.openxmlformats.org/officeDocument/2006/relationships/customXml" Target="../ink/ink60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14.xml"/><Relationship Id="rId81" Type="http://schemas.openxmlformats.org/officeDocument/2006/relationships/customXml" Target="../ink/ink616.xml"/><Relationship Id="rId4" Type="http://schemas.openxmlformats.org/officeDocument/2006/relationships/customXml" Target="../ink/ink577.xml"/><Relationship Id="rId9" Type="http://schemas.openxmlformats.org/officeDocument/2006/relationships/customXml" Target="../ink/ink579.xml"/><Relationship Id="rId13" Type="http://schemas.openxmlformats.org/officeDocument/2006/relationships/customXml" Target="../ink/ink581.xml"/><Relationship Id="rId18" Type="http://schemas.openxmlformats.org/officeDocument/2006/relationships/image" Target="../media/image7.png"/><Relationship Id="rId39" Type="http://schemas.openxmlformats.org/officeDocument/2006/relationships/customXml" Target="../ink/ink594.xml"/><Relationship Id="rId34" Type="http://schemas.openxmlformats.org/officeDocument/2006/relationships/image" Target="../media/image17.png"/><Relationship Id="rId50" Type="http://schemas.openxmlformats.org/officeDocument/2006/relationships/customXml" Target="../ink/ink600.xml"/><Relationship Id="rId55" Type="http://schemas.openxmlformats.org/officeDocument/2006/relationships/image" Target="../media/image25.png"/><Relationship Id="rId76" Type="http://schemas.openxmlformats.org/officeDocument/2006/relationships/customXml" Target="../ink/ink613.xml"/><Relationship Id="rId7" Type="http://schemas.openxmlformats.org/officeDocument/2006/relationships/customXml" Target="../ink/ink57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58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97.xml"/><Relationship Id="rId66" Type="http://schemas.openxmlformats.org/officeDocument/2006/relationships/customXml" Target="../ink/ink608.xml"/><Relationship Id="rId61" Type="http://schemas.openxmlformats.org/officeDocument/2006/relationships/image" Target="../media/image28.png"/><Relationship Id="rId82" Type="http://schemas.openxmlformats.org/officeDocument/2006/relationships/customXml" Target="../ink/ink61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28.xml"/><Relationship Id="rId42" Type="http://schemas.openxmlformats.org/officeDocument/2006/relationships/image" Target="../media/image11.png"/><Relationship Id="rId47" Type="http://schemas.openxmlformats.org/officeDocument/2006/relationships/customXml" Target="../ink/ink641.xml"/><Relationship Id="rId63" Type="http://schemas.openxmlformats.org/officeDocument/2006/relationships/image" Target="../media/image29.png"/><Relationship Id="rId68" Type="http://schemas.openxmlformats.org/officeDocument/2006/relationships/customXml" Target="../ink/ink652.xml"/><Relationship Id="rId84" Type="http://schemas.openxmlformats.org/officeDocument/2006/relationships/customXml" Target="../ink/ink662.xml"/><Relationship Id="rId16" Type="http://schemas.openxmlformats.org/officeDocument/2006/relationships/image" Target="../media/image6.png"/><Relationship Id="rId11" Type="http://schemas.openxmlformats.org/officeDocument/2006/relationships/customXml" Target="../ink/ink623.xml"/><Relationship Id="rId32" Type="http://schemas.openxmlformats.org/officeDocument/2006/relationships/image" Target="../media/image16.png"/><Relationship Id="rId37" Type="http://schemas.openxmlformats.org/officeDocument/2006/relationships/customXml" Target="../ink/ink636.xml"/><Relationship Id="rId53" Type="http://schemas.openxmlformats.org/officeDocument/2006/relationships/image" Target="../media/image24.png"/><Relationship Id="rId58" Type="http://schemas.openxmlformats.org/officeDocument/2006/relationships/customXml" Target="../ink/ink647.xml"/><Relationship Id="rId74" Type="http://schemas.openxmlformats.org/officeDocument/2006/relationships/customXml" Target="../ink/ink65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62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31.xml"/><Relationship Id="rId30" Type="http://schemas.openxmlformats.org/officeDocument/2006/relationships/image" Target="../media/image15.png"/><Relationship Id="rId35" Type="http://schemas.openxmlformats.org/officeDocument/2006/relationships/customXml" Target="../ink/ink635.xml"/><Relationship Id="rId43" Type="http://schemas.openxmlformats.org/officeDocument/2006/relationships/customXml" Target="../ink/ink639.xml"/><Relationship Id="rId48" Type="http://schemas.openxmlformats.org/officeDocument/2006/relationships/image" Target="../media/image22.png"/><Relationship Id="rId56" Type="http://schemas.openxmlformats.org/officeDocument/2006/relationships/customXml" Target="../ink/ink646.xml"/><Relationship Id="rId64" Type="http://schemas.openxmlformats.org/officeDocument/2006/relationships/customXml" Target="../ink/ink65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54.xml"/><Relationship Id="rId80" Type="http://schemas.openxmlformats.org/officeDocument/2006/relationships/customXml" Target="../ink/ink658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626.xml"/><Relationship Id="rId25" Type="http://schemas.openxmlformats.org/officeDocument/2006/relationships/customXml" Target="../ink/ink630.xml"/><Relationship Id="rId33" Type="http://schemas.openxmlformats.org/officeDocument/2006/relationships/customXml" Target="../ink/ink63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38.xml"/><Relationship Id="rId54" Type="http://schemas.openxmlformats.org/officeDocument/2006/relationships/customXml" Target="../ink/ink645.xml"/><Relationship Id="rId62" Type="http://schemas.openxmlformats.org/officeDocument/2006/relationships/customXml" Target="../ink/ink649.xml"/><Relationship Id="rId70" Type="http://schemas.openxmlformats.org/officeDocument/2006/relationships/customXml" Target="../ink/ink653.xml"/><Relationship Id="rId75" Type="http://schemas.openxmlformats.org/officeDocument/2006/relationships/image" Target="../media/image35.png"/><Relationship Id="rId83" Type="http://schemas.openxmlformats.org/officeDocument/2006/relationships/customXml" Target="../ink/ink6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25.xml"/><Relationship Id="rId23" Type="http://schemas.openxmlformats.org/officeDocument/2006/relationships/customXml" Target="../ink/ink62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4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633.xml"/><Relationship Id="rId44" Type="http://schemas.openxmlformats.org/officeDocument/2006/relationships/image" Target="../media/image12.png"/><Relationship Id="rId52" Type="http://schemas.openxmlformats.org/officeDocument/2006/relationships/customXml" Target="../ink/ink644.xml"/><Relationship Id="rId60" Type="http://schemas.openxmlformats.org/officeDocument/2006/relationships/customXml" Target="../ink/ink64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57.xml"/><Relationship Id="rId81" Type="http://schemas.openxmlformats.org/officeDocument/2006/relationships/customXml" Target="../ink/ink659.xml"/><Relationship Id="rId4" Type="http://schemas.openxmlformats.org/officeDocument/2006/relationships/customXml" Target="../ink/ink620.xml"/><Relationship Id="rId9" Type="http://schemas.openxmlformats.org/officeDocument/2006/relationships/customXml" Target="../ink/ink622.xml"/><Relationship Id="rId13" Type="http://schemas.openxmlformats.org/officeDocument/2006/relationships/customXml" Target="../ink/ink624.xml"/><Relationship Id="rId18" Type="http://schemas.openxmlformats.org/officeDocument/2006/relationships/image" Target="../media/image7.png"/><Relationship Id="rId39" Type="http://schemas.openxmlformats.org/officeDocument/2006/relationships/customXml" Target="../ink/ink637.xml"/><Relationship Id="rId34" Type="http://schemas.openxmlformats.org/officeDocument/2006/relationships/image" Target="../media/image17.png"/><Relationship Id="rId50" Type="http://schemas.openxmlformats.org/officeDocument/2006/relationships/customXml" Target="../ink/ink643.xml"/><Relationship Id="rId55" Type="http://schemas.openxmlformats.org/officeDocument/2006/relationships/image" Target="../media/image25.png"/><Relationship Id="rId76" Type="http://schemas.openxmlformats.org/officeDocument/2006/relationships/customXml" Target="../ink/ink656.xml"/><Relationship Id="rId7" Type="http://schemas.openxmlformats.org/officeDocument/2006/relationships/customXml" Target="../ink/ink62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63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0.xml"/><Relationship Id="rId66" Type="http://schemas.openxmlformats.org/officeDocument/2006/relationships/customXml" Target="../ink/ink651.xml"/><Relationship Id="rId61" Type="http://schemas.openxmlformats.org/officeDocument/2006/relationships/image" Target="../media/image28.png"/><Relationship Id="rId82" Type="http://schemas.openxmlformats.org/officeDocument/2006/relationships/customXml" Target="../ink/ink66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71.xml"/><Relationship Id="rId42" Type="http://schemas.openxmlformats.org/officeDocument/2006/relationships/image" Target="../media/image11.png"/><Relationship Id="rId47" Type="http://schemas.openxmlformats.org/officeDocument/2006/relationships/customXml" Target="../ink/ink684.xml"/><Relationship Id="rId63" Type="http://schemas.openxmlformats.org/officeDocument/2006/relationships/image" Target="../media/image29.png"/><Relationship Id="rId68" Type="http://schemas.openxmlformats.org/officeDocument/2006/relationships/customXml" Target="../ink/ink695.xml"/><Relationship Id="rId84" Type="http://schemas.openxmlformats.org/officeDocument/2006/relationships/customXml" Target="../ink/ink705.xml"/><Relationship Id="rId16" Type="http://schemas.openxmlformats.org/officeDocument/2006/relationships/image" Target="../media/image6.png"/><Relationship Id="rId11" Type="http://schemas.openxmlformats.org/officeDocument/2006/relationships/customXml" Target="../ink/ink666.xml"/><Relationship Id="rId32" Type="http://schemas.openxmlformats.org/officeDocument/2006/relationships/image" Target="../media/image16.png"/><Relationship Id="rId37" Type="http://schemas.openxmlformats.org/officeDocument/2006/relationships/customXml" Target="../ink/ink679.xml"/><Relationship Id="rId53" Type="http://schemas.openxmlformats.org/officeDocument/2006/relationships/image" Target="../media/image24.png"/><Relationship Id="rId58" Type="http://schemas.openxmlformats.org/officeDocument/2006/relationships/customXml" Target="../ink/ink690.xml"/><Relationship Id="rId74" Type="http://schemas.openxmlformats.org/officeDocument/2006/relationships/customXml" Target="../ink/ink69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67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74.xml"/><Relationship Id="rId30" Type="http://schemas.openxmlformats.org/officeDocument/2006/relationships/image" Target="../media/image15.png"/><Relationship Id="rId35" Type="http://schemas.openxmlformats.org/officeDocument/2006/relationships/customXml" Target="../ink/ink678.xml"/><Relationship Id="rId43" Type="http://schemas.openxmlformats.org/officeDocument/2006/relationships/customXml" Target="../ink/ink682.xml"/><Relationship Id="rId48" Type="http://schemas.openxmlformats.org/officeDocument/2006/relationships/image" Target="../media/image22.png"/><Relationship Id="rId56" Type="http://schemas.openxmlformats.org/officeDocument/2006/relationships/customXml" Target="../ink/ink689.xml"/><Relationship Id="rId64" Type="http://schemas.openxmlformats.org/officeDocument/2006/relationships/customXml" Target="../ink/ink69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97.xml"/><Relationship Id="rId80" Type="http://schemas.openxmlformats.org/officeDocument/2006/relationships/customXml" Target="../ink/ink701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669.xml"/><Relationship Id="rId25" Type="http://schemas.openxmlformats.org/officeDocument/2006/relationships/customXml" Target="../ink/ink673.xml"/><Relationship Id="rId33" Type="http://schemas.openxmlformats.org/officeDocument/2006/relationships/customXml" Target="../ink/ink67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81.xml"/><Relationship Id="rId54" Type="http://schemas.openxmlformats.org/officeDocument/2006/relationships/customXml" Target="../ink/ink688.xml"/><Relationship Id="rId62" Type="http://schemas.openxmlformats.org/officeDocument/2006/relationships/customXml" Target="../ink/ink692.xml"/><Relationship Id="rId70" Type="http://schemas.openxmlformats.org/officeDocument/2006/relationships/customXml" Target="../ink/ink696.xml"/><Relationship Id="rId75" Type="http://schemas.openxmlformats.org/officeDocument/2006/relationships/image" Target="../media/image35.png"/><Relationship Id="rId83" Type="http://schemas.openxmlformats.org/officeDocument/2006/relationships/customXml" Target="../ink/ink7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68.xml"/><Relationship Id="rId23" Type="http://schemas.openxmlformats.org/officeDocument/2006/relationships/customXml" Target="../ink/ink67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8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676.xml"/><Relationship Id="rId44" Type="http://schemas.openxmlformats.org/officeDocument/2006/relationships/image" Target="../media/image12.png"/><Relationship Id="rId52" Type="http://schemas.openxmlformats.org/officeDocument/2006/relationships/customXml" Target="../ink/ink687.xml"/><Relationship Id="rId60" Type="http://schemas.openxmlformats.org/officeDocument/2006/relationships/customXml" Target="../ink/ink69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00.xml"/><Relationship Id="rId81" Type="http://schemas.openxmlformats.org/officeDocument/2006/relationships/customXml" Target="../ink/ink702.xml"/><Relationship Id="rId4" Type="http://schemas.openxmlformats.org/officeDocument/2006/relationships/customXml" Target="../ink/ink663.xml"/><Relationship Id="rId9" Type="http://schemas.openxmlformats.org/officeDocument/2006/relationships/customXml" Target="../ink/ink665.xml"/><Relationship Id="rId13" Type="http://schemas.openxmlformats.org/officeDocument/2006/relationships/customXml" Target="../ink/ink667.xml"/><Relationship Id="rId18" Type="http://schemas.openxmlformats.org/officeDocument/2006/relationships/image" Target="../media/image7.png"/><Relationship Id="rId39" Type="http://schemas.openxmlformats.org/officeDocument/2006/relationships/customXml" Target="../ink/ink680.xml"/><Relationship Id="rId34" Type="http://schemas.openxmlformats.org/officeDocument/2006/relationships/image" Target="../media/image17.png"/><Relationship Id="rId50" Type="http://schemas.openxmlformats.org/officeDocument/2006/relationships/customXml" Target="../ink/ink686.xml"/><Relationship Id="rId55" Type="http://schemas.openxmlformats.org/officeDocument/2006/relationships/image" Target="../media/image25.png"/><Relationship Id="rId76" Type="http://schemas.openxmlformats.org/officeDocument/2006/relationships/customXml" Target="../ink/ink699.xml"/><Relationship Id="rId7" Type="http://schemas.openxmlformats.org/officeDocument/2006/relationships/customXml" Target="../ink/ink66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67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83.xml"/><Relationship Id="rId66" Type="http://schemas.openxmlformats.org/officeDocument/2006/relationships/customXml" Target="../ink/ink694.xml"/><Relationship Id="rId61" Type="http://schemas.openxmlformats.org/officeDocument/2006/relationships/image" Target="../media/image28.png"/><Relationship Id="rId82" Type="http://schemas.openxmlformats.org/officeDocument/2006/relationships/customXml" Target="../ink/ink70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14.xml"/><Relationship Id="rId42" Type="http://schemas.openxmlformats.org/officeDocument/2006/relationships/image" Target="../media/image11.png"/><Relationship Id="rId47" Type="http://schemas.openxmlformats.org/officeDocument/2006/relationships/customXml" Target="../ink/ink727.xml"/><Relationship Id="rId63" Type="http://schemas.openxmlformats.org/officeDocument/2006/relationships/image" Target="../media/image29.png"/><Relationship Id="rId68" Type="http://schemas.openxmlformats.org/officeDocument/2006/relationships/customXml" Target="../ink/ink738.xml"/><Relationship Id="rId84" Type="http://schemas.openxmlformats.org/officeDocument/2006/relationships/customXml" Target="../ink/ink748.xml"/><Relationship Id="rId16" Type="http://schemas.openxmlformats.org/officeDocument/2006/relationships/image" Target="../media/image6.png"/><Relationship Id="rId11" Type="http://schemas.openxmlformats.org/officeDocument/2006/relationships/customXml" Target="../ink/ink709.xml"/><Relationship Id="rId32" Type="http://schemas.openxmlformats.org/officeDocument/2006/relationships/image" Target="../media/image16.png"/><Relationship Id="rId37" Type="http://schemas.openxmlformats.org/officeDocument/2006/relationships/customXml" Target="../ink/ink722.xml"/><Relationship Id="rId53" Type="http://schemas.openxmlformats.org/officeDocument/2006/relationships/image" Target="../media/image24.png"/><Relationship Id="rId58" Type="http://schemas.openxmlformats.org/officeDocument/2006/relationships/customXml" Target="../ink/ink733.xml"/><Relationship Id="rId74" Type="http://schemas.openxmlformats.org/officeDocument/2006/relationships/customXml" Target="../ink/ink741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1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17.xml"/><Relationship Id="rId30" Type="http://schemas.openxmlformats.org/officeDocument/2006/relationships/image" Target="../media/image15.png"/><Relationship Id="rId35" Type="http://schemas.openxmlformats.org/officeDocument/2006/relationships/customXml" Target="../ink/ink721.xml"/><Relationship Id="rId43" Type="http://schemas.openxmlformats.org/officeDocument/2006/relationships/customXml" Target="../ink/ink725.xml"/><Relationship Id="rId48" Type="http://schemas.openxmlformats.org/officeDocument/2006/relationships/image" Target="../media/image22.png"/><Relationship Id="rId56" Type="http://schemas.openxmlformats.org/officeDocument/2006/relationships/customXml" Target="../ink/ink732.xml"/><Relationship Id="rId64" Type="http://schemas.openxmlformats.org/officeDocument/2006/relationships/customXml" Target="../ink/ink73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40.xml"/><Relationship Id="rId80" Type="http://schemas.openxmlformats.org/officeDocument/2006/relationships/customXml" Target="../ink/ink744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712.xml"/><Relationship Id="rId25" Type="http://schemas.openxmlformats.org/officeDocument/2006/relationships/customXml" Target="../ink/ink716.xml"/><Relationship Id="rId33" Type="http://schemas.openxmlformats.org/officeDocument/2006/relationships/customXml" Target="../ink/ink72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24.xml"/><Relationship Id="rId54" Type="http://schemas.openxmlformats.org/officeDocument/2006/relationships/customXml" Target="../ink/ink731.xml"/><Relationship Id="rId62" Type="http://schemas.openxmlformats.org/officeDocument/2006/relationships/customXml" Target="../ink/ink735.xml"/><Relationship Id="rId70" Type="http://schemas.openxmlformats.org/officeDocument/2006/relationships/customXml" Target="../ink/ink739.xml"/><Relationship Id="rId75" Type="http://schemas.openxmlformats.org/officeDocument/2006/relationships/image" Target="../media/image35.png"/><Relationship Id="rId83" Type="http://schemas.openxmlformats.org/officeDocument/2006/relationships/customXml" Target="../ink/ink7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11.xml"/><Relationship Id="rId23" Type="http://schemas.openxmlformats.org/officeDocument/2006/relationships/customXml" Target="../ink/ink71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28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719.xml"/><Relationship Id="rId44" Type="http://schemas.openxmlformats.org/officeDocument/2006/relationships/image" Target="../media/image12.png"/><Relationship Id="rId52" Type="http://schemas.openxmlformats.org/officeDocument/2006/relationships/customXml" Target="../ink/ink730.xml"/><Relationship Id="rId60" Type="http://schemas.openxmlformats.org/officeDocument/2006/relationships/customXml" Target="../ink/ink73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43.xml"/><Relationship Id="rId81" Type="http://schemas.openxmlformats.org/officeDocument/2006/relationships/customXml" Target="../ink/ink745.xml"/><Relationship Id="rId4" Type="http://schemas.openxmlformats.org/officeDocument/2006/relationships/customXml" Target="../ink/ink706.xml"/><Relationship Id="rId9" Type="http://schemas.openxmlformats.org/officeDocument/2006/relationships/customXml" Target="../ink/ink708.xml"/><Relationship Id="rId13" Type="http://schemas.openxmlformats.org/officeDocument/2006/relationships/customXml" Target="../ink/ink710.xml"/><Relationship Id="rId18" Type="http://schemas.openxmlformats.org/officeDocument/2006/relationships/image" Target="../media/image7.png"/><Relationship Id="rId39" Type="http://schemas.openxmlformats.org/officeDocument/2006/relationships/customXml" Target="../ink/ink723.xml"/><Relationship Id="rId34" Type="http://schemas.openxmlformats.org/officeDocument/2006/relationships/image" Target="../media/image17.png"/><Relationship Id="rId50" Type="http://schemas.openxmlformats.org/officeDocument/2006/relationships/customXml" Target="../ink/ink729.xml"/><Relationship Id="rId55" Type="http://schemas.openxmlformats.org/officeDocument/2006/relationships/image" Target="../media/image25.png"/><Relationship Id="rId76" Type="http://schemas.openxmlformats.org/officeDocument/2006/relationships/customXml" Target="../ink/ink742.xml"/><Relationship Id="rId7" Type="http://schemas.openxmlformats.org/officeDocument/2006/relationships/customXml" Target="../ink/ink70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1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26.xml"/><Relationship Id="rId66" Type="http://schemas.openxmlformats.org/officeDocument/2006/relationships/customXml" Target="../ink/ink737.xml"/><Relationship Id="rId61" Type="http://schemas.openxmlformats.org/officeDocument/2006/relationships/image" Target="../media/image28.png"/><Relationship Id="rId82" Type="http://schemas.openxmlformats.org/officeDocument/2006/relationships/customXml" Target="../ink/ink74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57.xml"/><Relationship Id="rId42" Type="http://schemas.openxmlformats.org/officeDocument/2006/relationships/image" Target="../media/image11.png"/><Relationship Id="rId47" Type="http://schemas.openxmlformats.org/officeDocument/2006/relationships/customXml" Target="../ink/ink770.xml"/><Relationship Id="rId63" Type="http://schemas.openxmlformats.org/officeDocument/2006/relationships/image" Target="../media/image29.png"/><Relationship Id="rId68" Type="http://schemas.openxmlformats.org/officeDocument/2006/relationships/customXml" Target="../ink/ink781.xml"/><Relationship Id="rId84" Type="http://schemas.openxmlformats.org/officeDocument/2006/relationships/customXml" Target="../ink/ink791.xml"/><Relationship Id="rId16" Type="http://schemas.openxmlformats.org/officeDocument/2006/relationships/image" Target="../media/image6.png"/><Relationship Id="rId11" Type="http://schemas.openxmlformats.org/officeDocument/2006/relationships/customXml" Target="../ink/ink752.xml"/><Relationship Id="rId32" Type="http://schemas.openxmlformats.org/officeDocument/2006/relationships/image" Target="../media/image16.png"/><Relationship Id="rId37" Type="http://schemas.openxmlformats.org/officeDocument/2006/relationships/customXml" Target="../ink/ink765.xml"/><Relationship Id="rId53" Type="http://schemas.openxmlformats.org/officeDocument/2006/relationships/image" Target="../media/image24.png"/><Relationship Id="rId58" Type="http://schemas.openxmlformats.org/officeDocument/2006/relationships/customXml" Target="../ink/ink776.xml"/><Relationship Id="rId74" Type="http://schemas.openxmlformats.org/officeDocument/2006/relationships/customXml" Target="../ink/ink784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5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60.xml"/><Relationship Id="rId30" Type="http://schemas.openxmlformats.org/officeDocument/2006/relationships/image" Target="../media/image15.png"/><Relationship Id="rId35" Type="http://schemas.openxmlformats.org/officeDocument/2006/relationships/customXml" Target="../ink/ink764.xml"/><Relationship Id="rId43" Type="http://schemas.openxmlformats.org/officeDocument/2006/relationships/customXml" Target="../ink/ink768.xml"/><Relationship Id="rId48" Type="http://schemas.openxmlformats.org/officeDocument/2006/relationships/image" Target="../media/image22.png"/><Relationship Id="rId56" Type="http://schemas.openxmlformats.org/officeDocument/2006/relationships/customXml" Target="../ink/ink775.xml"/><Relationship Id="rId64" Type="http://schemas.openxmlformats.org/officeDocument/2006/relationships/customXml" Target="../ink/ink77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3.xml"/><Relationship Id="rId80" Type="http://schemas.openxmlformats.org/officeDocument/2006/relationships/customXml" Target="../ink/ink787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755.xml"/><Relationship Id="rId25" Type="http://schemas.openxmlformats.org/officeDocument/2006/relationships/customXml" Target="../ink/ink759.xml"/><Relationship Id="rId33" Type="http://schemas.openxmlformats.org/officeDocument/2006/relationships/customXml" Target="../ink/ink76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67.xml"/><Relationship Id="rId54" Type="http://schemas.openxmlformats.org/officeDocument/2006/relationships/customXml" Target="../ink/ink774.xml"/><Relationship Id="rId62" Type="http://schemas.openxmlformats.org/officeDocument/2006/relationships/customXml" Target="../ink/ink778.xml"/><Relationship Id="rId70" Type="http://schemas.openxmlformats.org/officeDocument/2006/relationships/customXml" Target="../ink/ink782.xml"/><Relationship Id="rId75" Type="http://schemas.openxmlformats.org/officeDocument/2006/relationships/image" Target="../media/image35.png"/><Relationship Id="rId83" Type="http://schemas.openxmlformats.org/officeDocument/2006/relationships/customXml" Target="../ink/ink7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54.xml"/><Relationship Id="rId23" Type="http://schemas.openxmlformats.org/officeDocument/2006/relationships/customXml" Target="../ink/ink75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71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762.xml"/><Relationship Id="rId44" Type="http://schemas.openxmlformats.org/officeDocument/2006/relationships/image" Target="../media/image12.png"/><Relationship Id="rId52" Type="http://schemas.openxmlformats.org/officeDocument/2006/relationships/customXml" Target="../ink/ink773.xml"/><Relationship Id="rId60" Type="http://schemas.openxmlformats.org/officeDocument/2006/relationships/customXml" Target="../ink/ink77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86.xml"/><Relationship Id="rId81" Type="http://schemas.openxmlformats.org/officeDocument/2006/relationships/customXml" Target="../ink/ink788.xml"/><Relationship Id="rId4" Type="http://schemas.openxmlformats.org/officeDocument/2006/relationships/customXml" Target="../ink/ink749.xml"/><Relationship Id="rId9" Type="http://schemas.openxmlformats.org/officeDocument/2006/relationships/customXml" Target="../ink/ink751.xml"/><Relationship Id="rId13" Type="http://schemas.openxmlformats.org/officeDocument/2006/relationships/customXml" Target="../ink/ink753.xml"/><Relationship Id="rId18" Type="http://schemas.openxmlformats.org/officeDocument/2006/relationships/image" Target="../media/image7.png"/><Relationship Id="rId39" Type="http://schemas.openxmlformats.org/officeDocument/2006/relationships/customXml" Target="../ink/ink766.xml"/><Relationship Id="rId34" Type="http://schemas.openxmlformats.org/officeDocument/2006/relationships/image" Target="../media/image17.png"/><Relationship Id="rId50" Type="http://schemas.openxmlformats.org/officeDocument/2006/relationships/customXml" Target="../ink/ink772.xml"/><Relationship Id="rId55" Type="http://schemas.openxmlformats.org/officeDocument/2006/relationships/image" Target="../media/image25.png"/><Relationship Id="rId76" Type="http://schemas.openxmlformats.org/officeDocument/2006/relationships/customXml" Target="../ink/ink785.xml"/><Relationship Id="rId7" Type="http://schemas.openxmlformats.org/officeDocument/2006/relationships/customXml" Target="../ink/ink75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76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69.xml"/><Relationship Id="rId66" Type="http://schemas.openxmlformats.org/officeDocument/2006/relationships/customXml" Target="../ink/ink780.xml"/><Relationship Id="rId61" Type="http://schemas.openxmlformats.org/officeDocument/2006/relationships/image" Target="../media/image28.png"/><Relationship Id="rId82" Type="http://schemas.openxmlformats.org/officeDocument/2006/relationships/customXml" Target="../ink/ink78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.xml"/><Relationship Id="rId42" Type="http://schemas.openxmlformats.org/officeDocument/2006/relationships/image" Target="../media/image11.png"/><Relationship Id="rId47" Type="http://schemas.openxmlformats.org/officeDocument/2006/relationships/customXml" Target="../ink/ink65.xml"/><Relationship Id="rId63" Type="http://schemas.openxmlformats.org/officeDocument/2006/relationships/image" Target="../media/image29.png"/><Relationship Id="rId68" Type="http://schemas.openxmlformats.org/officeDocument/2006/relationships/customXml" Target="../ink/ink76.xml"/><Relationship Id="rId84" Type="http://schemas.openxmlformats.org/officeDocument/2006/relationships/customXml" Target="../ink/ink86.xml"/><Relationship Id="rId16" Type="http://schemas.openxmlformats.org/officeDocument/2006/relationships/image" Target="../media/image6.png"/><Relationship Id="rId11" Type="http://schemas.openxmlformats.org/officeDocument/2006/relationships/customXml" Target="../ink/ink47.xml"/><Relationship Id="rId32" Type="http://schemas.openxmlformats.org/officeDocument/2006/relationships/image" Target="../media/image16.png"/><Relationship Id="rId37" Type="http://schemas.openxmlformats.org/officeDocument/2006/relationships/customXml" Target="../ink/ink60.xml"/><Relationship Id="rId53" Type="http://schemas.openxmlformats.org/officeDocument/2006/relationships/image" Target="../media/image24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5.xml"/><Relationship Id="rId30" Type="http://schemas.openxmlformats.org/officeDocument/2006/relationships/image" Target="../media/image15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22.png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.xml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35.png"/><Relationship Id="rId83" Type="http://schemas.openxmlformats.org/officeDocument/2006/relationships/customXml" Target="../ink/ink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7.xml"/><Relationship Id="rId44" Type="http://schemas.openxmlformats.org/officeDocument/2006/relationships/image" Target="../media/image12.png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.xml"/><Relationship Id="rId81" Type="http://schemas.openxmlformats.org/officeDocument/2006/relationships/customXml" Target="../ink/ink83.xml"/><Relationship Id="rId4" Type="http://schemas.openxmlformats.org/officeDocument/2006/relationships/customXml" Target="../ink/ink44.xml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7.png"/><Relationship Id="rId3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customXml" Target="../ink/ink67.xml"/><Relationship Id="rId55" Type="http://schemas.openxmlformats.org/officeDocument/2006/relationships/image" Target="../media/image25.png"/><Relationship Id="rId76" Type="http://schemas.openxmlformats.org/officeDocument/2006/relationships/customXml" Target="../ink/ink80.xml"/><Relationship Id="rId7" Type="http://schemas.openxmlformats.org/officeDocument/2006/relationships/customXml" Target="../ink/ink4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.xml"/><Relationship Id="rId66" Type="http://schemas.openxmlformats.org/officeDocument/2006/relationships/customXml" Target="../ink/ink75.xml"/><Relationship Id="rId61" Type="http://schemas.openxmlformats.org/officeDocument/2006/relationships/image" Target="../media/image28.png"/><Relationship Id="rId82" Type="http://schemas.openxmlformats.org/officeDocument/2006/relationships/customXml" Target="../ink/ink8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00.xml"/><Relationship Id="rId42" Type="http://schemas.openxmlformats.org/officeDocument/2006/relationships/image" Target="../media/image11.png"/><Relationship Id="rId47" Type="http://schemas.openxmlformats.org/officeDocument/2006/relationships/customXml" Target="../ink/ink813.xml"/><Relationship Id="rId63" Type="http://schemas.openxmlformats.org/officeDocument/2006/relationships/image" Target="../media/image29.png"/><Relationship Id="rId68" Type="http://schemas.openxmlformats.org/officeDocument/2006/relationships/customXml" Target="../ink/ink824.xml"/><Relationship Id="rId84" Type="http://schemas.openxmlformats.org/officeDocument/2006/relationships/customXml" Target="../ink/ink834.xml"/><Relationship Id="rId16" Type="http://schemas.openxmlformats.org/officeDocument/2006/relationships/image" Target="../media/image6.png"/><Relationship Id="rId11" Type="http://schemas.openxmlformats.org/officeDocument/2006/relationships/customXml" Target="../ink/ink795.xml"/><Relationship Id="rId32" Type="http://schemas.openxmlformats.org/officeDocument/2006/relationships/image" Target="../media/image16.png"/><Relationship Id="rId37" Type="http://schemas.openxmlformats.org/officeDocument/2006/relationships/customXml" Target="../ink/ink808.xml"/><Relationship Id="rId53" Type="http://schemas.openxmlformats.org/officeDocument/2006/relationships/image" Target="../media/image24.png"/><Relationship Id="rId58" Type="http://schemas.openxmlformats.org/officeDocument/2006/relationships/customXml" Target="../ink/ink819.xml"/><Relationship Id="rId74" Type="http://schemas.openxmlformats.org/officeDocument/2006/relationships/customXml" Target="../ink/ink827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9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03.xml"/><Relationship Id="rId30" Type="http://schemas.openxmlformats.org/officeDocument/2006/relationships/image" Target="../media/image15.png"/><Relationship Id="rId35" Type="http://schemas.openxmlformats.org/officeDocument/2006/relationships/customXml" Target="../ink/ink807.xml"/><Relationship Id="rId43" Type="http://schemas.openxmlformats.org/officeDocument/2006/relationships/customXml" Target="../ink/ink811.xml"/><Relationship Id="rId48" Type="http://schemas.openxmlformats.org/officeDocument/2006/relationships/image" Target="../media/image22.png"/><Relationship Id="rId56" Type="http://schemas.openxmlformats.org/officeDocument/2006/relationships/customXml" Target="../ink/ink818.xml"/><Relationship Id="rId64" Type="http://schemas.openxmlformats.org/officeDocument/2006/relationships/customXml" Target="../ink/ink82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26.xml"/><Relationship Id="rId80" Type="http://schemas.openxmlformats.org/officeDocument/2006/relationships/customXml" Target="../ink/ink830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798.xml"/><Relationship Id="rId25" Type="http://schemas.openxmlformats.org/officeDocument/2006/relationships/customXml" Target="../ink/ink802.xml"/><Relationship Id="rId33" Type="http://schemas.openxmlformats.org/officeDocument/2006/relationships/customXml" Target="../ink/ink80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10.xml"/><Relationship Id="rId54" Type="http://schemas.openxmlformats.org/officeDocument/2006/relationships/customXml" Target="../ink/ink817.xml"/><Relationship Id="rId62" Type="http://schemas.openxmlformats.org/officeDocument/2006/relationships/customXml" Target="../ink/ink821.xml"/><Relationship Id="rId70" Type="http://schemas.openxmlformats.org/officeDocument/2006/relationships/customXml" Target="../ink/ink825.xml"/><Relationship Id="rId75" Type="http://schemas.openxmlformats.org/officeDocument/2006/relationships/image" Target="../media/image35.png"/><Relationship Id="rId83" Type="http://schemas.openxmlformats.org/officeDocument/2006/relationships/customXml" Target="../ink/ink8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97.xml"/><Relationship Id="rId23" Type="http://schemas.openxmlformats.org/officeDocument/2006/relationships/customXml" Target="../ink/ink80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14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05.xml"/><Relationship Id="rId44" Type="http://schemas.openxmlformats.org/officeDocument/2006/relationships/image" Target="../media/image12.png"/><Relationship Id="rId52" Type="http://schemas.openxmlformats.org/officeDocument/2006/relationships/customXml" Target="../ink/ink816.xml"/><Relationship Id="rId60" Type="http://schemas.openxmlformats.org/officeDocument/2006/relationships/customXml" Target="../ink/ink82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29.xml"/><Relationship Id="rId81" Type="http://schemas.openxmlformats.org/officeDocument/2006/relationships/customXml" Target="../ink/ink831.xml"/><Relationship Id="rId4" Type="http://schemas.openxmlformats.org/officeDocument/2006/relationships/customXml" Target="../ink/ink792.xml"/><Relationship Id="rId9" Type="http://schemas.openxmlformats.org/officeDocument/2006/relationships/customXml" Target="../ink/ink794.xml"/><Relationship Id="rId13" Type="http://schemas.openxmlformats.org/officeDocument/2006/relationships/customXml" Target="../ink/ink796.xml"/><Relationship Id="rId18" Type="http://schemas.openxmlformats.org/officeDocument/2006/relationships/image" Target="../media/image7.png"/><Relationship Id="rId39" Type="http://schemas.openxmlformats.org/officeDocument/2006/relationships/customXml" Target="../ink/ink809.xml"/><Relationship Id="rId34" Type="http://schemas.openxmlformats.org/officeDocument/2006/relationships/image" Target="../media/image17.png"/><Relationship Id="rId50" Type="http://schemas.openxmlformats.org/officeDocument/2006/relationships/customXml" Target="../ink/ink815.xml"/><Relationship Id="rId55" Type="http://schemas.openxmlformats.org/officeDocument/2006/relationships/image" Target="../media/image25.png"/><Relationship Id="rId76" Type="http://schemas.openxmlformats.org/officeDocument/2006/relationships/customXml" Target="../ink/ink828.xml"/><Relationship Id="rId7" Type="http://schemas.openxmlformats.org/officeDocument/2006/relationships/customXml" Target="../ink/ink79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0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12.xml"/><Relationship Id="rId66" Type="http://schemas.openxmlformats.org/officeDocument/2006/relationships/customXml" Target="../ink/ink823.xml"/><Relationship Id="rId61" Type="http://schemas.openxmlformats.org/officeDocument/2006/relationships/image" Target="../media/image28.png"/><Relationship Id="rId82" Type="http://schemas.openxmlformats.org/officeDocument/2006/relationships/customXml" Target="../ink/ink83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43.xml"/><Relationship Id="rId42" Type="http://schemas.openxmlformats.org/officeDocument/2006/relationships/image" Target="../media/image11.png"/><Relationship Id="rId47" Type="http://schemas.openxmlformats.org/officeDocument/2006/relationships/customXml" Target="../ink/ink856.xml"/><Relationship Id="rId63" Type="http://schemas.openxmlformats.org/officeDocument/2006/relationships/image" Target="../media/image29.png"/><Relationship Id="rId68" Type="http://schemas.openxmlformats.org/officeDocument/2006/relationships/customXml" Target="../ink/ink867.xml"/><Relationship Id="rId84" Type="http://schemas.openxmlformats.org/officeDocument/2006/relationships/customXml" Target="../ink/ink877.xml"/><Relationship Id="rId16" Type="http://schemas.openxmlformats.org/officeDocument/2006/relationships/image" Target="../media/image6.png"/><Relationship Id="rId11" Type="http://schemas.openxmlformats.org/officeDocument/2006/relationships/customXml" Target="../ink/ink838.xml"/><Relationship Id="rId32" Type="http://schemas.openxmlformats.org/officeDocument/2006/relationships/image" Target="../media/image16.png"/><Relationship Id="rId37" Type="http://schemas.openxmlformats.org/officeDocument/2006/relationships/customXml" Target="../ink/ink851.xml"/><Relationship Id="rId53" Type="http://schemas.openxmlformats.org/officeDocument/2006/relationships/image" Target="../media/image24.png"/><Relationship Id="rId58" Type="http://schemas.openxmlformats.org/officeDocument/2006/relationships/customXml" Target="../ink/ink862.xml"/><Relationship Id="rId74" Type="http://schemas.openxmlformats.org/officeDocument/2006/relationships/customXml" Target="../ink/ink870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4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46.xml"/><Relationship Id="rId30" Type="http://schemas.openxmlformats.org/officeDocument/2006/relationships/image" Target="../media/image15.png"/><Relationship Id="rId35" Type="http://schemas.openxmlformats.org/officeDocument/2006/relationships/customXml" Target="../ink/ink850.xml"/><Relationship Id="rId43" Type="http://schemas.openxmlformats.org/officeDocument/2006/relationships/customXml" Target="../ink/ink854.xml"/><Relationship Id="rId48" Type="http://schemas.openxmlformats.org/officeDocument/2006/relationships/image" Target="../media/image22.png"/><Relationship Id="rId56" Type="http://schemas.openxmlformats.org/officeDocument/2006/relationships/customXml" Target="../ink/ink861.xml"/><Relationship Id="rId64" Type="http://schemas.openxmlformats.org/officeDocument/2006/relationships/customXml" Target="../ink/ink86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69.xml"/><Relationship Id="rId80" Type="http://schemas.openxmlformats.org/officeDocument/2006/relationships/customXml" Target="../ink/ink873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841.xml"/><Relationship Id="rId25" Type="http://schemas.openxmlformats.org/officeDocument/2006/relationships/customXml" Target="../ink/ink845.xml"/><Relationship Id="rId33" Type="http://schemas.openxmlformats.org/officeDocument/2006/relationships/customXml" Target="../ink/ink84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53.xml"/><Relationship Id="rId54" Type="http://schemas.openxmlformats.org/officeDocument/2006/relationships/customXml" Target="../ink/ink860.xml"/><Relationship Id="rId62" Type="http://schemas.openxmlformats.org/officeDocument/2006/relationships/customXml" Target="../ink/ink864.xml"/><Relationship Id="rId70" Type="http://schemas.openxmlformats.org/officeDocument/2006/relationships/customXml" Target="../ink/ink868.xml"/><Relationship Id="rId75" Type="http://schemas.openxmlformats.org/officeDocument/2006/relationships/image" Target="../media/image35.png"/><Relationship Id="rId83" Type="http://schemas.openxmlformats.org/officeDocument/2006/relationships/customXml" Target="../ink/ink8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840.xml"/><Relationship Id="rId23" Type="http://schemas.openxmlformats.org/officeDocument/2006/relationships/customXml" Target="../ink/ink84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57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48.xml"/><Relationship Id="rId44" Type="http://schemas.openxmlformats.org/officeDocument/2006/relationships/image" Target="../media/image12.png"/><Relationship Id="rId52" Type="http://schemas.openxmlformats.org/officeDocument/2006/relationships/customXml" Target="../ink/ink859.xml"/><Relationship Id="rId60" Type="http://schemas.openxmlformats.org/officeDocument/2006/relationships/customXml" Target="../ink/ink86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72.xml"/><Relationship Id="rId81" Type="http://schemas.openxmlformats.org/officeDocument/2006/relationships/customXml" Target="../ink/ink874.xml"/><Relationship Id="rId4" Type="http://schemas.openxmlformats.org/officeDocument/2006/relationships/customXml" Target="../ink/ink835.xml"/><Relationship Id="rId9" Type="http://schemas.openxmlformats.org/officeDocument/2006/relationships/customXml" Target="../ink/ink837.xml"/><Relationship Id="rId13" Type="http://schemas.openxmlformats.org/officeDocument/2006/relationships/customXml" Target="../ink/ink839.xml"/><Relationship Id="rId18" Type="http://schemas.openxmlformats.org/officeDocument/2006/relationships/image" Target="../media/image7.png"/><Relationship Id="rId39" Type="http://schemas.openxmlformats.org/officeDocument/2006/relationships/customXml" Target="../ink/ink852.xml"/><Relationship Id="rId34" Type="http://schemas.openxmlformats.org/officeDocument/2006/relationships/image" Target="../media/image17.png"/><Relationship Id="rId50" Type="http://schemas.openxmlformats.org/officeDocument/2006/relationships/customXml" Target="../ink/ink858.xml"/><Relationship Id="rId55" Type="http://schemas.openxmlformats.org/officeDocument/2006/relationships/image" Target="../media/image25.png"/><Relationship Id="rId76" Type="http://schemas.openxmlformats.org/officeDocument/2006/relationships/customXml" Target="../ink/ink871.xml"/><Relationship Id="rId7" Type="http://schemas.openxmlformats.org/officeDocument/2006/relationships/customXml" Target="../ink/ink83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4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55.xml"/><Relationship Id="rId66" Type="http://schemas.openxmlformats.org/officeDocument/2006/relationships/customXml" Target="../ink/ink866.xml"/><Relationship Id="rId61" Type="http://schemas.openxmlformats.org/officeDocument/2006/relationships/image" Target="../media/image28.png"/><Relationship Id="rId82" Type="http://schemas.openxmlformats.org/officeDocument/2006/relationships/customXml" Target="../ink/ink875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86.xml"/><Relationship Id="rId42" Type="http://schemas.openxmlformats.org/officeDocument/2006/relationships/image" Target="../media/image11.png"/><Relationship Id="rId47" Type="http://schemas.openxmlformats.org/officeDocument/2006/relationships/customXml" Target="../ink/ink899.xml"/><Relationship Id="rId63" Type="http://schemas.openxmlformats.org/officeDocument/2006/relationships/image" Target="../media/image29.png"/><Relationship Id="rId68" Type="http://schemas.openxmlformats.org/officeDocument/2006/relationships/customXml" Target="../ink/ink910.xml"/><Relationship Id="rId84" Type="http://schemas.openxmlformats.org/officeDocument/2006/relationships/customXml" Target="../ink/ink920.xml"/><Relationship Id="rId16" Type="http://schemas.openxmlformats.org/officeDocument/2006/relationships/image" Target="../media/image6.png"/><Relationship Id="rId11" Type="http://schemas.openxmlformats.org/officeDocument/2006/relationships/customXml" Target="../ink/ink881.xml"/><Relationship Id="rId32" Type="http://schemas.openxmlformats.org/officeDocument/2006/relationships/image" Target="../media/image16.png"/><Relationship Id="rId37" Type="http://schemas.openxmlformats.org/officeDocument/2006/relationships/customXml" Target="../ink/ink894.xml"/><Relationship Id="rId53" Type="http://schemas.openxmlformats.org/officeDocument/2006/relationships/image" Target="../media/image24.png"/><Relationship Id="rId58" Type="http://schemas.openxmlformats.org/officeDocument/2006/relationships/customXml" Target="../ink/ink905.xml"/><Relationship Id="rId74" Type="http://schemas.openxmlformats.org/officeDocument/2006/relationships/customXml" Target="../ink/ink913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8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89.xml"/><Relationship Id="rId30" Type="http://schemas.openxmlformats.org/officeDocument/2006/relationships/image" Target="../media/image15.png"/><Relationship Id="rId35" Type="http://schemas.openxmlformats.org/officeDocument/2006/relationships/customXml" Target="../ink/ink893.xml"/><Relationship Id="rId43" Type="http://schemas.openxmlformats.org/officeDocument/2006/relationships/customXml" Target="../ink/ink897.xml"/><Relationship Id="rId48" Type="http://schemas.openxmlformats.org/officeDocument/2006/relationships/image" Target="../media/image22.png"/><Relationship Id="rId56" Type="http://schemas.openxmlformats.org/officeDocument/2006/relationships/customXml" Target="../ink/ink904.xml"/><Relationship Id="rId64" Type="http://schemas.openxmlformats.org/officeDocument/2006/relationships/customXml" Target="../ink/ink90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12.xml"/><Relationship Id="rId80" Type="http://schemas.openxmlformats.org/officeDocument/2006/relationships/customXml" Target="../ink/ink916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884.xml"/><Relationship Id="rId25" Type="http://schemas.openxmlformats.org/officeDocument/2006/relationships/customXml" Target="../ink/ink888.xml"/><Relationship Id="rId33" Type="http://schemas.openxmlformats.org/officeDocument/2006/relationships/customXml" Target="../ink/ink89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96.xml"/><Relationship Id="rId54" Type="http://schemas.openxmlformats.org/officeDocument/2006/relationships/customXml" Target="../ink/ink903.xml"/><Relationship Id="rId62" Type="http://schemas.openxmlformats.org/officeDocument/2006/relationships/customXml" Target="../ink/ink907.xml"/><Relationship Id="rId70" Type="http://schemas.openxmlformats.org/officeDocument/2006/relationships/customXml" Target="../ink/ink911.xml"/><Relationship Id="rId75" Type="http://schemas.openxmlformats.org/officeDocument/2006/relationships/image" Target="../media/image35.png"/><Relationship Id="rId83" Type="http://schemas.openxmlformats.org/officeDocument/2006/relationships/customXml" Target="../ink/ink9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883.xml"/><Relationship Id="rId23" Type="http://schemas.openxmlformats.org/officeDocument/2006/relationships/customXml" Target="../ink/ink88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00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91.xml"/><Relationship Id="rId44" Type="http://schemas.openxmlformats.org/officeDocument/2006/relationships/image" Target="../media/image12.png"/><Relationship Id="rId52" Type="http://schemas.openxmlformats.org/officeDocument/2006/relationships/customXml" Target="../ink/ink902.xml"/><Relationship Id="rId60" Type="http://schemas.openxmlformats.org/officeDocument/2006/relationships/customXml" Target="../ink/ink90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15.xml"/><Relationship Id="rId81" Type="http://schemas.openxmlformats.org/officeDocument/2006/relationships/customXml" Target="../ink/ink917.xml"/><Relationship Id="rId4" Type="http://schemas.openxmlformats.org/officeDocument/2006/relationships/customXml" Target="../ink/ink878.xml"/><Relationship Id="rId9" Type="http://schemas.openxmlformats.org/officeDocument/2006/relationships/customXml" Target="../ink/ink880.xml"/><Relationship Id="rId13" Type="http://schemas.openxmlformats.org/officeDocument/2006/relationships/customXml" Target="../ink/ink882.xml"/><Relationship Id="rId18" Type="http://schemas.openxmlformats.org/officeDocument/2006/relationships/image" Target="../media/image7.png"/><Relationship Id="rId39" Type="http://schemas.openxmlformats.org/officeDocument/2006/relationships/customXml" Target="../ink/ink895.xml"/><Relationship Id="rId34" Type="http://schemas.openxmlformats.org/officeDocument/2006/relationships/image" Target="../media/image17.png"/><Relationship Id="rId50" Type="http://schemas.openxmlformats.org/officeDocument/2006/relationships/customXml" Target="../ink/ink901.xml"/><Relationship Id="rId55" Type="http://schemas.openxmlformats.org/officeDocument/2006/relationships/image" Target="../media/image25.png"/><Relationship Id="rId76" Type="http://schemas.openxmlformats.org/officeDocument/2006/relationships/customXml" Target="../ink/ink914.xml"/><Relationship Id="rId7" Type="http://schemas.openxmlformats.org/officeDocument/2006/relationships/customXml" Target="../ink/ink87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89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98.xml"/><Relationship Id="rId66" Type="http://schemas.openxmlformats.org/officeDocument/2006/relationships/customXml" Target="../ink/ink909.xml"/><Relationship Id="rId61" Type="http://schemas.openxmlformats.org/officeDocument/2006/relationships/image" Target="../media/image28.png"/><Relationship Id="rId82" Type="http://schemas.openxmlformats.org/officeDocument/2006/relationships/customXml" Target="../ink/ink91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29.xml"/><Relationship Id="rId42" Type="http://schemas.openxmlformats.org/officeDocument/2006/relationships/image" Target="../media/image11.png"/><Relationship Id="rId47" Type="http://schemas.openxmlformats.org/officeDocument/2006/relationships/customXml" Target="../ink/ink942.xml"/><Relationship Id="rId63" Type="http://schemas.openxmlformats.org/officeDocument/2006/relationships/image" Target="../media/image29.png"/><Relationship Id="rId68" Type="http://schemas.openxmlformats.org/officeDocument/2006/relationships/customXml" Target="../ink/ink953.xml"/><Relationship Id="rId84" Type="http://schemas.openxmlformats.org/officeDocument/2006/relationships/customXml" Target="../ink/ink963.xml"/><Relationship Id="rId16" Type="http://schemas.openxmlformats.org/officeDocument/2006/relationships/image" Target="../media/image6.png"/><Relationship Id="rId11" Type="http://schemas.openxmlformats.org/officeDocument/2006/relationships/customXml" Target="../ink/ink924.xml"/><Relationship Id="rId32" Type="http://schemas.openxmlformats.org/officeDocument/2006/relationships/image" Target="../media/image16.png"/><Relationship Id="rId37" Type="http://schemas.openxmlformats.org/officeDocument/2006/relationships/customXml" Target="../ink/ink937.xml"/><Relationship Id="rId53" Type="http://schemas.openxmlformats.org/officeDocument/2006/relationships/image" Target="../media/image24.png"/><Relationship Id="rId58" Type="http://schemas.openxmlformats.org/officeDocument/2006/relationships/customXml" Target="../ink/ink948.xml"/><Relationship Id="rId74" Type="http://schemas.openxmlformats.org/officeDocument/2006/relationships/customXml" Target="../ink/ink95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2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32.xml"/><Relationship Id="rId30" Type="http://schemas.openxmlformats.org/officeDocument/2006/relationships/image" Target="../media/image15.png"/><Relationship Id="rId35" Type="http://schemas.openxmlformats.org/officeDocument/2006/relationships/customXml" Target="../ink/ink936.xml"/><Relationship Id="rId43" Type="http://schemas.openxmlformats.org/officeDocument/2006/relationships/customXml" Target="../ink/ink940.xml"/><Relationship Id="rId48" Type="http://schemas.openxmlformats.org/officeDocument/2006/relationships/image" Target="../media/image22.png"/><Relationship Id="rId56" Type="http://schemas.openxmlformats.org/officeDocument/2006/relationships/customXml" Target="../ink/ink947.xml"/><Relationship Id="rId64" Type="http://schemas.openxmlformats.org/officeDocument/2006/relationships/customXml" Target="../ink/ink95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55.xml"/><Relationship Id="rId80" Type="http://schemas.openxmlformats.org/officeDocument/2006/relationships/customXml" Target="../ink/ink959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927.xml"/><Relationship Id="rId25" Type="http://schemas.openxmlformats.org/officeDocument/2006/relationships/customXml" Target="../ink/ink931.xml"/><Relationship Id="rId33" Type="http://schemas.openxmlformats.org/officeDocument/2006/relationships/customXml" Target="../ink/ink93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39.xml"/><Relationship Id="rId54" Type="http://schemas.openxmlformats.org/officeDocument/2006/relationships/customXml" Target="../ink/ink946.xml"/><Relationship Id="rId62" Type="http://schemas.openxmlformats.org/officeDocument/2006/relationships/customXml" Target="../ink/ink950.xml"/><Relationship Id="rId70" Type="http://schemas.openxmlformats.org/officeDocument/2006/relationships/customXml" Target="../ink/ink954.xml"/><Relationship Id="rId75" Type="http://schemas.openxmlformats.org/officeDocument/2006/relationships/image" Target="../media/image35.png"/><Relationship Id="rId83" Type="http://schemas.openxmlformats.org/officeDocument/2006/relationships/customXml" Target="../ink/ink9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26.xml"/><Relationship Id="rId23" Type="http://schemas.openxmlformats.org/officeDocument/2006/relationships/customXml" Target="../ink/ink93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4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934.xml"/><Relationship Id="rId44" Type="http://schemas.openxmlformats.org/officeDocument/2006/relationships/image" Target="../media/image12.png"/><Relationship Id="rId52" Type="http://schemas.openxmlformats.org/officeDocument/2006/relationships/customXml" Target="../ink/ink945.xml"/><Relationship Id="rId60" Type="http://schemas.openxmlformats.org/officeDocument/2006/relationships/customXml" Target="../ink/ink94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58.xml"/><Relationship Id="rId81" Type="http://schemas.openxmlformats.org/officeDocument/2006/relationships/customXml" Target="../ink/ink960.xml"/><Relationship Id="rId4" Type="http://schemas.openxmlformats.org/officeDocument/2006/relationships/customXml" Target="../ink/ink921.xml"/><Relationship Id="rId9" Type="http://schemas.openxmlformats.org/officeDocument/2006/relationships/customXml" Target="../ink/ink923.xml"/><Relationship Id="rId13" Type="http://schemas.openxmlformats.org/officeDocument/2006/relationships/customXml" Target="../ink/ink925.xml"/><Relationship Id="rId18" Type="http://schemas.openxmlformats.org/officeDocument/2006/relationships/image" Target="../media/image7.png"/><Relationship Id="rId39" Type="http://schemas.openxmlformats.org/officeDocument/2006/relationships/customXml" Target="../ink/ink938.xml"/><Relationship Id="rId34" Type="http://schemas.openxmlformats.org/officeDocument/2006/relationships/image" Target="../media/image17.png"/><Relationship Id="rId50" Type="http://schemas.openxmlformats.org/officeDocument/2006/relationships/customXml" Target="../ink/ink944.xml"/><Relationship Id="rId55" Type="http://schemas.openxmlformats.org/officeDocument/2006/relationships/image" Target="../media/image25.png"/><Relationship Id="rId76" Type="http://schemas.openxmlformats.org/officeDocument/2006/relationships/customXml" Target="../ink/ink957.xml"/><Relationship Id="rId7" Type="http://schemas.openxmlformats.org/officeDocument/2006/relationships/customXml" Target="../ink/ink92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93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41.xml"/><Relationship Id="rId66" Type="http://schemas.openxmlformats.org/officeDocument/2006/relationships/customXml" Target="../ink/ink952.xml"/><Relationship Id="rId61" Type="http://schemas.openxmlformats.org/officeDocument/2006/relationships/image" Target="../media/image28.png"/><Relationship Id="rId82" Type="http://schemas.openxmlformats.org/officeDocument/2006/relationships/customXml" Target="../ink/ink961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72.xml"/><Relationship Id="rId42" Type="http://schemas.openxmlformats.org/officeDocument/2006/relationships/image" Target="../media/image11.png"/><Relationship Id="rId47" Type="http://schemas.openxmlformats.org/officeDocument/2006/relationships/customXml" Target="../ink/ink985.xml"/><Relationship Id="rId63" Type="http://schemas.openxmlformats.org/officeDocument/2006/relationships/image" Target="../media/image29.png"/><Relationship Id="rId68" Type="http://schemas.openxmlformats.org/officeDocument/2006/relationships/customXml" Target="../ink/ink996.xml"/><Relationship Id="rId84" Type="http://schemas.openxmlformats.org/officeDocument/2006/relationships/customXml" Target="../ink/ink1006.xml"/><Relationship Id="rId16" Type="http://schemas.openxmlformats.org/officeDocument/2006/relationships/image" Target="../media/image6.png"/><Relationship Id="rId11" Type="http://schemas.openxmlformats.org/officeDocument/2006/relationships/customXml" Target="../ink/ink967.xml"/><Relationship Id="rId32" Type="http://schemas.openxmlformats.org/officeDocument/2006/relationships/image" Target="../media/image16.png"/><Relationship Id="rId37" Type="http://schemas.openxmlformats.org/officeDocument/2006/relationships/customXml" Target="../ink/ink980.xml"/><Relationship Id="rId53" Type="http://schemas.openxmlformats.org/officeDocument/2006/relationships/image" Target="../media/image24.png"/><Relationship Id="rId58" Type="http://schemas.openxmlformats.org/officeDocument/2006/relationships/customXml" Target="../ink/ink991.xml"/><Relationship Id="rId74" Type="http://schemas.openxmlformats.org/officeDocument/2006/relationships/customXml" Target="../ink/ink99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7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75.xml"/><Relationship Id="rId30" Type="http://schemas.openxmlformats.org/officeDocument/2006/relationships/image" Target="../media/image15.png"/><Relationship Id="rId35" Type="http://schemas.openxmlformats.org/officeDocument/2006/relationships/customXml" Target="../ink/ink979.xml"/><Relationship Id="rId43" Type="http://schemas.openxmlformats.org/officeDocument/2006/relationships/customXml" Target="../ink/ink983.xml"/><Relationship Id="rId48" Type="http://schemas.openxmlformats.org/officeDocument/2006/relationships/image" Target="../media/image22.png"/><Relationship Id="rId56" Type="http://schemas.openxmlformats.org/officeDocument/2006/relationships/customXml" Target="../ink/ink990.xml"/><Relationship Id="rId64" Type="http://schemas.openxmlformats.org/officeDocument/2006/relationships/customXml" Target="../ink/ink99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98.xml"/><Relationship Id="rId80" Type="http://schemas.openxmlformats.org/officeDocument/2006/relationships/customXml" Target="../ink/ink1002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970.xml"/><Relationship Id="rId25" Type="http://schemas.openxmlformats.org/officeDocument/2006/relationships/customXml" Target="../ink/ink974.xml"/><Relationship Id="rId33" Type="http://schemas.openxmlformats.org/officeDocument/2006/relationships/customXml" Target="../ink/ink97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82.xml"/><Relationship Id="rId54" Type="http://schemas.openxmlformats.org/officeDocument/2006/relationships/customXml" Target="../ink/ink989.xml"/><Relationship Id="rId62" Type="http://schemas.openxmlformats.org/officeDocument/2006/relationships/customXml" Target="../ink/ink993.xml"/><Relationship Id="rId70" Type="http://schemas.openxmlformats.org/officeDocument/2006/relationships/customXml" Target="../ink/ink997.xml"/><Relationship Id="rId75" Type="http://schemas.openxmlformats.org/officeDocument/2006/relationships/image" Target="../media/image35.png"/><Relationship Id="rId83" Type="http://schemas.openxmlformats.org/officeDocument/2006/relationships/customXml" Target="../ink/ink10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69.xml"/><Relationship Id="rId23" Type="http://schemas.openxmlformats.org/officeDocument/2006/relationships/customXml" Target="../ink/ink97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8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977.xml"/><Relationship Id="rId44" Type="http://schemas.openxmlformats.org/officeDocument/2006/relationships/image" Target="../media/image12.png"/><Relationship Id="rId52" Type="http://schemas.openxmlformats.org/officeDocument/2006/relationships/customXml" Target="../ink/ink988.xml"/><Relationship Id="rId60" Type="http://schemas.openxmlformats.org/officeDocument/2006/relationships/customXml" Target="../ink/ink99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01.xml"/><Relationship Id="rId81" Type="http://schemas.openxmlformats.org/officeDocument/2006/relationships/customXml" Target="../ink/ink1003.xml"/><Relationship Id="rId4" Type="http://schemas.openxmlformats.org/officeDocument/2006/relationships/customXml" Target="../ink/ink964.xml"/><Relationship Id="rId9" Type="http://schemas.openxmlformats.org/officeDocument/2006/relationships/customXml" Target="../ink/ink966.xml"/><Relationship Id="rId13" Type="http://schemas.openxmlformats.org/officeDocument/2006/relationships/customXml" Target="../ink/ink968.xml"/><Relationship Id="rId18" Type="http://schemas.openxmlformats.org/officeDocument/2006/relationships/image" Target="../media/image7.png"/><Relationship Id="rId39" Type="http://schemas.openxmlformats.org/officeDocument/2006/relationships/customXml" Target="../ink/ink981.xml"/><Relationship Id="rId34" Type="http://schemas.openxmlformats.org/officeDocument/2006/relationships/image" Target="../media/image17.png"/><Relationship Id="rId50" Type="http://schemas.openxmlformats.org/officeDocument/2006/relationships/customXml" Target="../ink/ink987.xml"/><Relationship Id="rId55" Type="http://schemas.openxmlformats.org/officeDocument/2006/relationships/image" Target="../media/image25.png"/><Relationship Id="rId76" Type="http://schemas.openxmlformats.org/officeDocument/2006/relationships/customXml" Target="../ink/ink1000.xml"/><Relationship Id="rId7" Type="http://schemas.openxmlformats.org/officeDocument/2006/relationships/customXml" Target="../ink/ink96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97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84.xml"/><Relationship Id="rId66" Type="http://schemas.openxmlformats.org/officeDocument/2006/relationships/customXml" Target="../ink/ink995.xml"/><Relationship Id="rId61" Type="http://schemas.openxmlformats.org/officeDocument/2006/relationships/image" Target="../media/image28.png"/><Relationship Id="rId82" Type="http://schemas.openxmlformats.org/officeDocument/2006/relationships/customXml" Target="../ink/ink100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15.xml"/><Relationship Id="rId42" Type="http://schemas.openxmlformats.org/officeDocument/2006/relationships/image" Target="../media/image11.png"/><Relationship Id="rId47" Type="http://schemas.openxmlformats.org/officeDocument/2006/relationships/customXml" Target="../ink/ink1028.xml"/><Relationship Id="rId63" Type="http://schemas.openxmlformats.org/officeDocument/2006/relationships/image" Target="../media/image29.png"/><Relationship Id="rId68" Type="http://schemas.openxmlformats.org/officeDocument/2006/relationships/customXml" Target="../ink/ink1039.xml"/><Relationship Id="rId84" Type="http://schemas.openxmlformats.org/officeDocument/2006/relationships/customXml" Target="../ink/ink1049.xml"/><Relationship Id="rId16" Type="http://schemas.openxmlformats.org/officeDocument/2006/relationships/image" Target="../media/image6.png"/><Relationship Id="rId11" Type="http://schemas.openxmlformats.org/officeDocument/2006/relationships/customXml" Target="../ink/ink1010.xml"/><Relationship Id="rId32" Type="http://schemas.openxmlformats.org/officeDocument/2006/relationships/image" Target="../media/image16.png"/><Relationship Id="rId37" Type="http://schemas.openxmlformats.org/officeDocument/2006/relationships/customXml" Target="../ink/ink1023.xml"/><Relationship Id="rId53" Type="http://schemas.openxmlformats.org/officeDocument/2006/relationships/image" Target="../media/image24.png"/><Relationship Id="rId58" Type="http://schemas.openxmlformats.org/officeDocument/2006/relationships/customXml" Target="../ink/ink1034.xml"/><Relationship Id="rId74" Type="http://schemas.openxmlformats.org/officeDocument/2006/relationships/customXml" Target="../ink/ink104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01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18.xml"/><Relationship Id="rId30" Type="http://schemas.openxmlformats.org/officeDocument/2006/relationships/image" Target="../media/image15.png"/><Relationship Id="rId35" Type="http://schemas.openxmlformats.org/officeDocument/2006/relationships/customXml" Target="../ink/ink1022.xml"/><Relationship Id="rId43" Type="http://schemas.openxmlformats.org/officeDocument/2006/relationships/customXml" Target="../ink/ink1026.xml"/><Relationship Id="rId48" Type="http://schemas.openxmlformats.org/officeDocument/2006/relationships/image" Target="../media/image22.png"/><Relationship Id="rId56" Type="http://schemas.openxmlformats.org/officeDocument/2006/relationships/customXml" Target="../ink/ink1033.xml"/><Relationship Id="rId64" Type="http://schemas.openxmlformats.org/officeDocument/2006/relationships/customXml" Target="../ink/ink103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41.xml"/><Relationship Id="rId80" Type="http://schemas.openxmlformats.org/officeDocument/2006/relationships/customXml" Target="../ink/ink1045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1013.xml"/><Relationship Id="rId25" Type="http://schemas.openxmlformats.org/officeDocument/2006/relationships/customXml" Target="../ink/ink1017.xml"/><Relationship Id="rId33" Type="http://schemas.openxmlformats.org/officeDocument/2006/relationships/customXml" Target="../ink/ink102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25.xml"/><Relationship Id="rId54" Type="http://schemas.openxmlformats.org/officeDocument/2006/relationships/customXml" Target="../ink/ink1032.xml"/><Relationship Id="rId62" Type="http://schemas.openxmlformats.org/officeDocument/2006/relationships/customXml" Target="../ink/ink1036.xml"/><Relationship Id="rId70" Type="http://schemas.openxmlformats.org/officeDocument/2006/relationships/customXml" Target="../ink/ink1040.xml"/><Relationship Id="rId75" Type="http://schemas.openxmlformats.org/officeDocument/2006/relationships/image" Target="../media/image35.png"/><Relationship Id="rId83" Type="http://schemas.openxmlformats.org/officeDocument/2006/relationships/customXml" Target="../ink/ink10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12.xml"/><Relationship Id="rId23" Type="http://schemas.openxmlformats.org/officeDocument/2006/relationships/customXml" Target="../ink/ink101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2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20.xml"/><Relationship Id="rId44" Type="http://schemas.openxmlformats.org/officeDocument/2006/relationships/image" Target="../media/image12.png"/><Relationship Id="rId52" Type="http://schemas.openxmlformats.org/officeDocument/2006/relationships/customXml" Target="../ink/ink1031.xml"/><Relationship Id="rId60" Type="http://schemas.openxmlformats.org/officeDocument/2006/relationships/customXml" Target="../ink/ink103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44.xml"/><Relationship Id="rId81" Type="http://schemas.openxmlformats.org/officeDocument/2006/relationships/customXml" Target="../ink/ink1046.xml"/><Relationship Id="rId4" Type="http://schemas.openxmlformats.org/officeDocument/2006/relationships/customXml" Target="../ink/ink1007.xml"/><Relationship Id="rId9" Type="http://schemas.openxmlformats.org/officeDocument/2006/relationships/customXml" Target="../ink/ink1009.xml"/><Relationship Id="rId13" Type="http://schemas.openxmlformats.org/officeDocument/2006/relationships/customXml" Target="../ink/ink1011.xml"/><Relationship Id="rId18" Type="http://schemas.openxmlformats.org/officeDocument/2006/relationships/image" Target="../media/image7.png"/><Relationship Id="rId39" Type="http://schemas.openxmlformats.org/officeDocument/2006/relationships/customXml" Target="../ink/ink1024.xml"/><Relationship Id="rId34" Type="http://schemas.openxmlformats.org/officeDocument/2006/relationships/image" Target="../media/image17.png"/><Relationship Id="rId50" Type="http://schemas.openxmlformats.org/officeDocument/2006/relationships/customXml" Target="../ink/ink1030.xml"/><Relationship Id="rId55" Type="http://schemas.openxmlformats.org/officeDocument/2006/relationships/image" Target="../media/image25.png"/><Relationship Id="rId76" Type="http://schemas.openxmlformats.org/officeDocument/2006/relationships/customXml" Target="../ink/ink1043.xml"/><Relationship Id="rId7" Type="http://schemas.openxmlformats.org/officeDocument/2006/relationships/customXml" Target="../ink/ink100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1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27.xml"/><Relationship Id="rId66" Type="http://schemas.openxmlformats.org/officeDocument/2006/relationships/customXml" Target="../ink/ink1038.xml"/><Relationship Id="rId61" Type="http://schemas.openxmlformats.org/officeDocument/2006/relationships/image" Target="../media/image28.png"/><Relationship Id="rId82" Type="http://schemas.openxmlformats.org/officeDocument/2006/relationships/customXml" Target="../ink/ink104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58.xml"/><Relationship Id="rId42" Type="http://schemas.openxmlformats.org/officeDocument/2006/relationships/image" Target="../media/image11.png"/><Relationship Id="rId47" Type="http://schemas.openxmlformats.org/officeDocument/2006/relationships/customXml" Target="../ink/ink1071.xml"/><Relationship Id="rId63" Type="http://schemas.openxmlformats.org/officeDocument/2006/relationships/image" Target="../media/image29.png"/><Relationship Id="rId68" Type="http://schemas.openxmlformats.org/officeDocument/2006/relationships/customXml" Target="../ink/ink1082.xml"/><Relationship Id="rId84" Type="http://schemas.openxmlformats.org/officeDocument/2006/relationships/customXml" Target="../ink/ink1092.xml"/><Relationship Id="rId16" Type="http://schemas.openxmlformats.org/officeDocument/2006/relationships/image" Target="../media/image6.png"/><Relationship Id="rId11" Type="http://schemas.openxmlformats.org/officeDocument/2006/relationships/customXml" Target="../ink/ink1053.xml"/><Relationship Id="rId32" Type="http://schemas.openxmlformats.org/officeDocument/2006/relationships/image" Target="../media/image16.png"/><Relationship Id="rId37" Type="http://schemas.openxmlformats.org/officeDocument/2006/relationships/customXml" Target="../ink/ink1066.xml"/><Relationship Id="rId53" Type="http://schemas.openxmlformats.org/officeDocument/2006/relationships/image" Target="../media/image24.png"/><Relationship Id="rId58" Type="http://schemas.openxmlformats.org/officeDocument/2006/relationships/customXml" Target="../ink/ink1077.xml"/><Relationship Id="rId74" Type="http://schemas.openxmlformats.org/officeDocument/2006/relationships/customXml" Target="../ink/ink108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05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61.xml"/><Relationship Id="rId30" Type="http://schemas.openxmlformats.org/officeDocument/2006/relationships/image" Target="../media/image15.png"/><Relationship Id="rId35" Type="http://schemas.openxmlformats.org/officeDocument/2006/relationships/customXml" Target="../ink/ink1065.xml"/><Relationship Id="rId43" Type="http://schemas.openxmlformats.org/officeDocument/2006/relationships/customXml" Target="../ink/ink1069.xml"/><Relationship Id="rId48" Type="http://schemas.openxmlformats.org/officeDocument/2006/relationships/image" Target="../media/image22.png"/><Relationship Id="rId56" Type="http://schemas.openxmlformats.org/officeDocument/2006/relationships/customXml" Target="../ink/ink1076.xml"/><Relationship Id="rId64" Type="http://schemas.openxmlformats.org/officeDocument/2006/relationships/customXml" Target="../ink/ink108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84.xml"/><Relationship Id="rId80" Type="http://schemas.openxmlformats.org/officeDocument/2006/relationships/customXml" Target="../ink/ink1088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1056.xml"/><Relationship Id="rId25" Type="http://schemas.openxmlformats.org/officeDocument/2006/relationships/customXml" Target="../ink/ink1060.xml"/><Relationship Id="rId33" Type="http://schemas.openxmlformats.org/officeDocument/2006/relationships/customXml" Target="../ink/ink106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68.xml"/><Relationship Id="rId54" Type="http://schemas.openxmlformats.org/officeDocument/2006/relationships/customXml" Target="../ink/ink1075.xml"/><Relationship Id="rId62" Type="http://schemas.openxmlformats.org/officeDocument/2006/relationships/customXml" Target="../ink/ink1079.xml"/><Relationship Id="rId70" Type="http://schemas.openxmlformats.org/officeDocument/2006/relationships/customXml" Target="../ink/ink1083.xml"/><Relationship Id="rId75" Type="http://schemas.openxmlformats.org/officeDocument/2006/relationships/image" Target="../media/image35.png"/><Relationship Id="rId83" Type="http://schemas.openxmlformats.org/officeDocument/2006/relationships/customXml" Target="../ink/ink10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55.xml"/><Relationship Id="rId23" Type="http://schemas.openxmlformats.org/officeDocument/2006/relationships/customXml" Target="../ink/ink105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7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63.xml"/><Relationship Id="rId44" Type="http://schemas.openxmlformats.org/officeDocument/2006/relationships/image" Target="../media/image12.png"/><Relationship Id="rId52" Type="http://schemas.openxmlformats.org/officeDocument/2006/relationships/customXml" Target="../ink/ink1074.xml"/><Relationship Id="rId60" Type="http://schemas.openxmlformats.org/officeDocument/2006/relationships/customXml" Target="../ink/ink107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87.xml"/><Relationship Id="rId81" Type="http://schemas.openxmlformats.org/officeDocument/2006/relationships/customXml" Target="../ink/ink1089.xml"/><Relationship Id="rId4" Type="http://schemas.openxmlformats.org/officeDocument/2006/relationships/customXml" Target="../ink/ink1050.xml"/><Relationship Id="rId9" Type="http://schemas.openxmlformats.org/officeDocument/2006/relationships/customXml" Target="../ink/ink1052.xml"/><Relationship Id="rId13" Type="http://schemas.openxmlformats.org/officeDocument/2006/relationships/customXml" Target="../ink/ink1054.xml"/><Relationship Id="rId18" Type="http://schemas.openxmlformats.org/officeDocument/2006/relationships/image" Target="../media/image7.png"/><Relationship Id="rId39" Type="http://schemas.openxmlformats.org/officeDocument/2006/relationships/customXml" Target="../ink/ink1067.xml"/><Relationship Id="rId34" Type="http://schemas.openxmlformats.org/officeDocument/2006/relationships/image" Target="../media/image17.png"/><Relationship Id="rId50" Type="http://schemas.openxmlformats.org/officeDocument/2006/relationships/customXml" Target="../ink/ink1073.xml"/><Relationship Id="rId55" Type="http://schemas.openxmlformats.org/officeDocument/2006/relationships/image" Target="../media/image25.png"/><Relationship Id="rId76" Type="http://schemas.openxmlformats.org/officeDocument/2006/relationships/customXml" Target="../ink/ink1086.xml"/><Relationship Id="rId7" Type="http://schemas.openxmlformats.org/officeDocument/2006/relationships/customXml" Target="../ink/ink105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06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70.xml"/><Relationship Id="rId66" Type="http://schemas.openxmlformats.org/officeDocument/2006/relationships/customXml" Target="../ink/ink1081.xml"/><Relationship Id="rId61" Type="http://schemas.openxmlformats.org/officeDocument/2006/relationships/image" Target="../media/image28.png"/><Relationship Id="rId82" Type="http://schemas.openxmlformats.org/officeDocument/2006/relationships/customXml" Target="../ink/ink109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01.xml"/><Relationship Id="rId42" Type="http://schemas.openxmlformats.org/officeDocument/2006/relationships/image" Target="../media/image11.png"/><Relationship Id="rId47" Type="http://schemas.openxmlformats.org/officeDocument/2006/relationships/customXml" Target="../ink/ink1114.xml"/><Relationship Id="rId63" Type="http://schemas.openxmlformats.org/officeDocument/2006/relationships/image" Target="../media/image29.png"/><Relationship Id="rId68" Type="http://schemas.openxmlformats.org/officeDocument/2006/relationships/customXml" Target="../ink/ink1125.xml"/><Relationship Id="rId84" Type="http://schemas.openxmlformats.org/officeDocument/2006/relationships/customXml" Target="../ink/ink1135.xml"/><Relationship Id="rId16" Type="http://schemas.openxmlformats.org/officeDocument/2006/relationships/image" Target="../media/image6.png"/><Relationship Id="rId11" Type="http://schemas.openxmlformats.org/officeDocument/2006/relationships/customXml" Target="../ink/ink1096.xml"/><Relationship Id="rId32" Type="http://schemas.openxmlformats.org/officeDocument/2006/relationships/image" Target="../media/image16.png"/><Relationship Id="rId37" Type="http://schemas.openxmlformats.org/officeDocument/2006/relationships/customXml" Target="../ink/ink1109.xml"/><Relationship Id="rId53" Type="http://schemas.openxmlformats.org/officeDocument/2006/relationships/image" Target="../media/image24.png"/><Relationship Id="rId58" Type="http://schemas.openxmlformats.org/officeDocument/2006/relationships/customXml" Target="../ink/ink1120.xml"/><Relationship Id="rId74" Type="http://schemas.openxmlformats.org/officeDocument/2006/relationships/customXml" Target="../ink/ink112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10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104.xml"/><Relationship Id="rId30" Type="http://schemas.openxmlformats.org/officeDocument/2006/relationships/image" Target="../media/image15.png"/><Relationship Id="rId35" Type="http://schemas.openxmlformats.org/officeDocument/2006/relationships/customXml" Target="../ink/ink1108.xml"/><Relationship Id="rId43" Type="http://schemas.openxmlformats.org/officeDocument/2006/relationships/customXml" Target="../ink/ink1112.xml"/><Relationship Id="rId48" Type="http://schemas.openxmlformats.org/officeDocument/2006/relationships/image" Target="../media/image22.png"/><Relationship Id="rId56" Type="http://schemas.openxmlformats.org/officeDocument/2006/relationships/customXml" Target="../ink/ink1119.xml"/><Relationship Id="rId64" Type="http://schemas.openxmlformats.org/officeDocument/2006/relationships/customXml" Target="../ink/ink112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27.xml"/><Relationship Id="rId80" Type="http://schemas.openxmlformats.org/officeDocument/2006/relationships/customXml" Target="../ink/ink1131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1099.xml"/><Relationship Id="rId25" Type="http://schemas.openxmlformats.org/officeDocument/2006/relationships/customXml" Target="../ink/ink1103.xml"/><Relationship Id="rId33" Type="http://schemas.openxmlformats.org/officeDocument/2006/relationships/customXml" Target="../ink/ink110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111.xml"/><Relationship Id="rId54" Type="http://schemas.openxmlformats.org/officeDocument/2006/relationships/customXml" Target="../ink/ink1118.xml"/><Relationship Id="rId62" Type="http://schemas.openxmlformats.org/officeDocument/2006/relationships/customXml" Target="../ink/ink1122.xml"/><Relationship Id="rId70" Type="http://schemas.openxmlformats.org/officeDocument/2006/relationships/customXml" Target="../ink/ink1126.xml"/><Relationship Id="rId75" Type="http://schemas.openxmlformats.org/officeDocument/2006/relationships/image" Target="../media/image35.png"/><Relationship Id="rId83" Type="http://schemas.openxmlformats.org/officeDocument/2006/relationships/customXml" Target="../ink/ink1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98.xml"/><Relationship Id="rId23" Type="http://schemas.openxmlformats.org/officeDocument/2006/relationships/customXml" Target="../ink/ink110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11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106.xml"/><Relationship Id="rId44" Type="http://schemas.openxmlformats.org/officeDocument/2006/relationships/image" Target="../media/image12.png"/><Relationship Id="rId52" Type="http://schemas.openxmlformats.org/officeDocument/2006/relationships/customXml" Target="../ink/ink1117.xml"/><Relationship Id="rId60" Type="http://schemas.openxmlformats.org/officeDocument/2006/relationships/customXml" Target="../ink/ink112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30.xml"/><Relationship Id="rId81" Type="http://schemas.openxmlformats.org/officeDocument/2006/relationships/customXml" Target="../ink/ink1132.xml"/><Relationship Id="rId4" Type="http://schemas.openxmlformats.org/officeDocument/2006/relationships/customXml" Target="../ink/ink1093.xml"/><Relationship Id="rId9" Type="http://schemas.openxmlformats.org/officeDocument/2006/relationships/customXml" Target="../ink/ink1095.xml"/><Relationship Id="rId13" Type="http://schemas.openxmlformats.org/officeDocument/2006/relationships/customXml" Target="../ink/ink1097.xml"/><Relationship Id="rId18" Type="http://schemas.openxmlformats.org/officeDocument/2006/relationships/image" Target="../media/image7.png"/><Relationship Id="rId39" Type="http://schemas.openxmlformats.org/officeDocument/2006/relationships/customXml" Target="../ink/ink1110.xml"/><Relationship Id="rId34" Type="http://schemas.openxmlformats.org/officeDocument/2006/relationships/image" Target="../media/image17.png"/><Relationship Id="rId50" Type="http://schemas.openxmlformats.org/officeDocument/2006/relationships/customXml" Target="../ink/ink1116.xml"/><Relationship Id="rId55" Type="http://schemas.openxmlformats.org/officeDocument/2006/relationships/image" Target="../media/image25.png"/><Relationship Id="rId76" Type="http://schemas.openxmlformats.org/officeDocument/2006/relationships/customXml" Target="../ink/ink1129.xml"/><Relationship Id="rId7" Type="http://schemas.openxmlformats.org/officeDocument/2006/relationships/customXml" Target="../ink/ink109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110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113.xml"/><Relationship Id="rId66" Type="http://schemas.openxmlformats.org/officeDocument/2006/relationships/customXml" Target="../ink/ink1124.xml"/><Relationship Id="rId61" Type="http://schemas.openxmlformats.org/officeDocument/2006/relationships/image" Target="../media/image28.png"/><Relationship Id="rId82" Type="http://schemas.openxmlformats.org/officeDocument/2006/relationships/customXml" Target="../ink/ink113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5.xml"/><Relationship Id="rId42" Type="http://schemas.openxmlformats.org/officeDocument/2006/relationships/image" Target="../media/image11.png"/><Relationship Id="rId47" Type="http://schemas.openxmlformats.org/officeDocument/2006/relationships/customXml" Target="../ink/ink108.xml"/><Relationship Id="rId63" Type="http://schemas.openxmlformats.org/officeDocument/2006/relationships/image" Target="../media/image29.png"/><Relationship Id="rId68" Type="http://schemas.openxmlformats.org/officeDocument/2006/relationships/customXml" Target="../ink/ink119.xml"/><Relationship Id="rId84" Type="http://schemas.openxmlformats.org/officeDocument/2006/relationships/customXml" Target="../ink/ink129.xml"/><Relationship Id="rId16" Type="http://schemas.openxmlformats.org/officeDocument/2006/relationships/image" Target="../media/image6.png"/><Relationship Id="rId11" Type="http://schemas.openxmlformats.org/officeDocument/2006/relationships/customXml" Target="../ink/ink90.xml"/><Relationship Id="rId32" Type="http://schemas.openxmlformats.org/officeDocument/2006/relationships/image" Target="../media/image16.png"/><Relationship Id="rId37" Type="http://schemas.openxmlformats.org/officeDocument/2006/relationships/customXml" Target="../ink/ink103.xml"/><Relationship Id="rId53" Type="http://schemas.openxmlformats.org/officeDocument/2006/relationships/image" Target="../media/image24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8.xml"/><Relationship Id="rId30" Type="http://schemas.openxmlformats.org/officeDocument/2006/relationships/image" Target="../media/image15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22.png"/><Relationship Id="rId56" Type="http://schemas.openxmlformats.org/officeDocument/2006/relationships/customXml" Target="../ink/ink113.xml"/><Relationship Id="rId64" Type="http://schemas.openxmlformats.org/officeDocument/2006/relationships/customXml" Target="../ink/ink11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21.xml"/><Relationship Id="rId80" Type="http://schemas.openxmlformats.org/officeDocument/2006/relationships/customXml" Target="../ink/ink125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5.xml"/><Relationship Id="rId54" Type="http://schemas.openxmlformats.org/officeDocument/2006/relationships/customXml" Target="../ink/ink112.xml"/><Relationship Id="rId62" Type="http://schemas.openxmlformats.org/officeDocument/2006/relationships/customXml" Target="../ink/ink116.xml"/><Relationship Id="rId70" Type="http://schemas.openxmlformats.org/officeDocument/2006/relationships/customXml" Target="../ink/ink120.xml"/><Relationship Id="rId75" Type="http://schemas.openxmlformats.org/officeDocument/2006/relationships/image" Target="../media/image35.png"/><Relationship Id="rId83" Type="http://schemas.openxmlformats.org/officeDocument/2006/relationships/customXml" Target="../ink/ink1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0.xml"/><Relationship Id="rId44" Type="http://schemas.openxmlformats.org/officeDocument/2006/relationships/image" Target="../media/image12.png"/><Relationship Id="rId52" Type="http://schemas.openxmlformats.org/officeDocument/2006/relationships/customXml" Target="../ink/ink111.xml"/><Relationship Id="rId60" Type="http://schemas.openxmlformats.org/officeDocument/2006/relationships/customXml" Target="../ink/ink11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24.xml"/><Relationship Id="rId81" Type="http://schemas.openxmlformats.org/officeDocument/2006/relationships/customXml" Target="../ink/ink126.xml"/><Relationship Id="rId4" Type="http://schemas.openxmlformats.org/officeDocument/2006/relationships/customXml" Target="../ink/ink87.xml"/><Relationship Id="rId9" Type="http://schemas.openxmlformats.org/officeDocument/2006/relationships/customXml" Target="../ink/ink89.xml"/><Relationship Id="rId13" Type="http://schemas.openxmlformats.org/officeDocument/2006/relationships/customXml" Target="../ink/ink91.xml"/><Relationship Id="rId18" Type="http://schemas.openxmlformats.org/officeDocument/2006/relationships/image" Target="../media/image7.png"/><Relationship Id="rId39" Type="http://schemas.openxmlformats.org/officeDocument/2006/relationships/customXml" Target="../ink/ink104.xml"/><Relationship Id="rId34" Type="http://schemas.openxmlformats.org/officeDocument/2006/relationships/image" Target="../media/image17.png"/><Relationship Id="rId50" Type="http://schemas.openxmlformats.org/officeDocument/2006/relationships/customXml" Target="../ink/ink110.xml"/><Relationship Id="rId55" Type="http://schemas.openxmlformats.org/officeDocument/2006/relationships/image" Target="../media/image25.png"/><Relationship Id="rId76" Type="http://schemas.openxmlformats.org/officeDocument/2006/relationships/customXml" Target="../ink/ink123.xml"/><Relationship Id="rId7" Type="http://schemas.openxmlformats.org/officeDocument/2006/relationships/customXml" Target="../ink/ink8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9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7.xml"/><Relationship Id="rId66" Type="http://schemas.openxmlformats.org/officeDocument/2006/relationships/customXml" Target="../ink/ink118.xml"/><Relationship Id="rId61" Type="http://schemas.openxmlformats.org/officeDocument/2006/relationships/image" Target="../media/image28.png"/><Relationship Id="rId82" Type="http://schemas.openxmlformats.org/officeDocument/2006/relationships/customXml" Target="../ink/ink12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38.xml"/><Relationship Id="rId42" Type="http://schemas.openxmlformats.org/officeDocument/2006/relationships/image" Target="../media/image11.png"/><Relationship Id="rId47" Type="http://schemas.openxmlformats.org/officeDocument/2006/relationships/customXml" Target="../ink/ink151.xml"/><Relationship Id="rId63" Type="http://schemas.openxmlformats.org/officeDocument/2006/relationships/image" Target="../media/image29.png"/><Relationship Id="rId68" Type="http://schemas.openxmlformats.org/officeDocument/2006/relationships/customXml" Target="../ink/ink162.xml"/><Relationship Id="rId84" Type="http://schemas.openxmlformats.org/officeDocument/2006/relationships/customXml" Target="../ink/ink172.xml"/><Relationship Id="rId16" Type="http://schemas.openxmlformats.org/officeDocument/2006/relationships/image" Target="../media/image6.png"/><Relationship Id="rId11" Type="http://schemas.openxmlformats.org/officeDocument/2006/relationships/customXml" Target="../ink/ink133.xml"/><Relationship Id="rId32" Type="http://schemas.openxmlformats.org/officeDocument/2006/relationships/image" Target="../media/image16.png"/><Relationship Id="rId37" Type="http://schemas.openxmlformats.org/officeDocument/2006/relationships/customXml" Target="../ink/ink146.xml"/><Relationship Id="rId53" Type="http://schemas.openxmlformats.org/officeDocument/2006/relationships/image" Target="../media/image24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3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41.xml"/><Relationship Id="rId30" Type="http://schemas.openxmlformats.org/officeDocument/2006/relationships/image" Target="../media/image15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22.png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48.xml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3.xml"/><Relationship Id="rId75" Type="http://schemas.openxmlformats.org/officeDocument/2006/relationships/image" Target="../media/image35.png"/><Relationship Id="rId83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43.xml"/><Relationship Id="rId44" Type="http://schemas.openxmlformats.org/officeDocument/2006/relationships/image" Target="../media/image12.png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67.xml"/><Relationship Id="rId81" Type="http://schemas.openxmlformats.org/officeDocument/2006/relationships/customXml" Target="../ink/ink169.xml"/><Relationship Id="rId4" Type="http://schemas.openxmlformats.org/officeDocument/2006/relationships/customXml" Target="../ink/ink130.xml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7.png"/><Relationship Id="rId39" Type="http://schemas.openxmlformats.org/officeDocument/2006/relationships/customXml" Target="../ink/ink147.xml"/><Relationship Id="rId34" Type="http://schemas.openxmlformats.org/officeDocument/2006/relationships/image" Target="../media/image17.png"/><Relationship Id="rId50" Type="http://schemas.openxmlformats.org/officeDocument/2006/relationships/customXml" Target="../ink/ink153.xml"/><Relationship Id="rId55" Type="http://schemas.openxmlformats.org/officeDocument/2006/relationships/image" Target="../media/image25.png"/><Relationship Id="rId76" Type="http://schemas.openxmlformats.org/officeDocument/2006/relationships/customXml" Target="../ink/ink166.xml"/><Relationship Id="rId7" Type="http://schemas.openxmlformats.org/officeDocument/2006/relationships/customXml" Target="../ink/ink13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50.xml"/><Relationship Id="rId66" Type="http://schemas.openxmlformats.org/officeDocument/2006/relationships/customXml" Target="../ink/ink161.xml"/><Relationship Id="rId61" Type="http://schemas.openxmlformats.org/officeDocument/2006/relationships/image" Target="../media/image28.png"/><Relationship Id="rId82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81.xml"/><Relationship Id="rId42" Type="http://schemas.openxmlformats.org/officeDocument/2006/relationships/image" Target="../media/image11.png"/><Relationship Id="rId47" Type="http://schemas.openxmlformats.org/officeDocument/2006/relationships/customXml" Target="../ink/ink194.xml"/><Relationship Id="rId63" Type="http://schemas.openxmlformats.org/officeDocument/2006/relationships/image" Target="../media/image29.png"/><Relationship Id="rId68" Type="http://schemas.openxmlformats.org/officeDocument/2006/relationships/customXml" Target="../ink/ink205.xml"/><Relationship Id="rId84" Type="http://schemas.openxmlformats.org/officeDocument/2006/relationships/customXml" Target="../ink/ink215.xml"/><Relationship Id="rId16" Type="http://schemas.openxmlformats.org/officeDocument/2006/relationships/image" Target="../media/image6.png"/><Relationship Id="rId11" Type="http://schemas.openxmlformats.org/officeDocument/2006/relationships/customXml" Target="../ink/ink176.xml"/><Relationship Id="rId32" Type="http://schemas.openxmlformats.org/officeDocument/2006/relationships/image" Target="../media/image16.png"/><Relationship Id="rId37" Type="http://schemas.openxmlformats.org/officeDocument/2006/relationships/customXml" Target="../ink/ink189.xml"/><Relationship Id="rId53" Type="http://schemas.openxmlformats.org/officeDocument/2006/relationships/image" Target="../media/image24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8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84.xml"/><Relationship Id="rId30" Type="http://schemas.openxmlformats.org/officeDocument/2006/relationships/image" Target="../media/image1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22.png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1.xml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35.png"/><Relationship Id="rId83" Type="http://schemas.openxmlformats.org/officeDocument/2006/relationships/customXml" Target="../ink/ink2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9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86.xml"/><Relationship Id="rId44" Type="http://schemas.openxmlformats.org/officeDocument/2006/relationships/image" Target="../media/image12.png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10.xml"/><Relationship Id="rId81" Type="http://schemas.openxmlformats.org/officeDocument/2006/relationships/customXml" Target="../ink/ink212.xml"/><Relationship Id="rId4" Type="http://schemas.openxmlformats.org/officeDocument/2006/relationships/customXml" Target="../ink/ink173.xml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7.png"/><Relationship Id="rId39" Type="http://schemas.openxmlformats.org/officeDocument/2006/relationships/customXml" Target="../ink/ink190.xml"/><Relationship Id="rId34" Type="http://schemas.openxmlformats.org/officeDocument/2006/relationships/image" Target="../media/image17.png"/><Relationship Id="rId50" Type="http://schemas.openxmlformats.org/officeDocument/2006/relationships/customXml" Target="../ink/ink196.xml"/><Relationship Id="rId55" Type="http://schemas.openxmlformats.org/officeDocument/2006/relationships/image" Target="../media/image25.png"/><Relationship Id="rId76" Type="http://schemas.openxmlformats.org/officeDocument/2006/relationships/customXml" Target="../ink/ink209.xml"/><Relationship Id="rId7" Type="http://schemas.openxmlformats.org/officeDocument/2006/relationships/customXml" Target="../ink/ink17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8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93.xml"/><Relationship Id="rId66" Type="http://schemas.openxmlformats.org/officeDocument/2006/relationships/customXml" Target="../ink/ink204.xml"/><Relationship Id="rId61" Type="http://schemas.openxmlformats.org/officeDocument/2006/relationships/image" Target="../media/image28.png"/><Relationship Id="rId82" Type="http://schemas.openxmlformats.org/officeDocument/2006/relationships/customXml" Target="../ink/ink2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0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21" Type="http://schemas.openxmlformats.org/officeDocument/2006/relationships/customXml" Target="../ink/ink224.xml"/><Relationship Id="rId34" Type="http://schemas.openxmlformats.org/officeDocument/2006/relationships/image" Target="../media/image180.png"/><Relationship Id="rId7" Type="http://schemas.openxmlformats.org/officeDocument/2006/relationships/customXml" Target="../ink/ink217.xml"/><Relationship Id="rId12" Type="http://schemas.openxmlformats.org/officeDocument/2006/relationships/image" Target="../media/image70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2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219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232.xml"/><Relationship Id="rId5" Type="http://schemas.openxmlformats.org/officeDocument/2006/relationships/customXml" Target="../ink/ink216.xml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150.png"/><Relationship Id="rId36" Type="http://schemas.openxmlformats.org/officeDocument/2006/relationships/image" Target="../media/image190.png"/><Relationship Id="rId10" Type="http://schemas.openxmlformats.org/officeDocument/2006/relationships/image" Target="../media/image60.png"/><Relationship Id="rId19" Type="http://schemas.openxmlformats.org/officeDocument/2006/relationships/customXml" Target="../ink/ink223.xml"/><Relationship Id="rId31" Type="http://schemas.openxmlformats.org/officeDocument/2006/relationships/customXml" Target="../ink/ink229.xml"/><Relationship Id="rId4" Type="http://schemas.openxmlformats.org/officeDocument/2006/relationships/image" Target="../media/image3.png"/><Relationship Id="rId9" Type="http://schemas.openxmlformats.org/officeDocument/2006/relationships/customXml" Target="../ink/ink218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227.xml"/><Relationship Id="rId30" Type="http://schemas.openxmlformats.org/officeDocument/2006/relationships/image" Target="../media/image160.png"/><Relationship Id="rId35" Type="http://schemas.openxmlformats.org/officeDocument/2006/relationships/customXml" Target="../ink/ink231.xml"/><Relationship Id="rId8" Type="http://schemas.openxmlformats.org/officeDocument/2006/relationships/image" Target="../media/image50.png"/><Relationship Id="rId3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41.xml"/><Relationship Id="rId42" Type="http://schemas.openxmlformats.org/officeDocument/2006/relationships/image" Target="../media/image11.png"/><Relationship Id="rId47" Type="http://schemas.openxmlformats.org/officeDocument/2006/relationships/customXml" Target="../ink/ink254.xml"/><Relationship Id="rId63" Type="http://schemas.openxmlformats.org/officeDocument/2006/relationships/image" Target="../media/image29.png"/><Relationship Id="rId68" Type="http://schemas.openxmlformats.org/officeDocument/2006/relationships/customXml" Target="../ink/ink265.xml"/><Relationship Id="rId84" Type="http://schemas.openxmlformats.org/officeDocument/2006/relationships/customXml" Target="../ink/ink275.xml"/><Relationship Id="rId16" Type="http://schemas.openxmlformats.org/officeDocument/2006/relationships/image" Target="../media/image6.png"/><Relationship Id="rId11" Type="http://schemas.openxmlformats.org/officeDocument/2006/relationships/customXml" Target="../ink/ink236.xml"/><Relationship Id="rId32" Type="http://schemas.openxmlformats.org/officeDocument/2006/relationships/image" Target="../media/image16.png"/><Relationship Id="rId37" Type="http://schemas.openxmlformats.org/officeDocument/2006/relationships/customXml" Target="../ink/ink249.xml"/><Relationship Id="rId53" Type="http://schemas.openxmlformats.org/officeDocument/2006/relationships/image" Target="../media/image24.png"/><Relationship Id="rId58" Type="http://schemas.openxmlformats.org/officeDocument/2006/relationships/customXml" Target="../ink/ink260.xml"/><Relationship Id="rId74" Type="http://schemas.openxmlformats.org/officeDocument/2006/relationships/customXml" Target="../ink/ink26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24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44.xml"/><Relationship Id="rId30" Type="http://schemas.openxmlformats.org/officeDocument/2006/relationships/image" Target="../media/image15.png"/><Relationship Id="rId35" Type="http://schemas.openxmlformats.org/officeDocument/2006/relationships/customXml" Target="../ink/ink248.xml"/><Relationship Id="rId43" Type="http://schemas.openxmlformats.org/officeDocument/2006/relationships/customXml" Target="../ink/ink252.xml"/><Relationship Id="rId48" Type="http://schemas.openxmlformats.org/officeDocument/2006/relationships/image" Target="../media/image22.png"/><Relationship Id="rId56" Type="http://schemas.openxmlformats.org/officeDocument/2006/relationships/customXml" Target="../ink/ink259.xml"/><Relationship Id="rId64" Type="http://schemas.openxmlformats.org/officeDocument/2006/relationships/customXml" Target="../ink/ink26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67.xml"/><Relationship Id="rId80" Type="http://schemas.openxmlformats.org/officeDocument/2006/relationships/customXml" Target="../ink/ink271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239.xml"/><Relationship Id="rId25" Type="http://schemas.openxmlformats.org/officeDocument/2006/relationships/customXml" Target="../ink/ink243.xml"/><Relationship Id="rId33" Type="http://schemas.openxmlformats.org/officeDocument/2006/relationships/customXml" Target="../ink/ink24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51.xml"/><Relationship Id="rId54" Type="http://schemas.openxmlformats.org/officeDocument/2006/relationships/customXml" Target="../ink/ink258.xml"/><Relationship Id="rId62" Type="http://schemas.openxmlformats.org/officeDocument/2006/relationships/customXml" Target="../ink/ink262.xml"/><Relationship Id="rId70" Type="http://schemas.openxmlformats.org/officeDocument/2006/relationships/customXml" Target="../ink/ink266.xml"/><Relationship Id="rId75" Type="http://schemas.openxmlformats.org/officeDocument/2006/relationships/image" Target="../media/image35.png"/><Relationship Id="rId83" Type="http://schemas.openxmlformats.org/officeDocument/2006/relationships/customXml" Target="../ink/ink2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238.xml"/><Relationship Id="rId23" Type="http://schemas.openxmlformats.org/officeDocument/2006/relationships/customXml" Target="../ink/ink24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246.xml"/><Relationship Id="rId44" Type="http://schemas.openxmlformats.org/officeDocument/2006/relationships/image" Target="../media/image12.png"/><Relationship Id="rId52" Type="http://schemas.openxmlformats.org/officeDocument/2006/relationships/customXml" Target="../ink/ink257.xml"/><Relationship Id="rId60" Type="http://schemas.openxmlformats.org/officeDocument/2006/relationships/customXml" Target="../ink/ink26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70.xml"/><Relationship Id="rId81" Type="http://schemas.openxmlformats.org/officeDocument/2006/relationships/customXml" Target="../ink/ink272.xml"/><Relationship Id="rId4" Type="http://schemas.openxmlformats.org/officeDocument/2006/relationships/customXml" Target="../ink/ink233.xml"/><Relationship Id="rId9" Type="http://schemas.openxmlformats.org/officeDocument/2006/relationships/customXml" Target="../ink/ink235.xml"/><Relationship Id="rId13" Type="http://schemas.openxmlformats.org/officeDocument/2006/relationships/customXml" Target="../ink/ink237.xml"/><Relationship Id="rId18" Type="http://schemas.openxmlformats.org/officeDocument/2006/relationships/image" Target="../media/image7.png"/><Relationship Id="rId39" Type="http://schemas.openxmlformats.org/officeDocument/2006/relationships/customXml" Target="../ink/ink250.xml"/><Relationship Id="rId34" Type="http://schemas.openxmlformats.org/officeDocument/2006/relationships/image" Target="../media/image17.png"/><Relationship Id="rId50" Type="http://schemas.openxmlformats.org/officeDocument/2006/relationships/customXml" Target="../ink/ink256.xml"/><Relationship Id="rId55" Type="http://schemas.openxmlformats.org/officeDocument/2006/relationships/image" Target="../media/image25.png"/><Relationship Id="rId76" Type="http://schemas.openxmlformats.org/officeDocument/2006/relationships/customXml" Target="../ink/ink269.xml"/><Relationship Id="rId7" Type="http://schemas.openxmlformats.org/officeDocument/2006/relationships/customXml" Target="../ink/ink23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4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53.xml"/><Relationship Id="rId66" Type="http://schemas.openxmlformats.org/officeDocument/2006/relationships/customXml" Target="../ink/ink264.xml"/><Relationship Id="rId61" Type="http://schemas.openxmlformats.org/officeDocument/2006/relationships/image" Target="../media/image28.png"/><Relationship Id="rId82" Type="http://schemas.openxmlformats.org/officeDocument/2006/relationships/customXml" Target="../ink/ink27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84.xml"/><Relationship Id="rId42" Type="http://schemas.openxmlformats.org/officeDocument/2006/relationships/image" Target="../media/image11.png"/><Relationship Id="rId47" Type="http://schemas.openxmlformats.org/officeDocument/2006/relationships/customXml" Target="../ink/ink297.xml"/><Relationship Id="rId63" Type="http://schemas.openxmlformats.org/officeDocument/2006/relationships/image" Target="../media/image29.png"/><Relationship Id="rId68" Type="http://schemas.openxmlformats.org/officeDocument/2006/relationships/customXml" Target="../ink/ink308.xml"/><Relationship Id="rId84" Type="http://schemas.openxmlformats.org/officeDocument/2006/relationships/customXml" Target="../ink/ink318.xml"/><Relationship Id="rId16" Type="http://schemas.openxmlformats.org/officeDocument/2006/relationships/image" Target="../media/image6.png"/><Relationship Id="rId11" Type="http://schemas.openxmlformats.org/officeDocument/2006/relationships/customXml" Target="../ink/ink279.xml"/><Relationship Id="rId32" Type="http://schemas.openxmlformats.org/officeDocument/2006/relationships/image" Target="../media/image16.png"/><Relationship Id="rId37" Type="http://schemas.openxmlformats.org/officeDocument/2006/relationships/customXml" Target="../ink/ink292.xml"/><Relationship Id="rId53" Type="http://schemas.openxmlformats.org/officeDocument/2006/relationships/image" Target="../media/image24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28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87.xml"/><Relationship Id="rId30" Type="http://schemas.openxmlformats.org/officeDocument/2006/relationships/image" Target="../media/image15.png"/><Relationship Id="rId35" Type="http://schemas.openxmlformats.org/officeDocument/2006/relationships/customXml" Target="../ink/ink291.xml"/><Relationship Id="rId43" Type="http://schemas.openxmlformats.org/officeDocument/2006/relationships/customXml" Target="../ink/ink295.xml"/><Relationship Id="rId48" Type="http://schemas.openxmlformats.org/officeDocument/2006/relationships/image" Target="../media/image22.png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10.xml"/><Relationship Id="rId80" Type="http://schemas.openxmlformats.org/officeDocument/2006/relationships/customXml" Target="../ink/ink314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282.xml"/><Relationship Id="rId25" Type="http://schemas.openxmlformats.org/officeDocument/2006/relationships/customXml" Target="../ink/ink286.xml"/><Relationship Id="rId33" Type="http://schemas.openxmlformats.org/officeDocument/2006/relationships/customXml" Target="../ink/ink29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94.xml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35.png"/><Relationship Id="rId83" Type="http://schemas.openxmlformats.org/officeDocument/2006/relationships/customXml" Target="../ink/ink3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281.xml"/><Relationship Id="rId23" Type="http://schemas.openxmlformats.org/officeDocument/2006/relationships/customXml" Target="../ink/ink28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98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289.xml"/><Relationship Id="rId44" Type="http://schemas.openxmlformats.org/officeDocument/2006/relationships/image" Target="../media/image12.png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customXml" Target="../ink/ink276.xml"/><Relationship Id="rId9" Type="http://schemas.openxmlformats.org/officeDocument/2006/relationships/customXml" Target="../ink/ink278.xml"/><Relationship Id="rId13" Type="http://schemas.openxmlformats.org/officeDocument/2006/relationships/customXml" Target="../ink/ink280.xml"/><Relationship Id="rId18" Type="http://schemas.openxmlformats.org/officeDocument/2006/relationships/image" Target="../media/image7.png"/><Relationship Id="rId39" Type="http://schemas.openxmlformats.org/officeDocument/2006/relationships/customXml" Target="../ink/ink293.xml"/><Relationship Id="rId34" Type="http://schemas.openxmlformats.org/officeDocument/2006/relationships/image" Target="../media/image17.png"/><Relationship Id="rId50" Type="http://schemas.openxmlformats.org/officeDocument/2006/relationships/customXml" Target="../ink/ink299.xml"/><Relationship Id="rId55" Type="http://schemas.openxmlformats.org/officeDocument/2006/relationships/image" Target="../media/image25.png"/><Relationship Id="rId76" Type="http://schemas.openxmlformats.org/officeDocument/2006/relationships/customXml" Target="../ink/ink312.xml"/><Relationship Id="rId7" Type="http://schemas.openxmlformats.org/officeDocument/2006/relationships/customXml" Target="../ink/ink27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28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96.xml"/><Relationship Id="rId66" Type="http://schemas.openxmlformats.org/officeDocument/2006/relationships/customXml" Target="../ink/ink307.xml"/><Relationship Id="rId61" Type="http://schemas.openxmlformats.org/officeDocument/2006/relationships/image" Target="../media/image28.png"/><Relationship Id="rId82" Type="http://schemas.openxmlformats.org/officeDocument/2006/relationships/customXml" Target="../ink/ink31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27.xml"/><Relationship Id="rId42" Type="http://schemas.openxmlformats.org/officeDocument/2006/relationships/image" Target="../media/image11.png"/><Relationship Id="rId47" Type="http://schemas.openxmlformats.org/officeDocument/2006/relationships/customXml" Target="../ink/ink340.xml"/><Relationship Id="rId63" Type="http://schemas.openxmlformats.org/officeDocument/2006/relationships/image" Target="../media/image29.png"/><Relationship Id="rId68" Type="http://schemas.openxmlformats.org/officeDocument/2006/relationships/customXml" Target="../ink/ink351.xml"/><Relationship Id="rId84" Type="http://schemas.openxmlformats.org/officeDocument/2006/relationships/customXml" Target="../ink/ink361.xml"/><Relationship Id="rId16" Type="http://schemas.openxmlformats.org/officeDocument/2006/relationships/image" Target="../media/image6.png"/><Relationship Id="rId11" Type="http://schemas.openxmlformats.org/officeDocument/2006/relationships/customXml" Target="../ink/ink322.xml"/><Relationship Id="rId32" Type="http://schemas.openxmlformats.org/officeDocument/2006/relationships/image" Target="../media/image16.png"/><Relationship Id="rId37" Type="http://schemas.openxmlformats.org/officeDocument/2006/relationships/customXml" Target="../ink/ink335.xml"/><Relationship Id="rId53" Type="http://schemas.openxmlformats.org/officeDocument/2006/relationships/image" Target="../media/image24.png"/><Relationship Id="rId58" Type="http://schemas.openxmlformats.org/officeDocument/2006/relationships/customXml" Target="../ink/ink346.xml"/><Relationship Id="rId74" Type="http://schemas.openxmlformats.org/officeDocument/2006/relationships/customXml" Target="../ink/ink354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32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30.xml"/><Relationship Id="rId30" Type="http://schemas.openxmlformats.org/officeDocument/2006/relationships/image" Target="../media/image15.png"/><Relationship Id="rId35" Type="http://schemas.openxmlformats.org/officeDocument/2006/relationships/customXml" Target="../ink/ink334.xml"/><Relationship Id="rId43" Type="http://schemas.openxmlformats.org/officeDocument/2006/relationships/customXml" Target="../ink/ink338.xml"/><Relationship Id="rId48" Type="http://schemas.openxmlformats.org/officeDocument/2006/relationships/image" Target="../media/image22.png"/><Relationship Id="rId56" Type="http://schemas.openxmlformats.org/officeDocument/2006/relationships/customXml" Target="../ink/ink345.xml"/><Relationship Id="rId64" Type="http://schemas.openxmlformats.org/officeDocument/2006/relationships/customXml" Target="../ink/ink34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53.xml"/><Relationship Id="rId80" Type="http://schemas.openxmlformats.org/officeDocument/2006/relationships/customXml" Target="../ink/ink357.xml"/><Relationship Id="rId85" Type="http://schemas.openxmlformats.org/officeDocument/2006/relationships/image" Target="../media/image38.png"/><Relationship Id="rId3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customXml" Target="../ink/ink325.xml"/><Relationship Id="rId25" Type="http://schemas.openxmlformats.org/officeDocument/2006/relationships/customXml" Target="../ink/ink329.xml"/><Relationship Id="rId33" Type="http://schemas.openxmlformats.org/officeDocument/2006/relationships/customXml" Target="../ink/ink33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37.xml"/><Relationship Id="rId54" Type="http://schemas.openxmlformats.org/officeDocument/2006/relationships/customXml" Target="../ink/ink344.xml"/><Relationship Id="rId62" Type="http://schemas.openxmlformats.org/officeDocument/2006/relationships/customXml" Target="../ink/ink348.xml"/><Relationship Id="rId70" Type="http://schemas.openxmlformats.org/officeDocument/2006/relationships/customXml" Target="../ink/ink352.xml"/><Relationship Id="rId75" Type="http://schemas.openxmlformats.org/officeDocument/2006/relationships/image" Target="../media/image35.png"/><Relationship Id="rId83" Type="http://schemas.openxmlformats.org/officeDocument/2006/relationships/customXml" Target="../ink/ink3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324.xml"/><Relationship Id="rId23" Type="http://schemas.openxmlformats.org/officeDocument/2006/relationships/customXml" Target="../ink/ink32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41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332.xml"/><Relationship Id="rId44" Type="http://schemas.openxmlformats.org/officeDocument/2006/relationships/image" Target="../media/image12.png"/><Relationship Id="rId52" Type="http://schemas.openxmlformats.org/officeDocument/2006/relationships/customXml" Target="../ink/ink343.xml"/><Relationship Id="rId60" Type="http://schemas.openxmlformats.org/officeDocument/2006/relationships/customXml" Target="../ink/ink34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56.xml"/><Relationship Id="rId81" Type="http://schemas.openxmlformats.org/officeDocument/2006/relationships/customXml" Target="../ink/ink358.xml"/><Relationship Id="rId4" Type="http://schemas.openxmlformats.org/officeDocument/2006/relationships/customXml" Target="../ink/ink319.xml"/><Relationship Id="rId9" Type="http://schemas.openxmlformats.org/officeDocument/2006/relationships/customXml" Target="../ink/ink321.xml"/><Relationship Id="rId13" Type="http://schemas.openxmlformats.org/officeDocument/2006/relationships/customXml" Target="../ink/ink323.xml"/><Relationship Id="rId18" Type="http://schemas.openxmlformats.org/officeDocument/2006/relationships/image" Target="../media/image7.png"/><Relationship Id="rId39" Type="http://schemas.openxmlformats.org/officeDocument/2006/relationships/customXml" Target="../ink/ink336.xml"/><Relationship Id="rId34" Type="http://schemas.openxmlformats.org/officeDocument/2006/relationships/image" Target="../media/image17.png"/><Relationship Id="rId50" Type="http://schemas.openxmlformats.org/officeDocument/2006/relationships/customXml" Target="../ink/ink342.xml"/><Relationship Id="rId55" Type="http://schemas.openxmlformats.org/officeDocument/2006/relationships/image" Target="../media/image25.png"/><Relationship Id="rId76" Type="http://schemas.openxmlformats.org/officeDocument/2006/relationships/customXml" Target="../ink/ink355.xml"/><Relationship Id="rId7" Type="http://schemas.openxmlformats.org/officeDocument/2006/relationships/customXml" Target="../ink/ink32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3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39.xml"/><Relationship Id="rId66" Type="http://schemas.openxmlformats.org/officeDocument/2006/relationships/customXml" Target="../ink/ink350.xml"/><Relationship Id="rId61" Type="http://schemas.openxmlformats.org/officeDocument/2006/relationships/image" Target="../media/image28.png"/><Relationship Id="rId82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93AC7FC-E46D-3402-670F-BE9C41B1E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b="76818"/>
          <a:stretch/>
        </p:blipFill>
        <p:spPr>
          <a:xfrm>
            <a:off x="0" y="0"/>
            <a:ext cx="19915188" cy="10058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0873F80-682B-9A85-B8A9-8DA9E93AF36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7C8ED8-3D1D-01D2-5544-87FAFB46AE9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7C8ED8-3D1D-01D2-5544-87FAFB46AE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412923-366B-1963-2923-4DA9FD5338F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2D5748EC-3FFD-9468-21B4-A6F917346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50472CC-8FF9-DD00-E57A-7BAA913AED4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92C13F1-9BDD-A032-A5C7-6E7697E4EAB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D2DDCB8-35FF-1BE1-2F05-F5DE9AD039E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0F68EEE1-DECD-4A69-D8EA-ED620E45186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A895890-3FEE-0E01-F743-543A0C38720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92ED1825-E587-3946-76B4-B458BED8BD2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EFD0098-45A4-929B-69DA-583975B89F8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18D1EDD-07CA-6D1C-86AD-A8085A7BD92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7AFA0F1-E850-8C30-99B1-4908306D4FE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7E2E3CE-4306-1CE2-748C-9EE29EAA5AC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17F38977-A3EC-BE3F-34CE-7595A0C1F4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173ED4CF-08F6-5AEB-DFD1-4C4CC7B232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DC430B93-A28F-C0AD-20B4-CACAB49F92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29B85C5D-D40B-ADF2-C973-2F007F6387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63DCD281-2276-02A1-9A21-4BB6B20DBF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2C1421EC-B6AA-7796-6188-2B75CE8342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2EC4293F-36D1-C84F-BB6E-DD242573A8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BC8E28B6-9BD0-54AA-218A-76CCA9518D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78F048-8F0F-32D4-74D4-D9451F8C125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78F048-8F0F-32D4-74D4-D9451F8C12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AA69F5-B822-120A-3080-2BDF79EA56D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AA69F5-B822-120A-3080-2BDF79EA56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93AA54-D329-DC97-4E6B-9B277465DEA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225E0EED-3570-3ECA-2CB9-DFEF483D1D74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225E0EED-3570-3ECA-2CB9-DFEF483D1D7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BAD4556-F3F4-AC95-A45B-1899D19B254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BAD4556-F3F4-AC95-A45B-1899D19B254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6801554-03C3-B54F-A390-79A5DC72D3E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6801554-03C3-B54F-A390-79A5DC72D3E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AB6E80-5C0F-A17A-476E-076A3E12609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AB6E80-5C0F-A17A-476E-076A3E1260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F20718-15C7-41F0-56FA-380368EDDE9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F20718-15C7-41F0-56FA-380368EDDE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2F4FD9-CB91-C703-7F96-EF4DDBE4484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2F4FD9-CB91-C703-7F96-EF4DDBE44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2654E6-3AB8-EEA8-17FA-57370957420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2654E6-3AB8-EEA8-17FA-5737095742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9EED02-E413-2498-DBEB-114D7DFBC76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9EED02-E413-2498-DBEB-114D7DFBC7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E22334-C935-8DCC-3B05-A15A9229782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E22334-C935-8DCC-3B05-A15A922978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25D688-DCDA-DE76-A611-12E091F00CC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25D688-DCDA-DE76-A611-12E091F00C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E28D1F-B4EA-2D0E-AF98-F989F79CB24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573555-EBD6-F4E0-54C8-03109793650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573555-EBD6-F4E0-54C8-03109793650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7F89B2C-D2F6-0326-53DD-49EEE4EB9F2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7F89B2C-D2F6-0326-53DD-49EEE4EB9F2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C8CC245-D705-FE42-14CD-DF199DA5AF9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C8CC245-D705-FE42-14CD-DF199DA5AF9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0CDAFB-6A89-5573-695E-BCF43D12A40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0CDAFB-6A89-5573-695E-BCF43D12A4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654CA6-1F74-D8EB-1AB0-60D45767C3E3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654CA6-1F74-D8EB-1AB0-60D45767C3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0F612C-6770-8A3C-CC18-2317A80CFB4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0F612C-6770-8A3C-CC18-2317A80CFB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B1A766-DE02-28F6-9C4A-73024253DA8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B1A766-DE02-28F6-9C4A-73024253DA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B4C078-BD8C-F825-7F18-71DD715BDF12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B4C078-BD8C-F825-7F18-71DD715BDF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93D419-FAA1-1D5C-25FA-0599ED8855F3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93D419-FAA1-1D5C-25FA-0599ED8855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D3356F-1C63-0541-59D4-07CEE2710B7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6FD5CE0-4094-995B-506C-F069EE9E7D2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6FD5CE0-4094-995B-506C-F069EE9E7D2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5612157-E088-158F-C927-49F05EF75FA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5612157-E088-158F-C927-49F05EF75FA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73591A9-E40B-3A85-6EF9-669404558E7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73591A9-E40B-3A85-6EF9-669404558E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DDFE676-E92A-DADD-BB76-DB604103703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DDFE676-E92A-DADD-BB76-DB60410370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0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ADBDDB8-5E4D-03FF-E695-698DD30E1D4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96F364-4EC5-4EAB-5FB8-BB5FD2FD4AE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96F364-4EC5-4EAB-5FB8-BB5FD2FD4A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2D1DD2-403E-9C75-D4F0-CE4BFA41127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A727988-DCFD-1361-831A-FC3A6B85F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DF605B6-192D-E586-C871-45DBF03BC85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E066DED-0DE6-E202-CDC4-E20747D3A3A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5E9F7F2-DC4D-EA03-3294-87DE4A603CCA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B720BA4-23D0-8079-F978-E4B8F164C3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0D9B3DE-F712-A29D-9981-1F585CB99F5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FB21F43-E348-47C7-B1C3-AF8A6B55A2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3BF0F59-3A9B-E2B1-5B3A-B329511A3DC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6EE086D-5E8E-B607-B6DE-7B00106F241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35A10757-460B-20F8-8011-8955B25E991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438539-8556-1FB9-D71E-0905EFB75DF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92D008B7-F4ED-3911-A2BB-F999E45702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C5AC4F8-1382-2500-EC4E-937FF9436F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4F8638EF-3778-5BCF-4445-D57ECB2462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550566E-68A2-FFBA-C168-F7B5D1587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EFDAAD2-88A6-24D6-ED69-B5C59C714B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1EFC070-12FA-B5C2-4BA4-5ACB894FD9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ADDAD27-6B30-3B06-3489-1FAEB98418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ADA8B9C-5B8A-0229-0A6C-33BCDAEAB2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746A48-2204-77FE-D75A-98604377DB6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746A48-2204-77FE-D75A-98604377DB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E94DD3-F875-9A37-70B6-9978BEE70DC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E94DD3-F875-9A37-70B6-9978BEE70D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EEF01-47E8-47DF-8014-53FBD2703F6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64BB93A-98C7-EB95-AED4-45C4D164A70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64BB93A-98C7-EB95-AED4-45C4D164A70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863DBE4-C7FA-C0FD-E992-ACE591A5DD0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863DBE4-C7FA-C0FD-E992-ACE591A5DD0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80F81D5-B2F0-59D7-0DFF-4E3626BBA83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80F81D5-B2F0-59D7-0DFF-4E3626BBA83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9CC475-F09D-8B2B-5CB1-7DC10260FAC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9CC475-F09D-8B2B-5CB1-7DC10260FA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506A62-D31D-0504-6F4D-6F3BE951C8E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506A62-D31D-0504-6F4D-6F3BE951C8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69D08D-4E7D-A94A-EE4E-CD2F46D8DB3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69D08D-4E7D-A94A-EE4E-CD2F46D8DB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C86805-526A-D5C7-7668-B938BB9CB32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C86805-526A-D5C7-7668-B938BB9CB3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3A9D9A-CD51-23D3-EDB8-E743ECB07DD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3A9D9A-CD51-23D3-EDB8-E743ECB07D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6C9F92-E9EE-271C-30A7-610D0EBD95E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6C9F92-E9EE-271C-30A7-610D0EBD9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FDFEB4-D7D9-75D7-C142-CE6CC38D535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FDFEB4-D7D9-75D7-C142-CE6CC38D53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2017FC-6FF0-FC4D-26DA-AF1711BA141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2860E3A-5F24-5A9A-F0EA-035237DF521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2860E3A-5F24-5A9A-F0EA-035237DF521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16AAF24-9703-68E1-04CF-B1B6F7C6A97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16AAF24-9703-68E1-04CF-B1B6F7C6A97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0CD5080-ECEC-FEF5-036C-1CB4E7F9A4D9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0CD5080-ECEC-FEF5-036C-1CB4E7F9A4D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BA2F15-5A53-0431-2DD4-989342026D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BA2F15-5A53-0431-2DD4-989342026D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E471A1-4629-F569-996A-FE2A6198804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E471A1-4629-F569-996A-FE2A619880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B120B0-D4AC-A561-9846-528E29A86FA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B120B0-D4AC-A561-9846-528E29A86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9C0805-D3CA-72B5-DE9B-89A1F117D57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9C0805-D3CA-72B5-DE9B-89A1F117D5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1C5126-264C-6E42-1E1D-880C1D864D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1C5126-264C-6E42-1E1D-880C1D864D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5833DF-0B82-5F26-145D-81BA2A16809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5833DF-0B82-5F26-145D-81BA2A1680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13C792-8745-E4C8-F3E6-E602E22240B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E31A6A5-F836-E51F-3265-6E490676EE5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E31A6A5-F836-E51F-3265-6E490676EE5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3EE2C97-22AC-3821-5F2A-7134E69B8A0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3EE2C97-22AC-3821-5F2A-7134E69B8A0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DD2AC3A-7B2D-99F7-3B11-4AB6E8EE812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DD2AC3A-7B2D-99F7-3B11-4AB6E8EE812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31A7F9-2BF3-3FC3-D4C8-483B88ADCBF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31A7F9-2BF3-3FC3-D4C8-483B88ADCB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450EE-9359-BFC4-79ED-47250912DA7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5C9574-1E39-3277-FEFA-21371D6ED22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5C9574-1E39-3277-FEFA-21371D6ED2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61F766-BA35-3D67-9F4A-99B3BE39999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0FDC37D-C4EA-A1C9-5B16-A8118B88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934238A-30C7-6CA7-6A83-22AB641CE0D3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A5B3C23-E573-5A72-F357-CD38A404E0D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C6D6F37-95AF-2487-BD46-1458923A3BC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538ED58-8F8E-3DAE-A38C-D7485E6EA97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C7178A5-A93D-E0B3-09F6-9EC963B6213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4ACCA2C-5DAE-1352-0E6B-124209FC6EE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7E92463-A1AE-D862-768C-F7F34B82B24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4CE48DF-7C77-EB09-981D-99DBE3F891B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34287B8-B4F8-2348-FF69-89AF83FB7CF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E2E6AB-7FF0-963C-485E-356331B8E2F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1D601EDC-C326-BE19-F313-767C02B5FD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A321E9FF-9991-413D-A7E1-96F42308E3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F447482-274E-E3D1-4D2D-155068E455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BD15E2F-FB30-231D-E331-E893140297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F4A405A-8594-E739-3D3D-677DD8A115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735C97FB-DB5F-528A-4374-1F33092F85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6405BEB-5D59-5605-BD81-875BA98ED8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04A5F8B-D707-0980-B701-A52E77F105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CBA69A-25A5-8F1F-481F-D05C2CD24C1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CBA69A-25A5-8F1F-481F-D05C2CD24C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535658-1B94-8632-88CA-384F07F8159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535658-1B94-8632-88CA-384F07F815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7A4846-4236-A4FB-E362-B364748CE21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53395EF-7E73-A7D9-1456-8766C3190704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53395EF-7E73-A7D9-1456-8766C319070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2335391-B9A0-903A-5C1B-CE51069356D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2335391-B9A0-903A-5C1B-CE51069356D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A98682E-5FB7-BF4A-0EF0-71AECB0B0DA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A98682E-5FB7-BF4A-0EF0-71AECB0B0DA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FE9642-B9EA-1271-EDA9-5E118266FE5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FE9642-B9EA-1271-EDA9-5E118266FE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3E3767-AEAA-2A81-665E-03C53906F4C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3E3767-AEAA-2A81-665E-03C53906F4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9D175B-FA1F-BF3D-B421-65D47AA8635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9D175B-FA1F-BF3D-B421-65D47AA863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669F15-202F-55B6-469E-338BBA324E4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669F15-202F-55B6-469E-338BBA324E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A12F49-BB64-1855-D85B-5A59496773E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A12F49-BB64-1855-D85B-5A59496773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8B6289-156D-0F84-64C8-2C3500EDD74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8B6289-156D-0F84-64C8-2C3500EDD7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CB855E-A5F5-B86C-73B2-696E5168200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CB855E-A5F5-B86C-73B2-696E516820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135804-DB34-AC23-02E3-10EE7E880B4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50D2A18-C638-3163-EC40-136EAF701CA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50D2A18-C638-3163-EC40-136EAF701CA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0927625-235B-804C-8700-11E1F8D485E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0927625-235B-804C-8700-11E1F8D485E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2F3645B-187A-A4DE-EE23-59BF937F0CB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2F3645B-187A-A4DE-EE23-59BF937F0CB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7A716D-14C5-3D89-6C6C-4E5DD60E03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7A716D-14C5-3D89-6C6C-4E5DD60E03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E6F7B5-2CB4-9397-BF26-2D279010EFB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E6F7B5-2CB4-9397-BF26-2D279010EF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BCAFBA-2824-FC8C-1619-375C862ED27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BCAFBA-2824-FC8C-1619-375C862ED2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4C64EF-1D71-506C-FB73-91F4307F777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4C64EF-1D71-506C-FB73-91F4307F77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7137D8-88AA-750D-B006-2A598442B8E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7137D8-88AA-750D-B006-2A598442B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EADBC-F50E-261C-B1FF-41FE1B3E514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EADBC-F50E-261C-B1FF-41FE1B3E51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C2FAEDA-B5F9-19FC-7043-DE133421E52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54A13FD-2B22-2A7D-F872-DF4C86AACC4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54A13FD-2B22-2A7D-F872-DF4C86AACC4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91B017-4F60-2EFC-BC7D-CEE5E226323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91B017-4F60-2EFC-BC7D-CEE5E226323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F214E25-8B70-53F4-8FA7-A76E658AEB3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F214E25-8B70-53F4-8FA7-A76E658AEB3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7824C3-570D-9E26-16FD-FADFFDAE26A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7824C3-570D-9E26-16FD-FADFFDAE26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C38BCD9-628D-D0F5-6134-3FADB77FB5F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7164E8-FAD3-0B9A-36E4-AFC8CDC9767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7164E8-FAD3-0B9A-36E4-AFC8CDC976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FA88F0-2EDC-BCD6-75E8-FC6A8D8F78C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5A908C8-C0E4-03CC-303A-DAF02CA90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6ACD8C7-91E1-5AA0-A1BF-BE603DF222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2E6B7AC-CF42-D420-AB29-3FF5AE845D5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0392AB0-F78E-DE06-D80B-09E2961CBB6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197BBEE-4CED-7984-A6CA-CDDD4330655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371002D0-9FD4-5B1C-5E36-E05513C6DEBC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4AFC015-AB52-02EB-D8A9-4375662D54D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DE78FE0-0ED5-75DD-306A-B8ED5AC79B4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6B3E4DD-403F-0BF9-9FA8-9FCF55EB667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7D607A-7AE5-3447-D777-49D7896423F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CC600EB-0E2D-DD61-D22F-C9BE56A7F06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D433936-6807-01BB-46A1-BA7299F1C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ABE1A7D4-490F-5946-10A7-2D20CECBE6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9491AF9-7B7F-FC61-6031-8D6152624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7011865-D2F9-3FB6-A98B-7F19FD1964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8139690-76C0-2261-CCF5-3D88D551D5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18885A6-C194-A4BA-BA87-2F3EBA0DC0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0B14CC9-DC40-EA19-E344-F2CE5B7DD5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8FB5ED0-0BE3-C387-F919-DC910D3397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78EF89-ADBD-6F3B-C502-0C5C89A3294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78EF89-ADBD-6F3B-C502-0C5C89A329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1E4F82-8284-E400-A84F-FBDB36E3260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1E4F82-8284-E400-A84F-FBDB36E326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5BBB1-A146-CBFF-91F1-66B5DA6C9BC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8268D6E-8036-8993-4A79-8BE3498910B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8268D6E-8036-8993-4A79-8BE3498910B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6263222-A443-D06C-D5D6-35B441BE129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6263222-A443-D06C-D5D6-35B441BE129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9A0CC58-D86D-7B70-E2F2-7566033B635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9A0CC58-D86D-7B70-E2F2-7566033B635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C8CF3B-1D89-8973-B2D9-3B6A9F5941A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C8CF3B-1D89-8973-B2D9-3B6A9F5941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B3E7CC-372F-1609-BF21-4E1ABED9DC4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B3E7CC-372F-1609-BF21-4E1ABED9DC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FA67DD-5759-871D-4347-280FBDBE250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FA67DD-5759-871D-4347-280FBDBE2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A692F4-DC0A-5450-2E9A-1334B03B49E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A692F4-DC0A-5450-2E9A-1334B03B4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294D02-FF5D-AD0F-A278-8F962BDA744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294D02-FF5D-AD0F-A278-8F962BDA74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1482D7-F0F3-6C74-0768-7A2FC8D1376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1482D7-F0F3-6C74-0768-7A2FC8D137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E6A68D-F4A9-920E-0A00-82AE5D98D13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E6A68D-F4A9-920E-0A00-82AE5D98D1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A4DEAA-13CB-762B-B1FC-D1C8EB4CE05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1363723-3D41-6DF4-0FB0-0D1F6B3E347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1363723-3D41-6DF4-0FB0-0D1F6B3E347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CE8C1A0-9229-A640-91BC-358D6926F8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CE8C1A0-9229-A640-91BC-358D6926F8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D0F8257-99E0-65CC-B724-A67D8B4E04B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D0F8257-99E0-65CC-B724-A67D8B4E04B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FB4783-9564-87A0-7CB6-D01A570E262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FB4783-9564-87A0-7CB6-D01A570E26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2D06A6-5BB3-8F9B-4E78-E84BE362651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2D06A6-5BB3-8F9B-4E78-E84BE36265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6F6B78-9085-C0C7-0A3A-FC2EC47B992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6F6B78-9085-C0C7-0A3A-FC2EC47B99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D689DC-378B-2125-A8E5-007D07EF57D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D689DC-378B-2125-A8E5-007D07EF57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678C08-F21F-7227-45CD-8EF519196E5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678C08-F21F-7227-45CD-8EF519196E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9AC25A-FFA6-19EC-75D9-EC5B448F777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9AC25A-FFA6-19EC-75D9-EC5B448F77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C53FA49-E8B4-F951-77E1-509B7558525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8ED3526-0896-E1A1-93EB-21784BEEFF4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8ED3526-0896-E1A1-93EB-21784BEEFF4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239BE93-707E-FE22-76D0-DEB9622417A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239BE93-707E-FE22-76D0-DEB9622417A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5B7E3DB-BC41-0835-9CF6-BD9FD0B9258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5B7E3DB-BC41-0835-9CF6-BD9FD0B9258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B4EDCA-E872-9A58-E9DB-6C44A1C77F6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B4EDCA-E872-9A58-E9DB-6C44A1C77F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F175E8-0BE4-EECE-C61E-BDD4AC4444B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A5BAF8-E9AB-7657-EE43-ED71693E7BB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A5BAF8-E9AB-7657-EE43-ED71693E7B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4E0D87-FDDE-0758-D7B7-5FCDA3AF001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92EFC88-0803-4F54-ADF1-2D448756A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8B9C23E-192A-C21D-5790-1E59B3C7B40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EE281F6-C330-9C97-B1ED-F8DB6ED4B3E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AAEF4F0-2117-3422-D107-68BE3FB7DDE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C3E849A-DC21-20F8-BBC5-D09992A3AE3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1E7DA47-0279-D56B-4077-E670231880D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3940829-E5E0-EC4A-DA50-3F09726681D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3023FE1-F4D6-DCD7-33A4-BADF0EB8E7F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B4D31AE-D638-BF0C-DE59-0A297B0123F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6692835-4E65-1856-7D0E-60986C01BAF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A0EC5B-98E8-2D1A-6CCE-A489E2F630E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753E650-CDFE-2409-1914-B3ABCDCB9F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10BD861-65D6-F7A5-AB2B-C4D57DE4A9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DFC1051-3D62-EAD0-A730-54DBE4E921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5F15670-5860-9E0B-BEC5-BAEA692C55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B68EEEF-249A-4649-2E40-A0A7A91E27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87091766-74BE-D36B-30D0-96DA68EDA3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EC8DF4D5-1568-4CF1-D7C0-3DC646F7B2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F06D753-D77E-E805-8C29-DFC0FCB761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F5E069-D00F-4480-E903-8AE4AD00ED2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F5E069-D00F-4480-E903-8AE4AD00ED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790E52-3B6F-0E3D-5829-7C3A50FC8B8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790E52-3B6F-0E3D-5829-7C3A50FC8B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27A8A1-A761-58A1-25DB-5E2ED8052A1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C24F8EA-99A7-B543-D180-E15A5D59185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C24F8EA-99A7-B543-D180-E15A5D59185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7888DD8-4053-B103-B49D-F78233A9A81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7888DD8-4053-B103-B49D-F78233A9A81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F951E5D-B5C7-7515-A6AB-CA211111ABD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F951E5D-B5C7-7515-A6AB-CA211111ABD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410D9-8555-0CDA-E0B6-9C649432BA7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410D9-8555-0CDA-E0B6-9C649432BA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D81A7B-C488-E6AD-710B-AE881F6394F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D81A7B-C488-E6AD-710B-AE881F6394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8E9F5C-2FC0-C760-70F4-B3BAD501600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8E9F5C-2FC0-C760-70F4-B3BAD50160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6519AB-4FF7-3C90-8D19-1F41D95C736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6519AB-4FF7-3C90-8D19-1F41D95C7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D0D558-53EE-D97C-3D44-24FC5AF86EF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D0D558-53EE-D97C-3D44-24FC5AF86E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51F1E2-80B4-78B1-491D-F5725EC1885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51F1E2-80B4-78B1-491D-F5725EC188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472448-4F77-4F34-6BBE-B7E7787F671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472448-4F77-4F34-6BBE-B7E7787F67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1DC973-F8CA-DA1B-7E57-926A5EEC74F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B487573-6E08-732E-ADD0-C17457AACE3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B487573-6E08-732E-ADD0-C17457AACE3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681AE7B-8114-E80A-DDB9-3F2BAFC7144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681AE7B-8114-E80A-DDB9-3F2BAFC7144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8EFD0CB-DFFB-A76A-881C-BB8B90E643D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8EFD0CB-DFFB-A76A-881C-BB8B90E643D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B0BA5B-9305-F218-D9BB-F366BFCB5B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B0BA5B-9305-F218-D9BB-F366BFCB5B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D82857-369F-8E75-0E78-96BB9A975C3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D82857-369F-8E75-0E78-96BB9A975C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8B554A-0552-59D7-E6C1-D35D6669646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8B554A-0552-59D7-E6C1-D35D666964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F744FB-84D7-FACD-89FD-0F461F2D5F1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F744FB-84D7-FACD-89FD-0F461F2D5F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B36C02-3130-F162-9F26-1C5E9F40943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B36C02-3130-F162-9F26-1C5E9F4094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7A16F3-386E-3DE5-09CA-6B29085ED93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7A16F3-386E-3DE5-09CA-6B29085ED9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DB4C33-7F9A-4B2C-8EAF-475E19FDC9E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35D830A-1442-EC68-09DF-4CAB68CA376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35D830A-1442-EC68-09DF-4CAB68CA376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B7CA3F7-F6DE-BD0F-F5B7-1C57D9B1540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B7CA3F7-F6DE-BD0F-F5B7-1C57D9B154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9ADB5C4-E5C2-D98E-028A-3BA377430A2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9ADB5C4-E5C2-D98E-028A-3BA377430A2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6C0DA1-8899-3197-2649-37597DB07F6E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6C0DA1-8899-3197-2649-37597DB07F6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616135E-C3D8-C79C-D8E6-F837033DD2C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572DE7-E839-0B60-8C9F-5D66E08D516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572DE7-E839-0B60-8C9F-5D66E08D51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DBF83A-8F8F-EC2F-7BF5-A4CB685F82E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C6005B6D-F97C-E8A2-7FF7-D2715341A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F0DDF07-E843-52D9-26F8-F13BC88E501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2E9D7E9-67F5-7F8F-9A53-7482AB6ABA7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24A4497-3959-FF70-29C1-E5199BCD860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4B1EE9E-9A94-C280-1F87-0E8D163960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9600CAF-2854-6297-A563-D9362A80A77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0E3BF1D-6353-453D-0006-B8C359C1558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3B2C3B4-19ED-A9E6-E654-6FD98AC348B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DC96D06-237E-56C0-3798-316E29E9D3F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95B8CE8-0B71-A1F1-7FFF-6BFFF4E663D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57A3500-CC01-D8A0-42E9-7F0B9C563BF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590FF37-D0D7-FA25-7CCD-8A550331F5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81ED0466-8A36-605E-54B1-B5094D80C3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B8F606A2-4558-1F09-7DF4-12B89BE939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BCA764-C6D7-9540-F811-4F0E7BC8E4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5E898CD-EE8E-51D8-7CD6-A7E8E98AAA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8101E972-6E2C-8ACC-FA3A-2F09FBAC0A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090DED77-3DBD-49B5-458F-2949A8F890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420CA4C-B4E1-A71B-3991-A570E1E317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8AAE3C-D1D4-B51F-358A-BCD26754906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8AAE3C-D1D4-B51F-358A-BCD2675490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1B8C28-8849-383F-24DD-71FD5EFD0BE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1B8C28-8849-383F-24DD-71FD5EFD0B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80DC4B-65ED-C797-5FB2-339B6FD95EE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52CA070-2DAD-3B1E-B39D-E3CDF882DDE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52CA070-2DAD-3B1E-B39D-E3CDF882DDE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13979F2-D192-1B67-443C-FF8F701501A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13979F2-D192-1B67-443C-FF8F701501A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B359856-2895-A681-0C54-BCADB9D6AA8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B359856-2895-A681-0C54-BCADB9D6AA8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1DBBF6-7319-7921-25A6-1860BF67A53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1DBBF6-7319-7921-25A6-1860BF67A5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E5B350-C5BB-64FA-5249-57CC0E685AD6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E5B350-C5BB-64FA-5249-57CC0E685A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6E739-2C96-B7B6-7F5F-9FE9BE92AB2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6E739-2C96-B7B6-7F5F-9FE9BE92AB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E33074-B829-63A2-C6E3-FF3081D7D90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E33074-B829-63A2-C6E3-FF3081D7D9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F6062E-FC7C-6E3C-9947-F5D9A6601D5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F6062E-FC7C-6E3C-9947-F5D9A6601D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A8CD25-D421-4528-4F61-4C9B79E1F7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A8CD25-D421-4528-4F61-4C9B79E1F7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E43358-0F1D-622E-8A76-EAC330E2CC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E43358-0F1D-622E-8A76-EAC330E2CC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DAB597-F49C-0E82-B319-EA40DF5D7BF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451915F-40C5-B13C-206A-F491A9FEF72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451915F-40C5-B13C-206A-F491A9FEF72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B9FC7E8-CBC7-1514-D7D7-3DCBFD5705F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B9FC7E8-CBC7-1514-D7D7-3DCBFD5705F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E6075C6-36D5-C6AA-04A7-AC6ED8A6669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E6075C6-36D5-C6AA-04A7-AC6ED8A6669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3B6AE2-56BC-5BB7-5784-EDE23DBBCDE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3B6AE2-56BC-5BB7-5784-EDE23DBBCD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B28523-EB06-3498-8FA4-C8639A4365B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B28523-EB06-3498-8FA4-C8639A4365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B10ECD-D808-515D-467A-F22D26FCA23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B10ECD-D808-515D-467A-F22D26FCA2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6CCCEF-75A2-29C4-7785-D1FA42C42D5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6CCCEF-75A2-29C4-7785-D1FA42C42D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7ABE0A-8D3F-3280-52CC-73568F9DD33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7ABE0A-8D3F-3280-52CC-73568F9DD3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DAB22-9973-E095-70E9-E027A4C5A9F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DAB22-9973-E095-70E9-E027A4C5A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D599233-1BBD-4D73-89DE-6DA0D186895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F27C38C-1823-0B35-AF00-DB9E90EBA9E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F27C38C-1823-0B35-AF00-DB9E90EBA9E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AA8D6EE-CE72-EC58-9BD9-555233C39E8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AA8D6EE-CE72-EC58-9BD9-555233C39E8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2E684C3-37EF-3C19-0F00-D975BB7FB40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2E684C3-37EF-3C19-0F00-D975BB7FB4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C6DB64-D236-5081-D0CF-46A6F4D0F57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C6DB64-D236-5081-D0CF-46A6F4D0F5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8E54D9-4203-A4D9-0E3B-2C66A4B94DB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A4239F-D548-5368-39D4-DFE032DD0C3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A4239F-D548-5368-39D4-DFE032DD0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562985-E7AA-22A9-E3B3-F10CFBFE17D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AE31958A-1760-FEDF-87BD-F3AAF2082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3C5A8D-8DA5-67C1-52A9-2954099BCA7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E568F77-D15A-A8F1-301C-60E1B630A68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8EF3416-42CA-FC14-F7D8-77CD3B5D626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05C41E7-5CC3-E247-6214-3639F28EB31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14B83ED-D72D-381B-E578-AA4197B947B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48EA25-9B3C-F339-9E91-5A63A01EEFA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210A818-F0BD-3EF5-85AC-16C5216477C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1F2B386-F728-9CD8-0D7C-4AB92B8434D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DB1E981-1A89-93D1-E722-F11B1AA67A4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373E09-12A6-B1FA-6815-916580884E6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8D223E7-D3FB-CE48-26E0-CCA76381A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9E4D6EF4-2170-B422-C70D-C2A58791AA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A9C3B51-AFDA-04C8-0F04-ACB6F256E1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AD50AFD-4134-2815-2CD2-24ABCCACF5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8032500-4747-B941-5831-F48F79334A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97C798-1213-4F2C-BE14-EB593A0704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24594F2-8B51-3B74-0494-9B3E37302F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006126F5-F0AF-F7F2-3CD8-26F8B6221D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C2529B-DA8D-9F7E-1CCD-3C26864B6FD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C2529B-DA8D-9F7E-1CCD-3C26864B6F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34F53-53F7-F07D-3302-7BBD15EF511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34F53-53F7-F07D-3302-7BBD15EF511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758180-039C-2858-6CD7-B51A3B4F0EC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EC20992-D9CF-4A16-122E-7B598076981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EC20992-D9CF-4A16-122E-7B598076981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EB4923D-A1E9-5255-3803-D14035283E7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8EB4923D-A1E9-5255-3803-D14035283E7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D0EAB40-1285-DC12-BB26-294D9DB7137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D0EAB40-1285-DC12-BB26-294D9DB7137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F5CB41-5510-BAA0-D177-7DC41785B11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F5CB41-5510-BAA0-D177-7DC41785B1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BFF071-87B3-B02C-94DE-4A4FEF11CED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BFF071-87B3-B02C-94DE-4A4FEF11CE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548B92-C93A-2ABD-4519-6B562FB826F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548B92-C93A-2ABD-4519-6B562FB826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CF730D-6C41-BCF5-D614-43259DF86D6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CF730D-6C41-BCF5-D614-43259DF86D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993176-22B0-A67E-8EDB-5B44283F7FF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993176-22B0-A67E-8EDB-5B44283F7F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932892-CFC5-04F5-5E7B-ABEA9ECA538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932892-CFC5-04F5-5E7B-ABEA9ECA53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0FED75-E90A-9926-C072-AD199B0C033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0FED75-E90A-9926-C072-AD199B0C03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34138A-97F2-E772-AD2F-729DE260F16B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47A7B13-49AE-9E02-EDE8-D3DB0897088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47A7B13-49AE-9E02-EDE8-D3DB0897088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D8B125D-77E8-7C61-F217-35BAD604BFB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D8B125D-77E8-7C61-F217-35BAD604BFB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1592AEC-6F14-8B2C-AB26-E7AC56D4A82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1592AEC-6F14-8B2C-AB26-E7AC56D4A82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302076-D899-28A0-3E2D-8D54B563857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302076-D899-28A0-3E2D-8D54B56385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C4EEDE-9E43-C121-B362-16DEFFE7D2F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C4EEDE-9E43-C121-B362-16DEFFE7D2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330769-0F6F-3E68-430B-0F4BF61EDD2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330769-0F6F-3E68-430B-0F4BF61EDD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8ABB74-B172-D840-6210-027828556FD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8ABB74-B172-D840-6210-027828556F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E810B5-E1FA-17D4-1B6A-D25091C27D2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E810B5-E1FA-17D4-1B6A-D25091C27D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3D4D29-DF61-8235-A819-5D052B9A108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3D4D29-DF61-8235-A819-5D052B9A10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E665C12-BCB5-E47F-B3AB-7F894B7B283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C4C4247-143C-63ED-E606-AB82CDD2ABA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4C4247-143C-63ED-E606-AB82CDD2ABA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D3892D0-DD83-FE8F-EB17-4DCA0E44824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D3892D0-DD83-FE8F-EB17-4DCA0E44824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34FE811-46E6-E61B-604A-A5728BE7C26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34FE811-46E6-E61B-604A-A5728BE7C26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6769219-A934-CC7A-9657-36B3A1BF423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6769219-A934-CC7A-9657-36B3A1BF42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E8DB1DB-1F19-F510-D83C-071A6687C05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BE7760-8909-0772-E38B-928F32E1CCDC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BE7760-8909-0772-E38B-928F32E1CC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9E9180-BEA4-2A7F-C122-BDF19C14DA7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9B30CE2-D909-D07B-3F10-EBAA19EEE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2620382-1A88-B885-ADAB-A0336FA2793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5D056C2-5782-6EAB-27D3-ECEE1A4C78E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64B473E-7E4E-40C2-E218-70358EB6F9C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78D9A2C-D91F-8B8B-F4C7-A24904C7A0C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E03A47A-B070-D372-A2AD-A520A32015C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B543C2A-D535-1534-E3AC-00696BECFD4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8FD3F3D-02BA-CE10-CE49-65E6A0E78D5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8B1A2D14-43EE-C3B9-B3C3-787162C5810E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DB0FEE5-4A8C-7799-4AC6-8497D8DB7A0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6C701AF-F11D-54C0-0F0E-DCB3DCC020E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074FDECF-5A58-4AFC-FB02-C4FC99826A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9C71AC28-C15A-59EE-93D2-F4224383BC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C5C02F4-EA7B-434C-7941-7AA481D39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8FFDE94-29AC-57AE-3587-D858EF3266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C482D63-EEF6-3054-48BE-38610137C9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5347A55-2F48-E36D-F5D9-05B708E28D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4438375-C3BB-B584-FB7D-C44E16655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B4DC28D-7EDF-5F2E-16B4-ECECF606CF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1CC615-8E50-F4B7-D0B7-0B86E4D23B5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1CC615-8E50-F4B7-D0B7-0B86E4D23B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8846AC-8482-20E4-89AC-FB7EAF3A88C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8846AC-8482-20E4-89AC-FB7EAF3A8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AB55BA-8A4A-4E63-C048-83348B2B79B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83C35DC-C66F-3A5C-5403-4BA2607E36F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83C35DC-C66F-3A5C-5403-4BA2607E36F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9EEE6B-E752-7D7D-BF9A-3AB69F8B1E3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9EEE6B-E752-7D7D-BF9A-3AB69F8B1E3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1966D53-BFFB-AB54-D9A6-C7887F83C68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1966D53-BFFB-AB54-D9A6-C7887F83C68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A3BC01-B9F8-FEC1-FAAE-FE4863C091C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A3BC01-B9F8-FEC1-FAAE-FE4863C091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88BAEA-A057-A424-F282-C733FDF5B04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88BAEA-A057-A424-F282-C733FDF5B0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FCCBCE-9F77-9B5E-309D-0A2BFAFE010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FCCBCE-9F77-9B5E-309D-0A2BFAFE01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7AB60C-3BE1-D8F0-DA3A-7FE15FEFF8E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7AB60C-3BE1-D8F0-DA3A-7FE15FEFF8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91D301-CAA9-5E4E-E758-F5611B19EA5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91D301-CAA9-5E4E-E758-F5611B19EA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389099-B116-0160-E077-901FA1B8D56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389099-B116-0160-E077-901FA1B8D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92D39F-0AD6-3B2B-5412-7FCA67DE4E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92D39F-0AD6-3B2B-5412-7FCA67DE4E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44608A-8C50-CD47-812E-ABA5DE3DFE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EDAC23E-56DC-D677-02BE-A4DC3D5E698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EDAC23E-56DC-D677-02BE-A4DC3D5E698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0639AF7-69EE-7908-120A-FF5E3A26EFE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0639AF7-69EE-7908-120A-FF5E3A26EFE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C71B263-4729-0595-B3FD-7742C0B7214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C71B263-4729-0595-B3FD-7742C0B7214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317584-E196-4DCA-1256-1810BABA5BF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317584-E196-4DCA-1256-1810BABA5B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163137-0AA6-1B58-9612-CBC0857FD1E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163137-0AA6-1B58-9612-CBC0857FD1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9B7892-8F09-EE50-D0AD-7301D3779D9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9B7892-8F09-EE50-D0AD-7301D3779D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E01497-48AB-6359-A888-BFA4FB61771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E01497-48AB-6359-A888-BFA4FB6177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46B861-F6D3-0372-6992-627EF613C3C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46B861-F6D3-0372-6992-627EF613C3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0FA30C-FF47-83A5-0458-DDE1A087048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0FA30C-FF47-83A5-0458-DDE1A08704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B433D3-83DE-700E-A583-C24EA90E524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2467111-F95D-31CF-95FA-7502E746386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2467111-F95D-31CF-95FA-7502E746386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DBDF69E-F366-8162-D461-0785CEB010F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DBDF69E-F366-8162-D461-0785CEB010F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CE586F3-4157-DD57-9D88-02E024A1A46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CE586F3-4157-DD57-9D88-02E024A1A46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34DB806-F9BF-CDE2-985E-C1929D03558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34DB806-F9BF-CDE2-985E-C1929D0355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56CC-6DA6-83F0-F62E-A8FAAF228FB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1C54B0-9B24-76D4-C57E-1764C613FD1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1C54B0-9B24-76D4-C57E-1764C613FD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952833-C497-570C-2BE4-3C8CA0AC5C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625A855-C68D-7D78-046C-2D5EAC427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2AEB25F-F9B6-1241-A3FE-DC6786400A3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D1CC7CE-A49C-6268-1900-A533815AD1A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7CF7ECB-3C15-1FB3-78AC-7E4B5DF9E07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83BC723A-E7AE-7BFE-5D80-A72489968A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4DBDD82-A135-0B44-9FDD-5D1B632757A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FA5A16C-7A30-AC63-D363-4CFD735AD92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3D93DA9-3891-E19D-4552-2D8D66965CE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D4AC0CD-3F9E-076A-0E24-278577D9A19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66E5B6-497D-7055-AFA4-DB84E2D3591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FE0395C-CDC9-3708-DFA7-FE95385F82E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0A3A300F-AE20-178A-AD54-A6B2E4437B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D535956-6ACC-3136-3146-511CA8CA24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A1FAD16-C767-B45A-9746-958F5A8254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C9FD1EA-2F5A-506C-0ACD-827B4D176C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5DC417D-2DE7-E5C7-D438-7721E2D8AF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E42E599-185E-A180-B41A-41ADACDCB3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8981D187-C1BE-0950-1F1C-17169A5587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CCA133D-C065-7791-5C9B-BE935818C0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662B4E-389E-0086-829B-3027F5612A2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662B4E-389E-0086-829B-3027F5612A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223C8-A279-99AC-E4B7-B73FD98E618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223C8-A279-99AC-E4B7-B73FD98E61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C2EFA-0343-ABD2-647B-6A86F31862A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4CE4C62-6650-B5C4-7A53-7DA88419EA1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4CE4C62-6650-B5C4-7A53-7DA88419EA1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5687B3E-57BA-7419-F730-3B8F3BBC7A4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5687B3E-57BA-7419-F730-3B8F3BBC7A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3D7E146-7E3B-C128-C471-40D25D3A852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3D7E146-7E3B-C128-C471-40D25D3A852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B99EAF-AD2B-0D2B-5F6D-093E3965961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B99EAF-AD2B-0D2B-5F6D-093E396596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1B2BD-33DA-FA85-3080-5E02F7F3AB6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1B2BD-33DA-FA85-3080-5E02F7F3AB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AE4AB9-35D3-8359-0B32-989CD8D5935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AE4AB9-35D3-8359-0B32-989CD8D593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7C8ED3-7C2C-EE13-F1B4-003CFA459410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7C8ED3-7C2C-EE13-F1B4-003CFA4594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F5DF51-47E8-6254-29B0-D9ACD53DCAD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F5DF51-47E8-6254-29B0-D9ACD53DC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4DA2D7-3D9A-1059-516A-7D5300D1810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4DA2D7-3D9A-1059-516A-7D5300D181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907F30-4690-88AC-64AE-B60A90E87EF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907F30-4690-88AC-64AE-B60A90E87E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80D73EF-AC0A-D1E3-7086-1847A796DBE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FFE270C-003B-EF96-4C91-43BB63245D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FFE270C-003B-EF96-4C91-43BB63245D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29805CF-E3CE-E1DB-2F97-9F7265EB7CB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29805CF-E3CE-E1DB-2F97-9F7265EB7CB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D270C62-1E6B-629E-59A8-D40334C7BED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D270C62-1E6B-629E-59A8-D40334C7BED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F4D1F6-4BA1-D8F3-838A-9CA8AC39B89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F4D1F6-4BA1-D8F3-838A-9CA8AC39B8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313358-B8C0-E17D-F546-FD4C9502A25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313358-B8C0-E17D-F546-FD4C9502A2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EC6818-8B4C-4CF0-FEDE-7C1224FDF41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EC6818-8B4C-4CF0-FEDE-7C1224FDF4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A10344-96EB-59B8-485A-1A153F8A569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A10344-96EB-59B8-485A-1A153F8A56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31DEED-B798-FE7D-DDAA-F5EE2817BD7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31DEED-B798-FE7D-DDAA-F5EE2817BD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3E8155-3FDC-B39C-5B60-AAAA353241A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3E8155-3FDC-B39C-5B60-AAAA353241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5775FD-48BE-66BD-E602-37001F85F79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1615E98-CC54-4849-5726-4F1580CBE7B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1615E98-CC54-4849-5726-4F1580CBE7B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7E20C2-634C-56ED-0128-50B0306ACCE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7E20C2-634C-56ED-0128-50B0306ACCE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A3CBC30-A13B-231B-1E98-378BE88FA6C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A3CBC30-A13B-231B-1E98-378BE88FA6C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857681E-0E78-F9BA-4ECE-74CFB0013EA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857681E-0E78-F9BA-4ECE-74CFB0013E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DA20-C715-5DA4-A0D9-117E8B7EFFC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DEB9D-31D8-2A71-3993-434BD936364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DEB9D-31D8-2A71-3993-434BD93636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B8DF2D-8400-D668-EDE1-30FE9B6F5EA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26195901-1DA3-3319-AE4D-A64B3979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7646B95-F1F9-6B71-0078-40B3521A46F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A6B1C8E-57C2-8726-AC35-660DCE97E88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5891480-CC1E-D7F9-BE16-B1615EC6100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5E31C4F-C51D-0D7F-A567-3D0E416AD2D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DCFBF86-D4BF-3E99-23A8-57E5CE23E57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9C20DB6-0445-8AAE-7735-99FD8A0F654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8FEE45C-D732-AC1E-81E1-12C894C03AE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65A43F9-D01F-722E-97D5-F52D96C59BE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3DE8E25-94AC-4812-B44F-5E061421E1C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68AC81-FF9E-FD33-428B-4F81977BBF9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6F4D0217-CC2A-3129-DAE5-DFE47B7B97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E9942C24-A95A-EF1B-0262-D41E717B40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0A915A3-CA49-1627-40F9-CBC50B4160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18002A9-4E5A-B8E5-B91E-DB625ADBC2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8EE17B8-2DA3-69DA-0A68-9E17DADC39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5BB317C-6C69-4A85-D569-3F9AB9949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699196C-C47F-0BAA-6678-000207340F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8E7D76E-0A83-4D75-3CC7-5894F7CBC7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1608E-8338-8DE9-433E-88B6D72180B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1608E-8338-8DE9-433E-88B6D72180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BBBE82-66B9-4DB8-0444-E736BD6F901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BBBE82-66B9-4DB8-0444-E736BD6F90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172795-546B-250A-7216-E6B26B9A3C08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4E6A430-24A8-B901-C061-863EF66796D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4E6A430-24A8-B901-C061-863EF66796D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11A986C-C536-8C48-1F1B-8364E297386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11A986C-C536-8C48-1F1B-8364E297386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EE059D-14AE-3328-5E09-22AC9884E17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EE059D-14AE-3328-5E09-22AC9884E17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424252-E6FE-8F52-F1BB-F51DB34DDE3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424252-E6FE-8F52-F1BB-F51DB34DD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72B0F1-2FDA-E476-A562-FD284811DA7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72B0F1-2FDA-E476-A562-FD284811DA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4A3F53-C220-7396-B31D-7BCE3EC6EB6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4A3F53-C220-7396-B31D-7BCE3EC6EB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3EFF47-2CC4-EE1C-47AB-1BC57BDCEE2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3EFF47-2CC4-EE1C-47AB-1BC57BDCEE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9A1A3E-ED40-09BE-F234-80876095D8A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9A1A3E-ED40-09BE-F234-80876095D8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277D91-59A5-2128-9118-DE4EF7574B8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277D91-59A5-2128-9118-DE4EF7574B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36A59C-6DD9-398E-FE7A-E66E9F5593D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36A59C-6DD9-398E-FE7A-E66E9F5593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7F72E3-6792-685B-563B-0ACC61AA396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E93389E-C252-4085-05D9-ECED432628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E93389E-C252-4085-05D9-ECED432628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8F6B0F-DC1B-C94E-F365-CC10DDCED0F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8F6B0F-DC1B-C94E-F365-CC10DDCED0F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7FF4E43-7E9A-7256-8DA4-6A8E8EEBD44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7FF4E43-7E9A-7256-8DA4-6A8E8EEBD44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9591FC-3D54-BBF4-4CB7-817B4A4AEC6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9591FC-3D54-BBF4-4CB7-817B4A4AEC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27A84B-3FFF-8DC2-62BA-3D9E7C4E422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27A84B-3FFF-8DC2-62BA-3D9E7C4E42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19161E-0F69-0CA7-6833-1F853B97F99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19161E-0F69-0CA7-6833-1F853B97F9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BA2B73-D96F-63FA-8180-B5ADD9E2BED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BA2B73-D96F-63FA-8180-B5ADD9E2BE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6C845D-5E04-7044-CE31-C5EAFB4BDD1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6C845D-5E04-7044-CE31-C5EAFB4BDD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157B3E-7FE8-B667-50B4-73033F9A0A3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157B3E-7FE8-B667-50B4-73033F9A0A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054BFD-D981-FAB0-D3A3-CE1BD7808DF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346EE23-AA45-C9A3-22C3-C3F442C3DDA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346EE23-AA45-C9A3-22C3-C3F442C3DDA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3330CD7-AE9B-BF07-5186-6A45F306739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3330CD7-AE9B-BF07-5186-6A45F306739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1C881C9-FBA1-F9B0-58B8-97AD1A31B6D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1C881C9-FBA1-F9B0-58B8-97AD1A31B6D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E4CA88-95F2-07E5-47A7-3BF8EDD4027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E4CA88-95F2-07E5-47A7-3BF8EDD402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B5D077-EE44-11A8-DE39-0CBAC2AD935A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845F68-CEC1-8E13-7BA6-A558E59827D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845F68-CEC1-8E13-7BA6-A558E5982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F7E123-D34C-516A-7546-E03141A7E53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3BB79B2-056C-4C77-029B-F6CFD6416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7742D5A-5F28-D19E-FCEE-427EF0C65D4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29C87F9-915F-21EF-C637-C89990DD667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4995046-1936-09F4-F502-1F1EF6A41E8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7DDBD22-872D-AB90-5395-115D155D661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E297B074-9A2F-DC87-E388-779CED97F56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D53CB4E-3E57-8647-A39B-B056669D2A3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9D784D2-25EC-91D7-8BD2-EB177EA3E89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761CA6C-1D4A-5D18-3934-6BC76D2AB92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FDC1588-1E97-91A2-64DA-613C02BE45B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B5EAE38-7071-DD46-89B2-40DAA6D3003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2F42CEA-2CA7-04ED-65EB-493780BC65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F997F4F-94B0-FF57-6322-B0CB1A54A0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5FB1B314-093A-30F4-78F4-68B0C3FA1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6FA0492-870E-FEE6-7476-4952738378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D05CDB0-0985-39ED-454C-22B4BBE5B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EFE3D8C1-6BB2-B093-DD77-2045965B7C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79C12AA-23E8-9CFE-B139-0B9E1A8590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87B5D62-9B0B-7533-5A3A-5BFA84194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0CD6EC-9226-7A0E-F90D-B0D270D59AF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0CD6EC-9226-7A0E-F90D-B0D270D59A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CFE299-8DBB-1500-2AB1-D95D22EF524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CFE299-8DBB-1500-2AB1-D95D22EF52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406948-5B7A-03EB-58DB-0868C7A9404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910FCE-F06F-62DA-05B3-FCFA175A2A8C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910FCE-F06F-62DA-05B3-FCFA175A2A8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5E5673B-FDD5-0206-5612-FB17AACD7A2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5E5673B-FDD5-0206-5612-FB17AACD7A2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28B9D9D-F38C-6229-7403-9F3BD83AE1D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28B9D9D-F38C-6229-7403-9F3BD83AE1D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ADC8ED-D38E-FE0A-7317-B785B378D57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ADC8ED-D38E-FE0A-7317-B785B378D5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38E9E1-5883-18BC-EFA9-764FF308A5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38E9E1-5883-18BC-EFA9-764FF308A5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48C203-FA8C-F342-5137-2FA42799F8B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48C203-FA8C-F342-5137-2FA42799F8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52235F-E64B-FA7A-3E17-1653736D375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52235F-E64B-FA7A-3E17-1653736D37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CDAFAE-3403-93BC-09F7-456A1E44778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CDAFAE-3403-93BC-09F7-456A1E4477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E9A1A3-267D-35F6-19C1-90152A3C80A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E9A1A3-267D-35F6-19C1-90152A3C80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64FF96-FE55-A31F-9D20-4FF36DF4C2E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64FF96-FE55-A31F-9D20-4FF36DF4C2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1E6038F-8839-BFAB-852E-E5E48647DA7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238CCD0-3F1E-AFBD-ADAC-56323222108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238CCD0-3F1E-AFBD-ADAC-56323222108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861D607-59CD-71C9-F27B-6B3FE9939E2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861D607-59CD-71C9-F27B-6B3FE9939E2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C4AEE91-9B98-D0BB-AE73-783D6C8FBDA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C4AEE91-9B98-D0BB-AE73-783D6C8FBDA5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8E7435-B694-05DC-CE7D-8CDBB3915CD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8E7435-B694-05DC-CE7D-8CDBB3915C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39CD84-ABB1-AE03-E772-A13AA982284D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39CD84-ABB1-AE03-E772-A13AA98228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202B55-52D5-5878-C822-B0E36FE1DF6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202B55-52D5-5878-C822-B0E36FE1DF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FE30ED-80A8-8F29-F7E4-22358AD735C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FE30ED-80A8-8F29-F7E4-22358AD735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C306AA-FB20-8BF4-0F31-9F6D0D5B22C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C306AA-FB20-8BF4-0F31-9F6D0D5B22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B6034D-627E-E931-7ABD-D0615DA7865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B6034D-627E-E931-7ABD-D0615DA786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3BFD2E4-FD30-F84F-CCB4-6408446FF6F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C7D2321-E2F5-9AE5-48C0-89C4B9E9DA9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C7D2321-E2F5-9AE5-48C0-89C4B9E9DA9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AD36F45-E866-964D-D980-E44763F690F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AD36F45-E866-964D-D980-E44763F690F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506D00C-6740-CF7A-B9C5-2FE7A83FDE2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506D00C-6740-CF7A-B9C5-2FE7A83FDE2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4E1ACCB-0A98-5298-3AF3-FBAE02A5E96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4E1ACCB-0A98-5298-3AF3-FBAE02A5E9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FFC9F27-9E34-FA6F-129A-777AFE44D2AE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422848-E12E-F034-1D9A-F1328CF3106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DDAC5F08-DF27-E135-969F-310A83F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D0ED581-0A6E-86FE-F2BC-10EE7189645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A6ECE0C-345C-01D5-E5D8-77870999C34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863BBF7-0ABB-D76F-F5C5-3E1DD90BF1A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17D5881-1A09-60D5-DEA5-B473C29E47B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DC40A79-14FC-0123-0C1A-970275ABCC8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088003D-EA28-B28B-765B-107D0B45458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B40E727-5557-EC6A-0542-F8E944A6CB2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0D05FF3-0409-FCF1-0958-038B06D354B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D6587BA-B015-226D-6366-D22A937F353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F19DBD3-BD4B-BBB2-3939-6F0238FA266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FC7847C-72C4-9676-365D-40FEB8F879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3A52A6C9-4469-6A26-66C6-BA4125566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C935A5E-B383-553B-7DBD-19A673C416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591B24-B4E6-EA27-3D1A-C15F37619F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90D8627-42E9-89AA-666A-ACFF7AB5A2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9CABACB-623E-708B-37A8-FFB1F1358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959138C-B276-556A-3BFE-2F2E221C6C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95075A34-D23C-3292-9258-53CF0762E6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6AD695-E3ED-E259-08A1-E2DB6EF6596F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BB104B-C4FF-C8A4-54FF-506992896D6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3568E39-ACA4-3431-5C9A-54B29D781F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59BE86-A376-ACAD-2683-02063B0DB50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59BE86-A376-ACAD-2683-02063B0DB5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AC58EBE-FB60-F906-F964-1D5A750970DA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201DD9-CA8D-39D6-392F-D690A1B55C5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201DD9-CA8D-39D6-392F-D690A1B55C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74D771-0603-1BCC-8607-E08F5FF5BCB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51615437-F5B6-47C3-C045-937B7D693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8C27AE9-1220-C0E0-F61B-A64922F1D73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9A5A9E3-9DF0-2F19-FC3B-BDC9D9E11E7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0BAF8B30-9AE5-E0D7-04CE-58B390834EDB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EAAAA37-DF23-CC58-DDA6-A4D18E10B18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29A0A2C-DDD8-A52F-BA0B-4595A93665F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9D95C4B-B139-5F0B-BD80-CC6C927D77C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07261A2-FEED-ADD4-7981-C6C4BEE4347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DB00D03-5552-0F64-9224-43CEFB624B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A0D79F3-EEF9-B4F1-168F-8F94909338F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A907BE0-FC0C-671B-EB2A-438B2782D0B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E8F3B35-B8A9-3E8D-65E5-E1DC2F793D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0D76FD20-7AF7-F75D-3AB9-CD7BC8D11D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D7E14A5-F940-2023-EACA-EBE4B7F58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BFDDA99-A8D8-4A94-896A-601BD5367E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160AFF1-EC97-297D-CB24-0C4B76EC7E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16132A8-E496-6513-BD6E-437222BEEB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06B2D6C1-CA30-441D-DD44-E8300D505F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893E4D-B9B9-6AF0-9ADE-5D6310731B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86C4A9-72CD-A0F9-C3AA-9E358CCE130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86C4A9-72CD-A0F9-C3AA-9E358CCE13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AB2780-4736-36F9-49D2-526DA62E772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AB2780-4736-36F9-49D2-526DA62E77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6FD722-7BC3-970A-150D-47CABA5FE01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6BE7B2-EA67-510A-6FBE-D94D9550134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6BE7B2-EA67-510A-6FBE-D94D955013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11D25CE-CFBF-E197-3CCE-FBA6EC05C97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11D25CE-CFBF-E197-3CCE-FBA6EC05C97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385ADDB-7969-757A-41FB-0B38ECC70FA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385ADDB-7969-757A-41FB-0B38ECC70FA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A89F7-D150-61A2-FB6F-592B9347A4D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A89F7-D150-61A2-FB6F-592B9347A4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73405-FDEA-8BD8-0473-868B36EC9F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73405-FDEA-8BD8-0473-868B36EC9F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986E2B-6EF4-E965-9D80-5A1B344F951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986E2B-6EF4-E965-9D80-5A1B344F95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98B12B-A9B5-014E-F8A5-A1463F22409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98B12B-A9B5-014E-F8A5-A1463F2240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6B935E-07EC-4C1F-37EB-32221ABEE3A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6B935E-07EC-4C1F-37EB-32221ABEE3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777337-4BBC-D932-44B7-DF06FBBF6D4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777337-4BBC-D932-44B7-DF06FBBF6D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059E49-B78B-CD13-FA84-508D442D813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059E49-B78B-CD13-FA84-508D442D81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2B2B47-E2D6-F8F8-D56B-50369A1B5D9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8D818B9-786C-E1CA-685E-66C4A001BCD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8D818B9-786C-E1CA-685E-66C4A001BCD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98E2EB74-C519-D897-DA9F-D3FB4D95FBB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98E2EB74-C519-D897-DA9F-D3FB4D95FBB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0976376-9508-ECBD-C38B-38546632FBD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0976376-9508-ECBD-C38B-38546632FBD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F4A6EE-8A3E-59FF-B1D4-778B6B4F254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F4A6EE-8A3E-59FF-B1D4-778B6B4F25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8419B6-F60C-B9BF-814C-51D3AE82027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8419B6-F60C-B9BF-814C-51D3AE8202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5F34C-E545-25B8-8C54-92BB24D5B39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5F34C-E545-25B8-8C54-92BB24D5B3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B22F07-F482-9C1B-75AA-391D08E7170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B22F07-F482-9C1B-75AA-391D08E71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952A8C-B312-E895-B36D-B7A1937B57E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952A8C-B312-E895-B36D-B7A1937B57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3D075C-CABE-2197-1110-F63A264B706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3D075C-CABE-2197-1110-F63A264B70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CAA67B-45C4-2F34-2B55-854F0E40B78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2282BEE-7AE7-9D82-88ED-836316E58E5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2282BEE-7AE7-9D82-88ED-836316E58E5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6A8D8FA-50EB-D0B9-6EC8-DE9D42FB26E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6A8D8FA-50EB-D0B9-6EC8-DE9D42FB26E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6CCF0CFF-CA7B-6605-3CE6-8ADB31B7BBC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CCF0CFF-CA7B-6605-3CE6-8ADB31B7BBC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BE767FE-ECA8-050D-04B4-4FE52999AB5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BE767FE-ECA8-050D-04B4-4FE52999AB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70E24F-E817-C02B-A09A-1AF513C299E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06BD7F-F24E-7D69-B42F-A76EF6508C8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06BD7F-F24E-7D69-B42F-A76EF6508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4CABCB-EC98-832A-11F2-BDEF2458A0E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0BF88DC-5138-4EAB-C836-30493F4A6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67CC7CA-B875-D91E-34FC-AB317CB4A31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F0B7C7-1F5B-AF41-9F30-971164BADC7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EFD7A19-4BC6-A1EE-2954-487AC0443BC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2F0A4F0-3F58-9940-7A5F-8FFDE42FC25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72DA491-5AB7-5C1A-AB69-D555AE039DD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8323ECF-23EE-6C7E-10CE-F66CE648783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F5218A2-7630-DD72-C407-9B46D142D52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D63CB5E-4968-95EC-81F6-DBF19978260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8E36301-7A55-DEBB-780C-474F38A68F7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02ABB74-2A28-E12D-6FE2-F4B034130BF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6118699-EAF3-2347-34DB-75284C4517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0D8A695-C60E-4204-630C-90FF2265B7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83A8586-E571-090F-5269-DE41F5125F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7C55D8C-68CC-6A76-C984-0C6A6403B0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2273292-8445-BE72-4ACB-FF4BAE2908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1ABC3A8-964A-5318-E8E2-5F4AA8DCE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C3D6E1F-78C4-31DA-FCD6-110B319508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3514E7-F00D-B4D1-0692-1E6CEF5963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08297F-D7D5-7C3B-71FF-82265EEA451D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08297F-D7D5-7C3B-71FF-82265EEA45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C1E90A-F6E7-341E-04CD-879F6A2065F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C1E90A-F6E7-341E-04CD-879F6A2065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2C75CF-7D8C-EA0A-CDBA-273A8942812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1ABDDDC-0C14-5AA3-C629-2474C9802DC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D1ABDDDC-0C14-5AA3-C629-2474C9802DC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16104CE-DD3B-D21F-7915-4E4E0F564AE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16104CE-DD3B-D21F-7915-4E4E0F564AE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8ED070B-3866-F94F-525D-668F127BA5D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8ED070B-3866-F94F-525D-668F127BA5D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7AADCD-7770-EC6C-B649-2C7E1B2EA6D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7AADCD-7770-EC6C-B649-2C7E1B2EA6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EC3285-0D59-7559-6236-7E289C52A3F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EC3285-0D59-7559-6236-7E289C52A3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32603B-EF5F-3FC2-BE7E-C93E389D681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32603B-EF5F-3FC2-BE7E-C93E389D68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07A295-543C-CDCA-4FED-043C36B84DB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07A295-543C-CDCA-4FED-043C36B84D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3EAA8B-0874-ED0D-7B4B-3211BC41F93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3EAA8B-0874-ED0D-7B4B-3211BC41F9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E580E1-84F2-DCA5-0E82-3655F1CA844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E580E1-84F2-DCA5-0E82-3655F1CA84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5B6A6-53E1-A522-6D80-B41C15427C6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5B6A6-53E1-A522-6D80-B41C15427C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A4842F-DBA7-B16D-644C-FC0CB7D233E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F731EB9-DC2A-5984-163F-0717DEDE3D7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F731EB9-DC2A-5984-163F-0717DEDE3D7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BA7F773-A1DD-96FC-8BB2-7AFA4DBA1EE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BA7F773-A1DD-96FC-8BB2-7AFA4DBA1EE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3921CB3-C2F7-CDD3-B99E-008F03AD68E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3921CB3-C2F7-CDD3-B99E-008F03AD68E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41414E-4D72-A5B1-DDA0-14A5A3834AC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41414E-4D72-A5B1-DDA0-14A5A3834A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875913-41E9-F74B-F86B-732269AC416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875913-41E9-F74B-F86B-732269AC41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F90721-591C-D518-BE17-5C4351298DD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F90721-591C-D518-BE17-5C4351298D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6CF3C2-1EF4-B5C6-E370-70EC22E0C8A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6CF3C2-1EF4-B5C6-E370-70EC22E0C8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FF6CFF-771A-EA59-BBD6-ECF135B3E44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FF6CFF-771A-EA59-BBD6-ECF135B3E4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840444-195D-05BD-0D74-CB845919B18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840444-195D-05BD-0D74-CB845919B1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39AC96-C145-B666-B794-0B8F2B03A9D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29FCE15-BBF2-F7C0-FF2B-89469487787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29FCE15-BBF2-F7C0-FF2B-89469487787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D53D002-EACB-4C4B-E5CC-EBB18C29684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D53D002-EACB-4C4B-E5CC-EBB18C29684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5F3174B-A32B-5338-13A0-8F34600B8EE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5F3174B-A32B-5338-13A0-8F34600B8EE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0FB801-D1D9-7A00-5779-8498D1D5C0A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0FB801-D1D9-7A00-5779-8498D1D5C0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CAD550B-0DED-19D4-B7DE-3EB7D87E2A99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9272AE-FA45-7C17-77D5-FB8C1F69503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9272AE-FA45-7C17-77D5-FB8C1F695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78EEEF-261F-D8B4-D78B-8A6F8A2899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5B4CBBC5-9791-E02C-5EB9-D56C34B81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3396E66-E214-9306-F8A4-19CA26CC9B3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1D54D02-BE50-351A-2575-90C1DB3401E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C03BE40-505D-79B5-B563-08ABF42A468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C3DBBA8-F9B0-6377-5DB8-487CAC03129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BEA0953-A2D1-B7F9-6EFB-12EC2698B90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EB7F840-7ED1-F004-EAC7-1240A0E21CB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4206A29-D6BE-A59A-73C6-67F4D2361A7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C44ED26-D4F0-34AC-CA4B-4566940F1D7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2BA7D04-0D49-26D9-3A3B-987E471C0A6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EEAF4DC-72BC-1C32-32D5-71B8ED38206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B77F4DD-F8C2-49F5-DEEE-100615530C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3FC0454-36F5-18F5-7C39-CFE49AD92A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952E749-96C6-F998-0366-08ED5FE1B8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6BFA982-46FE-7CF7-0B00-8A46CFFB37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243EE2B-8A80-344B-79D4-EB7608AC9A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3A2CB93-627C-2F21-6FC5-FC6AAB2FCC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EFDBB54E-952C-3091-7334-027217F6B8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18BBE37-E2C0-4687-7586-A7676E1CB2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2D9DE-EEFA-E4FF-8A47-AAF88423BE8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2D9DE-EEFA-E4FF-8A47-AAF88423BE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6CAB53-81F9-BD5A-240D-A7D20514C06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6CAB53-81F9-BD5A-240D-A7D20514C0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3FF3EB-DA14-FF47-1FD7-27A382616AC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2968FDB-B3E6-DC00-8DC3-EAF6409FA64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2968FDB-B3E6-DC00-8DC3-EAF6409FA64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49A6F55-B8A3-244D-C14C-22983E40A2A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49A6F55-B8A3-244D-C14C-22983E40A2A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DCB6BE4-6FF4-1CDF-C572-E3A57369344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DCB6BE4-6FF4-1CDF-C572-E3A57369344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53193-0E9A-7ADD-160E-61F057B3D92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53193-0E9A-7ADD-160E-61F057B3D9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B084C2-E8A2-6ADF-2A2D-08835753EA8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B084C2-E8A2-6ADF-2A2D-08835753EA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82B2DD-93D1-5303-A772-BB201F8D2CD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82B2DD-93D1-5303-A772-BB201F8D2C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898ED2-6DF0-EA4E-2393-895690A48F1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898ED2-6DF0-EA4E-2393-895690A48F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BBB4A5-8D25-2F2F-DFD3-340A572E367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BBB4A5-8D25-2F2F-DFD3-340A572E36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916263-7674-AA3C-049F-3A0829BFB60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916263-7674-AA3C-049F-3A0829BFB6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EAEC93-6307-ACB8-CE4B-4372E778AA0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EAEC93-6307-ACB8-CE4B-4372E778AA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F02039-CE00-7A9F-7ED3-6413D0CB090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8BCC91C-1312-51E3-6A9C-09F21E1F738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8BCC91C-1312-51E3-6A9C-09F21E1F738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63CFC2B-A289-AE35-F674-B629DBFD9E7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63CFC2B-A289-AE35-F674-B629DBFD9E7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EA249B2-54E9-5DB8-4E2D-1CE7C0B6D19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EA249B2-54E9-5DB8-4E2D-1CE7C0B6D19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9D5A3B-EC7D-4A94-CAEF-C9D8B6FFF65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9D5A3B-EC7D-4A94-CAEF-C9D8B6FFF6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F9ED67-B8CE-454A-B886-EB8B474B534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F9ED67-B8CE-454A-B886-EB8B474B53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E18693-141D-F9AC-C3C3-33668CFFB03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E18693-141D-F9AC-C3C3-33668CFFB0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45C0C5-5F32-26DF-F249-747BEDB79F5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45C0C5-5F32-26DF-F249-747BEDB79F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F01F85-1A4D-F54A-8568-E866D67D642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F01F85-1A4D-F54A-8568-E866D67D6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D0BD3E-28AF-0437-D882-2A31C01A86C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D0BD3E-28AF-0437-D882-2A31C01A86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3E6E44-BCC1-3026-427C-48EC2C53FCA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C0F587B-5650-5059-E631-C4378019A2D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C0F587B-5650-5059-E631-C4378019A2D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F4A014F-6C8D-B288-6AFA-09869BE38B2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F4A014F-6C8D-B288-6AFA-09869BE38B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0D34963-A0C0-1E8D-AC50-6EC4628584D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0D34963-A0C0-1E8D-AC50-6EC4628584D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222431-A319-4FBD-E424-1A31BF1A814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222431-A319-4FBD-E424-1A31BF1A81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E15A88-D7C7-D115-C65D-34CCC280B68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8ED20-B74D-AF22-98AC-4398E8CC372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8ED20-B74D-AF22-98AC-4398E8CC3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B6A29B-7F01-90D9-66FD-13724DDF5DF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593FE42-1BF2-7385-9573-644BCB971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1D495A7-4007-279F-5DFA-F82023CA117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788596B-B5CA-649D-CB65-074F6CD5FB9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75331A1-D0AB-DEDA-BBE0-66A22F1CDC9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3CBA0AB-7AE4-940C-6E27-40C903B2813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C9130FA-5E83-49A5-4DDB-60F1E215E62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2767EE1-EBB9-2D3A-DF8F-BF90FF66DA1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321AE1E-34BF-A9A6-A080-3319F567B11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68F8FFB-9DBF-476A-C74F-5AB6AA1EC0E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F229441-6252-69E2-F97D-8DC5DFB8D22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85BEA9C-E690-35D3-CC6B-747D9AB63B3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EAE41F3-33E2-7F72-8113-AFD813614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2046D60-9E10-2B52-FF21-78B2084F43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3D41A80-7C50-09A4-392F-EFB7E2589E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B7D43087-8059-421A-ACF1-BFD3163B1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25369FE-2EA1-1348-C189-40EFE73A44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7492D39-D5FA-0893-D2EC-3BBE224E1C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6A0EEE1B-F555-5380-ED82-4B43F5303C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6896B83-51A0-087B-6EB4-06EA62B72C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16B9F2-5D17-7F25-02DA-CC1718BF5CC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16B9F2-5D17-7F25-02DA-CC1718BF5C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778E33-98C0-5926-2751-8B2304B7C5C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778E33-98C0-5926-2751-8B2304B7C5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2D7083-7DA8-8776-C724-0338392444A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3D15EB-8B5C-3D1A-6F78-4824B1379B3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3D15EB-8B5C-3D1A-6F78-4824B1379B3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9CF7F2A-068E-9BEC-1640-BA9591DD747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9CF7F2A-068E-9BEC-1640-BA9591DD747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C54D9A9-216A-463D-4498-87DD07D4908B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C54D9A9-216A-463D-4498-87DD07D4908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4CE69C-1AA8-AA6E-82E3-23D427BE7C3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4CE69C-1AA8-AA6E-82E3-23D427BE7C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D0D4DE-AA98-5569-2326-F65B3212BB5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D0D4DE-AA98-5569-2326-F65B3212BB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8C556C-99D4-92F7-75CC-73FD6E4B8A2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8C556C-99D4-92F7-75CC-73FD6E4B8A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5C17EC-6275-9738-4A53-84E932BD246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5C17EC-6275-9738-4A53-84E932BD24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9B28A3-CC0B-B6BA-7071-82F777DDC53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9B28A3-CC0B-B6BA-7071-82F777DDC5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2D22E-F96D-EFF1-E167-7DC91A644FA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2D22E-F96D-EFF1-E167-7DC91A644F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108448-E289-ACEB-5433-08369C23701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108448-E289-ACEB-5433-08369C2370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564AD8-DC94-E2C5-4BDE-359BEE12865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DCB713A-CD52-4D3C-461A-EDEE3BB80D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DCB713A-CD52-4D3C-461A-EDEE3BB80D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64B3BDF-026C-22D3-C9A7-D948190115E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64B3BDF-026C-22D3-C9A7-D948190115E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7C5C9A4-C0FD-8E9B-12C4-5A495E8CAF4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7C5C9A4-C0FD-8E9B-12C4-5A495E8CAF4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AAAFE6-7639-85AA-4033-922C66BA3E4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AAAFE6-7639-85AA-4033-922C66BA3E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AF3899-5A7F-EE10-1855-39407837BE4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AF3899-5A7F-EE10-1855-39407837BE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AD0CA9-68E4-4DC1-C9D2-F3AB6F0846D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AD0CA9-68E4-4DC1-C9D2-F3AB6F0846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D216EF-6DE8-A82A-E974-75C418194CE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D216EF-6DE8-A82A-E974-75C418194C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FAF20B-27FC-0A94-17DE-520F29131C7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FAF20B-27FC-0A94-17DE-520F29131C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B9B2CB-9627-3804-BC53-966E4C0B80A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B9B2CB-9627-3804-BC53-966E4C0B80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410127-1C1F-2D23-EFA7-C3BB1220AC9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8560097-9F68-2E04-088E-420A24356E8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8560097-9F68-2E04-088E-420A24356E8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77756F7-929D-6142-9E45-2A6D96CACE0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77756F7-929D-6142-9E45-2A6D96CACE0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32186E7-38A3-A4A3-4228-C7AB6207D08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32186E7-38A3-A4A3-4228-C7AB6207D08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04525C-BA19-D954-172B-2D0C45EC0B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04525C-BA19-D954-172B-2D0C45EC0B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B77F8D-0A52-ACD0-465C-7917A3CB442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821E09-9CD8-D7F6-C3F5-7C2BDBA11E6E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821E09-9CD8-D7F6-C3F5-7C2BDBA11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D91C15-AD1B-C61A-1A64-E7C2258E93B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019622E7-ECFD-4B0F-76B7-FEEBFA371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7228761-AE41-9C0A-4124-7E7F89E49E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A3BA2DA-13AD-DFF8-32A6-1087EBBAC8B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0DA0952-FC70-6166-8574-F5985D3810E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87847A5-A591-A59E-5765-F9E94F28207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237AA1F-6DF3-AFD6-91F6-3AA70C5EEE6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8D4497C-A050-0C45-723E-0A5FAE470E7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8ACD8EA-5FC8-BDC1-F431-F43BFB6A78A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CD7157C-0F2B-84C8-C8F7-0BF954F566B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9A6EA7-2226-C2E5-7BFF-BB301C3AB76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ED5F1B5-16CF-6805-F1DF-9B907F9BB71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2017ED8E-CBE6-DE69-AC0E-455ED28702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9D454F9-6DD6-6AD3-8430-AED707BEFF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B000CA2-F61A-535A-1818-D1826BBF67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696533D-FCAE-8222-FD0A-FF4D349043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B9F4423-2FC9-E706-5188-CD9E18A27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478A88-35ED-9400-007F-B2F6CDB82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0E0B34E-E1E4-870A-920E-9F896D1891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CADAABE-D09D-1614-5D9E-DF8EADF199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97E513-4074-BEB4-42BC-B23C657EDC8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97E513-4074-BEB4-42BC-B23C657EDC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5D77D4-55FC-B8F5-14D7-50E29E881A1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5D77D4-55FC-B8F5-14D7-50E29E881A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C0343D-FF8B-5FD7-C116-DDD847AC1C8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7E6BD68-D41A-AF8B-1BB8-4057F6C393D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7E6BD68-D41A-AF8B-1BB8-4057F6C393D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1973969-5B63-F0A1-BB4E-58F80061172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1973969-5B63-F0A1-BB4E-58F80061172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8E4757F-139D-E40F-4E5A-53BF8C934AF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8E4757F-139D-E40F-4E5A-53BF8C934AF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57B2AD-7664-0451-A4BA-90CD29BBE27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57B2AD-7664-0451-A4BA-90CD29BBE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68B6F2-4806-3B21-99EE-25ADE0E36D66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68B6F2-4806-3B21-99EE-25ADE0E36D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6F1C64-C257-46A9-FCBA-93A6E02B24E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6F1C64-C257-46A9-FCBA-93A6E02B24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BBCAFA-8D76-B24A-0EF1-EC7F1601BC6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BBCAFA-8D76-B24A-0EF1-EC7F1601BC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4FDFC0-77D3-4E1D-3F62-9CBABCCA432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4FDFC0-77D3-4E1D-3F62-9CBABCCA43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972ED9-67D8-2B48-31C4-653BF3B0E8D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972ED9-67D8-2B48-31C4-653BF3B0E8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B9454F-71BF-97FF-992C-ACCCAF74432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B9454F-71BF-97FF-992C-ACCCAF7443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0FCBE0-9856-E5FB-3129-BCD5BFB2C2E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1ACFEC4-37CC-275D-4F05-E9C7DD3DC2A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1ACFEC4-37CC-275D-4F05-E9C7DD3DC2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E8AA2E7-F5FC-8FAA-ED0E-2A61C7E376A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E8AA2E7-F5FC-8FAA-ED0E-2A61C7E376A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B7AEF05-B0A3-E3EF-F9E7-49A05B14109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B7AEF05-B0A3-E3EF-F9E7-49A05B14109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295C8C-441F-737F-4425-648269559D0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295C8C-441F-737F-4425-648269559D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56B7DB-2D02-EA97-54E0-39A4054B9F7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56B7DB-2D02-EA97-54E0-39A4054B9F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2720D8-BA9F-6186-66B9-E3B4141C492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2720D8-BA9F-6186-66B9-E3B4141C49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362493-0745-1D33-490A-78A80E3EA84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362493-0745-1D33-490A-78A80E3EA8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E04BE2-0373-FFEA-808F-B1211AA76BB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E04BE2-0373-FFEA-808F-B1211AA76B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A64B9A-F97B-3956-0D13-B57FDB2EC04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A64B9A-F97B-3956-0D13-B57FDB2EC0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4206BCF-E568-1F29-7ECD-DC0DEF65413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8BAA61F7-A780-B611-A2E7-B6A1E280EFB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8BAA61F7-A780-B611-A2E7-B6A1E280EFB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6E694FF-DA15-73D5-4937-D3C4C276062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6E694FF-DA15-73D5-4937-D3C4C276062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AB090FF-3732-9FE0-A5AC-AA1129FEFDC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AB090FF-3732-9FE0-A5AC-AA1129FEFDC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C32765-F0D8-C8B0-7D7B-A085073E22FD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C32765-F0D8-C8B0-7D7B-A085073E22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9E0E1D3-4D3F-073D-79CE-FE25E776DD5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5FE5D4-4ED9-8CB2-AF14-921380952DC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5FE5D4-4ED9-8CB2-AF14-921380952D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20F723-AB11-933C-E536-D370DAA1282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9861BE7-5F1C-F7DB-8D4E-AD718A2E2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32DE539-FBDD-27C4-5934-6C80E8F1465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336D693-8572-672D-06B9-2D5C7D6E15F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9EDD36A9-08C1-23B3-DE09-C4AA47EE233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3D9AFF5-100C-CD26-AB7D-6FA674B7013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46230C5-D92C-273B-7C44-369503594CE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C18B368-9C1B-FC50-1901-D38144F5091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64BF064-1F7E-1D1C-8991-F5C2BF148BB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193848F-067B-5B41-643A-01C382CD99C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5873418-1B31-083D-622D-4DE249F448D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C13BCE0-5BAA-C493-ABCE-A69826D288B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2111B2F6-949F-F31F-44A8-3BC4A36A04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368D95C-5C52-BA74-F0DD-C602E80D7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DA17243-5182-60E3-4831-1A24033CA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66744D9-6F6B-0A2A-9AE6-4D0B31717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DC855A6-7ABC-0943-DA29-F31AD9CF3A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C139421-D291-B028-1F67-D8F754310B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E9D2FEE-836A-4C29-1A5F-5CEE644FCA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8902FC91-425B-3154-214D-D0BCE7FA2B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3C4208-E576-0D8D-0A8F-A17B2F3F65B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3C4208-E576-0D8D-0A8F-A17B2F3F65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E0635-1D90-84BC-762A-C34DA12073B1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E0635-1D90-84BC-762A-C34DA12073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70E23C-6854-5C24-73A3-7475385F7C5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53206FF-5746-9F05-1DBF-A5A3E797CC9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53206FF-5746-9F05-1DBF-A5A3E797CC9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0D5DC67-1866-A215-DD59-FDF29AF0606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0D5DC67-1866-A215-DD59-FDF29AF0606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7EE3EE6-7F87-B06B-F9C5-263A440EDFA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7EE3EE6-7F87-B06B-F9C5-263A440EDFA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9A2B1E-0176-6392-51C3-2E71B0B24AE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9A2B1E-0176-6392-51C3-2E71B0B24A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8B7E0E-487A-54E6-6270-5B00DFFD4C4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8B7E0E-487A-54E6-6270-5B00DFFD4C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7C5A0C-DA74-2A2E-50A3-A6BE69921BE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7C5A0C-DA74-2A2E-50A3-A6BE69921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1F29E6-75D2-8BF3-7DE0-F46E174E046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1F29E6-75D2-8BF3-7DE0-F46E174E0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18B433-3586-02EB-E63B-E3F3EC215A1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18B433-3586-02EB-E63B-E3F3EC215A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A94BB0-CFFD-AD38-21DB-D942AC10372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A94BB0-CFFD-AD38-21DB-D942AC1037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11B595-5A1D-3FAB-9ECC-C3A21C252ED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11B595-5A1D-3FAB-9ECC-C3A21C252E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6683F0-FA8A-0DCC-F750-F2322890929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F1A5F81-006F-6F05-685E-F97BAE701EC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F1A5F81-006F-6F05-685E-F97BAE701EC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F3CE4EE-5DAF-4D7F-FC28-ECC64BDDDF5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F3CE4EE-5DAF-4D7F-FC28-ECC64BDDDF5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633ED28-96E4-0CF2-37D8-F559B85E7AF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633ED28-96E4-0CF2-37D8-F559B85E7AF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5A62DC-C93F-E966-1B5E-C3F1DBB4A1A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5A62DC-C93F-E966-1B5E-C3F1DBB4A1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DE017A-5868-7529-1A11-50020D3501C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DE017A-5868-7529-1A11-50020D3501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D4F816-9D4D-A6D9-DE0A-94309B0BA2B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D4F816-9D4D-A6D9-DE0A-94309B0BA2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E39332-E475-9BB3-E896-036CAB9CCCE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E39332-E475-9BB3-E896-036CAB9CCC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CE6593-AB07-C9DA-F484-A26F2B8CE80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CE6593-AB07-C9DA-F484-A26F2B8CE8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7982A4-AC88-1304-77BC-E69C287377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7982A4-AC88-1304-77BC-E69C287377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4C6C34-025D-04EE-4092-499FAE8D147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27703DD-E67F-4434-F52D-8E43F3373EF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27703DD-E67F-4434-F52D-8E43F3373EF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18B5B7C-06A5-6143-0C17-90631402EE9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18B5B7C-06A5-6143-0C17-90631402EE9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96AE7F5-0289-A5E4-FC2F-8FC2E157C77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96AE7F5-0289-A5E4-FC2F-8FC2E157C7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C5C09B-A221-F55E-FC17-C72C2363485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C5C09B-A221-F55E-FC17-C72C236348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0A9D4-F603-898D-7991-B2ADEA58584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98A342-410B-97BC-6537-34B6DBF2071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98A342-410B-97BC-6537-34B6DBF207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8C686D-846F-4094-52EC-4061C95E065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DBAE0519-2DD9-C05E-F3DE-3E0E2D5A7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9F2BC57-5E42-F758-FDB7-D8FA90EA6F7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D7E1CA6-D47E-9610-896D-7E5A9181C2D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3A4EE8A-D36B-A2EC-AB3B-090F663BDF3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B4AEB78-0BFB-1F26-9B9C-57647CCB615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63C26EC-D1D4-0BD0-ED08-EA842EF81F9F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385A44A-B3C1-DAFB-9192-3337AA44430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ED2D3CD-3B6F-4E82-B2CA-5F2F9332BA3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A7E3EAC-9EEE-9074-229B-8EDE8818827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CE6DD23-6204-F064-BFBE-2D505494AC7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DCDE4A-7177-832B-EF1E-69AE6B31051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7889FDED-51CF-A149-BD0C-1115CE97E6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CF9524D-3921-7D6A-02BA-44999148DC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511F14A-62E6-2CCC-5629-FD628617A2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96754CF-12D0-4273-D7D6-1755967853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12F814B-C8E6-EECA-96B8-86BF3A4C9A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4F95E06-9AC6-F764-84EA-7F752D796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5949CDF-53A1-53E6-AA78-2FE4BE9F5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A386116-4D8A-0589-0874-FAA552BAC1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ABBE92-0813-FFF8-BEE2-01D687BF2E5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ABBE92-0813-FFF8-BEE2-01D687BF2E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24F173-5964-908B-ACA1-FE95464949E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24F173-5964-908B-ACA1-FE95464949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C395FD-2325-01C7-8CD4-5816FBA87CE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62B3D82-73DA-D9DD-3203-04317CEB5B4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62B3D82-73DA-D9DD-3203-04317CEB5B4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B505F4B-6DE8-EB39-104E-F11CF83EF95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B505F4B-6DE8-EB39-104E-F11CF83EF95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5727CB8-A74A-0B85-66B4-ACFB5B6EEA4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5727CB8-A74A-0B85-66B4-ACFB5B6EEA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47A205-FC6C-35FB-96F0-E82E390E67F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47A205-FC6C-35FB-96F0-E82E390E67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7AD528-DE5B-30E6-100B-D7B4A1E035E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7AD528-DE5B-30E6-100B-D7B4A1E035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5347AC-6C1C-19F7-3737-B24244277E3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5347AC-6C1C-19F7-3737-B24244277E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B316F7-E50D-5D8A-7378-CA4CADD0353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B316F7-E50D-5D8A-7378-CA4CADD035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5916DE-C9D6-384C-8F72-F50627E0E5B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5916DE-C9D6-384C-8F72-F50627E0E5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51E261-174C-8FD7-25F0-BB5384947FE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51E261-174C-8FD7-25F0-BB5384947F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4B6141-0259-87BC-2E31-6205E60D66C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4B6141-0259-87BC-2E31-6205E60D66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5DD9D4-1C5F-50C8-2BF8-92C1BE84BC5C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7D39E5E-C498-2E50-8A4C-F736E6DC402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7D39E5E-C498-2E50-8A4C-F736E6DC402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EC700B7-6E1E-F3B4-6FC7-774F0D14C5B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EC700B7-6E1E-F3B4-6FC7-774F0D14C5B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115C42D-0999-5B25-95A3-3E8DB30A3D1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115C42D-0999-5B25-95A3-3E8DB30A3D1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710700-9463-19A6-B050-A9B7EBDCF57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710700-9463-19A6-B050-A9B7EBDCF5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CA0FA5-5763-1DCB-28FE-B5937617472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CA0FA5-5763-1DCB-28FE-B593761747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B634B4-54C3-94B6-BCF3-90007053EC5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B634B4-54C3-94B6-BCF3-90007053EC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A52278-9115-791E-7D0C-66DCCAA1F55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A52278-9115-791E-7D0C-66DCCAA1F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45DAC9-05C9-3D8C-1C8A-3B3D881AB03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45DAC9-05C9-3D8C-1C8A-3B3D881AB0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7082B4-3C59-BE32-432E-BBDA37D2596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7082B4-3C59-BE32-432E-BBDA37D259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4FC9CA-A717-48F8-D9CF-BF59B4F2DEA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B4015CE-D375-6D32-5552-143B69C60F7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B4015CE-D375-6D32-5552-143B69C60F7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D8D1BA1-A641-061C-292C-119A4B44471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D8D1BA1-A641-061C-292C-119A4B4447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19C5465-31CC-136C-3849-1516183B823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19C5465-31CC-136C-3849-1516183B823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12E410C-C7C8-9F04-979B-29E61B800CC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12E410C-C7C8-9F04-979B-29E61B800C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B31E86-3FC0-0DFF-FFC5-D0F686AC820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1DF95E-AB04-802B-4956-3BA1454FBB9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1DF95E-AB04-802B-4956-3BA1454FBB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504CF4-C360-1C1F-A137-77D76F80098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52B5D14-3C6D-B84E-B4B7-17F2332BB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DDB0DE1-9CAB-193B-0A21-8A20A2BEDB3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E0F168C-14A7-DDC9-6DF2-47EAC3EDB4C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BD09D36-E79D-EB35-7C70-DE57D4A5AD0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D1DB67C-A73B-6A74-0F28-CD929E5ED8D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9A20341-BA92-CB7E-9E0C-6808AEDF7A4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7C1FB45-3DE8-FEE9-60D1-1C89B7FFA9A6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D94E062-1010-C3BB-C8ED-3E578B7270E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224360E-6A80-FA70-E933-4319BD08CE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F804A37-7C76-B21A-66D8-D94519FBDDC5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8BE89BF-1B0F-6C49-A831-7A09A4B588D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0B52728-732E-E020-EBFE-C724C46DD4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7776746-B4EE-0590-EAEE-F6B6EC13B1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F0D2F306-8999-45D6-AAD5-E487B31057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5CB3457-B357-C4DF-FBFF-5D086E220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6C35609-C61E-6345-36E9-DA2D9156B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39A156B-6DA0-DCB5-6730-8796068B00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29C8557-A3D0-CF6C-9B0F-1FCAA7AD8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B82813-F22B-3AB0-98A8-0F27002AE7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1ADF67-9218-4CB8-66A3-CD827A06A3A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1ADF67-9218-4CB8-66A3-CD827A06A3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C5B5B5-8EC6-5D48-03C4-7416272E07B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C5B5B5-8EC6-5D48-03C4-7416272E07B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5452B1-F104-56CF-45E2-4DD13BF4378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768E6D3-447B-F397-F21E-378C145292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768E6D3-447B-F397-F21E-378C145292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D463828-46F8-FB81-A278-14DBBD2D402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D463828-46F8-FB81-A278-14DBBD2D40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1E3BA24-EE6E-8C06-CBF1-2E513B16BBA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1E3BA24-EE6E-8C06-CBF1-2E513B16BBA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F8E9A6-E761-7B34-3F2C-04DC07FEC10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F8E9A6-E761-7B34-3F2C-04DC07FEC1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387953-C9E0-5CEF-AB38-4DD550721C9C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387953-C9E0-5CEF-AB38-4DD550721C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40B16F-3DE6-9A2E-1CD3-6419D49820C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40B16F-3DE6-9A2E-1CD3-6419D4982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4020FA-F67F-8E46-4880-A3C5C29DAD6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4020FA-F67F-8E46-4880-A3C5C29DAD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F47038-CBCD-D450-89C8-1F073624587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F47038-CBCD-D450-89C8-1F07362458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8D892E-5FCB-1D3D-54ED-48245BF858F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8D892E-5FCB-1D3D-54ED-48245BF858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CA687C-FA1E-54C3-1F98-14F282E2B98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CA687C-FA1E-54C3-1F98-14F282E2B9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124941-8427-09D6-2F45-1D21181FBB6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F1DE720-0600-0A7D-9666-7A54E67FABE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F1DE720-0600-0A7D-9666-7A54E67FABE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E4B8473-ECB8-3AAB-C946-FCA091FF0D5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E4B8473-ECB8-3AAB-C946-FCA091FF0D5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362D85D-2B67-0EAC-CDF9-4D367149586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362D85D-2B67-0EAC-CDF9-4D367149586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60B7F6-0A79-A41E-C4CA-2E6C07FB981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60B7F6-0A79-A41E-C4CA-2E6C07FB98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1DB733-A777-B7BA-959A-DA5B0F08395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1DB733-A777-B7BA-959A-DA5B0F0839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8755F4-8217-B629-CA5B-7A9754827E9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8755F4-8217-B629-CA5B-7A9754827E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03FA9B-2932-FB60-FA99-FE9D7DBE754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03FA9B-2932-FB60-FA99-FE9D7DBE75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A8AF11-18FE-91EA-9D5D-1B9F6E42EF11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A8AF11-18FE-91EA-9D5D-1B9F6E42EF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BFF6A-D0CC-62A2-8676-FC854B3CB46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BFF6A-D0CC-62A2-8676-FC854B3CB4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4E28B6-8C38-ABFD-4AF4-6FDFA62DC96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B38C707-4C96-0007-99ED-0EABCF12976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B38C707-4C96-0007-99ED-0EABCF12976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4D92380-FC67-235D-3689-8426F12AD47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4D92380-FC67-235D-3689-8426F12AD47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93DD340-9ACC-A77D-2EBD-82396F9C976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93DD340-9ACC-A77D-2EBD-82396F9C976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3D81848-008C-85E9-9CC4-5D8C256FE32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3D81848-008C-85E9-9CC4-5D8C256FE32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75A6E7D-651C-8ECA-62FD-AD8A83BCDC3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3143CF-4049-6753-08C6-B2B0591B27D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3143CF-4049-6753-08C6-B2B0591B27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B5FCD4-E442-429C-FD34-3944FF03CE4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A890B1C-206E-C55F-0528-F95EE1E6A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3B34764-CB63-70BB-3D6D-C35B99D5F5F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0D9B2C3-E9CA-9D29-4212-7E8E0088C39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0E725D9A-3E19-4802-5473-3EC46DCAE6C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1890B50-38EB-6054-7366-5091D103633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71B54A7-CB97-C1B2-F8B6-ECFE4B4E548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1BFA6C5-DA55-1110-7021-4F1117454CC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65D001A-77F0-F116-BEDD-6E8FA9D9FD7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41F662A-8D64-49CD-BBF6-A68BADCB0E4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A513728-31BB-F6EC-B4E8-F720FDA6CDD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9054328-8F34-D646-A375-6BF907639FB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1824BBE3-DF2C-D45A-1301-9818577F73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FBCF9E0-36CB-731E-15E6-F3CD1EDCA6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BCFAC9E9-ED20-B797-4CB4-A3A26D36FE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E462500-627E-46E9-915C-6EE7EC8B31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2F26267-D17C-EBA9-082F-3A5FFF2227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AEBEDA6C-B9F8-31AE-E5B0-01218E1787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D98DE57-4AEB-316E-2F21-9F5182A659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DBF2104-735D-90C0-5177-728A406494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3A90B4-FB07-926A-4CB6-BE989BA0B04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3A90B4-FB07-926A-4CB6-BE989BA0B0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A345E9-E5E6-9EE0-651F-F83E0553542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A345E9-E5E6-9EE0-651F-F83E05535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23F52C6-A0E0-6172-428A-BDBC29DB46F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6746359-AA45-45C3-69BF-8B9ECC041B2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6746359-AA45-45C3-69BF-8B9ECC041B2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E744C7C-4FD1-74FF-B1AB-4B8FFF7B997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E744C7C-4FD1-74FF-B1AB-4B8FFF7B997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D133FE1-B570-7929-DD41-A12C9445E0D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D133FE1-B570-7929-DD41-A12C9445E0D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F1A37-0E6D-04C1-9854-92C1DD036AB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F1A37-0E6D-04C1-9854-92C1DD036A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EA06F6-5B5D-CEC8-7D2F-800ACE357E1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EA06F6-5B5D-CEC8-7D2F-800ACE357E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6276AA-2E90-81F6-A8F8-1FA4DE2DFB6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6276AA-2E90-81F6-A8F8-1FA4DE2DFB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DCDCF7-0A3D-304C-2AED-61D425B2F47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DCDCF7-0A3D-304C-2AED-61D425B2F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558242-2A1B-B83E-0DEE-F46921C134C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558242-2A1B-B83E-0DEE-F46921C134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837B1A-E021-CA0D-4A30-BE27DCFFEA9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837B1A-E021-CA0D-4A30-BE27DCFFEA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ADF0BC-AF2C-B9EF-B128-7B77C7912FA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ADF0BC-AF2C-B9EF-B128-7B77C7912F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7F41E3-5CC8-90C3-7C08-96B31704585B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1B509AE-8E95-9081-149F-FF9E972E859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1B509AE-8E95-9081-149F-FF9E972E859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43431BF-8A73-662F-4350-D85C8A8E411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43431BF-8A73-662F-4350-D85C8A8E411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FE587C-33EB-C14A-0024-6806F9EDF33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FE587C-33EB-C14A-0024-6806F9EDF33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2B0583-BD31-DCF1-9013-7F0EB3B2062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2B0583-BD31-DCF1-9013-7F0EB3B206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B7045D-178F-9740-22ED-805232A6E03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B7045D-178F-9740-22ED-805232A6E0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6EA0E3-E0F9-9F80-E231-98955416BF3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6EA0E3-E0F9-9F80-E231-98955416BF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26AA53-C345-3CE7-E327-B6609C9CF4F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26AA53-C345-3CE7-E327-B6609C9CF4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4771D7-A359-F697-712A-552C871C79C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4771D7-A359-F697-712A-552C871C7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0EA5F2-7D48-B94E-392F-CEDDA51A75E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0EA5F2-7D48-B94E-392F-CEDDA51A75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95A005-CADD-1899-FF55-3837ED98B8E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77CE4BD-A812-2C9A-69F3-DC996EF410E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77CE4BD-A812-2C9A-69F3-DC996EF410E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0306FB-5084-2783-BB9F-40FA880D6AA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0306FB-5084-2783-BB9F-40FA880D6AA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B437467-E683-313F-955D-06429297530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B437467-E683-313F-955D-06429297530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DBB0FF-0634-D95D-C60F-243A926E7919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DBB0FF-0634-D95D-C60F-243A926E79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98528-0ECA-C348-5B0C-10953752EC7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93B5CF-C29D-2683-19FB-CBF6FA8FA49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93B5CF-C29D-2683-19FB-CBF6FA8FA4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89211F-4A91-B45F-13A4-4C22A5C4A7A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C7649D12-C11A-45DC-7387-C0CABCAEC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41345B3-45F2-705B-A879-A29CEA17BFA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2CEE9EF-972E-7852-5AF0-05EB8E640B8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CA7BB4D-8558-C700-3272-3B1FA74D81D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C2F4569-DEE5-3744-6C92-A9DBD2F3BFD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A5B0070-94E6-1E5F-17C1-CEF3A47A0C1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E5BC6AF-6142-AE5D-3FE6-997C247C290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F9C4985-D95A-C510-F77A-DC845853F5C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0C14E8E-57B0-03E9-20A6-379E3E2B983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B7E94FD-358D-7AB0-8797-14F2243ECB7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5930DFA-7C58-D673-0576-46494B529A7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1CA1D6EB-4ED5-E592-50F5-7E538805B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FC28E5C-0880-2DD4-2CD3-2F86661843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0C7805E-CC1F-321A-D2D2-2A42B90A20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4301C53-A468-729A-1133-31136F41D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537793C-7731-8784-06A8-1B70204714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48E2AE4-68CB-82A4-652F-B77B45AF63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55BEF34-A053-4C21-098C-A11F57B18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C845A7-A18F-C609-DF7F-123B9B0812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89FB5D-C130-DECA-3E8D-C4C02665073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89FB5D-C130-DECA-3E8D-C4C0266507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2C219D-0079-A73E-F49A-31CE677BFEB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2C219D-0079-A73E-F49A-31CE677BFE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F0BBE2-17DE-7F67-97B6-F37FA62CD12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CDB8986-971C-409D-00BA-A8C34258A54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CDB8986-971C-409D-00BA-A8C34258A54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D746B2C-9231-0C2D-7309-8867DA39EE4F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D746B2C-9231-0C2D-7309-8867DA39EE4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5734BD5-9D3C-FF5A-4BA3-D25EB1F1F22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5734BD5-9D3C-FF5A-4BA3-D25EB1F1F22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C333F6-2618-DE03-2C74-47D5BF7CDFD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C333F6-2618-DE03-2C74-47D5BF7CD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B3D5AA-92AF-6EF9-1358-2CE10F6E86F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B3D5AA-92AF-6EF9-1358-2CE10F6E86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BC99D1-A410-8DB9-C308-60B9A2E912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BC99D1-A410-8DB9-C308-60B9A2E91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177F22-49AD-87D2-7AB3-F691F5D3125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177F22-49AD-87D2-7AB3-F691F5D312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E5F424-3C6C-48EB-BF4C-83ECE38D128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E5F424-3C6C-48EB-BF4C-83ECE38D12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3314B5-9D5D-2146-FF45-ED0AC4311D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3314B5-9D5D-2146-FF45-ED0AC4311D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DA9EBF-9AAB-22D2-7B8E-02B5C53C53E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DA9EBF-9AAB-22D2-7B8E-02B5C53C5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297C95-180E-A4F1-4B92-2D489C25F46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1D47FFC-83AD-1819-A505-5BA3CC271AC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1D47FFC-83AD-1819-A505-5BA3CC271AC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28E6935-6ED8-E3CB-909A-B3DD5F981C1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28E6935-6ED8-E3CB-909A-B3DD5F981C1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CC628F0-CFD7-9E26-9A0C-ABB81BDF7E8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CC628F0-CFD7-9E26-9A0C-ABB81BDF7E8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422F57-6893-2241-3577-2984DBEAE4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422F57-6893-2241-3577-2984DBEAE4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D5DB2F-E897-4802-CD84-D2865D4D8F0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D5DB2F-E897-4802-CD84-D2865D4D8F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16A0A-EFAA-A17C-8E29-349ED35D895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16A0A-EFAA-A17C-8E29-349ED35D89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5E0406-2DC1-A040-8750-3D21D18EDAE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5E0406-2DC1-A040-8750-3D21D18EDA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2A9FD9-BBF1-94B3-E661-AF00131963D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2A9FD9-BBF1-94B3-E661-AF00131963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BF82E1-76BB-F03F-94D0-978CAE90CF4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BF82E1-76BB-F03F-94D0-978CAE90CF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BAD9D3C-3F8E-89E2-96EC-E0F60542264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97FA40B-7157-A81A-EAAC-6A5F43B7F72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97FA40B-7157-A81A-EAAC-6A5F43B7F72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0492355-5856-BB07-DB32-719165E2B89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0492355-5856-BB07-DB32-719165E2B89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E0632FF-9361-EEE1-9F65-632C463A441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E0632FF-9361-EEE1-9F65-632C463A44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B28E949-9A1C-0249-9303-64BBE0CB0E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B28E949-9A1C-0249-9303-64BBE0CB0E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0997E91-9FA1-3D14-A3CF-229CD8797A6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5BC846-2289-87FD-613C-8F63331CFDF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5BC846-2289-87FD-613C-8F63331CF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49A224-1C88-0DAB-5955-14D41296EA8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0373B7CA-3A23-8C9A-4618-DA10B0195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EFB2FA3-7BAC-8DC8-1203-4EEAD673B4B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3ED5559-0210-902E-0D91-759DD2CFBA5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255A9A7-002E-784F-B2FB-34BE037B7AC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C7FD833-7FDA-E447-543C-E3A919A0DED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2415D2A-0B6C-E75F-AF93-68C3E143E4F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3743BE8-9746-8774-764C-08A307AF75A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C57B72C-1F57-AE99-7C99-D2DCC5A5F4E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1020463-0C2A-FF35-B3DC-311549EDE3A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E530D30-E843-7736-567B-AC4116BF1C1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D8963F3-F14B-BAD8-D668-96D176669A7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BCB32D6-01FE-DFC3-4A45-A0878A8813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344CBC11-377A-7058-5877-DB15F521A3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958C52E-8B2D-8C84-E083-9555507334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0D7770E-6CD5-EBE6-04FA-57B56E749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0684935-829C-1B4A-38E8-DEEA198364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D5AB09F-7130-EC9E-1CFF-3320DFA18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41B683A-7479-A098-F972-5C6AEAD5CE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FB4A30E-9AB2-E731-93C3-2F4B0FDE69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DD5FA-CEC7-8E72-A402-7807DD9336A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DD5FA-CEC7-8E72-A402-7807DD9336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36FC70-9B20-7F04-C0CF-375FF4A3211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36FC70-9B20-7F04-C0CF-375FF4A321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5EA4C6-79AF-EF0E-A44D-34A050DCA24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D443A71-3963-E939-DB45-F05937156C7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D443A71-3963-E939-DB45-F05937156C7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CE99247-7571-6312-A673-932C53D6406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CE99247-7571-6312-A673-932C53D6406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E11E419-58D2-5A7B-BA87-468041DC8F4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E11E419-58D2-5A7B-BA87-468041DC8F4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09CF3A-B369-BCA7-9339-9450B1D5F42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09CF3A-B369-BCA7-9339-9450B1D5F4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D6F333-119F-EBEA-38C3-963ADD3E6BE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D6F333-119F-EBEA-38C3-963ADD3E6B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1E0A08-1D02-49D5-0E69-F683E7BB444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1E0A08-1D02-49D5-0E69-F683E7BB44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FFCCD3-C633-0216-D8B9-F4DC0E92013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FFCCD3-C633-0216-D8B9-F4DC0E9201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4A2F6D-E55C-BE86-325F-E79AF28D8C8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4A2F6D-E55C-BE86-325F-E79AF28D8C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AEED2D-0256-59C6-D399-0BFB4B1F014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AEED2D-0256-59C6-D399-0BFB4B1F01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3655D0-AC22-15BD-AF79-915CE2DB1E8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3655D0-AC22-15BD-AF79-915CE2DB1E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EF8C80-DB9C-027E-7826-1BE8BFB3CE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67FE1A5-F675-6C1A-EC05-3FD03933760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67FE1A5-F675-6C1A-EC05-3FD03933760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F9E42C6-906E-22AD-C663-1DC5BDB83BD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F9E42C6-906E-22AD-C663-1DC5BDB83BD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80CD924-B3B4-75D4-FA65-3EA77DF86D6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0CD924-B3B4-75D4-FA65-3EA77DF86D6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48A04-7CCC-24C9-1BD7-F4A36AD6620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48A04-7CCC-24C9-1BD7-F4A36AD66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153F53-2F7C-BD67-F175-CE9514959BA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153F53-2F7C-BD67-F175-CE9514959B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DB1F1E-53F7-E23B-15B4-B7CB077EC10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DB1F1E-53F7-E23B-15B4-B7CB077EC1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D74FC8-6A9C-2EDE-44B7-07828082195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D74FC8-6A9C-2EDE-44B7-0782808219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8270B3-1428-EBA7-DA31-B0C389719BD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8270B3-1428-EBA7-DA31-B0C389719B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AC8B22-63A6-DB96-C81F-042607508FF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AC8B22-63A6-DB96-C81F-042607508F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81D4583-503C-D68F-A6A8-8ADA4CF969E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A4E19F2-86EC-1D74-7FF6-1AC4C45C428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A4E19F2-86EC-1D74-7FF6-1AC4C45C428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1DA7095-53D8-4444-9922-A1607A72DCD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1DA7095-53D8-4444-9922-A1607A72DCD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D4D301E-9872-7DB4-B6DB-9366A1A6C4E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D4D301E-9872-7DB4-B6DB-9366A1A6C4E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B866C03-53D4-F7FF-22B4-F895DD9F335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B866C03-53D4-F7FF-22B4-F895DD9F33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160BE3-BBE6-1883-B5D0-FD2A6EF2434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E85D8D-FD96-38C5-AD77-5D213204ED7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E85D8D-FD96-38C5-AD77-5D213204ED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C77385-C81E-0578-5CB9-91CD0840B66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30C3DAE-E522-63B9-4685-B146AF253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202FBC5-39BE-2B65-504C-7A7BF639C08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C6427B-7637-861B-8E63-B68F304335A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7483DB4-B941-73C8-29C0-B575608DA38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E235491-87E4-0599-D051-60E0CBB896A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424040C-01F3-15AB-FCD2-C3487F292C4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225BC80-2DC7-51D2-93C0-BEDD73F4717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8F8418D-CA66-ACC3-A698-CAB082F1181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6013E4-BC7C-3A02-BF92-57383994BD7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A24304A-5D4F-B79E-4EDE-25D8DD912A0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1960704-8AED-D018-5EDF-68DF1763713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3A764A7E-F77E-B159-29C1-DAAAE49981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D1A6D1FC-5111-DF65-C853-54BC315560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ACA7C44-195D-D72B-4573-E09AE65F95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C627DE5-2A57-BF4D-B656-CEACFBABFE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9F97165-5A8C-292F-941B-B98137CDAF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8C5431E-42A0-B444-1ED4-F715E44F0F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C478854-B475-CF30-A31C-D1825E31B8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655179F-160F-950F-07DE-62D81FF56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B6CA6B-249F-7F94-2BB9-C9312621FF0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B6CA6B-249F-7F94-2BB9-C9312621FF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CCC46E-2711-B331-A28D-90672122FCB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CCC46E-2711-B331-A28D-90672122FC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2ECA13-A3EC-F003-9A30-B08E6D2B224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0452AC9-0A3A-82FF-47E3-84595C9BEA9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0452AC9-0A3A-82FF-47E3-84595C9BEA9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BFA748-2FC7-6E54-3E40-A185FC016F5D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BFA748-2FC7-6E54-3E40-A185FC016F5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145DB45-D2A1-01AC-42B4-E51ECF3821E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145DB45-D2A1-01AC-42B4-E51ECF3821E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3E0F23-8E8B-D1EC-BA2B-83FDC3C4D6F7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3E0F23-8E8B-D1EC-BA2B-83FDC3C4D6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66291C-A2D6-5EA1-05D3-5491DDCEC64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66291C-A2D6-5EA1-05D3-5491DDCEC6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6E66C1-9946-086A-7350-66C20604DEA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6E66C1-9946-086A-7350-66C20604DE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04CF7C-F446-D436-2D9C-0539D00FACC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04CF7C-F446-D436-2D9C-0539D00FAC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E4C571-1291-A043-35A7-2929D8908B5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E4C571-1291-A043-35A7-2929D8908B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CC5C3D-D503-DC2D-7D23-E26401B303D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CC5C3D-D503-DC2D-7D23-E26401B303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9233C-A72E-9F9B-C314-93B5CBE402D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9233C-A72E-9F9B-C314-93B5CBE402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695A41-5B76-DCD6-F941-1C1BDFE0715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D515411-CDB7-28F5-E26B-9AE81A5245D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D515411-CDB7-28F5-E26B-9AE81A5245D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19A865B-7CE5-41D5-6462-906C2947962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19A865B-7CE5-41D5-6462-906C2947962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03ED6E-3357-10B8-48D4-F58E511B738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03ED6E-3357-10B8-48D4-F58E511B7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95FC5A-68AC-C214-F23A-6EF1931BED3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95FC5A-68AC-C214-F23A-6EF1931BE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D2320E-65B9-B6CF-E54E-5C42D3E7C99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D2320E-65B9-B6CF-E54E-5C42D3E7C9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5D66D6-5800-7D1F-9C04-7BFDF931DE8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5D66D6-5800-7D1F-9C04-7BFDF931DE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F1346B-1218-C00C-0EF6-72A8B30C9AA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F1346B-1218-C00C-0EF6-72A8B30C9A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BFF144-C10D-FCF2-0FEC-51BE5BB1804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BFF144-C10D-FCF2-0FEC-51BE5BB180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145F23-FB42-8550-C23D-60DBB081E50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145F23-FB42-8550-C23D-60DBB081E5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244F29-171E-5F29-AFE1-F0C094A47FC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4F52078-0F6F-33D1-10AA-E7EDF57D537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4F52078-0F6F-33D1-10AA-E7EDF57D537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28F2469-AF5E-829D-69CF-E5F1D407A66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28F2469-AF5E-829D-69CF-E5F1D407A66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0C7DDAF-CB79-29BE-E830-70099651D87B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0C7DDAF-CB79-29BE-E830-70099651D87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E5A1C1-BECE-3903-A37F-F7F0399D18F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E5A1C1-BECE-3903-A37F-F7F0399D18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51D4C-720F-365B-AEB8-E4465A41414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AFEF6D-255B-07F3-EED6-DD3B80C1A26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AFEF6D-255B-07F3-EED6-DD3B80C1A2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7F1564-CA05-D20C-F128-0E7F070DF29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8DA0873B-89C5-E6CC-72ED-D0A648E6E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1F6B6D2-0364-D6BC-CE43-1E3C7CF1A03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D137F0E-338D-E274-429A-62111083A80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2E1D934-02B7-449A-02FE-1F6D0B11ACCB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48BA72E-8975-FA83-D51D-5D794116795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56AAF54-87B6-ECC3-D662-043DF91313D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A5C1835-8D2C-12A8-AE4B-0E5AFCA4C72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F94DB84-68C8-6B40-ADE0-2B366AFB724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8EC9AB66-02D3-78E4-218A-CC105DF6699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325A782-A532-B5F0-E64E-77C102910F8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F9AC429-4AA5-6FB8-477B-0B2AFB15754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FE5C66F-217B-5927-26FB-5EB8681BE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ADC65BB-3163-8884-D281-FC16EE923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42F3B282-9D27-390A-1EEE-FE274C2CC5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398459C-6DC4-47DE-F561-24255378C6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D5C86B5-66D6-7CA1-D264-2626871607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5AF0B27-BB69-0ECB-7FB0-3EA4303E68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E9F761E-083E-6623-66D0-C17206A749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EF4BB2B-6F8C-EE28-660F-DEAE1CFC76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66E4D7-90AF-78FE-6C27-A5CD704E066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66E4D7-90AF-78FE-6C27-A5CD704E06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C53999-E075-937C-3C87-BB8CBBD6A3F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C53999-E075-937C-3C87-BB8CBBD6A3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6B3F58-E597-F234-C13E-8A0F7D4C06B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7714389-9E63-B251-81A1-4DDEC7B053A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7714389-9E63-B251-81A1-4DDEC7B053A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5A1D737-963A-5ADB-A38B-C19EFD846BE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5A1D737-963A-5ADB-A38B-C19EFD846BE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EDC8C8E-91B8-D98F-997A-97C0B629EF3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EDC8C8E-91B8-D98F-997A-97C0B629EF3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0DAC44-A841-A936-3FD1-BA8BE0CA620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0DAC44-A841-A936-3FD1-BA8BE0CA62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82F29B-EC7D-BF62-8346-E82DE828B49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82F29B-EC7D-BF62-8346-E82DE828B4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D8A24A-4488-2D01-3ADA-69D6E66C82C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D8A24A-4488-2D01-3ADA-69D6E66C82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43970E-B1C7-2B71-0D1E-411B7243260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43970E-B1C7-2B71-0D1E-411B724326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6CEA7F-9F8A-6986-099C-13156996939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6CEA7F-9F8A-6986-099C-1315699693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70088F-124D-9529-3841-79B8CF444FE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70088F-124D-9529-3841-79B8CF444F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6E4C4D-0AFB-9D96-AADA-8599D761B1B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6E4C4D-0AFB-9D96-AADA-8599D761B1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533D93-9524-9A3F-37CF-4C2F06DA17D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36977DA-A18F-6B90-F33B-F0D83595D64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36977DA-A18F-6B90-F33B-F0D83595D64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144ABB7-40B6-5C4A-8BB2-1C23BCA4E53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144ABB7-40B6-5C4A-8BB2-1C23BCA4E53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ED89C78-5F2F-1ED7-615E-FD7819C524D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ED89C78-5F2F-1ED7-615E-FD7819C524D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68841-8F05-A805-1D2E-53AFA18ADCD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68841-8F05-A805-1D2E-53AFA18ADC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4ACFF6-F8F8-BBE9-C64A-5CA9BE3308A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4ACFF6-F8F8-BBE9-C64A-5CA9BE3308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4666F4-7D9C-EB36-B1C6-256BDDCCA79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4666F4-7D9C-EB36-B1C6-256BDDCCA7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E29D6F-5DD3-0EB7-2720-FD84B6A567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E29D6F-5DD3-0EB7-2720-FD84B6A567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1DF507-DC81-4858-6BA0-E834CEB50C9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1DF507-DC81-4858-6BA0-E834CEB50C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E34309-8A3B-D716-EA80-35605BA1650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E34309-8A3B-D716-EA80-35605BA16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83DF332-A935-6298-5A07-AAEA07CBD2D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033E42C-5072-1B9B-E855-1DB60CA1549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033E42C-5072-1B9B-E855-1DB60CA1549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31ABD4A-84CE-3EAF-EB62-F058AD0396F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31ABD4A-84CE-3EAF-EB62-F058AD0396F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ECCF4A1-EE02-4E74-A791-1DC715B03BC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ECCF4A1-EE02-4E74-A791-1DC715B03BC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2AD8539-2A13-E65A-C655-DC55E6413D0E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2AD8539-2A13-E65A-C655-DC55E6413D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9D2087-840C-7BBE-8B63-2E42F4E9051E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E0C356-0901-D6A7-2B55-29AF2E8AA3E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E0C356-0901-D6A7-2B55-29AF2E8AA3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3E5784-2B2A-CA86-3649-53A150A84904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4748F55-C0AE-03DB-3AF6-2706E4DF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3F0294C-F209-A2EF-ABE6-1C01F7172FC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C7E0556-22B8-4221-4B53-90D362EE2F0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11584FB-6BE8-10D8-A4C2-8741F0893BC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445C890-EAC7-AF29-9771-6D224DC502F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5EE5F1C-A5AC-E201-8C13-AFC6FCFEB82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4679B39-80DE-89A5-0583-A1F95F5D51DE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8D00D11-FF00-52CD-F8A1-01FB8FE7513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9FA129A-544C-FB47-A403-26058006B73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F0FA6E6-A1A6-C093-24E0-180EDBAA4CD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69D15D3-E15A-3207-43B2-8D9295E9729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BD902F19-A0A3-0CA0-7246-331CC5BA24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6F05F84-D31D-9A11-CEA5-600952D1E1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D516A23-A29C-8A26-DEB5-4AE90A245D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0749289-A390-3AB2-5864-8AB2833638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9078DEF-CB92-2CC2-004C-F29A02DC48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1736A96-0A5A-C304-5282-419AD6DB8B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3575FBB-B0EA-77AF-EF91-92B3B11583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D5F8B2D-8998-382A-D213-041E578ABD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60FAE9-3945-6DCD-3479-49FE83BB03B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60FAE9-3945-6DCD-3479-49FE83BB03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316C26-5A82-65C7-EFCC-012C6201F50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316C26-5A82-65C7-EFCC-012C6201F5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A730DC-9EB9-1C9A-2993-6168BA5A3D2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370C02E-7013-4811-14CE-2DC08B68C11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370C02E-7013-4811-14CE-2DC08B68C11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A85EC4E-99AB-2DC2-0CC9-E0CC455889E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A85EC4E-99AB-2DC2-0CC9-E0CC455889E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9B369FD-F706-37F4-D8EC-AB59E03A27E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9B369FD-F706-37F4-D8EC-AB59E03A27E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DE7896-7B0C-FAB5-1755-7899129FF8A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DE7896-7B0C-FAB5-1755-7899129FF8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0C4F3F-60B8-0820-EAC1-3DF5FA934F1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0C4F3F-60B8-0820-EAC1-3DF5FA934F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4DC02E-B870-DF9C-6B7A-E025883D1F5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4DC02E-B870-DF9C-6B7A-E025883D1F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E11B9B-9840-B892-59C0-4A84344E0F9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E11B9B-9840-B892-59C0-4A84344E0F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2BAC6C-11FC-3697-53E8-F87EE2CE86C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2BAC6C-11FC-3697-53E8-F87EE2CE86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06830B-3EA6-892A-5EA7-82C88EDFCC6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06830B-3EA6-892A-5EA7-82C88EDFCC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723D87-96D4-F286-42EE-C56604EF2F5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723D87-96D4-F286-42EE-C56604EF2F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589B2B-28E9-2428-7400-A06DEADFF58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22E5D2C-26ED-55A0-C053-9CEEBD4AB09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22E5D2C-26ED-55A0-C053-9CEEBD4AB09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72F33DC-7778-E07D-93EF-96B99721496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72F33DC-7778-E07D-93EF-96B99721496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8373C36-8FA5-18A6-1359-C4330A4322F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8373C36-8FA5-18A6-1359-C4330A4322F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5F9CB1-C612-901B-0CE7-763893F5B2F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5F9CB1-C612-901B-0CE7-763893F5B2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9E4895-9787-2610-EB34-52F68716901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9E4895-9787-2610-EB34-52F6871690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AE2A50-0969-D444-2270-574AA6DA2AF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AE2A50-0969-D444-2270-574AA6DA2A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D96967-236A-726B-DAC6-005A706B5A51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D96967-236A-726B-DAC6-005A706B5A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F76BF3-F937-B5F7-0196-67A5F403FE5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F76BF3-F937-B5F7-0196-67A5F403FE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BE416E-F2DB-5492-C090-F6E7D9B5383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BE416E-F2DB-5492-C090-F6E7D9B538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DF71A97-1DD8-ABDA-1DC8-A7AFA5F2AAC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06BDBD7-5D74-5109-0251-5DE8FF274A2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06BDBD7-5D74-5109-0251-5DE8FF274A2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0D9120E-0433-26EF-E6B2-41051A99AC0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0D9120E-0433-26EF-E6B2-41051A99AC0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61D682BE-AA97-E42F-F07E-2AD532CFADF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1D682BE-AA97-E42F-F07E-2AD532CFADF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7EC3798-1E5F-B323-C425-A6B9A4FBB991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7EC3798-1E5F-B323-C425-A6B9A4FBB9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81</Words>
  <Application>Microsoft Macintosh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67</cp:revision>
  <dcterms:created xsi:type="dcterms:W3CDTF">2022-10-01T08:31:00Z</dcterms:created>
  <dcterms:modified xsi:type="dcterms:W3CDTF">2022-10-03T04:24:43Z</dcterms:modified>
</cp:coreProperties>
</file>