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3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4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notesSlides/notesSlide5.xml" ContentType="application/vnd.openxmlformats-officedocument.presentationml.notesSlide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notesSlides/notesSlide6.xml" ContentType="application/vnd.openxmlformats-officedocument.presentationml.notesSlide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notesSlides/notesSlide7.xml" ContentType="application/vnd.openxmlformats-officedocument.presentationml.notesSlide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notesSlides/notesSlide8.xml" ContentType="application/vnd.openxmlformats-officedocument.presentationml.notesSlide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notesSlides/notesSlide9.xml" ContentType="application/vnd.openxmlformats-officedocument.presentationml.notesSlide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notesSlides/notesSlide10.xml" ContentType="application/vnd.openxmlformats-officedocument.presentationml.notesSlide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notesSlides/notesSlide11.xml" ContentType="application/vnd.openxmlformats-officedocument.presentationml.notesSlide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notesSlides/notesSlide12.xml" ContentType="application/vnd.openxmlformats-officedocument.presentationml.notesSlide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notesSlides/notesSlide13.xml" ContentType="application/vnd.openxmlformats-officedocument.presentationml.notesSlide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notesSlides/notesSlide14.xml" ContentType="application/vnd.openxmlformats-officedocument.presentationml.notesSlide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notesSlides/notesSlide15.xml" ContentType="application/vnd.openxmlformats-officedocument.presentationml.notesSlide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notesSlides/notesSlide16.xml" ContentType="application/vnd.openxmlformats-officedocument.presentationml.notesSlide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notesSlides/notesSlide17.xml" ContentType="application/vnd.openxmlformats-officedocument.presentationml.notesSlide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notesSlides/notesSlide18.xml" ContentType="application/vnd.openxmlformats-officedocument.presentationml.notesSlide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notesSlides/notesSlide19.xml" ContentType="application/vnd.openxmlformats-officedocument.presentationml.notesSlide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notesSlides/notesSlide20.xml" ContentType="application/vnd.openxmlformats-officedocument.presentationml.notesSlide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notesSlides/notesSlide21.xml" ContentType="application/vnd.openxmlformats-officedocument.presentationml.notesSlide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notesSlides/notesSlide22.xml" ContentType="application/vnd.openxmlformats-officedocument.presentationml.notesSlide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notesSlides/notesSlide23.xml" ContentType="application/vnd.openxmlformats-officedocument.presentationml.notesSlide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notesSlides/notesSlide24.xml" ContentType="application/vnd.openxmlformats-officedocument.presentationml.notesSlide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notesSlides/notesSlide25.xml" ContentType="application/vnd.openxmlformats-officedocument.presentationml.notesSlide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notesSlides/notesSlide26.xml" ContentType="application/vnd.openxmlformats-officedocument.presentationml.notesSlide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3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9" d="100"/>
          <a:sy n="19" d="100"/>
        </p:scale>
        <p:origin x="42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6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6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3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5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686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9.png"/><Relationship Id="rId42" Type="http://schemas.openxmlformats.org/officeDocument/2006/relationships/customXml" Target="../ink/ink20.xml"/><Relationship Id="rId47" Type="http://schemas.openxmlformats.org/officeDocument/2006/relationships/image" Target="../media/image22.png"/><Relationship Id="rId63" Type="http://schemas.openxmlformats.org/officeDocument/2006/relationships/customXml" Target="../ink/ink31.xml"/><Relationship Id="rId68" Type="http://schemas.openxmlformats.org/officeDocument/2006/relationships/image" Target="../media/image32.png"/><Relationship Id="rId84" Type="http://schemas.openxmlformats.org/officeDocument/2006/relationships/customXml" Target="../ink/ink43.xml"/><Relationship Id="rId16" Type="http://schemas.openxmlformats.org/officeDocument/2006/relationships/customXml" Target="../ink/ink7.xml"/><Relationship Id="rId11" Type="http://schemas.openxmlformats.org/officeDocument/2006/relationships/image" Target="../media/image4.png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53" Type="http://schemas.openxmlformats.org/officeDocument/2006/relationships/customXml" Target="../ink/ink26.xml"/><Relationship Id="rId58" Type="http://schemas.openxmlformats.org/officeDocument/2006/relationships/image" Target="../media/image27.png"/><Relationship Id="rId74" Type="http://schemas.openxmlformats.org/officeDocument/2006/relationships/image" Target="../media/image35.png"/><Relationship Id="rId79" Type="http://schemas.openxmlformats.org/officeDocument/2006/relationships/customXml" Target="../ink/ink39.xml"/><Relationship Id="rId5" Type="http://schemas.openxmlformats.org/officeDocument/2006/relationships/image" Target="../media/image2.png"/><Relationship Id="rId1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12.png"/><Relationship Id="rId48" Type="http://schemas.openxmlformats.org/officeDocument/2006/relationships/customXml" Target="../ink/ink23.xml"/><Relationship Id="rId56" Type="http://schemas.openxmlformats.org/officeDocument/2006/relationships/image" Target="../media/image26.png"/><Relationship Id="rId64" Type="http://schemas.openxmlformats.org/officeDocument/2006/relationships/image" Target="../media/image30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image" Target="../media/image11.png"/><Relationship Id="rId54" Type="http://schemas.openxmlformats.org/officeDocument/2006/relationships/image" Target="../media/image25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37.xml"/><Relationship Id="rId83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image" Target="../media/image24.png"/><Relationship Id="rId60" Type="http://schemas.openxmlformats.org/officeDocument/2006/relationships/image" Target="../media/image28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7.png"/><Relationship Id="rId81" Type="http://schemas.openxmlformats.org/officeDocument/2006/relationships/customXml" Target="../ink/ink41.xml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image" Target="../media/image23.png"/><Relationship Id="rId55" Type="http://schemas.openxmlformats.org/officeDocument/2006/relationships/customXml" Target="../ink/ink27.xml"/><Relationship Id="rId76" Type="http://schemas.openxmlformats.org/officeDocument/2006/relationships/image" Target="../media/image36.png"/><Relationship Id="rId7" Type="http://schemas.openxmlformats.org/officeDocument/2006/relationships/image" Target="../media/image210.png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5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1.png"/><Relationship Id="rId66" Type="http://schemas.openxmlformats.org/officeDocument/2006/relationships/image" Target="../media/image31.png"/><Relationship Id="rId61" Type="http://schemas.openxmlformats.org/officeDocument/2006/relationships/customXml" Target="../ink/ink30.xml"/><Relationship Id="rId82" Type="http://schemas.openxmlformats.org/officeDocument/2006/relationships/customXml" Target="../ink/ink4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96.xml"/><Relationship Id="rId42" Type="http://schemas.openxmlformats.org/officeDocument/2006/relationships/image" Target="../media/image11.png"/><Relationship Id="rId47" Type="http://schemas.openxmlformats.org/officeDocument/2006/relationships/customXml" Target="../ink/ink409.xml"/><Relationship Id="rId63" Type="http://schemas.openxmlformats.org/officeDocument/2006/relationships/image" Target="../media/image29.png"/><Relationship Id="rId68" Type="http://schemas.openxmlformats.org/officeDocument/2006/relationships/customXml" Target="../ink/ink420.xml"/><Relationship Id="rId84" Type="http://schemas.openxmlformats.org/officeDocument/2006/relationships/customXml" Target="../ink/ink430.xml"/><Relationship Id="rId16" Type="http://schemas.openxmlformats.org/officeDocument/2006/relationships/image" Target="../media/image6.png"/><Relationship Id="rId11" Type="http://schemas.openxmlformats.org/officeDocument/2006/relationships/customXml" Target="../ink/ink391.xml"/><Relationship Id="rId32" Type="http://schemas.openxmlformats.org/officeDocument/2006/relationships/image" Target="../media/image16.png"/><Relationship Id="rId37" Type="http://schemas.openxmlformats.org/officeDocument/2006/relationships/customXml" Target="../ink/ink404.xml"/><Relationship Id="rId53" Type="http://schemas.openxmlformats.org/officeDocument/2006/relationships/image" Target="../media/image24.png"/><Relationship Id="rId58" Type="http://schemas.openxmlformats.org/officeDocument/2006/relationships/customXml" Target="../ink/ink415.xml"/><Relationship Id="rId74" Type="http://schemas.openxmlformats.org/officeDocument/2006/relationships/customXml" Target="../ink/ink423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39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99.xml"/><Relationship Id="rId30" Type="http://schemas.openxmlformats.org/officeDocument/2006/relationships/image" Target="../media/image15.png"/><Relationship Id="rId35" Type="http://schemas.openxmlformats.org/officeDocument/2006/relationships/customXml" Target="../ink/ink403.xml"/><Relationship Id="rId43" Type="http://schemas.openxmlformats.org/officeDocument/2006/relationships/customXml" Target="../ink/ink407.xml"/><Relationship Id="rId48" Type="http://schemas.openxmlformats.org/officeDocument/2006/relationships/image" Target="../media/image22.png"/><Relationship Id="rId56" Type="http://schemas.openxmlformats.org/officeDocument/2006/relationships/customXml" Target="../ink/ink414.xml"/><Relationship Id="rId64" Type="http://schemas.openxmlformats.org/officeDocument/2006/relationships/customXml" Target="../ink/ink41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22.xml"/><Relationship Id="rId80" Type="http://schemas.openxmlformats.org/officeDocument/2006/relationships/customXml" Target="../ink/ink426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394.xml"/><Relationship Id="rId25" Type="http://schemas.openxmlformats.org/officeDocument/2006/relationships/customXml" Target="../ink/ink398.xml"/><Relationship Id="rId33" Type="http://schemas.openxmlformats.org/officeDocument/2006/relationships/customXml" Target="../ink/ink40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06.xml"/><Relationship Id="rId54" Type="http://schemas.openxmlformats.org/officeDocument/2006/relationships/customXml" Target="../ink/ink413.xml"/><Relationship Id="rId62" Type="http://schemas.openxmlformats.org/officeDocument/2006/relationships/customXml" Target="../ink/ink417.xml"/><Relationship Id="rId70" Type="http://schemas.openxmlformats.org/officeDocument/2006/relationships/customXml" Target="../ink/ink421.xml"/><Relationship Id="rId75" Type="http://schemas.openxmlformats.org/officeDocument/2006/relationships/image" Target="../media/image35.png"/><Relationship Id="rId83" Type="http://schemas.openxmlformats.org/officeDocument/2006/relationships/customXml" Target="../ink/ink4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393.xml"/><Relationship Id="rId23" Type="http://schemas.openxmlformats.org/officeDocument/2006/relationships/customXml" Target="../ink/ink39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10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401.xml"/><Relationship Id="rId44" Type="http://schemas.openxmlformats.org/officeDocument/2006/relationships/image" Target="../media/image12.png"/><Relationship Id="rId52" Type="http://schemas.openxmlformats.org/officeDocument/2006/relationships/customXml" Target="../ink/ink412.xml"/><Relationship Id="rId60" Type="http://schemas.openxmlformats.org/officeDocument/2006/relationships/customXml" Target="../ink/ink41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25.xml"/><Relationship Id="rId81" Type="http://schemas.openxmlformats.org/officeDocument/2006/relationships/customXml" Target="../ink/ink427.xml"/><Relationship Id="rId4" Type="http://schemas.openxmlformats.org/officeDocument/2006/relationships/customXml" Target="../ink/ink388.xml"/><Relationship Id="rId9" Type="http://schemas.openxmlformats.org/officeDocument/2006/relationships/customXml" Target="../ink/ink390.xml"/><Relationship Id="rId13" Type="http://schemas.openxmlformats.org/officeDocument/2006/relationships/customXml" Target="../ink/ink392.xml"/><Relationship Id="rId18" Type="http://schemas.openxmlformats.org/officeDocument/2006/relationships/image" Target="../media/image7.png"/><Relationship Id="rId39" Type="http://schemas.openxmlformats.org/officeDocument/2006/relationships/customXml" Target="../ink/ink405.xml"/><Relationship Id="rId34" Type="http://schemas.openxmlformats.org/officeDocument/2006/relationships/image" Target="../media/image17.png"/><Relationship Id="rId50" Type="http://schemas.openxmlformats.org/officeDocument/2006/relationships/customXml" Target="../ink/ink411.xml"/><Relationship Id="rId55" Type="http://schemas.openxmlformats.org/officeDocument/2006/relationships/image" Target="../media/image25.png"/><Relationship Id="rId76" Type="http://schemas.openxmlformats.org/officeDocument/2006/relationships/customXml" Target="../ink/ink424.xml"/><Relationship Id="rId7" Type="http://schemas.openxmlformats.org/officeDocument/2006/relationships/customXml" Target="../ink/ink38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40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08.xml"/><Relationship Id="rId66" Type="http://schemas.openxmlformats.org/officeDocument/2006/relationships/customXml" Target="../ink/ink419.xml"/><Relationship Id="rId61" Type="http://schemas.openxmlformats.org/officeDocument/2006/relationships/image" Target="../media/image28.png"/><Relationship Id="rId82" Type="http://schemas.openxmlformats.org/officeDocument/2006/relationships/customXml" Target="../ink/ink42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39.xml"/><Relationship Id="rId42" Type="http://schemas.openxmlformats.org/officeDocument/2006/relationships/image" Target="../media/image11.png"/><Relationship Id="rId47" Type="http://schemas.openxmlformats.org/officeDocument/2006/relationships/customXml" Target="../ink/ink452.xml"/><Relationship Id="rId63" Type="http://schemas.openxmlformats.org/officeDocument/2006/relationships/image" Target="../media/image29.png"/><Relationship Id="rId68" Type="http://schemas.openxmlformats.org/officeDocument/2006/relationships/customXml" Target="../ink/ink463.xml"/><Relationship Id="rId84" Type="http://schemas.openxmlformats.org/officeDocument/2006/relationships/customXml" Target="../ink/ink473.xml"/><Relationship Id="rId16" Type="http://schemas.openxmlformats.org/officeDocument/2006/relationships/image" Target="../media/image6.png"/><Relationship Id="rId11" Type="http://schemas.openxmlformats.org/officeDocument/2006/relationships/customXml" Target="../ink/ink434.xml"/><Relationship Id="rId32" Type="http://schemas.openxmlformats.org/officeDocument/2006/relationships/image" Target="../media/image16.png"/><Relationship Id="rId37" Type="http://schemas.openxmlformats.org/officeDocument/2006/relationships/customXml" Target="../ink/ink447.xml"/><Relationship Id="rId53" Type="http://schemas.openxmlformats.org/officeDocument/2006/relationships/image" Target="../media/image24.png"/><Relationship Id="rId58" Type="http://schemas.openxmlformats.org/officeDocument/2006/relationships/customXml" Target="../ink/ink458.xml"/><Relationship Id="rId74" Type="http://schemas.openxmlformats.org/officeDocument/2006/relationships/customXml" Target="../ink/ink466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43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42.xml"/><Relationship Id="rId30" Type="http://schemas.openxmlformats.org/officeDocument/2006/relationships/image" Target="../media/image15.png"/><Relationship Id="rId35" Type="http://schemas.openxmlformats.org/officeDocument/2006/relationships/customXml" Target="../ink/ink446.xml"/><Relationship Id="rId43" Type="http://schemas.openxmlformats.org/officeDocument/2006/relationships/customXml" Target="../ink/ink450.xml"/><Relationship Id="rId48" Type="http://schemas.openxmlformats.org/officeDocument/2006/relationships/image" Target="../media/image22.png"/><Relationship Id="rId56" Type="http://schemas.openxmlformats.org/officeDocument/2006/relationships/customXml" Target="../ink/ink457.xml"/><Relationship Id="rId64" Type="http://schemas.openxmlformats.org/officeDocument/2006/relationships/customXml" Target="../ink/ink46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65.xml"/><Relationship Id="rId80" Type="http://schemas.openxmlformats.org/officeDocument/2006/relationships/customXml" Target="../ink/ink469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437.xml"/><Relationship Id="rId25" Type="http://schemas.openxmlformats.org/officeDocument/2006/relationships/customXml" Target="../ink/ink441.xml"/><Relationship Id="rId33" Type="http://schemas.openxmlformats.org/officeDocument/2006/relationships/customXml" Target="../ink/ink44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49.xml"/><Relationship Id="rId54" Type="http://schemas.openxmlformats.org/officeDocument/2006/relationships/customXml" Target="../ink/ink456.xml"/><Relationship Id="rId62" Type="http://schemas.openxmlformats.org/officeDocument/2006/relationships/customXml" Target="../ink/ink460.xml"/><Relationship Id="rId70" Type="http://schemas.openxmlformats.org/officeDocument/2006/relationships/customXml" Target="../ink/ink464.xml"/><Relationship Id="rId75" Type="http://schemas.openxmlformats.org/officeDocument/2006/relationships/image" Target="../media/image35.png"/><Relationship Id="rId83" Type="http://schemas.openxmlformats.org/officeDocument/2006/relationships/customXml" Target="../ink/ink4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436.xml"/><Relationship Id="rId23" Type="http://schemas.openxmlformats.org/officeDocument/2006/relationships/customXml" Target="../ink/ink44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53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444.xml"/><Relationship Id="rId44" Type="http://schemas.openxmlformats.org/officeDocument/2006/relationships/image" Target="../media/image12.png"/><Relationship Id="rId52" Type="http://schemas.openxmlformats.org/officeDocument/2006/relationships/customXml" Target="../ink/ink455.xml"/><Relationship Id="rId60" Type="http://schemas.openxmlformats.org/officeDocument/2006/relationships/customXml" Target="../ink/ink45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68.xml"/><Relationship Id="rId81" Type="http://schemas.openxmlformats.org/officeDocument/2006/relationships/customXml" Target="../ink/ink470.xml"/><Relationship Id="rId4" Type="http://schemas.openxmlformats.org/officeDocument/2006/relationships/customXml" Target="../ink/ink431.xml"/><Relationship Id="rId9" Type="http://schemas.openxmlformats.org/officeDocument/2006/relationships/customXml" Target="../ink/ink433.xml"/><Relationship Id="rId13" Type="http://schemas.openxmlformats.org/officeDocument/2006/relationships/customXml" Target="../ink/ink435.xml"/><Relationship Id="rId18" Type="http://schemas.openxmlformats.org/officeDocument/2006/relationships/image" Target="../media/image7.png"/><Relationship Id="rId39" Type="http://schemas.openxmlformats.org/officeDocument/2006/relationships/customXml" Target="../ink/ink448.xml"/><Relationship Id="rId34" Type="http://schemas.openxmlformats.org/officeDocument/2006/relationships/image" Target="../media/image17.png"/><Relationship Id="rId50" Type="http://schemas.openxmlformats.org/officeDocument/2006/relationships/customXml" Target="../ink/ink454.xml"/><Relationship Id="rId55" Type="http://schemas.openxmlformats.org/officeDocument/2006/relationships/image" Target="../media/image25.png"/><Relationship Id="rId76" Type="http://schemas.openxmlformats.org/officeDocument/2006/relationships/customXml" Target="../ink/ink467.xml"/><Relationship Id="rId7" Type="http://schemas.openxmlformats.org/officeDocument/2006/relationships/customXml" Target="../ink/ink43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44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51.xml"/><Relationship Id="rId66" Type="http://schemas.openxmlformats.org/officeDocument/2006/relationships/customXml" Target="../ink/ink462.xml"/><Relationship Id="rId61" Type="http://schemas.openxmlformats.org/officeDocument/2006/relationships/image" Target="../media/image28.png"/><Relationship Id="rId82" Type="http://schemas.openxmlformats.org/officeDocument/2006/relationships/customXml" Target="../ink/ink47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82.xml"/><Relationship Id="rId42" Type="http://schemas.openxmlformats.org/officeDocument/2006/relationships/image" Target="../media/image11.png"/><Relationship Id="rId47" Type="http://schemas.openxmlformats.org/officeDocument/2006/relationships/customXml" Target="../ink/ink495.xml"/><Relationship Id="rId63" Type="http://schemas.openxmlformats.org/officeDocument/2006/relationships/image" Target="../media/image29.png"/><Relationship Id="rId68" Type="http://schemas.openxmlformats.org/officeDocument/2006/relationships/customXml" Target="../ink/ink506.xml"/><Relationship Id="rId84" Type="http://schemas.openxmlformats.org/officeDocument/2006/relationships/customXml" Target="../ink/ink516.xml"/><Relationship Id="rId16" Type="http://schemas.openxmlformats.org/officeDocument/2006/relationships/image" Target="../media/image6.png"/><Relationship Id="rId11" Type="http://schemas.openxmlformats.org/officeDocument/2006/relationships/customXml" Target="../ink/ink477.xml"/><Relationship Id="rId32" Type="http://schemas.openxmlformats.org/officeDocument/2006/relationships/image" Target="../media/image16.png"/><Relationship Id="rId37" Type="http://schemas.openxmlformats.org/officeDocument/2006/relationships/customXml" Target="../ink/ink490.xml"/><Relationship Id="rId53" Type="http://schemas.openxmlformats.org/officeDocument/2006/relationships/image" Target="../media/image24.png"/><Relationship Id="rId58" Type="http://schemas.openxmlformats.org/officeDocument/2006/relationships/customXml" Target="../ink/ink501.xml"/><Relationship Id="rId74" Type="http://schemas.openxmlformats.org/officeDocument/2006/relationships/customXml" Target="../ink/ink509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48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85.xml"/><Relationship Id="rId30" Type="http://schemas.openxmlformats.org/officeDocument/2006/relationships/image" Target="../media/image15.png"/><Relationship Id="rId35" Type="http://schemas.openxmlformats.org/officeDocument/2006/relationships/customXml" Target="../ink/ink489.xml"/><Relationship Id="rId43" Type="http://schemas.openxmlformats.org/officeDocument/2006/relationships/customXml" Target="../ink/ink493.xml"/><Relationship Id="rId48" Type="http://schemas.openxmlformats.org/officeDocument/2006/relationships/image" Target="../media/image22.png"/><Relationship Id="rId56" Type="http://schemas.openxmlformats.org/officeDocument/2006/relationships/customXml" Target="../ink/ink500.xml"/><Relationship Id="rId64" Type="http://schemas.openxmlformats.org/officeDocument/2006/relationships/customXml" Target="../ink/ink50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08.xml"/><Relationship Id="rId80" Type="http://schemas.openxmlformats.org/officeDocument/2006/relationships/customXml" Target="../ink/ink512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480.xml"/><Relationship Id="rId25" Type="http://schemas.openxmlformats.org/officeDocument/2006/relationships/customXml" Target="../ink/ink484.xml"/><Relationship Id="rId33" Type="http://schemas.openxmlformats.org/officeDocument/2006/relationships/customXml" Target="../ink/ink48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92.xml"/><Relationship Id="rId54" Type="http://schemas.openxmlformats.org/officeDocument/2006/relationships/customXml" Target="../ink/ink499.xml"/><Relationship Id="rId62" Type="http://schemas.openxmlformats.org/officeDocument/2006/relationships/customXml" Target="../ink/ink503.xml"/><Relationship Id="rId70" Type="http://schemas.openxmlformats.org/officeDocument/2006/relationships/customXml" Target="../ink/ink507.xml"/><Relationship Id="rId75" Type="http://schemas.openxmlformats.org/officeDocument/2006/relationships/image" Target="../media/image35.png"/><Relationship Id="rId83" Type="http://schemas.openxmlformats.org/officeDocument/2006/relationships/customXml" Target="../ink/ink5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479.xml"/><Relationship Id="rId23" Type="http://schemas.openxmlformats.org/officeDocument/2006/relationships/customXml" Target="../ink/ink48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96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487.xml"/><Relationship Id="rId44" Type="http://schemas.openxmlformats.org/officeDocument/2006/relationships/image" Target="../media/image12.png"/><Relationship Id="rId52" Type="http://schemas.openxmlformats.org/officeDocument/2006/relationships/customXml" Target="../ink/ink498.xml"/><Relationship Id="rId60" Type="http://schemas.openxmlformats.org/officeDocument/2006/relationships/customXml" Target="../ink/ink50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11.xml"/><Relationship Id="rId81" Type="http://schemas.openxmlformats.org/officeDocument/2006/relationships/customXml" Target="../ink/ink513.xml"/><Relationship Id="rId4" Type="http://schemas.openxmlformats.org/officeDocument/2006/relationships/customXml" Target="../ink/ink474.xml"/><Relationship Id="rId9" Type="http://schemas.openxmlformats.org/officeDocument/2006/relationships/customXml" Target="../ink/ink476.xml"/><Relationship Id="rId13" Type="http://schemas.openxmlformats.org/officeDocument/2006/relationships/customXml" Target="../ink/ink478.xml"/><Relationship Id="rId18" Type="http://schemas.openxmlformats.org/officeDocument/2006/relationships/image" Target="../media/image7.png"/><Relationship Id="rId39" Type="http://schemas.openxmlformats.org/officeDocument/2006/relationships/customXml" Target="../ink/ink491.xml"/><Relationship Id="rId34" Type="http://schemas.openxmlformats.org/officeDocument/2006/relationships/image" Target="../media/image17.png"/><Relationship Id="rId50" Type="http://schemas.openxmlformats.org/officeDocument/2006/relationships/customXml" Target="../ink/ink497.xml"/><Relationship Id="rId55" Type="http://schemas.openxmlformats.org/officeDocument/2006/relationships/image" Target="../media/image25.png"/><Relationship Id="rId76" Type="http://schemas.openxmlformats.org/officeDocument/2006/relationships/customXml" Target="../ink/ink510.xml"/><Relationship Id="rId7" Type="http://schemas.openxmlformats.org/officeDocument/2006/relationships/customXml" Target="../ink/ink47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94.xml"/><Relationship Id="rId66" Type="http://schemas.openxmlformats.org/officeDocument/2006/relationships/customXml" Target="../ink/ink505.xml"/><Relationship Id="rId61" Type="http://schemas.openxmlformats.org/officeDocument/2006/relationships/image" Target="../media/image28.png"/><Relationship Id="rId82" Type="http://schemas.openxmlformats.org/officeDocument/2006/relationships/customXml" Target="../ink/ink51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25.xml"/><Relationship Id="rId42" Type="http://schemas.openxmlformats.org/officeDocument/2006/relationships/image" Target="../media/image11.png"/><Relationship Id="rId47" Type="http://schemas.openxmlformats.org/officeDocument/2006/relationships/customXml" Target="../ink/ink538.xml"/><Relationship Id="rId63" Type="http://schemas.openxmlformats.org/officeDocument/2006/relationships/image" Target="../media/image29.png"/><Relationship Id="rId68" Type="http://schemas.openxmlformats.org/officeDocument/2006/relationships/customXml" Target="../ink/ink549.xml"/><Relationship Id="rId84" Type="http://schemas.openxmlformats.org/officeDocument/2006/relationships/customXml" Target="../ink/ink559.xml"/><Relationship Id="rId16" Type="http://schemas.openxmlformats.org/officeDocument/2006/relationships/image" Target="../media/image6.png"/><Relationship Id="rId11" Type="http://schemas.openxmlformats.org/officeDocument/2006/relationships/customXml" Target="../ink/ink520.xml"/><Relationship Id="rId32" Type="http://schemas.openxmlformats.org/officeDocument/2006/relationships/image" Target="../media/image16.png"/><Relationship Id="rId37" Type="http://schemas.openxmlformats.org/officeDocument/2006/relationships/customXml" Target="../ink/ink533.xml"/><Relationship Id="rId53" Type="http://schemas.openxmlformats.org/officeDocument/2006/relationships/image" Target="../media/image24.png"/><Relationship Id="rId58" Type="http://schemas.openxmlformats.org/officeDocument/2006/relationships/customXml" Target="../ink/ink544.xml"/><Relationship Id="rId74" Type="http://schemas.openxmlformats.org/officeDocument/2006/relationships/customXml" Target="../ink/ink552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52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28.xml"/><Relationship Id="rId30" Type="http://schemas.openxmlformats.org/officeDocument/2006/relationships/image" Target="../media/image15.png"/><Relationship Id="rId35" Type="http://schemas.openxmlformats.org/officeDocument/2006/relationships/customXml" Target="../ink/ink532.xml"/><Relationship Id="rId43" Type="http://schemas.openxmlformats.org/officeDocument/2006/relationships/customXml" Target="../ink/ink536.xml"/><Relationship Id="rId48" Type="http://schemas.openxmlformats.org/officeDocument/2006/relationships/image" Target="../media/image22.png"/><Relationship Id="rId56" Type="http://schemas.openxmlformats.org/officeDocument/2006/relationships/customXml" Target="../ink/ink543.xml"/><Relationship Id="rId64" Type="http://schemas.openxmlformats.org/officeDocument/2006/relationships/customXml" Target="../ink/ink54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51.xml"/><Relationship Id="rId80" Type="http://schemas.openxmlformats.org/officeDocument/2006/relationships/customXml" Target="../ink/ink555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523.xml"/><Relationship Id="rId25" Type="http://schemas.openxmlformats.org/officeDocument/2006/relationships/customXml" Target="../ink/ink527.xml"/><Relationship Id="rId33" Type="http://schemas.openxmlformats.org/officeDocument/2006/relationships/customXml" Target="../ink/ink53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35.xml"/><Relationship Id="rId54" Type="http://schemas.openxmlformats.org/officeDocument/2006/relationships/customXml" Target="../ink/ink542.xml"/><Relationship Id="rId62" Type="http://schemas.openxmlformats.org/officeDocument/2006/relationships/customXml" Target="../ink/ink546.xml"/><Relationship Id="rId70" Type="http://schemas.openxmlformats.org/officeDocument/2006/relationships/customXml" Target="../ink/ink550.xml"/><Relationship Id="rId75" Type="http://schemas.openxmlformats.org/officeDocument/2006/relationships/image" Target="../media/image35.png"/><Relationship Id="rId83" Type="http://schemas.openxmlformats.org/officeDocument/2006/relationships/customXml" Target="../ink/ink5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522.xml"/><Relationship Id="rId23" Type="http://schemas.openxmlformats.org/officeDocument/2006/relationships/customXml" Target="../ink/ink52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39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530.xml"/><Relationship Id="rId44" Type="http://schemas.openxmlformats.org/officeDocument/2006/relationships/image" Target="../media/image12.png"/><Relationship Id="rId52" Type="http://schemas.openxmlformats.org/officeDocument/2006/relationships/customXml" Target="../ink/ink541.xml"/><Relationship Id="rId60" Type="http://schemas.openxmlformats.org/officeDocument/2006/relationships/customXml" Target="../ink/ink54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54.xml"/><Relationship Id="rId81" Type="http://schemas.openxmlformats.org/officeDocument/2006/relationships/customXml" Target="../ink/ink556.xml"/><Relationship Id="rId4" Type="http://schemas.openxmlformats.org/officeDocument/2006/relationships/customXml" Target="../ink/ink517.xml"/><Relationship Id="rId9" Type="http://schemas.openxmlformats.org/officeDocument/2006/relationships/customXml" Target="../ink/ink519.xml"/><Relationship Id="rId13" Type="http://schemas.openxmlformats.org/officeDocument/2006/relationships/customXml" Target="../ink/ink521.xml"/><Relationship Id="rId18" Type="http://schemas.openxmlformats.org/officeDocument/2006/relationships/image" Target="../media/image7.png"/><Relationship Id="rId39" Type="http://schemas.openxmlformats.org/officeDocument/2006/relationships/customXml" Target="../ink/ink534.xml"/><Relationship Id="rId34" Type="http://schemas.openxmlformats.org/officeDocument/2006/relationships/image" Target="../media/image17.png"/><Relationship Id="rId50" Type="http://schemas.openxmlformats.org/officeDocument/2006/relationships/customXml" Target="../ink/ink540.xml"/><Relationship Id="rId55" Type="http://schemas.openxmlformats.org/officeDocument/2006/relationships/image" Target="../media/image25.png"/><Relationship Id="rId76" Type="http://schemas.openxmlformats.org/officeDocument/2006/relationships/customXml" Target="../ink/ink553.xml"/><Relationship Id="rId7" Type="http://schemas.openxmlformats.org/officeDocument/2006/relationships/customXml" Target="../ink/ink51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52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37.xml"/><Relationship Id="rId66" Type="http://schemas.openxmlformats.org/officeDocument/2006/relationships/customXml" Target="../ink/ink548.xml"/><Relationship Id="rId61" Type="http://schemas.openxmlformats.org/officeDocument/2006/relationships/image" Target="../media/image28.png"/><Relationship Id="rId82" Type="http://schemas.openxmlformats.org/officeDocument/2006/relationships/customXml" Target="../ink/ink55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68.xml"/><Relationship Id="rId42" Type="http://schemas.openxmlformats.org/officeDocument/2006/relationships/image" Target="../media/image11.png"/><Relationship Id="rId47" Type="http://schemas.openxmlformats.org/officeDocument/2006/relationships/customXml" Target="../ink/ink581.xml"/><Relationship Id="rId63" Type="http://schemas.openxmlformats.org/officeDocument/2006/relationships/image" Target="../media/image29.png"/><Relationship Id="rId68" Type="http://schemas.openxmlformats.org/officeDocument/2006/relationships/customXml" Target="../ink/ink592.xml"/><Relationship Id="rId84" Type="http://schemas.openxmlformats.org/officeDocument/2006/relationships/customXml" Target="../ink/ink602.xml"/><Relationship Id="rId16" Type="http://schemas.openxmlformats.org/officeDocument/2006/relationships/image" Target="../media/image6.png"/><Relationship Id="rId11" Type="http://schemas.openxmlformats.org/officeDocument/2006/relationships/customXml" Target="../ink/ink563.xml"/><Relationship Id="rId32" Type="http://schemas.openxmlformats.org/officeDocument/2006/relationships/image" Target="../media/image16.png"/><Relationship Id="rId37" Type="http://schemas.openxmlformats.org/officeDocument/2006/relationships/customXml" Target="../ink/ink576.xml"/><Relationship Id="rId53" Type="http://schemas.openxmlformats.org/officeDocument/2006/relationships/image" Target="../media/image24.png"/><Relationship Id="rId58" Type="http://schemas.openxmlformats.org/officeDocument/2006/relationships/customXml" Target="../ink/ink587.xml"/><Relationship Id="rId74" Type="http://schemas.openxmlformats.org/officeDocument/2006/relationships/customXml" Target="../ink/ink595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56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71.xml"/><Relationship Id="rId30" Type="http://schemas.openxmlformats.org/officeDocument/2006/relationships/image" Target="../media/image15.png"/><Relationship Id="rId35" Type="http://schemas.openxmlformats.org/officeDocument/2006/relationships/customXml" Target="../ink/ink575.xml"/><Relationship Id="rId43" Type="http://schemas.openxmlformats.org/officeDocument/2006/relationships/customXml" Target="../ink/ink579.xml"/><Relationship Id="rId48" Type="http://schemas.openxmlformats.org/officeDocument/2006/relationships/image" Target="../media/image22.png"/><Relationship Id="rId56" Type="http://schemas.openxmlformats.org/officeDocument/2006/relationships/customXml" Target="../ink/ink586.xml"/><Relationship Id="rId64" Type="http://schemas.openxmlformats.org/officeDocument/2006/relationships/customXml" Target="../ink/ink59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94.xml"/><Relationship Id="rId80" Type="http://schemas.openxmlformats.org/officeDocument/2006/relationships/customXml" Target="../ink/ink598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566.xml"/><Relationship Id="rId25" Type="http://schemas.openxmlformats.org/officeDocument/2006/relationships/customXml" Target="../ink/ink570.xml"/><Relationship Id="rId33" Type="http://schemas.openxmlformats.org/officeDocument/2006/relationships/customXml" Target="../ink/ink57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78.xml"/><Relationship Id="rId54" Type="http://schemas.openxmlformats.org/officeDocument/2006/relationships/customXml" Target="../ink/ink585.xml"/><Relationship Id="rId62" Type="http://schemas.openxmlformats.org/officeDocument/2006/relationships/customXml" Target="../ink/ink589.xml"/><Relationship Id="rId70" Type="http://schemas.openxmlformats.org/officeDocument/2006/relationships/customXml" Target="../ink/ink593.xml"/><Relationship Id="rId75" Type="http://schemas.openxmlformats.org/officeDocument/2006/relationships/image" Target="../media/image35.png"/><Relationship Id="rId83" Type="http://schemas.openxmlformats.org/officeDocument/2006/relationships/customXml" Target="../ink/ink6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565.xml"/><Relationship Id="rId23" Type="http://schemas.openxmlformats.org/officeDocument/2006/relationships/customXml" Target="../ink/ink56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82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573.xml"/><Relationship Id="rId44" Type="http://schemas.openxmlformats.org/officeDocument/2006/relationships/image" Target="../media/image12.png"/><Relationship Id="rId52" Type="http://schemas.openxmlformats.org/officeDocument/2006/relationships/customXml" Target="../ink/ink584.xml"/><Relationship Id="rId60" Type="http://schemas.openxmlformats.org/officeDocument/2006/relationships/customXml" Target="../ink/ink58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97.xml"/><Relationship Id="rId81" Type="http://schemas.openxmlformats.org/officeDocument/2006/relationships/customXml" Target="../ink/ink599.xml"/><Relationship Id="rId4" Type="http://schemas.openxmlformats.org/officeDocument/2006/relationships/customXml" Target="../ink/ink560.xml"/><Relationship Id="rId9" Type="http://schemas.openxmlformats.org/officeDocument/2006/relationships/customXml" Target="../ink/ink562.xml"/><Relationship Id="rId13" Type="http://schemas.openxmlformats.org/officeDocument/2006/relationships/customXml" Target="../ink/ink564.xml"/><Relationship Id="rId18" Type="http://schemas.openxmlformats.org/officeDocument/2006/relationships/image" Target="../media/image7.png"/><Relationship Id="rId39" Type="http://schemas.openxmlformats.org/officeDocument/2006/relationships/customXml" Target="../ink/ink577.xml"/><Relationship Id="rId34" Type="http://schemas.openxmlformats.org/officeDocument/2006/relationships/image" Target="../media/image17.png"/><Relationship Id="rId50" Type="http://schemas.openxmlformats.org/officeDocument/2006/relationships/customXml" Target="../ink/ink583.xml"/><Relationship Id="rId55" Type="http://schemas.openxmlformats.org/officeDocument/2006/relationships/image" Target="../media/image25.png"/><Relationship Id="rId76" Type="http://schemas.openxmlformats.org/officeDocument/2006/relationships/customXml" Target="../ink/ink596.xml"/><Relationship Id="rId7" Type="http://schemas.openxmlformats.org/officeDocument/2006/relationships/customXml" Target="../ink/ink56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57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80.xml"/><Relationship Id="rId66" Type="http://schemas.openxmlformats.org/officeDocument/2006/relationships/customXml" Target="../ink/ink591.xml"/><Relationship Id="rId61" Type="http://schemas.openxmlformats.org/officeDocument/2006/relationships/image" Target="../media/image28.png"/><Relationship Id="rId82" Type="http://schemas.openxmlformats.org/officeDocument/2006/relationships/customXml" Target="../ink/ink60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11.xml"/><Relationship Id="rId42" Type="http://schemas.openxmlformats.org/officeDocument/2006/relationships/image" Target="../media/image11.png"/><Relationship Id="rId47" Type="http://schemas.openxmlformats.org/officeDocument/2006/relationships/customXml" Target="../ink/ink624.xml"/><Relationship Id="rId63" Type="http://schemas.openxmlformats.org/officeDocument/2006/relationships/image" Target="../media/image29.png"/><Relationship Id="rId68" Type="http://schemas.openxmlformats.org/officeDocument/2006/relationships/customXml" Target="../ink/ink635.xml"/><Relationship Id="rId84" Type="http://schemas.openxmlformats.org/officeDocument/2006/relationships/customXml" Target="../ink/ink645.xml"/><Relationship Id="rId16" Type="http://schemas.openxmlformats.org/officeDocument/2006/relationships/image" Target="../media/image6.png"/><Relationship Id="rId11" Type="http://schemas.openxmlformats.org/officeDocument/2006/relationships/customXml" Target="../ink/ink606.xml"/><Relationship Id="rId32" Type="http://schemas.openxmlformats.org/officeDocument/2006/relationships/image" Target="../media/image16.png"/><Relationship Id="rId37" Type="http://schemas.openxmlformats.org/officeDocument/2006/relationships/customXml" Target="../ink/ink619.xml"/><Relationship Id="rId53" Type="http://schemas.openxmlformats.org/officeDocument/2006/relationships/image" Target="../media/image24.png"/><Relationship Id="rId58" Type="http://schemas.openxmlformats.org/officeDocument/2006/relationships/customXml" Target="../ink/ink630.xml"/><Relationship Id="rId74" Type="http://schemas.openxmlformats.org/officeDocument/2006/relationships/customXml" Target="../ink/ink638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61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14.xml"/><Relationship Id="rId30" Type="http://schemas.openxmlformats.org/officeDocument/2006/relationships/image" Target="../media/image15.png"/><Relationship Id="rId35" Type="http://schemas.openxmlformats.org/officeDocument/2006/relationships/customXml" Target="../ink/ink618.xml"/><Relationship Id="rId43" Type="http://schemas.openxmlformats.org/officeDocument/2006/relationships/customXml" Target="../ink/ink622.xml"/><Relationship Id="rId48" Type="http://schemas.openxmlformats.org/officeDocument/2006/relationships/image" Target="../media/image22.png"/><Relationship Id="rId56" Type="http://schemas.openxmlformats.org/officeDocument/2006/relationships/customXml" Target="../ink/ink629.xml"/><Relationship Id="rId64" Type="http://schemas.openxmlformats.org/officeDocument/2006/relationships/customXml" Target="../ink/ink63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37.xml"/><Relationship Id="rId80" Type="http://schemas.openxmlformats.org/officeDocument/2006/relationships/customXml" Target="../ink/ink641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609.xml"/><Relationship Id="rId25" Type="http://schemas.openxmlformats.org/officeDocument/2006/relationships/customXml" Target="../ink/ink613.xml"/><Relationship Id="rId33" Type="http://schemas.openxmlformats.org/officeDocument/2006/relationships/customXml" Target="../ink/ink61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21.xml"/><Relationship Id="rId54" Type="http://schemas.openxmlformats.org/officeDocument/2006/relationships/customXml" Target="../ink/ink628.xml"/><Relationship Id="rId62" Type="http://schemas.openxmlformats.org/officeDocument/2006/relationships/customXml" Target="../ink/ink632.xml"/><Relationship Id="rId70" Type="http://schemas.openxmlformats.org/officeDocument/2006/relationships/customXml" Target="../ink/ink636.xml"/><Relationship Id="rId75" Type="http://schemas.openxmlformats.org/officeDocument/2006/relationships/image" Target="../media/image35.png"/><Relationship Id="rId83" Type="http://schemas.openxmlformats.org/officeDocument/2006/relationships/customXml" Target="../ink/ink6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608.xml"/><Relationship Id="rId23" Type="http://schemas.openxmlformats.org/officeDocument/2006/relationships/customXml" Target="../ink/ink6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25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616.xml"/><Relationship Id="rId44" Type="http://schemas.openxmlformats.org/officeDocument/2006/relationships/image" Target="../media/image12.png"/><Relationship Id="rId52" Type="http://schemas.openxmlformats.org/officeDocument/2006/relationships/customXml" Target="../ink/ink627.xml"/><Relationship Id="rId60" Type="http://schemas.openxmlformats.org/officeDocument/2006/relationships/customXml" Target="../ink/ink63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40.xml"/><Relationship Id="rId81" Type="http://schemas.openxmlformats.org/officeDocument/2006/relationships/customXml" Target="../ink/ink642.xml"/><Relationship Id="rId4" Type="http://schemas.openxmlformats.org/officeDocument/2006/relationships/customXml" Target="../ink/ink603.xml"/><Relationship Id="rId9" Type="http://schemas.openxmlformats.org/officeDocument/2006/relationships/customXml" Target="../ink/ink605.xml"/><Relationship Id="rId13" Type="http://schemas.openxmlformats.org/officeDocument/2006/relationships/customXml" Target="../ink/ink607.xml"/><Relationship Id="rId18" Type="http://schemas.openxmlformats.org/officeDocument/2006/relationships/image" Target="../media/image7.png"/><Relationship Id="rId39" Type="http://schemas.openxmlformats.org/officeDocument/2006/relationships/customXml" Target="../ink/ink620.xml"/><Relationship Id="rId34" Type="http://schemas.openxmlformats.org/officeDocument/2006/relationships/image" Target="../media/image17.png"/><Relationship Id="rId50" Type="http://schemas.openxmlformats.org/officeDocument/2006/relationships/customXml" Target="../ink/ink626.xml"/><Relationship Id="rId55" Type="http://schemas.openxmlformats.org/officeDocument/2006/relationships/image" Target="../media/image25.png"/><Relationship Id="rId76" Type="http://schemas.openxmlformats.org/officeDocument/2006/relationships/customXml" Target="../ink/ink639.xml"/><Relationship Id="rId7" Type="http://schemas.openxmlformats.org/officeDocument/2006/relationships/customXml" Target="../ink/ink60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61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23.xml"/><Relationship Id="rId66" Type="http://schemas.openxmlformats.org/officeDocument/2006/relationships/customXml" Target="../ink/ink634.xml"/><Relationship Id="rId61" Type="http://schemas.openxmlformats.org/officeDocument/2006/relationships/image" Target="../media/image28.png"/><Relationship Id="rId82" Type="http://schemas.openxmlformats.org/officeDocument/2006/relationships/customXml" Target="../ink/ink64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54.xml"/><Relationship Id="rId42" Type="http://schemas.openxmlformats.org/officeDocument/2006/relationships/image" Target="../media/image11.png"/><Relationship Id="rId47" Type="http://schemas.openxmlformats.org/officeDocument/2006/relationships/customXml" Target="../ink/ink667.xml"/><Relationship Id="rId63" Type="http://schemas.openxmlformats.org/officeDocument/2006/relationships/image" Target="../media/image29.png"/><Relationship Id="rId68" Type="http://schemas.openxmlformats.org/officeDocument/2006/relationships/customXml" Target="../ink/ink678.xml"/><Relationship Id="rId84" Type="http://schemas.openxmlformats.org/officeDocument/2006/relationships/customXml" Target="../ink/ink688.xml"/><Relationship Id="rId16" Type="http://schemas.openxmlformats.org/officeDocument/2006/relationships/image" Target="../media/image6.png"/><Relationship Id="rId11" Type="http://schemas.openxmlformats.org/officeDocument/2006/relationships/customXml" Target="../ink/ink649.xml"/><Relationship Id="rId32" Type="http://schemas.openxmlformats.org/officeDocument/2006/relationships/image" Target="../media/image16.png"/><Relationship Id="rId37" Type="http://schemas.openxmlformats.org/officeDocument/2006/relationships/customXml" Target="../ink/ink662.xml"/><Relationship Id="rId53" Type="http://schemas.openxmlformats.org/officeDocument/2006/relationships/image" Target="../media/image24.png"/><Relationship Id="rId58" Type="http://schemas.openxmlformats.org/officeDocument/2006/relationships/customXml" Target="../ink/ink673.xml"/><Relationship Id="rId74" Type="http://schemas.openxmlformats.org/officeDocument/2006/relationships/customXml" Target="../ink/ink681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65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57.xml"/><Relationship Id="rId30" Type="http://schemas.openxmlformats.org/officeDocument/2006/relationships/image" Target="../media/image15.png"/><Relationship Id="rId35" Type="http://schemas.openxmlformats.org/officeDocument/2006/relationships/customXml" Target="../ink/ink661.xml"/><Relationship Id="rId43" Type="http://schemas.openxmlformats.org/officeDocument/2006/relationships/customXml" Target="../ink/ink665.xml"/><Relationship Id="rId48" Type="http://schemas.openxmlformats.org/officeDocument/2006/relationships/image" Target="../media/image22.png"/><Relationship Id="rId56" Type="http://schemas.openxmlformats.org/officeDocument/2006/relationships/customXml" Target="../ink/ink672.xml"/><Relationship Id="rId64" Type="http://schemas.openxmlformats.org/officeDocument/2006/relationships/customXml" Target="../ink/ink67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80.xml"/><Relationship Id="rId80" Type="http://schemas.openxmlformats.org/officeDocument/2006/relationships/customXml" Target="../ink/ink684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652.xml"/><Relationship Id="rId25" Type="http://schemas.openxmlformats.org/officeDocument/2006/relationships/customXml" Target="../ink/ink656.xml"/><Relationship Id="rId33" Type="http://schemas.openxmlformats.org/officeDocument/2006/relationships/customXml" Target="../ink/ink66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64.xml"/><Relationship Id="rId54" Type="http://schemas.openxmlformats.org/officeDocument/2006/relationships/customXml" Target="../ink/ink671.xml"/><Relationship Id="rId62" Type="http://schemas.openxmlformats.org/officeDocument/2006/relationships/customXml" Target="../ink/ink675.xml"/><Relationship Id="rId70" Type="http://schemas.openxmlformats.org/officeDocument/2006/relationships/customXml" Target="../ink/ink679.xml"/><Relationship Id="rId75" Type="http://schemas.openxmlformats.org/officeDocument/2006/relationships/image" Target="../media/image35.png"/><Relationship Id="rId83" Type="http://schemas.openxmlformats.org/officeDocument/2006/relationships/customXml" Target="../ink/ink68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651.xml"/><Relationship Id="rId23" Type="http://schemas.openxmlformats.org/officeDocument/2006/relationships/customXml" Target="../ink/ink65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68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659.xml"/><Relationship Id="rId44" Type="http://schemas.openxmlformats.org/officeDocument/2006/relationships/image" Target="../media/image12.png"/><Relationship Id="rId52" Type="http://schemas.openxmlformats.org/officeDocument/2006/relationships/customXml" Target="../ink/ink670.xml"/><Relationship Id="rId60" Type="http://schemas.openxmlformats.org/officeDocument/2006/relationships/customXml" Target="../ink/ink67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83.xml"/><Relationship Id="rId81" Type="http://schemas.openxmlformats.org/officeDocument/2006/relationships/customXml" Target="../ink/ink685.xml"/><Relationship Id="rId4" Type="http://schemas.openxmlformats.org/officeDocument/2006/relationships/customXml" Target="../ink/ink646.xml"/><Relationship Id="rId9" Type="http://schemas.openxmlformats.org/officeDocument/2006/relationships/customXml" Target="../ink/ink648.xml"/><Relationship Id="rId13" Type="http://schemas.openxmlformats.org/officeDocument/2006/relationships/customXml" Target="../ink/ink650.xml"/><Relationship Id="rId18" Type="http://schemas.openxmlformats.org/officeDocument/2006/relationships/image" Target="../media/image7.png"/><Relationship Id="rId39" Type="http://schemas.openxmlformats.org/officeDocument/2006/relationships/customXml" Target="../ink/ink663.xml"/><Relationship Id="rId34" Type="http://schemas.openxmlformats.org/officeDocument/2006/relationships/image" Target="../media/image17.png"/><Relationship Id="rId50" Type="http://schemas.openxmlformats.org/officeDocument/2006/relationships/customXml" Target="../ink/ink669.xml"/><Relationship Id="rId55" Type="http://schemas.openxmlformats.org/officeDocument/2006/relationships/image" Target="../media/image25.png"/><Relationship Id="rId76" Type="http://schemas.openxmlformats.org/officeDocument/2006/relationships/customXml" Target="../ink/ink682.xml"/><Relationship Id="rId7" Type="http://schemas.openxmlformats.org/officeDocument/2006/relationships/customXml" Target="../ink/ink64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65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66.xml"/><Relationship Id="rId66" Type="http://schemas.openxmlformats.org/officeDocument/2006/relationships/customXml" Target="../ink/ink677.xml"/><Relationship Id="rId61" Type="http://schemas.openxmlformats.org/officeDocument/2006/relationships/image" Target="../media/image28.png"/><Relationship Id="rId82" Type="http://schemas.openxmlformats.org/officeDocument/2006/relationships/customXml" Target="../ink/ink68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97.xml"/><Relationship Id="rId42" Type="http://schemas.openxmlformats.org/officeDocument/2006/relationships/image" Target="../media/image11.png"/><Relationship Id="rId47" Type="http://schemas.openxmlformats.org/officeDocument/2006/relationships/customXml" Target="../ink/ink710.xml"/><Relationship Id="rId63" Type="http://schemas.openxmlformats.org/officeDocument/2006/relationships/image" Target="../media/image29.png"/><Relationship Id="rId68" Type="http://schemas.openxmlformats.org/officeDocument/2006/relationships/customXml" Target="../ink/ink721.xml"/><Relationship Id="rId84" Type="http://schemas.openxmlformats.org/officeDocument/2006/relationships/customXml" Target="../ink/ink731.xml"/><Relationship Id="rId16" Type="http://schemas.openxmlformats.org/officeDocument/2006/relationships/image" Target="../media/image6.png"/><Relationship Id="rId11" Type="http://schemas.openxmlformats.org/officeDocument/2006/relationships/customXml" Target="../ink/ink692.xml"/><Relationship Id="rId32" Type="http://schemas.openxmlformats.org/officeDocument/2006/relationships/image" Target="../media/image16.png"/><Relationship Id="rId37" Type="http://schemas.openxmlformats.org/officeDocument/2006/relationships/customXml" Target="../ink/ink705.xml"/><Relationship Id="rId53" Type="http://schemas.openxmlformats.org/officeDocument/2006/relationships/image" Target="../media/image24.png"/><Relationship Id="rId58" Type="http://schemas.openxmlformats.org/officeDocument/2006/relationships/customXml" Target="../ink/ink716.xml"/><Relationship Id="rId74" Type="http://schemas.openxmlformats.org/officeDocument/2006/relationships/customXml" Target="../ink/ink724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69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00.xml"/><Relationship Id="rId30" Type="http://schemas.openxmlformats.org/officeDocument/2006/relationships/image" Target="../media/image15.png"/><Relationship Id="rId35" Type="http://schemas.openxmlformats.org/officeDocument/2006/relationships/customXml" Target="../ink/ink704.xml"/><Relationship Id="rId43" Type="http://schemas.openxmlformats.org/officeDocument/2006/relationships/customXml" Target="../ink/ink708.xml"/><Relationship Id="rId48" Type="http://schemas.openxmlformats.org/officeDocument/2006/relationships/image" Target="../media/image22.png"/><Relationship Id="rId56" Type="http://schemas.openxmlformats.org/officeDocument/2006/relationships/customXml" Target="../ink/ink715.xml"/><Relationship Id="rId64" Type="http://schemas.openxmlformats.org/officeDocument/2006/relationships/customXml" Target="../ink/ink71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23.xml"/><Relationship Id="rId80" Type="http://schemas.openxmlformats.org/officeDocument/2006/relationships/customXml" Target="../ink/ink727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695.xml"/><Relationship Id="rId25" Type="http://schemas.openxmlformats.org/officeDocument/2006/relationships/customXml" Target="../ink/ink699.xml"/><Relationship Id="rId33" Type="http://schemas.openxmlformats.org/officeDocument/2006/relationships/customXml" Target="../ink/ink70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07.xml"/><Relationship Id="rId54" Type="http://schemas.openxmlformats.org/officeDocument/2006/relationships/customXml" Target="../ink/ink714.xml"/><Relationship Id="rId62" Type="http://schemas.openxmlformats.org/officeDocument/2006/relationships/customXml" Target="../ink/ink718.xml"/><Relationship Id="rId70" Type="http://schemas.openxmlformats.org/officeDocument/2006/relationships/customXml" Target="../ink/ink722.xml"/><Relationship Id="rId75" Type="http://schemas.openxmlformats.org/officeDocument/2006/relationships/image" Target="../media/image35.png"/><Relationship Id="rId83" Type="http://schemas.openxmlformats.org/officeDocument/2006/relationships/customXml" Target="../ink/ink7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694.xml"/><Relationship Id="rId23" Type="http://schemas.openxmlformats.org/officeDocument/2006/relationships/customXml" Target="../ink/ink69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11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702.xml"/><Relationship Id="rId44" Type="http://schemas.openxmlformats.org/officeDocument/2006/relationships/image" Target="../media/image12.png"/><Relationship Id="rId52" Type="http://schemas.openxmlformats.org/officeDocument/2006/relationships/customXml" Target="../ink/ink713.xml"/><Relationship Id="rId60" Type="http://schemas.openxmlformats.org/officeDocument/2006/relationships/customXml" Target="../ink/ink71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26.xml"/><Relationship Id="rId81" Type="http://schemas.openxmlformats.org/officeDocument/2006/relationships/customXml" Target="../ink/ink728.xml"/><Relationship Id="rId4" Type="http://schemas.openxmlformats.org/officeDocument/2006/relationships/customXml" Target="../ink/ink689.xml"/><Relationship Id="rId9" Type="http://schemas.openxmlformats.org/officeDocument/2006/relationships/customXml" Target="../ink/ink691.xml"/><Relationship Id="rId13" Type="http://schemas.openxmlformats.org/officeDocument/2006/relationships/customXml" Target="../ink/ink693.xml"/><Relationship Id="rId18" Type="http://schemas.openxmlformats.org/officeDocument/2006/relationships/image" Target="../media/image7.png"/><Relationship Id="rId39" Type="http://schemas.openxmlformats.org/officeDocument/2006/relationships/customXml" Target="../ink/ink706.xml"/><Relationship Id="rId34" Type="http://schemas.openxmlformats.org/officeDocument/2006/relationships/image" Target="../media/image17.png"/><Relationship Id="rId50" Type="http://schemas.openxmlformats.org/officeDocument/2006/relationships/customXml" Target="../ink/ink712.xml"/><Relationship Id="rId55" Type="http://schemas.openxmlformats.org/officeDocument/2006/relationships/image" Target="../media/image25.png"/><Relationship Id="rId76" Type="http://schemas.openxmlformats.org/officeDocument/2006/relationships/customXml" Target="../ink/ink725.xml"/><Relationship Id="rId7" Type="http://schemas.openxmlformats.org/officeDocument/2006/relationships/customXml" Target="../ink/ink69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70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09.xml"/><Relationship Id="rId66" Type="http://schemas.openxmlformats.org/officeDocument/2006/relationships/customXml" Target="../ink/ink720.xml"/><Relationship Id="rId61" Type="http://schemas.openxmlformats.org/officeDocument/2006/relationships/image" Target="../media/image28.png"/><Relationship Id="rId82" Type="http://schemas.openxmlformats.org/officeDocument/2006/relationships/customXml" Target="../ink/ink729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40.xml"/><Relationship Id="rId42" Type="http://schemas.openxmlformats.org/officeDocument/2006/relationships/image" Target="../media/image11.png"/><Relationship Id="rId47" Type="http://schemas.openxmlformats.org/officeDocument/2006/relationships/customXml" Target="../ink/ink753.xml"/><Relationship Id="rId63" Type="http://schemas.openxmlformats.org/officeDocument/2006/relationships/image" Target="../media/image29.png"/><Relationship Id="rId68" Type="http://schemas.openxmlformats.org/officeDocument/2006/relationships/customXml" Target="../ink/ink764.xml"/><Relationship Id="rId84" Type="http://schemas.openxmlformats.org/officeDocument/2006/relationships/customXml" Target="../ink/ink774.xml"/><Relationship Id="rId16" Type="http://schemas.openxmlformats.org/officeDocument/2006/relationships/image" Target="../media/image6.png"/><Relationship Id="rId11" Type="http://schemas.openxmlformats.org/officeDocument/2006/relationships/customXml" Target="../ink/ink735.xml"/><Relationship Id="rId32" Type="http://schemas.openxmlformats.org/officeDocument/2006/relationships/image" Target="../media/image16.png"/><Relationship Id="rId37" Type="http://schemas.openxmlformats.org/officeDocument/2006/relationships/customXml" Target="../ink/ink748.xml"/><Relationship Id="rId53" Type="http://schemas.openxmlformats.org/officeDocument/2006/relationships/image" Target="../media/image24.png"/><Relationship Id="rId58" Type="http://schemas.openxmlformats.org/officeDocument/2006/relationships/customXml" Target="../ink/ink759.xml"/><Relationship Id="rId74" Type="http://schemas.openxmlformats.org/officeDocument/2006/relationships/customXml" Target="../ink/ink767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73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43.xml"/><Relationship Id="rId30" Type="http://schemas.openxmlformats.org/officeDocument/2006/relationships/image" Target="../media/image15.png"/><Relationship Id="rId35" Type="http://schemas.openxmlformats.org/officeDocument/2006/relationships/customXml" Target="../ink/ink747.xml"/><Relationship Id="rId43" Type="http://schemas.openxmlformats.org/officeDocument/2006/relationships/customXml" Target="../ink/ink751.xml"/><Relationship Id="rId48" Type="http://schemas.openxmlformats.org/officeDocument/2006/relationships/image" Target="../media/image22.png"/><Relationship Id="rId56" Type="http://schemas.openxmlformats.org/officeDocument/2006/relationships/customXml" Target="../ink/ink758.xml"/><Relationship Id="rId64" Type="http://schemas.openxmlformats.org/officeDocument/2006/relationships/customXml" Target="../ink/ink76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66.xml"/><Relationship Id="rId80" Type="http://schemas.openxmlformats.org/officeDocument/2006/relationships/customXml" Target="../ink/ink770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738.xml"/><Relationship Id="rId25" Type="http://schemas.openxmlformats.org/officeDocument/2006/relationships/customXml" Target="../ink/ink742.xml"/><Relationship Id="rId33" Type="http://schemas.openxmlformats.org/officeDocument/2006/relationships/customXml" Target="../ink/ink74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50.xml"/><Relationship Id="rId54" Type="http://schemas.openxmlformats.org/officeDocument/2006/relationships/customXml" Target="../ink/ink757.xml"/><Relationship Id="rId62" Type="http://schemas.openxmlformats.org/officeDocument/2006/relationships/customXml" Target="../ink/ink761.xml"/><Relationship Id="rId70" Type="http://schemas.openxmlformats.org/officeDocument/2006/relationships/customXml" Target="../ink/ink765.xml"/><Relationship Id="rId75" Type="http://schemas.openxmlformats.org/officeDocument/2006/relationships/image" Target="../media/image35.png"/><Relationship Id="rId83" Type="http://schemas.openxmlformats.org/officeDocument/2006/relationships/customXml" Target="../ink/ink7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737.xml"/><Relationship Id="rId23" Type="http://schemas.openxmlformats.org/officeDocument/2006/relationships/customXml" Target="../ink/ink74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54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745.xml"/><Relationship Id="rId44" Type="http://schemas.openxmlformats.org/officeDocument/2006/relationships/image" Target="../media/image12.png"/><Relationship Id="rId52" Type="http://schemas.openxmlformats.org/officeDocument/2006/relationships/customXml" Target="../ink/ink756.xml"/><Relationship Id="rId60" Type="http://schemas.openxmlformats.org/officeDocument/2006/relationships/customXml" Target="../ink/ink76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69.xml"/><Relationship Id="rId81" Type="http://schemas.openxmlformats.org/officeDocument/2006/relationships/customXml" Target="../ink/ink771.xml"/><Relationship Id="rId4" Type="http://schemas.openxmlformats.org/officeDocument/2006/relationships/customXml" Target="../ink/ink732.xml"/><Relationship Id="rId9" Type="http://schemas.openxmlformats.org/officeDocument/2006/relationships/customXml" Target="../ink/ink734.xml"/><Relationship Id="rId13" Type="http://schemas.openxmlformats.org/officeDocument/2006/relationships/customXml" Target="../ink/ink736.xml"/><Relationship Id="rId18" Type="http://schemas.openxmlformats.org/officeDocument/2006/relationships/image" Target="../media/image7.png"/><Relationship Id="rId39" Type="http://schemas.openxmlformats.org/officeDocument/2006/relationships/customXml" Target="../ink/ink749.xml"/><Relationship Id="rId34" Type="http://schemas.openxmlformats.org/officeDocument/2006/relationships/image" Target="../media/image17.png"/><Relationship Id="rId50" Type="http://schemas.openxmlformats.org/officeDocument/2006/relationships/customXml" Target="../ink/ink755.xml"/><Relationship Id="rId55" Type="http://schemas.openxmlformats.org/officeDocument/2006/relationships/image" Target="../media/image25.png"/><Relationship Id="rId76" Type="http://schemas.openxmlformats.org/officeDocument/2006/relationships/customXml" Target="../ink/ink768.xml"/><Relationship Id="rId7" Type="http://schemas.openxmlformats.org/officeDocument/2006/relationships/customXml" Target="../ink/ink73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74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52.xml"/><Relationship Id="rId66" Type="http://schemas.openxmlformats.org/officeDocument/2006/relationships/customXml" Target="../ink/ink763.xml"/><Relationship Id="rId61" Type="http://schemas.openxmlformats.org/officeDocument/2006/relationships/image" Target="../media/image28.png"/><Relationship Id="rId82" Type="http://schemas.openxmlformats.org/officeDocument/2006/relationships/customXml" Target="../ink/ink77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83.xml"/><Relationship Id="rId42" Type="http://schemas.openxmlformats.org/officeDocument/2006/relationships/image" Target="../media/image11.png"/><Relationship Id="rId47" Type="http://schemas.openxmlformats.org/officeDocument/2006/relationships/customXml" Target="../ink/ink796.xml"/><Relationship Id="rId63" Type="http://schemas.openxmlformats.org/officeDocument/2006/relationships/image" Target="../media/image29.png"/><Relationship Id="rId68" Type="http://schemas.openxmlformats.org/officeDocument/2006/relationships/customXml" Target="../ink/ink807.xml"/><Relationship Id="rId84" Type="http://schemas.openxmlformats.org/officeDocument/2006/relationships/customXml" Target="../ink/ink817.xml"/><Relationship Id="rId16" Type="http://schemas.openxmlformats.org/officeDocument/2006/relationships/image" Target="../media/image6.png"/><Relationship Id="rId11" Type="http://schemas.openxmlformats.org/officeDocument/2006/relationships/customXml" Target="../ink/ink778.xml"/><Relationship Id="rId32" Type="http://schemas.openxmlformats.org/officeDocument/2006/relationships/image" Target="../media/image16.png"/><Relationship Id="rId37" Type="http://schemas.openxmlformats.org/officeDocument/2006/relationships/customXml" Target="../ink/ink791.xml"/><Relationship Id="rId53" Type="http://schemas.openxmlformats.org/officeDocument/2006/relationships/image" Target="../media/image24.png"/><Relationship Id="rId58" Type="http://schemas.openxmlformats.org/officeDocument/2006/relationships/customXml" Target="../ink/ink802.xml"/><Relationship Id="rId74" Type="http://schemas.openxmlformats.org/officeDocument/2006/relationships/customXml" Target="../ink/ink810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78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86.xml"/><Relationship Id="rId30" Type="http://schemas.openxmlformats.org/officeDocument/2006/relationships/image" Target="../media/image15.png"/><Relationship Id="rId35" Type="http://schemas.openxmlformats.org/officeDocument/2006/relationships/customXml" Target="../ink/ink790.xml"/><Relationship Id="rId43" Type="http://schemas.openxmlformats.org/officeDocument/2006/relationships/customXml" Target="../ink/ink794.xml"/><Relationship Id="rId48" Type="http://schemas.openxmlformats.org/officeDocument/2006/relationships/image" Target="../media/image22.png"/><Relationship Id="rId56" Type="http://schemas.openxmlformats.org/officeDocument/2006/relationships/customXml" Target="../ink/ink801.xml"/><Relationship Id="rId64" Type="http://schemas.openxmlformats.org/officeDocument/2006/relationships/customXml" Target="../ink/ink80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09.xml"/><Relationship Id="rId80" Type="http://schemas.openxmlformats.org/officeDocument/2006/relationships/customXml" Target="../ink/ink813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781.xml"/><Relationship Id="rId25" Type="http://schemas.openxmlformats.org/officeDocument/2006/relationships/customXml" Target="../ink/ink785.xml"/><Relationship Id="rId33" Type="http://schemas.openxmlformats.org/officeDocument/2006/relationships/customXml" Target="../ink/ink78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93.xml"/><Relationship Id="rId54" Type="http://schemas.openxmlformats.org/officeDocument/2006/relationships/customXml" Target="../ink/ink800.xml"/><Relationship Id="rId62" Type="http://schemas.openxmlformats.org/officeDocument/2006/relationships/customXml" Target="../ink/ink804.xml"/><Relationship Id="rId70" Type="http://schemas.openxmlformats.org/officeDocument/2006/relationships/customXml" Target="../ink/ink808.xml"/><Relationship Id="rId75" Type="http://schemas.openxmlformats.org/officeDocument/2006/relationships/image" Target="../media/image35.png"/><Relationship Id="rId83" Type="http://schemas.openxmlformats.org/officeDocument/2006/relationships/customXml" Target="../ink/ink8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780.xml"/><Relationship Id="rId23" Type="http://schemas.openxmlformats.org/officeDocument/2006/relationships/customXml" Target="../ink/ink78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97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788.xml"/><Relationship Id="rId44" Type="http://schemas.openxmlformats.org/officeDocument/2006/relationships/image" Target="../media/image12.png"/><Relationship Id="rId52" Type="http://schemas.openxmlformats.org/officeDocument/2006/relationships/customXml" Target="../ink/ink799.xml"/><Relationship Id="rId60" Type="http://schemas.openxmlformats.org/officeDocument/2006/relationships/customXml" Target="../ink/ink80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12.xml"/><Relationship Id="rId81" Type="http://schemas.openxmlformats.org/officeDocument/2006/relationships/customXml" Target="../ink/ink814.xml"/><Relationship Id="rId4" Type="http://schemas.openxmlformats.org/officeDocument/2006/relationships/customXml" Target="../ink/ink775.xml"/><Relationship Id="rId9" Type="http://schemas.openxmlformats.org/officeDocument/2006/relationships/customXml" Target="../ink/ink777.xml"/><Relationship Id="rId13" Type="http://schemas.openxmlformats.org/officeDocument/2006/relationships/customXml" Target="../ink/ink779.xml"/><Relationship Id="rId18" Type="http://schemas.openxmlformats.org/officeDocument/2006/relationships/image" Target="../media/image7.png"/><Relationship Id="rId39" Type="http://schemas.openxmlformats.org/officeDocument/2006/relationships/customXml" Target="../ink/ink792.xml"/><Relationship Id="rId34" Type="http://schemas.openxmlformats.org/officeDocument/2006/relationships/image" Target="../media/image17.png"/><Relationship Id="rId50" Type="http://schemas.openxmlformats.org/officeDocument/2006/relationships/customXml" Target="../ink/ink798.xml"/><Relationship Id="rId55" Type="http://schemas.openxmlformats.org/officeDocument/2006/relationships/image" Target="../media/image25.png"/><Relationship Id="rId76" Type="http://schemas.openxmlformats.org/officeDocument/2006/relationships/customXml" Target="../ink/ink811.xml"/><Relationship Id="rId7" Type="http://schemas.openxmlformats.org/officeDocument/2006/relationships/customXml" Target="../ink/ink77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8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95.xml"/><Relationship Id="rId66" Type="http://schemas.openxmlformats.org/officeDocument/2006/relationships/customXml" Target="../ink/ink806.xml"/><Relationship Id="rId61" Type="http://schemas.openxmlformats.org/officeDocument/2006/relationships/image" Target="../media/image28.png"/><Relationship Id="rId82" Type="http://schemas.openxmlformats.org/officeDocument/2006/relationships/customXml" Target="../ink/ink81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2.xml"/><Relationship Id="rId42" Type="http://schemas.openxmlformats.org/officeDocument/2006/relationships/image" Target="../media/image11.png"/><Relationship Id="rId47" Type="http://schemas.openxmlformats.org/officeDocument/2006/relationships/customXml" Target="../ink/ink65.xml"/><Relationship Id="rId63" Type="http://schemas.openxmlformats.org/officeDocument/2006/relationships/image" Target="../media/image29.png"/><Relationship Id="rId68" Type="http://schemas.openxmlformats.org/officeDocument/2006/relationships/customXml" Target="../ink/ink76.xml"/><Relationship Id="rId84" Type="http://schemas.openxmlformats.org/officeDocument/2006/relationships/customXml" Target="../ink/ink86.xml"/><Relationship Id="rId16" Type="http://schemas.openxmlformats.org/officeDocument/2006/relationships/image" Target="../media/image6.png"/><Relationship Id="rId11" Type="http://schemas.openxmlformats.org/officeDocument/2006/relationships/customXml" Target="../ink/ink47.xml"/><Relationship Id="rId32" Type="http://schemas.openxmlformats.org/officeDocument/2006/relationships/image" Target="../media/image16.png"/><Relationship Id="rId37" Type="http://schemas.openxmlformats.org/officeDocument/2006/relationships/customXml" Target="../ink/ink60.xml"/><Relationship Id="rId53" Type="http://schemas.openxmlformats.org/officeDocument/2006/relationships/image" Target="../media/image24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5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5.xml"/><Relationship Id="rId30" Type="http://schemas.openxmlformats.org/officeDocument/2006/relationships/image" Target="../media/image15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22.png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8.xml"/><Relationship Id="rId80" Type="http://schemas.openxmlformats.org/officeDocument/2006/relationships/customXml" Target="../ink/ink82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2.xml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35.png"/><Relationship Id="rId83" Type="http://schemas.openxmlformats.org/officeDocument/2006/relationships/customXml" Target="../ink/ink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6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57.xml"/><Relationship Id="rId44" Type="http://schemas.openxmlformats.org/officeDocument/2006/relationships/image" Target="../media/image12.png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1.xml"/><Relationship Id="rId81" Type="http://schemas.openxmlformats.org/officeDocument/2006/relationships/customXml" Target="../ink/ink83.xml"/><Relationship Id="rId4" Type="http://schemas.openxmlformats.org/officeDocument/2006/relationships/customXml" Target="../ink/ink44.xml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7.png"/><Relationship Id="rId39" Type="http://schemas.openxmlformats.org/officeDocument/2006/relationships/customXml" Target="../ink/ink61.xml"/><Relationship Id="rId34" Type="http://schemas.openxmlformats.org/officeDocument/2006/relationships/image" Target="../media/image17.png"/><Relationship Id="rId50" Type="http://schemas.openxmlformats.org/officeDocument/2006/relationships/customXml" Target="../ink/ink67.xml"/><Relationship Id="rId55" Type="http://schemas.openxmlformats.org/officeDocument/2006/relationships/image" Target="../media/image25.png"/><Relationship Id="rId76" Type="http://schemas.openxmlformats.org/officeDocument/2006/relationships/customXml" Target="../ink/ink80.xml"/><Relationship Id="rId7" Type="http://schemas.openxmlformats.org/officeDocument/2006/relationships/customXml" Target="../ink/ink4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4.xml"/><Relationship Id="rId66" Type="http://schemas.openxmlformats.org/officeDocument/2006/relationships/customXml" Target="../ink/ink75.xml"/><Relationship Id="rId61" Type="http://schemas.openxmlformats.org/officeDocument/2006/relationships/image" Target="../media/image28.png"/><Relationship Id="rId82" Type="http://schemas.openxmlformats.org/officeDocument/2006/relationships/customXml" Target="../ink/ink8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26.xml"/><Relationship Id="rId42" Type="http://schemas.openxmlformats.org/officeDocument/2006/relationships/image" Target="../media/image11.png"/><Relationship Id="rId47" Type="http://schemas.openxmlformats.org/officeDocument/2006/relationships/customXml" Target="../ink/ink839.xml"/><Relationship Id="rId63" Type="http://schemas.openxmlformats.org/officeDocument/2006/relationships/image" Target="../media/image29.png"/><Relationship Id="rId68" Type="http://schemas.openxmlformats.org/officeDocument/2006/relationships/customXml" Target="../ink/ink850.xml"/><Relationship Id="rId84" Type="http://schemas.openxmlformats.org/officeDocument/2006/relationships/customXml" Target="../ink/ink860.xml"/><Relationship Id="rId16" Type="http://schemas.openxmlformats.org/officeDocument/2006/relationships/image" Target="../media/image6.png"/><Relationship Id="rId11" Type="http://schemas.openxmlformats.org/officeDocument/2006/relationships/customXml" Target="../ink/ink821.xml"/><Relationship Id="rId32" Type="http://schemas.openxmlformats.org/officeDocument/2006/relationships/image" Target="../media/image16.png"/><Relationship Id="rId37" Type="http://schemas.openxmlformats.org/officeDocument/2006/relationships/customXml" Target="../ink/ink834.xml"/><Relationship Id="rId53" Type="http://schemas.openxmlformats.org/officeDocument/2006/relationships/image" Target="../media/image24.png"/><Relationship Id="rId58" Type="http://schemas.openxmlformats.org/officeDocument/2006/relationships/customXml" Target="../ink/ink845.xml"/><Relationship Id="rId74" Type="http://schemas.openxmlformats.org/officeDocument/2006/relationships/customXml" Target="../ink/ink853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82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29.xml"/><Relationship Id="rId30" Type="http://schemas.openxmlformats.org/officeDocument/2006/relationships/image" Target="../media/image15.png"/><Relationship Id="rId35" Type="http://schemas.openxmlformats.org/officeDocument/2006/relationships/customXml" Target="../ink/ink833.xml"/><Relationship Id="rId43" Type="http://schemas.openxmlformats.org/officeDocument/2006/relationships/customXml" Target="../ink/ink837.xml"/><Relationship Id="rId48" Type="http://schemas.openxmlformats.org/officeDocument/2006/relationships/image" Target="../media/image22.png"/><Relationship Id="rId56" Type="http://schemas.openxmlformats.org/officeDocument/2006/relationships/customXml" Target="../ink/ink844.xml"/><Relationship Id="rId64" Type="http://schemas.openxmlformats.org/officeDocument/2006/relationships/customXml" Target="../ink/ink84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52.xml"/><Relationship Id="rId80" Type="http://schemas.openxmlformats.org/officeDocument/2006/relationships/customXml" Target="../ink/ink856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824.xml"/><Relationship Id="rId25" Type="http://schemas.openxmlformats.org/officeDocument/2006/relationships/customXml" Target="../ink/ink828.xml"/><Relationship Id="rId33" Type="http://schemas.openxmlformats.org/officeDocument/2006/relationships/customXml" Target="../ink/ink83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36.xml"/><Relationship Id="rId54" Type="http://schemas.openxmlformats.org/officeDocument/2006/relationships/customXml" Target="../ink/ink843.xml"/><Relationship Id="rId62" Type="http://schemas.openxmlformats.org/officeDocument/2006/relationships/customXml" Target="../ink/ink847.xml"/><Relationship Id="rId70" Type="http://schemas.openxmlformats.org/officeDocument/2006/relationships/customXml" Target="../ink/ink851.xml"/><Relationship Id="rId75" Type="http://schemas.openxmlformats.org/officeDocument/2006/relationships/image" Target="../media/image35.png"/><Relationship Id="rId83" Type="http://schemas.openxmlformats.org/officeDocument/2006/relationships/customXml" Target="../ink/ink8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823.xml"/><Relationship Id="rId23" Type="http://schemas.openxmlformats.org/officeDocument/2006/relationships/customXml" Target="../ink/ink82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40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831.xml"/><Relationship Id="rId44" Type="http://schemas.openxmlformats.org/officeDocument/2006/relationships/image" Target="../media/image12.png"/><Relationship Id="rId52" Type="http://schemas.openxmlformats.org/officeDocument/2006/relationships/customXml" Target="../ink/ink842.xml"/><Relationship Id="rId60" Type="http://schemas.openxmlformats.org/officeDocument/2006/relationships/customXml" Target="../ink/ink84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55.xml"/><Relationship Id="rId81" Type="http://schemas.openxmlformats.org/officeDocument/2006/relationships/customXml" Target="../ink/ink857.xml"/><Relationship Id="rId4" Type="http://schemas.openxmlformats.org/officeDocument/2006/relationships/customXml" Target="../ink/ink818.xml"/><Relationship Id="rId9" Type="http://schemas.openxmlformats.org/officeDocument/2006/relationships/customXml" Target="../ink/ink820.xml"/><Relationship Id="rId13" Type="http://schemas.openxmlformats.org/officeDocument/2006/relationships/customXml" Target="../ink/ink822.xml"/><Relationship Id="rId18" Type="http://schemas.openxmlformats.org/officeDocument/2006/relationships/image" Target="../media/image7.png"/><Relationship Id="rId39" Type="http://schemas.openxmlformats.org/officeDocument/2006/relationships/customXml" Target="../ink/ink835.xml"/><Relationship Id="rId34" Type="http://schemas.openxmlformats.org/officeDocument/2006/relationships/image" Target="../media/image17.png"/><Relationship Id="rId50" Type="http://schemas.openxmlformats.org/officeDocument/2006/relationships/customXml" Target="../ink/ink841.xml"/><Relationship Id="rId55" Type="http://schemas.openxmlformats.org/officeDocument/2006/relationships/image" Target="../media/image25.png"/><Relationship Id="rId76" Type="http://schemas.openxmlformats.org/officeDocument/2006/relationships/customXml" Target="../ink/ink854.xml"/><Relationship Id="rId7" Type="http://schemas.openxmlformats.org/officeDocument/2006/relationships/customXml" Target="../ink/ink81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83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38.xml"/><Relationship Id="rId66" Type="http://schemas.openxmlformats.org/officeDocument/2006/relationships/customXml" Target="../ink/ink849.xml"/><Relationship Id="rId61" Type="http://schemas.openxmlformats.org/officeDocument/2006/relationships/image" Target="../media/image28.png"/><Relationship Id="rId82" Type="http://schemas.openxmlformats.org/officeDocument/2006/relationships/customXml" Target="../ink/ink858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69.xml"/><Relationship Id="rId42" Type="http://schemas.openxmlformats.org/officeDocument/2006/relationships/image" Target="../media/image11.png"/><Relationship Id="rId47" Type="http://schemas.openxmlformats.org/officeDocument/2006/relationships/customXml" Target="../ink/ink882.xml"/><Relationship Id="rId63" Type="http://schemas.openxmlformats.org/officeDocument/2006/relationships/image" Target="../media/image29.png"/><Relationship Id="rId68" Type="http://schemas.openxmlformats.org/officeDocument/2006/relationships/customXml" Target="../ink/ink893.xml"/><Relationship Id="rId84" Type="http://schemas.openxmlformats.org/officeDocument/2006/relationships/customXml" Target="../ink/ink903.xml"/><Relationship Id="rId16" Type="http://schemas.openxmlformats.org/officeDocument/2006/relationships/image" Target="../media/image6.png"/><Relationship Id="rId11" Type="http://schemas.openxmlformats.org/officeDocument/2006/relationships/customXml" Target="../ink/ink864.xml"/><Relationship Id="rId32" Type="http://schemas.openxmlformats.org/officeDocument/2006/relationships/image" Target="../media/image16.png"/><Relationship Id="rId37" Type="http://schemas.openxmlformats.org/officeDocument/2006/relationships/customXml" Target="../ink/ink877.xml"/><Relationship Id="rId53" Type="http://schemas.openxmlformats.org/officeDocument/2006/relationships/image" Target="../media/image24.png"/><Relationship Id="rId58" Type="http://schemas.openxmlformats.org/officeDocument/2006/relationships/customXml" Target="../ink/ink888.xml"/><Relationship Id="rId74" Type="http://schemas.openxmlformats.org/officeDocument/2006/relationships/customXml" Target="../ink/ink896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86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72.xml"/><Relationship Id="rId30" Type="http://schemas.openxmlformats.org/officeDocument/2006/relationships/image" Target="../media/image15.png"/><Relationship Id="rId35" Type="http://schemas.openxmlformats.org/officeDocument/2006/relationships/customXml" Target="../ink/ink876.xml"/><Relationship Id="rId43" Type="http://schemas.openxmlformats.org/officeDocument/2006/relationships/customXml" Target="../ink/ink880.xml"/><Relationship Id="rId48" Type="http://schemas.openxmlformats.org/officeDocument/2006/relationships/image" Target="../media/image22.png"/><Relationship Id="rId56" Type="http://schemas.openxmlformats.org/officeDocument/2006/relationships/customXml" Target="../ink/ink887.xml"/><Relationship Id="rId64" Type="http://schemas.openxmlformats.org/officeDocument/2006/relationships/customXml" Target="../ink/ink89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95.xml"/><Relationship Id="rId80" Type="http://schemas.openxmlformats.org/officeDocument/2006/relationships/customXml" Target="../ink/ink899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867.xml"/><Relationship Id="rId25" Type="http://schemas.openxmlformats.org/officeDocument/2006/relationships/customXml" Target="../ink/ink871.xml"/><Relationship Id="rId33" Type="http://schemas.openxmlformats.org/officeDocument/2006/relationships/customXml" Target="../ink/ink87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79.xml"/><Relationship Id="rId54" Type="http://schemas.openxmlformats.org/officeDocument/2006/relationships/customXml" Target="../ink/ink886.xml"/><Relationship Id="rId62" Type="http://schemas.openxmlformats.org/officeDocument/2006/relationships/customXml" Target="../ink/ink890.xml"/><Relationship Id="rId70" Type="http://schemas.openxmlformats.org/officeDocument/2006/relationships/customXml" Target="../ink/ink894.xml"/><Relationship Id="rId75" Type="http://schemas.openxmlformats.org/officeDocument/2006/relationships/image" Target="../media/image35.png"/><Relationship Id="rId83" Type="http://schemas.openxmlformats.org/officeDocument/2006/relationships/customXml" Target="../ink/ink9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866.xml"/><Relationship Id="rId23" Type="http://schemas.openxmlformats.org/officeDocument/2006/relationships/customXml" Target="../ink/ink87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83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874.xml"/><Relationship Id="rId44" Type="http://schemas.openxmlformats.org/officeDocument/2006/relationships/image" Target="../media/image12.png"/><Relationship Id="rId52" Type="http://schemas.openxmlformats.org/officeDocument/2006/relationships/customXml" Target="../ink/ink885.xml"/><Relationship Id="rId60" Type="http://schemas.openxmlformats.org/officeDocument/2006/relationships/customXml" Target="../ink/ink88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98.xml"/><Relationship Id="rId81" Type="http://schemas.openxmlformats.org/officeDocument/2006/relationships/customXml" Target="../ink/ink900.xml"/><Relationship Id="rId4" Type="http://schemas.openxmlformats.org/officeDocument/2006/relationships/customXml" Target="../ink/ink861.xml"/><Relationship Id="rId9" Type="http://schemas.openxmlformats.org/officeDocument/2006/relationships/customXml" Target="../ink/ink863.xml"/><Relationship Id="rId13" Type="http://schemas.openxmlformats.org/officeDocument/2006/relationships/customXml" Target="../ink/ink865.xml"/><Relationship Id="rId18" Type="http://schemas.openxmlformats.org/officeDocument/2006/relationships/image" Target="../media/image7.png"/><Relationship Id="rId39" Type="http://schemas.openxmlformats.org/officeDocument/2006/relationships/customXml" Target="../ink/ink878.xml"/><Relationship Id="rId34" Type="http://schemas.openxmlformats.org/officeDocument/2006/relationships/image" Target="../media/image17.png"/><Relationship Id="rId50" Type="http://schemas.openxmlformats.org/officeDocument/2006/relationships/customXml" Target="../ink/ink884.xml"/><Relationship Id="rId55" Type="http://schemas.openxmlformats.org/officeDocument/2006/relationships/image" Target="../media/image25.png"/><Relationship Id="rId76" Type="http://schemas.openxmlformats.org/officeDocument/2006/relationships/customXml" Target="../ink/ink897.xml"/><Relationship Id="rId7" Type="http://schemas.openxmlformats.org/officeDocument/2006/relationships/customXml" Target="../ink/ink86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87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81.xml"/><Relationship Id="rId66" Type="http://schemas.openxmlformats.org/officeDocument/2006/relationships/customXml" Target="../ink/ink892.xml"/><Relationship Id="rId61" Type="http://schemas.openxmlformats.org/officeDocument/2006/relationships/image" Target="../media/image28.png"/><Relationship Id="rId82" Type="http://schemas.openxmlformats.org/officeDocument/2006/relationships/customXml" Target="../ink/ink901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12.xml"/><Relationship Id="rId42" Type="http://schemas.openxmlformats.org/officeDocument/2006/relationships/image" Target="../media/image11.png"/><Relationship Id="rId47" Type="http://schemas.openxmlformats.org/officeDocument/2006/relationships/customXml" Target="../ink/ink925.xml"/><Relationship Id="rId63" Type="http://schemas.openxmlformats.org/officeDocument/2006/relationships/image" Target="../media/image29.png"/><Relationship Id="rId68" Type="http://schemas.openxmlformats.org/officeDocument/2006/relationships/customXml" Target="../ink/ink936.xml"/><Relationship Id="rId84" Type="http://schemas.openxmlformats.org/officeDocument/2006/relationships/customXml" Target="../ink/ink946.xml"/><Relationship Id="rId16" Type="http://schemas.openxmlformats.org/officeDocument/2006/relationships/image" Target="../media/image6.png"/><Relationship Id="rId11" Type="http://schemas.openxmlformats.org/officeDocument/2006/relationships/customXml" Target="../ink/ink907.xml"/><Relationship Id="rId32" Type="http://schemas.openxmlformats.org/officeDocument/2006/relationships/image" Target="../media/image16.png"/><Relationship Id="rId37" Type="http://schemas.openxmlformats.org/officeDocument/2006/relationships/customXml" Target="../ink/ink920.xml"/><Relationship Id="rId53" Type="http://schemas.openxmlformats.org/officeDocument/2006/relationships/image" Target="../media/image24.png"/><Relationship Id="rId58" Type="http://schemas.openxmlformats.org/officeDocument/2006/relationships/customXml" Target="../ink/ink931.xml"/><Relationship Id="rId74" Type="http://schemas.openxmlformats.org/officeDocument/2006/relationships/customXml" Target="../ink/ink939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91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15.xml"/><Relationship Id="rId30" Type="http://schemas.openxmlformats.org/officeDocument/2006/relationships/image" Target="../media/image15.png"/><Relationship Id="rId35" Type="http://schemas.openxmlformats.org/officeDocument/2006/relationships/customXml" Target="../ink/ink919.xml"/><Relationship Id="rId43" Type="http://schemas.openxmlformats.org/officeDocument/2006/relationships/customXml" Target="../ink/ink923.xml"/><Relationship Id="rId48" Type="http://schemas.openxmlformats.org/officeDocument/2006/relationships/image" Target="../media/image22.png"/><Relationship Id="rId56" Type="http://schemas.openxmlformats.org/officeDocument/2006/relationships/customXml" Target="../ink/ink930.xml"/><Relationship Id="rId64" Type="http://schemas.openxmlformats.org/officeDocument/2006/relationships/customXml" Target="../ink/ink93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38.xml"/><Relationship Id="rId80" Type="http://schemas.openxmlformats.org/officeDocument/2006/relationships/customXml" Target="../ink/ink942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910.xml"/><Relationship Id="rId25" Type="http://schemas.openxmlformats.org/officeDocument/2006/relationships/customXml" Target="../ink/ink914.xml"/><Relationship Id="rId33" Type="http://schemas.openxmlformats.org/officeDocument/2006/relationships/customXml" Target="../ink/ink91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22.xml"/><Relationship Id="rId54" Type="http://schemas.openxmlformats.org/officeDocument/2006/relationships/customXml" Target="../ink/ink929.xml"/><Relationship Id="rId62" Type="http://schemas.openxmlformats.org/officeDocument/2006/relationships/customXml" Target="../ink/ink933.xml"/><Relationship Id="rId70" Type="http://schemas.openxmlformats.org/officeDocument/2006/relationships/customXml" Target="../ink/ink937.xml"/><Relationship Id="rId75" Type="http://schemas.openxmlformats.org/officeDocument/2006/relationships/image" Target="../media/image35.png"/><Relationship Id="rId83" Type="http://schemas.openxmlformats.org/officeDocument/2006/relationships/customXml" Target="../ink/ink9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909.xml"/><Relationship Id="rId23" Type="http://schemas.openxmlformats.org/officeDocument/2006/relationships/customXml" Target="../ink/ink91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26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917.xml"/><Relationship Id="rId44" Type="http://schemas.openxmlformats.org/officeDocument/2006/relationships/image" Target="../media/image12.png"/><Relationship Id="rId52" Type="http://schemas.openxmlformats.org/officeDocument/2006/relationships/customXml" Target="../ink/ink928.xml"/><Relationship Id="rId60" Type="http://schemas.openxmlformats.org/officeDocument/2006/relationships/customXml" Target="../ink/ink93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41.xml"/><Relationship Id="rId81" Type="http://schemas.openxmlformats.org/officeDocument/2006/relationships/customXml" Target="../ink/ink943.xml"/><Relationship Id="rId4" Type="http://schemas.openxmlformats.org/officeDocument/2006/relationships/customXml" Target="../ink/ink904.xml"/><Relationship Id="rId9" Type="http://schemas.openxmlformats.org/officeDocument/2006/relationships/customXml" Target="../ink/ink906.xml"/><Relationship Id="rId13" Type="http://schemas.openxmlformats.org/officeDocument/2006/relationships/customXml" Target="../ink/ink908.xml"/><Relationship Id="rId18" Type="http://schemas.openxmlformats.org/officeDocument/2006/relationships/image" Target="../media/image7.png"/><Relationship Id="rId39" Type="http://schemas.openxmlformats.org/officeDocument/2006/relationships/customXml" Target="../ink/ink921.xml"/><Relationship Id="rId34" Type="http://schemas.openxmlformats.org/officeDocument/2006/relationships/image" Target="../media/image17.png"/><Relationship Id="rId50" Type="http://schemas.openxmlformats.org/officeDocument/2006/relationships/customXml" Target="../ink/ink927.xml"/><Relationship Id="rId55" Type="http://schemas.openxmlformats.org/officeDocument/2006/relationships/image" Target="../media/image25.png"/><Relationship Id="rId76" Type="http://schemas.openxmlformats.org/officeDocument/2006/relationships/customXml" Target="../ink/ink940.xml"/><Relationship Id="rId7" Type="http://schemas.openxmlformats.org/officeDocument/2006/relationships/customXml" Target="../ink/ink90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91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24.xml"/><Relationship Id="rId66" Type="http://schemas.openxmlformats.org/officeDocument/2006/relationships/customXml" Target="../ink/ink935.xml"/><Relationship Id="rId61" Type="http://schemas.openxmlformats.org/officeDocument/2006/relationships/image" Target="../media/image28.png"/><Relationship Id="rId82" Type="http://schemas.openxmlformats.org/officeDocument/2006/relationships/customXml" Target="../ink/ink94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55.xml"/><Relationship Id="rId42" Type="http://schemas.openxmlformats.org/officeDocument/2006/relationships/image" Target="../media/image11.png"/><Relationship Id="rId47" Type="http://schemas.openxmlformats.org/officeDocument/2006/relationships/customXml" Target="../ink/ink968.xml"/><Relationship Id="rId63" Type="http://schemas.openxmlformats.org/officeDocument/2006/relationships/image" Target="../media/image29.png"/><Relationship Id="rId68" Type="http://schemas.openxmlformats.org/officeDocument/2006/relationships/customXml" Target="../ink/ink979.xml"/><Relationship Id="rId84" Type="http://schemas.openxmlformats.org/officeDocument/2006/relationships/customXml" Target="../ink/ink989.xml"/><Relationship Id="rId16" Type="http://schemas.openxmlformats.org/officeDocument/2006/relationships/image" Target="../media/image6.png"/><Relationship Id="rId11" Type="http://schemas.openxmlformats.org/officeDocument/2006/relationships/customXml" Target="../ink/ink950.xml"/><Relationship Id="rId32" Type="http://schemas.openxmlformats.org/officeDocument/2006/relationships/image" Target="../media/image16.png"/><Relationship Id="rId37" Type="http://schemas.openxmlformats.org/officeDocument/2006/relationships/customXml" Target="../ink/ink963.xml"/><Relationship Id="rId53" Type="http://schemas.openxmlformats.org/officeDocument/2006/relationships/image" Target="../media/image24.png"/><Relationship Id="rId58" Type="http://schemas.openxmlformats.org/officeDocument/2006/relationships/customXml" Target="../ink/ink974.xml"/><Relationship Id="rId74" Type="http://schemas.openxmlformats.org/officeDocument/2006/relationships/customXml" Target="../ink/ink982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95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58.xml"/><Relationship Id="rId30" Type="http://schemas.openxmlformats.org/officeDocument/2006/relationships/image" Target="../media/image15.png"/><Relationship Id="rId35" Type="http://schemas.openxmlformats.org/officeDocument/2006/relationships/customXml" Target="../ink/ink962.xml"/><Relationship Id="rId43" Type="http://schemas.openxmlformats.org/officeDocument/2006/relationships/customXml" Target="../ink/ink966.xml"/><Relationship Id="rId48" Type="http://schemas.openxmlformats.org/officeDocument/2006/relationships/image" Target="../media/image22.png"/><Relationship Id="rId56" Type="http://schemas.openxmlformats.org/officeDocument/2006/relationships/customXml" Target="../ink/ink973.xml"/><Relationship Id="rId64" Type="http://schemas.openxmlformats.org/officeDocument/2006/relationships/customXml" Target="../ink/ink97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81.xml"/><Relationship Id="rId80" Type="http://schemas.openxmlformats.org/officeDocument/2006/relationships/customXml" Target="../ink/ink985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953.xml"/><Relationship Id="rId25" Type="http://schemas.openxmlformats.org/officeDocument/2006/relationships/customXml" Target="../ink/ink957.xml"/><Relationship Id="rId33" Type="http://schemas.openxmlformats.org/officeDocument/2006/relationships/customXml" Target="../ink/ink96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65.xml"/><Relationship Id="rId54" Type="http://schemas.openxmlformats.org/officeDocument/2006/relationships/customXml" Target="../ink/ink972.xml"/><Relationship Id="rId62" Type="http://schemas.openxmlformats.org/officeDocument/2006/relationships/customXml" Target="../ink/ink976.xml"/><Relationship Id="rId70" Type="http://schemas.openxmlformats.org/officeDocument/2006/relationships/customXml" Target="../ink/ink980.xml"/><Relationship Id="rId75" Type="http://schemas.openxmlformats.org/officeDocument/2006/relationships/image" Target="../media/image35.png"/><Relationship Id="rId83" Type="http://schemas.openxmlformats.org/officeDocument/2006/relationships/customXml" Target="../ink/ink9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952.xml"/><Relationship Id="rId23" Type="http://schemas.openxmlformats.org/officeDocument/2006/relationships/customXml" Target="../ink/ink95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69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960.xml"/><Relationship Id="rId44" Type="http://schemas.openxmlformats.org/officeDocument/2006/relationships/image" Target="../media/image12.png"/><Relationship Id="rId52" Type="http://schemas.openxmlformats.org/officeDocument/2006/relationships/customXml" Target="../ink/ink971.xml"/><Relationship Id="rId60" Type="http://schemas.openxmlformats.org/officeDocument/2006/relationships/customXml" Target="../ink/ink97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84.xml"/><Relationship Id="rId81" Type="http://schemas.openxmlformats.org/officeDocument/2006/relationships/customXml" Target="../ink/ink986.xml"/><Relationship Id="rId4" Type="http://schemas.openxmlformats.org/officeDocument/2006/relationships/customXml" Target="../ink/ink947.xml"/><Relationship Id="rId9" Type="http://schemas.openxmlformats.org/officeDocument/2006/relationships/customXml" Target="../ink/ink949.xml"/><Relationship Id="rId13" Type="http://schemas.openxmlformats.org/officeDocument/2006/relationships/customXml" Target="../ink/ink951.xml"/><Relationship Id="rId18" Type="http://schemas.openxmlformats.org/officeDocument/2006/relationships/image" Target="../media/image7.png"/><Relationship Id="rId39" Type="http://schemas.openxmlformats.org/officeDocument/2006/relationships/customXml" Target="../ink/ink964.xml"/><Relationship Id="rId34" Type="http://schemas.openxmlformats.org/officeDocument/2006/relationships/image" Target="../media/image17.png"/><Relationship Id="rId50" Type="http://schemas.openxmlformats.org/officeDocument/2006/relationships/customXml" Target="../ink/ink970.xml"/><Relationship Id="rId55" Type="http://schemas.openxmlformats.org/officeDocument/2006/relationships/image" Target="../media/image25.png"/><Relationship Id="rId76" Type="http://schemas.openxmlformats.org/officeDocument/2006/relationships/customXml" Target="../ink/ink983.xml"/><Relationship Id="rId7" Type="http://schemas.openxmlformats.org/officeDocument/2006/relationships/customXml" Target="../ink/ink94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95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67.xml"/><Relationship Id="rId66" Type="http://schemas.openxmlformats.org/officeDocument/2006/relationships/customXml" Target="../ink/ink978.xml"/><Relationship Id="rId61" Type="http://schemas.openxmlformats.org/officeDocument/2006/relationships/image" Target="../media/image28.png"/><Relationship Id="rId82" Type="http://schemas.openxmlformats.org/officeDocument/2006/relationships/customXml" Target="../ink/ink987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98.xml"/><Relationship Id="rId42" Type="http://schemas.openxmlformats.org/officeDocument/2006/relationships/image" Target="../media/image11.png"/><Relationship Id="rId47" Type="http://schemas.openxmlformats.org/officeDocument/2006/relationships/customXml" Target="../ink/ink1011.xml"/><Relationship Id="rId63" Type="http://schemas.openxmlformats.org/officeDocument/2006/relationships/image" Target="../media/image29.png"/><Relationship Id="rId68" Type="http://schemas.openxmlformats.org/officeDocument/2006/relationships/customXml" Target="../ink/ink1022.xml"/><Relationship Id="rId84" Type="http://schemas.openxmlformats.org/officeDocument/2006/relationships/customXml" Target="../ink/ink1032.xml"/><Relationship Id="rId16" Type="http://schemas.openxmlformats.org/officeDocument/2006/relationships/image" Target="../media/image6.png"/><Relationship Id="rId11" Type="http://schemas.openxmlformats.org/officeDocument/2006/relationships/customXml" Target="../ink/ink993.xml"/><Relationship Id="rId32" Type="http://schemas.openxmlformats.org/officeDocument/2006/relationships/image" Target="../media/image16.png"/><Relationship Id="rId37" Type="http://schemas.openxmlformats.org/officeDocument/2006/relationships/customXml" Target="../ink/ink1006.xml"/><Relationship Id="rId53" Type="http://schemas.openxmlformats.org/officeDocument/2006/relationships/image" Target="../media/image24.png"/><Relationship Id="rId58" Type="http://schemas.openxmlformats.org/officeDocument/2006/relationships/customXml" Target="../ink/ink1017.xml"/><Relationship Id="rId74" Type="http://schemas.openxmlformats.org/officeDocument/2006/relationships/customXml" Target="../ink/ink1025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99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01.xml"/><Relationship Id="rId30" Type="http://schemas.openxmlformats.org/officeDocument/2006/relationships/image" Target="../media/image15.png"/><Relationship Id="rId35" Type="http://schemas.openxmlformats.org/officeDocument/2006/relationships/customXml" Target="../ink/ink1005.xml"/><Relationship Id="rId43" Type="http://schemas.openxmlformats.org/officeDocument/2006/relationships/customXml" Target="../ink/ink1009.xml"/><Relationship Id="rId48" Type="http://schemas.openxmlformats.org/officeDocument/2006/relationships/image" Target="../media/image22.png"/><Relationship Id="rId56" Type="http://schemas.openxmlformats.org/officeDocument/2006/relationships/customXml" Target="../ink/ink1016.xml"/><Relationship Id="rId64" Type="http://schemas.openxmlformats.org/officeDocument/2006/relationships/customXml" Target="../ink/ink102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24.xml"/><Relationship Id="rId80" Type="http://schemas.openxmlformats.org/officeDocument/2006/relationships/customXml" Target="../ink/ink1028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996.xml"/><Relationship Id="rId25" Type="http://schemas.openxmlformats.org/officeDocument/2006/relationships/customXml" Target="../ink/ink1000.xml"/><Relationship Id="rId33" Type="http://schemas.openxmlformats.org/officeDocument/2006/relationships/customXml" Target="../ink/ink100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08.xml"/><Relationship Id="rId54" Type="http://schemas.openxmlformats.org/officeDocument/2006/relationships/customXml" Target="../ink/ink1015.xml"/><Relationship Id="rId62" Type="http://schemas.openxmlformats.org/officeDocument/2006/relationships/customXml" Target="../ink/ink1019.xml"/><Relationship Id="rId70" Type="http://schemas.openxmlformats.org/officeDocument/2006/relationships/customXml" Target="../ink/ink1023.xml"/><Relationship Id="rId75" Type="http://schemas.openxmlformats.org/officeDocument/2006/relationships/image" Target="../media/image35.png"/><Relationship Id="rId83" Type="http://schemas.openxmlformats.org/officeDocument/2006/relationships/customXml" Target="../ink/ink10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995.xml"/><Relationship Id="rId23" Type="http://schemas.openxmlformats.org/officeDocument/2006/relationships/customXml" Target="../ink/ink99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12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003.xml"/><Relationship Id="rId44" Type="http://schemas.openxmlformats.org/officeDocument/2006/relationships/image" Target="../media/image12.png"/><Relationship Id="rId52" Type="http://schemas.openxmlformats.org/officeDocument/2006/relationships/customXml" Target="../ink/ink1014.xml"/><Relationship Id="rId60" Type="http://schemas.openxmlformats.org/officeDocument/2006/relationships/customXml" Target="../ink/ink101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27.xml"/><Relationship Id="rId81" Type="http://schemas.openxmlformats.org/officeDocument/2006/relationships/customXml" Target="../ink/ink1029.xml"/><Relationship Id="rId4" Type="http://schemas.openxmlformats.org/officeDocument/2006/relationships/customXml" Target="../ink/ink990.xml"/><Relationship Id="rId9" Type="http://schemas.openxmlformats.org/officeDocument/2006/relationships/customXml" Target="../ink/ink992.xml"/><Relationship Id="rId13" Type="http://schemas.openxmlformats.org/officeDocument/2006/relationships/customXml" Target="../ink/ink994.xml"/><Relationship Id="rId18" Type="http://schemas.openxmlformats.org/officeDocument/2006/relationships/image" Target="../media/image7.png"/><Relationship Id="rId39" Type="http://schemas.openxmlformats.org/officeDocument/2006/relationships/customXml" Target="../ink/ink1007.xml"/><Relationship Id="rId34" Type="http://schemas.openxmlformats.org/officeDocument/2006/relationships/image" Target="../media/image17.png"/><Relationship Id="rId50" Type="http://schemas.openxmlformats.org/officeDocument/2006/relationships/customXml" Target="../ink/ink1013.xml"/><Relationship Id="rId55" Type="http://schemas.openxmlformats.org/officeDocument/2006/relationships/image" Target="../media/image25.png"/><Relationship Id="rId76" Type="http://schemas.openxmlformats.org/officeDocument/2006/relationships/customXml" Target="../ink/ink1026.xml"/><Relationship Id="rId7" Type="http://schemas.openxmlformats.org/officeDocument/2006/relationships/customXml" Target="../ink/ink99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100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10.xml"/><Relationship Id="rId66" Type="http://schemas.openxmlformats.org/officeDocument/2006/relationships/customXml" Target="../ink/ink1021.xml"/><Relationship Id="rId61" Type="http://schemas.openxmlformats.org/officeDocument/2006/relationships/image" Target="../media/image28.png"/><Relationship Id="rId82" Type="http://schemas.openxmlformats.org/officeDocument/2006/relationships/customXml" Target="../ink/ink1030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41.xml"/><Relationship Id="rId42" Type="http://schemas.openxmlformats.org/officeDocument/2006/relationships/image" Target="../media/image11.png"/><Relationship Id="rId47" Type="http://schemas.openxmlformats.org/officeDocument/2006/relationships/customXml" Target="../ink/ink1054.xml"/><Relationship Id="rId63" Type="http://schemas.openxmlformats.org/officeDocument/2006/relationships/image" Target="../media/image29.png"/><Relationship Id="rId68" Type="http://schemas.openxmlformats.org/officeDocument/2006/relationships/customXml" Target="../ink/ink1065.xml"/><Relationship Id="rId84" Type="http://schemas.openxmlformats.org/officeDocument/2006/relationships/customXml" Target="../ink/ink1075.xml"/><Relationship Id="rId16" Type="http://schemas.openxmlformats.org/officeDocument/2006/relationships/image" Target="../media/image6.png"/><Relationship Id="rId11" Type="http://schemas.openxmlformats.org/officeDocument/2006/relationships/customXml" Target="../ink/ink1036.xml"/><Relationship Id="rId32" Type="http://schemas.openxmlformats.org/officeDocument/2006/relationships/image" Target="../media/image16.png"/><Relationship Id="rId37" Type="http://schemas.openxmlformats.org/officeDocument/2006/relationships/customXml" Target="../ink/ink1049.xml"/><Relationship Id="rId53" Type="http://schemas.openxmlformats.org/officeDocument/2006/relationships/image" Target="../media/image24.png"/><Relationship Id="rId58" Type="http://schemas.openxmlformats.org/officeDocument/2006/relationships/customXml" Target="../ink/ink1060.xml"/><Relationship Id="rId74" Type="http://schemas.openxmlformats.org/officeDocument/2006/relationships/customXml" Target="../ink/ink1068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04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44.xml"/><Relationship Id="rId30" Type="http://schemas.openxmlformats.org/officeDocument/2006/relationships/image" Target="../media/image15.png"/><Relationship Id="rId35" Type="http://schemas.openxmlformats.org/officeDocument/2006/relationships/customXml" Target="../ink/ink1048.xml"/><Relationship Id="rId43" Type="http://schemas.openxmlformats.org/officeDocument/2006/relationships/customXml" Target="../ink/ink1052.xml"/><Relationship Id="rId48" Type="http://schemas.openxmlformats.org/officeDocument/2006/relationships/image" Target="../media/image22.png"/><Relationship Id="rId56" Type="http://schemas.openxmlformats.org/officeDocument/2006/relationships/customXml" Target="../ink/ink1059.xml"/><Relationship Id="rId64" Type="http://schemas.openxmlformats.org/officeDocument/2006/relationships/customXml" Target="../ink/ink106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67.xml"/><Relationship Id="rId80" Type="http://schemas.openxmlformats.org/officeDocument/2006/relationships/customXml" Target="../ink/ink1071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039.xml"/><Relationship Id="rId25" Type="http://schemas.openxmlformats.org/officeDocument/2006/relationships/customXml" Target="../ink/ink1043.xml"/><Relationship Id="rId33" Type="http://schemas.openxmlformats.org/officeDocument/2006/relationships/customXml" Target="../ink/ink104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51.xml"/><Relationship Id="rId54" Type="http://schemas.openxmlformats.org/officeDocument/2006/relationships/customXml" Target="../ink/ink1058.xml"/><Relationship Id="rId62" Type="http://schemas.openxmlformats.org/officeDocument/2006/relationships/customXml" Target="../ink/ink1062.xml"/><Relationship Id="rId70" Type="http://schemas.openxmlformats.org/officeDocument/2006/relationships/customXml" Target="../ink/ink1066.xml"/><Relationship Id="rId75" Type="http://schemas.openxmlformats.org/officeDocument/2006/relationships/image" Target="../media/image35.png"/><Relationship Id="rId83" Type="http://schemas.openxmlformats.org/officeDocument/2006/relationships/customXml" Target="../ink/ink10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038.xml"/><Relationship Id="rId23" Type="http://schemas.openxmlformats.org/officeDocument/2006/relationships/customXml" Target="../ink/ink104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55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046.xml"/><Relationship Id="rId44" Type="http://schemas.openxmlformats.org/officeDocument/2006/relationships/image" Target="../media/image12.png"/><Relationship Id="rId52" Type="http://schemas.openxmlformats.org/officeDocument/2006/relationships/customXml" Target="../ink/ink1057.xml"/><Relationship Id="rId60" Type="http://schemas.openxmlformats.org/officeDocument/2006/relationships/customXml" Target="../ink/ink106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70.xml"/><Relationship Id="rId81" Type="http://schemas.openxmlformats.org/officeDocument/2006/relationships/customXml" Target="../ink/ink1072.xml"/><Relationship Id="rId4" Type="http://schemas.openxmlformats.org/officeDocument/2006/relationships/customXml" Target="../ink/ink1033.xml"/><Relationship Id="rId9" Type="http://schemas.openxmlformats.org/officeDocument/2006/relationships/customXml" Target="../ink/ink1035.xml"/><Relationship Id="rId13" Type="http://schemas.openxmlformats.org/officeDocument/2006/relationships/customXml" Target="../ink/ink1037.xml"/><Relationship Id="rId18" Type="http://schemas.openxmlformats.org/officeDocument/2006/relationships/image" Target="../media/image7.png"/><Relationship Id="rId39" Type="http://schemas.openxmlformats.org/officeDocument/2006/relationships/customXml" Target="../ink/ink1050.xml"/><Relationship Id="rId34" Type="http://schemas.openxmlformats.org/officeDocument/2006/relationships/image" Target="../media/image17.png"/><Relationship Id="rId50" Type="http://schemas.openxmlformats.org/officeDocument/2006/relationships/customXml" Target="../ink/ink1056.xml"/><Relationship Id="rId55" Type="http://schemas.openxmlformats.org/officeDocument/2006/relationships/image" Target="../media/image25.png"/><Relationship Id="rId76" Type="http://schemas.openxmlformats.org/officeDocument/2006/relationships/customXml" Target="../ink/ink1069.xml"/><Relationship Id="rId7" Type="http://schemas.openxmlformats.org/officeDocument/2006/relationships/customXml" Target="../ink/ink103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104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53.xml"/><Relationship Id="rId66" Type="http://schemas.openxmlformats.org/officeDocument/2006/relationships/customXml" Target="../ink/ink1064.xml"/><Relationship Id="rId61" Type="http://schemas.openxmlformats.org/officeDocument/2006/relationships/image" Target="../media/image28.png"/><Relationship Id="rId82" Type="http://schemas.openxmlformats.org/officeDocument/2006/relationships/customXml" Target="../ink/ink1073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84.xml"/><Relationship Id="rId42" Type="http://schemas.openxmlformats.org/officeDocument/2006/relationships/image" Target="../media/image11.png"/><Relationship Id="rId47" Type="http://schemas.openxmlformats.org/officeDocument/2006/relationships/customXml" Target="../ink/ink1097.xml"/><Relationship Id="rId63" Type="http://schemas.openxmlformats.org/officeDocument/2006/relationships/image" Target="../media/image29.png"/><Relationship Id="rId68" Type="http://schemas.openxmlformats.org/officeDocument/2006/relationships/customXml" Target="../ink/ink1108.xml"/><Relationship Id="rId84" Type="http://schemas.openxmlformats.org/officeDocument/2006/relationships/customXml" Target="../ink/ink1118.xml"/><Relationship Id="rId16" Type="http://schemas.openxmlformats.org/officeDocument/2006/relationships/image" Target="../media/image6.png"/><Relationship Id="rId11" Type="http://schemas.openxmlformats.org/officeDocument/2006/relationships/customXml" Target="../ink/ink1079.xml"/><Relationship Id="rId32" Type="http://schemas.openxmlformats.org/officeDocument/2006/relationships/image" Target="../media/image16.png"/><Relationship Id="rId37" Type="http://schemas.openxmlformats.org/officeDocument/2006/relationships/customXml" Target="../ink/ink1092.xml"/><Relationship Id="rId53" Type="http://schemas.openxmlformats.org/officeDocument/2006/relationships/image" Target="../media/image24.png"/><Relationship Id="rId58" Type="http://schemas.openxmlformats.org/officeDocument/2006/relationships/customXml" Target="../ink/ink1103.xml"/><Relationship Id="rId74" Type="http://schemas.openxmlformats.org/officeDocument/2006/relationships/customXml" Target="../ink/ink1111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08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87.xml"/><Relationship Id="rId30" Type="http://schemas.openxmlformats.org/officeDocument/2006/relationships/image" Target="../media/image15.png"/><Relationship Id="rId35" Type="http://schemas.openxmlformats.org/officeDocument/2006/relationships/customXml" Target="../ink/ink1091.xml"/><Relationship Id="rId43" Type="http://schemas.openxmlformats.org/officeDocument/2006/relationships/customXml" Target="../ink/ink1095.xml"/><Relationship Id="rId48" Type="http://schemas.openxmlformats.org/officeDocument/2006/relationships/image" Target="../media/image22.png"/><Relationship Id="rId56" Type="http://schemas.openxmlformats.org/officeDocument/2006/relationships/customXml" Target="../ink/ink1102.xml"/><Relationship Id="rId64" Type="http://schemas.openxmlformats.org/officeDocument/2006/relationships/customXml" Target="../ink/ink110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110.xml"/><Relationship Id="rId80" Type="http://schemas.openxmlformats.org/officeDocument/2006/relationships/customXml" Target="../ink/ink1114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082.xml"/><Relationship Id="rId25" Type="http://schemas.openxmlformats.org/officeDocument/2006/relationships/customXml" Target="../ink/ink1086.xml"/><Relationship Id="rId33" Type="http://schemas.openxmlformats.org/officeDocument/2006/relationships/customXml" Target="../ink/ink109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94.xml"/><Relationship Id="rId54" Type="http://schemas.openxmlformats.org/officeDocument/2006/relationships/customXml" Target="../ink/ink1101.xml"/><Relationship Id="rId62" Type="http://schemas.openxmlformats.org/officeDocument/2006/relationships/customXml" Target="../ink/ink1105.xml"/><Relationship Id="rId70" Type="http://schemas.openxmlformats.org/officeDocument/2006/relationships/customXml" Target="../ink/ink1109.xml"/><Relationship Id="rId75" Type="http://schemas.openxmlformats.org/officeDocument/2006/relationships/image" Target="../media/image35.png"/><Relationship Id="rId83" Type="http://schemas.openxmlformats.org/officeDocument/2006/relationships/customXml" Target="../ink/ink11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081.xml"/><Relationship Id="rId23" Type="http://schemas.openxmlformats.org/officeDocument/2006/relationships/customXml" Target="../ink/ink108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98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089.xml"/><Relationship Id="rId44" Type="http://schemas.openxmlformats.org/officeDocument/2006/relationships/image" Target="../media/image12.png"/><Relationship Id="rId52" Type="http://schemas.openxmlformats.org/officeDocument/2006/relationships/customXml" Target="../ink/ink1100.xml"/><Relationship Id="rId60" Type="http://schemas.openxmlformats.org/officeDocument/2006/relationships/customXml" Target="../ink/ink110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113.xml"/><Relationship Id="rId81" Type="http://schemas.openxmlformats.org/officeDocument/2006/relationships/customXml" Target="../ink/ink1115.xml"/><Relationship Id="rId4" Type="http://schemas.openxmlformats.org/officeDocument/2006/relationships/customXml" Target="../ink/ink1076.xml"/><Relationship Id="rId9" Type="http://schemas.openxmlformats.org/officeDocument/2006/relationships/customXml" Target="../ink/ink1078.xml"/><Relationship Id="rId13" Type="http://schemas.openxmlformats.org/officeDocument/2006/relationships/customXml" Target="../ink/ink1080.xml"/><Relationship Id="rId18" Type="http://schemas.openxmlformats.org/officeDocument/2006/relationships/image" Target="../media/image7.png"/><Relationship Id="rId39" Type="http://schemas.openxmlformats.org/officeDocument/2006/relationships/customXml" Target="../ink/ink1093.xml"/><Relationship Id="rId34" Type="http://schemas.openxmlformats.org/officeDocument/2006/relationships/image" Target="../media/image17.png"/><Relationship Id="rId50" Type="http://schemas.openxmlformats.org/officeDocument/2006/relationships/customXml" Target="../ink/ink1099.xml"/><Relationship Id="rId55" Type="http://schemas.openxmlformats.org/officeDocument/2006/relationships/image" Target="../media/image25.png"/><Relationship Id="rId76" Type="http://schemas.openxmlformats.org/officeDocument/2006/relationships/customXml" Target="../ink/ink1112.xml"/><Relationship Id="rId7" Type="http://schemas.openxmlformats.org/officeDocument/2006/relationships/customXml" Target="../ink/ink107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108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96.xml"/><Relationship Id="rId66" Type="http://schemas.openxmlformats.org/officeDocument/2006/relationships/customXml" Target="../ink/ink1107.xml"/><Relationship Id="rId61" Type="http://schemas.openxmlformats.org/officeDocument/2006/relationships/image" Target="../media/image28.png"/><Relationship Id="rId82" Type="http://schemas.openxmlformats.org/officeDocument/2006/relationships/customXml" Target="../ink/ink1116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127.xml"/><Relationship Id="rId42" Type="http://schemas.openxmlformats.org/officeDocument/2006/relationships/image" Target="../media/image11.png"/><Relationship Id="rId47" Type="http://schemas.openxmlformats.org/officeDocument/2006/relationships/customXml" Target="../ink/ink1140.xml"/><Relationship Id="rId63" Type="http://schemas.openxmlformats.org/officeDocument/2006/relationships/image" Target="../media/image29.png"/><Relationship Id="rId68" Type="http://schemas.openxmlformats.org/officeDocument/2006/relationships/customXml" Target="../ink/ink1151.xml"/><Relationship Id="rId84" Type="http://schemas.openxmlformats.org/officeDocument/2006/relationships/customXml" Target="../ink/ink1161.xml"/><Relationship Id="rId16" Type="http://schemas.openxmlformats.org/officeDocument/2006/relationships/image" Target="../media/image6.png"/><Relationship Id="rId11" Type="http://schemas.openxmlformats.org/officeDocument/2006/relationships/customXml" Target="../ink/ink1122.xml"/><Relationship Id="rId32" Type="http://schemas.openxmlformats.org/officeDocument/2006/relationships/image" Target="../media/image16.png"/><Relationship Id="rId37" Type="http://schemas.openxmlformats.org/officeDocument/2006/relationships/customXml" Target="../ink/ink1135.xml"/><Relationship Id="rId53" Type="http://schemas.openxmlformats.org/officeDocument/2006/relationships/image" Target="../media/image24.png"/><Relationship Id="rId58" Type="http://schemas.openxmlformats.org/officeDocument/2006/relationships/customXml" Target="../ink/ink1146.xml"/><Relationship Id="rId74" Type="http://schemas.openxmlformats.org/officeDocument/2006/relationships/customXml" Target="../ink/ink1154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12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130.xml"/><Relationship Id="rId30" Type="http://schemas.openxmlformats.org/officeDocument/2006/relationships/image" Target="../media/image15.png"/><Relationship Id="rId35" Type="http://schemas.openxmlformats.org/officeDocument/2006/relationships/customXml" Target="../ink/ink1134.xml"/><Relationship Id="rId43" Type="http://schemas.openxmlformats.org/officeDocument/2006/relationships/customXml" Target="../ink/ink1138.xml"/><Relationship Id="rId48" Type="http://schemas.openxmlformats.org/officeDocument/2006/relationships/image" Target="../media/image22.png"/><Relationship Id="rId56" Type="http://schemas.openxmlformats.org/officeDocument/2006/relationships/customXml" Target="../ink/ink1145.xml"/><Relationship Id="rId64" Type="http://schemas.openxmlformats.org/officeDocument/2006/relationships/customXml" Target="../ink/ink114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153.xml"/><Relationship Id="rId80" Type="http://schemas.openxmlformats.org/officeDocument/2006/relationships/customXml" Target="../ink/ink1157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125.xml"/><Relationship Id="rId25" Type="http://schemas.openxmlformats.org/officeDocument/2006/relationships/customXml" Target="../ink/ink1129.xml"/><Relationship Id="rId33" Type="http://schemas.openxmlformats.org/officeDocument/2006/relationships/customXml" Target="../ink/ink113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137.xml"/><Relationship Id="rId54" Type="http://schemas.openxmlformats.org/officeDocument/2006/relationships/customXml" Target="../ink/ink1144.xml"/><Relationship Id="rId62" Type="http://schemas.openxmlformats.org/officeDocument/2006/relationships/customXml" Target="../ink/ink1148.xml"/><Relationship Id="rId70" Type="http://schemas.openxmlformats.org/officeDocument/2006/relationships/customXml" Target="../ink/ink1152.xml"/><Relationship Id="rId75" Type="http://schemas.openxmlformats.org/officeDocument/2006/relationships/image" Target="../media/image35.png"/><Relationship Id="rId83" Type="http://schemas.openxmlformats.org/officeDocument/2006/relationships/customXml" Target="../ink/ink11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124.xml"/><Relationship Id="rId23" Type="http://schemas.openxmlformats.org/officeDocument/2006/relationships/customXml" Target="../ink/ink112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141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132.xml"/><Relationship Id="rId44" Type="http://schemas.openxmlformats.org/officeDocument/2006/relationships/image" Target="../media/image12.png"/><Relationship Id="rId52" Type="http://schemas.openxmlformats.org/officeDocument/2006/relationships/customXml" Target="../ink/ink1143.xml"/><Relationship Id="rId60" Type="http://schemas.openxmlformats.org/officeDocument/2006/relationships/customXml" Target="../ink/ink114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156.xml"/><Relationship Id="rId81" Type="http://schemas.openxmlformats.org/officeDocument/2006/relationships/customXml" Target="../ink/ink1158.xml"/><Relationship Id="rId4" Type="http://schemas.openxmlformats.org/officeDocument/2006/relationships/customXml" Target="../ink/ink1119.xml"/><Relationship Id="rId9" Type="http://schemas.openxmlformats.org/officeDocument/2006/relationships/customXml" Target="../ink/ink1121.xml"/><Relationship Id="rId13" Type="http://schemas.openxmlformats.org/officeDocument/2006/relationships/customXml" Target="../ink/ink1123.xml"/><Relationship Id="rId18" Type="http://schemas.openxmlformats.org/officeDocument/2006/relationships/image" Target="../media/image7.png"/><Relationship Id="rId39" Type="http://schemas.openxmlformats.org/officeDocument/2006/relationships/customXml" Target="../ink/ink1136.xml"/><Relationship Id="rId34" Type="http://schemas.openxmlformats.org/officeDocument/2006/relationships/image" Target="../media/image17.png"/><Relationship Id="rId50" Type="http://schemas.openxmlformats.org/officeDocument/2006/relationships/customXml" Target="../ink/ink1142.xml"/><Relationship Id="rId55" Type="http://schemas.openxmlformats.org/officeDocument/2006/relationships/image" Target="../media/image25.png"/><Relationship Id="rId76" Type="http://schemas.openxmlformats.org/officeDocument/2006/relationships/customXml" Target="../ink/ink1155.xml"/><Relationship Id="rId7" Type="http://schemas.openxmlformats.org/officeDocument/2006/relationships/customXml" Target="../ink/ink112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113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139.xml"/><Relationship Id="rId66" Type="http://schemas.openxmlformats.org/officeDocument/2006/relationships/customXml" Target="../ink/ink1150.xml"/><Relationship Id="rId61" Type="http://schemas.openxmlformats.org/officeDocument/2006/relationships/image" Target="../media/image28.png"/><Relationship Id="rId82" Type="http://schemas.openxmlformats.org/officeDocument/2006/relationships/customXml" Target="../ink/ink1159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21" Type="http://schemas.openxmlformats.org/officeDocument/2006/relationships/image" Target="../media/image9.png"/><Relationship Id="rId42" Type="http://schemas.openxmlformats.org/officeDocument/2006/relationships/customXml" Target="../ink/ink106.xml"/><Relationship Id="rId47" Type="http://schemas.openxmlformats.org/officeDocument/2006/relationships/image" Target="../media/image22.png"/><Relationship Id="rId63" Type="http://schemas.openxmlformats.org/officeDocument/2006/relationships/customXml" Target="../ink/ink117.xml"/><Relationship Id="rId68" Type="http://schemas.openxmlformats.org/officeDocument/2006/relationships/image" Target="../media/image32.png"/><Relationship Id="rId84" Type="http://schemas.openxmlformats.org/officeDocument/2006/relationships/image" Target="../media/image39.png"/><Relationship Id="rId16" Type="http://schemas.openxmlformats.org/officeDocument/2006/relationships/customXml" Target="../ink/ink93.xml"/><Relationship Id="rId11" Type="http://schemas.openxmlformats.org/officeDocument/2006/relationships/image" Target="../media/image4.png"/><Relationship Id="rId32" Type="http://schemas.openxmlformats.org/officeDocument/2006/relationships/customXml" Target="../ink/ink101.xml"/><Relationship Id="rId37" Type="http://schemas.openxmlformats.org/officeDocument/2006/relationships/image" Target="../media/image19.png"/><Relationship Id="rId53" Type="http://schemas.openxmlformats.org/officeDocument/2006/relationships/customXml" Target="../ink/ink112.xml"/><Relationship Id="rId58" Type="http://schemas.openxmlformats.org/officeDocument/2006/relationships/image" Target="../media/image27.png"/><Relationship Id="rId74" Type="http://schemas.openxmlformats.org/officeDocument/2006/relationships/image" Target="../media/image35.png"/><Relationship Id="rId79" Type="http://schemas.openxmlformats.org/officeDocument/2006/relationships/customXml" Target="../ink/ink125.xml"/><Relationship Id="rId5" Type="http://schemas.openxmlformats.org/officeDocument/2006/relationships/image" Target="../media/image2.png"/><Relationship Id="rId61" Type="http://schemas.openxmlformats.org/officeDocument/2006/relationships/customXml" Target="../ink/ink116.xml"/><Relationship Id="rId82" Type="http://schemas.openxmlformats.org/officeDocument/2006/relationships/customXml" Target="../ink/ink128.xml"/><Relationship Id="rId19" Type="http://schemas.openxmlformats.org/officeDocument/2006/relationships/image" Target="../media/image8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14.png"/><Relationship Id="rId30" Type="http://schemas.openxmlformats.org/officeDocument/2006/relationships/customXml" Target="../ink/ink100.xml"/><Relationship Id="rId35" Type="http://schemas.openxmlformats.org/officeDocument/2006/relationships/image" Target="../media/image18.png"/><Relationship Id="rId43" Type="http://schemas.openxmlformats.org/officeDocument/2006/relationships/image" Target="../media/image12.png"/><Relationship Id="rId48" Type="http://schemas.openxmlformats.org/officeDocument/2006/relationships/customXml" Target="../ink/ink109.xml"/><Relationship Id="rId56" Type="http://schemas.openxmlformats.org/officeDocument/2006/relationships/image" Target="../media/image26.png"/><Relationship Id="rId64" Type="http://schemas.openxmlformats.org/officeDocument/2006/relationships/image" Target="../media/image30.png"/><Relationship Id="rId69" Type="http://schemas.openxmlformats.org/officeDocument/2006/relationships/customXml" Target="../ink/ink120.xml"/><Relationship Id="rId77" Type="http://schemas.openxmlformats.org/officeDocument/2006/relationships/customXml" Target="../ink/ink124.xml"/><Relationship Id="rId8" Type="http://schemas.openxmlformats.org/officeDocument/2006/relationships/customXml" Target="../ink/ink89.xml"/><Relationship Id="rId51" Type="http://schemas.openxmlformats.org/officeDocument/2006/relationships/customXml" Target="../ink/ink111.xml"/><Relationship Id="rId72" Type="http://schemas.openxmlformats.org/officeDocument/2006/relationships/image" Target="../media/image34.png"/><Relationship Id="rId80" Type="http://schemas.openxmlformats.org/officeDocument/2006/relationships/customXml" Target="../ink/ink126.xml"/><Relationship Id="rId3" Type="http://schemas.openxmlformats.org/officeDocument/2006/relationships/customXml" Target="../ink/ink87.xml"/><Relationship Id="rId12" Type="http://schemas.openxmlformats.org/officeDocument/2006/relationships/customXml" Target="../ink/ink91.xml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04.xml"/><Relationship Id="rId46" Type="http://schemas.openxmlformats.org/officeDocument/2006/relationships/customXml" Target="../ink/ink108.xml"/><Relationship Id="rId59" Type="http://schemas.openxmlformats.org/officeDocument/2006/relationships/customXml" Target="../ink/ink115.xml"/><Relationship Id="rId67" Type="http://schemas.openxmlformats.org/officeDocument/2006/relationships/customXml" Target="../ink/ink119.xml"/><Relationship Id="rId20" Type="http://schemas.openxmlformats.org/officeDocument/2006/relationships/customXml" Target="../ink/ink95.xml"/><Relationship Id="rId41" Type="http://schemas.openxmlformats.org/officeDocument/2006/relationships/image" Target="../media/image11.png"/><Relationship Id="rId54" Type="http://schemas.openxmlformats.org/officeDocument/2006/relationships/image" Target="../media/image25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123.xml"/><Relationship Id="rId83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8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49" Type="http://schemas.openxmlformats.org/officeDocument/2006/relationships/customXml" Target="../ink/ink110.xml"/><Relationship Id="rId57" Type="http://schemas.openxmlformats.org/officeDocument/2006/relationships/customXml" Target="../ink/ink114.xml"/><Relationship Id="rId10" Type="http://schemas.openxmlformats.org/officeDocument/2006/relationships/customXml" Target="../ink/ink90.xml"/><Relationship Id="rId31" Type="http://schemas.openxmlformats.org/officeDocument/2006/relationships/image" Target="../media/image16.png"/><Relationship Id="rId44" Type="http://schemas.openxmlformats.org/officeDocument/2006/relationships/customXml" Target="../ink/ink107.xml"/><Relationship Id="rId52" Type="http://schemas.openxmlformats.org/officeDocument/2006/relationships/image" Target="../media/image24.png"/><Relationship Id="rId60" Type="http://schemas.openxmlformats.org/officeDocument/2006/relationships/image" Target="../media/image28.png"/><Relationship Id="rId65" Type="http://schemas.openxmlformats.org/officeDocument/2006/relationships/customXml" Target="../ink/ink118.xml"/><Relationship Id="rId73" Type="http://schemas.openxmlformats.org/officeDocument/2006/relationships/customXml" Target="../ink/ink122.xml"/><Relationship Id="rId78" Type="http://schemas.openxmlformats.org/officeDocument/2006/relationships/image" Target="../media/image37.png"/><Relationship Id="rId81" Type="http://schemas.openxmlformats.org/officeDocument/2006/relationships/customXml" Target="../ink/ink127.xml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94.xml"/><Relationship Id="rId39" Type="http://schemas.openxmlformats.org/officeDocument/2006/relationships/image" Target="../media/image20.png"/><Relationship Id="rId34" Type="http://schemas.openxmlformats.org/officeDocument/2006/relationships/customXml" Target="../ink/ink102.xml"/><Relationship Id="rId50" Type="http://schemas.openxmlformats.org/officeDocument/2006/relationships/image" Target="../media/image23.png"/><Relationship Id="rId55" Type="http://schemas.openxmlformats.org/officeDocument/2006/relationships/customXml" Target="../ink/ink113.xml"/><Relationship Id="rId76" Type="http://schemas.openxmlformats.org/officeDocument/2006/relationships/image" Target="../media/image36.png"/><Relationship Id="rId7" Type="http://schemas.openxmlformats.org/officeDocument/2006/relationships/image" Target="../media/image210.png"/><Relationship Id="rId71" Type="http://schemas.openxmlformats.org/officeDocument/2006/relationships/customXml" Target="../ink/ink121.xml"/><Relationship Id="rId2" Type="http://schemas.openxmlformats.org/officeDocument/2006/relationships/image" Target="../media/image38.png"/><Relationship Id="rId29" Type="http://schemas.openxmlformats.org/officeDocument/2006/relationships/image" Target="../media/image15.png"/><Relationship Id="rId24" Type="http://schemas.openxmlformats.org/officeDocument/2006/relationships/customXml" Target="../ink/ink97.xml"/><Relationship Id="rId40" Type="http://schemas.openxmlformats.org/officeDocument/2006/relationships/customXml" Target="../ink/ink105.xml"/><Relationship Id="rId45" Type="http://schemas.openxmlformats.org/officeDocument/2006/relationships/image" Target="../media/image21.png"/><Relationship Id="rId6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38.xml"/><Relationship Id="rId42" Type="http://schemas.openxmlformats.org/officeDocument/2006/relationships/image" Target="../media/image11.png"/><Relationship Id="rId47" Type="http://schemas.openxmlformats.org/officeDocument/2006/relationships/customXml" Target="../ink/ink151.xml"/><Relationship Id="rId63" Type="http://schemas.openxmlformats.org/officeDocument/2006/relationships/image" Target="../media/image29.png"/><Relationship Id="rId68" Type="http://schemas.openxmlformats.org/officeDocument/2006/relationships/customXml" Target="../ink/ink162.xml"/><Relationship Id="rId84" Type="http://schemas.openxmlformats.org/officeDocument/2006/relationships/customXml" Target="../ink/ink172.xml"/><Relationship Id="rId16" Type="http://schemas.openxmlformats.org/officeDocument/2006/relationships/image" Target="../media/image6.png"/><Relationship Id="rId11" Type="http://schemas.openxmlformats.org/officeDocument/2006/relationships/customXml" Target="../ink/ink133.xml"/><Relationship Id="rId32" Type="http://schemas.openxmlformats.org/officeDocument/2006/relationships/image" Target="../media/image16.png"/><Relationship Id="rId37" Type="http://schemas.openxmlformats.org/officeDocument/2006/relationships/customXml" Target="../ink/ink146.xml"/><Relationship Id="rId53" Type="http://schemas.openxmlformats.org/officeDocument/2006/relationships/image" Target="../media/image24.png"/><Relationship Id="rId58" Type="http://schemas.openxmlformats.org/officeDocument/2006/relationships/customXml" Target="../ink/ink157.xml"/><Relationship Id="rId74" Type="http://schemas.openxmlformats.org/officeDocument/2006/relationships/customXml" Target="../ink/ink165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3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41.xml"/><Relationship Id="rId30" Type="http://schemas.openxmlformats.org/officeDocument/2006/relationships/image" Target="../media/image15.png"/><Relationship Id="rId35" Type="http://schemas.openxmlformats.org/officeDocument/2006/relationships/customXml" Target="../ink/ink145.xml"/><Relationship Id="rId43" Type="http://schemas.openxmlformats.org/officeDocument/2006/relationships/customXml" Target="../ink/ink149.xml"/><Relationship Id="rId48" Type="http://schemas.openxmlformats.org/officeDocument/2006/relationships/image" Target="../media/image22.png"/><Relationship Id="rId56" Type="http://schemas.openxmlformats.org/officeDocument/2006/relationships/customXml" Target="../ink/ink156.xml"/><Relationship Id="rId64" Type="http://schemas.openxmlformats.org/officeDocument/2006/relationships/customXml" Target="../ink/ink16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64.xml"/><Relationship Id="rId80" Type="http://schemas.openxmlformats.org/officeDocument/2006/relationships/customXml" Target="../ink/ink168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36.xml"/><Relationship Id="rId25" Type="http://schemas.openxmlformats.org/officeDocument/2006/relationships/customXml" Target="../ink/ink140.xml"/><Relationship Id="rId33" Type="http://schemas.openxmlformats.org/officeDocument/2006/relationships/customXml" Target="../ink/ink14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48.xml"/><Relationship Id="rId54" Type="http://schemas.openxmlformats.org/officeDocument/2006/relationships/customXml" Target="../ink/ink155.xml"/><Relationship Id="rId62" Type="http://schemas.openxmlformats.org/officeDocument/2006/relationships/customXml" Target="../ink/ink159.xml"/><Relationship Id="rId70" Type="http://schemas.openxmlformats.org/officeDocument/2006/relationships/customXml" Target="../ink/ink163.xml"/><Relationship Id="rId75" Type="http://schemas.openxmlformats.org/officeDocument/2006/relationships/image" Target="../media/image35.png"/><Relationship Id="rId83" Type="http://schemas.openxmlformats.org/officeDocument/2006/relationships/customXml" Target="../ink/ink1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52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43.xml"/><Relationship Id="rId44" Type="http://schemas.openxmlformats.org/officeDocument/2006/relationships/image" Target="../media/image12.png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67.xml"/><Relationship Id="rId81" Type="http://schemas.openxmlformats.org/officeDocument/2006/relationships/customXml" Target="../ink/ink169.xml"/><Relationship Id="rId4" Type="http://schemas.openxmlformats.org/officeDocument/2006/relationships/customXml" Target="../ink/ink130.xml"/><Relationship Id="rId9" Type="http://schemas.openxmlformats.org/officeDocument/2006/relationships/customXml" Target="../ink/ink132.xml"/><Relationship Id="rId13" Type="http://schemas.openxmlformats.org/officeDocument/2006/relationships/customXml" Target="../ink/ink134.xml"/><Relationship Id="rId18" Type="http://schemas.openxmlformats.org/officeDocument/2006/relationships/image" Target="../media/image7.png"/><Relationship Id="rId39" Type="http://schemas.openxmlformats.org/officeDocument/2006/relationships/customXml" Target="../ink/ink147.xml"/><Relationship Id="rId34" Type="http://schemas.openxmlformats.org/officeDocument/2006/relationships/image" Target="../media/image17.png"/><Relationship Id="rId50" Type="http://schemas.openxmlformats.org/officeDocument/2006/relationships/customXml" Target="../ink/ink153.xml"/><Relationship Id="rId55" Type="http://schemas.openxmlformats.org/officeDocument/2006/relationships/image" Target="../media/image25.png"/><Relationship Id="rId76" Type="http://schemas.openxmlformats.org/officeDocument/2006/relationships/customXml" Target="../ink/ink166.xml"/><Relationship Id="rId7" Type="http://schemas.openxmlformats.org/officeDocument/2006/relationships/customXml" Target="../ink/ink13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50.xml"/><Relationship Id="rId66" Type="http://schemas.openxmlformats.org/officeDocument/2006/relationships/customXml" Target="../ink/ink161.xml"/><Relationship Id="rId61" Type="http://schemas.openxmlformats.org/officeDocument/2006/relationships/image" Target="../media/image28.png"/><Relationship Id="rId82" Type="http://schemas.openxmlformats.org/officeDocument/2006/relationships/customXml" Target="../ink/ink17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81.xml"/><Relationship Id="rId42" Type="http://schemas.openxmlformats.org/officeDocument/2006/relationships/image" Target="../media/image11.png"/><Relationship Id="rId47" Type="http://schemas.openxmlformats.org/officeDocument/2006/relationships/customXml" Target="../ink/ink194.xml"/><Relationship Id="rId63" Type="http://schemas.openxmlformats.org/officeDocument/2006/relationships/image" Target="../media/image29.png"/><Relationship Id="rId68" Type="http://schemas.openxmlformats.org/officeDocument/2006/relationships/customXml" Target="../ink/ink205.xml"/><Relationship Id="rId84" Type="http://schemas.openxmlformats.org/officeDocument/2006/relationships/customXml" Target="../ink/ink215.xml"/><Relationship Id="rId16" Type="http://schemas.openxmlformats.org/officeDocument/2006/relationships/image" Target="../media/image6.png"/><Relationship Id="rId11" Type="http://schemas.openxmlformats.org/officeDocument/2006/relationships/customXml" Target="../ink/ink176.xml"/><Relationship Id="rId32" Type="http://schemas.openxmlformats.org/officeDocument/2006/relationships/image" Target="../media/image16.png"/><Relationship Id="rId37" Type="http://schemas.openxmlformats.org/officeDocument/2006/relationships/customXml" Target="../ink/ink189.xml"/><Relationship Id="rId53" Type="http://schemas.openxmlformats.org/officeDocument/2006/relationships/image" Target="../media/image24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8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84.xml"/><Relationship Id="rId30" Type="http://schemas.openxmlformats.org/officeDocument/2006/relationships/image" Target="../media/image15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22.png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91.xml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35.png"/><Relationship Id="rId83" Type="http://schemas.openxmlformats.org/officeDocument/2006/relationships/customXml" Target="../ink/ink2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95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86.xml"/><Relationship Id="rId44" Type="http://schemas.openxmlformats.org/officeDocument/2006/relationships/image" Target="../media/image12.png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10.xml"/><Relationship Id="rId81" Type="http://schemas.openxmlformats.org/officeDocument/2006/relationships/customXml" Target="../ink/ink212.xml"/><Relationship Id="rId4" Type="http://schemas.openxmlformats.org/officeDocument/2006/relationships/customXml" Target="../ink/ink173.xml"/><Relationship Id="rId9" Type="http://schemas.openxmlformats.org/officeDocument/2006/relationships/customXml" Target="../ink/ink175.xml"/><Relationship Id="rId13" Type="http://schemas.openxmlformats.org/officeDocument/2006/relationships/customXml" Target="../ink/ink177.xml"/><Relationship Id="rId18" Type="http://schemas.openxmlformats.org/officeDocument/2006/relationships/image" Target="../media/image7.png"/><Relationship Id="rId39" Type="http://schemas.openxmlformats.org/officeDocument/2006/relationships/customXml" Target="../ink/ink190.xml"/><Relationship Id="rId34" Type="http://schemas.openxmlformats.org/officeDocument/2006/relationships/image" Target="../media/image17.png"/><Relationship Id="rId50" Type="http://schemas.openxmlformats.org/officeDocument/2006/relationships/customXml" Target="../ink/ink196.xml"/><Relationship Id="rId55" Type="http://schemas.openxmlformats.org/officeDocument/2006/relationships/image" Target="../media/image25.png"/><Relationship Id="rId76" Type="http://schemas.openxmlformats.org/officeDocument/2006/relationships/customXml" Target="../ink/ink209.xml"/><Relationship Id="rId7" Type="http://schemas.openxmlformats.org/officeDocument/2006/relationships/customXml" Target="../ink/ink17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8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93.xml"/><Relationship Id="rId66" Type="http://schemas.openxmlformats.org/officeDocument/2006/relationships/customXml" Target="../ink/ink204.xml"/><Relationship Id="rId61" Type="http://schemas.openxmlformats.org/officeDocument/2006/relationships/image" Target="../media/image28.png"/><Relationship Id="rId82" Type="http://schemas.openxmlformats.org/officeDocument/2006/relationships/customXml" Target="../ink/ink2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24.xml"/><Relationship Id="rId42" Type="http://schemas.openxmlformats.org/officeDocument/2006/relationships/image" Target="../media/image11.png"/><Relationship Id="rId47" Type="http://schemas.openxmlformats.org/officeDocument/2006/relationships/customXml" Target="../ink/ink237.xml"/><Relationship Id="rId63" Type="http://schemas.openxmlformats.org/officeDocument/2006/relationships/image" Target="../media/image29.png"/><Relationship Id="rId68" Type="http://schemas.openxmlformats.org/officeDocument/2006/relationships/customXml" Target="../ink/ink248.xml"/><Relationship Id="rId84" Type="http://schemas.openxmlformats.org/officeDocument/2006/relationships/customXml" Target="../ink/ink258.xml"/><Relationship Id="rId16" Type="http://schemas.openxmlformats.org/officeDocument/2006/relationships/image" Target="../media/image6.png"/><Relationship Id="rId11" Type="http://schemas.openxmlformats.org/officeDocument/2006/relationships/customXml" Target="../ink/ink219.xml"/><Relationship Id="rId32" Type="http://schemas.openxmlformats.org/officeDocument/2006/relationships/image" Target="../media/image16.png"/><Relationship Id="rId37" Type="http://schemas.openxmlformats.org/officeDocument/2006/relationships/customXml" Target="../ink/ink232.xml"/><Relationship Id="rId53" Type="http://schemas.openxmlformats.org/officeDocument/2006/relationships/image" Target="../media/image24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22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27.xml"/><Relationship Id="rId30" Type="http://schemas.openxmlformats.org/officeDocument/2006/relationships/image" Target="../media/image15.png"/><Relationship Id="rId35" Type="http://schemas.openxmlformats.org/officeDocument/2006/relationships/customXml" Target="../ink/ink231.xml"/><Relationship Id="rId43" Type="http://schemas.openxmlformats.org/officeDocument/2006/relationships/customXml" Target="../ink/ink235.xml"/><Relationship Id="rId48" Type="http://schemas.openxmlformats.org/officeDocument/2006/relationships/image" Target="../media/image22.png"/><Relationship Id="rId56" Type="http://schemas.openxmlformats.org/officeDocument/2006/relationships/customXml" Target="../ink/ink242.xml"/><Relationship Id="rId64" Type="http://schemas.openxmlformats.org/officeDocument/2006/relationships/customXml" Target="../ink/ink24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50.xml"/><Relationship Id="rId80" Type="http://schemas.openxmlformats.org/officeDocument/2006/relationships/customXml" Target="../ink/ink254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222.xml"/><Relationship Id="rId25" Type="http://schemas.openxmlformats.org/officeDocument/2006/relationships/customXml" Target="../ink/ink226.xml"/><Relationship Id="rId33" Type="http://schemas.openxmlformats.org/officeDocument/2006/relationships/customXml" Target="../ink/ink23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34.xml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35.png"/><Relationship Id="rId83" Type="http://schemas.openxmlformats.org/officeDocument/2006/relationships/customXml" Target="../ink/ink2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8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229.xml"/><Relationship Id="rId44" Type="http://schemas.openxmlformats.org/officeDocument/2006/relationships/image" Target="../media/image12.png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53.xml"/><Relationship Id="rId81" Type="http://schemas.openxmlformats.org/officeDocument/2006/relationships/customXml" Target="../ink/ink255.xml"/><Relationship Id="rId4" Type="http://schemas.openxmlformats.org/officeDocument/2006/relationships/customXml" Target="../ink/ink216.xml"/><Relationship Id="rId9" Type="http://schemas.openxmlformats.org/officeDocument/2006/relationships/customXml" Target="../ink/ink218.xml"/><Relationship Id="rId13" Type="http://schemas.openxmlformats.org/officeDocument/2006/relationships/customXml" Target="../ink/ink220.xml"/><Relationship Id="rId18" Type="http://schemas.openxmlformats.org/officeDocument/2006/relationships/image" Target="../media/image7.png"/><Relationship Id="rId39" Type="http://schemas.openxmlformats.org/officeDocument/2006/relationships/customXml" Target="../ink/ink233.xml"/><Relationship Id="rId34" Type="http://schemas.openxmlformats.org/officeDocument/2006/relationships/image" Target="../media/image17.png"/><Relationship Id="rId50" Type="http://schemas.openxmlformats.org/officeDocument/2006/relationships/customXml" Target="../ink/ink239.xml"/><Relationship Id="rId55" Type="http://schemas.openxmlformats.org/officeDocument/2006/relationships/image" Target="../media/image25.png"/><Relationship Id="rId76" Type="http://schemas.openxmlformats.org/officeDocument/2006/relationships/customXml" Target="../ink/ink252.xml"/><Relationship Id="rId7" Type="http://schemas.openxmlformats.org/officeDocument/2006/relationships/customXml" Target="../ink/ink21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2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36.xml"/><Relationship Id="rId66" Type="http://schemas.openxmlformats.org/officeDocument/2006/relationships/customXml" Target="../ink/ink247.xml"/><Relationship Id="rId61" Type="http://schemas.openxmlformats.org/officeDocument/2006/relationships/image" Target="../media/image28.png"/><Relationship Id="rId82" Type="http://schemas.openxmlformats.org/officeDocument/2006/relationships/customXml" Target="../ink/ink25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67.xml"/><Relationship Id="rId42" Type="http://schemas.openxmlformats.org/officeDocument/2006/relationships/image" Target="../media/image11.png"/><Relationship Id="rId47" Type="http://schemas.openxmlformats.org/officeDocument/2006/relationships/customXml" Target="../ink/ink280.xml"/><Relationship Id="rId63" Type="http://schemas.openxmlformats.org/officeDocument/2006/relationships/image" Target="../media/image29.png"/><Relationship Id="rId68" Type="http://schemas.openxmlformats.org/officeDocument/2006/relationships/customXml" Target="../ink/ink291.xml"/><Relationship Id="rId84" Type="http://schemas.openxmlformats.org/officeDocument/2006/relationships/customXml" Target="../ink/ink301.xml"/><Relationship Id="rId16" Type="http://schemas.openxmlformats.org/officeDocument/2006/relationships/image" Target="../media/image6.png"/><Relationship Id="rId11" Type="http://schemas.openxmlformats.org/officeDocument/2006/relationships/customXml" Target="../ink/ink262.xml"/><Relationship Id="rId32" Type="http://schemas.openxmlformats.org/officeDocument/2006/relationships/image" Target="../media/image16.png"/><Relationship Id="rId37" Type="http://schemas.openxmlformats.org/officeDocument/2006/relationships/customXml" Target="../ink/ink275.xml"/><Relationship Id="rId53" Type="http://schemas.openxmlformats.org/officeDocument/2006/relationships/image" Target="../media/image24.png"/><Relationship Id="rId58" Type="http://schemas.openxmlformats.org/officeDocument/2006/relationships/customXml" Target="../ink/ink286.xml"/><Relationship Id="rId74" Type="http://schemas.openxmlformats.org/officeDocument/2006/relationships/customXml" Target="../ink/ink294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26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70.xml"/><Relationship Id="rId30" Type="http://schemas.openxmlformats.org/officeDocument/2006/relationships/image" Target="../media/image15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22.png"/><Relationship Id="rId56" Type="http://schemas.openxmlformats.org/officeDocument/2006/relationships/customXml" Target="../ink/ink285.xml"/><Relationship Id="rId64" Type="http://schemas.openxmlformats.org/officeDocument/2006/relationships/customXml" Target="../ink/ink28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93.xml"/><Relationship Id="rId80" Type="http://schemas.openxmlformats.org/officeDocument/2006/relationships/customXml" Target="../ink/ink297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77.xml"/><Relationship Id="rId54" Type="http://schemas.openxmlformats.org/officeDocument/2006/relationships/customXml" Target="../ink/ink284.xml"/><Relationship Id="rId62" Type="http://schemas.openxmlformats.org/officeDocument/2006/relationships/customXml" Target="../ink/ink288.xml"/><Relationship Id="rId70" Type="http://schemas.openxmlformats.org/officeDocument/2006/relationships/customXml" Target="../ink/ink292.xml"/><Relationship Id="rId75" Type="http://schemas.openxmlformats.org/officeDocument/2006/relationships/image" Target="../media/image35.png"/><Relationship Id="rId83" Type="http://schemas.openxmlformats.org/officeDocument/2006/relationships/customXml" Target="../ink/ink3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81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272.xml"/><Relationship Id="rId44" Type="http://schemas.openxmlformats.org/officeDocument/2006/relationships/image" Target="../media/image12.png"/><Relationship Id="rId52" Type="http://schemas.openxmlformats.org/officeDocument/2006/relationships/customXml" Target="../ink/ink283.xml"/><Relationship Id="rId60" Type="http://schemas.openxmlformats.org/officeDocument/2006/relationships/customXml" Target="../ink/ink28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96.xml"/><Relationship Id="rId81" Type="http://schemas.openxmlformats.org/officeDocument/2006/relationships/customXml" Target="../ink/ink298.xml"/><Relationship Id="rId4" Type="http://schemas.openxmlformats.org/officeDocument/2006/relationships/customXml" Target="../ink/ink259.xml"/><Relationship Id="rId9" Type="http://schemas.openxmlformats.org/officeDocument/2006/relationships/customXml" Target="../ink/ink261.xml"/><Relationship Id="rId13" Type="http://schemas.openxmlformats.org/officeDocument/2006/relationships/customXml" Target="../ink/ink263.xml"/><Relationship Id="rId18" Type="http://schemas.openxmlformats.org/officeDocument/2006/relationships/image" Target="../media/image7.png"/><Relationship Id="rId39" Type="http://schemas.openxmlformats.org/officeDocument/2006/relationships/customXml" Target="../ink/ink276.xml"/><Relationship Id="rId34" Type="http://schemas.openxmlformats.org/officeDocument/2006/relationships/image" Target="../media/image17.png"/><Relationship Id="rId50" Type="http://schemas.openxmlformats.org/officeDocument/2006/relationships/customXml" Target="../ink/ink282.xml"/><Relationship Id="rId55" Type="http://schemas.openxmlformats.org/officeDocument/2006/relationships/image" Target="../media/image25.png"/><Relationship Id="rId76" Type="http://schemas.openxmlformats.org/officeDocument/2006/relationships/customXml" Target="../ink/ink295.xml"/><Relationship Id="rId7" Type="http://schemas.openxmlformats.org/officeDocument/2006/relationships/customXml" Target="../ink/ink26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7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79.xml"/><Relationship Id="rId66" Type="http://schemas.openxmlformats.org/officeDocument/2006/relationships/customXml" Target="../ink/ink290.xml"/><Relationship Id="rId61" Type="http://schemas.openxmlformats.org/officeDocument/2006/relationships/image" Target="../media/image28.png"/><Relationship Id="rId82" Type="http://schemas.openxmlformats.org/officeDocument/2006/relationships/customXml" Target="../ink/ink29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10.xml"/><Relationship Id="rId42" Type="http://schemas.openxmlformats.org/officeDocument/2006/relationships/image" Target="../media/image11.png"/><Relationship Id="rId47" Type="http://schemas.openxmlformats.org/officeDocument/2006/relationships/customXml" Target="../ink/ink323.xml"/><Relationship Id="rId63" Type="http://schemas.openxmlformats.org/officeDocument/2006/relationships/image" Target="../media/image29.png"/><Relationship Id="rId68" Type="http://schemas.openxmlformats.org/officeDocument/2006/relationships/customXml" Target="../ink/ink334.xml"/><Relationship Id="rId84" Type="http://schemas.openxmlformats.org/officeDocument/2006/relationships/customXml" Target="../ink/ink344.xml"/><Relationship Id="rId16" Type="http://schemas.openxmlformats.org/officeDocument/2006/relationships/image" Target="../media/image6.png"/><Relationship Id="rId11" Type="http://schemas.openxmlformats.org/officeDocument/2006/relationships/customXml" Target="../ink/ink305.xml"/><Relationship Id="rId32" Type="http://schemas.openxmlformats.org/officeDocument/2006/relationships/image" Target="../media/image16.png"/><Relationship Id="rId37" Type="http://schemas.openxmlformats.org/officeDocument/2006/relationships/customXml" Target="../ink/ink318.xml"/><Relationship Id="rId53" Type="http://schemas.openxmlformats.org/officeDocument/2006/relationships/image" Target="../media/image24.png"/><Relationship Id="rId58" Type="http://schemas.openxmlformats.org/officeDocument/2006/relationships/customXml" Target="../ink/ink329.xml"/><Relationship Id="rId74" Type="http://schemas.openxmlformats.org/officeDocument/2006/relationships/customXml" Target="../ink/ink337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30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13.xml"/><Relationship Id="rId30" Type="http://schemas.openxmlformats.org/officeDocument/2006/relationships/image" Target="../media/image15.png"/><Relationship Id="rId35" Type="http://schemas.openxmlformats.org/officeDocument/2006/relationships/customXml" Target="../ink/ink317.xml"/><Relationship Id="rId43" Type="http://schemas.openxmlformats.org/officeDocument/2006/relationships/customXml" Target="../ink/ink321.xml"/><Relationship Id="rId48" Type="http://schemas.openxmlformats.org/officeDocument/2006/relationships/image" Target="../media/image22.png"/><Relationship Id="rId56" Type="http://schemas.openxmlformats.org/officeDocument/2006/relationships/customXml" Target="../ink/ink328.xml"/><Relationship Id="rId64" Type="http://schemas.openxmlformats.org/officeDocument/2006/relationships/customXml" Target="../ink/ink33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36.xml"/><Relationship Id="rId80" Type="http://schemas.openxmlformats.org/officeDocument/2006/relationships/customXml" Target="../ink/ink340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308.xml"/><Relationship Id="rId25" Type="http://schemas.openxmlformats.org/officeDocument/2006/relationships/customXml" Target="../ink/ink312.xml"/><Relationship Id="rId33" Type="http://schemas.openxmlformats.org/officeDocument/2006/relationships/customXml" Target="../ink/ink31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20.xml"/><Relationship Id="rId54" Type="http://schemas.openxmlformats.org/officeDocument/2006/relationships/customXml" Target="../ink/ink327.xml"/><Relationship Id="rId62" Type="http://schemas.openxmlformats.org/officeDocument/2006/relationships/customXml" Target="../ink/ink331.xml"/><Relationship Id="rId70" Type="http://schemas.openxmlformats.org/officeDocument/2006/relationships/customXml" Target="../ink/ink335.xml"/><Relationship Id="rId75" Type="http://schemas.openxmlformats.org/officeDocument/2006/relationships/image" Target="../media/image35.png"/><Relationship Id="rId83" Type="http://schemas.openxmlformats.org/officeDocument/2006/relationships/customXml" Target="../ink/ink3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307.xml"/><Relationship Id="rId23" Type="http://schemas.openxmlformats.org/officeDocument/2006/relationships/customXml" Target="../ink/ink3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24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315.xml"/><Relationship Id="rId44" Type="http://schemas.openxmlformats.org/officeDocument/2006/relationships/image" Target="../media/image12.png"/><Relationship Id="rId52" Type="http://schemas.openxmlformats.org/officeDocument/2006/relationships/customXml" Target="../ink/ink326.xml"/><Relationship Id="rId60" Type="http://schemas.openxmlformats.org/officeDocument/2006/relationships/customXml" Target="../ink/ink33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39.xml"/><Relationship Id="rId81" Type="http://schemas.openxmlformats.org/officeDocument/2006/relationships/customXml" Target="../ink/ink341.xml"/><Relationship Id="rId4" Type="http://schemas.openxmlformats.org/officeDocument/2006/relationships/customXml" Target="../ink/ink302.xml"/><Relationship Id="rId9" Type="http://schemas.openxmlformats.org/officeDocument/2006/relationships/customXml" Target="../ink/ink304.xml"/><Relationship Id="rId13" Type="http://schemas.openxmlformats.org/officeDocument/2006/relationships/customXml" Target="../ink/ink306.xml"/><Relationship Id="rId18" Type="http://schemas.openxmlformats.org/officeDocument/2006/relationships/image" Target="../media/image7.png"/><Relationship Id="rId39" Type="http://schemas.openxmlformats.org/officeDocument/2006/relationships/customXml" Target="../ink/ink319.xml"/><Relationship Id="rId34" Type="http://schemas.openxmlformats.org/officeDocument/2006/relationships/image" Target="../media/image17.png"/><Relationship Id="rId50" Type="http://schemas.openxmlformats.org/officeDocument/2006/relationships/customXml" Target="../ink/ink325.xml"/><Relationship Id="rId55" Type="http://schemas.openxmlformats.org/officeDocument/2006/relationships/image" Target="../media/image25.png"/><Relationship Id="rId76" Type="http://schemas.openxmlformats.org/officeDocument/2006/relationships/customXml" Target="../ink/ink338.xml"/><Relationship Id="rId7" Type="http://schemas.openxmlformats.org/officeDocument/2006/relationships/customXml" Target="../ink/ink30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31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22.xml"/><Relationship Id="rId66" Type="http://schemas.openxmlformats.org/officeDocument/2006/relationships/customXml" Target="../ink/ink333.xml"/><Relationship Id="rId61" Type="http://schemas.openxmlformats.org/officeDocument/2006/relationships/image" Target="../media/image28.png"/><Relationship Id="rId82" Type="http://schemas.openxmlformats.org/officeDocument/2006/relationships/customXml" Target="../ink/ink34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53.xml"/><Relationship Id="rId42" Type="http://schemas.openxmlformats.org/officeDocument/2006/relationships/image" Target="../media/image11.png"/><Relationship Id="rId47" Type="http://schemas.openxmlformats.org/officeDocument/2006/relationships/customXml" Target="../ink/ink366.xml"/><Relationship Id="rId63" Type="http://schemas.openxmlformats.org/officeDocument/2006/relationships/image" Target="../media/image29.png"/><Relationship Id="rId68" Type="http://schemas.openxmlformats.org/officeDocument/2006/relationships/customXml" Target="../ink/ink377.xml"/><Relationship Id="rId84" Type="http://schemas.openxmlformats.org/officeDocument/2006/relationships/customXml" Target="../ink/ink387.xml"/><Relationship Id="rId16" Type="http://schemas.openxmlformats.org/officeDocument/2006/relationships/image" Target="../media/image6.png"/><Relationship Id="rId11" Type="http://schemas.openxmlformats.org/officeDocument/2006/relationships/customXml" Target="../ink/ink348.xml"/><Relationship Id="rId32" Type="http://schemas.openxmlformats.org/officeDocument/2006/relationships/image" Target="../media/image16.png"/><Relationship Id="rId37" Type="http://schemas.openxmlformats.org/officeDocument/2006/relationships/customXml" Target="../ink/ink361.xml"/><Relationship Id="rId53" Type="http://schemas.openxmlformats.org/officeDocument/2006/relationships/image" Target="../media/image24.png"/><Relationship Id="rId58" Type="http://schemas.openxmlformats.org/officeDocument/2006/relationships/customXml" Target="../ink/ink372.xml"/><Relationship Id="rId74" Type="http://schemas.openxmlformats.org/officeDocument/2006/relationships/customXml" Target="../ink/ink380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35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56.xml"/><Relationship Id="rId30" Type="http://schemas.openxmlformats.org/officeDocument/2006/relationships/image" Target="../media/image15.png"/><Relationship Id="rId35" Type="http://schemas.openxmlformats.org/officeDocument/2006/relationships/customXml" Target="../ink/ink360.xml"/><Relationship Id="rId43" Type="http://schemas.openxmlformats.org/officeDocument/2006/relationships/customXml" Target="../ink/ink364.xml"/><Relationship Id="rId48" Type="http://schemas.openxmlformats.org/officeDocument/2006/relationships/image" Target="../media/image22.png"/><Relationship Id="rId56" Type="http://schemas.openxmlformats.org/officeDocument/2006/relationships/customXml" Target="../ink/ink371.xml"/><Relationship Id="rId64" Type="http://schemas.openxmlformats.org/officeDocument/2006/relationships/customXml" Target="../ink/ink37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79.xml"/><Relationship Id="rId80" Type="http://schemas.openxmlformats.org/officeDocument/2006/relationships/customXml" Target="../ink/ink383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351.xml"/><Relationship Id="rId25" Type="http://schemas.openxmlformats.org/officeDocument/2006/relationships/customXml" Target="../ink/ink355.xml"/><Relationship Id="rId33" Type="http://schemas.openxmlformats.org/officeDocument/2006/relationships/customXml" Target="../ink/ink35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63.xml"/><Relationship Id="rId54" Type="http://schemas.openxmlformats.org/officeDocument/2006/relationships/customXml" Target="../ink/ink370.xml"/><Relationship Id="rId62" Type="http://schemas.openxmlformats.org/officeDocument/2006/relationships/customXml" Target="../ink/ink374.xml"/><Relationship Id="rId70" Type="http://schemas.openxmlformats.org/officeDocument/2006/relationships/customXml" Target="../ink/ink378.xml"/><Relationship Id="rId75" Type="http://schemas.openxmlformats.org/officeDocument/2006/relationships/image" Target="../media/image35.png"/><Relationship Id="rId83" Type="http://schemas.openxmlformats.org/officeDocument/2006/relationships/customXml" Target="../ink/ink38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350.xml"/><Relationship Id="rId23" Type="http://schemas.openxmlformats.org/officeDocument/2006/relationships/customXml" Target="../ink/ink35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67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358.xml"/><Relationship Id="rId44" Type="http://schemas.openxmlformats.org/officeDocument/2006/relationships/image" Target="../media/image12.png"/><Relationship Id="rId52" Type="http://schemas.openxmlformats.org/officeDocument/2006/relationships/customXml" Target="../ink/ink369.xml"/><Relationship Id="rId60" Type="http://schemas.openxmlformats.org/officeDocument/2006/relationships/customXml" Target="../ink/ink37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82.xml"/><Relationship Id="rId81" Type="http://schemas.openxmlformats.org/officeDocument/2006/relationships/customXml" Target="../ink/ink384.xml"/><Relationship Id="rId4" Type="http://schemas.openxmlformats.org/officeDocument/2006/relationships/customXml" Target="../ink/ink345.xml"/><Relationship Id="rId9" Type="http://schemas.openxmlformats.org/officeDocument/2006/relationships/customXml" Target="../ink/ink347.xml"/><Relationship Id="rId13" Type="http://schemas.openxmlformats.org/officeDocument/2006/relationships/customXml" Target="../ink/ink349.xml"/><Relationship Id="rId18" Type="http://schemas.openxmlformats.org/officeDocument/2006/relationships/image" Target="../media/image7.png"/><Relationship Id="rId39" Type="http://schemas.openxmlformats.org/officeDocument/2006/relationships/customXml" Target="../ink/ink362.xml"/><Relationship Id="rId34" Type="http://schemas.openxmlformats.org/officeDocument/2006/relationships/image" Target="../media/image17.png"/><Relationship Id="rId50" Type="http://schemas.openxmlformats.org/officeDocument/2006/relationships/customXml" Target="../ink/ink368.xml"/><Relationship Id="rId55" Type="http://schemas.openxmlformats.org/officeDocument/2006/relationships/image" Target="../media/image25.png"/><Relationship Id="rId76" Type="http://schemas.openxmlformats.org/officeDocument/2006/relationships/customXml" Target="../ink/ink381.xml"/><Relationship Id="rId7" Type="http://schemas.openxmlformats.org/officeDocument/2006/relationships/customXml" Target="../ink/ink34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5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65.xml"/><Relationship Id="rId66" Type="http://schemas.openxmlformats.org/officeDocument/2006/relationships/customXml" Target="../ink/ink376.xml"/><Relationship Id="rId61" Type="http://schemas.openxmlformats.org/officeDocument/2006/relationships/image" Target="../media/image28.png"/><Relationship Id="rId82" Type="http://schemas.openxmlformats.org/officeDocument/2006/relationships/customXml" Target="../ink/ink3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2D1D943-1DF2-12F9-6846-588E5758518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BCDAA5-A370-436E-948E-6E1FB0EBE31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BCDAA5-A370-436E-948E-6E1FB0EBE3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BC2E8C2-9067-CF5B-0440-2BBF2CD7D53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2" name="Picture 121" descr="Icon&#10;&#10;Description automatically generated">
                <a:extLst>
                  <a:ext uri="{FF2B5EF4-FFF2-40B4-BE49-F238E27FC236}">
                    <a16:creationId xmlns:a16="http://schemas.microsoft.com/office/drawing/2014/main" id="{BD00B7E9-C7AE-1947-D661-5ADBB0843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B1290F2-95A4-0237-F67B-CD5F5E27B73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6E911A6-88B4-1583-5095-13B9BB0340C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26D2BADD-3E1A-D8F0-1086-565EED25705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AE4B998D-84C2-AB7B-695F-FBFCD5754AD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6FD565CD-4070-DFBA-0D74-6B9F9A42469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935B9D6-55C4-B3DE-971E-CB0D92AB4B8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8589D6C1-CE3E-89B8-48A5-09700027232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CDE5D89C-6A9E-7BCC-53C6-93C23B72737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D137290F-84E3-0A88-119E-C5C063E6E93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3035DE-4EEF-908A-A367-A8FF12A95B3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80394596-71EF-535D-196C-3D93BEE6D6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92895903-9079-061D-7999-83CAABF965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F6412569-1E43-8CC5-D3A6-D5D4B4D755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F26A600-D639-2424-873B-4282DC70D3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7053A2AA-2AE4-C66E-1303-482D052E48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0B64A899-7FFF-C7C2-2E40-823AC21C2E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E17F0AC9-7329-3246-EEBF-66A869F2B0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246C53A3-B962-1BAB-052B-AAD85DFC2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3152E14-9059-8A03-BCAA-D1B46E0799E2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3152E14-9059-8A03-BCAA-D1B46E0799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B46A71-493D-5E78-E20B-0418919DB7B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B46A71-493D-5E78-E20B-0418919DB7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F0050EF-8FD4-BE8E-6437-C53846FF6C7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6C44F7BE-BB41-848C-E6DD-341633DF29A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6C44F7BE-BB41-848C-E6DD-341633DF29A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B36ECDA-1369-E2DD-A5DC-FB29B7E00DA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B36ECDA-1369-E2DD-A5DC-FB29B7E00DA0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3550CA5E-47D1-B4EF-04BF-D23D30A32E8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3550CA5E-47D1-B4EF-04BF-D23D30A32E8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BD53B0-C468-8814-148F-DB4EC904B80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BD53B0-C468-8814-148F-DB4EC904B8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3ADE3F-7B08-F158-E1FF-8224E06030D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3ADE3F-7B08-F158-E1FF-8224E06030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E9DCC3-803C-DFFD-C9FE-84E8E798DE2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E9DCC3-803C-DFFD-C9FE-84E8E798DE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EB82E9-7E69-DDF0-BDAC-69211A9FAF0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EB82E9-7E69-DDF0-BDAC-69211A9FAF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4CBA6F-6B97-8D19-5870-18C43822A22F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4CBA6F-6B97-8D19-5870-18C43822A2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F22C22-AD9F-BC18-32B8-86089E00FEA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F22C22-AD9F-BC18-32B8-86089E00FEA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2681DD-73F3-1979-D90E-50FBA691C5D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2681DD-73F3-1979-D90E-50FBA691C5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C534047-CA2A-D1EB-8C4E-8E691A7539D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8BA82B2-FAE9-8DF5-9C4F-F409EE715D1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B8BA82B2-FAE9-8DF5-9C4F-F409EE715D1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E453CDFE-461F-B257-340A-A9127350A11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E453CDFE-461F-B257-340A-A9127350A11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6B4C7633-ABAF-2D60-38E2-69B2732B616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6B4C7633-ABAF-2D60-38E2-69B2732B616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168961-0719-4B65-F9DB-B9F30A0CA1EB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168961-0719-4B65-F9DB-B9F30A0CA1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1228CB-81C2-922A-408D-F0773641A4B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71228CB-81C2-922A-408D-F0773641A4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7A98C8-8690-F5B2-F252-77F573788BF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7A98C8-8690-F5B2-F252-77F573788B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06B4DB-2B33-15D0-7771-79E6D1C0CEC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06B4DB-2B33-15D0-7771-79E6D1C0CEC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2FCB29D-93F5-E4C4-57CD-2E52F53B1A4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2FCB29D-93F5-E4C4-57CD-2E52F53B1A4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C582E7-ECCB-4AA1-B225-4793114A1C1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C582E7-ECCB-4AA1-B225-4793114A1C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41D8AC1-673D-0737-6B9B-84115FCBB24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E89FF785-3331-C6B8-8951-9C12E38F425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E89FF785-3331-C6B8-8951-9C12E38F4258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02E52D50-DFBB-C8FA-8F91-6644669083EB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02E52D50-DFBB-C8FA-8F91-6644669083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A015B4A0-CC6A-02B5-86A4-4DC7EF49941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A015B4A0-CC6A-02B5-86A4-4DC7EF49941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33E860C-B42E-C602-99AE-23710D985F87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1968C8-647B-7D3A-C531-F829B7C89BFA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EA8840-BAC5-C354-F89D-A3D3A44AC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9723A2-C527-12B9-EFBA-C31BC0E89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5EADB5-4D96-4803-CAB1-DDF9683ED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1EEA8A6-4685-BBFD-28E0-1B6D9399ACE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2D5A43-D088-F1FA-DF3E-DDFFC704624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2D5A43-D088-F1FA-DF3E-DDFFC70462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0A7858-F6FD-6C91-CD2C-1359A47EC1B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6614A394-2890-75C4-30E4-D909AF02B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FC7F827-A131-6D7E-E229-E16254488630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A655779-3C2E-8B74-F24C-686AD13C3CD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3255F08-A6C7-0F8E-F4BD-8A9FFB2390F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C2CF067-DB57-8C1A-1562-7E495C82C286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D5494D-3C14-1346-AC31-A4CA0D7E55B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6DBBAA8-719E-67B7-5F28-687B2FE7DD5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A9DF737-8C32-FBD8-2223-84FBEA629C3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E08B9113-4A00-144C-EB62-E4FCD40027D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06134F7-C3EF-E625-6E99-59255F5B815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C2DE72D-788E-9233-9DFB-F5FE4739DD1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1104E27-3E4C-A3A1-BAEE-07BE7B16C2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2CC89343-3A6E-52C4-B446-916AB2CA29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4F0A56D2-F729-AAB2-F466-3AF17938FE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AE74C8F-6F76-A1F6-7D14-E942F7AD33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187F65EE-1ABF-E2E3-86DB-664FB39052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949846E6-9B13-1381-F1A5-3754B350D6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2EA4952B-E030-6C4E-DD35-089D7F7D13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2C542FB-5465-6759-544F-D762B9B9EC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7AEB74-BFED-AF5F-13D7-9592DCB8C4B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7AEB74-BFED-AF5F-13D7-9592DCB8C4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A1D4B4-E009-B0ED-15DD-51472548A4FA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A1D4B4-E009-B0ED-15DD-51472548A4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780106-FCB2-6DAF-6FF6-3014D32399A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5C0B407F-2AB2-054F-4E36-992C9730039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5C0B407F-2AB2-054F-4E36-992C9730039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87C9B60-B853-696B-9C50-335E4EE766D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87C9B60-B853-696B-9C50-335E4EE766D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D05524C-0CDF-E255-519E-A7D3F002ABD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D05524C-0CDF-E255-519E-A7D3F002ABD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D0CE10-3283-0EF5-DE05-B698A26997B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D0CE10-3283-0EF5-DE05-B698A26997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E2E181-4457-EBDB-10F1-B0F0775A1FB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E2E181-4457-EBDB-10F1-B0F0775A1F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1D8F78-A980-700E-9DF5-35B8671651E2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1D8F78-A980-700E-9DF5-35B867165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9D7421-B6EB-9BAD-6902-8092F2B24BC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9D7421-B6EB-9BAD-6902-8092F2B24B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A7E21B-50DC-AF6D-B639-02011A97163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A7E21B-50DC-AF6D-B639-02011A9716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DF4D8E-51E8-FB7D-85ED-075F3AB8C46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DF4D8E-51E8-FB7D-85ED-075F3AB8C4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FE7FD4-6160-4204-0512-9DE60FC5B20E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FE7FD4-6160-4204-0512-9DE60FC5B2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231FEA-CA3B-E03E-07BA-12418064CB6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81E4230-CCFD-E893-6FB1-5F28E3ED43C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81E4230-CCFD-E893-6FB1-5F28E3ED43CD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F7254DE-CA8B-65F5-3FAE-1A4E9E5BFC2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F7254DE-CA8B-65F5-3FAE-1A4E9E5BFC2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3C87404-46A7-4F89-9A04-334DDC9CD88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3C87404-46A7-4F89-9A04-334DDC9CD88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909B4F-2A6D-5D1E-D495-06A8A5DEC18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909B4F-2A6D-5D1E-D495-06A8A5DEC1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89C67E-4D5C-136E-1FF7-9EED243215C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89C67E-4D5C-136E-1FF7-9EED243215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B117A3-7D5F-005E-F11C-8F231C03993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B117A3-7D5F-005E-F11C-8F231C0399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55831E-1522-943E-38B1-16EC202A5EB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55831E-1522-943E-38B1-16EC202A5E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6A210B-1865-E46C-5FDE-3EE0BFD30D3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6A210B-1865-E46C-5FDE-3EE0BFD30D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EAA80C-F148-1DFD-22AE-154A44AD3C4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EAA80C-F148-1DFD-22AE-154A44AD3C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A6F94-95A5-AFE6-99B8-30CA7D8A404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27FBAB4-393C-6181-C4C1-7B5578DE298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27FBAB4-393C-6181-C4C1-7B5578DE29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C107263-58B7-0AF0-A7E4-14C73E203C2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C107263-58B7-0AF0-A7E4-14C73E203C2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B44E805-6E48-9E92-9B0A-1974FB9D2D6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B44E805-6E48-9E92-9B0A-1974FB9D2D6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18F5BFC-0A0E-95FB-73B2-54D9E7EC93B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18F5BFC-0A0E-95FB-73B2-54D9E7EC93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81C47C-768B-7C92-6217-5134F7F24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0B081-8371-B90E-7B5D-5E0245374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221F6C-8304-04E0-CBFE-B268E5E51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E41A13E-2A9B-0A3D-E3EA-A86DAA5A8EA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D89CD7-C565-992A-27D9-C5A9521DEEC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D89CD7-C565-992A-27D9-C5A9521D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0FE1E5-8E13-E1E5-42B1-AC3C69BBDA5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E9D5B99C-0A30-C29C-FE7E-EA4725D44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BDCFE49-58F8-A2A6-D381-C8BAAACF3648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BEFEAF8-7AEE-1570-67E3-396787D06BFB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CC90BA51-4E41-AA7C-DB35-3DB8A7D4306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13EE241-B932-03D6-DE2A-513CD7976DC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7A5DAD3-976A-2DBF-C69A-88907EE60DDC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F242794-DE7B-A79E-0CA9-B006389DFE11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3B32B9A-0C95-436C-17C4-056FD92C73D8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8A82D8C5-73A1-6FDE-C01B-C53D1BD594B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022EA3B-4F8F-B976-856A-771AC523D3B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EF789B0-BE7A-41E7-434A-DE7BC94EC26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9A361522-10D4-8CCC-1C64-EBD191918D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859865E-D028-A397-A5E3-20AC332FCC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5EF9204-60B7-E96D-5134-BB2383B516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FD8905D-EC1E-65D0-E671-8F4A39B881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AAB533C-3690-4C44-87A0-8E844B3900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5F5C17AA-2C94-3FFD-9558-3FC4B59972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F239DA82-30C8-D7F8-33B8-D72BDEAD8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35FC519F-6A4E-0C38-C6CA-89208EF458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DB0F89-6D6C-99F3-F8D9-F67C23DE83E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DB0F89-6D6C-99F3-F8D9-F67C23DE83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46B89E-7DDB-4E50-3CF4-D41BE899BE5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46B89E-7DDB-4E50-3CF4-D41BE899BE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6CB8BC-7D68-1AF8-D4F2-4330A6EBF63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24FA925-867E-887D-CCDF-7B56DAD0B93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B24FA925-867E-887D-CCDF-7B56DAD0B93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FF58B46-2025-1A8F-242C-4FE1DBD155A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FF58B46-2025-1A8F-242C-4FE1DBD155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0088075-2B6A-726F-A005-E5F0CB45DC0E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0088075-2B6A-726F-A005-E5F0CB45DC0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A96DE8-8C7A-42D6-1073-BE088BF27B6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A96DE8-8C7A-42D6-1073-BE088BF27B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9B8DFC-67FD-5584-BD82-344225669E6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9B8DFC-67FD-5584-BD82-344225669E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227F50-B338-3A8B-0A63-D3B35B92BB4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227F50-B338-3A8B-0A63-D3B35B92BB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0D3C76-C922-691B-9E0C-87DDB6AAF01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0D3C76-C922-691B-9E0C-87DDB6AAF0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524C8C-CC3A-D556-2D9E-BEF69D22693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524C8C-CC3A-D556-2D9E-BEF69D2269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66D073-7459-AA2C-EC30-33A21897457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66D073-7459-AA2C-EC30-33A2189745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B1B17F-4DC8-974F-CF31-0901D65B1E7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B1B17F-4DC8-974F-CF31-0901D65B1E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4EE714-A065-A201-9058-89F448F706F2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0975E74-648A-FCD0-4097-5D1432628C17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0975E74-648A-FCD0-4097-5D1432628C1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EB25320-3629-77D9-8CD8-27C83E84226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EB25320-3629-77D9-8CD8-27C83E84226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E75EB7E-14B9-C933-3E50-06B3332B5BD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E75EB7E-14B9-C933-3E50-06B3332B5BD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06B909-383E-2577-40BD-95C89B230CC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06B909-383E-2577-40BD-95C89B230C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C0A929-60B7-709F-97B0-0129F91D312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C0A929-60B7-709F-97B0-0129F91D31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1CC842-DBBC-C063-D99C-65AA0DC7375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1CC842-DBBC-C063-D99C-65AA0DC737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8B6A79-0B03-564B-91CD-17A1D6169C5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8B6A79-0B03-564B-91CD-17A1D6169C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CD0267-95B1-BC2A-7A73-F2CACBB35C9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CD0267-95B1-BC2A-7A73-F2CACBB35C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C3EC84-0002-5289-58E5-D534F707380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C3EC84-0002-5289-58E5-D534F70738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986D6A-A9A1-128B-C6B6-3D623D6C763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153A2B6-5C8B-CE48-F091-AA54497D83FF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153A2B6-5C8B-CE48-F091-AA54497D83F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04D3807-7DEA-B7B2-47FF-4FD2B93666A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04D3807-7DEA-B7B2-47FF-4FD2B93666A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D1587E4-F4D1-76C4-E27B-08D1A5C6980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D1587E4-F4D1-76C4-E27B-08D1A5C6980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640CF28-1695-7252-EEA6-2A8BFE990FA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640CF28-1695-7252-EEA6-2A8BFE990F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D07F47-ED03-1798-7B53-103FBFF6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B833C3-E8BD-1270-5E19-054E624B1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57E4C-1B62-94CB-9232-E02F07357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21B50-B22C-145E-3600-1EA5A671231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690B1E-CEA1-16E3-44D2-8D1BC1EB2F2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690B1E-CEA1-16E3-44D2-8D1BC1EB2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502F1B-A424-0E84-266C-2C9613D41A9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2AC44555-C4F8-6A3E-E7EB-DCDC05DC2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05D56D8-4A86-DC02-0C65-0CCF09F5E79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1091813-78A1-B82C-C07A-76055C841FA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9766E4A-B08E-09DF-B392-B2C7A03BCE0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CCD72D9-310D-94E1-EA19-52748B9602A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7339E0E-51A8-91DE-9AA9-63C8F9E1C44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E31C161-3065-C7E3-541C-4DFD544988C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75473627-A5E6-CB2B-EECB-89077D73827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95737D5-48E6-429B-884A-0478F855D5A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2A847CF-C89F-8F32-7475-38E56E3C942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A0BF1EB-2750-4206-88D7-234E175CC33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24EA52AF-250E-1641-7C74-0B2BFC32B1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078378D-9DF0-EEB0-B426-19CAB8F0F5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EC03AF81-F397-9997-D42F-88B6B45E34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95311CE8-6173-52BD-9714-B46414ABD0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513DE91-B3DF-AF58-ED01-26012D218E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2AB28E8-36A4-B449-094F-81154CF11E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B89AAEE-C762-C3FC-3C2A-4ED8B946DF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AF02307-189F-8010-4B55-6165329A2B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0B604F-55E8-3C6A-DF46-AE7C43A3032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0B604F-55E8-3C6A-DF46-AE7C43A303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C197BE-665F-B5A2-F852-9B127091B7D1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C197BE-665F-B5A2-F852-9B127091B7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D564FF-0185-1793-3CB8-446BE66431D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1507438-1630-EB8C-5119-349F24EF380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1507438-1630-EB8C-5119-349F24EF380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E4D5269-FC88-C17B-8734-CD5EB6ABB3C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E4D5269-FC88-C17B-8734-CD5EB6ABB3C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CAA846F-F034-EE6A-AC04-C889F17D6CC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CAA846F-F034-EE6A-AC04-C889F17D6CC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8888F3-511C-7D7E-DCDC-306E5C15DA0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8888F3-511C-7D7E-DCDC-306E5C15DA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956CC5-863E-7EB6-BD00-9A2DD1CD795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956CC5-863E-7EB6-BD00-9A2DD1CD79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E1219E-05B0-B15C-4FEE-F2C5C381667B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E1219E-05B0-B15C-4FEE-F2C5C38166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08DF7F-06F3-723A-2700-BDC60D2588D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08DF7F-06F3-723A-2700-BDC60D2588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58353B-5FC3-A2E6-F8DA-D9F55CA51EEF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58353B-5FC3-A2E6-F8DA-D9F55CA51E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F6DECD-D913-7594-7598-8C32EF40703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F6DECD-D913-7594-7598-8C32EF4070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A8E14B-7CBD-03F7-AB33-1138AF5F6E8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A8E14B-7CBD-03F7-AB33-1138AF5F6E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1413F3A-7E46-86CC-51F3-A3F5A96B075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968284C-6E1A-B72A-6BFC-B09E20EBF12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968284C-6E1A-B72A-6BFC-B09E20EBF12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3FA1BBB-4689-FA63-7FF1-F11246186DF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3FA1BBB-4689-FA63-7FF1-F11246186DF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77BDB9F-BE25-77AE-AD78-945989B2C0B2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77BDB9F-BE25-77AE-AD78-945989B2C0B2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2F604D-AF2D-5618-E029-5C18ACA4BAC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2F604D-AF2D-5618-E029-5C18ACA4BA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9BB091-0406-0388-FBE0-BB973AC04BCD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9BB091-0406-0388-FBE0-BB973AC04B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EB95F6-2EB8-3B4B-ACBF-4F100002D7B4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EB95F6-2EB8-3B4B-ACBF-4F100002D7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D02D52-645E-2AFE-D1D9-5A3258F1244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D02D52-645E-2AFE-D1D9-5A3258F124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5FF016-48C0-D52B-EE29-68624927EE4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5FF016-48C0-D52B-EE29-68624927EE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F02C14-01F5-8E0C-A95C-84518D6C632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F02C14-01F5-8E0C-A95C-84518D6C6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28932F-0928-6551-B1F3-FECA155D5E3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D8DC2CF-9472-CACA-0E58-F2E81366F67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D8DC2CF-9472-CACA-0E58-F2E81366F67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E98B826-17AF-744E-3325-BCCB1C50332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E98B826-17AF-744E-3325-BCCB1C50332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25A1202-CA94-B4CB-E6E2-EBD81C62593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25A1202-CA94-B4CB-E6E2-EBD81C62593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90C7174-1A96-3603-12BA-C72EF134BD2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90C7174-1A96-3603-12BA-C72EF134BD2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B3F582-6BC9-E365-9367-741C3123E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1D6767-5213-F87B-F06F-0B7FF8355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8D5579-F55D-8069-04CC-611585582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39AE943-6E99-5FFE-71B0-94A840F04C7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CAA41E-8410-09C9-7B14-96362B830CC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CAA41E-8410-09C9-7B14-96362B830C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C565CD-7D92-DA39-0E9E-8C670D2BAD4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A2CB6C1F-6BCB-7611-6346-6A7D87F32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D060987-0771-9225-DE3F-A4FCFBAFCC20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473B72C-77D9-1E7C-A9A9-B390B1979D9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62A0F6A-364A-C07A-0CF6-3CFACD701AA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5440ECE-9A59-54E8-4FFC-F2704EAF60E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4B46BC5-2AF3-673A-9E63-F243644F270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6E5650B-44C2-942B-EF1F-422C116E6C7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6AE9387-6292-F44D-50C2-28DA5B00AF4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AFDC289-A108-8226-E127-CCDF4E00D08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375F575-82F6-1B7F-B203-56773F9E622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5F37152-35C8-4BB8-5238-45383075969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7400ED1-87DE-0F63-6970-52164DE1E0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6B6C006C-4231-9947-3C81-7CDA7B70CA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B38247B-BA1A-7323-B6F6-B616349BBF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90A5B41B-41EC-B116-C1D8-3A4ED10E66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6169204-FB6F-E068-CBC4-ABF5EB29F2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83B5793-8063-94E3-8C9E-0FE7E62025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59FF9C27-BB18-9013-814C-726A471406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AD4FA8F-6AA8-2F5E-40CC-5D500C3336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76713E-D822-C431-2574-2B5608FA91B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76713E-D822-C431-2574-2B5608FA91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9A38DF-4056-104B-E9EB-0BDDB04A52B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9A38DF-4056-104B-E9EB-0BDDB04A52B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A2E48B-4524-23AE-351E-4A6FC7FA35B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A8A4D01-0E5C-290C-49B2-43AC8091F6D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A8A4D01-0E5C-290C-49B2-43AC8091F6D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F9D17AD-3FB3-7638-FFF9-3EFDECA2D23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F9D17AD-3FB3-7638-FFF9-3EFDECA2D23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D9D98E2-2BA2-3427-A85A-0D8D49A8247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9D9D98E2-2BA2-3427-A85A-0D8D49A8247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D3EE3E-5D93-4C2F-A8B3-F90F2E2C405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D3EE3E-5D93-4C2F-A8B3-F90F2E2C4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15A1D8-24D1-9BFF-A9E2-5EEE00D714F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15A1D8-24D1-9BFF-A9E2-5EEE00D714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A2F802-65DB-A7BE-B8F8-06A0D1183936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A2F802-65DB-A7BE-B8F8-06A0D11839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67673B-800B-3D65-D282-BED7AE31F7B3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67673B-800B-3D65-D282-BED7AE31F7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5762E9-E552-4C6D-F6BA-2238F52A740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5762E9-E552-4C6D-F6BA-2238F52A74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1D6448-E53A-5295-60DC-35D69E1BA32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1D6448-E53A-5295-60DC-35D69E1BA3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350692-8121-0D7B-02D0-2966B3047FB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350692-8121-0D7B-02D0-2966B3047F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DAF547C-3250-6AE5-1D8A-32E5DDF004B2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4F20911-FB95-549F-DED8-35C1E2B4E3B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4F20911-FB95-549F-DED8-35C1E2B4E3B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7563B9A-25F9-BFEE-29FE-7F2BD1912D47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7563B9A-25F9-BFEE-29FE-7F2BD1912D4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92452CE-CF6E-5535-273E-8D143F2E087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92452CE-CF6E-5535-273E-8D143F2E087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5335A5-1976-3360-E3C2-F28555EBBD3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5335A5-1976-3360-E3C2-F28555EBBD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1CC4CC-CDB5-45E8-FA75-F66CBD77A91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1CC4CC-CDB5-45E8-FA75-F66CBD77A9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4129D9-20FC-15A4-CA4D-F7605FA2B38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4129D9-20FC-15A4-CA4D-F7605FA2B3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5D780E-2453-DF41-A17A-7B7E8DE8D30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5D780E-2453-DF41-A17A-7B7E8DE8D3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4F117D-D854-48C1-7783-7B8945835FC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4F117D-D854-48C1-7783-7B8945835F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ACAD79-6BAC-5863-CCE1-C77F4621FA9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ACAD79-6BAC-5863-CCE1-C77F4621FA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FC9B03-B87D-AE58-691C-09B640A7DE1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871D7E-D796-A689-77B8-9E6A6DBB6C8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871D7E-D796-A689-77B8-9E6A6DBB6C8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E433984-2002-5BF9-2C87-EBF1F441F1F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E433984-2002-5BF9-2C87-EBF1F441F1F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D3F3D05-51D1-6A19-A4E1-DC114EDCA5E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D3F3D05-51D1-6A19-A4E1-DC114EDCA5E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CCD1D4B-73C1-A80B-DFF7-0FE7454FEF7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CCD1D4B-73C1-A80B-DFF7-0FE7454FEF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682E20-10FF-0E0C-E508-E822B351D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374682-5053-ACEC-5107-D3466E6A0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07ED94-0B97-D719-7113-9CF0D72DB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0E37512-F2D0-26B0-F829-BAD561E57BD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55203A-0AB8-8910-5013-50F575FBD1C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55203A-0AB8-8910-5013-50F575FBD1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0DA50F-A11D-CCD6-9401-AAC137009F7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20FBA27F-72CE-47D7-89C7-A93B19108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C22A800-9827-3AF1-4267-BCCC5AF1D66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9E0F9495-6547-FB94-1E2B-44016954D73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9A8F235-8A9E-9C38-7F63-80061D40A682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F4F35F5-BFE1-510B-EB6A-DDEDA2478212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EB30994-30A9-16F4-8085-29A9C442F2F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8FAE75E-F4C0-7D30-E90C-EA6C099E610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FB15F44-53CE-D152-8B92-AAF2258FCA5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98B28D8-3C9C-EFA2-B135-6DF745B2AFF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251B946-0D95-2477-E9D2-21FFA906926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29821C5-F774-4623-2918-D27BFED3FCB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890B4FC-E86A-4677-A1D9-444F29181B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02A491D-16FF-6E8C-5AB9-E79D93ACA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25D3C6D-DF4A-935D-F840-D843A68401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93A2630-1687-8B66-322D-5A9C25A660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77495C6-AC56-8EBD-4B19-6A913CFDAB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313D6DFC-D3AB-C045-B8C6-C22236D11F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529F25C7-4A30-182D-82B0-1B467BC2F7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160D0DB-A9D7-D50F-8659-15D7F9067A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DBA6B6-A8FF-CB1D-3E4F-EB5A03F6850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DBA6B6-A8FF-CB1D-3E4F-EB5A03F685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522168-2FE5-A734-C9E5-BAE91BBDA1BA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522168-2FE5-A734-C9E5-BAE91BBDA1B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DD9F592-6245-9241-89AF-CCB0F81B468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53595618-EE04-17A5-0934-F130E7416732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53595618-EE04-17A5-0934-F130E741673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5B243A2E-9B8B-39A4-AC1A-F862C253497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5B243A2E-9B8B-39A4-AC1A-F862C253497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7EF3FD4-5B48-BDFB-4A11-D8602B0492B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7EF3FD4-5B48-BDFB-4A11-D8602B0492B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D548CC-974E-C754-02F7-13494A75D53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D548CC-974E-C754-02F7-13494A75D5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85A6CA-878E-3E2E-6754-946BB3360E6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85A6CA-878E-3E2E-6754-946BB3360E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1EA08D-A06D-DA2D-70D2-96A06452E24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1EA08D-A06D-DA2D-70D2-96A06452E2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F0D4DE-362B-55E0-4877-9D15A58E86A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F0D4DE-362B-55E0-4877-9D15A58E86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BB4DAF-6DCA-8F65-4CB1-09E200166FE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BB4DAF-6DCA-8F65-4CB1-09E200166F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EB2685-6CD9-8AAE-5CE4-424015DBDC8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EB2685-6CD9-8AAE-5CE4-424015DBD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C8939C-C298-EA54-874E-7DE315D5331E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C8939C-C298-EA54-874E-7DE315D5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C1FCFC-0C3C-8489-2FD0-F80929AC6DD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4940E1B-9C85-1E8C-1F7D-8329739578E1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4940E1B-9C85-1E8C-1F7D-8329739578E1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263022D-56B8-8F73-9D09-0B43BFB5A7D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263022D-56B8-8F73-9D09-0B43BFB5A7D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F53D36C-97A8-B4E6-D49E-2B443B225F4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F53D36C-97A8-B4E6-D49E-2B443B225F4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5C984D-3440-D31B-CE91-E328123F44E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5C984D-3440-D31B-CE91-E328123F44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4FFD34-ADF2-BF77-509C-405BCA8AFFC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4FFD34-ADF2-BF77-509C-405BCA8AFF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7800BC-B8D9-AA67-60FF-0D47071FF11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7800BC-B8D9-AA67-60FF-0D47071FF1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C32DC1-72A7-1334-EF02-457B8C7D84C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C32DC1-72A7-1334-EF02-457B8C7D84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515C12-3F79-4036-8A46-2E9B9B48857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515C12-3F79-4036-8A46-2E9B9B4885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392C35-698F-6B1E-825A-258DAAD01DA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392C35-698F-6B1E-825A-258DAAD01D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9FAC5A-87E4-738C-E60D-2F6C44DCDB30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5CAA2EF-554D-599D-3542-0EF604F7E44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5CAA2EF-554D-599D-3542-0EF604F7E44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36145EF-AB76-4052-EAAD-231A4E288DF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36145EF-AB76-4052-EAAD-231A4E288DF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D78044E-F5B7-52E1-5BA4-785A59B990BA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D78044E-F5B7-52E1-5BA4-785A59B990B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AC28571-FEE4-400F-25DD-D8BB2CC1EDD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AC28571-FEE4-400F-25DD-D8BB2CC1ED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91A809-12DE-46AD-E35C-C191FAB6D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274474-8C32-9649-AED1-2DD25CA25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7BD0DF-CDCE-625E-EDA7-FCDC7029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5D23EA4-AFED-EDE7-8450-2984D949012B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9F23B7-5007-EB01-B077-32E2B3035ED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9F23B7-5007-EB01-B077-32E2B3035E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3102B4-79E1-723A-0E7D-88C77E2CB14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3FA9E7E9-389A-5F3D-88B5-78344B49E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793FAA9-FCCC-4FFA-5B4D-31F6A15917A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6D86D88-E1BC-29A4-797E-7A59E77D77A4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EB7F51D-0E6D-9151-E87B-B2DF9E22816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759617B-B341-C549-931C-606BEF1B6CD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81F7C96-6860-0949-BD36-5EDEE9143E1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A83A7B8-DCC2-B424-4056-26D1D286674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C950DE2-B8CE-017D-6F0A-EC07A33255F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D3AD191-43A7-846C-C685-B00C5A0745A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7B3DF4A-EA72-FE1F-A11F-D55234075BB0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F8E5017-A6D0-ADC1-B58E-F630029DCC5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C350C9F-6750-F711-21A3-9E670F8E8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46D2CF3F-A3D4-1D34-0011-8EDC423486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1EC5B60-B4FC-B81C-3534-44CADFB3B3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AB8C7275-0CCF-EB8B-6C61-4906BBD088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DC509DB-1FC6-B9AE-D479-6EB73D01A8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9A1F487B-718C-541A-B2AE-B6D2AEDCCA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83CED7B-8510-4AF4-D07C-EA1228EDEE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C5D926DD-A644-BB03-B9DF-071369159E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65A43C-8507-604E-6571-0D523D8FC0B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65A43C-8507-604E-6571-0D523D8FC0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46387F-FA29-E4CA-C70E-9DCA5D9BC5C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46387F-FA29-E4CA-C70E-9DCA5D9BC5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650F07-E42A-1898-F17F-06A0F7B1D75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A63F322-A91C-8501-F604-E94A707A209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A63F322-A91C-8501-F604-E94A707A209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18F6B8D-F5FB-8C1C-5ACA-50FA0C6F84E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18F6B8D-F5FB-8C1C-5ACA-50FA0C6F84E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78FF64F-661E-52CE-B9D0-C3639511514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78FF64F-661E-52CE-B9D0-C3639511514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C3650D-0EB0-886B-BC85-B61D7BBF0F4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C3650D-0EB0-886B-BC85-B61D7BBF0F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B6C2DF-566F-794D-8B44-4DA64590F7A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B6C2DF-566F-794D-8B44-4DA64590F7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2DD3CD-010D-579A-F2A7-F880B689503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2DD3CD-010D-579A-F2A7-F880B68950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2BEDE3-E573-6022-E416-76A0B1398A9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2BEDE3-E573-6022-E416-76A0B1398A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D755AF-DFEB-64AC-BE55-371B58CA32C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D755AF-DFEB-64AC-BE55-371B58CA32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70834C-BA22-2A5E-1624-D18D745C209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70834C-BA22-2A5E-1624-D18D745C20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BE805B-D974-BD08-CC5F-74A094521F81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BE805B-D974-BD08-CC5F-74A094521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3DEE5C-42CC-9E13-5396-771D4ECD598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8675A25-428F-3870-98D3-CDE6E1761CD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8675A25-428F-3870-98D3-CDE6E1761CDC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C142470-1D9E-CD2C-8E36-1270C0A3EE37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C142470-1D9E-CD2C-8E36-1270C0A3EE3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4E20005-10FE-3294-A2EC-ED55CF04E28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4E20005-10FE-3294-A2EC-ED55CF04E28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846882-76AE-38CE-26A0-58ECD58DEB6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846882-76AE-38CE-26A0-58ECD58DEB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9BB1E3-CE61-E5A1-7206-E9A002E084A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9BB1E3-CE61-E5A1-7206-E9A002E084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D6C677-5288-D887-EA67-7D3106F0B2E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D6C677-5288-D887-EA67-7D3106F0B2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B69B65-ADAD-B04E-283D-B22B252F051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B69B65-ADAD-B04E-283D-B22B252F05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C03870-8B55-E7ED-EC2F-35EAFE6FC0D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C03870-8B55-E7ED-EC2F-35EAFE6FC0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9AE3E9-215E-88C3-C2AE-7A9656B67521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9AE3E9-215E-88C3-C2AE-7A9656B675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DE0206-FF1A-2E31-A05B-9C13A9FB40B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A39AB11-4D17-AE8B-343C-166C45DE41F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A39AB11-4D17-AE8B-343C-166C45DE41F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DE3BBF0-8D43-22FC-9CCF-7D54A1F3DAD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DE3BBF0-8D43-22FC-9CCF-7D54A1F3DAD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F448D64-BA95-C93C-6E58-C08C18A4E572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F448D64-BA95-C93C-6E58-C08C18A4E57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63773B2-EBE2-BF9C-FDB0-C9530081EDA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63773B2-EBE2-BF9C-FDB0-C9530081ED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41A9B0-9557-4F7D-77FA-C6AAF85DC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82C391-4285-FAC2-1757-D9F302797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DD6A-2FC1-4444-302F-3C62A27D5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18D7D-1DCF-5B04-BF29-893C4EC5F68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CD7D08-C401-B2B6-EE30-1569C18FC606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CD7D08-C401-B2B6-EE30-1569C18FC6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3A3BFF-D4E2-D42A-2DB2-870C35088C2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59BED0B3-8E5F-E3A8-CB5A-F226415E7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E2F0170-2ABD-9022-09B1-51DFEAFC3BD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C0C2BFF-1A69-E7C8-6579-D59D91C964C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09221E6-3FEC-4D3E-CB12-4AC0A90275A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5746F96-1F20-460F-6869-4DA8DD4A6BD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8330058-3C09-0D73-4E70-4E5FAAFB20D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D3B91B1-1FA2-6A17-2CFA-A7086806D71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7DEB3311-E56B-07C9-3E67-CC7A57B2612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8486B7BA-87DE-E309-E0B0-9AABA711980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8DD6125-B867-0F6A-E5BE-B7CF236938C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0FA4C08-C6FD-80F9-C440-D62C546BCBE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889D1B53-59EF-DC93-6FB7-E1774A6D68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8CDEFE6-59EE-E7B9-2D22-2B38816F96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E6C935B-19A6-5F49-1235-BA3A951CE8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3D0033B5-534E-47DE-AC60-E8CB1F291D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39F5577-9FC4-AFCA-0FB7-356A3F19B0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93DDB434-1852-CE47-147D-9830FE7BC8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A731407A-9225-76D7-CB19-01CFE725F3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85961B6F-5C74-6CE9-A145-F756C153ED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9A705E-8350-E12A-4E23-ED81A9AAA66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9A705E-8350-E12A-4E23-ED81A9AAA6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941166-E6FB-9981-87E8-C5A4EFF01E5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941166-E6FB-9981-87E8-C5A4EFF01E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312649-54F1-8C2D-E56F-53752AB8409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3DC02CB-80C8-1CD8-E4A9-27762E66ECF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3DC02CB-80C8-1CD8-E4A9-27762E66ECF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BF052C4-EFEA-1454-6C90-4931B73DEF0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BF052C4-EFEA-1454-6C90-4931B73DEF0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F6688BA-6B2E-2F18-32E5-6F1C663C486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F6688BA-6B2E-2F18-32E5-6F1C663C486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AB5C1A-03C6-FBA3-CE10-B2A1E70F0F6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AB5C1A-03C6-FBA3-CE10-B2A1E70F0F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B4391B-58A2-118C-6B51-4071E978316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B4391B-58A2-118C-6B51-4071E97831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DADFEB-1217-5771-29E6-8A99051CC8C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DADFEB-1217-5771-29E6-8A99051CC8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92C64B-481F-A8B6-43BE-82AB698D0EB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92C64B-481F-A8B6-43BE-82AB698D0E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9DF424-995B-9143-637E-9CACEFEA14E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9DF424-995B-9143-637E-9CACEFEA14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68CCF6-2B86-2148-D8AA-0C07B8D94DB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68CCF6-2B86-2148-D8AA-0C07B8D94D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A7987C-2201-2253-1BB8-471255C2407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A7987C-2201-2253-1BB8-471255C240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4080A9-2971-3377-E3E2-6025D942B9E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BB969C3-5B76-8B47-4017-21B6644CC3E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BB969C3-5B76-8B47-4017-21B6644CC3E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3738EBC-76F5-407B-04EC-A839C8C46F0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3738EBC-76F5-407B-04EC-A839C8C46F0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3C57B92-EE10-D847-8637-D1FCBE7F75D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3C57B92-EE10-D847-8637-D1FCBE7F75D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C47FB3-65CA-5BEA-1B4E-ADEA4B67394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C47FB3-65CA-5BEA-1B4E-ADEA4B6739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40AA02-8318-9388-DF05-092311049610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40AA02-8318-9388-DF05-0923110496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0AB555-01BF-2FAE-0716-1AB489881BA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0AB555-01BF-2FAE-0716-1AB489881B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4C4E5D-3419-9F24-B3C9-B40F22D5F60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4C4E5D-3419-9F24-B3C9-B40F22D5F6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43FE0E-0192-B6FA-B234-4638D95BD13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43FE0E-0192-B6FA-B234-4638D95BD1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BA844B-EC1F-189C-4805-BC83750DB2B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BA844B-EC1F-189C-4805-BC83750DB2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8A866ED-FDA7-7F05-632A-D2B9C6FB0542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EC59C9F-6F6D-40FC-87E4-B90B49A2038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EC59C9F-6F6D-40FC-87E4-B90B49A203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94FEBCF-4F1B-6BD6-59DA-C05DD090227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94FEBCF-4F1B-6BD6-59DA-C05DD090227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6CDF4A7-9B91-9AAC-DEFF-CFECDCE3419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6CDF4A7-9B91-9AAC-DEFF-CFECDCE3419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32D2E8-7C9D-088C-03D1-F9129ECFFFE8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32D2E8-7C9D-088C-03D1-F9129ECFFFE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EFE618-1C1D-CC24-3FA2-95BCAAC99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3E8410-C66C-628B-87A6-EBEACB4A4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7A4313-8609-850A-FDEB-923063CB3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2F78522-8316-EB03-AFA7-00FE211D86E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5D512D-9820-AD45-E253-EC3AC01CE1F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5D512D-9820-AD45-E253-EC3AC01CE1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6D126-437E-2EB1-FD3A-8BDD6AFA14E7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6ABC6466-BE70-A785-60A7-BFDF8D3F2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6DB658A-E63E-2783-402D-2446F6AAB9E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E522AA2-051C-0C68-EA0A-EA7C5268C42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EF009A3-E231-4DBC-8656-919ECCB57DD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8657868-4397-E0EA-A7BB-5072C0B8CE9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29625E5-8B71-D8FB-7FD6-9BDD8EB52B8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E0E1FFF-8FA2-9827-FB65-33FED6FB858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E3E517A-CBF3-BE4C-BAEB-3C6E4B41177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1296DD4-AC07-C511-DC7D-880E1F6BD2D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B7D899A-DD3F-B48B-8EDE-E237A950480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E98408A-9FC3-B719-3196-06AD28D49CA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B71A0DE-3F8B-EE6F-20D9-6F600A6042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8F03DAC-71D1-0C98-0556-F1F1B9B7CE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7855DB3-B41D-BB38-24CA-7027C1285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597E48B-D90E-E483-8BEF-3EC92BDD50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A3140116-DC32-AD68-21D5-5BA2C15B86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52161BFD-A4AE-D8A5-A51A-EBBF2D6AC6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0622817-90BB-3583-40DD-554B52B813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C706D8D-E914-74DC-A940-C8150A93B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65728C-2854-7953-2236-62A5E746C34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65728C-2854-7953-2236-62A5E746C3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4471F5-23EB-B6C8-9A9D-19558C28EBC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4471F5-23EB-B6C8-9A9D-19558C28EBC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972F64-9EE9-226C-5D76-6230C97AE8D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B252EEB-FF21-D1A7-0D66-C74FF6C8060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B252EEB-FF21-D1A7-0D66-C74FF6C8060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FB65420-5C72-FBE7-78AF-05ADCAD42DA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FB65420-5C72-FBE7-78AF-05ADCAD42DA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0BE5857-983A-CA17-2236-DD53C3A7B88B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0BE5857-983A-CA17-2236-DD53C3A7B88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967DCF-AFAF-1A91-9EE6-717283602617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967DCF-AFAF-1A91-9EE6-7172836026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B68D1F-EC1B-04C2-1E06-F4CDC5DC39D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B68D1F-EC1B-04C2-1E06-F4CDC5DC39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79F747-374D-5B06-B026-99AD5EDA2BD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79F747-374D-5B06-B026-99AD5EDA2B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F681C4-D8B3-6C76-2642-9A253BE21B8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F681C4-D8B3-6C76-2642-9A253BE21B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0ED328-6D00-F931-F976-1D9F6551065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0ED328-6D00-F931-F976-1D9F655106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D762EF-0FC5-4EF4-FA71-0045846B769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D762EF-0FC5-4EF4-FA71-0045846B76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346831-4F59-AB80-C941-776953CB40E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346831-4F59-AB80-C941-776953CB40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4F1BE2-1C16-9617-A8F6-DCA6C21F1BD4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EC9897F-B27E-B81A-98A8-9979429E52D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EC9897F-B27E-B81A-98A8-9979429E52DD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B33E715-F23A-D26E-4C3A-405CF17CA65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B33E715-F23A-D26E-4C3A-405CF17CA65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D0C7FA8-66D4-FB46-202D-36C52D27A37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D0C7FA8-66D4-FB46-202D-36C52D27A37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A089CC-3361-9330-A9DB-27AEA5407C83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A089CC-3361-9330-A9DB-27AEA5407C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DF7E2B-FD8E-D1D0-00A8-857CADC6683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DF7E2B-FD8E-D1D0-00A8-857CADC668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611DCD-2B15-50D4-93BC-1605C37982E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611DCD-2B15-50D4-93BC-1605C37982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557CCC-0FC8-8DFE-B3F7-93E596D579C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557CCC-0FC8-8DFE-B3F7-93E596D579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176363-AD3B-5809-1A5A-2F8D2F39A90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176363-AD3B-5809-1A5A-2F8D2F39A9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5F1746-295E-D19A-1415-18B6B62196E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5F1746-295E-D19A-1415-18B6B62196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A0CE75-411A-1A2C-1C36-E5072D13B894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0160239-C1D8-FF4C-CB00-1E7AD2BD89F6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0160239-C1D8-FF4C-CB00-1E7AD2BD89F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1CE90F7-89B3-29F4-5CBB-1F97B0FAE3C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1CE90F7-89B3-29F4-5CBB-1F97B0FAE3C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57C7893-CF31-346E-58A8-C214CFFCEC6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57C7893-CF31-346E-58A8-C214CFFCEC6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CBEF1F-AB5D-3486-311B-2BFCBC5A02C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CBEF1F-AB5D-3486-311B-2BFCBC5A02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F16547-89EE-30F7-1A8B-BD7FFF6A5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3205F3-82EE-66C0-2A19-21B8E6145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C5686A-D605-E5C1-CD9D-6FB64AF21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BA29E8A-8280-1D78-0E69-01AAF1029F0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4F0BC7-700D-9927-6CD9-FFF913BCF1B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4F0BC7-700D-9927-6CD9-FFF913BCF1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6176F1-1E70-D159-F19A-2A47F989FE3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87D1F37A-AF32-F766-920E-7840F22F1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2986F67-A11F-554A-358C-A6490565C070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B1575A3-4F58-A822-2EE5-D0AE77A1DED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E09BCD7-947A-9223-7DE8-E6B7FFB5541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D7E2AC3-E3BC-DD2C-BD9F-A0FBEC0CB58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0BE6E3B-39D6-5D30-F6A7-95E116F7716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2806D20-0B36-04DC-328E-9CB3CDF7199B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D9E71D4-F659-D96A-0817-5D224697CE3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B56ED88-46D3-B192-9BEE-26765FB7237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FB59A83-59E0-AFA5-4544-E7675F28338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69D368A-293D-A636-38C4-9DD275264ED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9FE3C5C7-ACB9-33EB-0E10-596C7C0C99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62D89B5-9716-1546-CF44-40287D3650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82AB97F-2F3D-AA3E-E835-C7ED63B615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17E6475-77DD-C9A7-47FB-AB864488C1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769DA71-A547-D292-4C8C-A36B7E3F8A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2EF1CA4-7CFB-740D-E0E7-260BB3444B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7E69450D-22B8-0F5E-9911-986CA5E85C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8A622E0-4D2F-C2CB-9D63-F3DB32329C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C25FF0-4BC1-EA79-8431-3DCD1B8A226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C25FF0-4BC1-EA79-8431-3DCD1B8A22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4597FD-DFD2-B3FE-A3A0-C139443F934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4597FD-DFD2-B3FE-A3A0-C139443F93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11CBA8A-F455-17A3-BF47-237327495D7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3C4EC6F-AFB4-336D-FAB1-9989F0CA6236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3C4EC6F-AFB4-336D-FAB1-9989F0CA623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BB187B3-2433-FFE8-CAA8-1BDA2923010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BB187B3-2433-FFE8-CAA8-1BDA2923010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53F606B-C6BE-E038-89D3-3336900F4B2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53F606B-C6BE-E038-89D3-3336900F4B2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470BCF-5EFF-182A-BD64-489E7EC9FFB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470BCF-5EFF-182A-BD64-489E7EC9FF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F70B50-078F-EFF3-6B2A-EDD14716837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F70B50-078F-EFF3-6B2A-EDD1471683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023BBE-2EEE-3C4E-95AE-2B7CFDB4F40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023BBE-2EEE-3C4E-95AE-2B7CFDB4F4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A9FEF5-8D5E-701C-932E-F57E612A7F7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A9FEF5-8D5E-701C-932E-F57E612A7F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D301FD-3B98-27AC-213B-E5F54297ABE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D301FD-3B98-27AC-213B-E5F54297AB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DD3743-7420-9CAC-76D6-4C21BC1E41C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DD3743-7420-9CAC-76D6-4C21BC1E41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4AC771-E270-16FD-DFBB-28077837601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4AC771-E270-16FD-DFBB-2807783760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98D5F9A-A718-4336-71C3-7519D7FD921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DE871E1-5033-2EF3-2457-E8E3088B23F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DE871E1-5033-2EF3-2457-E8E3088B23F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D1A027C-61E6-F9B6-FC8B-7995BD07309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D1A027C-61E6-F9B6-FC8B-7995BD07309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498D9A7-3486-3AE9-6450-A737731DFE5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498D9A7-3486-3AE9-6450-A737731DFE5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0A85A1-1CF8-B153-F371-AC3FDD8CC4A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0A85A1-1CF8-B153-F371-AC3FDD8CC4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EBA514-E647-9D2B-E97C-705239B6A48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EBA514-E647-9D2B-E97C-705239B6A4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13569C-F243-2862-6E7C-1F4DC90A440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13569C-F243-2862-6E7C-1F4DC90A44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8FF7E0-FEE2-A718-93F4-E48B42DEAF6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8FF7E0-FEE2-A718-93F4-E48B42DEAF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2A3B91-6AB5-B70B-6A26-EDD4B8DF033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2A3B91-6AB5-B70B-6A26-EDD4B8DF03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01759C-226C-BA8B-E83F-DD43A0265A7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01759C-226C-BA8B-E83F-DD43A0265A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5ACA53-0F7D-4BDF-75B8-F916DEE2C8B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1B0AED2-1F6F-7C21-848B-DE7542B3705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1B0AED2-1F6F-7C21-848B-DE7542B3705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AC2BC1C-A6B4-DB8B-535B-05DF86C274D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AC2BC1C-A6B4-DB8B-535B-05DF86C274D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F68EAB2-7F1E-2BAF-5E21-A55E6DA6FCF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F68EAB2-7F1E-2BAF-5E21-A55E6DA6FCF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362E050-D142-9A29-E9FD-1EB79A8390B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362E050-D142-9A29-E9FD-1EB79A8390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B816EC-3783-4123-D4D9-5C02CDF5C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3FAAE9-3679-707B-E053-36690DB36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6F6CF0-6563-C859-9B6B-F2072B860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8E216E-357D-9C2A-30A8-C99C2FC567C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60E795-5E97-CF31-A477-9608EE60383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60E795-5E97-CF31-A477-9608EE6038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9C8EE4-5279-CE5D-D902-6377A5234C6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1107C756-B7DD-D0C7-2A79-5D8EA43C0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73BD9F9E-C3A1-CE7C-4241-C5F5E55CDAE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FDAA56A-6DC8-78B7-7853-662D49AF317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EA3571F-6DFF-905A-EAD5-E1E4FC665A7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0266EE8-CC4D-00C1-4317-FE094FF2BD7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BF2C915-FD1E-E043-1EED-B2F7AFAC91E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692DD74-DFD5-A147-5B88-FAE6DB3F8B2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1839CD3-014A-EF77-68C0-62C10175969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9218B4B-A467-38F8-0D8B-7D4AB1CCC60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6BB7D3A-5E93-F7CB-2AD5-900EC113357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C28C525-3438-3FBA-944A-1230274B7C3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6D65B86-4599-79B9-5FE6-F0F627B56F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EBBFC42-46BD-8C61-1725-7077AAD96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72119B4A-DDF0-7B9F-BDA6-8AD9DF9ACF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EE3D165-FE15-249B-1931-7762746DA3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3AD8FCF-4BA9-3440-B853-A88894DFDA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A1E25416-C911-45D6-8297-A905F2F8F2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18017FB6-9FB5-A858-7F73-34AD1A9BBD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45A6501-399B-6BEC-4D16-05AD9877DB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3F4134-2509-DEF4-2853-61A1E4E08FA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3F4134-2509-DEF4-2853-61A1E4E08F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B0BCAC-2B5D-11D8-06CB-BAE8C6CF930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B0BCAC-2B5D-11D8-06CB-BAE8C6CF930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DEDE59-9A04-B6F2-4AD3-224C9DDA528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2A776C1-2E5B-D8FF-E4E7-CD0AE43CBFA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2A776C1-2E5B-D8FF-E4E7-CD0AE43CBFA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0DB7C8D-0D10-3E6B-F90D-AEE7C981F35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0DB7C8D-0D10-3E6B-F90D-AEE7C981F35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FD44A98-BABC-7574-EB50-289B263F341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1FD44A98-BABC-7574-EB50-289B263F341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BABFCC-5775-9ACD-ECA8-800202F6B69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BABFCC-5775-9ACD-ECA8-800202F6B6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A9C1E3-1B67-F1F1-999A-CB10D560C5B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A9C1E3-1B67-F1F1-999A-CB10D560C5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5E877-BC46-29A1-EE4D-88179AF7B55B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5E877-BC46-29A1-EE4D-88179AF7B5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5E1A83-EAC0-9627-D0C1-E8886460151D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5E1A83-EAC0-9627-D0C1-E888646015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E3BB28-8D28-CEF5-D38C-2553023B2B9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E3BB28-8D28-CEF5-D38C-2553023B2B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DCFE9A-3995-D5D9-7F2B-F44C5CA09A5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DCFE9A-3995-D5D9-7F2B-F44C5CA09A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8AD200-E1B7-9E41-DA28-7C3CE120633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8AD200-E1B7-9E41-DA28-7C3CE12063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E56967E-8AD2-4975-4E19-2E877D8FC87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F0F2E26-0F6C-2E8B-A16C-447A2BD9BE9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F0F2E26-0F6C-2E8B-A16C-447A2BD9BE9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DB6DAA2E-D23A-9B6D-33D6-79EC10724E6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DB6DAA2E-D23A-9B6D-33D6-79EC10724E6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54CEC2E-B0B1-4C93-52B5-8B607E99080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54CEC2E-B0B1-4C93-52B5-8B607E99080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5A6508-A755-1C52-009A-CF9DD4B8BB3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5A6508-A755-1C52-009A-CF9DD4B8BB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0E4E2E-3CDC-0705-8525-8CEC4B312D0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0E4E2E-3CDC-0705-8525-8CEC4B312D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60C3BF-2728-56EE-1F72-6481D35A155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60C3BF-2728-56EE-1F72-6481D35A15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50CA62-7F32-C610-E39C-66B460DDFA5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50CA62-7F32-C610-E39C-66B460DDFA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3FB17F-AAC1-0AA0-98A3-BF2B4A38E5E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3FB17F-AAC1-0AA0-98A3-BF2B4A38E5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3519C2-F5CE-FCB0-817D-2772D15AE81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3519C2-F5CE-FCB0-817D-2772D15AE8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72D313C-4645-D5F9-5B80-59AFC42CAFC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5618BCC-CBCA-A360-4B95-0D252FFD8F0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5618BCC-CBCA-A360-4B95-0D252FFD8F0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A2D85F6-5267-5C65-4DF2-577CABA07B2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A2D85F6-5267-5C65-4DF2-577CABA07B2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9F87C0D-9F53-5821-63D4-0493F401C89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9F87C0D-9F53-5821-63D4-0493F401C89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6D70A3E-0A40-496C-A411-41C7F323D5E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6D70A3E-0A40-496C-A411-41C7F323D5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445297-AED4-5FA3-F483-3858B9BF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93D373-2184-A5F5-CF4B-107EDABEB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0D50E3-0B5A-E281-E6E0-A2F1DAF27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73B911D-6442-FFB0-AA36-70E92706F044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CBF1E6-6B69-5FE9-748E-0ED00B31D47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CBF1E6-6B69-5FE9-748E-0ED00B31D4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5B185C-9405-C82E-ECB8-83ED581B154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D3D21068-EC45-03EA-A59B-1C99E5705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1006B00-F055-3071-5E13-B8026C7D1DC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5A5DC57-E304-B7B7-FBC1-808C523A5D33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8D05E91-B570-77A7-B071-062AAB8EBC9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17999DF-BC4D-8D8E-B152-2A0DE57F9FD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8B28C3A-BEC2-77A1-C52F-1AF1BE8D324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83F20A6-54A3-AA96-A239-E8A84178A7D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3DCA261-45BB-3C20-99E5-5B01302BCFB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4CA2398-A12C-EE9F-A5D0-4E10D5236B8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2620DFC-7138-F4B9-10EE-FF31EAF1EAD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567ADA2-1840-B5C8-9555-5D6B61F9E1A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3150D290-C3C6-B162-D6C3-502CA46717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1762E74-ED6F-F20B-FBCD-56C78236D2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C7F62D2-4FB4-F385-FF54-BA62BCC721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956BEC6F-B8BE-ED34-5ADF-2C54C23574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71FE834-0019-BF39-F05A-91858A7178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8F38AADC-CC2C-B74D-70DB-FA126BB3F0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56E3844-48D1-9065-91E3-CA79BA839A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71AD77F-00E8-8576-6AA3-48B56EFAA0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DD3942-2E9A-EE10-FDA1-71F7EE11278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DD3942-2E9A-EE10-FDA1-71F7EE1127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37E1E5-7B03-6AEA-6623-7E1E7BE04EF9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37E1E5-7B03-6AEA-6623-7E1E7BE04E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D2768A-C02E-EFED-E532-027B34D7C45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55610F5-E39E-891A-51CD-E19FF5AF85B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55610F5-E39E-891A-51CD-E19FF5AF85B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7A1843D-60E5-1E5E-9DFB-FC64A5203E2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7A1843D-60E5-1E5E-9DFB-FC64A5203E2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1612467-4EB6-5678-32F9-51F4E7E9142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1612467-4EB6-5678-32F9-51F4E7E9142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AE6261-91B2-132E-05E2-DD1FBE9991A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AE6261-91B2-132E-05E2-DD1FBE9991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816EC2-7D6C-1D5A-C7DB-E91C15583FE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816EC2-7D6C-1D5A-C7DB-E91C15583F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FE15AA-C291-CADD-2EC3-0472855970F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FE15AA-C291-CADD-2EC3-0472855970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C990CF-351A-FABF-D583-F2B4CF25E7F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C990CF-351A-FABF-D583-F2B4CF25E7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537A32-3E9A-5686-DC0E-0D0B55EAA7BD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537A32-3E9A-5686-DC0E-0D0B55EAA7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424145-BDE1-F8CB-1B46-81DEAD19F4ED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424145-BDE1-F8CB-1B46-81DEAD19F4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B8E85B-B64C-72A8-01A5-2B6FC516F50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B8E85B-B64C-72A8-01A5-2B6FC516F5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46DB98-9D2A-5F68-EAD7-128A3876C1B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450A90F-2D49-349D-D291-01BB547DF16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450A90F-2D49-349D-D291-01BB547DF16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6909A38-72D0-6A80-A984-124029CC26D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6909A38-72D0-6A80-A984-124029CC26D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1C6AB4B-6E29-6B28-EA36-25AE379CF52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1C6AB4B-6E29-6B28-EA36-25AE379CF52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4C9CDF-3C81-2BBC-8853-D5C42AF6400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4C9CDF-3C81-2BBC-8853-D5C42AF640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C23E4D-1CE4-3F1A-B976-F4060E694433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C23E4D-1CE4-3F1A-B976-F4060E6944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D1E001-AC24-663D-1614-846909B78D41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D1E001-AC24-663D-1614-846909B78D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FC3E62-1B01-55EF-A29A-BD1B931CC90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FC3E62-1B01-55EF-A29A-BD1B931CC9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64DB08-F354-A901-82EA-1A5589D1EEF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64DB08-F354-A901-82EA-1A5589D1EE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51A79D-66FD-5C68-EC35-5DEFADF0CAF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51A79D-66FD-5C68-EC35-5DEFADF0CA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50BC07-99B9-7F48-9B57-56ACCF65068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C16CB18-48D1-BB79-5AA6-63475C2D4671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C16CB18-48D1-BB79-5AA6-63475C2D467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4442A7B-35FA-46F7-16A9-32A8EA29639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4442A7B-35FA-46F7-16A9-32A8EA29639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299C7C8-338F-CA93-78F7-12F7E4422AE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299C7C8-338F-CA93-78F7-12F7E4422AE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2A37BD6-33C8-08E5-2146-00504B1D8283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2A37BD6-33C8-08E5-2146-00504B1D82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8B0DB2-171B-EAA3-55EF-37C747A0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D2D0CB-37C7-5FA8-D722-851291E9D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754035-365E-F05C-843B-C76582FA4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5E0B3D0-A30A-ECA7-C3E2-F8D3DFBF96B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5FB64A-AED6-15FA-DB1F-64C527DA36B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5FB64A-AED6-15FA-DB1F-64C527DA36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F979DE9-340E-42F7-49C7-2A2D6C7D244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0324A9E9-8376-4A95-648C-08D0D27A5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6D7DAD2-68F3-5B13-AE55-98FB71D5C4E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93726B37-0B1F-BB7A-4C58-99702C9A4D6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3E60437-9F00-9E8D-9E50-D4A397073F3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59A8B22-4DE8-8A08-00BD-92CEBF33BA1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99B535B-D7AF-F0EE-7495-AAD911D4473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3419702-4B54-1440-9ACC-6B1D16BAB0B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E4AFF3D-DA6E-7B49-E3A0-F9A07E5DE2C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C44B487-5924-BCD5-E97D-E7A35E42E0E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C601ECA-2761-65D5-2017-32ADF6A820B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7D16ED8-7F5C-F0C1-4FFC-6F946CA5DBC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5CD4469-3FF7-57E3-4249-3E0610D086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900C7C03-EC15-F9D2-64BA-23E79F2326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15A6F304-79D1-E83F-87B9-3024042D11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7FA8478-0549-E2A0-EA78-7AF3EA0C5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1780C09-2B55-FB53-C101-1304EBFCCF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0EFF512D-4CC8-A864-E29C-8BD16C55B2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ABAB57C-651D-CBB1-A181-ED9D205AAA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3E4EA525-B42D-7C8B-E7F9-37476B1A2A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F3159-2E9E-6E29-299C-622392EB7D4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F3159-2E9E-6E29-299C-622392EB7D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CCBA3-B45D-B715-D362-03A4765EC55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CCBA3-B45D-B715-D362-03A4765EC5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1AA39C1-80A5-35CF-85D9-B2DABF36085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59078A0-A5A8-BDD8-64FD-A767EA42227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59078A0-A5A8-BDD8-64FD-A767EA42227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7CD923F-811C-449D-19FC-EDC1F0B01C6D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7CD923F-811C-449D-19FC-EDC1F0B01C6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470582AA-74FC-6205-95AD-1DD94D30BF5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470582AA-74FC-6205-95AD-1DD94D30BF5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F528D2-5B96-CA6C-3859-C7D67FC5B4B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F528D2-5B96-CA6C-3859-C7D67FC5B4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5164D7-842F-E8C6-A4CF-48EA869CD6E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5164D7-842F-E8C6-A4CF-48EA869C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D0F224-AD3C-B57C-ACCF-533BDB88BCA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D0F224-AD3C-B57C-ACCF-533BDB88BC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0CCB7E-8D3C-1420-CC47-1153395D219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0CCB7E-8D3C-1420-CC47-1153395D21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653B64-B212-02C3-2D24-F29F4744F95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653B64-B212-02C3-2D24-F29F4744F9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497518-68E0-361B-708B-90EDD2792C2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497518-68E0-361B-708B-90EDD2792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518A96-E167-A61E-B860-6DF6C883A66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518A96-E167-A61E-B860-6DF6C883A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61DBF82-7726-5745-0DE3-A46DFB24E75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7C889AD-AA74-834F-0722-C0A43E488849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7C889AD-AA74-834F-0722-C0A43E48884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C0280BD-6F85-0621-912F-1FEC39582D6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C0280BD-6F85-0621-912F-1FEC39582D6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6B86DEF-B2B9-D377-77EE-17B23811B280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6B86DEF-B2B9-D377-77EE-17B23811B28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2CEEEB-195C-C7C8-24C7-CEB6D80ADC1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2CEEEB-195C-C7C8-24C7-CEB6D80ADC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FAF48B-267C-B337-5FD2-86C0F1E2E590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FAF48B-267C-B337-5FD2-86C0F1E2E5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2743CD-EAFA-5D9E-1CAC-0B4B0364399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2743CD-EAFA-5D9E-1CAC-0B4B036439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9299B5-AB45-5369-B120-827D2CF8654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9299B5-AB45-5369-B120-827D2CF865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490F01-0692-4925-DEE1-3CCE2C40BBA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490F01-0692-4925-DEE1-3CCE2C40BB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A4E705-3211-0388-40A3-FFC54D7C1E7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A4E705-3211-0388-40A3-FFC54D7C1E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963DA8-C093-C385-2FD5-E25989184B2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5E6EC52-DDF6-25AF-EF6C-F8BF136DD2A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5E6EC52-DDF6-25AF-EF6C-F8BF136DD2A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9CFA563-E6A9-A1E4-6CD4-484DEA1D2E3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9CFA563-E6A9-A1E4-6CD4-484DEA1D2E3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BF69486-856D-9A77-6EEB-0991E8D142B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BF69486-856D-9A77-6EEB-0991E8D142B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71EE93C-6726-FABF-9B92-A138C3E54A1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71EE93C-6726-FABF-9B92-A138C3E54A1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0E6BB6-E68C-C8FA-1F5E-D58DB7626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22B65-9AEC-E404-012B-24438C274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1115B5-1426-EB33-B530-24802E4D5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F39C840-29D5-ADE7-8A6F-188431704D1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BABC52-F84B-BF52-A652-933D5843BD1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BABC52-F84B-BF52-A652-933D5843BD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3A1546-3F44-191C-4EA2-FF3F9D7A548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1BC91340-E6F7-3F91-A63F-E59402AAB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3FAC594-5F95-4EE6-C0D5-B63D8582593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3590BC1-9080-47E9-4FE8-531F7EF5E284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D775EF6-1CC0-115C-7F6D-FDF97F43158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1A754CF-F13C-7E29-A17C-3CA0CE7C141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975C4F4-A093-5AED-42A5-1688CEC9F02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F9CBB7EF-4D23-47C7-4FBC-E865DAA5752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7E00464-890C-D282-E870-23FF6DBDD29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B820D2B8-DCF1-0576-E790-FFC43E8F320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A95E8A9-A2C0-216A-2610-680DBA9005A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BE141F4-04A9-FC75-405B-86599FBC37A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3902D0A9-F775-9AAF-45F6-3191570E8F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D30EFE2-8F46-368A-897F-47D9094C58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275D1FE-5933-ABD1-EE19-BC65589566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D794AE5-38E1-7D38-4095-7810AC1DE6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5A6D3CA4-E257-9A22-0495-A0158DC1F2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0A786B56-A4A1-BEE7-E036-059C910DB1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32215A6-9D8F-5F7A-DA92-27BA986842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3E847E3-D54F-30A4-2847-0614E2CB86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069388-4FBC-4E49-0161-7FD7A6F4A9A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069388-4FBC-4E49-0161-7FD7A6F4A9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8EED9E-A765-99D9-5260-D2D07F600DA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8EED9E-A765-99D9-5260-D2D07F600D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D0591C-CDA2-DDE9-D942-BA6021F6569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BCCA40-56D1-8079-666B-C24BD326179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BCCA40-56D1-8079-666B-C24BD326179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CDDC718-412A-DA01-4573-5E0E6AD7D0B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CDDC718-412A-DA01-4573-5E0E6AD7D0B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3568D34-0605-1C26-F413-0C3C83B455F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3568D34-0605-1C26-F413-0C3C83B455F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093B7B-689E-F5D5-140E-7D137A51B05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093B7B-689E-F5D5-140E-7D137A51B0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79E8D3-1666-7834-7AF7-6E5AEBFD049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79E8D3-1666-7834-7AF7-6E5AEBFD04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E26051-CC43-EA5F-FA44-79E3285CF883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E26051-CC43-EA5F-FA44-79E3285CF8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2B4E2B-4D46-2FE4-40D2-86ACBC299EB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2B4E2B-4D46-2FE4-40D2-86ACBC299E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1DB30B-5BB4-70E8-CB5A-C08016BB1E2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1DB30B-5BB4-70E8-CB5A-C08016BB1E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CBCAF2-0436-A054-5E96-0266D7CDE99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CBCAF2-0436-A054-5E96-0266D7CDE9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BDDA50-B01B-9E4F-F1AB-9B7F7343F23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BDDA50-B01B-9E4F-F1AB-9B7F7343F2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3FF5EEC-A772-2FBD-493F-6648FEEA098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DD5E219-9CC4-F5C0-03C4-804BF24B43E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DD5E219-9CC4-F5C0-03C4-804BF24B43E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988E2FD-0CB6-8B6E-9CD7-C43FFD14D6A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988E2FD-0CB6-8B6E-9CD7-C43FFD14D6A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D44439F-C67C-3584-3223-ED81CE673F3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D44439F-C67C-3584-3223-ED81CE673F3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5EA02E-9DC6-F7D7-EF5C-B307A4EB3DE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5EA02E-9DC6-F7D7-EF5C-B307A4EB3D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63A5F7-9BBF-2533-8C1F-447937CFC5C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63A5F7-9BBF-2533-8C1F-447937CFC5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2206CA-A0D9-AF03-4138-F8D389114C2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2206CA-A0D9-AF03-4138-F8D389114C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DECB3D-1E6D-BC63-03ED-0CA45B38E7E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DECB3D-1E6D-BC63-03ED-0CA45B38E7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7FE3EB-E2A8-0E68-EF9F-F7706EC007B2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7FE3EB-E2A8-0E68-EF9F-F7706EC007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494FBD-3128-D36C-2645-F58C31318AB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494FBD-3128-D36C-2645-F58C31318A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B6CDAE8-1BC0-EE3C-3511-2839A61BCE3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ED47931-9481-E1B7-31D7-DE393D027AB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ED47931-9481-E1B7-31D7-DE393D027AB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F93CE63-6741-DE73-9FAE-8B1466437F05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F93CE63-6741-DE73-9FAE-8B1466437F0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40801D8-2F0B-DD95-56DB-D7E88B079F4C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40801D8-2F0B-DD95-56DB-D7E88B079F4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88A2E38-0C29-2B34-944C-2BFB1CA1E54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88A2E38-0C29-2B34-944C-2BFB1CA1E54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CCDCD-6EDD-F134-A6C0-85FCE8D41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3E620E-D1AA-A974-570A-EBEF2544E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DAB048-ABCC-62C2-9B54-C761403FE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66B7C22-6707-C496-C83B-8328664E7C3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24BEA3-A0F6-AD0B-DA7B-357DF07FCB8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24BEA3-A0F6-AD0B-DA7B-357DF07FCB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6D6ADE-337E-C497-F692-0F45E3E6898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A992E139-11D4-4E3F-3182-552903CC6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26C8154-ACBA-0F04-F416-32657F0F74E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302DC237-1FC6-DE8B-FE53-BCD599FBA68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EFEB868-19EC-8582-61A1-0F77135BF8C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C9376A5-2BF1-E52B-FBEA-A9EB4018444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D13C0F2-6707-68F9-A98E-74F1826695C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A1E73FC0-67C8-3CB0-DAB9-ACD4D2E795E5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933F5879-2869-9D45-18AA-1818A7DFDEF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10CB561A-0C67-6DF6-3E87-D42E99F58EA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3B37D67-94A1-4687-7D8D-3B041B7C6D4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08592A1-F5E0-F324-4814-8D311E15893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48601AC-ADEF-1DAE-6487-8F99ACF0AC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A15A8879-1FDE-0C7C-A416-C2EEDD7617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F87CD04-D6A3-0EA7-321E-A0B2A52B74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3FA67AE-FE24-DCA6-0616-E48C539E74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3265DB94-AD18-0E0C-7E7F-315FD9FDE9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8F0CDD7D-B62F-2FC1-A7D3-D398B66C76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CE2A931-66ED-4BB0-7A13-063A5A804C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2A56426F-8325-7F11-C484-C875889D62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E5A015-E07E-284F-9B50-23C07471CF2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E5A015-E07E-284F-9B50-23C07471CF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B3D00-EDC0-B3CA-A2D5-553C2C90D7E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B3D00-EDC0-B3CA-A2D5-553C2C90D7E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470CF3-0FEC-1F2A-D342-6A1E73AADFF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B2DFE6F-6C0D-60BD-26CA-E4D3F71F20E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B2DFE6F-6C0D-60BD-26CA-E4D3F71F20E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0881760-D458-0EFB-8162-090399E9412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0881760-D458-0EFB-8162-090399E9412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D1240DD-8A13-44F9-C09C-4282C093C0F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D1240DD-8A13-44F9-C09C-4282C093C0F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1C6DB3-FEF7-25D0-D9AD-F17377596BF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1C6DB3-FEF7-25D0-D9AD-F17377596B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CF68E1-32BB-AA96-F3A0-4AA621F5D07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CF68E1-32BB-AA96-F3A0-4AA621F5D0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F4BAAF-C9CA-6658-A835-76DC38BF8E13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F4BAAF-C9CA-6658-A835-76DC38BF8E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4843C6-19FD-1A4E-A7DF-27CD3BB973D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4843C6-19FD-1A4E-A7DF-27CD3BB973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54B293-F78E-ABE1-5886-2645FB01F91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54B293-F78E-ABE1-5886-2645FB01F9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947951-76D3-0CFE-C825-7B0A9761615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947951-76D3-0CFE-C825-7B0A976161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031569-3FDA-8B19-9C13-60654DBA5141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031569-3FDA-8B19-9C13-60654DBA51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64FC997-B9DE-C5B3-E7AD-644AF209C17E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564AB55-7BFD-4570-8DEA-37DB11EE0BB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564AB55-7BFD-4570-8DEA-37DB11EE0BBC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DA8E21B-8A36-86FF-C557-267A5A96937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DA8E21B-8A36-86FF-C557-267A5A96937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EDA904E-53AD-38B6-1D4D-F4F656879B8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EDA904E-53AD-38B6-1D4D-F4F656879B8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F4C032-99F8-728A-0531-45DBB73DE92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F4C032-99F8-728A-0531-45DBB73DE9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7D7450-CBA5-83AC-A8D1-EC9DADFB4D3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7D7450-CBA5-83AC-A8D1-EC9DADFB4D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7D42AE-B682-24A2-8A9C-E86DB157385A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7D42AE-B682-24A2-8A9C-E86DB15738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39C967-3AD6-2ABD-4CF3-8E7A45B2DCB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39C967-3AD6-2ABD-4CF3-8E7A45B2DC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53EDAF-47AF-73DE-6CBF-F15F3DD9386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53EDAF-47AF-73DE-6CBF-F15F3DD938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E5491A-0409-52E3-DDDE-DFE8D77ECDB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E5491A-0409-52E3-DDDE-DFE8D77ECD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455A9C-276B-07C5-BE85-5CA3B9081A8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ED2C6C6-52D8-03F7-2E21-87CA1D19415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ED2C6C6-52D8-03F7-2E21-87CA1D19415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69DB2D8-0851-99D7-BA0B-A8B21B728FA9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169DB2D8-0851-99D7-BA0B-A8B21B728FA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A44807-C82E-C234-7014-C8255306AF8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9A44807-C82E-C234-7014-C8255306AF8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5AE8E76-BED7-5ACF-5BC6-143447CADB81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5AE8E76-BED7-5ACF-5BC6-143447CADB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1B9AE8-B997-90D1-0014-81E43F7A4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A73156-970C-B945-0475-71B6257EA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27E755-177E-29F7-4147-2BA75E9D6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B01293F-ED9C-6931-AD3E-FB20B9C94E9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0683F9-AAAD-1193-A46F-660D9125917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0683F9-AAAD-1193-A46F-660D912591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602D43-1449-77A3-6B6C-9185A71D768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0DE68E08-B0C7-7977-E858-CF21CF5C9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5D4266B-44DD-6779-91C5-1825E8EC922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B78C1C0-148F-1292-79E5-365C2A4D73B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ECD2347-06E5-E5CD-EC75-E32BF0A2E7C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C294AC6-8BC7-9541-21C2-D4F6560BB3D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BD174261-B7B7-1B86-30DA-CC85B30AFBE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C94B2A0-7C98-AD96-FAA0-EBEBFC6DB5C6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9204917-5729-A1B9-BB5B-2EE182C137AB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706309D-712B-982F-7666-8D12EC632F3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D79341A-99D6-BB76-65F2-6114A3045A4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E491BD0-A8DB-68ED-F086-6F01098481E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FA99282-0430-70A6-CB73-BF72E72703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A75352DB-FF0C-CD5D-C65D-7B09444C94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BC0E028-31B2-5BB0-CECF-E9FB66E732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BEA1695-7787-917A-4F5B-3073119114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79FB033-DB7E-3E1A-B72D-80E2FC250F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AC41CD18-D176-2DA6-5005-28FA4C4868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FBFF51A-BE89-9171-352F-457D12C6F0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F016BBA-4EA2-1B48-8FC8-0B14E9E9B5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A5C615-F17B-7F1D-7D04-306A22D8AC2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A5C615-F17B-7F1D-7D04-306A22D8AC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5D135C-DD37-DF26-0FAF-4DA9E027AFE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5D135C-DD37-DF26-0FAF-4DA9E027AF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4667D0-3F12-6C61-145F-9B1D703C4A3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3D7CD5C-1FFE-0A11-B9DF-AB32A5A1E8A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B3D7CD5C-1FFE-0A11-B9DF-AB32A5A1E8A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A04058C-B596-5483-6443-C6C44723D29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A04058C-B596-5483-6443-C6C44723D29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11AAE19-DDDA-1491-B85E-A2CB0675EC2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E11AAE19-DDDA-1491-B85E-A2CB0675EC2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197B14-9451-C643-843D-CFA1624F0E1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197B14-9451-C643-843D-CFA1624F0E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04C6BA-6C50-4AEB-AFF6-40E9144BD64A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04C6BA-6C50-4AEB-AFF6-40E9144BD6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9803F1-2111-CA2A-6397-51CC75ACEE3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9803F1-2111-CA2A-6397-51CC75ACEE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A186DC-5D20-E135-BB2B-5806C9D46F6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A186DC-5D20-E135-BB2B-5806C9D46F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6B9A01-45B6-3E36-EDA0-FB1DFE1B512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6B9A01-45B6-3E36-EDA0-FB1DFE1B51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73C3FE-C6E5-C54A-C3BD-610137FD2C6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73C3FE-C6E5-C54A-C3BD-610137FD2C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38867E-670D-041A-A5E6-086161B17C2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38867E-670D-041A-A5E6-086161B17C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D3E9C8-B1D7-CCF5-8994-18724A39BF32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FAC0BAF-FD9E-CAE1-AED9-B1229486D4C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FAC0BAF-FD9E-CAE1-AED9-B1229486D4C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4244-642D-A1A8-DE85-7ECE72BDEA57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4244-642D-A1A8-DE85-7ECE72BDEA5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40C8C7A-3228-24D7-8B66-08597ECA5AD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40C8C7A-3228-24D7-8B66-08597ECA5AD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2E8B2CA-B2FF-60ED-E75D-468E1C1BF8F6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2E8B2CA-B2FF-60ED-E75D-468E1C1BF8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702FCD-FCFA-7D3E-EB3B-AF8248D34DE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702FCD-FCFA-7D3E-EB3B-AF8248D34D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66BAF9-1DE6-44B2-C357-5876A5F1A702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66BAF9-1DE6-44B2-C357-5876A5F1A7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213086-58E7-9A5F-8E56-8D6DD474652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213086-58E7-9A5F-8E56-8D6DD47465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512EF0-45C9-94FC-4646-FEEACC8872F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512EF0-45C9-94FC-4646-FEEACC8872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C91985-C942-117C-EA24-112BFB184E4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C91985-C942-117C-EA24-112BFB184E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6F128-6F42-9136-3B72-F07B27CE3FD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6197AF7-6067-B1E7-7CA1-4E1E079F3A2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6197AF7-6067-B1E7-7CA1-4E1E079F3A2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ABB5293-3EF0-121D-5F9F-265BFE95893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ABB5293-3EF0-121D-5F9F-265BFE95893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8B8D93A-5941-69DC-E1A7-2500D784140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8B8D93A-5941-69DC-E1A7-2500D784140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89DE02-7569-0635-ED9B-1D7C759317D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89DE02-7569-0635-ED9B-1D7C759317D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8D68DF-32DD-E689-8746-FEE5DFE63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73B7F1-9B8B-4547-9D99-4AC7FE4BE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EBDC43-D995-1351-A031-03221C613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8C6927A-136A-73D2-D545-75A07BC276A3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FB3E1C-5FA3-B98B-4E4F-E237BD6F5A8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FB3E1C-5FA3-B98B-4E4F-E237BD6F5A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22AF1D-F816-EF83-571E-B16A0EF11A8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4FA306AF-01C1-F7C0-3330-6DC86444B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F8FCBEB-274E-EFF8-23FF-0C460270712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C186D03-EC84-4BC7-D90E-A1D6756F8F2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9A06B8F-EF1C-98BC-635C-0259EDD1632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2C0EFEA-54D6-CFA8-0459-D100C2C7C27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D994C0F-921E-47F5-9ED2-B358D8D1AF2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283BCF8-5DC1-0759-100B-A007B72BECD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9719626-9948-F804-7DE4-45E0D4B50E9B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888F36E-0561-80D6-4B80-27C15D7E8AB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983E27F-EDBA-3BD5-1985-F22AC97DBC9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49255AE-967A-CF1C-ADBE-FD8DDA45076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D945316-ECF5-4B73-F85E-A1688880C1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2EE00A0-5275-5F4C-4933-AE66EA8586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84082B9-B701-055A-25AB-1B8EC4C612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30AE8C6D-A129-65D1-FD2C-F74203EE2F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5C5355C-B075-D8CB-79AA-D85602C163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0B22AF44-56B2-A7EA-3495-F9A3ADECB4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7AAE96C-1A18-37E1-DD6C-BB43881D70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55D146B-64E8-9A21-AAAC-A034C65D5B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A5FC63-DDA9-B0A9-9D40-C06D8705E18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A5FC63-DDA9-B0A9-9D40-C06D8705E1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8835FD-D3B1-2F86-7D44-A738D02512F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8835FD-D3B1-2F86-7D44-A738D02512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AF8BC1-20AF-B31C-4377-DB5A41C7AC9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BC39870-208C-9012-F7D0-4CCBEA50D7C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BC39870-208C-9012-F7D0-4CCBEA50D7C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F077951-4305-9E36-938C-343B0465D9B6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F077951-4305-9E36-938C-343B0465D9B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B14BCD4E-B39C-0C41-7B8E-607149700BD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B14BCD4E-B39C-0C41-7B8E-607149700BD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79DCC8-F873-8078-6BD6-B102004E0A2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79DCC8-F873-8078-6BD6-B102004E0A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E76891-66AD-A059-1973-C6779E3F342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E76891-66AD-A059-1973-C6779E3F34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D9BE2B-43D3-0C54-F0D5-83FD0CA40821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D9BE2B-43D3-0C54-F0D5-83FD0CA408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E06ECF-52B2-9735-3B5E-F694911524E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E06ECF-52B2-9735-3B5E-F694911524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C07CEF-8CF5-510D-5D5F-AAF1400AD37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C07CEF-8CF5-510D-5D5F-AAF1400AD3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AFAB48-CFEB-9857-338C-18305DA8307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AFAB48-CFEB-9857-338C-18305DA830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53EE88-FE45-7E91-F87C-305D1D55C1B3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53EE88-FE45-7E91-F87C-305D1D55C1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F903F8B-7605-B3EE-C728-957B63EC4F0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25A4E86-1605-CE37-929A-6614B77CF38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25A4E86-1605-CE37-929A-6614B77CF38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88BA8FB-B6A1-79EB-23B4-5EF8A898130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88BA8FB-B6A1-79EB-23B4-5EF8A898130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14DB5C9-DCE4-15DC-F226-026BAE646AB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14DB5C9-DCE4-15DC-F226-026BAE646AB5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96893D-A0BC-CC6D-CE26-DBF071398E9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96893D-A0BC-CC6D-CE26-DBF071398E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8ED28D-F0C5-144C-9633-2EA5D59890D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8ED28D-F0C5-144C-9633-2EA5D59890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BDD408-125E-6F67-D414-7BCED2438BA4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BDD408-125E-6F67-D414-7BCED2438B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0056CB-EF2E-BAAC-BA1F-38757F7F80E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0056CB-EF2E-BAAC-BA1F-38757F7F80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015D4E-7021-9CC5-48D9-B50342E2AB1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015D4E-7021-9CC5-48D9-B50342E2AB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425289-1603-44AF-2707-E399BDAAF4A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425289-1603-44AF-2707-E399BDAAF4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7FD412-97EF-3B25-1348-ED620B12A51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C5E60E5-5391-A2D1-B2CE-B1C4CBFE13C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C5E60E5-5391-A2D1-B2CE-B1C4CBFE13C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194C196-8E35-D80B-7B21-20A86317236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194C196-8E35-D80B-7B21-20A86317236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76BB104-0CDD-B6C1-F17F-8B3230440D0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76BB104-0CDD-B6C1-F17F-8B3230440D0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ADF845D-E215-1143-98D9-4157E159DFE7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ADF845D-E215-1143-98D9-4157E159DF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ADC28E-E833-FA56-797B-854CA579F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EB7135-6026-03DF-DD0B-33D8A9018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88FA86-10EB-8AB9-2A43-5A437AF96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523BE2F-3484-F373-E646-6DB514EB0B7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1BB10D-331F-1705-F1C6-E0AC41CDF55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1BB10D-331F-1705-F1C6-E0AC41CDF5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755F63-73CD-4D0A-EA61-4999FE48A7F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D573FA08-955A-ED2D-0B35-231BF925A0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F18EC3F-CB31-BB0E-9194-A24A69A131F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AB802E2-74F6-E669-071E-EC7E1179971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1490F39-98E0-FF26-2F4C-AB34E6AD66D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AC2B1E9-A813-2C3C-F5CC-C9A26D4828D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2A00DEB-F2CD-7E41-4FE6-0C7CA45C86A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C72207F-7995-9540-1624-89D36DCB5F0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A871F2B-61E1-774C-2A65-70ADAA86334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BDF8EAB2-FE41-F3B3-88B5-163FFF44C89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3DD78DDE-50D3-D14E-6816-C88DBDE8905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5360201-7640-F21D-AD54-ADBFCA8238F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458C0FE-52EF-D607-A919-CD033FE851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5A317DD-7495-2250-E0F8-50694E28FD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99A75E3F-A17B-1556-5531-7514EDB387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F21380C9-5A1A-3E1B-39BA-743D3DC74F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05CC6572-53D6-327F-357C-21BEF8CF05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723E2C52-3FC7-862E-8417-9A6DA33471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E68991D8-552A-7956-5613-41F6957CB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CF5AD176-68E1-D9EC-D813-F1B2791482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E4CE54-E612-CCCB-01A0-A829F4E5E54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E4CE54-E612-CCCB-01A0-A829F4E5E5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FF0F2E-A114-F633-EDA7-D773A081D8D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FF0F2E-A114-F633-EDA7-D773A081D8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221959-83AB-165C-BD8A-CF79F510263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FAAB16F-45FB-B37D-9EEF-C197F641918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FAAB16F-45FB-B37D-9EEF-C197F641918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4529F4B-6A96-BB8B-EDD8-F8AACC8D839B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4529F4B-6A96-BB8B-EDD8-F8AACC8D839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06ADAFC-4894-FB1E-A63E-13A190638CC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06ADAFC-4894-FB1E-A63E-13A190638CC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1DA61A-4101-BD1C-AB96-2B5ED6DB10F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1DA61A-4101-BD1C-AB96-2B5ED6DB10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FB1D0F-F7BB-BD04-0BEE-99BAC03B31F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FB1D0F-F7BB-BD04-0BEE-99BAC03B3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9CDA31-4A44-2BCE-3C20-8C80EFB37E2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9CDA31-4A44-2BCE-3C20-8C80EFB37E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B84659-6440-6C71-3D7B-18FAF3798CE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B84659-6440-6C71-3D7B-18FAF3798C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300B75-2C41-5862-32E1-82883151179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300B75-2C41-5862-32E1-8288315117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8AD358-58A9-E268-6A43-346522AEDCF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8AD358-58A9-E268-6A43-346522AEDC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AC4812-F2C6-5FEE-ADF5-EC953DDC5CF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AC4812-F2C6-5FEE-ADF5-EC953DDC5C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E88127-459B-27CB-E2A6-D830621E126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D6582BF-363A-3E69-9EB4-BA2D274D269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D6582BF-363A-3E69-9EB4-BA2D274D269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114F71FB-17A4-9B8D-1470-AA3138AED02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114F71FB-17A4-9B8D-1470-AA3138AED02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3B14024-DC2E-A951-5CE4-79D5B1E17EB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3B14024-DC2E-A951-5CE4-79D5B1E17EB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90DA4F-0805-2BE6-0A55-BDC786C0DDA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90DA4F-0805-2BE6-0A55-BDC786C0DD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F9E921-8FE2-8AD1-358E-D5C7FEBA6F7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F9E921-8FE2-8AD1-358E-D5C7FEBA6F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5C4672-7D0D-BA1D-C0E0-2592E02305A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5C4672-7D0D-BA1D-C0E0-2592E02305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2BD985-7AFF-3ECD-6D8B-C39181B78CB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2BD985-7AFF-3ECD-6D8B-C39181B78C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81F298-1623-4F00-80F5-210591201EC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81F298-1623-4F00-80F5-210591201E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76BBE6-AD80-D1EC-C4E0-BD5D2F1094E3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76BBE6-AD80-D1EC-C4E0-BD5D2F1094E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433955-285B-E790-BAB5-16CB8529740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5990D25-AC05-D001-18F5-6B6209C9595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5990D25-AC05-D001-18F5-6B6209C9595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02E158C-157C-4D7F-3C49-7D94DE92F86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02E158C-157C-4D7F-3C49-7D94DE92F86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8B3C031-EE20-6847-9E67-5EF33C78BE0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8B3C031-EE20-6847-9E67-5EF33C78BE0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DD5A4C-1C60-9FB0-9DFF-DFCD93E1834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DD5A4C-1C60-9FB0-9DFF-DFCD93E183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293F39-70C9-4E2E-571D-D3D2C6720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09B2C3-6FCC-ECFC-E7C0-6E6FC9106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B962DD-771C-1D2D-247A-73A018CC8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6134133-4408-E823-A8E0-D258BB12B4CB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B5DB45-D14A-05AB-7FA9-5821FEC8BC8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B5DB45-D14A-05AB-7FA9-5821FEC8BC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C593701-4F36-EE2A-AE4C-6C0E3DD964D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4A5279A4-097F-878F-C98B-1D789BE68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5DB106E-15B5-CD51-B1DD-06E72D47D87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EB5605DE-5DAB-22E4-9490-2643494ACA18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0C349EE-46FF-61C5-DA27-E6109F11C37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E571570-016C-093A-68C4-E8D4B7B00BD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A790BFC-2301-1CAD-CB34-320DDD789DA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48BF030-E723-BBEF-05BC-03AE7B9F529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D78344F-DABF-5FB2-2526-C019DF5B482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59CD7DA-B226-EE22-C789-68E45AAA301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A17EE36-0D66-3B88-B441-B296083FA84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87B99CF-F6B3-EEF4-FB43-F924989A72C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A7DF874F-BE11-D824-2E93-07797545D9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8346AFB-1C71-AAA5-9BAB-827D1CAD78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E55A192-D204-00FE-371B-AABEAA35A1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570E59A-65A8-14E3-54EC-96A10EBE4D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D605EFE-0C81-1A74-5E94-B540F6F209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F2CF37BF-46D1-A327-9A5F-4B8263EEB1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F18788B8-D8F2-1968-C793-DAFFA03691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71CAED6-B183-8086-41CE-77EE3D9ADA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7A00C4-36D4-A8E9-3690-34A3D27F376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7A00C4-36D4-A8E9-3690-34A3D27F37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415A21-7414-03C1-3DA9-177705294CB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415A21-7414-03C1-3DA9-177705294C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11E427-1A9E-1A5A-3FCC-BFBB4E3FC9F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E571AC5E-5B50-B92E-0692-3643184DA0C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E571AC5E-5B50-B92E-0692-3643184DA0C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9276885-14E2-4863-DF64-ECA5A1C55B4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9276885-14E2-4863-DF64-ECA5A1C55B4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2C9EFA5-45D7-F634-5737-AC49462BC16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2C9EFA5-45D7-F634-5737-AC49462BC16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35E556-A1DE-EEF4-73E8-62618868207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35E556-A1DE-EEF4-73E8-6261886820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EA70FD-D2C0-962F-4AB5-BDE586E551D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EA70FD-D2C0-962F-4AB5-BDE586E551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56B2A0-2E3A-54F0-77C5-F40EA6F0EEC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56B2A0-2E3A-54F0-77C5-F40EA6F0EE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EEB566-BD81-F6B8-ED0D-3B0AD1F2F5A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EEB566-BD81-F6B8-ED0D-3B0AD1F2F5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84AEBC-B5B6-FC06-F039-A54B9974478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84AEBC-B5B6-FC06-F039-A54B997447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684659-1524-61C1-46FD-D29FE0788D1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684659-1524-61C1-46FD-D29FE0788D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3FFE12-A6AB-0602-A3FA-DEF3B159CEA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3FFE12-A6AB-0602-A3FA-DEF3B159CE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32CDEFA-F5F6-5CBA-DC3F-FB54BEE7A73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EA3D5F5-59C2-9993-FDEF-C1B4F9FC98B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EA3D5F5-59C2-9993-FDEF-C1B4F9FC98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D89EB60-60FC-B9EA-73E2-BABA4911BDD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D89EB60-60FC-B9EA-73E2-BABA4911BDD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AE9A90D-8C44-8D60-72F1-B93D6513458C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AE9A90D-8C44-8D60-72F1-B93D6513458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2F0665-B6CC-E33C-D98E-AFE6B5787AEC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2F0665-B6CC-E33C-D98E-AFE6B5787A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EA4B12-FF76-6460-1F8C-D0F792F946B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EA4B12-FF76-6460-1F8C-D0F792F946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67FBCD-C7BA-039E-7A93-5289CACC2C6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67FBCD-C7BA-039E-7A93-5289CACC2C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9EC5E6-2A8F-2C2D-12A4-8D5F9496CF1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9EC5E6-2A8F-2C2D-12A4-8D5F9496CF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F9EDFB-1E4E-A287-4203-C078AA2ADD5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F9EDFB-1E4E-A287-4203-C078AA2ADD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BD9984-41B2-D4D0-AFA0-1FDAA7A4C85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BD9984-41B2-D4D0-AFA0-1FDAA7A4C8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69D781-3F29-112E-8705-4816267AD28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139341A-BDB6-50FF-2C40-1A7732F0BB0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139341A-BDB6-50FF-2C40-1A7732F0BB0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70CBF87-52FC-F442-B8C0-39A09409E9A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70CBF87-52FC-F442-B8C0-39A09409E9A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EFC1D0B-1D37-3091-9EA9-B82AD8DB020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EFC1D0B-1D37-3091-9EA9-B82AD8DB020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61A1072-85DD-7A87-AD60-B3C5FB783E2A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61A1072-85DD-7A87-AD60-B3C5FB783E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414406-88EE-FC70-DC7C-25B5E2F42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6609BE-2DA1-E71D-5E6A-B0AA21E35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C44DF1-C8DA-4B4E-DF03-828CB3EB4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521D531-2A33-D10D-52F7-46881A884633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CAE4E8-0FDE-9651-A822-07D521A44E5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CAE4E8-0FDE-9651-A822-07D521A44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51FBE0-82F4-7722-03D5-4B5DEE46A03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B356ECDA-C188-79E0-36C1-B76F765F8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526F7D9-3675-C936-F0A6-EDDB6613B1B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6F853A8-F0DD-1C38-8E15-A7E6F1F2B11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478C794-3892-F999-9AD0-43F84045B08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E41146B-9B68-86D3-C343-3333270F6CB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A5F96C2-E89A-1252-2BB7-B429F684FA1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E634195-EAED-6B17-BD44-C4FC1048E501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30E1299-3176-EAEF-A959-C1BCF1A77BE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26F30FF3-12D1-8257-188F-DF87643D0F6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85B423E-EC80-1164-7BBF-10A9CC434CB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5F29066-AD4B-6BC2-B446-F9EE3EED0B38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2117F2A-1858-C46A-67DC-FCC267C301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6B2D5B2-418C-3F7E-25FD-F9162C07AC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582EE30-6601-FA00-2996-A92B4835C8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84EAD11D-434C-238D-4886-DA31117A84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7E0E7B7-6076-1126-B198-23BEB5C80E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F60F13E9-B0F0-09DA-BF32-DC19B98B37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A983F4B-2AF8-AF04-5D17-FF2ED813D0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16116EFE-323B-B1C5-3633-7EF103EFE1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B91E8B-3AAF-29B8-C252-AF6B6044166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B91E8B-3AAF-29B8-C252-AF6B60441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974C7C-15CA-19C3-154B-1376C764868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974C7C-15CA-19C3-154B-1376C76486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ACFFD7-8904-028A-4B3C-8A0FC387EA13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28A16581-F297-A3ED-6F87-A005EEF674C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28A16581-F297-A3ED-6F87-A005EEF674C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5CE5AC8-F90B-87BD-DDA8-E843BEA92BC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D5CE5AC8-F90B-87BD-DDA8-E843BEA92BC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55539CF-1D5E-E630-6ADB-23EC194E95A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E55539CF-1D5E-E630-6ADB-23EC194E95A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4865E6-55A9-52EF-EFC4-38943C1F9FA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4865E6-55A9-52EF-EFC4-38943C1F9F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6D4A63-A0B3-9DF4-4545-52E526FE635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6D4A63-A0B3-9DF4-4545-52E526FE63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56BB8F-9E61-5956-CEFF-29575CAEEA3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56BB8F-9E61-5956-CEFF-29575CAEEA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1A936E-E822-2476-61A9-2EEE5EAD0110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1A936E-E822-2476-61A9-2EEE5EAD01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022BE3-5B53-C103-B3EA-60A936126F0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022BE3-5B53-C103-B3EA-60A936126F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AC922F-A0FD-2019-F953-8E4DCFCE745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AC922F-A0FD-2019-F953-8E4DCFCE74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E02BA4-3A4C-0895-D83A-50C77D5ED9E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E02BA4-3A4C-0895-D83A-50C77D5ED9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853A53-30DC-E886-F664-B12F3DCFA42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746888B-927D-7886-EA10-BBD6713978F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746888B-927D-7886-EA10-BBD6713978F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D608D23-0C1E-34F4-0093-B066C9EE3A4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D608D23-0C1E-34F4-0093-B066C9EE3A4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FC91844-95E4-4545-F540-071EA21A1F6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FC91844-95E4-4545-F540-071EA21A1F6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61CEB8-7202-4585-358D-F31CA3AEAD5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61CEB8-7202-4585-358D-F31CA3AEAD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6F48CA-C111-E057-6AF7-6D8B1288DB5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6F48CA-C111-E057-6AF7-6D8B1288DB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367C9B-9450-F7AF-B1FC-6F9F49FB68B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367C9B-9450-F7AF-B1FC-6F9F49FB68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E1C3F8-DB61-67B6-4E48-9D8ECD18A03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E1C3F8-DB61-67B6-4E48-9D8ECD18A0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55258D-43EE-E1C6-475C-7C0D936D12F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55258D-43EE-E1C6-475C-7C0D936D12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4ECC26-6B09-8E4F-ED16-972D6902895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4ECC26-6B09-8E4F-ED16-972D690289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5010A7-6C48-0A5A-501F-A124EC7105E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F6D1F9D-16D6-17D2-659E-765DA6886FC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F6D1F9D-16D6-17D2-659E-765DA6886FC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E48C061-76A2-D108-6D8A-948659D7B10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E48C061-76A2-D108-6D8A-948659D7B10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9113AB9-033C-C018-FDF4-E2049C2BC47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9113AB9-033C-C018-FDF4-E2049C2BC4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477980F-365A-0817-E2BC-B7B7D7F25D5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477980F-365A-0817-E2BC-B7B7D7F25D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76B0F54-07F5-17CE-69DB-1EECAD71374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7C9BDC-CCEF-BC0D-F075-4980C42565D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7C9BDC-CCEF-BC0D-F075-4980C42565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18F45F2-B92C-E2C8-51E2-4B63A6ED7E9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C2C8F3DC-B80C-A281-40D2-F1EF6CF21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FCC293A-4500-5B9B-3CD9-8A48B37857B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7BE10A0-A22B-925B-662E-85FC442AE11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A9E2301-CC44-8A9E-5111-95D105E09C3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DC97613-1532-053E-5C05-6F2F940EDDC4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6EA2B5D-3083-4B8E-8124-1EDD60D1D0B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8852441-6E27-13AD-7F59-DD722AB8A12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3C3C134-9B71-57F0-6843-4A99655BEB0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266832BF-72F3-49F5-713C-B90887D5A6B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898BCC60-4411-2953-6539-B37FD01B258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AFAF63A-51CD-9C5B-9D1A-D9867B1E294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93D0CF2-23F2-B101-8D16-4A218922F2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952E98C-B4BD-2F80-ECF2-B982BBFB7C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E063AE7-755A-395A-2818-FEA2EE821B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5C7D2FF-E0F3-85CE-D36D-3D141784B2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837256D-B699-4685-071B-A92D6F54A7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BD1BACD2-0440-9379-B9CF-BD1133D800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5ADC8DF-20E1-4475-94D9-E74B7E4A22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B6F17193-3410-CEE8-BEF2-651549D964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20590C-097C-D3F4-CB1F-47985807C16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20590C-097C-D3F4-CB1F-47985807C1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2834DA-0E95-320D-E530-B246B33CDDA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2834DA-0E95-320D-E530-B246B33CDD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2226E8-BA05-B3D8-098B-B437A33EB74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6E1C2FB-CC30-ABB4-2534-D3090F2E88BB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6E1C2FB-CC30-ABB4-2534-D3090F2E88B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D4E94D7-5DAC-B95D-4112-4A411A72908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D4E94D7-5DAC-B95D-4112-4A411A72908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F71AD05-44E9-4355-9195-0B378ED6AB1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9F71AD05-44E9-4355-9195-0B378ED6AB1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FBC7AF-99B0-FFC8-1427-CF510F8C39E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FBC7AF-99B0-FFC8-1427-CF510F8C39E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F5F9F5-0AEC-966A-0DB7-BF0C0EAFC11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F5F9F5-0AEC-966A-0DB7-BF0C0EAFC1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1413A1-E8F7-50F4-B22A-8EBDBDF855E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1413A1-E8F7-50F4-B22A-8EBDBDF855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A7834F-9292-DC71-50A2-52DD0D0D477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A7834F-9292-DC71-50A2-52DD0D0D47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D9B5B0-804A-DA10-5B2A-D7F29B40049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D9B5B0-804A-DA10-5B2A-D7F29B4004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261E36-2CBB-0DDE-293F-6F3AA92EEA9E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261E36-2CBB-0DDE-293F-6F3AA92EEA9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4BDC78-C82B-FAA6-E7CC-F541735FA43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4BDC78-C82B-FAA6-E7CC-F541735FA4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7D670A-79A0-30F8-3CAA-D955EE849F0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CE4182C-819D-457B-05F0-2A9A5CF4C43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CE4182C-819D-457B-05F0-2A9A5CF4C43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9474C6C-377A-922F-BFBC-C7F56E4F6AE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9474C6C-377A-922F-BFBC-C7F56E4F6AE0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BEEABB4-6F68-BB44-FE51-1D3B79390EA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EABB4-6F68-BB44-FE51-1D3B79390EA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F6A2EF-A6BF-D450-8421-D1631E101C4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F6A2EF-A6BF-D450-8421-D1631E101C4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604D15-A5D8-690F-948E-2089801B8F9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604D15-A5D8-690F-948E-2089801B8F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3C52EC-375C-AB4D-F5E6-B59723446AD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3C52EC-375C-AB4D-F5E6-B59723446AD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69EA9D7-25A4-2FAE-3DD3-B1943E9D6E2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69EA9D7-25A4-2FAE-3DD3-B1943E9D6E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229A8B-A9C1-EB9A-7263-43CF88FE4B9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229A8B-A9C1-EB9A-7263-43CF88FE4B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E39D18-A1FD-15CE-6FA6-465834967F1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E39D18-A1FD-15CE-6FA6-465834967F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9340CB-0DC3-A825-B585-C38115F66F8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0ED943BA-6D72-D240-011D-1CB6BE5D5A3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0ED943BA-6D72-D240-011D-1CB6BE5D5A3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239B7BE-1F88-C715-07E6-0ADC16B38A4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239B7BE-1F88-C715-07E6-0ADC16B38A4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06D894E-2762-C558-A263-0ED6B4740E3A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6D894E-2762-C558-A263-0ED6B4740E3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DCD586-7D9D-85A9-54E4-1A7A27E2B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8D640-3288-4E04-E62F-A17169DA0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13C62B-1764-6072-B28E-B6929E0FC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9EF0B1B-0BC5-D0DA-3AD1-42C43677046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DD5141-BE68-6383-0A94-418CCEDBD3DC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DD5141-BE68-6383-0A94-418CCEDBD3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C01585-8E27-5674-B012-A96DB587DEC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5DF81B91-6BCF-C7DD-0BE7-04FE1376F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F626EF08-160A-0602-2F3A-F4D8C8DE85F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7888097-6B60-C492-8FF6-CCE47AFDE68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FB1DE36-8AD6-9ACA-6EDE-026724703A6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CC231F0-3335-5DFF-E3F2-4D84BC0D6F7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3C1111F-4FD5-7585-C232-9BC0B0C9E7E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7C90F0B-497C-F542-F887-0EB54D28448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80B7D5A-FC1D-1C80-B891-830B7CA9F32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DA0C756B-269B-8FCB-856D-CE1D2DB1B6D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2F828BA-35B7-EE22-9BA9-A9D43584971D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402BB41-C16D-0F9B-FE4D-8F65CFA6181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E28E7BB-C81C-8775-C7D0-3A3A3A8314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1551307-F997-B718-F3B4-563BA7239B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FB20B2C-C50E-6FBB-C303-66995FF59D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C938809-8410-2D48-351F-55BAD466D8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EDF6718-141C-8063-8E30-C8AD04F50F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A0C86FF1-A90E-247D-E77F-6B8E98DF2A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EF27EF03-CAAF-3289-AC20-5E6A21A48E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AB2BFE6-D384-8BA4-B735-306C366287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4D865A-30A5-ECC7-1F95-C52E25BA1F3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4D865A-30A5-ECC7-1F95-C52E25BA1F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E160ED-5920-7CEB-1A6C-5E95779D2C5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E160ED-5920-7CEB-1A6C-5E95779D2C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F50D64-DCDF-7B41-2044-60B8E71FBBF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A09E4F1-C38E-C117-F937-BEC2DC71BEE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A09E4F1-C38E-C117-F937-BEC2DC71BEE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D3C7AC6-F39A-D5AC-12CF-DEFD018BFA6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D3C7AC6-F39A-D5AC-12CF-DEFD018BFA6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AF80F2E-D627-61E6-2816-EA5D3741455C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8AF80F2E-D627-61E6-2816-EA5D3741455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A1CBC0-EBDA-CBB3-97DC-3EA9C012DF0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A1CBC0-EBDA-CBB3-97DC-3EA9C012DF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8F8F0C-C501-CB94-CDF5-9503F367642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8F8F0C-C501-CB94-CDF5-9503F36764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8D5117-6460-6D6E-E792-A408375788F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8D5117-6460-6D6E-E792-A408375788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92D8CB-4D0C-6285-8939-1483A6CE91D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92D8CB-4D0C-6285-8939-1483A6CE91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A2E451-B229-8984-DC80-9991E44385E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A2E451-B229-8984-DC80-9991E44385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22CE8C-9EE7-7027-F459-91458635F42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22CE8C-9EE7-7027-F459-91458635F4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90B34A-4F64-583F-2152-F6E11EC7C9B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90B34A-4F64-583F-2152-F6E11EC7C9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4C4886-E1EE-74C3-EAAB-55B16A4DB07E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DD28303-1467-3A3A-D9E7-9DD757F7782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BDD28303-1467-3A3A-D9E7-9DD757F7782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C68772D-3511-60EF-B742-634D083D970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C68772D-3511-60EF-B742-634D083D970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43D75FA-7F89-D80F-74B5-2E478901435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43D75FA-7F89-D80F-74B5-2E4789014354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3C9AAB-F7BE-5A46-DDD7-7AD63461BA4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3C9AAB-F7BE-5A46-DDD7-7AD63461BA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B03C7E-1E2D-54EC-7380-680CFDDAF65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B03C7E-1E2D-54EC-7380-680CFDDAF6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AD0E5C-45D6-0950-6B00-A439C0436A6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AD0E5C-45D6-0950-6B00-A439C0436A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9E4CDA-8FC9-540D-D289-882ADDE4F02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9E4CDA-8FC9-540D-D289-882ADDE4F0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FAE145-A23A-37AF-05F7-6773E2EC720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FAE145-A23A-37AF-05F7-6773E2EC72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EC9287-7B09-5975-68A3-5900D94AEB1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EC9287-7B09-5975-68A3-5900D94AEB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4DE6AB-4702-65B6-8248-50E39BC75A8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3F1B03B8-B256-CB36-14B7-FCE7F4B9371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F1B03B8-B256-CB36-14B7-FCE7F4B9371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673E906-1A42-48D5-BC23-6A3EE9672EE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673E906-1A42-48D5-BC23-6A3EE9672EE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DCDAF8E-B155-F108-B34B-992A234ACAE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DCDAF8E-B155-F108-B34B-992A234ACAE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2BD5E59-FB0B-CA38-9BB7-53CB5DCADF9A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2BD5E59-FB0B-CA38-9BB7-53CB5DCADF9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3C67BF-2FA7-5722-2281-E8C9D1F62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A7F743-FC8F-2EFE-460B-D1B78CA86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7883EC-61F1-9A6E-047C-3FD8171A1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7D43711-ADF2-35BC-EDB5-C6D7E14C286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7E1530-B1A0-C8A0-ED56-2C36AD5CE90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7E1530-B1A0-C8A0-ED56-2C36AD5CE9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E3153-693D-AF21-7CC6-77B32F69547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6DA73D94-B1DD-AE06-252A-31628033E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2AC5BF8-D186-11D8-D06C-1EECFB9DD0E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A7A44F9-8DBB-D17A-AEA8-DD6C991F376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072BE25-2EAE-E678-F0D3-818EB8AFC5D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B3EE68E-6FE0-40A0-5C7A-A26CA1C2F10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F8AC66A-011F-0B01-0BED-37C36A25BAB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5BF76B4-D759-B727-EE9F-9C98060EBFA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C541E05A-0B19-689E-CA62-9EE60C2007F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A3DD3C4-50AE-9973-E917-EAF95B2EB2B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D34E86E-0200-0EA3-9638-67CC71A807E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264D62B-92EB-142A-EFB6-C009E7E00D2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816D524-C9DB-0BCA-FCBC-8C96875DE6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FEECC2C-200A-B09F-9BF7-46F5E5E307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F1FEC16-1979-2FDF-B1C6-D9950DF357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EC78AB8-50DB-756B-60CC-1245584E1C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8005055F-B2D8-C4F1-8086-32000E37EC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BF9F2CE8-F9DD-046F-0206-F3F66F75CC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065C83E9-7E80-31CE-B1AC-387D06372F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23A32CC5-E722-2E9B-5315-BCCC2C9402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621EFB-7F64-EE5B-A683-EBDEBD4A037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621EFB-7F64-EE5B-A683-EBDEBD4A0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E5676E-1EFE-40AF-C367-402645BD2D43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E5676E-1EFE-40AF-C367-402645BD2D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AA1BD5-B741-F603-ACBC-963A661C726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EDC4A9B-8CF9-5594-40C9-05A05FB654B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EDC4A9B-8CF9-5594-40C9-05A05FB654B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CB6F6DD-2FB0-BE2D-B186-B1A7FD3C9C3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CB6F6DD-2FB0-BE2D-B186-B1A7FD3C9C3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3A9E99E-C014-2364-8C71-1BAE7E7B281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3A9E99E-C014-2364-8C71-1BAE7E7B281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6657E0-FB8F-D4A7-96D7-41EA2806EE9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6657E0-FB8F-D4A7-96D7-41EA2806EE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EF9EE0-8DCE-26BD-255D-68B3608C929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EF9EE0-8DCE-26BD-255D-68B3608C92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374881-65E5-9196-1A8B-8F3BD0FDFDC1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374881-65E5-9196-1A8B-8F3BD0FDFD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D637FB-A93E-210D-D0EB-B06B4CB725C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D637FB-A93E-210D-D0EB-B06B4CB725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8703DA-3FD1-DC80-CFF4-55F5E7EAA10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8703DA-3FD1-DC80-CFF4-55F5E7EAA1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1234B6-1144-460F-5A9F-69EB69A9EE1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1234B6-1144-460F-5A9F-69EB69A9EE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7EAA60-4D67-0675-7B0E-A6C2441D8D40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7EAA60-4D67-0675-7B0E-A6C2441D8D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9D3AE5-5E52-28B8-0EC0-40195A0901E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69B20D2-6D6F-6863-945B-B92C34395BC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69B20D2-6D6F-6863-945B-B92C34395BC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A8D3DC0-FDDA-799B-177C-4408E5A0F65C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A8D3DC0-FDDA-799B-177C-4408E5A0F65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8917576-D40D-A7A6-F832-664C9695E476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8917576-D40D-A7A6-F832-664C9695E47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97C2C3-2248-CD6F-06E3-7C8397B5C5F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97C2C3-2248-CD6F-06E3-7C8397B5C5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A6A66E-A591-0FD6-2681-11E66FF5CF6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A6A66E-A591-0FD6-2681-11E66FF5CF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E7BA50-B11A-059B-6D8B-EA8F39764532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E7BA50-B11A-059B-6D8B-EA8F397645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BF329-6604-D0DB-603A-DF534C0E8BBE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BF329-6604-D0DB-603A-DF534C0E8B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A0DCEB-24C9-FA14-509B-EFD8BE9D1F6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A0DCEB-24C9-FA14-509B-EFD8BE9D1F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CDD979-C01B-9429-A185-2E9FB0835F1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CDD979-C01B-9429-A185-2E9FB0835F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E959A9-E335-1520-A911-2C512D656AA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0BECA438-CCE6-9E20-11E3-6EB5D0641840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0BECA438-CCE6-9E20-11E3-6EB5D064184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97734B9-BC4B-5E9F-31D3-D684F144361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97734B9-BC4B-5E9F-31D3-D684F144361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E1B10C2-F4FA-BF0C-A361-DC6AC2A3EDD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E1B10C2-F4FA-BF0C-A361-DC6AC2A3EDD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4DC6D53-9728-B33B-F3E1-E63DB7C41F40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4DC6D53-9728-B33B-F3E1-E63DB7C41F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12A60E-9D0F-4DDA-5B47-09C8E624D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FF7264-8034-B6FD-8DF7-1AE83365B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B92EB2-5DEB-4DD7-B9E6-0C15E1E7E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1A03CDF-7B5F-C817-AEA6-001CC209998D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DB53E7-EF5F-7F9E-E09B-A8D4C20428E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DB53E7-EF5F-7F9E-E09B-A8D4C20428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B6B7410-925A-6772-4194-52E0D842AE06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8F94AA87-28EB-ABA0-5A10-D706BC45C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1442548-E4D0-B4C7-3153-E8B3D81EAFF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D7BFEF7-E844-DA31-06DE-97A3A87FD8AC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7CB1D89-1302-1C6E-9284-749FD12CAF2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FB0E5F8-B752-A6BB-4855-91FD80B0F17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56DA32A-D1BA-FB88-B2E5-943FE8749F9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514FDB7-05F7-BC1A-E0C5-292705C7C52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C2D1E721-CC4A-E1CC-F911-9F9EAD0B5E1B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123BF854-A9A2-08BF-BCB3-EBE506EE516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2F8ADD6-1860-E9F5-FBBA-DD4638150F9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72DFD04-B848-1A5E-365D-AB9A4743591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82D0041-E64A-E2E3-2CFA-87F8B611A6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4B8AB0E-D8F5-7EB0-40C8-CCD2A7BE62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EB281C3-71AF-B946-D030-9A2D8E2318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A14628A8-F78D-F51A-61FE-CD2D8E012A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2555011-6A9E-FDAC-9C0A-E36D6257C0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15F87CAA-EBA8-8DFA-FF2D-D2798FA800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E49B8E6-E322-EC1B-0961-50FDE8924E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F8ACA9F-17DB-666A-D708-34ADFD1EC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A096B8-C950-5D4C-ACCA-9E82F206DCF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A096B8-C950-5D4C-ACCA-9E82F206DC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D320A9-9327-18A4-8C06-30F64FD3C3C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D320A9-9327-18A4-8C06-30F64FD3C3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F8C067-E0E2-70FB-EE54-BE666980C58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884C775-29D9-9748-705F-FAE23F218A0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884C775-29D9-9748-705F-FAE23F218A0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57EF90A8-0765-38F5-AF47-F947FABECAE8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57EF90A8-0765-38F5-AF47-F947FABECAE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31A25B9-4914-5864-0328-7E515F32286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31A25B9-4914-5864-0328-7E515F32286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EAEB2A-9A1E-0E91-7A2C-E73DB2C865F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EAEB2A-9A1E-0E91-7A2C-E73DB2C865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772173-FE77-D9F1-0165-66997854A06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772173-FE77-D9F1-0165-66997854A0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0B9E1A-2C5A-1CFD-B17C-7B6704D1B82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0B9E1A-2C5A-1CFD-B17C-7B6704D1B8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772DF3-88D6-E8E5-C90C-69E1F1208C3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772DF3-88D6-E8E5-C90C-69E1F1208C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3DCB1-4F78-35DD-9A65-9952E48048A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3DCB1-4F78-35DD-9A65-9952E48048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DE06A0-CC86-37C6-5BE7-4A5231C35AA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DE06A0-CC86-37C6-5BE7-4A5231C35A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0B42C3-EF68-88E3-0ED9-9980380E703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0B42C3-EF68-88E3-0ED9-9980380E70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FEB07D-2C05-8500-F47B-22A6D0F2E55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ED30B05-FDF3-F298-8B54-39CB837C2277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ED30B05-FDF3-F298-8B54-39CB837C227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C4FFC07-8D21-A337-3226-16E041892A0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C4FFC07-8D21-A337-3226-16E041892A0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8C8D99F-8BE7-867A-4A16-D4CB899ED69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8C8D99F-8BE7-867A-4A16-D4CB899ED69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F5D2EB-A29E-2A57-D740-470FC275089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F5D2EB-A29E-2A57-D740-470FC27508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1DB35D-A45B-693C-7868-3102EB6B209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1DB35D-A45B-693C-7868-3102EB6B20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6FC671-C6FE-4C02-8020-2DABCCE5391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6FC671-C6FE-4C02-8020-2DABCCE539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B3E187-F953-A077-2B05-DDA47ED678F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B3E187-F953-A077-2B05-DDA47ED678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CCA3B9-0823-CD70-2F22-CAB1F1BD9DB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CCA3B9-0823-CD70-2F22-CAB1F1BD9D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00CB50-13A7-A3BB-3BFE-A7907C7732E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00CB50-13A7-A3BB-3BFE-A7907C7732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57182A-8E5D-E517-EFD6-38C24B897E22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90E86BD-8965-AEED-BB5C-8E00DDCF4330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90E86BD-8965-AEED-BB5C-8E00DDCF433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5A62684-5557-EEA7-52CD-4E103C6B681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5A62684-5557-EEA7-52CD-4E103C6B681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D5BEED1-F80A-0700-4D97-2BAE4E023B9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D5BEED1-F80A-0700-4D97-2BAE4E023B9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C7D2B18-9480-0AEE-0304-0955C475500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7D2B18-9480-0AEE-0304-0955C475500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0B7D87-C46D-8B68-5D36-64BE3F230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9757A2-4E15-1F92-EE83-63E3357E0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13AFE3-A5A3-22C2-3391-438836AF7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D960C-2F4D-3275-13D5-DAC809B7BF2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C8509F-DBAD-F3CC-BFAA-7BF3CF7C171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C8509F-DBAD-F3CC-BFAA-7BF3CF7C17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2F0BB4-D914-E0DF-DCA4-5E374702F99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DC1AEB35-B52A-34E1-66BE-82E08C8D2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C2BEF23-FDED-C723-25A7-EE4A37CF455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4F55AE5-3700-4B65-5B8E-8B2FA5CE495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7255912-4534-7AC6-FD5D-82AD6B38972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618FBDB-7AB9-CD66-1D66-F0E2F6B7AB1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C338310-D614-2DDB-F7B1-E644C763A7F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3298CC7-1025-26A0-84D2-28B0B629D77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8200D01-4D0C-947E-01DE-B0AF0934C21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CD239FD-4C3E-7885-3AF7-C07BADD1C1B0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3C53160-4827-B18E-5D5E-1A11F7275CF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9B40091-79D8-3854-B23C-B8B88A4D17F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2982022-BA0F-C3A8-5FB5-57CB7DFF80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DCCD1AC-DA1F-20B4-6BCB-D876E12A1A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007B3FE-A436-95A3-6F99-FBCCAC22F8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1BD7960-39D3-0601-B398-193E3C5361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47F5173-1497-9E37-B318-92BABAA00F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F49E785C-F7F9-F64C-368C-E0ED1F2A7B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78039DB-7715-E574-569B-0BE5B5CD45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69E312C-AE61-3C19-73C2-61760A9784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1CC03F-E47A-CD31-172F-B4058B890AA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1CC03F-E47A-CD31-172F-B4058B890A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31B40A-B51F-4504-E7C0-CAFA576E4A1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31B40A-B51F-4504-E7C0-CAFA576E4A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775CDF-E093-449D-CA21-6C1D46CD782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D7F8738-527D-C653-315E-712D9A784DB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D7F8738-527D-C653-315E-712D9A784DB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4B3D8ED-982D-FDF3-2BAE-BAB21CEEC31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4B3D8ED-982D-FDF3-2BAE-BAB21CEEC31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6CBE5F5-68B9-5B1B-517A-F38ED8D03EF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6CBE5F5-68B9-5B1B-517A-F38ED8D03EF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34B049-9EC6-FACA-488A-96C1D001A83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34B049-9EC6-FACA-488A-96C1D001A8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AD0305-D99E-D2EF-DA8F-171960C5730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AD0305-D99E-D2EF-DA8F-171960C573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8B36FA-BA57-0A67-BEFB-65057D4CBB85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8B36FA-BA57-0A67-BEFB-65057D4CBB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2C7505-7E40-00CD-7C3D-AC8461AF39B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2C7505-7E40-00CD-7C3D-AC8461AF39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7B7B93-EE14-AB13-7AA7-B965548E589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7B7B93-EE14-AB13-7AA7-B965548E58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9B3D83-2082-C958-5176-BEEFE4764AD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9B3D83-2082-C958-5176-BEEFE4764A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707CCD-536C-F7E4-4743-BC4AF59938A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707CCD-536C-F7E4-4743-BC4AF59938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3712C8-6159-9237-54B7-7AE7403A686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D02ED426-79B0-F9E1-57DB-9BFE5B11CAF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D02ED426-79B0-F9E1-57DB-9BFE5B11CAF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039D2E2-1549-D5B3-320C-40BC7811D37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039D2E2-1549-D5B3-320C-40BC7811D37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FC06A20-1642-54D7-6C4F-E0144359286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FC06A20-1642-54D7-6C4F-E0144359286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EC9124-87A6-016B-B318-80F13126E28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EC9124-87A6-016B-B318-80F13126E2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F68F54-7324-0748-5EAA-835A8E1E81C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F68F54-7324-0748-5EAA-835A8E1E81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346525-D9BD-D9D0-E00F-C0EE433BF18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346525-D9BD-D9D0-E00F-C0EE433BF1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BD876-513D-CDDE-36C0-E9F954430C0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BD876-513D-CDDE-36C0-E9F954430C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FA2A47-380E-03FC-F001-7AECBBD0295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FA2A47-380E-03FC-F001-7AECBBD029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B4154C-36E0-7F06-8747-8306011C5943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B4154C-36E0-7F06-8747-8306011C59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FE11AD8-AAEC-6674-2081-F7D9798F707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6E5497B-A5E9-F247-1BB5-FEFC8B8AAED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6E5497B-A5E9-F247-1BB5-FEFC8B8AAED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38483CC-E6F2-A3F6-D261-7BAEEB97791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38483CC-E6F2-A3F6-D261-7BAEEB97791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E874EC8-4CE7-87A5-A288-A237BE9C8FAC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E874EC8-4CE7-87A5-A288-A237BE9C8F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B13422-A0ED-8124-B6AF-750D6DB24DB7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B13422-A0ED-8124-B6AF-750D6DB24D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F0F7CA-04C5-F2FF-F7C1-27FF776A9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E03D34-297B-5045-7ABC-080DD97F2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2DBCA2-040F-D816-E178-9A968CD5C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ED990F1-A85A-BD37-7172-5E98C8B2EFD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936C48-E594-EDCC-9042-F6085AD525C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936C48-E594-EDCC-9042-F6085AD525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60D25F-4F7E-9439-BEF7-4536FBB1AF5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A04F5796-F218-6C25-3C53-4053C56E8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94C602F-42CA-5F0E-631C-33DD2E0EEB3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9676E33-80B4-539B-EDEC-80A4F9257DE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319C4A3-142F-5E1C-F52C-DD840CD8D44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CE53833-304D-D7E3-956E-E4D46ADA1C6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10128EE-2415-AD62-92B0-91AACC185CC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AAA3EAB-C1F1-D50D-62CC-51D3D6D2FCA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4121A1DB-A245-A7D7-6B2B-76BF8B245CB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36C26E6-E330-2155-D9E4-BAB408DF860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6F11FBE-029F-AD51-44CF-5A0C4CC1AC2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AB08965-E2C8-2486-FF1F-6C1D3A26110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523FEC9-FFBB-C6EC-3701-2BBE6BF1D3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1B50AAF-1E4D-4B32-1C54-399BD6E70B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407DEE44-7A44-D0AE-51B2-1E921F50C6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1928205-1342-3449-CC14-DD17467B58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316EE42-C34B-B637-FF15-60AC249515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48E536E1-6525-1B1D-3986-FB484EACBF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139257A7-EB3E-C2E3-4642-7E8371EC9F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10E65B3B-496B-1FC1-175D-45BAE21E98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B282D3-6056-016D-48CC-CA508334B19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B282D3-6056-016D-48CC-CA508334B1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6CA62D-0224-144D-3ECE-7D8D4EBC6A7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6CA62D-0224-144D-3ECE-7D8D4EBC6A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5E93A0-7016-D115-0F3E-FE03C0DBC3F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7173659-6FE8-2279-FDE2-586FDA2C059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7173659-6FE8-2279-FDE2-586FDA2C059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2464454-8F0F-BDF9-FE42-230DB74CC45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2464454-8F0F-BDF9-FE42-230DB74CC45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13A091D-4B45-D53F-58D8-EC8A9DCA0FF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13A091D-4B45-D53F-58D8-EC8A9DCA0FF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D51734-2793-D1C8-9121-F654A5E5391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D51734-2793-D1C8-9121-F654A5E539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BCA393-920C-CF99-8214-23511AF912C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BCA393-920C-CF99-8214-23511AF912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1F9215-5C0E-1F88-BD44-90755EBEBA3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1F9215-5C0E-1F88-BD44-90755EBEBA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CE64A2-55F4-7E9A-6153-AC2948A774C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CE64A2-55F4-7E9A-6153-AC2948A774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ED5F7D-1471-C1A2-7D96-2B83EF2897C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ED5F7D-1471-C1A2-7D96-2B83EF2897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F14457-E73D-F186-8CA6-137C99A66AE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F14457-E73D-F186-8CA6-137C99A66A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2205F4-B749-77DC-E675-D687861575E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2205F4-B749-77DC-E675-D687861575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80B5080-01C1-ACDA-D4D9-B6FF726D566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F79BA46-37EE-2BD1-9995-7ACEF2AEEC7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F79BA46-37EE-2BD1-9995-7ACEF2AEEC7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ACAA6D4-59B7-1373-269F-EA27B83EE73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ACAA6D4-59B7-1373-269F-EA27B83EE73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B66FE08-8C04-729F-29D1-A56CAD50AD0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B66FE08-8C04-729F-29D1-A56CAD50AD0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1E9AAF-9C7B-2569-9546-F3DF99EF91D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1E9AAF-9C7B-2569-9546-F3DF99EF91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1C25CE-89B8-9E16-3335-34842DA79B1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1C25CE-89B8-9E16-3335-34842DA79B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B1BE5-E5AE-79C6-D7B1-A17CE98A9F0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B1BE5-E5AE-79C6-D7B1-A17CE98A9F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C80F47-B75C-4030-9BF7-BA3818A43B3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C80F47-B75C-4030-9BF7-BA3818A43B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DFBD3F-AD4B-A59A-43E8-0884816E348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DFBD3F-AD4B-A59A-43E8-0884816E34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9AB496-75B7-FDF2-ED74-968A05A5CE7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9AB496-75B7-FDF2-ED74-968A05A5CE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FC8014-27A8-D0F5-70E8-23073DE4AF8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194DE2F-8799-403F-797A-9AE05061CE1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194DE2F-8799-403F-797A-9AE05061CE1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54FB0A2-8FDD-82BD-3A22-5D9B90709C2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4FB0A2-8FDD-82BD-3A22-5D9B90709C2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5749340-F6D2-E843-8365-F8FDBBDD167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45749340-F6D2-E843-8365-F8FDBBDD167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94C80AF-3BC3-6F99-AEFA-C592C611951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94C80AF-3BC3-6F99-AEFA-C592C61195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32519C-C1B8-0798-4303-B6C67A1B9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88CD35-CC89-0BC1-C7CF-544973AE8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5DC278-8FF2-1000-927E-C59609D89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BD85BFE-F7E3-6F58-4211-79480610EF94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963AF2-98BD-BF4B-BE8F-E3C8FC5D3BD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963AF2-98BD-BF4B-BE8F-E3C8FC5D3B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69DE2A-0C42-2F1B-2690-DA4101A107A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72F77F46-6489-57A7-E5AE-F20FD97AF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84CBB6E-EBA0-DBDB-EC94-DB29449FDC7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5DB3757-6C79-5FEA-EB6A-BADC099B682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B74BD10-4D3D-9203-D393-E8E69812CF4A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9EC1CFF-4137-FE2E-4998-E8E5A5E78134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C21A088-51FC-1D7A-6B73-4A3FD9EF7D8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1612F27-B1F2-7E9C-1E8A-D0792710875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2A3CF20-F74C-AF86-2449-A05C6DD9DC8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47785BA-D23E-2F69-E334-C03F72C90D0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E53CA36-6773-1CD3-30B5-0F6534DC59D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E771976-1388-47B4-4A43-B05A27F0994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8091403F-E6F8-3943-E20E-1784D1DDBB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FB1367ED-11EE-AC6C-54A0-BB5B34EBD4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35A0A33-2A6E-795C-3EEE-1975B00EB7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460A64D-AE9E-F85A-24A7-40EC2F31FD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59D8A69-8B1D-3E83-626B-DC8DA326AC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CD7487A-7AC8-FE78-84F4-AB5F4318F1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EDD8458-A6DC-1096-FD26-8501BB7D0E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A81FE1E8-4143-16F0-43AB-78DADBFC1C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DE3350-33FE-AEDA-97BA-4CB09658E56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DE3350-33FE-AEDA-97BA-4CB09658E5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6295D2-85CA-B687-A4D5-D4208BAF403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6295D2-85CA-B687-A4D5-D4208BAF40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8C271B-571D-7CA4-7F3F-8248EE90B89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7DD0D84-A8FB-F783-B297-100EC7D286B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7DD0D84-A8FB-F783-B297-100EC7D286B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2AFD7A8-129D-5AE7-FB62-0244117C3D1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2AFD7A8-129D-5AE7-FB62-0244117C3D1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56C836F-365A-0199-B6B6-3CB679AF961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56C836F-365A-0199-B6B6-3CB679AF961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FE9BA5-FE25-2C55-A574-83B28C98593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FE9BA5-FE25-2C55-A574-83B28C9859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852354-E3A9-E370-EE4C-91894A8B869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852354-E3A9-E370-EE4C-91894A8B86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AE53A9-4CCA-C72F-D57A-D8780C8D946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AE53A9-4CCA-C72F-D57A-D8780C8D9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89A011-38F1-8F9C-E659-D98E197C56D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89A011-38F1-8F9C-E659-D98E197C56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521247-079C-9310-F9F8-C88964E687B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521247-079C-9310-F9F8-C88964E687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950BF9-321E-CB27-6174-14342E4EFB1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950BF9-321E-CB27-6174-14342E4EFB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6F321B-B09A-05D6-BF22-9D8C6C25835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6F321B-B09A-05D6-BF22-9D8C6C2583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6384CDF-8CAA-11D8-3772-42BD68DF515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500652E-6E26-90C3-F4D9-C9C3C26DCA8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500652E-6E26-90C3-F4D9-C9C3C26DCA8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08D7C92-7BD0-A808-3D70-9E8DC18C952E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08D7C92-7BD0-A808-3D70-9E8DC18C952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2F26235-72A3-5974-1588-79FA2097BE5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2F26235-72A3-5974-1588-79FA2097BE5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A45FD4-4DFD-0E9E-F41D-981C7F292E53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A45FD4-4DFD-0E9E-F41D-981C7F292E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E1DA55-44DE-DEA2-2C8A-FE5987A1AD7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E1DA55-44DE-DEA2-2C8A-FE5987A1AD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9753BE-1CAB-81E1-6B0F-0F32FA78C72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9753BE-1CAB-81E1-6B0F-0F32FA78C7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5F1AE0-8D72-8CF8-6E80-8556051BDBF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5F1AE0-8D72-8CF8-6E80-8556051BDB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3BCB9D-9482-A0C1-5815-F8F42DB681B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3BCB9D-9482-A0C1-5815-F8F42DB681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4B8995-FBCD-C94A-08DC-647E35B6500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4B8995-FBCD-C94A-08DC-647E35B650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DAD63B-7C4D-40E1-5E0E-8EE1903D2DB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B304E95-4D7E-B22B-3980-DA3D726D6C8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B304E95-4D7E-B22B-3980-DA3D726D6C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E80CD85-D6F9-613C-F5A1-7A4F76F1308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E80CD85-D6F9-613C-F5A1-7A4F76F130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5DE3AE1-0D87-D6E2-7668-84D40D5ECF0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5DE3AE1-0D87-D6E2-7668-84D40D5ECF0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47B842E-889E-3731-5E8E-E5275EE63CF3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47B842E-889E-3731-5E8E-E5275EE63C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78</Words>
  <Application>Microsoft Macintosh PowerPoint</Application>
  <PresentationFormat>Custom</PresentationFormat>
  <Paragraphs>52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101</cp:revision>
  <dcterms:created xsi:type="dcterms:W3CDTF">2022-10-01T08:31:00Z</dcterms:created>
  <dcterms:modified xsi:type="dcterms:W3CDTF">2022-10-03T04:22:35Z</dcterms:modified>
</cp:coreProperties>
</file>