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2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3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4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notesSlides/notesSlide5.xml" ContentType="application/vnd.openxmlformats-officedocument.presentationml.notesSlide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notesSlides/notesSlide6.xml" ContentType="application/vnd.openxmlformats-officedocument.presentationml.notesSlide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notesSlides/notesSlide7.xml" ContentType="application/vnd.openxmlformats-officedocument.presentationml.notesSlide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notesSlides/notesSlide8.xml" ContentType="application/vnd.openxmlformats-officedocument.presentationml.notesSlide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notesSlides/notesSlide9.xml" ContentType="application/vnd.openxmlformats-officedocument.presentationml.notesSlide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notesSlides/notesSlide10.xml" ContentType="application/vnd.openxmlformats-officedocument.presentationml.notesSlide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notesSlides/notesSlide11.xml" ContentType="application/vnd.openxmlformats-officedocument.presentationml.notesSlide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notesSlides/notesSlide12.xml" ContentType="application/vnd.openxmlformats-officedocument.presentationml.notesSlide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notesSlides/notesSlide13.xml" ContentType="application/vnd.openxmlformats-officedocument.presentationml.notesSlide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notesSlides/notesSlide14.xml" ContentType="application/vnd.openxmlformats-officedocument.presentationml.notesSlide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notesSlides/notesSlide15.xml" ContentType="application/vnd.openxmlformats-officedocument.presentationml.notesSlide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notesSlides/notesSlide16.xml" ContentType="application/vnd.openxmlformats-officedocument.presentationml.notesSlide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notesSlides/notesSlide17.xml" ContentType="application/vnd.openxmlformats-officedocument.presentationml.notesSlide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notesSlides/notesSlide18.xml" ContentType="application/vnd.openxmlformats-officedocument.presentationml.notesSlide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notesSlides/notesSlide19.xml" ContentType="application/vnd.openxmlformats-officedocument.presentationml.notesSlide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notesSlides/notesSlide20.xml" ContentType="application/vnd.openxmlformats-officedocument.presentationml.notesSlide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notesSlides/notesSlide21.xml" ContentType="application/vnd.openxmlformats-officedocument.presentationml.notesSlide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notesSlides/notesSlide22.xml" ContentType="application/vnd.openxmlformats-officedocument.presentationml.notesSlide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notesSlides/notesSlide23.xml" ContentType="application/vnd.openxmlformats-officedocument.presentationml.notesSlide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notesSlides/notesSlide24.xml" ContentType="application/vnd.openxmlformats-officedocument.presentationml.notesSlide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notesSlides/notesSlide25.xml" ContentType="application/vnd.openxmlformats-officedocument.presentationml.notesSlide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notesSlides/notesSlide26.xml" ContentType="application/vnd.openxmlformats-officedocument.presentationml.notesSlide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notesSlides/notesSlide27.xml" ContentType="application/vnd.openxmlformats-officedocument.presentationml.notesSlide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4971713" cy="3246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4694"/>
  </p:normalViewPr>
  <p:slideViewPr>
    <p:cSldViewPr snapToGrid="0">
      <p:cViewPr>
        <p:scale>
          <a:sx n="26" d="100"/>
          <a:sy n="26" d="100"/>
        </p:scale>
        <p:origin x="46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1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1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8.2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1.7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1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35.2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4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4.9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5.0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7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7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0:58.8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7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7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7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7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7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7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1:05.4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7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1:10.6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1:12.1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8.6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5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1:13.7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1:16.4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1:30.5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1:35.9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2.4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1:42.8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2:08.0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2:24.9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2:32.5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5.8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2:42.5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2:44.1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3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2:45.2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3:35.1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29.2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3:39.6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6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6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3:45.7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6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6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6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6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3:56.0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4:06.9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2.5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4:25.2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7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4:29.4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4:19.4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4:21.8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4:39.3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36.5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3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0.1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0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3.0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2.9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1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5.9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6.0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49.3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2.5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3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56.7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0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0.1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0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7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3.6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9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7.0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06.9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7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0.8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1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0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4.0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02:13.2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17.2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7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0.6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11.5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6:24.7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1143000"/>
            <a:ext cx="1422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1pPr>
    <a:lvl2pPr marL="1138055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2pPr>
    <a:lvl3pPr marL="2276107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3pPr>
    <a:lvl4pPr marL="3414160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4pPr>
    <a:lvl5pPr marL="4552214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5pPr>
    <a:lvl6pPr marL="5690268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6pPr>
    <a:lvl7pPr marL="6828319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7pPr>
    <a:lvl8pPr marL="7966375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8pPr>
    <a:lvl9pPr marL="9104429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92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#E2DBD0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8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086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10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#E4A5B3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02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#93C9EF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545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#D7E4F4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4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#E9CAA6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490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#013E29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91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819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4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807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7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#2F364A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21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#525D6D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115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643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83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#467398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3068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#516536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6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CN" dirty="0"/>
              <a:t>ark grey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19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23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49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Silver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6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#F9A647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11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#185864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8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879" y="5312518"/>
            <a:ext cx="12725956" cy="11301307"/>
          </a:xfrm>
        </p:spPr>
        <p:txBody>
          <a:bodyPr anchor="b"/>
          <a:lstStyle>
            <a:lvl1pPr algn="ctr">
              <a:defRPr sz="9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464" y="17049647"/>
            <a:ext cx="11228785" cy="7837273"/>
          </a:xfrm>
        </p:spPr>
        <p:txBody>
          <a:bodyPr/>
          <a:lstStyle>
            <a:lvl1pPr marL="0" indent="0" algn="ctr">
              <a:buNone/>
              <a:defRPr sz="3930"/>
            </a:lvl1pPr>
            <a:lvl2pPr marL="748574" indent="0" algn="ctr">
              <a:buNone/>
              <a:defRPr sz="3275"/>
            </a:lvl2pPr>
            <a:lvl3pPr marL="1497147" indent="0" algn="ctr">
              <a:buNone/>
              <a:defRPr sz="2947"/>
            </a:lvl3pPr>
            <a:lvl4pPr marL="2245721" indent="0" algn="ctr">
              <a:buNone/>
              <a:defRPr sz="2620"/>
            </a:lvl4pPr>
            <a:lvl5pPr marL="2994294" indent="0" algn="ctr">
              <a:buNone/>
              <a:defRPr sz="2620"/>
            </a:lvl5pPr>
            <a:lvl6pPr marL="3742868" indent="0" algn="ctr">
              <a:buNone/>
              <a:defRPr sz="2620"/>
            </a:lvl6pPr>
            <a:lvl7pPr marL="4491441" indent="0" algn="ctr">
              <a:buNone/>
              <a:defRPr sz="2620"/>
            </a:lvl7pPr>
            <a:lvl8pPr marL="5240015" indent="0" algn="ctr">
              <a:buNone/>
              <a:defRPr sz="2620"/>
            </a:lvl8pPr>
            <a:lvl9pPr marL="5988588" indent="0" algn="ctr">
              <a:buNone/>
              <a:defRPr sz="2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0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978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4133" y="1728258"/>
            <a:ext cx="3228276" cy="275093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9306" y="1728258"/>
            <a:ext cx="9497680" cy="275093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11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79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09" y="8092767"/>
            <a:ext cx="12913102" cy="13502955"/>
          </a:xfrm>
        </p:spPr>
        <p:txBody>
          <a:bodyPr anchor="b"/>
          <a:lstStyle>
            <a:lvl1pPr>
              <a:defRPr sz="9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509" y="21723465"/>
            <a:ext cx="12913102" cy="7100885"/>
          </a:xfrm>
        </p:spPr>
        <p:txBody>
          <a:bodyPr/>
          <a:lstStyle>
            <a:lvl1pPr marL="0" indent="0">
              <a:buNone/>
              <a:defRPr sz="3930">
                <a:solidFill>
                  <a:schemeClr val="tx1"/>
                </a:solidFill>
              </a:defRPr>
            </a:lvl1pPr>
            <a:lvl2pPr marL="748574" indent="0">
              <a:buNone/>
              <a:defRPr sz="3275">
                <a:solidFill>
                  <a:schemeClr val="tx1">
                    <a:tint val="75000"/>
                  </a:schemeClr>
                </a:solidFill>
              </a:defRPr>
            </a:lvl2pPr>
            <a:lvl3pPr marL="1497147" indent="0">
              <a:buNone/>
              <a:defRPr sz="2947">
                <a:solidFill>
                  <a:schemeClr val="tx1">
                    <a:tint val="75000"/>
                  </a:schemeClr>
                </a:solidFill>
              </a:defRPr>
            </a:lvl3pPr>
            <a:lvl4pPr marL="224572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4pPr>
            <a:lvl5pPr marL="2994294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5pPr>
            <a:lvl6pPr marL="3742868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6pPr>
            <a:lvl7pPr marL="449144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7pPr>
            <a:lvl8pPr marL="5240015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8pPr>
            <a:lvl9pPr marL="5988588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272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9305" y="8641292"/>
            <a:ext cx="6362978" cy="20596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430" y="8641292"/>
            <a:ext cx="6362978" cy="20596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025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56" y="1728265"/>
            <a:ext cx="12913102" cy="6274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257" y="7957505"/>
            <a:ext cx="6333735" cy="3899850"/>
          </a:xfrm>
        </p:spPr>
        <p:txBody>
          <a:bodyPr anchor="b"/>
          <a:lstStyle>
            <a:lvl1pPr marL="0" indent="0">
              <a:buNone/>
              <a:defRPr sz="3930" b="1"/>
            </a:lvl1pPr>
            <a:lvl2pPr marL="748574" indent="0">
              <a:buNone/>
              <a:defRPr sz="3275" b="1"/>
            </a:lvl2pPr>
            <a:lvl3pPr marL="1497147" indent="0">
              <a:buNone/>
              <a:defRPr sz="2947" b="1"/>
            </a:lvl3pPr>
            <a:lvl4pPr marL="2245721" indent="0">
              <a:buNone/>
              <a:defRPr sz="2620" b="1"/>
            </a:lvl4pPr>
            <a:lvl5pPr marL="2994294" indent="0">
              <a:buNone/>
              <a:defRPr sz="2620" b="1"/>
            </a:lvl5pPr>
            <a:lvl6pPr marL="3742868" indent="0">
              <a:buNone/>
              <a:defRPr sz="2620" b="1"/>
            </a:lvl6pPr>
            <a:lvl7pPr marL="4491441" indent="0">
              <a:buNone/>
              <a:defRPr sz="2620" b="1"/>
            </a:lvl7pPr>
            <a:lvl8pPr marL="5240015" indent="0">
              <a:buNone/>
              <a:defRPr sz="2620" b="1"/>
            </a:lvl8pPr>
            <a:lvl9pPr marL="5988588" indent="0">
              <a:buNone/>
              <a:defRPr sz="2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1257" y="11857355"/>
            <a:ext cx="6333735" cy="17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79431" y="7957505"/>
            <a:ext cx="6364928" cy="3899850"/>
          </a:xfrm>
        </p:spPr>
        <p:txBody>
          <a:bodyPr anchor="b"/>
          <a:lstStyle>
            <a:lvl1pPr marL="0" indent="0">
              <a:buNone/>
              <a:defRPr sz="3930" b="1"/>
            </a:lvl1pPr>
            <a:lvl2pPr marL="748574" indent="0">
              <a:buNone/>
              <a:defRPr sz="3275" b="1"/>
            </a:lvl2pPr>
            <a:lvl3pPr marL="1497147" indent="0">
              <a:buNone/>
              <a:defRPr sz="2947" b="1"/>
            </a:lvl3pPr>
            <a:lvl4pPr marL="2245721" indent="0">
              <a:buNone/>
              <a:defRPr sz="2620" b="1"/>
            </a:lvl4pPr>
            <a:lvl5pPr marL="2994294" indent="0">
              <a:buNone/>
              <a:defRPr sz="2620" b="1"/>
            </a:lvl5pPr>
            <a:lvl6pPr marL="3742868" indent="0">
              <a:buNone/>
              <a:defRPr sz="2620" b="1"/>
            </a:lvl6pPr>
            <a:lvl7pPr marL="4491441" indent="0">
              <a:buNone/>
              <a:defRPr sz="2620" b="1"/>
            </a:lvl7pPr>
            <a:lvl8pPr marL="5240015" indent="0">
              <a:buNone/>
              <a:defRPr sz="2620" b="1"/>
            </a:lvl8pPr>
            <a:lvl9pPr marL="5988588" indent="0">
              <a:buNone/>
              <a:defRPr sz="2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79431" y="11857355"/>
            <a:ext cx="6364928" cy="17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25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748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49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55" y="2164080"/>
            <a:ext cx="4828767" cy="7574280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28" y="4673819"/>
            <a:ext cx="7579430" cy="23068492"/>
          </a:xfrm>
        </p:spPr>
        <p:txBody>
          <a:bodyPr/>
          <a:lstStyle>
            <a:lvl1pPr>
              <a:defRPr sz="5239"/>
            </a:lvl1pPr>
            <a:lvl2pPr>
              <a:defRPr sz="4584"/>
            </a:lvl2pPr>
            <a:lvl3pPr>
              <a:defRPr sz="3930"/>
            </a:lvl3pPr>
            <a:lvl4pPr>
              <a:defRPr sz="3275"/>
            </a:lvl4pPr>
            <a:lvl5pPr>
              <a:defRPr sz="3275"/>
            </a:lvl5pPr>
            <a:lvl6pPr>
              <a:defRPr sz="3275"/>
            </a:lvl6pPr>
            <a:lvl7pPr>
              <a:defRPr sz="3275"/>
            </a:lvl7pPr>
            <a:lvl8pPr>
              <a:defRPr sz="3275"/>
            </a:lvl8pPr>
            <a:lvl9pPr>
              <a:defRPr sz="3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1255" y="9738360"/>
            <a:ext cx="4828767" cy="18041517"/>
          </a:xfrm>
        </p:spPr>
        <p:txBody>
          <a:bodyPr/>
          <a:lstStyle>
            <a:lvl1pPr marL="0" indent="0">
              <a:buNone/>
              <a:defRPr sz="2620"/>
            </a:lvl1pPr>
            <a:lvl2pPr marL="748574" indent="0">
              <a:buNone/>
              <a:defRPr sz="2292"/>
            </a:lvl2pPr>
            <a:lvl3pPr marL="1497147" indent="0">
              <a:buNone/>
              <a:defRPr sz="1965"/>
            </a:lvl3pPr>
            <a:lvl4pPr marL="2245721" indent="0">
              <a:buNone/>
              <a:defRPr sz="1637"/>
            </a:lvl4pPr>
            <a:lvl5pPr marL="2994294" indent="0">
              <a:buNone/>
              <a:defRPr sz="1637"/>
            </a:lvl5pPr>
            <a:lvl6pPr marL="3742868" indent="0">
              <a:buNone/>
              <a:defRPr sz="1637"/>
            </a:lvl6pPr>
            <a:lvl7pPr marL="4491441" indent="0">
              <a:buNone/>
              <a:defRPr sz="1637"/>
            </a:lvl7pPr>
            <a:lvl8pPr marL="5240015" indent="0">
              <a:buNone/>
              <a:defRPr sz="1637"/>
            </a:lvl8pPr>
            <a:lvl9pPr marL="5988588" indent="0">
              <a:buNone/>
              <a:defRPr sz="1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55" y="2164080"/>
            <a:ext cx="4828767" cy="7574280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64928" y="4673819"/>
            <a:ext cx="7579430" cy="23068492"/>
          </a:xfrm>
        </p:spPr>
        <p:txBody>
          <a:bodyPr anchor="t"/>
          <a:lstStyle>
            <a:lvl1pPr marL="0" indent="0">
              <a:buNone/>
              <a:defRPr sz="5239"/>
            </a:lvl1pPr>
            <a:lvl2pPr marL="748574" indent="0">
              <a:buNone/>
              <a:defRPr sz="4584"/>
            </a:lvl2pPr>
            <a:lvl3pPr marL="1497147" indent="0">
              <a:buNone/>
              <a:defRPr sz="3930"/>
            </a:lvl3pPr>
            <a:lvl4pPr marL="2245721" indent="0">
              <a:buNone/>
              <a:defRPr sz="3275"/>
            </a:lvl4pPr>
            <a:lvl5pPr marL="2994294" indent="0">
              <a:buNone/>
              <a:defRPr sz="3275"/>
            </a:lvl5pPr>
            <a:lvl6pPr marL="3742868" indent="0">
              <a:buNone/>
              <a:defRPr sz="3275"/>
            </a:lvl6pPr>
            <a:lvl7pPr marL="4491441" indent="0">
              <a:buNone/>
              <a:defRPr sz="3275"/>
            </a:lvl7pPr>
            <a:lvl8pPr marL="5240015" indent="0">
              <a:buNone/>
              <a:defRPr sz="3275"/>
            </a:lvl8pPr>
            <a:lvl9pPr marL="5988588" indent="0">
              <a:buNone/>
              <a:defRPr sz="32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1255" y="9738360"/>
            <a:ext cx="4828767" cy="18041517"/>
          </a:xfrm>
        </p:spPr>
        <p:txBody>
          <a:bodyPr/>
          <a:lstStyle>
            <a:lvl1pPr marL="0" indent="0">
              <a:buNone/>
              <a:defRPr sz="2620"/>
            </a:lvl1pPr>
            <a:lvl2pPr marL="748574" indent="0">
              <a:buNone/>
              <a:defRPr sz="2292"/>
            </a:lvl2pPr>
            <a:lvl3pPr marL="1497147" indent="0">
              <a:buNone/>
              <a:defRPr sz="1965"/>
            </a:lvl3pPr>
            <a:lvl4pPr marL="2245721" indent="0">
              <a:buNone/>
              <a:defRPr sz="1637"/>
            </a:lvl4pPr>
            <a:lvl5pPr marL="2994294" indent="0">
              <a:buNone/>
              <a:defRPr sz="1637"/>
            </a:lvl5pPr>
            <a:lvl6pPr marL="3742868" indent="0">
              <a:buNone/>
              <a:defRPr sz="1637"/>
            </a:lvl6pPr>
            <a:lvl7pPr marL="4491441" indent="0">
              <a:buNone/>
              <a:defRPr sz="1637"/>
            </a:lvl7pPr>
            <a:lvl8pPr marL="5240015" indent="0">
              <a:buNone/>
              <a:defRPr sz="1637"/>
            </a:lvl8pPr>
            <a:lvl9pPr marL="5988588" indent="0">
              <a:buNone/>
              <a:defRPr sz="1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46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9306" y="1728265"/>
            <a:ext cx="12913102" cy="627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306" y="8641292"/>
            <a:ext cx="12913102" cy="2059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9305" y="30086731"/>
            <a:ext cx="3368635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2022/10/2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9380" y="30086731"/>
            <a:ext cx="5052953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3773" y="30086731"/>
            <a:ext cx="3368635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45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97147" rtl="0" eaLnBrk="1" latinLnBrk="0" hangingPunct="1">
        <a:lnSpc>
          <a:spcPct val="90000"/>
        </a:lnSpc>
        <a:spcBef>
          <a:spcPct val="0"/>
        </a:spcBef>
        <a:buNone/>
        <a:defRPr sz="7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287" indent="-374287" algn="l" defTabSz="1497147" rtl="0" eaLnBrk="1" latinLnBrk="0" hangingPunct="1">
        <a:lnSpc>
          <a:spcPct val="90000"/>
        </a:lnSpc>
        <a:spcBef>
          <a:spcPts val="1637"/>
        </a:spcBef>
        <a:buFont typeface="Arial" panose="020B0604020202020204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1pPr>
      <a:lvl2pPr marL="1122860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930" kern="1200">
          <a:solidFill>
            <a:schemeClr val="tx1"/>
          </a:solidFill>
          <a:latin typeface="+mn-lt"/>
          <a:ea typeface="+mn-ea"/>
          <a:cs typeface="+mn-cs"/>
        </a:defRPr>
      </a:lvl2pPr>
      <a:lvl3pPr marL="1871434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275" kern="1200">
          <a:solidFill>
            <a:schemeClr val="tx1"/>
          </a:solidFill>
          <a:latin typeface="+mn-lt"/>
          <a:ea typeface="+mn-ea"/>
          <a:cs typeface="+mn-cs"/>
        </a:defRPr>
      </a:lvl3pPr>
      <a:lvl4pPr marL="2620007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3368581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4117155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865728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614302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6362875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48574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2pPr>
      <a:lvl3pPr marL="1497147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3pPr>
      <a:lvl4pPr marL="2245721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2994294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3742868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491441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240015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5988588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.xml"/><Relationship Id="rId42" Type="http://schemas.openxmlformats.org/officeDocument/2006/relationships/image" Target="../media/image12.png"/><Relationship Id="rId47" Type="http://schemas.openxmlformats.org/officeDocument/2006/relationships/customXml" Target="../ink/ink22.xml"/><Relationship Id="rId63" Type="http://schemas.openxmlformats.org/officeDocument/2006/relationships/image" Target="../media/image30.png"/><Relationship Id="rId68" Type="http://schemas.openxmlformats.org/officeDocument/2006/relationships/customXml" Target="../ink/ink33.xml"/><Relationship Id="rId16" Type="http://schemas.openxmlformats.org/officeDocument/2006/relationships/image" Target="../media/image7.png"/><Relationship Id="rId11" Type="http://schemas.openxmlformats.org/officeDocument/2006/relationships/customXml" Target="../ink/ink4.xml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53" Type="http://schemas.openxmlformats.org/officeDocument/2006/relationships/image" Target="../media/image25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8.png"/><Relationship Id="rId5" Type="http://schemas.openxmlformats.org/officeDocument/2006/relationships/customXml" Target="../ink/ink1.xml"/><Relationship Id="rId61" Type="http://schemas.openxmlformats.org/officeDocument/2006/relationships/image" Target="../media/image29.png"/><Relationship Id="rId82" Type="http://schemas.openxmlformats.org/officeDocument/2006/relationships/customXml" Target="../ink/ink41.xml"/><Relationship Id="rId19" Type="http://schemas.openxmlformats.org/officeDocument/2006/relationships/customXml" Target="../ink/ink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9.xml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6.png"/><Relationship Id="rId83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4.xml"/><Relationship Id="rId44" Type="http://schemas.openxmlformats.org/officeDocument/2006/relationships/image" Target="../media/image21.png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38.xml"/><Relationship Id="rId81" Type="http://schemas.openxmlformats.org/officeDocument/2006/relationships/customXml" Target="../ink/ink40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39" Type="http://schemas.openxmlformats.org/officeDocument/2006/relationships/customXml" Target="../ink/ink18.xml"/><Relationship Id="rId34" Type="http://schemas.openxmlformats.org/officeDocument/2006/relationships/image" Target="../media/image18.png"/><Relationship Id="rId50" Type="http://schemas.openxmlformats.org/officeDocument/2006/relationships/customXml" Target="../ink/ink24.xml"/><Relationship Id="rId55" Type="http://schemas.openxmlformats.org/officeDocument/2006/relationships/image" Target="../media/image26.png"/><Relationship Id="rId76" Type="http://schemas.openxmlformats.org/officeDocument/2006/relationships/customXml" Target="../ink/ink37.xml"/><Relationship Id="rId7" Type="http://schemas.openxmlformats.org/officeDocument/2006/relationships/customXml" Target="../ink/ink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21.xml"/><Relationship Id="rId66" Type="http://schemas.openxmlformats.org/officeDocument/2006/relationships/customXml" Target="../ink/ink3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387.xml"/><Relationship Id="rId42" Type="http://schemas.openxmlformats.org/officeDocument/2006/relationships/image" Target="../media/image12.png"/><Relationship Id="rId47" Type="http://schemas.openxmlformats.org/officeDocument/2006/relationships/customXml" Target="../ink/ink400.xml"/><Relationship Id="rId63" Type="http://schemas.openxmlformats.org/officeDocument/2006/relationships/image" Target="../media/image30.png"/><Relationship Id="rId68" Type="http://schemas.openxmlformats.org/officeDocument/2006/relationships/customXml" Target="../ink/ink411.xml"/><Relationship Id="rId16" Type="http://schemas.openxmlformats.org/officeDocument/2006/relationships/image" Target="../media/image7.png"/><Relationship Id="rId11" Type="http://schemas.openxmlformats.org/officeDocument/2006/relationships/customXml" Target="../ink/ink382.xml"/><Relationship Id="rId32" Type="http://schemas.openxmlformats.org/officeDocument/2006/relationships/image" Target="../media/image17.png"/><Relationship Id="rId37" Type="http://schemas.openxmlformats.org/officeDocument/2006/relationships/customXml" Target="../ink/ink395.xml"/><Relationship Id="rId53" Type="http://schemas.openxmlformats.org/officeDocument/2006/relationships/image" Target="../media/image25.png"/><Relationship Id="rId58" Type="http://schemas.openxmlformats.org/officeDocument/2006/relationships/customXml" Target="../ink/ink406.xml"/><Relationship Id="rId74" Type="http://schemas.openxmlformats.org/officeDocument/2006/relationships/customXml" Target="../ink/ink414.xml"/><Relationship Id="rId79" Type="http://schemas.openxmlformats.org/officeDocument/2006/relationships/image" Target="../media/image38.png"/><Relationship Id="rId5" Type="http://schemas.openxmlformats.org/officeDocument/2006/relationships/customXml" Target="../ink/ink379.xml"/><Relationship Id="rId61" Type="http://schemas.openxmlformats.org/officeDocument/2006/relationships/image" Target="../media/image29.png"/><Relationship Id="rId82" Type="http://schemas.openxmlformats.org/officeDocument/2006/relationships/customXml" Target="../ink/ink419.xml"/><Relationship Id="rId19" Type="http://schemas.openxmlformats.org/officeDocument/2006/relationships/customXml" Target="../ink/ink38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90.xml"/><Relationship Id="rId30" Type="http://schemas.openxmlformats.org/officeDocument/2006/relationships/image" Target="../media/image16.png"/><Relationship Id="rId35" Type="http://schemas.openxmlformats.org/officeDocument/2006/relationships/customXml" Target="../ink/ink394.xml"/><Relationship Id="rId43" Type="http://schemas.openxmlformats.org/officeDocument/2006/relationships/customXml" Target="../ink/ink398.xml"/><Relationship Id="rId48" Type="http://schemas.openxmlformats.org/officeDocument/2006/relationships/customXml" Target="../ink/ink401.xml"/><Relationship Id="rId56" Type="http://schemas.openxmlformats.org/officeDocument/2006/relationships/customXml" Target="../ink/ink405.xml"/><Relationship Id="rId64" Type="http://schemas.openxmlformats.org/officeDocument/2006/relationships/customXml" Target="../ink/ink40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413.xml"/><Relationship Id="rId80" Type="http://schemas.openxmlformats.org/officeDocument/2006/relationships/customXml" Target="../ink/ink41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385.xml"/><Relationship Id="rId25" Type="http://schemas.openxmlformats.org/officeDocument/2006/relationships/customXml" Target="../ink/ink389.xml"/><Relationship Id="rId33" Type="http://schemas.openxmlformats.org/officeDocument/2006/relationships/customXml" Target="../ink/ink39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397.xml"/><Relationship Id="rId54" Type="http://schemas.openxmlformats.org/officeDocument/2006/relationships/customXml" Target="../ink/ink404.xml"/><Relationship Id="rId62" Type="http://schemas.openxmlformats.org/officeDocument/2006/relationships/customXml" Target="../ink/ink408.xml"/><Relationship Id="rId70" Type="http://schemas.openxmlformats.org/officeDocument/2006/relationships/customXml" Target="../ink/ink412.xml"/><Relationship Id="rId75" Type="http://schemas.openxmlformats.org/officeDocument/2006/relationships/image" Target="../media/image36.png"/><Relationship Id="rId83" Type="http://schemas.openxmlformats.org/officeDocument/2006/relationships/customXml" Target="../ink/ink4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384.xml"/><Relationship Id="rId23" Type="http://schemas.openxmlformats.org/officeDocument/2006/relationships/customXml" Target="../ink/ink38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392.xml"/><Relationship Id="rId44" Type="http://schemas.openxmlformats.org/officeDocument/2006/relationships/image" Target="../media/image21.png"/><Relationship Id="rId52" Type="http://schemas.openxmlformats.org/officeDocument/2006/relationships/customXml" Target="../ink/ink403.xml"/><Relationship Id="rId60" Type="http://schemas.openxmlformats.org/officeDocument/2006/relationships/customXml" Target="../ink/ink40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16.xml"/><Relationship Id="rId81" Type="http://schemas.openxmlformats.org/officeDocument/2006/relationships/customXml" Target="../ink/ink418.xml"/><Relationship Id="rId4" Type="http://schemas.openxmlformats.org/officeDocument/2006/relationships/image" Target="../media/image2.png"/><Relationship Id="rId9" Type="http://schemas.openxmlformats.org/officeDocument/2006/relationships/customXml" Target="../ink/ink381.xml"/><Relationship Id="rId13" Type="http://schemas.openxmlformats.org/officeDocument/2006/relationships/customXml" Target="../ink/ink383.xml"/><Relationship Id="rId18" Type="http://schemas.openxmlformats.org/officeDocument/2006/relationships/image" Target="../media/image8.png"/><Relationship Id="rId39" Type="http://schemas.openxmlformats.org/officeDocument/2006/relationships/customXml" Target="../ink/ink396.xml"/><Relationship Id="rId34" Type="http://schemas.openxmlformats.org/officeDocument/2006/relationships/image" Target="../media/image18.png"/><Relationship Id="rId50" Type="http://schemas.openxmlformats.org/officeDocument/2006/relationships/customXml" Target="../ink/ink402.xml"/><Relationship Id="rId55" Type="http://schemas.openxmlformats.org/officeDocument/2006/relationships/image" Target="../media/image26.png"/><Relationship Id="rId76" Type="http://schemas.openxmlformats.org/officeDocument/2006/relationships/customXml" Target="../ink/ink415.xml"/><Relationship Id="rId7" Type="http://schemas.openxmlformats.org/officeDocument/2006/relationships/customXml" Target="../ink/ink38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39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399.xml"/><Relationship Id="rId66" Type="http://schemas.openxmlformats.org/officeDocument/2006/relationships/customXml" Target="../ink/ink41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429.xml"/><Relationship Id="rId42" Type="http://schemas.openxmlformats.org/officeDocument/2006/relationships/image" Target="../media/image12.png"/><Relationship Id="rId47" Type="http://schemas.openxmlformats.org/officeDocument/2006/relationships/customXml" Target="../ink/ink442.xml"/><Relationship Id="rId63" Type="http://schemas.openxmlformats.org/officeDocument/2006/relationships/image" Target="../media/image30.png"/><Relationship Id="rId68" Type="http://schemas.openxmlformats.org/officeDocument/2006/relationships/customXml" Target="../ink/ink453.xml"/><Relationship Id="rId16" Type="http://schemas.openxmlformats.org/officeDocument/2006/relationships/image" Target="../media/image7.png"/><Relationship Id="rId11" Type="http://schemas.openxmlformats.org/officeDocument/2006/relationships/customXml" Target="../ink/ink424.xml"/><Relationship Id="rId32" Type="http://schemas.openxmlformats.org/officeDocument/2006/relationships/image" Target="../media/image17.png"/><Relationship Id="rId37" Type="http://schemas.openxmlformats.org/officeDocument/2006/relationships/customXml" Target="../ink/ink437.xml"/><Relationship Id="rId53" Type="http://schemas.openxmlformats.org/officeDocument/2006/relationships/image" Target="../media/image25.png"/><Relationship Id="rId58" Type="http://schemas.openxmlformats.org/officeDocument/2006/relationships/customXml" Target="../ink/ink448.xml"/><Relationship Id="rId74" Type="http://schemas.openxmlformats.org/officeDocument/2006/relationships/customXml" Target="../ink/ink456.xml"/><Relationship Id="rId79" Type="http://schemas.openxmlformats.org/officeDocument/2006/relationships/image" Target="../media/image38.png"/><Relationship Id="rId5" Type="http://schemas.openxmlformats.org/officeDocument/2006/relationships/customXml" Target="../ink/ink421.xml"/><Relationship Id="rId61" Type="http://schemas.openxmlformats.org/officeDocument/2006/relationships/image" Target="../media/image29.png"/><Relationship Id="rId82" Type="http://schemas.openxmlformats.org/officeDocument/2006/relationships/customXml" Target="../ink/ink461.xml"/><Relationship Id="rId19" Type="http://schemas.openxmlformats.org/officeDocument/2006/relationships/customXml" Target="../ink/ink42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432.xml"/><Relationship Id="rId30" Type="http://schemas.openxmlformats.org/officeDocument/2006/relationships/image" Target="../media/image16.png"/><Relationship Id="rId35" Type="http://schemas.openxmlformats.org/officeDocument/2006/relationships/customXml" Target="../ink/ink436.xml"/><Relationship Id="rId43" Type="http://schemas.openxmlformats.org/officeDocument/2006/relationships/customXml" Target="../ink/ink440.xml"/><Relationship Id="rId48" Type="http://schemas.openxmlformats.org/officeDocument/2006/relationships/customXml" Target="../ink/ink443.xml"/><Relationship Id="rId56" Type="http://schemas.openxmlformats.org/officeDocument/2006/relationships/customXml" Target="../ink/ink447.xml"/><Relationship Id="rId64" Type="http://schemas.openxmlformats.org/officeDocument/2006/relationships/customXml" Target="../ink/ink45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455.xml"/><Relationship Id="rId80" Type="http://schemas.openxmlformats.org/officeDocument/2006/relationships/customXml" Target="../ink/ink45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427.xml"/><Relationship Id="rId25" Type="http://schemas.openxmlformats.org/officeDocument/2006/relationships/customXml" Target="../ink/ink431.xml"/><Relationship Id="rId33" Type="http://schemas.openxmlformats.org/officeDocument/2006/relationships/customXml" Target="../ink/ink43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439.xml"/><Relationship Id="rId54" Type="http://schemas.openxmlformats.org/officeDocument/2006/relationships/customXml" Target="../ink/ink446.xml"/><Relationship Id="rId62" Type="http://schemas.openxmlformats.org/officeDocument/2006/relationships/customXml" Target="../ink/ink450.xml"/><Relationship Id="rId70" Type="http://schemas.openxmlformats.org/officeDocument/2006/relationships/customXml" Target="../ink/ink454.xml"/><Relationship Id="rId75" Type="http://schemas.openxmlformats.org/officeDocument/2006/relationships/image" Target="../media/image36.png"/><Relationship Id="rId83" Type="http://schemas.openxmlformats.org/officeDocument/2006/relationships/customXml" Target="../ink/ink4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426.xml"/><Relationship Id="rId23" Type="http://schemas.openxmlformats.org/officeDocument/2006/relationships/customXml" Target="../ink/ink43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434.xml"/><Relationship Id="rId44" Type="http://schemas.openxmlformats.org/officeDocument/2006/relationships/image" Target="../media/image21.png"/><Relationship Id="rId52" Type="http://schemas.openxmlformats.org/officeDocument/2006/relationships/customXml" Target="../ink/ink445.xml"/><Relationship Id="rId60" Type="http://schemas.openxmlformats.org/officeDocument/2006/relationships/customXml" Target="../ink/ink44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58.xml"/><Relationship Id="rId81" Type="http://schemas.openxmlformats.org/officeDocument/2006/relationships/customXml" Target="../ink/ink460.xml"/><Relationship Id="rId4" Type="http://schemas.openxmlformats.org/officeDocument/2006/relationships/image" Target="../media/image2.png"/><Relationship Id="rId9" Type="http://schemas.openxmlformats.org/officeDocument/2006/relationships/customXml" Target="../ink/ink423.xml"/><Relationship Id="rId13" Type="http://schemas.openxmlformats.org/officeDocument/2006/relationships/customXml" Target="../ink/ink425.xml"/><Relationship Id="rId18" Type="http://schemas.openxmlformats.org/officeDocument/2006/relationships/image" Target="../media/image8.png"/><Relationship Id="rId39" Type="http://schemas.openxmlformats.org/officeDocument/2006/relationships/customXml" Target="../ink/ink438.xml"/><Relationship Id="rId34" Type="http://schemas.openxmlformats.org/officeDocument/2006/relationships/image" Target="../media/image18.png"/><Relationship Id="rId50" Type="http://schemas.openxmlformats.org/officeDocument/2006/relationships/customXml" Target="../ink/ink444.xml"/><Relationship Id="rId55" Type="http://schemas.openxmlformats.org/officeDocument/2006/relationships/image" Target="../media/image26.png"/><Relationship Id="rId76" Type="http://schemas.openxmlformats.org/officeDocument/2006/relationships/customXml" Target="../ink/ink457.xml"/><Relationship Id="rId7" Type="http://schemas.openxmlformats.org/officeDocument/2006/relationships/customXml" Target="../ink/ink42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3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441.xml"/><Relationship Id="rId66" Type="http://schemas.openxmlformats.org/officeDocument/2006/relationships/customXml" Target="../ink/ink45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471.xml"/><Relationship Id="rId42" Type="http://schemas.openxmlformats.org/officeDocument/2006/relationships/image" Target="../media/image12.png"/><Relationship Id="rId47" Type="http://schemas.openxmlformats.org/officeDocument/2006/relationships/customXml" Target="../ink/ink484.xml"/><Relationship Id="rId63" Type="http://schemas.openxmlformats.org/officeDocument/2006/relationships/image" Target="../media/image30.png"/><Relationship Id="rId68" Type="http://schemas.openxmlformats.org/officeDocument/2006/relationships/customXml" Target="../ink/ink495.xml"/><Relationship Id="rId16" Type="http://schemas.openxmlformats.org/officeDocument/2006/relationships/image" Target="../media/image7.png"/><Relationship Id="rId11" Type="http://schemas.openxmlformats.org/officeDocument/2006/relationships/customXml" Target="../ink/ink466.xml"/><Relationship Id="rId32" Type="http://schemas.openxmlformats.org/officeDocument/2006/relationships/image" Target="../media/image17.png"/><Relationship Id="rId37" Type="http://schemas.openxmlformats.org/officeDocument/2006/relationships/customXml" Target="../ink/ink479.xml"/><Relationship Id="rId53" Type="http://schemas.openxmlformats.org/officeDocument/2006/relationships/image" Target="../media/image25.png"/><Relationship Id="rId58" Type="http://schemas.openxmlformats.org/officeDocument/2006/relationships/customXml" Target="../ink/ink490.xml"/><Relationship Id="rId74" Type="http://schemas.openxmlformats.org/officeDocument/2006/relationships/customXml" Target="../ink/ink498.xml"/><Relationship Id="rId79" Type="http://schemas.openxmlformats.org/officeDocument/2006/relationships/image" Target="../media/image38.png"/><Relationship Id="rId5" Type="http://schemas.openxmlformats.org/officeDocument/2006/relationships/customXml" Target="../ink/ink463.xml"/><Relationship Id="rId61" Type="http://schemas.openxmlformats.org/officeDocument/2006/relationships/image" Target="../media/image29.png"/><Relationship Id="rId82" Type="http://schemas.openxmlformats.org/officeDocument/2006/relationships/customXml" Target="../ink/ink503.xml"/><Relationship Id="rId19" Type="http://schemas.openxmlformats.org/officeDocument/2006/relationships/customXml" Target="../ink/ink47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474.xml"/><Relationship Id="rId30" Type="http://schemas.openxmlformats.org/officeDocument/2006/relationships/image" Target="../media/image16.png"/><Relationship Id="rId35" Type="http://schemas.openxmlformats.org/officeDocument/2006/relationships/customXml" Target="../ink/ink478.xml"/><Relationship Id="rId43" Type="http://schemas.openxmlformats.org/officeDocument/2006/relationships/customXml" Target="../ink/ink482.xml"/><Relationship Id="rId48" Type="http://schemas.openxmlformats.org/officeDocument/2006/relationships/customXml" Target="../ink/ink485.xml"/><Relationship Id="rId56" Type="http://schemas.openxmlformats.org/officeDocument/2006/relationships/customXml" Target="../ink/ink489.xml"/><Relationship Id="rId64" Type="http://schemas.openxmlformats.org/officeDocument/2006/relationships/customXml" Target="../ink/ink49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497.xml"/><Relationship Id="rId80" Type="http://schemas.openxmlformats.org/officeDocument/2006/relationships/customXml" Target="../ink/ink50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469.xml"/><Relationship Id="rId25" Type="http://schemas.openxmlformats.org/officeDocument/2006/relationships/customXml" Target="../ink/ink473.xml"/><Relationship Id="rId33" Type="http://schemas.openxmlformats.org/officeDocument/2006/relationships/customXml" Target="../ink/ink47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481.xml"/><Relationship Id="rId54" Type="http://schemas.openxmlformats.org/officeDocument/2006/relationships/customXml" Target="../ink/ink488.xml"/><Relationship Id="rId62" Type="http://schemas.openxmlformats.org/officeDocument/2006/relationships/customXml" Target="../ink/ink492.xml"/><Relationship Id="rId70" Type="http://schemas.openxmlformats.org/officeDocument/2006/relationships/customXml" Target="../ink/ink496.xml"/><Relationship Id="rId75" Type="http://schemas.openxmlformats.org/officeDocument/2006/relationships/image" Target="../media/image36.png"/><Relationship Id="rId83" Type="http://schemas.openxmlformats.org/officeDocument/2006/relationships/customXml" Target="../ink/ink5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468.xml"/><Relationship Id="rId23" Type="http://schemas.openxmlformats.org/officeDocument/2006/relationships/customXml" Target="../ink/ink47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476.xml"/><Relationship Id="rId44" Type="http://schemas.openxmlformats.org/officeDocument/2006/relationships/image" Target="../media/image21.png"/><Relationship Id="rId52" Type="http://schemas.openxmlformats.org/officeDocument/2006/relationships/customXml" Target="../ink/ink487.xml"/><Relationship Id="rId60" Type="http://schemas.openxmlformats.org/officeDocument/2006/relationships/customXml" Target="../ink/ink49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500.xml"/><Relationship Id="rId81" Type="http://schemas.openxmlformats.org/officeDocument/2006/relationships/customXml" Target="../ink/ink502.xml"/><Relationship Id="rId4" Type="http://schemas.openxmlformats.org/officeDocument/2006/relationships/image" Target="../media/image2.png"/><Relationship Id="rId9" Type="http://schemas.openxmlformats.org/officeDocument/2006/relationships/customXml" Target="../ink/ink465.xml"/><Relationship Id="rId13" Type="http://schemas.openxmlformats.org/officeDocument/2006/relationships/customXml" Target="../ink/ink467.xml"/><Relationship Id="rId18" Type="http://schemas.openxmlformats.org/officeDocument/2006/relationships/image" Target="../media/image8.png"/><Relationship Id="rId39" Type="http://schemas.openxmlformats.org/officeDocument/2006/relationships/customXml" Target="../ink/ink480.xml"/><Relationship Id="rId34" Type="http://schemas.openxmlformats.org/officeDocument/2006/relationships/image" Target="../media/image18.png"/><Relationship Id="rId50" Type="http://schemas.openxmlformats.org/officeDocument/2006/relationships/customXml" Target="../ink/ink486.xml"/><Relationship Id="rId55" Type="http://schemas.openxmlformats.org/officeDocument/2006/relationships/image" Target="../media/image26.png"/><Relationship Id="rId76" Type="http://schemas.openxmlformats.org/officeDocument/2006/relationships/customXml" Target="../ink/ink499.xml"/><Relationship Id="rId7" Type="http://schemas.openxmlformats.org/officeDocument/2006/relationships/customXml" Target="../ink/ink46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47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483.xml"/><Relationship Id="rId66" Type="http://schemas.openxmlformats.org/officeDocument/2006/relationships/customXml" Target="../ink/ink49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513.xml"/><Relationship Id="rId42" Type="http://schemas.openxmlformats.org/officeDocument/2006/relationships/image" Target="../media/image12.png"/><Relationship Id="rId47" Type="http://schemas.openxmlformats.org/officeDocument/2006/relationships/customXml" Target="../ink/ink526.xml"/><Relationship Id="rId63" Type="http://schemas.openxmlformats.org/officeDocument/2006/relationships/image" Target="../media/image30.png"/><Relationship Id="rId68" Type="http://schemas.openxmlformats.org/officeDocument/2006/relationships/customXml" Target="../ink/ink537.xml"/><Relationship Id="rId16" Type="http://schemas.openxmlformats.org/officeDocument/2006/relationships/image" Target="../media/image7.png"/><Relationship Id="rId11" Type="http://schemas.openxmlformats.org/officeDocument/2006/relationships/customXml" Target="../ink/ink508.xml"/><Relationship Id="rId32" Type="http://schemas.openxmlformats.org/officeDocument/2006/relationships/image" Target="../media/image17.png"/><Relationship Id="rId37" Type="http://schemas.openxmlformats.org/officeDocument/2006/relationships/customXml" Target="../ink/ink521.xml"/><Relationship Id="rId53" Type="http://schemas.openxmlformats.org/officeDocument/2006/relationships/image" Target="../media/image25.png"/><Relationship Id="rId58" Type="http://schemas.openxmlformats.org/officeDocument/2006/relationships/customXml" Target="../ink/ink532.xml"/><Relationship Id="rId74" Type="http://schemas.openxmlformats.org/officeDocument/2006/relationships/customXml" Target="../ink/ink540.xml"/><Relationship Id="rId79" Type="http://schemas.openxmlformats.org/officeDocument/2006/relationships/image" Target="../media/image38.png"/><Relationship Id="rId5" Type="http://schemas.openxmlformats.org/officeDocument/2006/relationships/customXml" Target="../ink/ink505.xml"/><Relationship Id="rId61" Type="http://schemas.openxmlformats.org/officeDocument/2006/relationships/image" Target="../media/image29.png"/><Relationship Id="rId82" Type="http://schemas.openxmlformats.org/officeDocument/2006/relationships/customXml" Target="../ink/ink545.xml"/><Relationship Id="rId19" Type="http://schemas.openxmlformats.org/officeDocument/2006/relationships/customXml" Target="../ink/ink51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516.xml"/><Relationship Id="rId30" Type="http://schemas.openxmlformats.org/officeDocument/2006/relationships/image" Target="../media/image16.png"/><Relationship Id="rId35" Type="http://schemas.openxmlformats.org/officeDocument/2006/relationships/customXml" Target="../ink/ink520.xml"/><Relationship Id="rId43" Type="http://schemas.openxmlformats.org/officeDocument/2006/relationships/customXml" Target="../ink/ink524.xml"/><Relationship Id="rId48" Type="http://schemas.openxmlformats.org/officeDocument/2006/relationships/customXml" Target="../ink/ink527.xml"/><Relationship Id="rId56" Type="http://schemas.openxmlformats.org/officeDocument/2006/relationships/customXml" Target="../ink/ink531.xml"/><Relationship Id="rId64" Type="http://schemas.openxmlformats.org/officeDocument/2006/relationships/customXml" Target="../ink/ink53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539.xml"/><Relationship Id="rId80" Type="http://schemas.openxmlformats.org/officeDocument/2006/relationships/customXml" Target="../ink/ink54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511.xml"/><Relationship Id="rId25" Type="http://schemas.openxmlformats.org/officeDocument/2006/relationships/customXml" Target="../ink/ink515.xml"/><Relationship Id="rId33" Type="http://schemas.openxmlformats.org/officeDocument/2006/relationships/customXml" Target="../ink/ink51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523.xml"/><Relationship Id="rId54" Type="http://schemas.openxmlformats.org/officeDocument/2006/relationships/customXml" Target="../ink/ink530.xml"/><Relationship Id="rId62" Type="http://schemas.openxmlformats.org/officeDocument/2006/relationships/customXml" Target="../ink/ink534.xml"/><Relationship Id="rId70" Type="http://schemas.openxmlformats.org/officeDocument/2006/relationships/customXml" Target="../ink/ink538.xml"/><Relationship Id="rId75" Type="http://schemas.openxmlformats.org/officeDocument/2006/relationships/image" Target="../media/image36.png"/><Relationship Id="rId83" Type="http://schemas.openxmlformats.org/officeDocument/2006/relationships/customXml" Target="../ink/ink5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510.xml"/><Relationship Id="rId23" Type="http://schemas.openxmlformats.org/officeDocument/2006/relationships/customXml" Target="../ink/ink51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518.xml"/><Relationship Id="rId44" Type="http://schemas.openxmlformats.org/officeDocument/2006/relationships/image" Target="../media/image21.png"/><Relationship Id="rId52" Type="http://schemas.openxmlformats.org/officeDocument/2006/relationships/customXml" Target="../ink/ink529.xml"/><Relationship Id="rId60" Type="http://schemas.openxmlformats.org/officeDocument/2006/relationships/customXml" Target="../ink/ink53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542.xml"/><Relationship Id="rId81" Type="http://schemas.openxmlformats.org/officeDocument/2006/relationships/customXml" Target="../ink/ink544.xml"/><Relationship Id="rId4" Type="http://schemas.openxmlformats.org/officeDocument/2006/relationships/image" Target="../media/image2.png"/><Relationship Id="rId9" Type="http://schemas.openxmlformats.org/officeDocument/2006/relationships/customXml" Target="../ink/ink507.xml"/><Relationship Id="rId13" Type="http://schemas.openxmlformats.org/officeDocument/2006/relationships/customXml" Target="../ink/ink509.xml"/><Relationship Id="rId18" Type="http://schemas.openxmlformats.org/officeDocument/2006/relationships/image" Target="../media/image8.png"/><Relationship Id="rId39" Type="http://schemas.openxmlformats.org/officeDocument/2006/relationships/customXml" Target="../ink/ink522.xml"/><Relationship Id="rId34" Type="http://schemas.openxmlformats.org/officeDocument/2006/relationships/image" Target="../media/image18.png"/><Relationship Id="rId50" Type="http://schemas.openxmlformats.org/officeDocument/2006/relationships/customXml" Target="../ink/ink528.xml"/><Relationship Id="rId55" Type="http://schemas.openxmlformats.org/officeDocument/2006/relationships/image" Target="../media/image26.png"/><Relationship Id="rId76" Type="http://schemas.openxmlformats.org/officeDocument/2006/relationships/customXml" Target="../ink/ink541.xml"/><Relationship Id="rId7" Type="http://schemas.openxmlformats.org/officeDocument/2006/relationships/customXml" Target="../ink/ink50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51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525.xml"/><Relationship Id="rId66" Type="http://schemas.openxmlformats.org/officeDocument/2006/relationships/customXml" Target="../ink/ink536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555.xml"/><Relationship Id="rId42" Type="http://schemas.openxmlformats.org/officeDocument/2006/relationships/image" Target="../media/image12.png"/><Relationship Id="rId47" Type="http://schemas.openxmlformats.org/officeDocument/2006/relationships/customXml" Target="../ink/ink568.xml"/><Relationship Id="rId63" Type="http://schemas.openxmlformats.org/officeDocument/2006/relationships/image" Target="../media/image30.png"/><Relationship Id="rId68" Type="http://schemas.openxmlformats.org/officeDocument/2006/relationships/customXml" Target="../ink/ink579.xml"/><Relationship Id="rId16" Type="http://schemas.openxmlformats.org/officeDocument/2006/relationships/image" Target="../media/image7.png"/><Relationship Id="rId11" Type="http://schemas.openxmlformats.org/officeDocument/2006/relationships/customXml" Target="../ink/ink550.xml"/><Relationship Id="rId32" Type="http://schemas.openxmlformats.org/officeDocument/2006/relationships/image" Target="../media/image17.png"/><Relationship Id="rId37" Type="http://schemas.openxmlformats.org/officeDocument/2006/relationships/customXml" Target="../ink/ink563.xml"/><Relationship Id="rId53" Type="http://schemas.openxmlformats.org/officeDocument/2006/relationships/image" Target="../media/image25.png"/><Relationship Id="rId58" Type="http://schemas.openxmlformats.org/officeDocument/2006/relationships/customXml" Target="../ink/ink574.xml"/><Relationship Id="rId74" Type="http://schemas.openxmlformats.org/officeDocument/2006/relationships/customXml" Target="../ink/ink582.xml"/><Relationship Id="rId79" Type="http://schemas.openxmlformats.org/officeDocument/2006/relationships/image" Target="../media/image38.png"/><Relationship Id="rId5" Type="http://schemas.openxmlformats.org/officeDocument/2006/relationships/customXml" Target="../ink/ink547.xml"/><Relationship Id="rId61" Type="http://schemas.openxmlformats.org/officeDocument/2006/relationships/image" Target="../media/image29.png"/><Relationship Id="rId82" Type="http://schemas.openxmlformats.org/officeDocument/2006/relationships/customXml" Target="../ink/ink587.xml"/><Relationship Id="rId19" Type="http://schemas.openxmlformats.org/officeDocument/2006/relationships/customXml" Target="../ink/ink55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558.xml"/><Relationship Id="rId30" Type="http://schemas.openxmlformats.org/officeDocument/2006/relationships/image" Target="../media/image16.png"/><Relationship Id="rId35" Type="http://schemas.openxmlformats.org/officeDocument/2006/relationships/customXml" Target="../ink/ink562.xml"/><Relationship Id="rId43" Type="http://schemas.openxmlformats.org/officeDocument/2006/relationships/customXml" Target="../ink/ink566.xml"/><Relationship Id="rId48" Type="http://schemas.openxmlformats.org/officeDocument/2006/relationships/customXml" Target="../ink/ink569.xml"/><Relationship Id="rId56" Type="http://schemas.openxmlformats.org/officeDocument/2006/relationships/customXml" Target="../ink/ink573.xml"/><Relationship Id="rId64" Type="http://schemas.openxmlformats.org/officeDocument/2006/relationships/customXml" Target="../ink/ink57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581.xml"/><Relationship Id="rId80" Type="http://schemas.openxmlformats.org/officeDocument/2006/relationships/customXml" Target="../ink/ink58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553.xml"/><Relationship Id="rId25" Type="http://schemas.openxmlformats.org/officeDocument/2006/relationships/customXml" Target="../ink/ink557.xml"/><Relationship Id="rId33" Type="http://schemas.openxmlformats.org/officeDocument/2006/relationships/customXml" Target="../ink/ink56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565.xml"/><Relationship Id="rId54" Type="http://schemas.openxmlformats.org/officeDocument/2006/relationships/customXml" Target="../ink/ink572.xml"/><Relationship Id="rId62" Type="http://schemas.openxmlformats.org/officeDocument/2006/relationships/customXml" Target="../ink/ink576.xml"/><Relationship Id="rId70" Type="http://schemas.openxmlformats.org/officeDocument/2006/relationships/customXml" Target="../ink/ink580.xml"/><Relationship Id="rId75" Type="http://schemas.openxmlformats.org/officeDocument/2006/relationships/image" Target="../media/image36.png"/><Relationship Id="rId83" Type="http://schemas.openxmlformats.org/officeDocument/2006/relationships/customXml" Target="../ink/ink5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552.xml"/><Relationship Id="rId23" Type="http://schemas.openxmlformats.org/officeDocument/2006/relationships/customXml" Target="../ink/ink55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560.xml"/><Relationship Id="rId44" Type="http://schemas.openxmlformats.org/officeDocument/2006/relationships/image" Target="../media/image21.png"/><Relationship Id="rId52" Type="http://schemas.openxmlformats.org/officeDocument/2006/relationships/customXml" Target="../ink/ink571.xml"/><Relationship Id="rId60" Type="http://schemas.openxmlformats.org/officeDocument/2006/relationships/customXml" Target="../ink/ink57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584.xml"/><Relationship Id="rId81" Type="http://schemas.openxmlformats.org/officeDocument/2006/relationships/customXml" Target="../ink/ink586.xml"/><Relationship Id="rId4" Type="http://schemas.openxmlformats.org/officeDocument/2006/relationships/image" Target="../media/image2.png"/><Relationship Id="rId9" Type="http://schemas.openxmlformats.org/officeDocument/2006/relationships/customXml" Target="../ink/ink549.xml"/><Relationship Id="rId13" Type="http://schemas.openxmlformats.org/officeDocument/2006/relationships/customXml" Target="../ink/ink551.xml"/><Relationship Id="rId18" Type="http://schemas.openxmlformats.org/officeDocument/2006/relationships/image" Target="../media/image8.png"/><Relationship Id="rId39" Type="http://schemas.openxmlformats.org/officeDocument/2006/relationships/customXml" Target="../ink/ink564.xml"/><Relationship Id="rId34" Type="http://schemas.openxmlformats.org/officeDocument/2006/relationships/image" Target="../media/image18.png"/><Relationship Id="rId50" Type="http://schemas.openxmlformats.org/officeDocument/2006/relationships/customXml" Target="../ink/ink570.xml"/><Relationship Id="rId55" Type="http://schemas.openxmlformats.org/officeDocument/2006/relationships/image" Target="../media/image26.png"/><Relationship Id="rId76" Type="http://schemas.openxmlformats.org/officeDocument/2006/relationships/customXml" Target="../ink/ink583.xml"/><Relationship Id="rId7" Type="http://schemas.openxmlformats.org/officeDocument/2006/relationships/customXml" Target="../ink/ink54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55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567.xml"/><Relationship Id="rId66" Type="http://schemas.openxmlformats.org/officeDocument/2006/relationships/customXml" Target="../ink/ink578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597.xml"/><Relationship Id="rId42" Type="http://schemas.openxmlformats.org/officeDocument/2006/relationships/image" Target="../media/image12.png"/><Relationship Id="rId47" Type="http://schemas.openxmlformats.org/officeDocument/2006/relationships/customXml" Target="../ink/ink610.xml"/><Relationship Id="rId63" Type="http://schemas.openxmlformats.org/officeDocument/2006/relationships/image" Target="../media/image30.png"/><Relationship Id="rId68" Type="http://schemas.openxmlformats.org/officeDocument/2006/relationships/customXml" Target="../ink/ink621.xml"/><Relationship Id="rId16" Type="http://schemas.openxmlformats.org/officeDocument/2006/relationships/image" Target="../media/image7.png"/><Relationship Id="rId11" Type="http://schemas.openxmlformats.org/officeDocument/2006/relationships/customXml" Target="../ink/ink592.xml"/><Relationship Id="rId32" Type="http://schemas.openxmlformats.org/officeDocument/2006/relationships/image" Target="../media/image17.png"/><Relationship Id="rId37" Type="http://schemas.openxmlformats.org/officeDocument/2006/relationships/customXml" Target="../ink/ink605.xml"/><Relationship Id="rId53" Type="http://schemas.openxmlformats.org/officeDocument/2006/relationships/image" Target="../media/image25.png"/><Relationship Id="rId58" Type="http://schemas.openxmlformats.org/officeDocument/2006/relationships/customXml" Target="../ink/ink616.xml"/><Relationship Id="rId74" Type="http://schemas.openxmlformats.org/officeDocument/2006/relationships/customXml" Target="../ink/ink624.xml"/><Relationship Id="rId79" Type="http://schemas.openxmlformats.org/officeDocument/2006/relationships/image" Target="../media/image38.png"/><Relationship Id="rId5" Type="http://schemas.openxmlformats.org/officeDocument/2006/relationships/customXml" Target="../ink/ink589.xml"/><Relationship Id="rId61" Type="http://schemas.openxmlformats.org/officeDocument/2006/relationships/image" Target="../media/image29.png"/><Relationship Id="rId82" Type="http://schemas.openxmlformats.org/officeDocument/2006/relationships/customXml" Target="../ink/ink629.xml"/><Relationship Id="rId19" Type="http://schemas.openxmlformats.org/officeDocument/2006/relationships/customXml" Target="../ink/ink59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600.xml"/><Relationship Id="rId30" Type="http://schemas.openxmlformats.org/officeDocument/2006/relationships/image" Target="../media/image16.png"/><Relationship Id="rId35" Type="http://schemas.openxmlformats.org/officeDocument/2006/relationships/customXml" Target="../ink/ink604.xml"/><Relationship Id="rId43" Type="http://schemas.openxmlformats.org/officeDocument/2006/relationships/customXml" Target="../ink/ink608.xml"/><Relationship Id="rId48" Type="http://schemas.openxmlformats.org/officeDocument/2006/relationships/customXml" Target="../ink/ink611.xml"/><Relationship Id="rId56" Type="http://schemas.openxmlformats.org/officeDocument/2006/relationships/customXml" Target="../ink/ink615.xml"/><Relationship Id="rId64" Type="http://schemas.openxmlformats.org/officeDocument/2006/relationships/customXml" Target="../ink/ink61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623.xml"/><Relationship Id="rId80" Type="http://schemas.openxmlformats.org/officeDocument/2006/relationships/customXml" Target="../ink/ink62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595.xml"/><Relationship Id="rId25" Type="http://schemas.openxmlformats.org/officeDocument/2006/relationships/customXml" Target="../ink/ink599.xml"/><Relationship Id="rId33" Type="http://schemas.openxmlformats.org/officeDocument/2006/relationships/customXml" Target="../ink/ink60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607.xml"/><Relationship Id="rId54" Type="http://schemas.openxmlformats.org/officeDocument/2006/relationships/customXml" Target="../ink/ink614.xml"/><Relationship Id="rId62" Type="http://schemas.openxmlformats.org/officeDocument/2006/relationships/customXml" Target="../ink/ink618.xml"/><Relationship Id="rId70" Type="http://schemas.openxmlformats.org/officeDocument/2006/relationships/customXml" Target="../ink/ink622.xml"/><Relationship Id="rId75" Type="http://schemas.openxmlformats.org/officeDocument/2006/relationships/image" Target="../media/image36.png"/><Relationship Id="rId83" Type="http://schemas.openxmlformats.org/officeDocument/2006/relationships/customXml" Target="../ink/ink6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594.xml"/><Relationship Id="rId23" Type="http://schemas.openxmlformats.org/officeDocument/2006/relationships/customXml" Target="../ink/ink59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602.xml"/><Relationship Id="rId44" Type="http://schemas.openxmlformats.org/officeDocument/2006/relationships/image" Target="../media/image21.png"/><Relationship Id="rId52" Type="http://schemas.openxmlformats.org/officeDocument/2006/relationships/customXml" Target="../ink/ink613.xml"/><Relationship Id="rId60" Type="http://schemas.openxmlformats.org/officeDocument/2006/relationships/customXml" Target="../ink/ink61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626.xml"/><Relationship Id="rId81" Type="http://schemas.openxmlformats.org/officeDocument/2006/relationships/customXml" Target="../ink/ink628.xml"/><Relationship Id="rId4" Type="http://schemas.openxmlformats.org/officeDocument/2006/relationships/image" Target="../media/image2.png"/><Relationship Id="rId9" Type="http://schemas.openxmlformats.org/officeDocument/2006/relationships/customXml" Target="../ink/ink591.xml"/><Relationship Id="rId13" Type="http://schemas.openxmlformats.org/officeDocument/2006/relationships/customXml" Target="../ink/ink593.xml"/><Relationship Id="rId18" Type="http://schemas.openxmlformats.org/officeDocument/2006/relationships/image" Target="../media/image8.png"/><Relationship Id="rId39" Type="http://schemas.openxmlformats.org/officeDocument/2006/relationships/customXml" Target="../ink/ink606.xml"/><Relationship Id="rId34" Type="http://schemas.openxmlformats.org/officeDocument/2006/relationships/image" Target="../media/image18.png"/><Relationship Id="rId50" Type="http://schemas.openxmlformats.org/officeDocument/2006/relationships/customXml" Target="../ink/ink612.xml"/><Relationship Id="rId55" Type="http://schemas.openxmlformats.org/officeDocument/2006/relationships/image" Target="../media/image26.png"/><Relationship Id="rId76" Type="http://schemas.openxmlformats.org/officeDocument/2006/relationships/customXml" Target="../ink/ink625.xml"/><Relationship Id="rId7" Type="http://schemas.openxmlformats.org/officeDocument/2006/relationships/customXml" Target="../ink/ink59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60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609.xml"/><Relationship Id="rId66" Type="http://schemas.openxmlformats.org/officeDocument/2006/relationships/customXml" Target="../ink/ink620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639.xml"/><Relationship Id="rId42" Type="http://schemas.openxmlformats.org/officeDocument/2006/relationships/image" Target="../media/image12.png"/><Relationship Id="rId47" Type="http://schemas.openxmlformats.org/officeDocument/2006/relationships/customXml" Target="../ink/ink652.xml"/><Relationship Id="rId63" Type="http://schemas.openxmlformats.org/officeDocument/2006/relationships/image" Target="../media/image30.png"/><Relationship Id="rId68" Type="http://schemas.openxmlformats.org/officeDocument/2006/relationships/customXml" Target="../ink/ink663.xml"/><Relationship Id="rId16" Type="http://schemas.openxmlformats.org/officeDocument/2006/relationships/image" Target="../media/image7.png"/><Relationship Id="rId11" Type="http://schemas.openxmlformats.org/officeDocument/2006/relationships/customXml" Target="../ink/ink634.xml"/><Relationship Id="rId32" Type="http://schemas.openxmlformats.org/officeDocument/2006/relationships/image" Target="../media/image17.png"/><Relationship Id="rId37" Type="http://schemas.openxmlformats.org/officeDocument/2006/relationships/customXml" Target="../ink/ink647.xml"/><Relationship Id="rId53" Type="http://schemas.openxmlformats.org/officeDocument/2006/relationships/image" Target="../media/image25.png"/><Relationship Id="rId58" Type="http://schemas.openxmlformats.org/officeDocument/2006/relationships/customXml" Target="../ink/ink658.xml"/><Relationship Id="rId74" Type="http://schemas.openxmlformats.org/officeDocument/2006/relationships/customXml" Target="../ink/ink666.xml"/><Relationship Id="rId79" Type="http://schemas.openxmlformats.org/officeDocument/2006/relationships/image" Target="../media/image38.png"/><Relationship Id="rId5" Type="http://schemas.openxmlformats.org/officeDocument/2006/relationships/customXml" Target="../ink/ink631.xml"/><Relationship Id="rId61" Type="http://schemas.openxmlformats.org/officeDocument/2006/relationships/image" Target="../media/image29.png"/><Relationship Id="rId82" Type="http://schemas.openxmlformats.org/officeDocument/2006/relationships/customXml" Target="../ink/ink671.xml"/><Relationship Id="rId19" Type="http://schemas.openxmlformats.org/officeDocument/2006/relationships/customXml" Target="../ink/ink63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642.xml"/><Relationship Id="rId30" Type="http://schemas.openxmlformats.org/officeDocument/2006/relationships/image" Target="../media/image16.png"/><Relationship Id="rId35" Type="http://schemas.openxmlformats.org/officeDocument/2006/relationships/customXml" Target="../ink/ink646.xml"/><Relationship Id="rId43" Type="http://schemas.openxmlformats.org/officeDocument/2006/relationships/customXml" Target="../ink/ink650.xml"/><Relationship Id="rId48" Type="http://schemas.openxmlformats.org/officeDocument/2006/relationships/customXml" Target="../ink/ink653.xml"/><Relationship Id="rId56" Type="http://schemas.openxmlformats.org/officeDocument/2006/relationships/customXml" Target="../ink/ink657.xml"/><Relationship Id="rId64" Type="http://schemas.openxmlformats.org/officeDocument/2006/relationships/customXml" Target="../ink/ink66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665.xml"/><Relationship Id="rId80" Type="http://schemas.openxmlformats.org/officeDocument/2006/relationships/customXml" Target="../ink/ink66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637.xml"/><Relationship Id="rId25" Type="http://schemas.openxmlformats.org/officeDocument/2006/relationships/customXml" Target="../ink/ink641.xml"/><Relationship Id="rId33" Type="http://schemas.openxmlformats.org/officeDocument/2006/relationships/customXml" Target="../ink/ink64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649.xml"/><Relationship Id="rId54" Type="http://schemas.openxmlformats.org/officeDocument/2006/relationships/customXml" Target="../ink/ink656.xml"/><Relationship Id="rId62" Type="http://schemas.openxmlformats.org/officeDocument/2006/relationships/customXml" Target="../ink/ink660.xml"/><Relationship Id="rId70" Type="http://schemas.openxmlformats.org/officeDocument/2006/relationships/customXml" Target="../ink/ink664.xml"/><Relationship Id="rId75" Type="http://schemas.openxmlformats.org/officeDocument/2006/relationships/image" Target="../media/image36.png"/><Relationship Id="rId83" Type="http://schemas.openxmlformats.org/officeDocument/2006/relationships/customXml" Target="../ink/ink6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636.xml"/><Relationship Id="rId23" Type="http://schemas.openxmlformats.org/officeDocument/2006/relationships/customXml" Target="../ink/ink64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644.xml"/><Relationship Id="rId44" Type="http://schemas.openxmlformats.org/officeDocument/2006/relationships/image" Target="../media/image21.png"/><Relationship Id="rId52" Type="http://schemas.openxmlformats.org/officeDocument/2006/relationships/customXml" Target="../ink/ink655.xml"/><Relationship Id="rId60" Type="http://schemas.openxmlformats.org/officeDocument/2006/relationships/customXml" Target="../ink/ink65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668.xml"/><Relationship Id="rId81" Type="http://schemas.openxmlformats.org/officeDocument/2006/relationships/customXml" Target="../ink/ink670.xml"/><Relationship Id="rId4" Type="http://schemas.openxmlformats.org/officeDocument/2006/relationships/image" Target="../media/image2.png"/><Relationship Id="rId9" Type="http://schemas.openxmlformats.org/officeDocument/2006/relationships/customXml" Target="../ink/ink633.xml"/><Relationship Id="rId13" Type="http://schemas.openxmlformats.org/officeDocument/2006/relationships/customXml" Target="../ink/ink635.xml"/><Relationship Id="rId18" Type="http://schemas.openxmlformats.org/officeDocument/2006/relationships/image" Target="../media/image8.png"/><Relationship Id="rId39" Type="http://schemas.openxmlformats.org/officeDocument/2006/relationships/customXml" Target="../ink/ink648.xml"/><Relationship Id="rId34" Type="http://schemas.openxmlformats.org/officeDocument/2006/relationships/image" Target="../media/image18.png"/><Relationship Id="rId50" Type="http://schemas.openxmlformats.org/officeDocument/2006/relationships/customXml" Target="../ink/ink654.xml"/><Relationship Id="rId55" Type="http://schemas.openxmlformats.org/officeDocument/2006/relationships/image" Target="../media/image26.png"/><Relationship Id="rId76" Type="http://schemas.openxmlformats.org/officeDocument/2006/relationships/customXml" Target="../ink/ink667.xml"/><Relationship Id="rId7" Type="http://schemas.openxmlformats.org/officeDocument/2006/relationships/customXml" Target="../ink/ink63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64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651.xml"/><Relationship Id="rId66" Type="http://schemas.openxmlformats.org/officeDocument/2006/relationships/customXml" Target="../ink/ink66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681.xml"/><Relationship Id="rId42" Type="http://schemas.openxmlformats.org/officeDocument/2006/relationships/image" Target="../media/image12.png"/><Relationship Id="rId47" Type="http://schemas.openxmlformats.org/officeDocument/2006/relationships/customXml" Target="../ink/ink694.xml"/><Relationship Id="rId63" Type="http://schemas.openxmlformats.org/officeDocument/2006/relationships/image" Target="../media/image30.png"/><Relationship Id="rId68" Type="http://schemas.openxmlformats.org/officeDocument/2006/relationships/customXml" Target="../ink/ink705.xml"/><Relationship Id="rId16" Type="http://schemas.openxmlformats.org/officeDocument/2006/relationships/image" Target="../media/image7.png"/><Relationship Id="rId11" Type="http://schemas.openxmlformats.org/officeDocument/2006/relationships/customXml" Target="../ink/ink676.xml"/><Relationship Id="rId32" Type="http://schemas.openxmlformats.org/officeDocument/2006/relationships/image" Target="../media/image17.png"/><Relationship Id="rId37" Type="http://schemas.openxmlformats.org/officeDocument/2006/relationships/customXml" Target="../ink/ink689.xml"/><Relationship Id="rId53" Type="http://schemas.openxmlformats.org/officeDocument/2006/relationships/image" Target="../media/image25.png"/><Relationship Id="rId58" Type="http://schemas.openxmlformats.org/officeDocument/2006/relationships/customXml" Target="../ink/ink700.xml"/><Relationship Id="rId74" Type="http://schemas.openxmlformats.org/officeDocument/2006/relationships/customXml" Target="../ink/ink708.xml"/><Relationship Id="rId79" Type="http://schemas.openxmlformats.org/officeDocument/2006/relationships/image" Target="../media/image38.png"/><Relationship Id="rId5" Type="http://schemas.openxmlformats.org/officeDocument/2006/relationships/customXml" Target="../ink/ink673.xml"/><Relationship Id="rId61" Type="http://schemas.openxmlformats.org/officeDocument/2006/relationships/image" Target="../media/image29.png"/><Relationship Id="rId82" Type="http://schemas.openxmlformats.org/officeDocument/2006/relationships/customXml" Target="../ink/ink713.xml"/><Relationship Id="rId19" Type="http://schemas.openxmlformats.org/officeDocument/2006/relationships/customXml" Target="../ink/ink68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684.xml"/><Relationship Id="rId30" Type="http://schemas.openxmlformats.org/officeDocument/2006/relationships/image" Target="../media/image16.png"/><Relationship Id="rId35" Type="http://schemas.openxmlformats.org/officeDocument/2006/relationships/customXml" Target="../ink/ink688.xml"/><Relationship Id="rId43" Type="http://schemas.openxmlformats.org/officeDocument/2006/relationships/customXml" Target="../ink/ink692.xml"/><Relationship Id="rId48" Type="http://schemas.openxmlformats.org/officeDocument/2006/relationships/customXml" Target="../ink/ink695.xml"/><Relationship Id="rId56" Type="http://schemas.openxmlformats.org/officeDocument/2006/relationships/customXml" Target="../ink/ink699.xml"/><Relationship Id="rId64" Type="http://schemas.openxmlformats.org/officeDocument/2006/relationships/customXml" Target="../ink/ink70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707.xml"/><Relationship Id="rId80" Type="http://schemas.openxmlformats.org/officeDocument/2006/relationships/customXml" Target="../ink/ink71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679.xml"/><Relationship Id="rId25" Type="http://schemas.openxmlformats.org/officeDocument/2006/relationships/customXml" Target="../ink/ink683.xml"/><Relationship Id="rId33" Type="http://schemas.openxmlformats.org/officeDocument/2006/relationships/customXml" Target="../ink/ink68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691.xml"/><Relationship Id="rId54" Type="http://schemas.openxmlformats.org/officeDocument/2006/relationships/customXml" Target="../ink/ink698.xml"/><Relationship Id="rId62" Type="http://schemas.openxmlformats.org/officeDocument/2006/relationships/customXml" Target="../ink/ink702.xml"/><Relationship Id="rId70" Type="http://schemas.openxmlformats.org/officeDocument/2006/relationships/customXml" Target="../ink/ink706.xml"/><Relationship Id="rId75" Type="http://schemas.openxmlformats.org/officeDocument/2006/relationships/image" Target="../media/image36.png"/><Relationship Id="rId83" Type="http://schemas.openxmlformats.org/officeDocument/2006/relationships/customXml" Target="../ink/ink7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678.xml"/><Relationship Id="rId23" Type="http://schemas.openxmlformats.org/officeDocument/2006/relationships/customXml" Target="../ink/ink68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686.xml"/><Relationship Id="rId44" Type="http://schemas.openxmlformats.org/officeDocument/2006/relationships/image" Target="../media/image21.png"/><Relationship Id="rId52" Type="http://schemas.openxmlformats.org/officeDocument/2006/relationships/customXml" Target="../ink/ink697.xml"/><Relationship Id="rId60" Type="http://schemas.openxmlformats.org/officeDocument/2006/relationships/customXml" Target="../ink/ink70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710.xml"/><Relationship Id="rId81" Type="http://schemas.openxmlformats.org/officeDocument/2006/relationships/customXml" Target="../ink/ink712.xml"/><Relationship Id="rId4" Type="http://schemas.openxmlformats.org/officeDocument/2006/relationships/image" Target="../media/image2.png"/><Relationship Id="rId9" Type="http://schemas.openxmlformats.org/officeDocument/2006/relationships/customXml" Target="../ink/ink675.xml"/><Relationship Id="rId13" Type="http://schemas.openxmlformats.org/officeDocument/2006/relationships/customXml" Target="../ink/ink677.xml"/><Relationship Id="rId18" Type="http://schemas.openxmlformats.org/officeDocument/2006/relationships/image" Target="../media/image8.png"/><Relationship Id="rId39" Type="http://schemas.openxmlformats.org/officeDocument/2006/relationships/customXml" Target="../ink/ink690.xml"/><Relationship Id="rId34" Type="http://schemas.openxmlformats.org/officeDocument/2006/relationships/image" Target="../media/image18.png"/><Relationship Id="rId50" Type="http://schemas.openxmlformats.org/officeDocument/2006/relationships/customXml" Target="../ink/ink696.xml"/><Relationship Id="rId55" Type="http://schemas.openxmlformats.org/officeDocument/2006/relationships/image" Target="../media/image26.png"/><Relationship Id="rId76" Type="http://schemas.openxmlformats.org/officeDocument/2006/relationships/customXml" Target="../ink/ink709.xml"/><Relationship Id="rId7" Type="http://schemas.openxmlformats.org/officeDocument/2006/relationships/customXml" Target="../ink/ink67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68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693.xml"/><Relationship Id="rId66" Type="http://schemas.openxmlformats.org/officeDocument/2006/relationships/customXml" Target="../ink/ink704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723.xml"/><Relationship Id="rId42" Type="http://schemas.openxmlformats.org/officeDocument/2006/relationships/image" Target="../media/image12.png"/><Relationship Id="rId47" Type="http://schemas.openxmlformats.org/officeDocument/2006/relationships/customXml" Target="../ink/ink736.xml"/><Relationship Id="rId63" Type="http://schemas.openxmlformats.org/officeDocument/2006/relationships/image" Target="../media/image30.png"/><Relationship Id="rId68" Type="http://schemas.openxmlformats.org/officeDocument/2006/relationships/customXml" Target="../ink/ink747.xml"/><Relationship Id="rId16" Type="http://schemas.openxmlformats.org/officeDocument/2006/relationships/image" Target="../media/image7.png"/><Relationship Id="rId11" Type="http://schemas.openxmlformats.org/officeDocument/2006/relationships/customXml" Target="../ink/ink718.xml"/><Relationship Id="rId32" Type="http://schemas.openxmlformats.org/officeDocument/2006/relationships/image" Target="../media/image17.png"/><Relationship Id="rId37" Type="http://schemas.openxmlformats.org/officeDocument/2006/relationships/customXml" Target="../ink/ink731.xml"/><Relationship Id="rId53" Type="http://schemas.openxmlformats.org/officeDocument/2006/relationships/image" Target="../media/image25.png"/><Relationship Id="rId58" Type="http://schemas.openxmlformats.org/officeDocument/2006/relationships/customXml" Target="../ink/ink742.xml"/><Relationship Id="rId74" Type="http://schemas.openxmlformats.org/officeDocument/2006/relationships/customXml" Target="../ink/ink750.xml"/><Relationship Id="rId79" Type="http://schemas.openxmlformats.org/officeDocument/2006/relationships/image" Target="../media/image38.png"/><Relationship Id="rId5" Type="http://schemas.openxmlformats.org/officeDocument/2006/relationships/customXml" Target="../ink/ink715.xml"/><Relationship Id="rId61" Type="http://schemas.openxmlformats.org/officeDocument/2006/relationships/image" Target="../media/image29.png"/><Relationship Id="rId82" Type="http://schemas.openxmlformats.org/officeDocument/2006/relationships/customXml" Target="../ink/ink755.xml"/><Relationship Id="rId19" Type="http://schemas.openxmlformats.org/officeDocument/2006/relationships/customXml" Target="../ink/ink72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726.xml"/><Relationship Id="rId30" Type="http://schemas.openxmlformats.org/officeDocument/2006/relationships/image" Target="../media/image16.png"/><Relationship Id="rId35" Type="http://schemas.openxmlformats.org/officeDocument/2006/relationships/customXml" Target="../ink/ink730.xml"/><Relationship Id="rId43" Type="http://schemas.openxmlformats.org/officeDocument/2006/relationships/customXml" Target="../ink/ink734.xml"/><Relationship Id="rId48" Type="http://schemas.openxmlformats.org/officeDocument/2006/relationships/customXml" Target="../ink/ink737.xml"/><Relationship Id="rId56" Type="http://schemas.openxmlformats.org/officeDocument/2006/relationships/customXml" Target="../ink/ink741.xml"/><Relationship Id="rId64" Type="http://schemas.openxmlformats.org/officeDocument/2006/relationships/customXml" Target="../ink/ink74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749.xml"/><Relationship Id="rId80" Type="http://schemas.openxmlformats.org/officeDocument/2006/relationships/customXml" Target="../ink/ink75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721.xml"/><Relationship Id="rId25" Type="http://schemas.openxmlformats.org/officeDocument/2006/relationships/customXml" Target="../ink/ink725.xml"/><Relationship Id="rId33" Type="http://schemas.openxmlformats.org/officeDocument/2006/relationships/customXml" Target="../ink/ink72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733.xml"/><Relationship Id="rId54" Type="http://schemas.openxmlformats.org/officeDocument/2006/relationships/customXml" Target="../ink/ink740.xml"/><Relationship Id="rId62" Type="http://schemas.openxmlformats.org/officeDocument/2006/relationships/customXml" Target="../ink/ink744.xml"/><Relationship Id="rId70" Type="http://schemas.openxmlformats.org/officeDocument/2006/relationships/customXml" Target="../ink/ink748.xml"/><Relationship Id="rId75" Type="http://schemas.openxmlformats.org/officeDocument/2006/relationships/image" Target="../media/image36.png"/><Relationship Id="rId83" Type="http://schemas.openxmlformats.org/officeDocument/2006/relationships/customXml" Target="../ink/ink7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720.xml"/><Relationship Id="rId23" Type="http://schemas.openxmlformats.org/officeDocument/2006/relationships/customXml" Target="../ink/ink72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728.xml"/><Relationship Id="rId44" Type="http://schemas.openxmlformats.org/officeDocument/2006/relationships/image" Target="../media/image21.png"/><Relationship Id="rId52" Type="http://schemas.openxmlformats.org/officeDocument/2006/relationships/customXml" Target="../ink/ink739.xml"/><Relationship Id="rId60" Type="http://schemas.openxmlformats.org/officeDocument/2006/relationships/customXml" Target="../ink/ink74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752.xml"/><Relationship Id="rId81" Type="http://schemas.openxmlformats.org/officeDocument/2006/relationships/customXml" Target="../ink/ink754.xml"/><Relationship Id="rId4" Type="http://schemas.openxmlformats.org/officeDocument/2006/relationships/image" Target="../media/image2.png"/><Relationship Id="rId9" Type="http://schemas.openxmlformats.org/officeDocument/2006/relationships/customXml" Target="../ink/ink717.xml"/><Relationship Id="rId13" Type="http://schemas.openxmlformats.org/officeDocument/2006/relationships/customXml" Target="../ink/ink719.xml"/><Relationship Id="rId18" Type="http://schemas.openxmlformats.org/officeDocument/2006/relationships/image" Target="../media/image8.png"/><Relationship Id="rId39" Type="http://schemas.openxmlformats.org/officeDocument/2006/relationships/customXml" Target="../ink/ink732.xml"/><Relationship Id="rId34" Type="http://schemas.openxmlformats.org/officeDocument/2006/relationships/image" Target="../media/image18.png"/><Relationship Id="rId50" Type="http://schemas.openxmlformats.org/officeDocument/2006/relationships/customXml" Target="../ink/ink738.xml"/><Relationship Id="rId55" Type="http://schemas.openxmlformats.org/officeDocument/2006/relationships/image" Target="../media/image26.png"/><Relationship Id="rId76" Type="http://schemas.openxmlformats.org/officeDocument/2006/relationships/customXml" Target="../ink/ink751.xml"/><Relationship Id="rId7" Type="http://schemas.openxmlformats.org/officeDocument/2006/relationships/customXml" Target="../ink/ink71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2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735.xml"/><Relationship Id="rId66" Type="http://schemas.openxmlformats.org/officeDocument/2006/relationships/customXml" Target="../ink/ink74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765.xml"/><Relationship Id="rId42" Type="http://schemas.openxmlformats.org/officeDocument/2006/relationships/image" Target="../media/image12.png"/><Relationship Id="rId47" Type="http://schemas.openxmlformats.org/officeDocument/2006/relationships/customXml" Target="../ink/ink778.xml"/><Relationship Id="rId63" Type="http://schemas.openxmlformats.org/officeDocument/2006/relationships/image" Target="../media/image30.png"/><Relationship Id="rId68" Type="http://schemas.openxmlformats.org/officeDocument/2006/relationships/customXml" Target="../ink/ink789.xml"/><Relationship Id="rId16" Type="http://schemas.openxmlformats.org/officeDocument/2006/relationships/image" Target="../media/image7.png"/><Relationship Id="rId11" Type="http://schemas.openxmlformats.org/officeDocument/2006/relationships/customXml" Target="../ink/ink760.xml"/><Relationship Id="rId32" Type="http://schemas.openxmlformats.org/officeDocument/2006/relationships/image" Target="../media/image17.png"/><Relationship Id="rId37" Type="http://schemas.openxmlformats.org/officeDocument/2006/relationships/customXml" Target="../ink/ink773.xml"/><Relationship Id="rId53" Type="http://schemas.openxmlformats.org/officeDocument/2006/relationships/image" Target="../media/image25.png"/><Relationship Id="rId58" Type="http://schemas.openxmlformats.org/officeDocument/2006/relationships/customXml" Target="../ink/ink784.xml"/><Relationship Id="rId74" Type="http://schemas.openxmlformats.org/officeDocument/2006/relationships/customXml" Target="../ink/ink792.xml"/><Relationship Id="rId79" Type="http://schemas.openxmlformats.org/officeDocument/2006/relationships/image" Target="../media/image38.png"/><Relationship Id="rId5" Type="http://schemas.openxmlformats.org/officeDocument/2006/relationships/customXml" Target="../ink/ink757.xml"/><Relationship Id="rId61" Type="http://schemas.openxmlformats.org/officeDocument/2006/relationships/image" Target="../media/image29.png"/><Relationship Id="rId82" Type="http://schemas.openxmlformats.org/officeDocument/2006/relationships/customXml" Target="../ink/ink797.xml"/><Relationship Id="rId19" Type="http://schemas.openxmlformats.org/officeDocument/2006/relationships/customXml" Target="../ink/ink76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768.xml"/><Relationship Id="rId30" Type="http://schemas.openxmlformats.org/officeDocument/2006/relationships/image" Target="../media/image16.png"/><Relationship Id="rId35" Type="http://schemas.openxmlformats.org/officeDocument/2006/relationships/customXml" Target="../ink/ink772.xml"/><Relationship Id="rId43" Type="http://schemas.openxmlformats.org/officeDocument/2006/relationships/customXml" Target="../ink/ink776.xml"/><Relationship Id="rId48" Type="http://schemas.openxmlformats.org/officeDocument/2006/relationships/customXml" Target="../ink/ink779.xml"/><Relationship Id="rId56" Type="http://schemas.openxmlformats.org/officeDocument/2006/relationships/customXml" Target="../ink/ink783.xml"/><Relationship Id="rId64" Type="http://schemas.openxmlformats.org/officeDocument/2006/relationships/customXml" Target="../ink/ink78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791.xml"/><Relationship Id="rId80" Type="http://schemas.openxmlformats.org/officeDocument/2006/relationships/customXml" Target="../ink/ink79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763.xml"/><Relationship Id="rId25" Type="http://schemas.openxmlformats.org/officeDocument/2006/relationships/customXml" Target="../ink/ink767.xml"/><Relationship Id="rId33" Type="http://schemas.openxmlformats.org/officeDocument/2006/relationships/customXml" Target="../ink/ink77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775.xml"/><Relationship Id="rId54" Type="http://schemas.openxmlformats.org/officeDocument/2006/relationships/customXml" Target="../ink/ink782.xml"/><Relationship Id="rId62" Type="http://schemas.openxmlformats.org/officeDocument/2006/relationships/customXml" Target="../ink/ink786.xml"/><Relationship Id="rId70" Type="http://schemas.openxmlformats.org/officeDocument/2006/relationships/customXml" Target="../ink/ink790.xml"/><Relationship Id="rId75" Type="http://schemas.openxmlformats.org/officeDocument/2006/relationships/image" Target="../media/image36.png"/><Relationship Id="rId83" Type="http://schemas.openxmlformats.org/officeDocument/2006/relationships/customXml" Target="../ink/ink7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762.xml"/><Relationship Id="rId23" Type="http://schemas.openxmlformats.org/officeDocument/2006/relationships/customXml" Target="../ink/ink76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770.xml"/><Relationship Id="rId44" Type="http://schemas.openxmlformats.org/officeDocument/2006/relationships/image" Target="../media/image21.png"/><Relationship Id="rId52" Type="http://schemas.openxmlformats.org/officeDocument/2006/relationships/customXml" Target="../ink/ink781.xml"/><Relationship Id="rId60" Type="http://schemas.openxmlformats.org/officeDocument/2006/relationships/customXml" Target="../ink/ink78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794.xml"/><Relationship Id="rId81" Type="http://schemas.openxmlformats.org/officeDocument/2006/relationships/customXml" Target="../ink/ink796.xml"/><Relationship Id="rId4" Type="http://schemas.openxmlformats.org/officeDocument/2006/relationships/image" Target="../media/image2.png"/><Relationship Id="rId9" Type="http://schemas.openxmlformats.org/officeDocument/2006/relationships/customXml" Target="../ink/ink759.xml"/><Relationship Id="rId13" Type="http://schemas.openxmlformats.org/officeDocument/2006/relationships/customXml" Target="../ink/ink761.xml"/><Relationship Id="rId18" Type="http://schemas.openxmlformats.org/officeDocument/2006/relationships/image" Target="../media/image8.png"/><Relationship Id="rId39" Type="http://schemas.openxmlformats.org/officeDocument/2006/relationships/customXml" Target="../ink/ink774.xml"/><Relationship Id="rId34" Type="http://schemas.openxmlformats.org/officeDocument/2006/relationships/image" Target="../media/image18.png"/><Relationship Id="rId50" Type="http://schemas.openxmlformats.org/officeDocument/2006/relationships/customXml" Target="../ink/ink780.xml"/><Relationship Id="rId55" Type="http://schemas.openxmlformats.org/officeDocument/2006/relationships/image" Target="../media/image26.png"/><Relationship Id="rId76" Type="http://schemas.openxmlformats.org/officeDocument/2006/relationships/customXml" Target="../ink/ink793.xml"/><Relationship Id="rId7" Type="http://schemas.openxmlformats.org/officeDocument/2006/relationships/customXml" Target="../ink/ink75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76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777.xml"/><Relationship Id="rId66" Type="http://schemas.openxmlformats.org/officeDocument/2006/relationships/customXml" Target="../ink/ink78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51.xml"/><Relationship Id="rId42" Type="http://schemas.openxmlformats.org/officeDocument/2006/relationships/image" Target="../media/image12.png"/><Relationship Id="rId47" Type="http://schemas.openxmlformats.org/officeDocument/2006/relationships/customXml" Target="../ink/ink64.xml"/><Relationship Id="rId63" Type="http://schemas.openxmlformats.org/officeDocument/2006/relationships/image" Target="../media/image30.png"/><Relationship Id="rId68" Type="http://schemas.openxmlformats.org/officeDocument/2006/relationships/customXml" Target="../ink/ink75.xml"/><Relationship Id="rId16" Type="http://schemas.openxmlformats.org/officeDocument/2006/relationships/image" Target="../media/image7.png"/><Relationship Id="rId11" Type="http://schemas.openxmlformats.org/officeDocument/2006/relationships/customXml" Target="../ink/ink46.xml"/><Relationship Id="rId32" Type="http://schemas.openxmlformats.org/officeDocument/2006/relationships/image" Target="../media/image17.png"/><Relationship Id="rId37" Type="http://schemas.openxmlformats.org/officeDocument/2006/relationships/customXml" Target="../ink/ink59.xml"/><Relationship Id="rId53" Type="http://schemas.openxmlformats.org/officeDocument/2006/relationships/image" Target="../media/image25.png"/><Relationship Id="rId58" Type="http://schemas.openxmlformats.org/officeDocument/2006/relationships/customXml" Target="../ink/ink70.xml"/><Relationship Id="rId74" Type="http://schemas.openxmlformats.org/officeDocument/2006/relationships/customXml" Target="../ink/ink78.xml"/><Relationship Id="rId79" Type="http://schemas.openxmlformats.org/officeDocument/2006/relationships/image" Target="../media/image38.png"/><Relationship Id="rId5" Type="http://schemas.openxmlformats.org/officeDocument/2006/relationships/customXml" Target="../ink/ink43.xml"/><Relationship Id="rId61" Type="http://schemas.openxmlformats.org/officeDocument/2006/relationships/image" Target="../media/image29.png"/><Relationship Id="rId82" Type="http://schemas.openxmlformats.org/officeDocument/2006/relationships/customXml" Target="../ink/ink83.xml"/><Relationship Id="rId19" Type="http://schemas.openxmlformats.org/officeDocument/2006/relationships/customXml" Target="../ink/ink5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54.xml"/><Relationship Id="rId30" Type="http://schemas.openxmlformats.org/officeDocument/2006/relationships/image" Target="../media/image16.png"/><Relationship Id="rId35" Type="http://schemas.openxmlformats.org/officeDocument/2006/relationships/customXml" Target="../ink/ink58.xml"/><Relationship Id="rId43" Type="http://schemas.openxmlformats.org/officeDocument/2006/relationships/customXml" Target="../ink/ink62.xml"/><Relationship Id="rId48" Type="http://schemas.openxmlformats.org/officeDocument/2006/relationships/customXml" Target="../ink/ink65.xml"/><Relationship Id="rId56" Type="http://schemas.openxmlformats.org/officeDocument/2006/relationships/customXml" Target="../ink/ink69.xml"/><Relationship Id="rId64" Type="http://schemas.openxmlformats.org/officeDocument/2006/relationships/customXml" Target="../ink/ink7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77.xml"/><Relationship Id="rId80" Type="http://schemas.openxmlformats.org/officeDocument/2006/relationships/customXml" Target="../ink/ink8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61.xml"/><Relationship Id="rId54" Type="http://schemas.openxmlformats.org/officeDocument/2006/relationships/customXml" Target="../ink/ink68.xml"/><Relationship Id="rId62" Type="http://schemas.openxmlformats.org/officeDocument/2006/relationships/customXml" Target="../ink/ink72.xml"/><Relationship Id="rId70" Type="http://schemas.openxmlformats.org/officeDocument/2006/relationships/customXml" Target="../ink/ink76.xml"/><Relationship Id="rId75" Type="http://schemas.openxmlformats.org/officeDocument/2006/relationships/image" Target="../media/image36.png"/><Relationship Id="rId83" Type="http://schemas.openxmlformats.org/officeDocument/2006/relationships/customXml" Target="../ink/ink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56.xml"/><Relationship Id="rId44" Type="http://schemas.openxmlformats.org/officeDocument/2006/relationships/image" Target="../media/image21.png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80.xml"/><Relationship Id="rId81" Type="http://schemas.openxmlformats.org/officeDocument/2006/relationships/customXml" Target="../ink/ink82.xml"/><Relationship Id="rId4" Type="http://schemas.openxmlformats.org/officeDocument/2006/relationships/image" Target="../media/image2.png"/><Relationship Id="rId9" Type="http://schemas.openxmlformats.org/officeDocument/2006/relationships/customXml" Target="../ink/ink45.xml"/><Relationship Id="rId13" Type="http://schemas.openxmlformats.org/officeDocument/2006/relationships/customXml" Target="../ink/ink47.xml"/><Relationship Id="rId18" Type="http://schemas.openxmlformats.org/officeDocument/2006/relationships/image" Target="../media/image8.png"/><Relationship Id="rId39" Type="http://schemas.openxmlformats.org/officeDocument/2006/relationships/customXml" Target="../ink/ink60.xml"/><Relationship Id="rId34" Type="http://schemas.openxmlformats.org/officeDocument/2006/relationships/image" Target="../media/image18.png"/><Relationship Id="rId50" Type="http://schemas.openxmlformats.org/officeDocument/2006/relationships/customXml" Target="../ink/ink66.xml"/><Relationship Id="rId55" Type="http://schemas.openxmlformats.org/officeDocument/2006/relationships/image" Target="../media/image26.png"/><Relationship Id="rId76" Type="http://schemas.openxmlformats.org/officeDocument/2006/relationships/customXml" Target="../ink/ink79.xml"/><Relationship Id="rId7" Type="http://schemas.openxmlformats.org/officeDocument/2006/relationships/customXml" Target="../ink/ink4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5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63.xml"/><Relationship Id="rId66" Type="http://schemas.openxmlformats.org/officeDocument/2006/relationships/customXml" Target="../ink/ink7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807.xml"/><Relationship Id="rId42" Type="http://schemas.openxmlformats.org/officeDocument/2006/relationships/image" Target="../media/image12.png"/><Relationship Id="rId47" Type="http://schemas.openxmlformats.org/officeDocument/2006/relationships/customXml" Target="../ink/ink820.xml"/><Relationship Id="rId63" Type="http://schemas.openxmlformats.org/officeDocument/2006/relationships/image" Target="../media/image30.png"/><Relationship Id="rId68" Type="http://schemas.openxmlformats.org/officeDocument/2006/relationships/customXml" Target="../ink/ink831.xml"/><Relationship Id="rId16" Type="http://schemas.openxmlformats.org/officeDocument/2006/relationships/image" Target="../media/image7.png"/><Relationship Id="rId11" Type="http://schemas.openxmlformats.org/officeDocument/2006/relationships/customXml" Target="../ink/ink802.xml"/><Relationship Id="rId32" Type="http://schemas.openxmlformats.org/officeDocument/2006/relationships/image" Target="../media/image17.png"/><Relationship Id="rId37" Type="http://schemas.openxmlformats.org/officeDocument/2006/relationships/customXml" Target="../ink/ink815.xml"/><Relationship Id="rId53" Type="http://schemas.openxmlformats.org/officeDocument/2006/relationships/image" Target="../media/image25.png"/><Relationship Id="rId58" Type="http://schemas.openxmlformats.org/officeDocument/2006/relationships/customXml" Target="../ink/ink826.xml"/><Relationship Id="rId74" Type="http://schemas.openxmlformats.org/officeDocument/2006/relationships/customXml" Target="../ink/ink834.xml"/><Relationship Id="rId79" Type="http://schemas.openxmlformats.org/officeDocument/2006/relationships/image" Target="../media/image38.png"/><Relationship Id="rId5" Type="http://schemas.openxmlformats.org/officeDocument/2006/relationships/customXml" Target="../ink/ink799.xml"/><Relationship Id="rId61" Type="http://schemas.openxmlformats.org/officeDocument/2006/relationships/image" Target="../media/image29.png"/><Relationship Id="rId82" Type="http://schemas.openxmlformats.org/officeDocument/2006/relationships/customXml" Target="../ink/ink839.xml"/><Relationship Id="rId19" Type="http://schemas.openxmlformats.org/officeDocument/2006/relationships/customXml" Target="../ink/ink80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810.xml"/><Relationship Id="rId30" Type="http://schemas.openxmlformats.org/officeDocument/2006/relationships/image" Target="../media/image16.png"/><Relationship Id="rId35" Type="http://schemas.openxmlformats.org/officeDocument/2006/relationships/customXml" Target="../ink/ink814.xml"/><Relationship Id="rId43" Type="http://schemas.openxmlformats.org/officeDocument/2006/relationships/customXml" Target="../ink/ink818.xml"/><Relationship Id="rId48" Type="http://schemas.openxmlformats.org/officeDocument/2006/relationships/customXml" Target="../ink/ink821.xml"/><Relationship Id="rId56" Type="http://schemas.openxmlformats.org/officeDocument/2006/relationships/customXml" Target="../ink/ink825.xml"/><Relationship Id="rId64" Type="http://schemas.openxmlformats.org/officeDocument/2006/relationships/customXml" Target="../ink/ink82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833.xml"/><Relationship Id="rId80" Type="http://schemas.openxmlformats.org/officeDocument/2006/relationships/customXml" Target="../ink/ink83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805.xml"/><Relationship Id="rId25" Type="http://schemas.openxmlformats.org/officeDocument/2006/relationships/customXml" Target="../ink/ink809.xml"/><Relationship Id="rId33" Type="http://schemas.openxmlformats.org/officeDocument/2006/relationships/customXml" Target="../ink/ink81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817.xml"/><Relationship Id="rId54" Type="http://schemas.openxmlformats.org/officeDocument/2006/relationships/customXml" Target="../ink/ink824.xml"/><Relationship Id="rId62" Type="http://schemas.openxmlformats.org/officeDocument/2006/relationships/customXml" Target="../ink/ink828.xml"/><Relationship Id="rId70" Type="http://schemas.openxmlformats.org/officeDocument/2006/relationships/customXml" Target="../ink/ink832.xml"/><Relationship Id="rId75" Type="http://schemas.openxmlformats.org/officeDocument/2006/relationships/image" Target="../media/image36.png"/><Relationship Id="rId83" Type="http://schemas.openxmlformats.org/officeDocument/2006/relationships/customXml" Target="../ink/ink8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804.xml"/><Relationship Id="rId23" Type="http://schemas.openxmlformats.org/officeDocument/2006/relationships/customXml" Target="../ink/ink80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812.xml"/><Relationship Id="rId44" Type="http://schemas.openxmlformats.org/officeDocument/2006/relationships/image" Target="../media/image21.png"/><Relationship Id="rId52" Type="http://schemas.openxmlformats.org/officeDocument/2006/relationships/customXml" Target="../ink/ink823.xml"/><Relationship Id="rId60" Type="http://schemas.openxmlformats.org/officeDocument/2006/relationships/customXml" Target="../ink/ink82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836.xml"/><Relationship Id="rId81" Type="http://schemas.openxmlformats.org/officeDocument/2006/relationships/customXml" Target="../ink/ink838.xml"/><Relationship Id="rId4" Type="http://schemas.openxmlformats.org/officeDocument/2006/relationships/image" Target="../media/image2.png"/><Relationship Id="rId9" Type="http://schemas.openxmlformats.org/officeDocument/2006/relationships/customXml" Target="../ink/ink801.xml"/><Relationship Id="rId13" Type="http://schemas.openxmlformats.org/officeDocument/2006/relationships/customXml" Target="../ink/ink803.xml"/><Relationship Id="rId18" Type="http://schemas.openxmlformats.org/officeDocument/2006/relationships/image" Target="../media/image8.png"/><Relationship Id="rId39" Type="http://schemas.openxmlformats.org/officeDocument/2006/relationships/customXml" Target="../ink/ink816.xml"/><Relationship Id="rId34" Type="http://schemas.openxmlformats.org/officeDocument/2006/relationships/image" Target="../media/image18.png"/><Relationship Id="rId50" Type="http://schemas.openxmlformats.org/officeDocument/2006/relationships/customXml" Target="../ink/ink822.xml"/><Relationship Id="rId55" Type="http://schemas.openxmlformats.org/officeDocument/2006/relationships/image" Target="../media/image26.png"/><Relationship Id="rId76" Type="http://schemas.openxmlformats.org/officeDocument/2006/relationships/customXml" Target="../ink/ink835.xml"/><Relationship Id="rId7" Type="http://schemas.openxmlformats.org/officeDocument/2006/relationships/customXml" Target="../ink/ink80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81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819.xml"/><Relationship Id="rId66" Type="http://schemas.openxmlformats.org/officeDocument/2006/relationships/customXml" Target="../ink/ink830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849.xml"/><Relationship Id="rId42" Type="http://schemas.openxmlformats.org/officeDocument/2006/relationships/image" Target="../media/image12.png"/><Relationship Id="rId47" Type="http://schemas.openxmlformats.org/officeDocument/2006/relationships/customXml" Target="../ink/ink862.xml"/><Relationship Id="rId63" Type="http://schemas.openxmlformats.org/officeDocument/2006/relationships/image" Target="../media/image30.png"/><Relationship Id="rId68" Type="http://schemas.openxmlformats.org/officeDocument/2006/relationships/customXml" Target="../ink/ink873.xml"/><Relationship Id="rId16" Type="http://schemas.openxmlformats.org/officeDocument/2006/relationships/image" Target="../media/image7.png"/><Relationship Id="rId11" Type="http://schemas.openxmlformats.org/officeDocument/2006/relationships/customXml" Target="../ink/ink844.xml"/><Relationship Id="rId32" Type="http://schemas.openxmlformats.org/officeDocument/2006/relationships/image" Target="../media/image17.png"/><Relationship Id="rId37" Type="http://schemas.openxmlformats.org/officeDocument/2006/relationships/customXml" Target="../ink/ink857.xml"/><Relationship Id="rId53" Type="http://schemas.openxmlformats.org/officeDocument/2006/relationships/image" Target="../media/image25.png"/><Relationship Id="rId58" Type="http://schemas.openxmlformats.org/officeDocument/2006/relationships/customXml" Target="../ink/ink868.xml"/><Relationship Id="rId74" Type="http://schemas.openxmlformats.org/officeDocument/2006/relationships/customXml" Target="../ink/ink876.xml"/><Relationship Id="rId79" Type="http://schemas.openxmlformats.org/officeDocument/2006/relationships/image" Target="../media/image38.png"/><Relationship Id="rId5" Type="http://schemas.openxmlformats.org/officeDocument/2006/relationships/customXml" Target="../ink/ink841.xml"/><Relationship Id="rId61" Type="http://schemas.openxmlformats.org/officeDocument/2006/relationships/image" Target="../media/image29.png"/><Relationship Id="rId82" Type="http://schemas.openxmlformats.org/officeDocument/2006/relationships/customXml" Target="../ink/ink881.xml"/><Relationship Id="rId19" Type="http://schemas.openxmlformats.org/officeDocument/2006/relationships/customXml" Target="../ink/ink84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852.xml"/><Relationship Id="rId30" Type="http://schemas.openxmlformats.org/officeDocument/2006/relationships/image" Target="../media/image16.png"/><Relationship Id="rId35" Type="http://schemas.openxmlformats.org/officeDocument/2006/relationships/customXml" Target="../ink/ink856.xml"/><Relationship Id="rId43" Type="http://schemas.openxmlformats.org/officeDocument/2006/relationships/customXml" Target="../ink/ink860.xml"/><Relationship Id="rId48" Type="http://schemas.openxmlformats.org/officeDocument/2006/relationships/customXml" Target="../ink/ink863.xml"/><Relationship Id="rId56" Type="http://schemas.openxmlformats.org/officeDocument/2006/relationships/customXml" Target="../ink/ink867.xml"/><Relationship Id="rId64" Type="http://schemas.openxmlformats.org/officeDocument/2006/relationships/customXml" Target="../ink/ink87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875.xml"/><Relationship Id="rId80" Type="http://schemas.openxmlformats.org/officeDocument/2006/relationships/customXml" Target="../ink/ink87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847.xml"/><Relationship Id="rId25" Type="http://schemas.openxmlformats.org/officeDocument/2006/relationships/customXml" Target="../ink/ink851.xml"/><Relationship Id="rId33" Type="http://schemas.openxmlformats.org/officeDocument/2006/relationships/customXml" Target="../ink/ink85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859.xml"/><Relationship Id="rId54" Type="http://schemas.openxmlformats.org/officeDocument/2006/relationships/customXml" Target="../ink/ink866.xml"/><Relationship Id="rId62" Type="http://schemas.openxmlformats.org/officeDocument/2006/relationships/customXml" Target="../ink/ink870.xml"/><Relationship Id="rId70" Type="http://schemas.openxmlformats.org/officeDocument/2006/relationships/customXml" Target="../ink/ink874.xml"/><Relationship Id="rId75" Type="http://schemas.openxmlformats.org/officeDocument/2006/relationships/image" Target="../media/image36.png"/><Relationship Id="rId83" Type="http://schemas.openxmlformats.org/officeDocument/2006/relationships/customXml" Target="../ink/ink88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846.xml"/><Relationship Id="rId23" Type="http://schemas.openxmlformats.org/officeDocument/2006/relationships/customXml" Target="../ink/ink85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854.xml"/><Relationship Id="rId44" Type="http://schemas.openxmlformats.org/officeDocument/2006/relationships/image" Target="../media/image21.png"/><Relationship Id="rId52" Type="http://schemas.openxmlformats.org/officeDocument/2006/relationships/customXml" Target="../ink/ink865.xml"/><Relationship Id="rId60" Type="http://schemas.openxmlformats.org/officeDocument/2006/relationships/customXml" Target="../ink/ink86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878.xml"/><Relationship Id="rId81" Type="http://schemas.openxmlformats.org/officeDocument/2006/relationships/customXml" Target="../ink/ink880.xml"/><Relationship Id="rId4" Type="http://schemas.openxmlformats.org/officeDocument/2006/relationships/image" Target="../media/image2.png"/><Relationship Id="rId9" Type="http://schemas.openxmlformats.org/officeDocument/2006/relationships/customXml" Target="../ink/ink843.xml"/><Relationship Id="rId13" Type="http://schemas.openxmlformats.org/officeDocument/2006/relationships/customXml" Target="../ink/ink845.xml"/><Relationship Id="rId18" Type="http://schemas.openxmlformats.org/officeDocument/2006/relationships/image" Target="../media/image8.png"/><Relationship Id="rId39" Type="http://schemas.openxmlformats.org/officeDocument/2006/relationships/customXml" Target="../ink/ink858.xml"/><Relationship Id="rId34" Type="http://schemas.openxmlformats.org/officeDocument/2006/relationships/image" Target="../media/image18.png"/><Relationship Id="rId50" Type="http://schemas.openxmlformats.org/officeDocument/2006/relationships/customXml" Target="../ink/ink864.xml"/><Relationship Id="rId55" Type="http://schemas.openxmlformats.org/officeDocument/2006/relationships/image" Target="../media/image26.png"/><Relationship Id="rId76" Type="http://schemas.openxmlformats.org/officeDocument/2006/relationships/customXml" Target="../ink/ink877.xml"/><Relationship Id="rId7" Type="http://schemas.openxmlformats.org/officeDocument/2006/relationships/customXml" Target="../ink/ink84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85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861.xml"/><Relationship Id="rId66" Type="http://schemas.openxmlformats.org/officeDocument/2006/relationships/customXml" Target="../ink/ink87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891.xml"/><Relationship Id="rId42" Type="http://schemas.openxmlformats.org/officeDocument/2006/relationships/image" Target="../media/image12.png"/><Relationship Id="rId47" Type="http://schemas.openxmlformats.org/officeDocument/2006/relationships/customXml" Target="../ink/ink904.xml"/><Relationship Id="rId63" Type="http://schemas.openxmlformats.org/officeDocument/2006/relationships/image" Target="../media/image30.png"/><Relationship Id="rId68" Type="http://schemas.openxmlformats.org/officeDocument/2006/relationships/customXml" Target="../ink/ink915.xml"/><Relationship Id="rId16" Type="http://schemas.openxmlformats.org/officeDocument/2006/relationships/image" Target="../media/image7.png"/><Relationship Id="rId11" Type="http://schemas.openxmlformats.org/officeDocument/2006/relationships/customXml" Target="../ink/ink886.xml"/><Relationship Id="rId32" Type="http://schemas.openxmlformats.org/officeDocument/2006/relationships/image" Target="../media/image17.png"/><Relationship Id="rId37" Type="http://schemas.openxmlformats.org/officeDocument/2006/relationships/customXml" Target="../ink/ink899.xml"/><Relationship Id="rId53" Type="http://schemas.openxmlformats.org/officeDocument/2006/relationships/image" Target="../media/image25.png"/><Relationship Id="rId58" Type="http://schemas.openxmlformats.org/officeDocument/2006/relationships/customXml" Target="../ink/ink910.xml"/><Relationship Id="rId74" Type="http://schemas.openxmlformats.org/officeDocument/2006/relationships/customXml" Target="../ink/ink918.xml"/><Relationship Id="rId79" Type="http://schemas.openxmlformats.org/officeDocument/2006/relationships/image" Target="../media/image38.png"/><Relationship Id="rId5" Type="http://schemas.openxmlformats.org/officeDocument/2006/relationships/customXml" Target="../ink/ink883.xml"/><Relationship Id="rId61" Type="http://schemas.openxmlformats.org/officeDocument/2006/relationships/image" Target="../media/image29.png"/><Relationship Id="rId82" Type="http://schemas.openxmlformats.org/officeDocument/2006/relationships/customXml" Target="../ink/ink923.xml"/><Relationship Id="rId19" Type="http://schemas.openxmlformats.org/officeDocument/2006/relationships/customXml" Target="../ink/ink89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894.xml"/><Relationship Id="rId30" Type="http://schemas.openxmlformats.org/officeDocument/2006/relationships/image" Target="../media/image16.png"/><Relationship Id="rId35" Type="http://schemas.openxmlformats.org/officeDocument/2006/relationships/customXml" Target="../ink/ink898.xml"/><Relationship Id="rId43" Type="http://schemas.openxmlformats.org/officeDocument/2006/relationships/customXml" Target="../ink/ink902.xml"/><Relationship Id="rId48" Type="http://schemas.openxmlformats.org/officeDocument/2006/relationships/customXml" Target="../ink/ink905.xml"/><Relationship Id="rId56" Type="http://schemas.openxmlformats.org/officeDocument/2006/relationships/customXml" Target="../ink/ink909.xml"/><Relationship Id="rId64" Type="http://schemas.openxmlformats.org/officeDocument/2006/relationships/customXml" Target="../ink/ink91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917.xml"/><Relationship Id="rId80" Type="http://schemas.openxmlformats.org/officeDocument/2006/relationships/customXml" Target="../ink/ink92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889.xml"/><Relationship Id="rId25" Type="http://schemas.openxmlformats.org/officeDocument/2006/relationships/customXml" Target="../ink/ink893.xml"/><Relationship Id="rId33" Type="http://schemas.openxmlformats.org/officeDocument/2006/relationships/customXml" Target="../ink/ink89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901.xml"/><Relationship Id="rId54" Type="http://schemas.openxmlformats.org/officeDocument/2006/relationships/customXml" Target="../ink/ink908.xml"/><Relationship Id="rId62" Type="http://schemas.openxmlformats.org/officeDocument/2006/relationships/customXml" Target="../ink/ink912.xml"/><Relationship Id="rId70" Type="http://schemas.openxmlformats.org/officeDocument/2006/relationships/customXml" Target="../ink/ink916.xml"/><Relationship Id="rId75" Type="http://schemas.openxmlformats.org/officeDocument/2006/relationships/image" Target="../media/image36.png"/><Relationship Id="rId83" Type="http://schemas.openxmlformats.org/officeDocument/2006/relationships/customXml" Target="../ink/ink9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888.xml"/><Relationship Id="rId23" Type="http://schemas.openxmlformats.org/officeDocument/2006/relationships/customXml" Target="../ink/ink89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896.xml"/><Relationship Id="rId44" Type="http://schemas.openxmlformats.org/officeDocument/2006/relationships/image" Target="../media/image21.png"/><Relationship Id="rId52" Type="http://schemas.openxmlformats.org/officeDocument/2006/relationships/customXml" Target="../ink/ink907.xml"/><Relationship Id="rId60" Type="http://schemas.openxmlformats.org/officeDocument/2006/relationships/customXml" Target="../ink/ink91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920.xml"/><Relationship Id="rId81" Type="http://schemas.openxmlformats.org/officeDocument/2006/relationships/customXml" Target="../ink/ink922.xml"/><Relationship Id="rId4" Type="http://schemas.openxmlformats.org/officeDocument/2006/relationships/image" Target="../media/image2.png"/><Relationship Id="rId9" Type="http://schemas.openxmlformats.org/officeDocument/2006/relationships/customXml" Target="../ink/ink885.xml"/><Relationship Id="rId13" Type="http://schemas.openxmlformats.org/officeDocument/2006/relationships/customXml" Target="../ink/ink887.xml"/><Relationship Id="rId18" Type="http://schemas.openxmlformats.org/officeDocument/2006/relationships/image" Target="../media/image8.png"/><Relationship Id="rId39" Type="http://schemas.openxmlformats.org/officeDocument/2006/relationships/customXml" Target="../ink/ink900.xml"/><Relationship Id="rId34" Type="http://schemas.openxmlformats.org/officeDocument/2006/relationships/image" Target="../media/image18.png"/><Relationship Id="rId50" Type="http://schemas.openxmlformats.org/officeDocument/2006/relationships/customXml" Target="../ink/ink906.xml"/><Relationship Id="rId55" Type="http://schemas.openxmlformats.org/officeDocument/2006/relationships/image" Target="../media/image26.png"/><Relationship Id="rId76" Type="http://schemas.openxmlformats.org/officeDocument/2006/relationships/customXml" Target="../ink/ink919.xml"/><Relationship Id="rId7" Type="http://schemas.openxmlformats.org/officeDocument/2006/relationships/customXml" Target="../ink/ink88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89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903.xml"/><Relationship Id="rId66" Type="http://schemas.openxmlformats.org/officeDocument/2006/relationships/customXml" Target="../ink/ink914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33.xml"/><Relationship Id="rId42" Type="http://schemas.openxmlformats.org/officeDocument/2006/relationships/image" Target="../media/image12.png"/><Relationship Id="rId47" Type="http://schemas.openxmlformats.org/officeDocument/2006/relationships/customXml" Target="../ink/ink946.xml"/><Relationship Id="rId63" Type="http://schemas.openxmlformats.org/officeDocument/2006/relationships/image" Target="../media/image30.png"/><Relationship Id="rId68" Type="http://schemas.openxmlformats.org/officeDocument/2006/relationships/customXml" Target="../ink/ink957.xml"/><Relationship Id="rId16" Type="http://schemas.openxmlformats.org/officeDocument/2006/relationships/image" Target="../media/image7.png"/><Relationship Id="rId11" Type="http://schemas.openxmlformats.org/officeDocument/2006/relationships/customXml" Target="../ink/ink928.xml"/><Relationship Id="rId32" Type="http://schemas.openxmlformats.org/officeDocument/2006/relationships/image" Target="../media/image17.png"/><Relationship Id="rId37" Type="http://schemas.openxmlformats.org/officeDocument/2006/relationships/customXml" Target="../ink/ink941.xml"/><Relationship Id="rId53" Type="http://schemas.openxmlformats.org/officeDocument/2006/relationships/image" Target="../media/image25.png"/><Relationship Id="rId58" Type="http://schemas.openxmlformats.org/officeDocument/2006/relationships/customXml" Target="../ink/ink952.xml"/><Relationship Id="rId74" Type="http://schemas.openxmlformats.org/officeDocument/2006/relationships/customXml" Target="../ink/ink960.xml"/><Relationship Id="rId79" Type="http://schemas.openxmlformats.org/officeDocument/2006/relationships/image" Target="../media/image38.png"/><Relationship Id="rId5" Type="http://schemas.openxmlformats.org/officeDocument/2006/relationships/customXml" Target="../ink/ink925.xml"/><Relationship Id="rId61" Type="http://schemas.openxmlformats.org/officeDocument/2006/relationships/image" Target="../media/image29.png"/><Relationship Id="rId82" Type="http://schemas.openxmlformats.org/officeDocument/2006/relationships/customXml" Target="../ink/ink965.xml"/><Relationship Id="rId19" Type="http://schemas.openxmlformats.org/officeDocument/2006/relationships/customXml" Target="../ink/ink93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936.xml"/><Relationship Id="rId30" Type="http://schemas.openxmlformats.org/officeDocument/2006/relationships/image" Target="../media/image16.png"/><Relationship Id="rId35" Type="http://schemas.openxmlformats.org/officeDocument/2006/relationships/customXml" Target="../ink/ink940.xml"/><Relationship Id="rId43" Type="http://schemas.openxmlformats.org/officeDocument/2006/relationships/customXml" Target="../ink/ink944.xml"/><Relationship Id="rId48" Type="http://schemas.openxmlformats.org/officeDocument/2006/relationships/customXml" Target="../ink/ink947.xml"/><Relationship Id="rId56" Type="http://schemas.openxmlformats.org/officeDocument/2006/relationships/customXml" Target="../ink/ink951.xml"/><Relationship Id="rId64" Type="http://schemas.openxmlformats.org/officeDocument/2006/relationships/customXml" Target="../ink/ink95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959.xml"/><Relationship Id="rId80" Type="http://schemas.openxmlformats.org/officeDocument/2006/relationships/customXml" Target="../ink/ink96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31.xml"/><Relationship Id="rId25" Type="http://schemas.openxmlformats.org/officeDocument/2006/relationships/customXml" Target="../ink/ink935.xml"/><Relationship Id="rId33" Type="http://schemas.openxmlformats.org/officeDocument/2006/relationships/customXml" Target="../ink/ink93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943.xml"/><Relationship Id="rId54" Type="http://schemas.openxmlformats.org/officeDocument/2006/relationships/customXml" Target="../ink/ink950.xml"/><Relationship Id="rId62" Type="http://schemas.openxmlformats.org/officeDocument/2006/relationships/customXml" Target="../ink/ink954.xml"/><Relationship Id="rId70" Type="http://schemas.openxmlformats.org/officeDocument/2006/relationships/customXml" Target="../ink/ink958.xml"/><Relationship Id="rId75" Type="http://schemas.openxmlformats.org/officeDocument/2006/relationships/image" Target="../media/image36.png"/><Relationship Id="rId83" Type="http://schemas.openxmlformats.org/officeDocument/2006/relationships/customXml" Target="../ink/ink9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930.xml"/><Relationship Id="rId23" Type="http://schemas.openxmlformats.org/officeDocument/2006/relationships/customXml" Target="../ink/ink93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938.xml"/><Relationship Id="rId44" Type="http://schemas.openxmlformats.org/officeDocument/2006/relationships/image" Target="../media/image21.png"/><Relationship Id="rId52" Type="http://schemas.openxmlformats.org/officeDocument/2006/relationships/customXml" Target="../ink/ink949.xml"/><Relationship Id="rId60" Type="http://schemas.openxmlformats.org/officeDocument/2006/relationships/customXml" Target="../ink/ink95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962.xml"/><Relationship Id="rId81" Type="http://schemas.openxmlformats.org/officeDocument/2006/relationships/customXml" Target="../ink/ink964.xml"/><Relationship Id="rId4" Type="http://schemas.openxmlformats.org/officeDocument/2006/relationships/image" Target="../media/image2.png"/><Relationship Id="rId9" Type="http://schemas.openxmlformats.org/officeDocument/2006/relationships/customXml" Target="../ink/ink927.xml"/><Relationship Id="rId13" Type="http://schemas.openxmlformats.org/officeDocument/2006/relationships/customXml" Target="../ink/ink929.xml"/><Relationship Id="rId18" Type="http://schemas.openxmlformats.org/officeDocument/2006/relationships/image" Target="../media/image8.png"/><Relationship Id="rId39" Type="http://schemas.openxmlformats.org/officeDocument/2006/relationships/customXml" Target="../ink/ink942.xml"/><Relationship Id="rId34" Type="http://schemas.openxmlformats.org/officeDocument/2006/relationships/image" Target="../media/image18.png"/><Relationship Id="rId50" Type="http://schemas.openxmlformats.org/officeDocument/2006/relationships/customXml" Target="../ink/ink948.xml"/><Relationship Id="rId55" Type="http://schemas.openxmlformats.org/officeDocument/2006/relationships/image" Target="../media/image26.png"/><Relationship Id="rId76" Type="http://schemas.openxmlformats.org/officeDocument/2006/relationships/customXml" Target="../ink/ink961.xml"/><Relationship Id="rId7" Type="http://schemas.openxmlformats.org/officeDocument/2006/relationships/customXml" Target="../ink/ink92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93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945.xml"/><Relationship Id="rId66" Type="http://schemas.openxmlformats.org/officeDocument/2006/relationships/customXml" Target="../ink/ink956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75.xml"/><Relationship Id="rId42" Type="http://schemas.openxmlformats.org/officeDocument/2006/relationships/image" Target="../media/image12.png"/><Relationship Id="rId47" Type="http://schemas.openxmlformats.org/officeDocument/2006/relationships/customXml" Target="../ink/ink988.xml"/><Relationship Id="rId63" Type="http://schemas.openxmlformats.org/officeDocument/2006/relationships/image" Target="../media/image30.png"/><Relationship Id="rId68" Type="http://schemas.openxmlformats.org/officeDocument/2006/relationships/customXml" Target="../ink/ink999.xml"/><Relationship Id="rId16" Type="http://schemas.openxmlformats.org/officeDocument/2006/relationships/image" Target="../media/image7.png"/><Relationship Id="rId11" Type="http://schemas.openxmlformats.org/officeDocument/2006/relationships/customXml" Target="../ink/ink970.xml"/><Relationship Id="rId32" Type="http://schemas.openxmlformats.org/officeDocument/2006/relationships/image" Target="../media/image17.png"/><Relationship Id="rId37" Type="http://schemas.openxmlformats.org/officeDocument/2006/relationships/customXml" Target="../ink/ink983.xml"/><Relationship Id="rId53" Type="http://schemas.openxmlformats.org/officeDocument/2006/relationships/image" Target="../media/image25.png"/><Relationship Id="rId58" Type="http://schemas.openxmlformats.org/officeDocument/2006/relationships/customXml" Target="../ink/ink994.xml"/><Relationship Id="rId74" Type="http://schemas.openxmlformats.org/officeDocument/2006/relationships/customXml" Target="../ink/ink1002.xml"/><Relationship Id="rId79" Type="http://schemas.openxmlformats.org/officeDocument/2006/relationships/image" Target="../media/image38.png"/><Relationship Id="rId5" Type="http://schemas.openxmlformats.org/officeDocument/2006/relationships/customXml" Target="../ink/ink967.xml"/><Relationship Id="rId61" Type="http://schemas.openxmlformats.org/officeDocument/2006/relationships/image" Target="../media/image29.png"/><Relationship Id="rId82" Type="http://schemas.openxmlformats.org/officeDocument/2006/relationships/customXml" Target="../ink/ink1007.xml"/><Relationship Id="rId19" Type="http://schemas.openxmlformats.org/officeDocument/2006/relationships/customXml" Target="../ink/ink97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978.xml"/><Relationship Id="rId30" Type="http://schemas.openxmlformats.org/officeDocument/2006/relationships/image" Target="../media/image16.png"/><Relationship Id="rId35" Type="http://schemas.openxmlformats.org/officeDocument/2006/relationships/customXml" Target="../ink/ink982.xml"/><Relationship Id="rId43" Type="http://schemas.openxmlformats.org/officeDocument/2006/relationships/customXml" Target="../ink/ink986.xml"/><Relationship Id="rId48" Type="http://schemas.openxmlformats.org/officeDocument/2006/relationships/customXml" Target="../ink/ink989.xml"/><Relationship Id="rId56" Type="http://schemas.openxmlformats.org/officeDocument/2006/relationships/customXml" Target="../ink/ink993.xml"/><Relationship Id="rId64" Type="http://schemas.openxmlformats.org/officeDocument/2006/relationships/customXml" Target="../ink/ink99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001.xml"/><Relationship Id="rId80" Type="http://schemas.openxmlformats.org/officeDocument/2006/relationships/customXml" Target="../ink/ink100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73.xml"/><Relationship Id="rId25" Type="http://schemas.openxmlformats.org/officeDocument/2006/relationships/customXml" Target="../ink/ink977.xml"/><Relationship Id="rId33" Type="http://schemas.openxmlformats.org/officeDocument/2006/relationships/customXml" Target="../ink/ink98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985.xml"/><Relationship Id="rId54" Type="http://schemas.openxmlformats.org/officeDocument/2006/relationships/customXml" Target="../ink/ink992.xml"/><Relationship Id="rId62" Type="http://schemas.openxmlformats.org/officeDocument/2006/relationships/customXml" Target="../ink/ink996.xml"/><Relationship Id="rId70" Type="http://schemas.openxmlformats.org/officeDocument/2006/relationships/customXml" Target="../ink/ink1000.xml"/><Relationship Id="rId75" Type="http://schemas.openxmlformats.org/officeDocument/2006/relationships/image" Target="../media/image36.png"/><Relationship Id="rId83" Type="http://schemas.openxmlformats.org/officeDocument/2006/relationships/customXml" Target="../ink/ink10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972.xml"/><Relationship Id="rId23" Type="http://schemas.openxmlformats.org/officeDocument/2006/relationships/customXml" Target="../ink/ink97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980.xml"/><Relationship Id="rId44" Type="http://schemas.openxmlformats.org/officeDocument/2006/relationships/image" Target="../media/image21.png"/><Relationship Id="rId52" Type="http://schemas.openxmlformats.org/officeDocument/2006/relationships/customXml" Target="../ink/ink991.xml"/><Relationship Id="rId60" Type="http://schemas.openxmlformats.org/officeDocument/2006/relationships/customXml" Target="../ink/ink99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004.xml"/><Relationship Id="rId81" Type="http://schemas.openxmlformats.org/officeDocument/2006/relationships/customXml" Target="../ink/ink1006.xml"/><Relationship Id="rId4" Type="http://schemas.openxmlformats.org/officeDocument/2006/relationships/image" Target="../media/image2.png"/><Relationship Id="rId9" Type="http://schemas.openxmlformats.org/officeDocument/2006/relationships/customXml" Target="../ink/ink969.xml"/><Relationship Id="rId13" Type="http://schemas.openxmlformats.org/officeDocument/2006/relationships/customXml" Target="../ink/ink971.xml"/><Relationship Id="rId18" Type="http://schemas.openxmlformats.org/officeDocument/2006/relationships/image" Target="../media/image8.png"/><Relationship Id="rId39" Type="http://schemas.openxmlformats.org/officeDocument/2006/relationships/customXml" Target="../ink/ink984.xml"/><Relationship Id="rId34" Type="http://schemas.openxmlformats.org/officeDocument/2006/relationships/image" Target="../media/image18.png"/><Relationship Id="rId50" Type="http://schemas.openxmlformats.org/officeDocument/2006/relationships/customXml" Target="../ink/ink990.xml"/><Relationship Id="rId55" Type="http://schemas.openxmlformats.org/officeDocument/2006/relationships/image" Target="../media/image26.png"/><Relationship Id="rId76" Type="http://schemas.openxmlformats.org/officeDocument/2006/relationships/customXml" Target="../ink/ink1003.xml"/><Relationship Id="rId7" Type="http://schemas.openxmlformats.org/officeDocument/2006/relationships/customXml" Target="../ink/ink96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97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987.xml"/><Relationship Id="rId66" Type="http://schemas.openxmlformats.org/officeDocument/2006/relationships/customXml" Target="../ink/ink998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17.xml"/><Relationship Id="rId42" Type="http://schemas.openxmlformats.org/officeDocument/2006/relationships/image" Target="../media/image12.png"/><Relationship Id="rId47" Type="http://schemas.openxmlformats.org/officeDocument/2006/relationships/customXml" Target="../ink/ink1030.xml"/><Relationship Id="rId63" Type="http://schemas.openxmlformats.org/officeDocument/2006/relationships/image" Target="../media/image30.png"/><Relationship Id="rId68" Type="http://schemas.openxmlformats.org/officeDocument/2006/relationships/customXml" Target="../ink/ink1041.xml"/><Relationship Id="rId16" Type="http://schemas.openxmlformats.org/officeDocument/2006/relationships/image" Target="../media/image7.png"/><Relationship Id="rId11" Type="http://schemas.openxmlformats.org/officeDocument/2006/relationships/customXml" Target="../ink/ink1012.xml"/><Relationship Id="rId32" Type="http://schemas.openxmlformats.org/officeDocument/2006/relationships/image" Target="../media/image17.png"/><Relationship Id="rId37" Type="http://schemas.openxmlformats.org/officeDocument/2006/relationships/customXml" Target="../ink/ink1025.xml"/><Relationship Id="rId53" Type="http://schemas.openxmlformats.org/officeDocument/2006/relationships/image" Target="../media/image25.png"/><Relationship Id="rId58" Type="http://schemas.openxmlformats.org/officeDocument/2006/relationships/customXml" Target="../ink/ink1036.xml"/><Relationship Id="rId74" Type="http://schemas.openxmlformats.org/officeDocument/2006/relationships/customXml" Target="../ink/ink1044.xml"/><Relationship Id="rId79" Type="http://schemas.openxmlformats.org/officeDocument/2006/relationships/image" Target="../media/image38.png"/><Relationship Id="rId5" Type="http://schemas.openxmlformats.org/officeDocument/2006/relationships/customXml" Target="../ink/ink1009.xml"/><Relationship Id="rId61" Type="http://schemas.openxmlformats.org/officeDocument/2006/relationships/image" Target="../media/image29.png"/><Relationship Id="rId82" Type="http://schemas.openxmlformats.org/officeDocument/2006/relationships/customXml" Target="../ink/ink1049.xml"/><Relationship Id="rId19" Type="http://schemas.openxmlformats.org/officeDocument/2006/relationships/customXml" Target="../ink/ink101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020.xml"/><Relationship Id="rId30" Type="http://schemas.openxmlformats.org/officeDocument/2006/relationships/image" Target="../media/image16.png"/><Relationship Id="rId35" Type="http://schemas.openxmlformats.org/officeDocument/2006/relationships/customXml" Target="../ink/ink1024.xml"/><Relationship Id="rId43" Type="http://schemas.openxmlformats.org/officeDocument/2006/relationships/customXml" Target="../ink/ink1028.xml"/><Relationship Id="rId48" Type="http://schemas.openxmlformats.org/officeDocument/2006/relationships/customXml" Target="../ink/ink1031.xml"/><Relationship Id="rId56" Type="http://schemas.openxmlformats.org/officeDocument/2006/relationships/customXml" Target="../ink/ink1035.xml"/><Relationship Id="rId64" Type="http://schemas.openxmlformats.org/officeDocument/2006/relationships/customXml" Target="../ink/ink103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043.xml"/><Relationship Id="rId80" Type="http://schemas.openxmlformats.org/officeDocument/2006/relationships/customXml" Target="../ink/ink104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015.xml"/><Relationship Id="rId25" Type="http://schemas.openxmlformats.org/officeDocument/2006/relationships/customXml" Target="../ink/ink1019.xml"/><Relationship Id="rId33" Type="http://schemas.openxmlformats.org/officeDocument/2006/relationships/customXml" Target="../ink/ink102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027.xml"/><Relationship Id="rId54" Type="http://schemas.openxmlformats.org/officeDocument/2006/relationships/customXml" Target="../ink/ink1034.xml"/><Relationship Id="rId62" Type="http://schemas.openxmlformats.org/officeDocument/2006/relationships/customXml" Target="../ink/ink1038.xml"/><Relationship Id="rId70" Type="http://schemas.openxmlformats.org/officeDocument/2006/relationships/customXml" Target="../ink/ink1042.xml"/><Relationship Id="rId75" Type="http://schemas.openxmlformats.org/officeDocument/2006/relationships/image" Target="../media/image36.png"/><Relationship Id="rId83" Type="http://schemas.openxmlformats.org/officeDocument/2006/relationships/customXml" Target="../ink/ink10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014.xml"/><Relationship Id="rId23" Type="http://schemas.openxmlformats.org/officeDocument/2006/relationships/customXml" Target="../ink/ink101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022.xml"/><Relationship Id="rId44" Type="http://schemas.openxmlformats.org/officeDocument/2006/relationships/image" Target="../media/image21.png"/><Relationship Id="rId52" Type="http://schemas.openxmlformats.org/officeDocument/2006/relationships/customXml" Target="../ink/ink1033.xml"/><Relationship Id="rId60" Type="http://schemas.openxmlformats.org/officeDocument/2006/relationships/customXml" Target="../ink/ink103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046.xml"/><Relationship Id="rId81" Type="http://schemas.openxmlformats.org/officeDocument/2006/relationships/customXml" Target="../ink/ink1048.xml"/><Relationship Id="rId4" Type="http://schemas.openxmlformats.org/officeDocument/2006/relationships/image" Target="../media/image2.png"/><Relationship Id="rId9" Type="http://schemas.openxmlformats.org/officeDocument/2006/relationships/customXml" Target="../ink/ink1011.xml"/><Relationship Id="rId13" Type="http://schemas.openxmlformats.org/officeDocument/2006/relationships/customXml" Target="../ink/ink1013.xml"/><Relationship Id="rId18" Type="http://schemas.openxmlformats.org/officeDocument/2006/relationships/image" Target="../media/image8.png"/><Relationship Id="rId39" Type="http://schemas.openxmlformats.org/officeDocument/2006/relationships/customXml" Target="../ink/ink1026.xml"/><Relationship Id="rId34" Type="http://schemas.openxmlformats.org/officeDocument/2006/relationships/image" Target="../media/image18.png"/><Relationship Id="rId50" Type="http://schemas.openxmlformats.org/officeDocument/2006/relationships/customXml" Target="../ink/ink1032.xml"/><Relationship Id="rId55" Type="http://schemas.openxmlformats.org/officeDocument/2006/relationships/image" Target="../media/image26.png"/><Relationship Id="rId76" Type="http://schemas.openxmlformats.org/officeDocument/2006/relationships/customXml" Target="../ink/ink1045.xml"/><Relationship Id="rId7" Type="http://schemas.openxmlformats.org/officeDocument/2006/relationships/customXml" Target="../ink/ink101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102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029.xml"/><Relationship Id="rId66" Type="http://schemas.openxmlformats.org/officeDocument/2006/relationships/customXml" Target="../ink/ink1040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59.xml"/><Relationship Id="rId42" Type="http://schemas.openxmlformats.org/officeDocument/2006/relationships/image" Target="../media/image12.png"/><Relationship Id="rId47" Type="http://schemas.openxmlformats.org/officeDocument/2006/relationships/customXml" Target="../ink/ink1072.xml"/><Relationship Id="rId63" Type="http://schemas.openxmlformats.org/officeDocument/2006/relationships/image" Target="../media/image30.png"/><Relationship Id="rId68" Type="http://schemas.openxmlformats.org/officeDocument/2006/relationships/customXml" Target="../ink/ink1083.xml"/><Relationship Id="rId16" Type="http://schemas.openxmlformats.org/officeDocument/2006/relationships/image" Target="../media/image7.png"/><Relationship Id="rId11" Type="http://schemas.openxmlformats.org/officeDocument/2006/relationships/customXml" Target="../ink/ink1054.xml"/><Relationship Id="rId32" Type="http://schemas.openxmlformats.org/officeDocument/2006/relationships/image" Target="../media/image17.png"/><Relationship Id="rId37" Type="http://schemas.openxmlformats.org/officeDocument/2006/relationships/customXml" Target="../ink/ink1067.xml"/><Relationship Id="rId53" Type="http://schemas.openxmlformats.org/officeDocument/2006/relationships/image" Target="../media/image25.png"/><Relationship Id="rId58" Type="http://schemas.openxmlformats.org/officeDocument/2006/relationships/customXml" Target="../ink/ink1078.xml"/><Relationship Id="rId74" Type="http://schemas.openxmlformats.org/officeDocument/2006/relationships/customXml" Target="../ink/ink1086.xml"/><Relationship Id="rId79" Type="http://schemas.openxmlformats.org/officeDocument/2006/relationships/image" Target="../media/image38.png"/><Relationship Id="rId5" Type="http://schemas.openxmlformats.org/officeDocument/2006/relationships/customXml" Target="../ink/ink1051.xml"/><Relationship Id="rId61" Type="http://schemas.openxmlformats.org/officeDocument/2006/relationships/image" Target="../media/image29.png"/><Relationship Id="rId82" Type="http://schemas.openxmlformats.org/officeDocument/2006/relationships/customXml" Target="../ink/ink1091.xml"/><Relationship Id="rId19" Type="http://schemas.openxmlformats.org/officeDocument/2006/relationships/customXml" Target="../ink/ink105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062.xml"/><Relationship Id="rId30" Type="http://schemas.openxmlformats.org/officeDocument/2006/relationships/image" Target="../media/image16.png"/><Relationship Id="rId35" Type="http://schemas.openxmlformats.org/officeDocument/2006/relationships/customXml" Target="../ink/ink1066.xml"/><Relationship Id="rId43" Type="http://schemas.openxmlformats.org/officeDocument/2006/relationships/customXml" Target="../ink/ink1070.xml"/><Relationship Id="rId48" Type="http://schemas.openxmlformats.org/officeDocument/2006/relationships/customXml" Target="../ink/ink1073.xml"/><Relationship Id="rId56" Type="http://schemas.openxmlformats.org/officeDocument/2006/relationships/customXml" Target="../ink/ink1077.xml"/><Relationship Id="rId64" Type="http://schemas.openxmlformats.org/officeDocument/2006/relationships/customXml" Target="../ink/ink108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085.xml"/><Relationship Id="rId80" Type="http://schemas.openxmlformats.org/officeDocument/2006/relationships/customXml" Target="../ink/ink108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057.xml"/><Relationship Id="rId25" Type="http://schemas.openxmlformats.org/officeDocument/2006/relationships/customXml" Target="../ink/ink1061.xml"/><Relationship Id="rId33" Type="http://schemas.openxmlformats.org/officeDocument/2006/relationships/customXml" Target="../ink/ink106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069.xml"/><Relationship Id="rId54" Type="http://schemas.openxmlformats.org/officeDocument/2006/relationships/customXml" Target="../ink/ink1076.xml"/><Relationship Id="rId62" Type="http://schemas.openxmlformats.org/officeDocument/2006/relationships/customXml" Target="../ink/ink1080.xml"/><Relationship Id="rId70" Type="http://schemas.openxmlformats.org/officeDocument/2006/relationships/customXml" Target="../ink/ink1084.xml"/><Relationship Id="rId75" Type="http://schemas.openxmlformats.org/officeDocument/2006/relationships/image" Target="../media/image36.png"/><Relationship Id="rId83" Type="http://schemas.openxmlformats.org/officeDocument/2006/relationships/customXml" Target="../ink/ink109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056.xml"/><Relationship Id="rId23" Type="http://schemas.openxmlformats.org/officeDocument/2006/relationships/customXml" Target="../ink/ink106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064.xml"/><Relationship Id="rId44" Type="http://schemas.openxmlformats.org/officeDocument/2006/relationships/image" Target="../media/image21.png"/><Relationship Id="rId52" Type="http://schemas.openxmlformats.org/officeDocument/2006/relationships/customXml" Target="../ink/ink1075.xml"/><Relationship Id="rId60" Type="http://schemas.openxmlformats.org/officeDocument/2006/relationships/customXml" Target="../ink/ink107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088.xml"/><Relationship Id="rId81" Type="http://schemas.openxmlformats.org/officeDocument/2006/relationships/customXml" Target="../ink/ink1090.xml"/><Relationship Id="rId4" Type="http://schemas.openxmlformats.org/officeDocument/2006/relationships/image" Target="../media/image2.png"/><Relationship Id="rId9" Type="http://schemas.openxmlformats.org/officeDocument/2006/relationships/customXml" Target="../ink/ink1053.xml"/><Relationship Id="rId13" Type="http://schemas.openxmlformats.org/officeDocument/2006/relationships/customXml" Target="../ink/ink1055.xml"/><Relationship Id="rId18" Type="http://schemas.openxmlformats.org/officeDocument/2006/relationships/image" Target="../media/image8.png"/><Relationship Id="rId39" Type="http://schemas.openxmlformats.org/officeDocument/2006/relationships/customXml" Target="../ink/ink1068.xml"/><Relationship Id="rId34" Type="http://schemas.openxmlformats.org/officeDocument/2006/relationships/image" Target="../media/image18.png"/><Relationship Id="rId50" Type="http://schemas.openxmlformats.org/officeDocument/2006/relationships/customXml" Target="../ink/ink1074.xml"/><Relationship Id="rId55" Type="http://schemas.openxmlformats.org/officeDocument/2006/relationships/image" Target="../media/image26.png"/><Relationship Id="rId76" Type="http://schemas.openxmlformats.org/officeDocument/2006/relationships/customXml" Target="../ink/ink1087.xml"/><Relationship Id="rId7" Type="http://schemas.openxmlformats.org/officeDocument/2006/relationships/customXml" Target="../ink/ink105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106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071.xml"/><Relationship Id="rId66" Type="http://schemas.openxmlformats.org/officeDocument/2006/relationships/customXml" Target="../ink/ink108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101.xml"/><Relationship Id="rId42" Type="http://schemas.openxmlformats.org/officeDocument/2006/relationships/image" Target="../media/image12.png"/><Relationship Id="rId47" Type="http://schemas.openxmlformats.org/officeDocument/2006/relationships/customXml" Target="../ink/ink1114.xml"/><Relationship Id="rId63" Type="http://schemas.openxmlformats.org/officeDocument/2006/relationships/image" Target="../media/image30.png"/><Relationship Id="rId68" Type="http://schemas.openxmlformats.org/officeDocument/2006/relationships/customXml" Target="../ink/ink1125.xml"/><Relationship Id="rId16" Type="http://schemas.openxmlformats.org/officeDocument/2006/relationships/image" Target="../media/image7.png"/><Relationship Id="rId11" Type="http://schemas.openxmlformats.org/officeDocument/2006/relationships/customXml" Target="../ink/ink1096.xml"/><Relationship Id="rId32" Type="http://schemas.openxmlformats.org/officeDocument/2006/relationships/image" Target="../media/image17.png"/><Relationship Id="rId37" Type="http://schemas.openxmlformats.org/officeDocument/2006/relationships/customXml" Target="../ink/ink1109.xml"/><Relationship Id="rId53" Type="http://schemas.openxmlformats.org/officeDocument/2006/relationships/image" Target="../media/image25.png"/><Relationship Id="rId58" Type="http://schemas.openxmlformats.org/officeDocument/2006/relationships/customXml" Target="../ink/ink1120.xml"/><Relationship Id="rId74" Type="http://schemas.openxmlformats.org/officeDocument/2006/relationships/customXml" Target="../ink/ink1128.xml"/><Relationship Id="rId79" Type="http://schemas.openxmlformats.org/officeDocument/2006/relationships/image" Target="../media/image38.png"/><Relationship Id="rId5" Type="http://schemas.openxmlformats.org/officeDocument/2006/relationships/customXml" Target="../ink/ink1093.xml"/><Relationship Id="rId61" Type="http://schemas.openxmlformats.org/officeDocument/2006/relationships/image" Target="../media/image29.png"/><Relationship Id="rId82" Type="http://schemas.openxmlformats.org/officeDocument/2006/relationships/customXml" Target="../ink/ink1133.xml"/><Relationship Id="rId19" Type="http://schemas.openxmlformats.org/officeDocument/2006/relationships/customXml" Target="../ink/ink110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104.xml"/><Relationship Id="rId30" Type="http://schemas.openxmlformats.org/officeDocument/2006/relationships/image" Target="../media/image16.png"/><Relationship Id="rId35" Type="http://schemas.openxmlformats.org/officeDocument/2006/relationships/customXml" Target="../ink/ink1108.xml"/><Relationship Id="rId43" Type="http://schemas.openxmlformats.org/officeDocument/2006/relationships/customXml" Target="../ink/ink1112.xml"/><Relationship Id="rId48" Type="http://schemas.openxmlformats.org/officeDocument/2006/relationships/customXml" Target="../ink/ink1115.xml"/><Relationship Id="rId56" Type="http://schemas.openxmlformats.org/officeDocument/2006/relationships/customXml" Target="../ink/ink1119.xml"/><Relationship Id="rId64" Type="http://schemas.openxmlformats.org/officeDocument/2006/relationships/customXml" Target="../ink/ink112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127.xml"/><Relationship Id="rId80" Type="http://schemas.openxmlformats.org/officeDocument/2006/relationships/customXml" Target="../ink/ink113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099.xml"/><Relationship Id="rId25" Type="http://schemas.openxmlformats.org/officeDocument/2006/relationships/customXml" Target="../ink/ink1103.xml"/><Relationship Id="rId33" Type="http://schemas.openxmlformats.org/officeDocument/2006/relationships/customXml" Target="../ink/ink110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111.xml"/><Relationship Id="rId54" Type="http://schemas.openxmlformats.org/officeDocument/2006/relationships/customXml" Target="../ink/ink1118.xml"/><Relationship Id="rId62" Type="http://schemas.openxmlformats.org/officeDocument/2006/relationships/customXml" Target="../ink/ink1122.xml"/><Relationship Id="rId70" Type="http://schemas.openxmlformats.org/officeDocument/2006/relationships/customXml" Target="../ink/ink1126.xml"/><Relationship Id="rId75" Type="http://schemas.openxmlformats.org/officeDocument/2006/relationships/image" Target="../media/image36.png"/><Relationship Id="rId83" Type="http://schemas.openxmlformats.org/officeDocument/2006/relationships/customXml" Target="../ink/ink1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098.xml"/><Relationship Id="rId23" Type="http://schemas.openxmlformats.org/officeDocument/2006/relationships/customXml" Target="../ink/ink110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106.xml"/><Relationship Id="rId44" Type="http://schemas.openxmlformats.org/officeDocument/2006/relationships/image" Target="../media/image21.png"/><Relationship Id="rId52" Type="http://schemas.openxmlformats.org/officeDocument/2006/relationships/customXml" Target="../ink/ink1117.xml"/><Relationship Id="rId60" Type="http://schemas.openxmlformats.org/officeDocument/2006/relationships/customXml" Target="../ink/ink112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130.xml"/><Relationship Id="rId81" Type="http://schemas.openxmlformats.org/officeDocument/2006/relationships/customXml" Target="../ink/ink1132.xml"/><Relationship Id="rId4" Type="http://schemas.openxmlformats.org/officeDocument/2006/relationships/image" Target="../media/image2.png"/><Relationship Id="rId9" Type="http://schemas.openxmlformats.org/officeDocument/2006/relationships/customXml" Target="../ink/ink1095.xml"/><Relationship Id="rId13" Type="http://schemas.openxmlformats.org/officeDocument/2006/relationships/customXml" Target="../ink/ink1097.xml"/><Relationship Id="rId18" Type="http://schemas.openxmlformats.org/officeDocument/2006/relationships/image" Target="../media/image8.png"/><Relationship Id="rId39" Type="http://schemas.openxmlformats.org/officeDocument/2006/relationships/customXml" Target="../ink/ink1110.xml"/><Relationship Id="rId34" Type="http://schemas.openxmlformats.org/officeDocument/2006/relationships/image" Target="../media/image18.png"/><Relationship Id="rId50" Type="http://schemas.openxmlformats.org/officeDocument/2006/relationships/customXml" Target="../ink/ink1116.xml"/><Relationship Id="rId55" Type="http://schemas.openxmlformats.org/officeDocument/2006/relationships/image" Target="../media/image26.png"/><Relationship Id="rId76" Type="http://schemas.openxmlformats.org/officeDocument/2006/relationships/customXml" Target="../ink/ink1129.xml"/><Relationship Id="rId7" Type="http://schemas.openxmlformats.org/officeDocument/2006/relationships/customXml" Target="../ink/ink109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29" Type="http://schemas.openxmlformats.org/officeDocument/2006/relationships/customXml" Target="../ink/ink110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113.xml"/><Relationship Id="rId66" Type="http://schemas.openxmlformats.org/officeDocument/2006/relationships/customXml" Target="../ink/ink112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3.xml"/><Relationship Id="rId42" Type="http://schemas.openxmlformats.org/officeDocument/2006/relationships/image" Target="../media/image12.png"/><Relationship Id="rId47" Type="http://schemas.openxmlformats.org/officeDocument/2006/relationships/customXml" Target="../ink/ink106.xml"/><Relationship Id="rId63" Type="http://schemas.openxmlformats.org/officeDocument/2006/relationships/image" Target="../media/image30.png"/><Relationship Id="rId68" Type="http://schemas.openxmlformats.org/officeDocument/2006/relationships/customXml" Target="../ink/ink117.xml"/><Relationship Id="rId16" Type="http://schemas.openxmlformats.org/officeDocument/2006/relationships/image" Target="../media/image7.png"/><Relationship Id="rId11" Type="http://schemas.openxmlformats.org/officeDocument/2006/relationships/customXml" Target="../ink/ink88.xml"/><Relationship Id="rId32" Type="http://schemas.openxmlformats.org/officeDocument/2006/relationships/image" Target="../media/image17.png"/><Relationship Id="rId37" Type="http://schemas.openxmlformats.org/officeDocument/2006/relationships/customXml" Target="../ink/ink101.xml"/><Relationship Id="rId53" Type="http://schemas.openxmlformats.org/officeDocument/2006/relationships/image" Target="../media/image25.png"/><Relationship Id="rId58" Type="http://schemas.openxmlformats.org/officeDocument/2006/relationships/customXml" Target="../ink/ink112.xml"/><Relationship Id="rId74" Type="http://schemas.openxmlformats.org/officeDocument/2006/relationships/customXml" Target="../ink/ink120.xml"/><Relationship Id="rId79" Type="http://schemas.openxmlformats.org/officeDocument/2006/relationships/image" Target="../media/image38.png"/><Relationship Id="rId5" Type="http://schemas.openxmlformats.org/officeDocument/2006/relationships/customXml" Target="../ink/ink85.xml"/><Relationship Id="rId61" Type="http://schemas.openxmlformats.org/officeDocument/2006/relationships/image" Target="../media/image29.png"/><Relationship Id="rId82" Type="http://schemas.openxmlformats.org/officeDocument/2006/relationships/customXml" Target="../ink/ink125.xml"/><Relationship Id="rId19" Type="http://schemas.openxmlformats.org/officeDocument/2006/relationships/customXml" Target="../ink/ink9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96.xml"/><Relationship Id="rId30" Type="http://schemas.openxmlformats.org/officeDocument/2006/relationships/image" Target="../media/image16.png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Relationship Id="rId48" Type="http://schemas.openxmlformats.org/officeDocument/2006/relationships/customXml" Target="../ink/ink107.xml"/><Relationship Id="rId56" Type="http://schemas.openxmlformats.org/officeDocument/2006/relationships/customXml" Target="../ink/ink111.xml"/><Relationship Id="rId64" Type="http://schemas.openxmlformats.org/officeDocument/2006/relationships/customXml" Target="../ink/ink11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19.xml"/><Relationship Id="rId80" Type="http://schemas.openxmlformats.org/officeDocument/2006/relationships/customXml" Target="../ink/ink12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03.xml"/><Relationship Id="rId54" Type="http://schemas.openxmlformats.org/officeDocument/2006/relationships/customXml" Target="../ink/ink110.xml"/><Relationship Id="rId62" Type="http://schemas.openxmlformats.org/officeDocument/2006/relationships/customXml" Target="../ink/ink114.xml"/><Relationship Id="rId70" Type="http://schemas.openxmlformats.org/officeDocument/2006/relationships/customXml" Target="../ink/ink118.xml"/><Relationship Id="rId75" Type="http://schemas.openxmlformats.org/officeDocument/2006/relationships/image" Target="../media/image36.png"/><Relationship Id="rId83" Type="http://schemas.openxmlformats.org/officeDocument/2006/relationships/customXml" Target="../ink/ink1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98.xml"/><Relationship Id="rId44" Type="http://schemas.openxmlformats.org/officeDocument/2006/relationships/image" Target="../media/image21.png"/><Relationship Id="rId52" Type="http://schemas.openxmlformats.org/officeDocument/2006/relationships/customXml" Target="../ink/ink109.xml"/><Relationship Id="rId60" Type="http://schemas.openxmlformats.org/officeDocument/2006/relationships/customXml" Target="../ink/ink11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22.xml"/><Relationship Id="rId81" Type="http://schemas.openxmlformats.org/officeDocument/2006/relationships/customXml" Target="../ink/ink124.xml"/><Relationship Id="rId4" Type="http://schemas.openxmlformats.org/officeDocument/2006/relationships/image" Target="../media/image2.png"/><Relationship Id="rId9" Type="http://schemas.openxmlformats.org/officeDocument/2006/relationships/customXml" Target="../ink/ink87.xml"/><Relationship Id="rId13" Type="http://schemas.openxmlformats.org/officeDocument/2006/relationships/customXml" Target="../ink/ink89.xml"/><Relationship Id="rId18" Type="http://schemas.openxmlformats.org/officeDocument/2006/relationships/image" Target="../media/image8.png"/><Relationship Id="rId39" Type="http://schemas.openxmlformats.org/officeDocument/2006/relationships/customXml" Target="../ink/ink102.xml"/><Relationship Id="rId34" Type="http://schemas.openxmlformats.org/officeDocument/2006/relationships/image" Target="../media/image18.png"/><Relationship Id="rId50" Type="http://schemas.openxmlformats.org/officeDocument/2006/relationships/customXml" Target="../ink/ink108.xml"/><Relationship Id="rId55" Type="http://schemas.openxmlformats.org/officeDocument/2006/relationships/image" Target="../media/image26.png"/><Relationship Id="rId76" Type="http://schemas.openxmlformats.org/officeDocument/2006/relationships/customXml" Target="../ink/ink121.xml"/><Relationship Id="rId7" Type="http://schemas.openxmlformats.org/officeDocument/2006/relationships/customXml" Target="../ink/ink8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9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05.xml"/><Relationship Id="rId66" Type="http://schemas.openxmlformats.org/officeDocument/2006/relationships/customXml" Target="../ink/ink11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35.xml"/><Relationship Id="rId42" Type="http://schemas.openxmlformats.org/officeDocument/2006/relationships/image" Target="../media/image12.png"/><Relationship Id="rId47" Type="http://schemas.openxmlformats.org/officeDocument/2006/relationships/customXml" Target="../ink/ink148.xml"/><Relationship Id="rId63" Type="http://schemas.openxmlformats.org/officeDocument/2006/relationships/image" Target="../media/image30.png"/><Relationship Id="rId68" Type="http://schemas.openxmlformats.org/officeDocument/2006/relationships/customXml" Target="../ink/ink159.xml"/><Relationship Id="rId16" Type="http://schemas.openxmlformats.org/officeDocument/2006/relationships/image" Target="../media/image7.png"/><Relationship Id="rId11" Type="http://schemas.openxmlformats.org/officeDocument/2006/relationships/customXml" Target="../ink/ink130.xml"/><Relationship Id="rId32" Type="http://schemas.openxmlformats.org/officeDocument/2006/relationships/image" Target="../media/image17.png"/><Relationship Id="rId37" Type="http://schemas.openxmlformats.org/officeDocument/2006/relationships/customXml" Target="../ink/ink143.xml"/><Relationship Id="rId53" Type="http://schemas.openxmlformats.org/officeDocument/2006/relationships/image" Target="../media/image25.png"/><Relationship Id="rId58" Type="http://schemas.openxmlformats.org/officeDocument/2006/relationships/customXml" Target="../ink/ink154.xml"/><Relationship Id="rId74" Type="http://schemas.openxmlformats.org/officeDocument/2006/relationships/customXml" Target="../ink/ink162.xml"/><Relationship Id="rId79" Type="http://schemas.openxmlformats.org/officeDocument/2006/relationships/image" Target="../media/image38.png"/><Relationship Id="rId5" Type="http://schemas.openxmlformats.org/officeDocument/2006/relationships/customXml" Target="../ink/ink127.xml"/><Relationship Id="rId61" Type="http://schemas.openxmlformats.org/officeDocument/2006/relationships/image" Target="../media/image29.png"/><Relationship Id="rId82" Type="http://schemas.openxmlformats.org/officeDocument/2006/relationships/customXml" Target="../ink/ink167.xml"/><Relationship Id="rId19" Type="http://schemas.openxmlformats.org/officeDocument/2006/relationships/customXml" Target="../ink/ink13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8.xml"/><Relationship Id="rId30" Type="http://schemas.openxmlformats.org/officeDocument/2006/relationships/image" Target="../media/image16.png"/><Relationship Id="rId35" Type="http://schemas.openxmlformats.org/officeDocument/2006/relationships/customXml" Target="../ink/ink142.xml"/><Relationship Id="rId43" Type="http://schemas.openxmlformats.org/officeDocument/2006/relationships/customXml" Target="../ink/ink146.xml"/><Relationship Id="rId48" Type="http://schemas.openxmlformats.org/officeDocument/2006/relationships/customXml" Target="../ink/ink149.xml"/><Relationship Id="rId56" Type="http://schemas.openxmlformats.org/officeDocument/2006/relationships/customXml" Target="../ink/ink153.xml"/><Relationship Id="rId64" Type="http://schemas.openxmlformats.org/officeDocument/2006/relationships/customXml" Target="../ink/ink15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61.xml"/><Relationship Id="rId80" Type="http://schemas.openxmlformats.org/officeDocument/2006/relationships/customXml" Target="../ink/ink16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33.xml"/><Relationship Id="rId25" Type="http://schemas.openxmlformats.org/officeDocument/2006/relationships/customXml" Target="../ink/ink137.xml"/><Relationship Id="rId33" Type="http://schemas.openxmlformats.org/officeDocument/2006/relationships/customXml" Target="../ink/ink14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45.xml"/><Relationship Id="rId54" Type="http://schemas.openxmlformats.org/officeDocument/2006/relationships/customXml" Target="../ink/ink152.xml"/><Relationship Id="rId62" Type="http://schemas.openxmlformats.org/officeDocument/2006/relationships/customXml" Target="../ink/ink156.xml"/><Relationship Id="rId70" Type="http://schemas.openxmlformats.org/officeDocument/2006/relationships/customXml" Target="../ink/ink160.xml"/><Relationship Id="rId75" Type="http://schemas.openxmlformats.org/officeDocument/2006/relationships/image" Target="../media/image36.png"/><Relationship Id="rId83" Type="http://schemas.openxmlformats.org/officeDocument/2006/relationships/customXml" Target="../ink/ink1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32.xml"/><Relationship Id="rId23" Type="http://schemas.openxmlformats.org/officeDocument/2006/relationships/customXml" Target="../ink/ink13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40.xml"/><Relationship Id="rId44" Type="http://schemas.openxmlformats.org/officeDocument/2006/relationships/image" Target="../media/image21.png"/><Relationship Id="rId52" Type="http://schemas.openxmlformats.org/officeDocument/2006/relationships/customXml" Target="../ink/ink151.xml"/><Relationship Id="rId60" Type="http://schemas.openxmlformats.org/officeDocument/2006/relationships/customXml" Target="../ink/ink15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64.xml"/><Relationship Id="rId81" Type="http://schemas.openxmlformats.org/officeDocument/2006/relationships/customXml" Target="../ink/ink166.xml"/><Relationship Id="rId4" Type="http://schemas.openxmlformats.org/officeDocument/2006/relationships/image" Target="../media/image2.png"/><Relationship Id="rId9" Type="http://schemas.openxmlformats.org/officeDocument/2006/relationships/customXml" Target="../ink/ink129.xml"/><Relationship Id="rId13" Type="http://schemas.openxmlformats.org/officeDocument/2006/relationships/customXml" Target="../ink/ink131.xml"/><Relationship Id="rId18" Type="http://schemas.openxmlformats.org/officeDocument/2006/relationships/image" Target="../media/image8.png"/><Relationship Id="rId39" Type="http://schemas.openxmlformats.org/officeDocument/2006/relationships/customXml" Target="../ink/ink144.xml"/><Relationship Id="rId34" Type="http://schemas.openxmlformats.org/officeDocument/2006/relationships/image" Target="../media/image18.png"/><Relationship Id="rId50" Type="http://schemas.openxmlformats.org/officeDocument/2006/relationships/customXml" Target="../ink/ink150.xml"/><Relationship Id="rId55" Type="http://schemas.openxmlformats.org/officeDocument/2006/relationships/image" Target="../media/image26.png"/><Relationship Id="rId76" Type="http://schemas.openxmlformats.org/officeDocument/2006/relationships/customXml" Target="../ink/ink163.xml"/><Relationship Id="rId7" Type="http://schemas.openxmlformats.org/officeDocument/2006/relationships/customXml" Target="../ink/ink12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3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47.xml"/><Relationship Id="rId66" Type="http://schemas.openxmlformats.org/officeDocument/2006/relationships/customXml" Target="../ink/ink15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77.xml"/><Relationship Id="rId42" Type="http://schemas.openxmlformats.org/officeDocument/2006/relationships/image" Target="../media/image12.png"/><Relationship Id="rId47" Type="http://schemas.openxmlformats.org/officeDocument/2006/relationships/customXml" Target="../ink/ink190.xml"/><Relationship Id="rId63" Type="http://schemas.openxmlformats.org/officeDocument/2006/relationships/image" Target="../media/image30.png"/><Relationship Id="rId68" Type="http://schemas.openxmlformats.org/officeDocument/2006/relationships/customXml" Target="../ink/ink201.xml"/><Relationship Id="rId16" Type="http://schemas.openxmlformats.org/officeDocument/2006/relationships/image" Target="../media/image7.png"/><Relationship Id="rId11" Type="http://schemas.openxmlformats.org/officeDocument/2006/relationships/customXml" Target="../ink/ink172.xml"/><Relationship Id="rId32" Type="http://schemas.openxmlformats.org/officeDocument/2006/relationships/image" Target="../media/image17.png"/><Relationship Id="rId37" Type="http://schemas.openxmlformats.org/officeDocument/2006/relationships/customXml" Target="../ink/ink185.xml"/><Relationship Id="rId53" Type="http://schemas.openxmlformats.org/officeDocument/2006/relationships/image" Target="../media/image25.png"/><Relationship Id="rId58" Type="http://schemas.openxmlformats.org/officeDocument/2006/relationships/customXml" Target="../ink/ink196.xml"/><Relationship Id="rId74" Type="http://schemas.openxmlformats.org/officeDocument/2006/relationships/customXml" Target="../ink/ink204.xml"/><Relationship Id="rId79" Type="http://schemas.openxmlformats.org/officeDocument/2006/relationships/image" Target="../media/image38.png"/><Relationship Id="rId5" Type="http://schemas.openxmlformats.org/officeDocument/2006/relationships/customXml" Target="../ink/ink169.xml"/><Relationship Id="rId61" Type="http://schemas.openxmlformats.org/officeDocument/2006/relationships/image" Target="../media/image29.png"/><Relationship Id="rId82" Type="http://schemas.openxmlformats.org/officeDocument/2006/relationships/customXml" Target="../ink/ink209.xml"/><Relationship Id="rId19" Type="http://schemas.openxmlformats.org/officeDocument/2006/relationships/customXml" Target="../ink/ink17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customXml" Target="../ink/ink191.xml"/><Relationship Id="rId56" Type="http://schemas.openxmlformats.org/officeDocument/2006/relationships/customXml" Target="../ink/ink195.xml"/><Relationship Id="rId64" Type="http://schemas.openxmlformats.org/officeDocument/2006/relationships/customXml" Target="../ink/ink19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203.xml"/><Relationship Id="rId80" Type="http://schemas.openxmlformats.org/officeDocument/2006/relationships/customXml" Target="../ink/ink20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75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87.xml"/><Relationship Id="rId54" Type="http://schemas.openxmlformats.org/officeDocument/2006/relationships/customXml" Target="../ink/ink194.xml"/><Relationship Id="rId62" Type="http://schemas.openxmlformats.org/officeDocument/2006/relationships/customXml" Target="../ink/ink198.xml"/><Relationship Id="rId70" Type="http://schemas.openxmlformats.org/officeDocument/2006/relationships/customXml" Target="../ink/ink202.xml"/><Relationship Id="rId75" Type="http://schemas.openxmlformats.org/officeDocument/2006/relationships/image" Target="../media/image36.png"/><Relationship Id="rId83" Type="http://schemas.openxmlformats.org/officeDocument/2006/relationships/customXml" Target="../ink/ink2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74.xml"/><Relationship Id="rId23" Type="http://schemas.openxmlformats.org/officeDocument/2006/relationships/customXml" Target="../ink/ink17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82.xml"/><Relationship Id="rId44" Type="http://schemas.openxmlformats.org/officeDocument/2006/relationships/image" Target="../media/image21.png"/><Relationship Id="rId52" Type="http://schemas.openxmlformats.org/officeDocument/2006/relationships/customXml" Target="../ink/ink193.xml"/><Relationship Id="rId60" Type="http://schemas.openxmlformats.org/officeDocument/2006/relationships/customXml" Target="../ink/ink19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206.xml"/><Relationship Id="rId81" Type="http://schemas.openxmlformats.org/officeDocument/2006/relationships/customXml" Target="../ink/ink208.xml"/><Relationship Id="rId4" Type="http://schemas.openxmlformats.org/officeDocument/2006/relationships/image" Target="../media/image2.png"/><Relationship Id="rId9" Type="http://schemas.openxmlformats.org/officeDocument/2006/relationships/customXml" Target="../ink/ink171.xml"/><Relationship Id="rId13" Type="http://schemas.openxmlformats.org/officeDocument/2006/relationships/customXml" Target="../ink/ink173.xml"/><Relationship Id="rId18" Type="http://schemas.openxmlformats.org/officeDocument/2006/relationships/image" Target="../media/image8.png"/><Relationship Id="rId39" Type="http://schemas.openxmlformats.org/officeDocument/2006/relationships/customXml" Target="../ink/ink186.xml"/><Relationship Id="rId34" Type="http://schemas.openxmlformats.org/officeDocument/2006/relationships/image" Target="../media/image18.png"/><Relationship Id="rId50" Type="http://schemas.openxmlformats.org/officeDocument/2006/relationships/customXml" Target="../ink/ink192.xml"/><Relationship Id="rId55" Type="http://schemas.openxmlformats.org/officeDocument/2006/relationships/image" Target="../media/image26.png"/><Relationship Id="rId76" Type="http://schemas.openxmlformats.org/officeDocument/2006/relationships/customXml" Target="../ink/ink205.xml"/><Relationship Id="rId7" Type="http://schemas.openxmlformats.org/officeDocument/2006/relationships/customXml" Target="../ink/ink17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8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89.xml"/><Relationship Id="rId66" Type="http://schemas.openxmlformats.org/officeDocument/2006/relationships/customXml" Target="../ink/ink20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219.xml"/><Relationship Id="rId42" Type="http://schemas.openxmlformats.org/officeDocument/2006/relationships/image" Target="../media/image12.png"/><Relationship Id="rId47" Type="http://schemas.openxmlformats.org/officeDocument/2006/relationships/customXml" Target="../ink/ink232.xml"/><Relationship Id="rId63" Type="http://schemas.openxmlformats.org/officeDocument/2006/relationships/image" Target="../media/image30.png"/><Relationship Id="rId68" Type="http://schemas.openxmlformats.org/officeDocument/2006/relationships/customXml" Target="../ink/ink243.xml"/><Relationship Id="rId16" Type="http://schemas.openxmlformats.org/officeDocument/2006/relationships/image" Target="../media/image7.png"/><Relationship Id="rId11" Type="http://schemas.openxmlformats.org/officeDocument/2006/relationships/customXml" Target="../ink/ink214.xml"/><Relationship Id="rId32" Type="http://schemas.openxmlformats.org/officeDocument/2006/relationships/image" Target="../media/image17.png"/><Relationship Id="rId37" Type="http://schemas.openxmlformats.org/officeDocument/2006/relationships/customXml" Target="../ink/ink227.xml"/><Relationship Id="rId53" Type="http://schemas.openxmlformats.org/officeDocument/2006/relationships/image" Target="../media/image25.png"/><Relationship Id="rId58" Type="http://schemas.openxmlformats.org/officeDocument/2006/relationships/customXml" Target="../ink/ink238.xml"/><Relationship Id="rId74" Type="http://schemas.openxmlformats.org/officeDocument/2006/relationships/customXml" Target="../ink/ink246.xml"/><Relationship Id="rId79" Type="http://schemas.openxmlformats.org/officeDocument/2006/relationships/image" Target="../media/image38.png"/><Relationship Id="rId5" Type="http://schemas.openxmlformats.org/officeDocument/2006/relationships/customXml" Target="../ink/ink211.xml"/><Relationship Id="rId61" Type="http://schemas.openxmlformats.org/officeDocument/2006/relationships/image" Target="../media/image29.png"/><Relationship Id="rId82" Type="http://schemas.openxmlformats.org/officeDocument/2006/relationships/customXml" Target="../ink/ink251.xml"/><Relationship Id="rId19" Type="http://schemas.openxmlformats.org/officeDocument/2006/relationships/customXml" Target="../ink/ink21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222.xml"/><Relationship Id="rId30" Type="http://schemas.openxmlformats.org/officeDocument/2006/relationships/image" Target="../media/image16.png"/><Relationship Id="rId35" Type="http://schemas.openxmlformats.org/officeDocument/2006/relationships/customXml" Target="../ink/ink226.xml"/><Relationship Id="rId43" Type="http://schemas.openxmlformats.org/officeDocument/2006/relationships/customXml" Target="../ink/ink230.xml"/><Relationship Id="rId48" Type="http://schemas.openxmlformats.org/officeDocument/2006/relationships/customXml" Target="../ink/ink233.xml"/><Relationship Id="rId56" Type="http://schemas.openxmlformats.org/officeDocument/2006/relationships/customXml" Target="../ink/ink237.xml"/><Relationship Id="rId64" Type="http://schemas.openxmlformats.org/officeDocument/2006/relationships/customXml" Target="../ink/ink24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245.xml"/><Relationship Id="rId80" Type="http://schemas.openxmlformats.org/officeDocument/2006/relationships/customXml" Target="../ink/ink24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229.xml"/><Relationship Id="rId54" Type="http://schemas.openxmlformats.org/officeDocument/2006/relationships/customXml" Target="../ink/ink236.xml"/><Relationship Id="rId62" Type="http://schemas.openxmlformats.org/officeDocument/2006/relationships/customXml" Target="../ink/ink240.xml"/><Relationship Id="rId70" Type="http://schemas.openxmlformats.org/officeDocument/2006/relationships/customXml" Target="../ink/ink244.xml"/><Relationship Id="rId75" Type="http://schemas.openxmlformats.org/officeDocument/2006/relationships/image" Target="../media/image36.png"/><Relationship Id="rId83" Type="http://schemas.openxmlformats.org/officeDocument/2006/relationships/customXml" Target="../ink/ink2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224.xml"/><Relationship Id="rId44" Type="http://schemas.openxmlformats.org/officeDocument/2006/relationships/image" Target="../media/image21.png"/><Relationship Id="rId52" Type="http://schemas.openxmlformats.org/officeDocument/2006/relationships/customXml" Target="../ink/ink235.xml"/><Relationship Id="rId60" Type="http://schemas.openxmlformats.org/officeDocument/2006/relationships/customXml" Target="../ink/ink23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248.xml"/><Relationship Id="rId81" Type="http://schemas.openxmlformats.org/officeDocument/2006/relationships/customXml" Target="../ink/ink250.xml"/><Relationship Id="rId4" Type="http://schemas.openxmlformats.org/officeDocument/2006/relationships/image" Target="../media/image2.png"/><Relationship Id="rId9" Type="http://schemas.openxmlformats.org/officeDocument/2006/relationships/customXml" Target="../ink/ink213.xml"/><Relationship Id="rId13" Type="http://schemas.openxmlformats.org/officeDocument/2006/relationships/customXml" Target="../ink/ink215.xml"/><Relationship Id="rId18" Type="http://schemas.openxmlformats.org/officeDocument/2006/relationships/image" Target="../media/image8.png"/><Relationship Id="rId39" Type="http://schemas.openxmlformats.org/officeDocument/2006/relationships/customXml" Target="../ink/ink228.xml"/><Relationship Id="rId34" Type="http://schemas.openxmlformats.org/officeDocument/2006/relationships/image" Target="../media/image18.png"/><Relationship Id="rId50" Type="http://schemas.openxmlformats.org/officeDocument/2006/relationships/customXml" Target="../ink/ink234.xml"/><Relationship Id="rId55" Type="http://schemas.openxmlformats.org/officeDocument/2006/relationships/image" Target="../media/image26.png"/><Relationship Id="rId76" Type="http://schemas.openxmlformats.org/officeDocument/2006/relationships/customXml" Target="../ink/ink247.xml"/><Relationship Id="rId7" Type="http://schemas.openxmlformats.org/officeDocument/2006/relationships/customXml" Target="../ink/ink21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2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231.xml"/><Relationship Id="rId66" Type="http://schemas.openxmlformats.org/officeDocument/2006/relationships/customXml" Target="../ink/ink24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261.xml"/><Relationship Id="rId42" Type="http://schemas.openxmlformats.org/officeDocument/2006/relationships/image" Target="../media/image12.png"/><Relationship Id="rId47" Type="http://schemas.openxmlformats.org/officeDocument/2006/relationships/customXml" Target="../ink/ink274.xml"/><Relationship Id="rId63" Type="http://schemas.openxmlformats.org/officeDocument/2006/relationships/image" Target="../media/image30.png"/><Relationship Id="rId68" Type="http://schemas.openxmlformats.org/officeDocument/2006/relationships/customXml" Target="../ink/ink285.xml"/><Relationship Id="rId16" Type="http://schemas.openxmlformats.org/officeDocument/2006/relationships/image" Target="../media/image7.png"/><Relationship Id="rId11" Type="http://schemas.openxmlformats.org/officeDocument/2006/relationships/customXml" Target="../ink/ink256.xml"/><Relationship Id="rId32" Type="http://schemas.openxmlformats.org/officeDocument/2006/relationships/image" Target="../media/image17.png"/><Relationship Id="rId37" Type="http://schemas.openxmlformats.org/officeDocument/2006/relationships/customXml" Target="../ink/ink269.xml"/><Relationship Id="rId53" Type="http://schemas.openxmlformats.org/officeDocument/2006/relationships/image" Target="../media/image25.png"/><Relationship Id="rId58" Type="http://schemas.openxmlformats.org/officeDocument/2006/relationships/customXml" Target="../ink/ink280.xml"/><Relationship Id="rId74" Type="http://schemas.openxmlformats.org/officeDocument/2006/relationships/customXml" Target="../ink/ink288.xml"/><Relationship Id="rId79" Type="http://schemas.openxmlformats.org/officeDocument/2006/relationships/image" Target="../media/image38.png"/><Relationship Id="rId5" Type="http://schemas.openxmlformats.org/officeDocument/2006/relationships/customXml" Target="../ink/ink253.xml"/><Relationship Id="rId61" Type="http://schemas.openxmlformats.org/officeDocument/2006/relationships/image" Target="../media/image29.png"/><Relationship Id="rId82" Type="http://schemas.openxmlformats.org/officeDocument/2006/relationships/customXml" Target="../ink/ink293.xml"/><Relationship Id="rId19" Type="http://schemas.openxmlformats.org/officeDocument/2006/relationships/customXml" Target="../ink/ink26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264.xml"/><Relationship Id="rId30" Type="http://schemas.openxmlformats.org/officeDocument/2006/relationships/image" Target="../media/image16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customXml" Target="../ink/ink275.xml"/><Relationship Id="rId56" Type="http://schemas.openxmlformats.org/officeDocument/2006/relationships/customXml" Target="../ink/ink279.xml"/><Relationship Id="rId64" Type="http://schemas.openxmlformats.org/officeDocument/2006/relationships/customXml" Target="../ink/ink28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287.xml"/><Relationship Id="rId80" Type="http://schemas.openxmlformats.org/officeDocument/2006/relationships/customXml" Target="../ink/ink29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259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271.xml"/><Relationship Id="rId54" Type="http://schemas.openxmlformats.org/officeDocument/2006/relationships/customXml" Target="../ink/ink278.xml"/><Relationship Id="rId62" Type="http://schemas.openxmlformats.org/officeDocument/2006/relationships/customXml" Target="../ink/ink282.xml"/><Relationship Id="rId70" Type="http://schemas.openxmlformats.org/officeDocument/2006/relationships/customXml" Target="../ink/ink286.xml"/><Relationship Id="rId75" Type="http://schemas.openxmlformats.org/officeDocument/2006/relationships/image" Target="../media/image36.png"/><Relationship Id="rId83" Type="http://schemas.openxmlformats.org/officeDocument/2006/relationships/customXml" Target="../ink/ink29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258.xml"/><Relationship Id="rId23" Type="http://schemas.openxmlformats.org/officeDocument/2006/relationships/customXml" Target="../ink/ink26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266.xml"/><Relationship Id="rId44" Type="http://schemas.openxmlformats.org/officeDocument/2006/relationships/image" Target="../media/image21.png"/><Relationship Id="rId52" Type="http://schemas.openxmlformats.org/officeDocument/2006/relationships/customXml" Target="../ink/ink277.xml"/><Relationship Id="rId60" Type="http://schemas.openxmlformats.org/officeDocument/2006/relationships/customXml" Target="../ink/ink28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290.xml"/><Relationship Id="rId81" Type="http://schemas.openxmlformats.org/officeDocument/2006/relationships/customXml" Target="../ink/ink292.xml"/><Relationship Id="rId4" Type="http://schemas.openxmlformats.org/officeDocument/2006/relationships/image" Target="../media/image2.png"/><Relationship Id="rId9" Type="http://schemas.openxmlformats.org/officeDocument/2006/relationships/customXml" Target="../ink/ink255.xml"/><Relationship Id="rId13" Type="http://schemas.openxmlformats.org/officeDocument/2006/relationships/customXml" Target="../ink/ink257.xml"/><Relationship Id="rId18" Type="http://schemas.openxmlformats.org/officeDocument/2006/relationships/image" Target="../media/image8.png"/><Relationship Id="rId39" Type="http://schemas.openxmlformats.org/officeDocument/2006/relationships/customXml" Target="../ink/ink270.xml"/><Relationship Id="rId34" Type="http://schemas.openxmlformats.org/officeDocument/2006/relationships/image" Target="../media/image18.png"/><Relationship Id="rId50" Type="http://schemas.openxmlformats.org/officeDocument/2006/relationships/customXml" Target="../ink/ink276.xml"/><Relationship Id="rId55" Type="http://schemas.openxmlformats.org/officeDocument/2006/relationships/image" Target="../media/image26.png"/><Relationship Id="rId76" Type="http://schemas.openxmlformats.org/officeDocument/2006/relationships/customXml" Target="../ink/ink289.xml"/><Relationship Id="rId7" Type="http://schemas.openxmlformats.org/officeDocument/2006/relationships/customXml" Target="../ink/ink25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6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273.xml"/><Relationship Id="rId66" Type="http://schemas.openxmlformats.org/officeDocument/2006/relationships/customXml" Target="../ink/ink28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303.xml"/><Relationship Id="rId42" Type="http://schemas.openxmlformats.org/officeDocument/2006/relationships/image" Target="../media/image12.png"/><Relationship Id="rId47" Type="http://schemas.openxmlformats.org/officeDocument/2006/relationships/customXml" Target="../ink/ink316.xml"/><Relationship Id="rId63" Type="http://schemas.openxmlformats.org/officeDocument/2006/relationships/image" Target="../media/image30.png"/><Relationship Id="rId68" Type="http://schemas.openxmlformats.org/officeDocument/2006/relationships/customXml" Target="../ink/ink327.xml"/><Relationship Id="rId16" Type="http://schemas.openxmlformats.org/officeDocument/2006/relationships/image" Target="../media/image7.png"/><Relationship Id="rId11" Type="http://schemas.openxmlformats.org/officeDocument/2006/relationships/customXml" Target="../ink/ink298.xml"/><Relationship Id="rId32" Type="http://schemas.openxmlformats.org/officeDocument/2006/relationships/image" Target="../media/image17.png"/><Relationship Id="rId37" Type="http://schemas.openxmlformats.org/officeDocument/2006/relationships/customXml" Target="../ink/ink311.xml"/><Relationship Id="rId53" Type="http://schemas.openxmlformats.org/officeDocument/2006/relationships/image" Target="../media/image25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38.png"/><Relationship Id="rId5" Type="http://schemas.openxmlformats.org/officeDocument/2006/relationships/customXml" Target="../ink/ink295.xml"/><Relationship Id="rId61" Type="http://schemas.openxmlformats.org/officeDocument/2006/relationships/image" Target="../media/image29.png"/><Relationship Id="rId82" Type="http://schemas.openxmlformats.org/officeDocument/2006/relationships/customXml" Target="../ink/ink335.xml"/><Relationship Id="rId19" Type="http://schemas.openxmlformats.org/officeDocument/2006/relationships/customXml" Target="../ink/ink30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06.xml"/><Relationship Id="rId30" Type="http://schemas.openxmlformats.org/officeDocument/2006/relationships/image" Target="../media/image16.png"/><Relationship Id="rId35" Type="http://schemas.openxmlformats.org/officeDocument/2006/relationships/customXml" Target="../ink/ink310.xml"/><Relationship Id="rId43" Type="http://schemas.openxmlformats.org/officeDocument/2006/relationships/customXml" Target="../ink/ink314.xml"/><Relationship Id="rId48" Type="http://schemas.openxmlformats.org/officeDocument/2006/relationships/customXml" Target="../ink/ink317.xml"/><Relationship Id="rId56" Type="http://schemas.openxmlformats.org/officeDocument/2006/relationships/customXml" Target="../ink/ink321.xml"/><Relationship Id="rId64" Type="http://schemas.openxmlformats.org/officeDocument/2006/relationships/customXml" Target="../ink/ink32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329.xml"/><Relationship Id="rId80" Type="http://schemas.openxmlformats.org/officeDocument/2006/relationships/customXml" Target="../ink/ink33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301.xml"/><Relationship Id="rId25" Type="http://schemas.openxmlformats.org/officeDocument/2006/relationships/customXml" Target="../ink/ink305.xml"/><Relationship Id="rId33" Type="http://schemas.openxmlformats.org/officeDocument/2006/relationships/customXml" Target="../ink/ink30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313.xml"/><Relationship Id="rId54" Type="http://schemas.openxmlformats.org/officeDocument/2006/relationships/customXml" Target="../ink/ink320.xml"/><Relationship Id="rId62" Type="http://schemas.openxmlformats.org/officeDocument/2006/relationships/customXml" Target="../ink/ink324.xml"/><Relationship Id="rId70" Type="http://schemas.openxmlformats.org/officeDocument/2006/relationships/customXml" Target="../ink/ink328.xml"/><Relationship Id="rId75" Type="http://schemas.openxmlformats.org/officeDocument/2006/relationships/image" Target="../media/image36.png"/><Relationship Id="rId83" Type="http://schemas.openxmlformats.org/officeDocument/2006/relationships/customXml" Target="../ink/ink3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300.xml"/><Relationship Id="rId23" Type="http://schemas.openxmlformats.org/officeDocument/2006/relationships/customXml" Target="../ink/ink30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308.xml"/><Relationship Id="rId44" Type="http://schemas.openxmlformats.org/officeDocument/2006/relationships/image" Target="../media/image21.png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332.xml"/><Relationship Id="rId81" Type="http://schemas.openxmlformats.org/officeDocument/2006/relationships/customXml" Target="../ink/ink334.xml"/><Relationship Id="rId4" Type="http://schemas.openxmlformats.org/officeDocument/2006/relationships/image" Target="../media/image2.png"/><Relationship Id="rId9" Type="http://schemas.openxmlformats.org/officeDocument/2006/relationships/customXml" Target="../ink/ink297.xml"/><Relationship Id="rId13" Type="http://schemas.openxmlformats.org/officeDocument/2006/relationships/customXml" Target="../ink/ink299.xml"/><Relationship Id="rId18" Type="http://schemas.openxmlformats.org/officeDocument/2006/relationships/image" Target="../media/image8.png"/><Relationship Id="rId39" Type="http://schemas.openxmlformats.org/officeDocument/2006/relationships/customXml" Target="../ink/ink312.xml"/><Relationship Id="rId34" Type="http://schemas.openxmlformats.org/officeDocument/2006/relationships/image" Target="../media/image18.png"/><Relationship Id="rId50" Type="http://schemas.openxmlformats.org/officeDocument/2006/relationships/customXml" Target="../ink/ink318.xml"/><Relationship Id="rId55" Type="http://schemas.openxmlformats.org/officeDocument/2006/relationships/image" Target="../media/image26.png"/><Relationship Id="rId76" Type="http://schemas.openxmlformats.org/officeDocument/2006/relationships/customXml" Target="../ink/ink331.xml"/><Relationship Id="rId7" Type="http://schemas.openxmlformats.org/officeDocument/2006/relationships/customXml" Target="../ink/ink29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0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315.xml"/><Relationship Id="rId66" Type="http://schemas.openxmlformats.org/officeDocument/2006/relationships/customXml" Target="../ink/ink32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345.xml"/><Relationship Id="rId42" Type="http://schemas.openxmlformats.org/officeDocument/2006/relationships/image" Target="../media/image12.png"/><Relationship Id="rId47" Type="http://schemas.openxmlformats.org/officeDocument/2006/relationships/customXml" Target="../ink/ink358.xml"/><Relationship Id="rId63" Type="http://schemas.openxmlformats.org/officeDocument/2006/relationships/image" Target="../media/image30.png"/><Relationship Id="rId68" Type="http://schemas.openxmlformats.org/officeDocument/2006/relationships/customXml" Target="../ink/ink369.xml"/><Relationship Id="rId16" Type="http://schemas.openxmlformats.org/officeDocument/2006/relationships/image" Target="../media/image7.png"/><Relationship Id="rId11" Type="http://schemas.openxmlformats.org/officeDocument/2006/relationships/customXml" Target="../ink/ink340.xml"/><Relationship Id="rId32" Type="http://schemas.openxmlformats.org/officeDocument/2006/relationships/image" Target="../media/image17.png"/><Relationship Id="rId37" Type="http://schemas.openxmlformats.org/officeDocument/2006/relationships/customXml" Target="../ink/ink353.xml"/><Relationship Id="rId53" Type="http://schemas.openxmlformats.org/officeDocument/2006/relationships/image" Target="../media/image25.png"/><Relationship Id="rId58" Type="http://schemas.openxmlformats.org/officeDocument/2006/relationships/customXml" Target="../ink/ink364.xml"/><Relationship Id="rId74" Type="http://schemas.openxmlformats.org/officeDocument/2006/relationships/customXml" Target="../ink/ink372.xml"/><Relationship Id="rId79" Type="http://schemas.openxmlformats.org/officeDocument/2006/relationships/image" Target="../media/image38.png"/><Relationship Id="rId5" Type="http://schemas.openxmlformats.org/officeDocument/2006/relationships/customXml" Target="../ink/ink337.xml"/><Relationship Id="rId61" Type="http://schemas.openxmlformats.org/officeDocument/2006/relationships/image" Target="../media/image29.png"/><Relationship Id="rId82" Type="http://schemas.openxmlformats.org/officeDocument/2006/relationships/customXml" Target="../ink/ink377.xml"/><Relationship Id="rId19" Type="http://schemas.openxmlformats.org/officeDocument/2006/relationships/customXml" Target="../ink/ink34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48.xml"/><Relationship Id="rId30" Type="http://schemas.openxmlformats.org/officeDocument/2006/relationships/image" Target="../media/image16.png"/><Relationship Id="rId35" Type="http://schemas.openxmlformats.org/officeDocument/2006/relationships/customXml" Target="../ink/ink352.xml"/><Relationship Id="rId43" Type="http://schemas.openxmlformats.org/officeDocument/2006/relationships/customXml" Target="../ink/ink356.xml"/><Relationship Id="rId48" Type="http://schemas.openxmlformats.org/officeDocument/2006/relationships/customXml" Target="../ink/ink359.xml"/><Relationship Id="rId56" Type="http://schemas.openxmlformats.org/officeDocument/2006/relationships/customXml" Target="../ink/ink363.xml"/><Relationship Id="rId64" Type="http://schemas.openxmlformats.org/officeDocument/2006/relationships/customXml" Target="../ink/ink36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371.xml"/><Relationship Id="rId80" Type="http://schemas.openxmlformats.org/officeDocument/2006/relationships/customXml" Target="../ink/ink37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343.xml"/><Relationship Id="rId25" Type="http://schemas.openxmlformats.org/officeDocument/2006/relationships/customXml" Target="../ink/ink347.xml"/><Relationship Id="rId33" Type="http://schemas.openxmlformats.org/officeDocument/2006/relationships/customXml" Target="../ink/ink35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355.xml"/><Relationship Id="rId54" Type="http://schemas.openxmlformats.org/officeDocument/2006/relationships/customXml" Target="../ink/ink362.xml"/><Relationship Id="rId62" Type="http://schemas.openxmlformats.org/officeDocument/2006/relationships/customXml" Target="../ink/ink366.xml"/><Relationship Id="rId70" Type="http://schemas.openxmlformats.org/officeDocument/2006/relationships/customXml" Target="../ink/ink370.xml"/><Relationship Id="rId75" Type="http://schemas.openxmlformats.org/officeDocument/2006/relationships/image" Target="../media/image36.png"/><Relationship Id="rId83" Type="http://schemas.openxmlformats.org/officeDocument/2006/relationships/customXml" Target="../ink/ink37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342.xml"/><Relationship Id="rId23" Type="http://schemas.openxmlformats.org/officeDocument/2006/relationships/customXml" Target="../ink/ink34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350.xml"/><Relationship Id="rId44" Type="http://schemas.openxmlformats.org/officeDocument/2006/relationships/image" Target="../media/image21.png"/><Relationship Id="rId52" Type="http://schemas.openxmlformats.org/officeDocument/2006/relationships/customXml" Target="../ink/ink361.xml"/><Relationship Id="rId60" Type="http://schemas.openxmlformats.org/officeDocument/2006/relationships/customXml" Target="../ink/ink36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374.xml"/><Relationship Id="rId81" Type="http://schemas.openxmlformats.org/officeDocument/2006/relationships/customXml" Target="../ink/ink376.xml"/><Relationship Id="rId4" Type="http://schemas.openxmlformats.org/officeDocument/2006/relationships/image" Target="../media/image2.png"/><Relationship Id="rId9" Type="http://schemas.openxmlformats.org/officeDocument/2006/relationships/customXml" Target="../ink/ink339.xml"/><Relationship Id="rId13" Type="http://schemas.openxmlformats.org/officeDocument/2006/relationships/customXml" Target="../ink/ink341.xml"/><Relationship Id="rId18" Type="http://schemas.openxmlformats.org/officeDocument/2006/relationships/image" Target="../media/image8.png"/><Relationship Id="rId39" Type="http://schemas.openxmlformats.org/officeDocument/2006/relationships/customXml" Target="../ink/ink354.xml"/><Relationship Id="rId34" Type="http://schemas.openxmlformats.org/officeDocument/2006/relationships/image" Target="../media/image18.png"/><Relationship Id="rId50" Type="http://schemas.openxmlformats.org/officeDocument/2006/relationships/customXml" Target="../ink/ink360.xml"/><Relationship Id="rId55" Type="http://schemas.openxmlformats.org/officeDocument/2006/relationships/image" Target="../media/image26.png"/><Relationship Id="rId76" Type="http://schemas.openxmlformats.org/officeDocument/2006/relationships/customXml" Target="../ink/ink373.xml"/><Relationship Id="rId7" Type="http://schemas.openxmlformats.org/officeDocument/2006/relationships/customXml" Target="../ink/ink33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4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357.xml"/><Relationship Id="rId66" Type="http://schemas.openxmlformats.org/officeDocument/2006/relationships/customXml" Target="../ink/ink3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8971C9C-EEC7-7A0A-0FC8-ADBA6EDE68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BED9673-02D1-FA6B-A4BB-727FB1BB9AEE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F456B72-BCCC-82B2-254F-9A2888EA04E9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9" name="Picture 8" descr="Icon&#10;&#10;Description automatically generated">
                <a:extLst>
                  <a:ext uri="{FF2B5EF4-FFF2-40B4-BE49-F238E27FC236}">
                    <a16:creationId xmlns:a16="http://schemas.microsoft.com/office/drawing/2014/main" id="{81EB0921-BC4B-6DB4-7898-19822115A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323D8A0-F19D-419B-9B85-A2406C3BF5A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5372FA84-38BE-2230-3BB1-4DDDD964C1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23" name="Ink 22">
                      <a:extLst>
                        <a:ext uri="{FF2B5EF4-FFF2-40B4-BE49-F238E27FC236}">
                          <a16:creationId xmlns:a16="http://schemas.microsoft.com/office/drawing/2014/main" id="{7410E567-8374-DE63-A681-1FD3FCD109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34F8DC06-9A49-B608-9165-2C49A982E7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0A4F34E0-B433-7A9C-1345-5A84EBE775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26" name="Ink 25">
                      <a:extLst>
                        <a:ext uri="{FF2B5EF4-FFF2-40B4-BE49-F238E27FC236}">
                          <a16:creationId xmlns:a16="http://schemas.microsoft.com/office/drawing/2014/main" id="{239E3545-B762-B778-648F-183005D3BA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27" name="Ink 26">
                      <a:extLst>
                        <a:ext uri="{FF2B5EF4-FFF2-40B4-BE49-F238E27FC236}">
                          <a16:creationId xmlns:a16="http://schemas.microsoft.com/office/drawing/2014/main" id="{901C8EF7-E320-9A50-4FE5-16C7C36579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7525E2C0-DE18-1357-8B0F-FD1BDC6F7D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05ACB034-C2E6-5617-7CCF-3569A4B5FD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A5DE8F-2EAD-6674-867F-A050CF9BB9E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A5DE8F-2EAD-6674-867F-A050CF9BB9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F43992-3494-4065-AB57-5BB85F5E07C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F43992-3494-4065-AB57-5BB85F5E07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7B008B-E112-E06C-D175-CD55013F1D9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9E98678B-0704-26E5-6D34-83D9F0ED4CF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9E98678B-0704-26E5-6D34-83D9F0ED4CF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FC04C039-F6EF-0019-51EA-B1E5EED5560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FC04C039-F6EF-0019-51EA-B1E5EED5560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7A27E6E6-5935-8E5A-843D-476CCF7CCC1E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7A27E6E6-5935-8E5A-843D-476CCF7CCC1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2826BB4-C139-29FB-4F60-27075E803F3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2826BB4-C139-29FB-4F60-27075E803F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2515AD-CBEB-8399-4CAD-CBE9A58174C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2515AD-CBEB-8399-4CAD-CBE9A58174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371199-94FC-A584-0550-8EFC37E5085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371199-94FC-A584-0550-8EFC37E508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9BE5A7-4C0D-DF6F-992A-6E64647B26ED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9BE5A7-4C0D-DF6F-992A-6E64647B26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C0596D-8462-9D04-8C67-D7044C384BDF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C0596D-8462-9D04-8C67-D7044C384B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5DBB24-6685-86B4-52D0-F6328B8DEE6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5DBB24-6685-86B4-52D0-F6328B8DEE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E63C67D-F266-CC0F-DA96-E5CE30AB8578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E63C67D-F266-CC0F-DA96-E5CE30AB85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E8EE8B3-31E1-F658-4342-B3F21C29C26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7BF4B1D-4A60-52A3-399D-FF1E7295961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7BF4B1D-4A60-52A3-399D-FF1E72959616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E2B1E73-6C86-D559-7C9B-29466D66D149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E2B1E73-6C86-D559-7C9B-29466D66D14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8F385FDE-C975-E422-6DF0-701BA22FB9C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8F385FDE-C975-E422-6DF0-701BA22FB9CD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5FDD7C-5376-4775-D417-888367AA7FE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5FDD7C-5376-4775-D417-888367AA7F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26811E-E77D-FBF1-CF11-2C8B4739E00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26811E-E77D-FBF1-CF11-2C8B4739E0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821E41-ABA1-CBFA-6D21-ADE9835916F7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821E41-ABA1-CBFA-6D21-ADE9835916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93455A-1074-43DD-9F59-503F2336770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93455A-1074-43DD-9F59-503F233677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1463FF-8502-1472-0D25-8FA3664E4F7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1463FF-8502-1472-0D25-8FA3664E4F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46B0F9-ED97-D9D8-DD5E-8A1581CF817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46B0F9-ED97-D9D8-DD5E-8A1581CF81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5F9DE1-A28A-B146-1FAD-8D8ECEC4D0DB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5F9DE1-A28A-B146-1FAD-8D8ECEC4D0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543A248-F204-2B7E-3955-19460AAFC2D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4978648-CD78-5FD4-3C43-6A02387C076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4978648-CD78-5FD4-3C43-6A02387C076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C4E858-6F71-D012-31D8-B10B6F6F28E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C4E858-6F71-D012-31D8-B10B6F6F28E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A9BBA1F1-F940-451E-E153-442F5715D138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A9BBA1F1-F940-451E-E153-442F5715D13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460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E4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F61A6716-2D9F-B3CB-2D9A-2AD5E384CE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4A7B371-4BF7-CD28-AA07-7E670ACF7475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86DBA0-BE84-426C-1E0C-0594E67F09B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5" name="Picture 74" descr="Icon&#10;&#10;Description automatically generated">
                <a:extLst>
                  <a:ext uri="{FF2B5EF4-FFF2-40B4-BE49-F238E27FC236}">
                    <a16:creationId xmlns:a16="http://schemas.microsoft.com/office/drawing/2014/main" id="{70FF04F0-6A72-77CB-8EB7-6CF4AF256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C51B1120-454D-901A-37FA-5FB406B6C23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587969C4-6012-C5AF-B35C-D856B8420AA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F93E9098-8349-3996-9968-AC68C43D364E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1DE25FE0-CD7E-EE4F-F292-A75C82FEAA5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9192DC44-6B6D-F7C5-5BA0-51827802484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75DF9D34-1E85-3091-679F-645AEE77F32B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0BCB4B1A-20D0-591E-A150-601439428FC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9A0476C9-6C1B-024D-E834-04F713CF958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51189A58-1A4F-CCC1-7C9E-A44C886A3EA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6D99EEF-5C58-BF41-206B-2841B8728FE6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1B30C321-DD6F-E1B3-B2B7-7FE443CC38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F99FAAB9-0F1F-E4D9-E5E5-E5AF38AEC5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C49B5B37-B4DC-496D-ABBF-FF449E59E7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ECE2FC95-DE95-0F68-B157-5D9A2D0427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F321D5B8-887F-13BC-CFDF-8950794D27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3F4FA1BD-D0FE-1A15-EB25-89BE39EF76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12C8D239-30BA-9126-3578-AA94A6C4B4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9CC5E706-6943-23D2-9C57-50F3091D54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37FED8-B623-DE6C-F6EE-C8607AFE59D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37FED8-B623-DE6C-F6EE-C8607AFE59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38DE8A-FB9D-AF82-197F-8DDEFAE901C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38DE8A-FB9D-AF82-197F-8DDEFAE901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C567B0-323E-486A-3FF8-B27FA05FE7D3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E2621719-B966-2B9D-0A4E-D4CAC2FC539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E2621719-B966-2B9D-0A4E-D4CAC2FC539A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5336A371-12CA-7C1A-A6A2-22F34ED2544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5336A371-12CA-7C1A-A6A2-22F34ED2544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F5A6E1C8-5211-0D99-5A04-99C3CBDD5D0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F5A6E1C8-5211-0D99-5A04-99C3CBDD5D0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15E809-C4F4-656D-F0D7-FA0C4073053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15E809-C4F4-656D-F0D7-FA0C407305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BF6BD4-2F4F-20C5-0DD6-BFAFB10CD72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BF6BD4-2F4F-20C5-0DD6-BFAFB10CD7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E66B23-04A8-F267-CF87-590B51D6F34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E66B23-04A8-F267-CF87-590B51D6F3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6B5AAB-4886-5E3C-760D-B238A756622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6B5AAB-4886-5E3C-760D-B238A75662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E5A162-ECFF-F5BB-F120-DF6539501D8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E5A162-ECFF-F5BB-F120-DF6539501D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4DA5E6-9A0B-84CB-BE8D-2B5FA111AB7D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4DA5E6-9A0B-84CB-BE8D-2B5FA111AB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08D2F7-E765-13E6-2C26-FC3D4CEB136E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08D2F7-E765-13E6-2C26-FC3D4CEB13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2D69D4-9A67-711C-BA48-78A1804B77B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9B5F0AB5-E6E5-B1AB-7B9A-ED7D92EDB1FF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9B5F0AB5-E6E5-B1AB-7B9A-ED7D92EDB1FF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9A193C8-A580-B9A5-2133-AF517FE5173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A9A193C8-A580-B9A5-2133-AF517FE5173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E6F46BA3-3AFC-4FFE-E77C-4D4FDB32D74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E6F46BA3-3AFC-4FFE-E77C-4D4FDB32D74D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C9B6CE-D118-37F0-7E9C-68B5D8B1FE5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C9B6CE-D118-37F0-7E9C-68B5D8B1FE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D45996-A5CE-3000-8416-4B7995252ED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D45996-A5CE-3000-8416-4B7995252E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F5666E-89B5-63D5-A312-BE581A5024E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F5666E-89B5-63D5-A312-BE581A5024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D22466-651C-EE5D-A5FA-BFAAC4D6FA1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D22466-651C-EE5D-A5FA-BFAAC4D6FA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4EF4B4-FB56-F855-9108-B69447FB27F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4EF4B4-FB56-F855-9108-B69447FB27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29B6830-AB22-4F25-8E28-F15A5A189171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29B6830-AB22-4F25-8E28-F15A5A1891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C4B9372-FAD1-2336-D022-151AA087BFC5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C4B9372-FAD1-2336-D022-151AA087BF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7E652BA-08BF-D524-8398-C2D441BFDC1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CC512A33-6869-E234-55BE-53437EF6BEAF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CC512A33-6869-E234-55BE-53437EF6BEA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BEF0A584-2B0D-B282-5B1A-C167F31033A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EF0A584-2B0D-B282-5B1A-C167F31033A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5A7CD3F-4255-5D26-386A-C5DA15DFAEE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5A7CD3F-4255-5D26-386A-C5DA15DFAEE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773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2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9C8B67-4541-6328-7F90-F3350FC246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791C220-8097-EE5B-8094-95455B9E9FAA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BE92F4-68E8-8857-EBAB-DD98B60669F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A5AE3C4F-70AD-ECF5-78F6-D27A0DB8C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7C64F4CC-5C2A-9A7C-EA38-B1D82E4D95D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FECE318A-70A1-51CA-F2BE-813B1565F45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6473C25F-6AE9-1D17-6555-A542D8C81CB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31BC7B53-834C-1A93-118C-D5B8B36B811D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3135D19E-3E11-EE50-49BE-020EFC0B46BD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80BB6784-8645-45A0-B860-6C59C2825775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11AACD18-3967-FBCF-5961-9B81C1AD5BB6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22755CAB-CEB0-D036-79CA-0A5CF03147D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A11A7F32-DBF2-A523-D0AC-531F954FF53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CE48D3D-3F41-A64F-D6C6-C2084CEA1ACF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B41F28BD-52D8-05BD-65AC-94D42179C9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AE5A2BC9-D147-4596-3307-3C1D9D4BE6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FA12D941-F59B-5E17-086F-C915FF84AC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2B1A1620-5EBA-F6F4-EA44-0963089314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7C3AE665-A1C9-DFFA-6134-8D33C59F51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468E2441-ABED-EA03-6FDD-EA2C9D8C46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8FEDCBF3-ED8A-909F-E52D-82FC7FC7BD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2DE9C069-8C72-EBDD-BF4B-ED21AD42C9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027878-250F-EAAF-C5DB-56A45C358B4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027878-250F-EAAF-C5DB-56A45C358B4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EDCBBE-064A-A6B4-E7D2-30355F150323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EDCBBE-064A-A6B4-E7D2-30355F1503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40B9B00-BA0F-5566-4F80-F985FEA586A2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F73D883A-39CA-7FE1-FBB1-FDB248CD591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73D883A-39CA-7FE1-FBB1-FDB248CD591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C58D6B1A-436C-EDD5-68AA-D26E25B78DD2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C58D6B1A-436C-EDD5-68AA-D26E25B78DD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0AA75292-89FA-F49A-5164-3E081837597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0AA75292-89FA-F49A-5164-3E081837597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6EF216-25AB-19ED-35E2-B468AC390AB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6EF216-25AB-19ED-35E2-B468AC390A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17000F-ADAE-C317-AAAB-CD0D0DDD5A1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17000F-ADAE-C317-AAAB-CD0D0DDD5A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EBA63E-CA0C-3C9E-B09D-06BCE48D6AA2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EBA63E-CA0C-3C9E-B09D-06BCE48D6A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B602DF-B05E-6991-B871-D0A253B9D26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B602DF-B05E-6991-B871-D0A253B9D2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739A9A-4606-915F-2472-00D156BC192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739A9A-4606-915F-2472-00D156BC19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340E73-0B7E-0B34-CD95-C5E0E70AB83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340E73-0B7E-0B34-CD95-C5E0E70AB83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BFF389-C1E0-B628-C69B-619AC95E796E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BFF389-C1E0-B628-C69B-619AC95E79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6C5D277-9D41-F084-1C24-41B67B784B2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CA298A2A-021E-C1C6-BE42-E90AF1736270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CA298A2A-021E-C1C6-BE42-E90AF173627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931109C3-FB98-C954-2BC4-A621286175F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931109C3-FB98-C954-2BC4-A621286175F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7C314C9F-88BF-ED63-6D58-E5DBFF3D049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7C314C9F-88BF-ED63-6D58-E5DBFF3D049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35CE30-84EB-8274-E266-5C7EA0FCDA4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35CE30-84EB-8274-E266-5C7EA0FCDA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AFF83E-9A00-F80D-22DC-C040BD40685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AFF83E-9A00-F80D-22DC-C040BD4068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80B58A-7C2F-3204-5966-27C4B73EF465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80B58A-7C2F-3204-5966-27C4B73EF4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ABD3E6-2ADD-3A87-F0FC-C2DDD90C2A7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ABD3E6-2ADD-3A87-F0FC-C2DDD90C2A7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5502CD-55DF-4FD9-027E-FC2DED0B489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5502CD-55DF-4FD9-027E-FC2DED0B48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C9F737-FCDE-0CFE-F5E9-C18F940556A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C9F737-FCDE-0CFE-F5E9-C18F940556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FC02B3-7CE2-1312-5C83-E48697B603B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FC02B3-7CE2-1312-5C83-E48697B603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F9AB351-D71F-1A1B-EEDD-633034EDE82F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7622DDA-AEE2-100D-1B7F-76989DB5224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47622DDA-AEE2-100D-1B7F-76989DB5224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3FC77B6-51EB-21F8-4252-AEF2A6E2FA1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3FC77B6-51EB-21F8-4252-AEF2A6E2FA1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31FADE37-C993-3E59-4CB0-9EFE151BBC3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31FADE37-C993-3E59-4CB0-9EFE151BBC3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8645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01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E2BDF0B-7077-700F-619D-D739CE61C8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2997491-BD30-81F7-A734-120A4C3AF338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19CE82-0136-FF1F-7C2A-E3B8EE7096A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CF74789B-6924-A73A-EF35-5ECE89312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1E2A9594-C9AD-7BB3-611C-830B304DCE7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2775838D-8FD7-9773-18CA-90D93385375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C3E4807F-C425-14BB-1F2D-9B71BEB9EF8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1AFA7049-52E6-4794-E38D-05D7D382793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771A8A2A-C4C7-101F-D190-42DF603E758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CDFD415D-29C6-C1FF-24E3-DF02651F23F3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C9E14088-E0F5-9533-E773-BCC734E2666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7FD8E7B8-6FE9-0355-BE91-A0FD5B87486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8E39E43A-9F8B-CF4C-22E1-1D7152C927B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206F105-278C-E51B-8B3D-3CD8932BACA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DA29EAEC-8B69-CE42-D896-04CA433AE0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C614A001-004A-9A47-E81D-5E7213E6C6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81834341-CB05-8D48-1902-BDEC3A1AE8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477DE276-871B-ED42-AA27-0692844481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5EB66959-C061-FEF1-9D17-2D04EB8D09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DCAC7E96-803C-C46D-4B0A-70AE856031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71317453-0269-04F7-0EC0-00B0C158AA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B035A811-8B67-2755-AD91-88FA8ACDDF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75ECF0-3A5A-E94E-F3C0-61FC3EDF3D4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75ECF0-3A5A-E94E-F3C0-61FC3EDF3D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55A73D-08FD-D745-AF34-F0977E04C83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55A73D-08FD-D745-AF34-F0977E04C83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9DAAE00-FAE7-C657-4161-C0E17A97D18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BF16EA0D-8428-6AFE-CA48-19F7B630B46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BF16EA0D-8428-6AFE-CA48-19F7B630B46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9762DD3A-4F1D-D91D-A278-A965E1090A7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9762DD3A-4F1D-D91D-A278-A965E1090A7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1A3D5B09-E6DD-0553-AF09-FD00365D1281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1A3D5B09-E6DD-0553-AF09-FD00365D128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4FFFCC-292B-50BE-25A5-C7947C4EAFF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4FFFCC-292B-50BE-25A5-C7947C4EAF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8973EF7-F7F6-BC80-B174-2BEE5BA011E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8973EF7-F7F6-BC80-B174-2BEE5BA011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2B013A-E75A-2F7A-5600-B642D79EE59E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2B013A-E75A-2F7A-5600-B642D79EE5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5A6BDB-57A2-8B99-B8FE-EF2EE8C0AD7C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5A6BDB-57A2-8B99-B8FE-EF2EE8C0AD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93525CA-3F74-92FD-F380-607B35F1038F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93525CA-3F74-92FD-F380-607B35F103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FD569B-5984-CD3B-69C6-DCB8EE9DF52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FD569B-5984-CD3B-69C6-DCB8EE9DF5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1CB463-B788-F345-C8DB-A68B74DD70C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1CB463-B788-F345-C8DB-A68B74DD70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57AB592-81B7-A695-1144-F837ABE03D8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259AD6B-C40F-90D7-CAC5-1AACD768B51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259AD6B-C40F-90D7-CAC5-1AACD768B51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1D3FFA0-1D76-54C8-E241-19F2C0CC549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C1D3FFA0-1D76-54C8-E241-19F2C0CC549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419B678-38AC-6092-9B0F-B7809DB826C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1419B678-38AC-6092-9B0F-B7809DB826C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0564F52-094F-ABDA-877D-D04A73769FF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0564F52-094F-ABDA-877D-D04A73769F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8AA9E83-7F04-997F-B5B4-AAD464402CF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8AA9E83-7F04-997F-B5B4-AAD464402C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939ACC-467E-43A9-EB0A-20AEC75DC70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939ACC-467E-43A9-EB0A-20AEC75DC7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B478A0-ABE6-4DA1-AEBB-CEC1E52484A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B478A0-ABE6-4DA1-AEBB-CEC1E52484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DE9A77-AEC2-5D7A-02A1-5C4DA7D4E26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DE9A77-AEC2-5D7A-02A1-5C4DA7D4E2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AB82A5A-E4EE-9CA4-F926-DA74A134B94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AB82A5A-E4EE-9CA4-F926-DA74A134B94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F86B3F-D424-392D-0745-BB6F4DE45AA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F86B3F-D424-392D-0745-BB6F4DE45A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C871F50-D87D-F091-6C9A-9C43D1437F6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9489B5F-ADB0-D4DB-1B5F-DCD49D8B788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59489B5F-ADB0-D4DB-1B5F-DCD49D8B788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419E329-3E00-4784-F0C9-696A2D6AE57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419E329-3E00-4784-F0C9-696A2D6AE57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72D7E8C-E57C-D633-1375-6E6637CFF03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D72D7E8C-E57C-D633-1375-6E6637CFF03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66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E4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39798D8-11E3-951D-C3C8-28C71AA95B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36B9B41-5B76-0A1A-311F-0E9CA99E10D4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DF84EE-BF80-96FA-839E-5396256942F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A2F3B2E3-44DD-7C37-7C6A-467F58B64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73A09FFB-0C9C-5D9F-DF12-5FBF2B461D8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00E0F3AB-BC18-4945-1E0A-814661907974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89E8CD40-E36A-967B-8355-37E1086E8E03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CB0F3070-260B-466C-A04E-52F17B28A502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B3D9BA2A-A186-9AA6-5A12-A13E3598126C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97123469-363D-5C43-C24D-A032D641A49E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C37CD1B1-3F4F-0092-F893-69650C1AAA3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5B35E289-8ED5-D9FF-AF41-8AA54AFC98C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E0696ADD-B39E-A14E-3620-1D709B45076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4FFE650-126D-1931-D686-CA737E7E560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0C32ECFC-3DD3-7155-5367-7843AA378B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E5739D25-5B24-7175-4DE4-32D975CB2C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F55AE5EB-17B5-883C-3A1A-7D39DB64B5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8E40DDF5-29AB-7D20-0812-8C0B114840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2B30BB78-CFDD-92E0-DE2F-6BB7DD2E34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5580B684-ECC4-3395-7DF8-8698020183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65946680-4949-74CF-9445-0AEAB1F683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EC8C3375-2552-D5E2-7B6D-5AFAB33BFA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26FE91-6C1D-A44B-8530-EFA2D99303F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26FE91-6C1D-A44B-8530-EFA2D99303F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A25C16-DA60-85C0-EEB8-833F9BA58D5A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A25C16-DA60-85C0-EEB8-833F9BA58D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A220734-B858-BD4B-3BDF-40091F4FB083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DE0A327D-9EDA-4D2A-3BB2-B2404D71783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DE0A327D-9EDA-4D2A-3BB2-B2404D71783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6848C397-3A59-F18C-3A09-24E2970018D6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6848C397-3A59-F18C-3A09-24E2970018D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2E402FB-6504-9007-0948-60F5C83FAC9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2E402FB-6504-9007-0948-60F5C83FAC9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13DBDE-6901-3826-AB4B-CAD0F512DE1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13DBDE-6901-3826-AB4B-CAD0F512DE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BE74B2-969F-BA96-DBFC-1FE77199A9B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BE74B2-969F-BA96-DBFC-1FE77199A9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DD7B00-28B3-342A-EC5A-BF165376F11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DD7B00-28B3-342A-EC5A-BF165376F1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377C5F-A988-0A16-0794-BAF3ED78915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377C5F-A988-0A16-0794-BAF3ED7891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EDECD3D-C673-98D8-51F2-FB703583FF5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EDECD3D-C673-98D8-51F2-FB703583FF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E168D0F-A7D0-0694-F798-CA5DE0AAC88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E168D0F-A7D0-0694-F798-CA5DE0AAC8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04897A-C1CA-5F69-CBF5-F7E62AC17E1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04897A-C1CA-5F69-CBF5-F7E62AC17E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A108A8D-CAFC-5CAE-419F-6E2612EC2F4C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C62EE03D-117C-851E-9401-23FF9E50E71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C62EE03D-117C-851E-9401-23FF9E50E71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B8A9DC07-648D-0C15-2F0F-FA2827B973EE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B8A9DC07-648D-0C15-2F0F-FA2827B973E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633F9A39-810F-985A-06E2-4931C53A7240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633F9A39-810F-985A-06E2-4931C53A724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A1813F-692C-2946-21DA-6C9610A04C75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A1813F-692C-2946-21DA-6C9610A04C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895A38-75BA-6F86-D171-285BDC7061C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895A38-75BA-6F86-D171-285BDC7061C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300234-BB6E-3442-1661-9597811C1A6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300234-BB6E-3442-1661-9597811C1A6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37C1C3-844E-C42E-961C-911623147F6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37C1C3-844E-C42E-961C-911623147F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9216438-2FF0-AF18-B7B1-A608C572A78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9216438-2FF0-AF18-B7B1-A608C572A7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A59919-B61F-1DEE-A545-E3EB2E656DC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A59919-B61F-1DEE-A545-E3EB2E656D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4BB5E9-0238-5E83-59D3-51E97A1BBEF8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4BB5E9-0238-5E83-59D3-51E97A1BBE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90C2646-EE97-6652-1240-33CE184F04A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93D4C38-0605-2CAE-1EC7-8916A55CADD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93D4C38-0605-2CAE-1EC7-8916A55CADD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B8C0A45-462F-7872-83D5-76DB6364465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B8C0A45-462F-7872-83D5-76DB6364465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4156B05-A267-0623-6508-22BB4557546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64156B05-A267-0623-6508-22BB4557546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515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94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832A7FB-6C31-B4AA-D81F-5ABFD9A341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ADCA8CC-DB91-AC92-AF08-09F16A128F01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BFC0E32-61D8-25E8-1A1C-EDDE9A06C284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223882CB-DA4B-E2D7-4659-A5836AB6A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CF474C47-012F-60FB-A6A8-A30EB72EE92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2385051A-F939-1FAE-E7D0-A6D889559B2C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8154C2C3-CF23-C806-BDE9-32E77DCDD8C2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A532C9A1-56BD-3B02-38BB-4D26741AA9C9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25F2C8B9-0FDD-8536-9887-A99F3806AA5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AA8BABB6-31B3-A810-081A-2E69FD95D1B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86C310E8-5956-8614-F38E-60A2295E3A7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ECE8B955-91D0-FC37-93DE-63630CEEAFF2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FA50411A-5572-860F-7D1C-AAC03E0F7E2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D83E0757-3E3C-01E5-D59E-D8566088261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0C627E75-380A-086C-9129-E8C51EC05C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4082B850-9AAA-A6A1-3B62-0A36A0A0FD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8A1419A9-792F-CB8E-63B1-39C18E66A5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35948C67-53F9-898D-0919-C657FED408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3B150E38-1C18-B2B8-8992-114E058819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413D9B2D-473D-AF1B-224E-8109F2FA22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6312C600-AB81-7E25-22CA-BCD6FFC63F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A519A622-01B5-3A81-B798-A392986112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063B59-8566-1238-913F-24EA48476CB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063B59-8566-1238-913F-24EA48476C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9336CC-ECFC-529E-8289-4361B72070D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9336CC-ECFC-529E-8289-4361B72070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84984E4-8282-39F9-9970-6CB05DAF659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95117296-FA14-38B6-A04B-AE30E607C12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95117296-FA14-38B6-A04B-AE30E607C12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71066564-C9EB-B0C0-37AE-5745D18F189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71066564-C9EB-B0C0-37AE-5745D18F189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61ADEE42-3E2C-9036-D507-619C65BF90A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61ADEE42-3E2C-9036-D507-619C65BF90A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417823D-F8B4-2485-5CA3-1AED12CD22B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417823D-F8B4-2485-5CA3-1AED12CD22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C32DD5-F5EF-02B3-73E1-FE83720F52C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C32DD5-F5EF-02B3-73E1-FE83720F52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B53E731-1527-A108-8EC1-0FE400D98F32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B53E731-1527-A108-8EC1-0FE400D98F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EC2775-B92C-9581-0D82-0362B3485EE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EC2775-B92C-9581-0D82-0362B3485E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386179-37C2-AC33-6B2D-73D2F848845D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386179-37C2-AC33-6B2D-73D2F848845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318288-085E-CBD9-0F35-56C4E7F97846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318288-085E-CBD9-0F35-56C4E7F978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AADB55F-567B-B6C2-A4CF-335863F989C3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AADB55F-567B-B6C2-A4CF-335863F989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0503577-EBD2-2BB0-2A99-F372EB8F855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8622DF13-D079-D20A-8655-A8F54157DD5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8622DF13-D079-D20A-8655-A8F54157DD56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63F89720-C3D8-E0F1-D83F-B9054A56B3E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63F89720-C3D8-E0F1-D83F-B9054A56B3E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872D0A11-A7E5-8847-D6FF-A39955C1EFD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872D0A11-A7E5-8847-D6FF-A39955C1EFD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0F18D7-88B4-81A4-1669-4DC7F904C20A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0F18D7-88B4-81A4-1669-4DC7F904C2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5C1C10-0AB0-C759-DB1A-DCF9524CAE62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5C1C10-0AB0-C759-DB1A-DCF9524CA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4B1AD5-DE4D-C425-BB49-DBA1A5070F8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4B1AD5-DE4D-C425-BB49-DBA1A5070F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BFE3FA-F61B-48BF-2FB8-0FAB7E2B12C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BFE3FA-F61B-48BF-2FB8-0FAB7E2B12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51B171-9965-4D00-F01D-A848409C475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51B171-9965-4D00-F01D-A848409C47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BF655E-BA59-2FA4-CF17-7EEE6CCB95C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BF655E-BA59-2FA4-CF17-7EEE6CCB95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6D679E-84A3-F9D4-4002-53BF5CE839E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6D679E-84A3-F9D4-4002-53BF5CE839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6E549EC-B082-47FE-1459-C6455974F57D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24FB280-F3DE-4A36-8375-E31142D1CFF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624FB280-F3DE-4A36-8375-E31142D1CFF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F542F350-73B8-F933-8F95-F8FFEE327D89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F542F350-73B8-F933-8F95-F8FFEE327D8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42865DF-51E0-D3CB-18C8-095919D6F2B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42865DF-51E0-D3CB-18C8-095919D6F2B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122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BA00682-D4F0-51AA-8028-1EE725DB91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0A979A9-C28B-F664-75B0-17B71DAE65B4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BC9398-B8A2-311B-28B8-D1D8A06C46F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E25BFAAD-5E8D-E86A-9994-65D7E66E6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98F0C5CB-131C-5ABF-B25D-EF580F26506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32470D88-C231-4CA8-3DBB-5551F61F385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7EAB9F20-4498-8913-004E-382629FCB58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A1655009-041C-E9F5-CA52-B53657C1E3B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54B59EF6-2A6A-A542-A5FB-E6464E9AE89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6E00F274-317B-4946-3EB8-C933844CCD2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661D3A40-8FA6-FC68-2691-2C3730A56C8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796A17D3-151E-252A-DB24-5D33732B221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CE8AB4DE-57FC-A989-F485-FC4A4E229A2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54AE0E6-EBE7-E627-AD5A-EEEE34D0FC0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6B95AEC2-BAE6-77F3-4B95-1BDBDC397B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3D6DD124-1DF1-2607-14CD-CBDE956285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F0E7D7C1-97DA-A79A-714E-99BA4FC7B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EF14A86D-CB99-8D48-E9F2-46CEBE3FE4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435907FC-9458-B61A-4EAE-49B451E947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8CE7AD84-BF77-8D78-4396-BEAAC62676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923CB1D7-58E9-09BB-7C7E-49784A0359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D65DBAC8-11EB-8FBE-C548-5FFEE6BB96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EFFE2A-DC5A-C99A-FA50-7C8CB3D481F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EFFE2A-DC5A-C99A-FA50-7C8CB3D481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694088-97FB-9992-9A19-D8D3C947112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694088-97FB-9992-9A19-D8D3C947112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A010691-B26B-8405-F219-D4FFE2529BB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C9B58F2B-A8D6-0A45-59DA-A880BADBADEC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C9B58F2B-A8D6-0A45-59DA-A880BADBADE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C863357-71B0-8A81-22D8-A997616C32B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C863357-71B0-8A81-22D8-A997616C32B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148E89FB-B3D9-0033-6584-42B71A396BB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148E89FB-B3D9-0033-6584-42B71A396BB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B5D5A4-2B76-F33B-0E72-FFCF9A71F91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B5D5A4-2B76-F33B-0E72-FFCF9A71F9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F09B79-E47E-345A-02D4-4D90CB8F2342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F09B79-E47E-345A-02D4-4D90CB8F23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B7E91A3-391B-9C8D-BB7E-282AD98F9209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B7E91A3-391B-9C8D-BB7E-282AD98F92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E649BED-1C65-D114-5E6E-7FD62FD8C72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E649BED-1C65-D114-5E6E-7FD62FD8C7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5F35238-EEEF-E965-4B7F-B52B8F9CDF9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5F35238-EEEF-E965-4B7F-B52B8F9CDF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E9BAF1-6E9E-DC3D-40F7-29EDD7728EBE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E9BAF1-6E9E-DC3D-40F7-29EDD7728EB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28FA82-AB52-9EEC-7B07-62D2AB18919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28FA82-AB52-9EEC-7B07-62D2AB1891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5C21184-850F-DB0F-F4DA-B44E83898BD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1A5EBD0-1E56-305D-6240-E118285F8A5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1A5EBD0-1E56-305D-6240-E118285F8A5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2CF3BBAB-4152-FDBD-2AF4-FD73033FBFC2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2CF3BBAB-4152-FDBD-2AF4-FD73033FBFC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E01F31B-8A0B-595F-E77C-F1D9987F80E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AE01F31B-8A0B-595F-E77C-F1D9987F80E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517CD8-18D9-9854-470C-AF3B724940F3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517CD8-18D9-9854-470C-AF3B724940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7F6971-6FCE-D7B7-A956-9C49512AC6F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7F6971-6FCE-D7B7-A956-9C49512AC6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C203B5-7093-29DA-6A5E-B4052EDFB4EA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C203B5-7093-29DA-6A5E-B4052EDFB4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0C3CDC-456B-6BDA-2D60-3C51EC84615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0C3CDC-456B-6BDA-2D60-3C51EC8461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C9441F-C21A-241D-15C2-81F3CDCD4C7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C9441F-C21A-241D-15C2-81F3CDCD4C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158D5A-270D-F2AC-6446-7A643085F13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158D5A-270D-F2AC-6446-7A643085F1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CCCEC5-BBFC-49B3-F57B-F5D7A30B1CD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CCCEC5-BBFC-49B3-F57B-F5D7A30B1C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942F45B-76C4-8654-EA02-D91FD33C2CB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8914F39-7156-6049-C934-5BA6285487B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8914F39-7156-6049-C934-5BA6285487B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50622A6-039A-5A87-E39D-45574A54BCB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50622A6-039A-5A87-E39D-45574A54BCB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EFF0AC9-D689-3F30-52FF-DA2503BB019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BEFF0AC9-D689-3F30-52FF-DA2503BB019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70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E9C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910A497-0ECB-BC2F-1093-888EAA8F0E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B0BAF92-1B7F-75DF-5B21-EBE86832DBA8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9BEBE5F-02F2-F80E-B15D-0C416F504644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1BB9FC25-3657-DE75-46CD-E9698856F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2B72102F-E597-0CD1-1A83-9AE8C690C65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67E0868B-55B8-5FFB-BEE6-2D6518E67EF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2F763AB-438C-6914-A4FE-CFF007BC26E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48F63B2D-CA5D-8DDC-C0EA-4297AF8D8A4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9F0DBA65-C9D6-B3E6-645D-44EFF511D1A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75558173-27C4-8F1B-4A1E-18E2B710F27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C8C15407-A037-0358-6870-6A53AEA63C46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2F6391EB-F3E7-480C-7A13-A439E63D8300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0C39468E-034E-0919-3934-BD869345FA6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EDE5936-4279-4470-1A18-A9ECA98D2F06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1B58AFF3-AADD-1FDC-3712-A276FA94BB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C0FCA0E-7C4C-3220-6760-E3AD5EEF3A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ADF9D65C-5921-F192-B8FB-2F01AF97DB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88470DD0-7E5D-FA79-ECA1-9AD0E87094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A83EEC28-5AC2-F48D-F2E1-9F1F45F551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42D51BFC-7AD2-342B-1425-3CF024C172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AB536BCE-1C6F-82A9-53D5-E7C188FA36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630C37FD-5077-F0AC-7EED-F8D0B99727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5FAEA4-D56B-3810-4863-B1CE13AF34A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5FAEA4-D56B-3810-4863-B1CE13AF34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0C4D3E-F539-3A1B-E50E-8A0C56DF91AC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0C4D3E-F539-3A1B-E50E-8A0C56DF91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9D5F02-C85B-55F4-57BD-C6154CF734C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AC1076D3-1EC5-9018-2476-0AE2056D374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AC1076D3-1EC5-9018-2476-0AE2056D374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4B00455-005B-548C-B8D4-569C4A70713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4B00455-005B-548C-B8D4-569C4A70713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5FA7B9F6-DC66-1F36-1953-E1FAA0C6D855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5FA7B9F6-DC66-1F36-1953-E1FAA0C6D85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F079E0-9BAC-AD88-4EEA-9775C251FCF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F079E0-9BAC-AD88-4EEA-9775C251FC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0E7DA3-CB17-F511-754B-DBACBFD32BA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0E7DA3-CB17-F511-754B-DBACBFD32B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1689BA-694A-0D5D-98D5-6A79317CF005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1689BA-694A-0D5D-98D5-6A79317CF0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C633B9-FB9A-CDF3-1D73-73A4F7A59CD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C633B9-FB9A-CDF3-1D73-73A4F7A59C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CD0B89-A031-6CA3-F806-10BC1544624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CD0B89-A031-6CA3-F806-10BC1544624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269552-DDF7-FCA7-BD39-BE77D3518E1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269552-DDF7-FCA7-BD39-BE77D3518E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9544374-09E8-6D52-34AF-DE2CEFADBEB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9544374-09E8-6D52-34AF-DE2CEFADBE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8159FB1-2C8B-6047-B41F-4670CDD87D4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C10783D-011B-4FE3-2E3A-937001F9B28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C10783D-011B-4FE3-2E3A-937001F9B28D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82A3EC8E-BBF7-0F54-A946-694DC3199C7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82A3EC8E-BBF7-0F54-A946-694DC3199C76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A400052-3737-2E50-329B-09DE2892C96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1A400052-3737-2E50-329B-09DE2892C96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8A92CF-6AB5-8C2B-0F97-8711795576E5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8A92CF-6AB5-8C2B-0F97-8711795576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5535C5-F7DA-0834-2B32-49CE0DC028D4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5535C5-F7DA-0834-2B32-49CE0DC028D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071ACA-6485-8C1A-59C0-74E310809A3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071ACA-6485-8C1A-59C0-74E310809A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6D197BA-2219-D31D-8B53-D4293FFD689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6D197BA-2219-D31D-8B53-D4293FFD68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7543D6-6F6D-8628-9270-450F4AB3EB2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7543D6-6F6D-8628-9270-450F4AB3EB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4E74C7-04A9-0DF1-0E89-A9AB67F5FE42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4E74C7-04A9-0DF1-0E89-A9AB67F5FE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9243ED-0A2D-2B26-B78D-57EE8CF2140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9243ED-0A2D-2B26-B78D-57EE8CF214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4A00C92-D139-7A19-5D36-EE0C9571037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5DF6EFF-8639-6BF1-5CF6-47A08D9E299C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5DF6EFF-8639-6BF1-5CF6-47A08D9E299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CAAC6F8-B251-81B6-71B7-ABF08F8CC64B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DCAAC6F8-B251-81B6-71B7-ABF08F8CC64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A913733E-9A3D-1090-F998-AB7610DA915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A913733E-9A3D-1090-F998-AB7610DA915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902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023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149C6F9-A94F-E5DF-9545-A92509FD42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81DF8D1-893B-1091-E03A-5616B5F98BF0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D8331E-01FA-72A5-C7E6-E4F4339FF21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7CFA33B5-F34D-976E-78A9-5A635AD76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BEF2E3A2-80F5-108A-E84D-2930FA6D0AF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6F49E3BB-605E-5162-E3AC-D49316C7C188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1004BF21-0A62-DDBC-A239-EE4C4C198B7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D81E86D2-669C-24A6-D65A-A1A8A6E2D67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77D5863-EE76-F17A-4A1A-0DADADAF431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B97E88B2-CD75-8B45-C90F-EB204FC5D4A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5F407DE5-8C63-E129-5CAE-F4F8855CDB2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9BDB699F-40B5-73B4-DDD9-EFF8EDE091F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4441DC6-26C1-D763-C0B0-2564F8B51D8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D14B30D8-03C6-08D2-4749-666BDB2E3C2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4CAC404C-2B17-9175-50FB-34DAE55A22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90A09EE-095D-CA89-BE40-07C5CD32B2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0C1890DB-F883-FCCF-B161-AC8DAE2EFE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4B2D9DC9-6218-7C59-E5E1-67F767BFA1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6AC34B33-F964-3EAA-FD79-5BD1D10F08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5B3B93D2-9C20-FFC4-8D6E-4CDC79D6DF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CC3E942A-ACDA-D265-52E2-0539CAB31D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CA91A62B-12F9-28F6-FD99-F23A0CA86D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F843AB-019A-A5A7-1194-5FE82ACF2133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F843AB-019A-A5A7-1194-5FE82ACF213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A69819-364C-5A87-C360-2F5B3A48346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A69819-364C-5A87-C360-2F5B3A4834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776F3B4-6EED-BF63-0AB6-1A438E2CD74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F9EADE6B-B928-D012-DDCE-EA4BB007235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9EADE6B-B928-D012-DDCE-EA4BB007235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48FBF098-317B-44BE-DCDA-3DA4F5CD617B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48FBF098-317B-44BE-DCDA-3DA4F5CD617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52E3982B-53EB-8811-ED77-62D62ED7851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52E3982B-53EB-8811-ED77-62D62ED7851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6A71E7-778F-5344-547C-99D3BB4E029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6A71E7-778F-5344-547C-99D3BB4E02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0BAA70-F639-75B6-364E-3DCCC19C344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0BAA70-F639-75B6-364E-3DCCC19C344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0590B4-D7FE-FB05-F194-0BC2A34F0AD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0590B4-D7FE-FB05-F194-0BC2A34F0A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A7B133-3CDE-F8C1-1EE4-D41666C74486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A7B133-3CDE-F8C1-1EE4-D41666C744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1B4287C-F594-7A6E-C4D4-D0A0109B90D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1B4287C-F594-7A6E-C4D4-D0A0109B90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D10443-D46B-1F7C-2432-553BE54C719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D10443-D46B-1F7C-2432-553BE54C719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F23DAB-8EF6-CDB1-2904-07D7B070D08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F23DAB-8EF6-CDB1-2904-07D7B070D0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58F4539-6185-1204-D15E-EA389ECA128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CD84ED8-828A-A779-4746-CFDD8E20BF6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CD84ED8-828A-A779-4746-CFDD8E20BF63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FBC22A9-3106-FA91-1FFF-CD375CBF36A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4FBC22A9-3106-FA91-1FFF-CD375CBF36A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33D6953-DE41-187C-4169-E5541ECAF87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A33D6953-DE41-187C-4169-E5541ECAF87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AFCD42-7572-6787-6FCA-2BA8FAAAE9B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AFCD42-7572-6787-6FCA-2BA8FAAAE9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0F5FB5E-B950-F09F-BF07-AB6BFF997BE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0F5FB5E-B950-F09F-BF07-AB6BFF997B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8009CB-B648-73F2-B247-ED56460BAD0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8009CB-B648-73F2-B247-ED56460BAD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E828167-633C-1B55-000D-2F27FEF644F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E828167-633C-1B55-000D-2F27FEF644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723E7B-D69F-B8E1-9801-F27DFBE3CACA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723E7B-D69F-B8E1-9801-F27DFBE3CA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86824E-81D6-5469-427D-178139DAB85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86824E-81D6-5469-427D-178139DAB8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4E5ACA-EF90-5760-F4E3-81DE90F03F48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4E5ACA-EF90-5760-F4E3-81DE90F03F4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81E6842-8919-E345-E865-C8BFA62047C9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74E9EB2-3F34-1A39-83F0-F97065EED8CF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674E9EB2-3F34-1A39-83F0-F97065EED8C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BB62EA7-7BB8-DBB6-D706-77606A7FBCC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5BB62EA7-7BB8-DBB6-D706-77606A7FBCC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F8A0A26-30C9-F853-17FD-910B70BB42C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4F8A0A26-30C9-F853-17FD-910B70BB42C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42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739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9CA6B43-FF4E-E993-960B-DB1750F46B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1DF4047-A2F1-F81E-1F07-13998B60E269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6F949D-A08E-A541-6DE1-15FF49BA90F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7D12758D-3FC2-EEFD-8D18-CECB9BE57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3DDE540E-43C3-0DF1-F353-23610C7E762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882D8A1A-ABF7-03D9-06A7-FAA73EC9AD3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1724EC1-274A-B18F-20AE-2CC6D79ECC78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8CE567F8-D12D-8B66-D863-078B0D383A0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22233535-50C2-72B3-526F-8E6F703C7D4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20F6E274-7FD4-5BF9-EA97-6FF5079B5B5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E6CE558A-4B5A-833F-C967-84FEC8383D9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F93172A3-F4F4-FC20-85C7-DBBA3B7D20C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729600CD-BF64-B9B4-3B58-D34A16F8AA05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0DC615E-0ED1-305B-E4E3-CF76EF81574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47AF915B-AD17-5B0E-E268-AB31A1B8B1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48AAA549-815B-DE0A-64B5-C751774BBB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C2FC27F3-BD32-EB6F-4098-FEA578364D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19224CE9-311D-432E-C0EE-33C7BC9800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7B5B9EA7-BE57-3BEC-638B-7E1CFB1965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798DC00E-7D56-A4CF-76E7-2008063F05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AC06F33E-8043-CD45-931E-501419CBD0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84F8392C-34CD-718B-446C-960EE4C62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0D5C73-1809-7EDC-ACA9-099D32360DF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0D5C73-1809-7EDC-ACA9-099D32360D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62BFA0-1D40-3F7A-EC06-41374425575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62BFA0-1D40-3F7A-EC06-4137442557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5B1AD10-B516-9CC9-B6FB-BDF81F16B5F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ED275879-0931-172A-99DE-3BEA8C88186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ED275879-0931-172A-99DE-3BEA8C88186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96B1742F-58A3-6B12-915A-035314B7C542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96B1742F-58A3-6B12-915A-035314B7C54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A802AB8-FAD0-1024-A2EA-9026BB09CC5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A802AB8-FAD0-1024-A2EA-9026BB09CC5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F79C75-4AA8-5FF6-E50E-7D7CF1A693D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F79C75-4AA8-5FF6-E50E-7D7CF1A693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26E688D-240F-AA9E-A010-66F014D060B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26E688D-240F-AA9E-A010-66F014D060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4E6103-B8B7-C930-E34F-A44D362FE031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4E6103-B8B7-C930-E34F-A44D362FE0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ADB3EE-EBBA-C1BD-555E-8478EDE6D67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ADB3EE-EBBA-C1BD-555E-8478EDE6D6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7834FB-18F1-A834-3695-A803587C663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7834FB-18F1-A834-3695-A803587C66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4720C2-CF8C-068F-ECBF-C54EDD9BDD6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4720C2-CF8C-068F-ECBF-C54EDD9BDD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57B2C3-5CC0-B265-2985-07759395E48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57B2C3-5CC0-B265-2985-07759395E4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3047E9-E73F-D8C9-090A-736AE8A41AF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CBBE238-5063-A58C-F68B-AAFC9B684B2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CBBE238-5063-A58C-F68B-AAFC9B684B2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6D901000-11D4-529F-4FFD-FD80061DA409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6D901000-11D4-529F-4FFD-FD80061DA40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B1C3D9D-CB48-C678-6213-A9E8D320CF2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5B1C3D9D-CB48-C678-6213-A9E8D320CF2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7D475A-F0B4-5390-0C9A-51456722C7F1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7D475A-F0B4-5390-0C9A-51456722C7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7BE4A2-0070-F348-E94A-34607E693C70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7BE4A2-0070-F348-E94A-34607E693C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401856-1BD2-4DEC-70C9-2F2EAB4C7F1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401856-1BD2-4DEC-70C9-2F2EAB4C7F1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DB1C8D-3DCD-78D5-A357-57A99C2E3A4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DB1C8D-3DCD-78D5-A357-57A99C2E3A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F89B19A-002F-A8A7-678A-85B5446C80F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F89B19A-002F-A8A7-678A-85B5446C80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02301B-8B2B-B362-748B-97BD0D96B23B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02301B-8B2B-B362-748B-97BD0D96B2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056CA25-047F-3516-1FD5-D2ED55560D5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056CA25-047F-3516-1FD5-D2ED55560D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D7D1239-5553-CDAC-BAE5-88D854914762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EE60B13-D61E-7EDE-4E50-7842D91DF3DC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EE60B13-D61E-7EDE-4E50-7842D91DF3D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60D757E-1426-552C-DCCF-46953023016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60D757E-1426-552C-DCCF-46953023016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281B2A0-DF54-E823-5FBE-7BEEB28C5E2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7281B2A0-DF54-E823-5FBE-7BEEB28C5E2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462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DAD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623FDEE-0222-D7C5-A5CC-CDC4A8EE25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6702611-6B57-DB36-CD4C-3D666F81D91F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947D614-B1A0-5C10-E6B3-690D1E6579F9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09659CBD-4FE9-3ED3-0ECA-2619C0EA54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90A9653F-D634-2893-72C6-6FE5B2A59BF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FAAC0D2A-27CF-0284-E896-5749700BB75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8C5E5C85-88D6-06E8-9121-A5014935DF48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4BDEF3D7-0553-DB4A-A54D-0743CB1CE71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F128EAC1-9764-5BEA-1D58-17840096011F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A8C218D6-8C60-F08C-B9F9-BADB5B0F8B13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64F15DC4-6959-9CD7-DA14-B25FD84255F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AA4A751-26F7-11F7-B16A-241EB97AE8B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3C92E108-EF9A-D77F-1C5B-0FEAB892A81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15FF6E9-9924-A4CA-066A-49FCB4CCCEE1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93FA4E50-5C6D-37D7-7375-980B0D22B5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E92E9861-E5A9-47BF-976F-1620021A2C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62A8A139-A553-AC79-9575-3EBD21AF2B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43CFA6E2-E6DA-4AB7-52D1-E0F4D86756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054F5411-4B7D-560D-CD7A-38DF42FD54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04727A4F-8F51-ED43-85EE-22E0A5BAA1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7F885DB8-3DE3-130A-BB67-3BEE81B808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88B8581F-E62A-5E57-0229-6E7868A6E2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F70A45-1417-4C97-FD3D-F3D30DA98003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F70A45-1417-4C97-FD3D-F3D30DA9800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882B4F-5423-2FE7-26F0-F74CE97B36E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882B4F-5423-2FE7-26F0-F74CE97B36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877659A-9585-F2BD-F359-773A6FDA655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438F5671-14D1-D541-845C-E5AE7917C81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38F5671-14D1-D541-845C-E5AE7917C81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FEDC730A-8A5B-CB3A-CD1D-5DD87FE4729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FEDC730A-8A5B-CB3A-CD1D-5DD87FE4729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43F1599B-C7C3-3789-2A93-0519DF40CDCC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43F1599B-C7C3-3789-2A93-0519DF40CDC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FD21A9-6FB4-3884-3E6B-A5C9397A6ED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FD21A9-6FB4-3884-3E6B-A5C9397A6E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D67104-A8B9-6C02-5735-C94EDE40AC72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D67104-A8B9-6C02-5735-C94EDE40AC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8791CB-F107-EA49-459A-5E9843FB223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8791CB-F107-EA49-459A-5E9843FB22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0DC9762-7D07-3152-2D87-E4531729DED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0DC9762-7D07-3152-2D87-E4531729DE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1EDC27-E885-645A-ADA6-3B839B41332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1EDC27-E885-645A-ADA6-3B839B4133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B6C788-DC5C-0067-397B-F1A13CA4E64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B6C788-DC5C-0067-397B-F1A13CA4E6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C7E20C-4F22-A077-34E2-1A40F3E2782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C7E20C-4F22-A077-34E2-1A40F3E278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F5BC35-EAAD-9D07-241A-54991AAD5A5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D13971C-1B83-5BC8-8EDD-9AC3A22FFE0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3D13971C-1B83-5BC8-8EDD-9AC3A22FFE0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256A6006-31C3-5872-8737-75C5B4AE934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256A6006-31C3-5872-8737-75C5B4AE934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6BE1152-58F6-8B6B-48B4-A66BD1EC6BA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06BE1152-58F6-8B6B-48B4-A66BD1EC6BA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7A48ED4-BD47-338F-DB09-71C35FA7AE36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7A48ED4-BD47-338F-DB09-71C35FA7AE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096299-EC23-EB59-FC51-9FC7330FA3E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096299-EC23-EB59-FC51-9FC7330FA3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F506894-6278-1DFE-C4E9-DFAC481834F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F506894-6278-1DFE-C4E9-DFAC481834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EC87A1-9C16-BAF8-F571-AA4AE49DB8C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EC87A1-9C16-BAF8-F571-AA4AE49DB8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E3E0C85-61F2-7E81-1D9F-619963BE3CF6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E3E0C85-61F2-7E81-1D9F-619963BE3C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0234DA-BF18-BC2B-C310-063C151284D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0234DA-BF18-BC2B-C310-063C151284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1C947-AE24-F8E7-319D-1CEEC8159601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1C947-AE24-F8E7-319D-1CEEC81596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AB4E920-674C-08EE-D467-8762E45CD26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9EF480F-43CE-5DF1-88C5-25D86BFFBA66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9EF480F-43CE-5DF1-88C5-25D86BFFBA6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99F6037-7D13-2B6E-CBBF-C4E62AE8521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A99F6037-7D13-2B6E-CBBF-C4E62AE8521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15ECF42-D8E6-A938-25FE-D367A50823C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15ECF42-D8E6-A938-25FE-D367A50823C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14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3F5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C8F1D14-B8E0-26AA-28B6-B506316ECB0A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F27961-2337-0FD2-11DE-CB772737386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4" name="Picture 53" descr="Icon&#10;&#10;Description automatically generated">
                <a:extLst>
                  <a:ext uri="{FF2B5EF4-FFF2-40B4-BE49-F238E27FC236}">
                    <a16:creationId xmlns:a16="http://schemas.microsoft.com/office/drawing/2014/main" id="{1D9D9AAC-D482-09BB-0E7E-E91FAD572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12AEE73-020B-F13B-770D-4EF36EBC875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F0D8B63-D14F-322D-2B2F-E3164B8F9A13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290F09F-4FCC-F227-11AD-E485D4D3A515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985E5265-9E71-C685-2370-B090808D436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EAB76FB-29DC-2F4A-0C7D-4F8E797BF99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C61BF9C-616E-9770-F109-008ADC123E15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E1A29E1-ECE1-511D-0769-EA50474D3092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80773AB-841D-FED2-F339-E22DAAD6BE5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44597E2-D94E-B971-5B1D-6394936FAC12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551D0F3-D580-3661-8B05-EFBA17F8ED8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80F24D1-5E0D-241F-AC46-F3A130EBF8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C5C2A36D-A9C9-CD6A-B6C2-F7B5AF5EE0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15321ECB-D6F3-27C5-3C22-3531A2391B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4EA3BCA1-3335-10B1-DC9C-0E3FB3E0F0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CB7A46CE-80A9-241F-4A3E-7E8625B110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8D013EB-B4C6-61A0-E20B-F9DBACA583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AB490C74-F574-1C91-2272-239F6DD853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7E98B8E3-4CE8-06BD-701B-BC05F67909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B198F6-F308-8F95-3B30-5C883D6ADA79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6182FA5-E567-CA3D-D253-E57AB74FAE1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8A9C97-C057-2FCC-1559-713CFE4D1FE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1"/>
            <a:ext cx="14971713" cy="32461200"/>
          </a:xfrm>
          <a:prstGeom prst="rect">
            <a:avLst/>
          </a:prstGeom>
          <a:solidFill>
            <a:srgbClr val="9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3F722CA-A127-B014-5B20-3CFBA69C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BEDAADB-BEDC-F723-9D6B-ED22CCC9BDC1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A2F366D-DEC2-0C5C-115F-B0A00E310A7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859BA368-D301-BF44-0716-C3475C28B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0CC3282B-A6D6-0DF1-FD75-1FB70CAFCBB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886CC544-7FD4-7A81-3A9E-1F570F38706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355B349-F546-FBC8-08A0-CC9625E8BD82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C624D07A-9308-3211-3DB3-6A32646A8E9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235AA14F-0EF2-7776-B33A-74B7A89C5E6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D5226FC0-24D0-F944-C18C-4186E530FD8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1036702A-1BDA-4D6A-4199-749817244FD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AD8410D6-EB9C-B891-3027-AE4D681DD44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C00581C0-2F60-6E29-ED18-5BBAB6A1E1A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70B0D96-0B6A-0074-8794-A0972C7A7BB1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4D4B2D24-8AC3-52C7-4366-7E58FFC15F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3200EAF1-2A4E-CDC4-10D1-3801DF1575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3743C741-2E41-FD8C-642E-763296E444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5672FEDA-1E86-8A7B-EBB4-54B01046D5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B7E91784-ABA9-9549-9CB4-E5645ED042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B84C3C76-DE6C-4FF4-C4CC-4DD102794D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533DDFE9-16B6-35AE-B69F-DA375816A3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7CAB5A10-B9BA-C39A-9627-05E204928C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161585-2F49-BA6B-839A-26BC3E4C08E3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161585-2F49-BA6B-839A-26BC3E4C08E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79690E-39BC-C50D-2286-EB451C421F4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79690E-39BC-C50D-2286-EB451C421F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42DC4C-695E-9944-EED9-408628ADEAE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635FC320-B6B6-3EF8-2859-7D584F33F50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635FC320-B6B6-3EF8-2859-7D584F33F505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2B566EBB-1056-48C5-791F-3566CAFEC46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2B566EBB-1056-48C5-791F-3566CAFEC46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EA3AAC7B-B7A0-1FAA-ED36-08865539C6A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EA3AAC7B-B7A0-1FAA-ED36-08865539C6A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2C34C6-0E12-6F26-87E8-810FB84757F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2C34C6-0E12-6F26-87E8-810FB84757F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93F3D5B-7531-934F-E3BC-44B60C07FC7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93F3D5B-7531-934F-E3BC-44B60C07FC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E95005-5385-3F4F-12CA-F9324C34268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E95005-5385-3F4F-12CA-F9324C3426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9B3EED-3532-0957-203B-6DEB7FDFE56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9B3EED-3532-0957-203B-6DEB7FDFE5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760222-00E8-A0AF-74DE-E62EE92B334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760222-00E8-A0AF-74DE-E62EE92B33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A8447A-0DCC-39E7-0A86-5969DAA5673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A8447A-0DCC-39E7-0A86-5969DAA567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9E1984F-48BF-9A3C-CB15-110F2CF9DBD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9E1984F-48BF-9A3C-CB15-110F2CF9DBD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1661EC-F388-47AE-5E70-8FD92C5EE60B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1616A23-88A8-4EC0-04FB-3CB113545C87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1616A23-88A8-4EC0-04FB-3CB113545C87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9F98B9B-0441-6E51-C20C-E32F4541CA9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C9F98B9B-0441-6E51-C20C-E32F4541CA9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3558ABE-7375-2F5B-215A-D12DA26C1B8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A3558ABE-7375-2F5B-215A-D12DA26C1B8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8040BB-4F81-AFBE-5561-B942C7C79AE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8040BB-4F81-AFBE-5561-B942C7C79A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4F47AE-F5C3-F549-4EEF-53CA26B064A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4F47AE-F5C3-F549-4EEF-53CA26B064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F917BA-1A22-FD08-3921-172C15C3574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F917BA-1A22-FD08-3921-172C15C357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7C743E-ECC8-3495-41B0-7D91497E3D6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7C743E-ECC8-3495-41B0-7D91497E3D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3497B6-FA3D-C076-2DF7-4BC25311B14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3497B6-FA3D-C076-2DF7-4BC25311B14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3827FA-9360-3AB4-F170-BAAE26479BE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3827FA-9360-3AB4-F170-BAAE26479B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0E66D0-0108-1DCC-D482-6FBB4DD0CAC5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0E66D0-0108-1DCC-D482-6FBB4DD0CA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A2379B3-ED31-A7DE-3218-9F6366C24A3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A491B5F-0250-45D2-CE84-BF16B91DA11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A491B5F-0250-45D2-CE84-BF16B91DA11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B89BF90-1319-D14D-2217-0DEF1A2CA6B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6B89BF90-1319-D14D-2217-0DEF1A2CA6B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AC8A818E-6F2F-575D-1CE4-66A69F41F62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AC8A818E-6F2F-575D-1CE4-66A69F41F62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2957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2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F6BF3F5-6298-8746-3FBD-8422AEFD9C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64A0AB9A-8FD4-EB59-523D-C608CE0EC6A5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579364B-051D-6ED6-F767-5B409AEB30C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B4DBC122-EEB7-E444-343F-2DE7CA81A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DA9F7E91-967F-6530-A4A2-93FF7660191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3171A811-3BCB-C7FE-F658-716F1DF031A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F6C192A8-9B8F-4A55-F8E9-089F155BF7D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B6B401FF-1E3D-A82C-367C-77452A4B171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991A2CFC-89A1-2B33-F141-8B61C0398CC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42B1E389-C3F1-4D67-C866-83CBD821370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AC2365AB-C02A-51FC-85F3-F196FA90689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410BA3AC-5752-6D48-A333-5730393CE830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E1697DFA-0B7A-F316-CBDA-BC15635D904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CB7B1921-4BDE-ADFB-2B07-C915EC76A79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5B3ECACB-CF38-2719-A672-5535903162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60479866-D45F-7170-B0A5-530439610C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BF554792-D7BA-C71D-4241-06F44D0645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AB7FAC52-3715-ADA4-F566-2F288988A8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3C92B54E-2CB4-79FF-9127-59BD2FBA66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910C13A4-6E0F-0992-AAD4-B890811996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44FA3162-0CC6-E818-6614-3BE692D635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2C91ECDC-88A0-402C-6CAD-1F5D726A68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0E9194-EE46-A6D6-AF14-B927CCDD48F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0E9194-EE46-A6D6-AF14-B927CCDD48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3F5CB3-8A25-2A77-A4F2-3B55D33BE27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3F5CB3-8A25-2A77-A4F2-3B55D33BE27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ECECA9D-2102-0038-A302-7EF18824EB3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0457E515-B6E6-EDF3-3E4C-7AF0B55EB71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0457E515-B6E6-EDF3-3E4C-7AF0B55EB71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9786E36C-57B2-22C5-68C3-703DCC9B34A6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9786E36C-57B2-22C5-68C3-703DCC9B34A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B29BA678-C72C-196C-4264-A96937A27691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B29BA678-C72C-196C-4264-A96937A2769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FEF1E4-BF83-3A3E-D593-2B799CC56D4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FEF1E4-BF83-3A3E-D593-2B799CC56D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5A2B5A-64F4-B462-DF74-69AAC96863D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5A2B5A-64F4-B462-DF74-69AAC96863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824D444-D908-4D2A-2E83-BE1204BCBFD0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824D444-D908-4D2A-2E83-BE1204BCBF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54B043-447D-8B58-8887-C22456409AC6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54B043-447D-8B58-8887-C22456409A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D0D06E-5CAC-8403-702F-C235D98E9CC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D0D06E-5CAC-8403-702F-C235D98E9C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13486EA-4DEC-234D-9F13-C097F0059E7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13486EA-4DEC-234D-9F13-C097F0059E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B17771-8BD3-ACA0-B682-865C6A0B1D1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B17771-8BD3-ACA0-B682-865C6A0B1D1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C590ED3-46EF-83E6-A2AD-6D148838153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A3D36582-0431-7F51-46C8-395AD420268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A3D36582-0431-7F51-46C8-395AD420268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661DDB9-C223-CE54-69BC-50A76F0661F3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C661DDB9-C223-CE54-69BC-50A76F0661F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001559D-D300-8EC9-0076-43052BC27BA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1001559D-D300-8EC9-0076-43052BC27BAD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3F1890-1E12-4557-96F8-1BF22C5F132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3F1890-1E12-4557-96F8-1BF22C5F13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C8EDB8-B626-0675-21C3-91FCDB494BC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C8EDB8-B626-0675-21C3-91FCDB494B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BC835F-DC6E-9506-883B-8C42F818B77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BC835F-DC6E-9506-883B-8C42F818B7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E0A90C-727C-E63B-29AA-E7632C8B28E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E0A90C-727C-E63B-29AA-E7632C8B28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B33D53-00BE-53BC-1FEC-25868D390ED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B33D53-00BE-53BC-1FEC-25868D390E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B3B2EA-1D83-7A69-93D5-628E403FB35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B3B2EA-1D83-7A69-93D5-628E403FB3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6A01077-1685-BC6D-ECC3-71523A4900E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6A01077-1685-BC6D-ECC3-71523A4900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CC1C6F9-A2AE-5C75-9927-0F092030997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D18CD18-8507-E270-144A-FB9F3F5D75E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9D18CD18-8507-E270-144A-FB9F3F5D75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FD41450A-2D12-504D-BFFC-5DC8327CF5F5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FD41450A-2D12-504D-BFFC-5DC8327CF5F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FBB2162-1DEA-BA5A-B5B5-C7527C14A61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7FBB2162-1DEA-BA5A-B5B5-C7527C14A61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11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2F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CC8800E-1239-E20C-1432-B82FD20E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51686B8-D8C4-FA50-2866-25DC8190708D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07765D2-8B36-B6EE-DB82-FDBCBBFAE35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3A4A0440-9B30-4F27-85E7-1EA9CE312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05CD72EE-1244-7256-3D49-AE2FC6B46BC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A496A18D-E849-0F2C-B19D-03170437ED58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208E0AF0-B52A-4C3B-6F87-07021A5119CE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7A3F47E8-0B51-214F-2F16-843B5FE4470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BF8CFCEC-4D19-A5C6-2CDC-C4983E8879D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71EE97DE-D75F-83FE-6AF9-45F44D7842C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0EA4D8C0-76EC-F937-B3E5-A10069E906A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E011FBDF-42F4-765C-0E57-52B56979256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4A63B5CA-E044-B4E4-71CC-CCCE40895DB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971B552-9BE6-223F-06E0-0B2A5C37479F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356375D5-02C9-B9B7-9B99-9E479DA663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39E0E47-5A00-8998-EE30-C3673FF163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657F3889-9A05-F49D-567C-67D1C48C6A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9C8A552E-1DC8-E89B-EA9E-413690C4F0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3F9A39A1-6AED-5F42-2DED-8AD1B76812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C4E327D5-82CB-D3B8-5D1E-8E12FE1852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28099D07-53A6-1313-88D9-B28A9FDFB1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60B1D261-BEF0-0EF6-EEF0-42AE211642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15F421-6E72-24B5-B3FF-172EBFADB57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15F421-6E72-24B5-B3FF-172EBFADB5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DBDEC5-5E39-4B6E-8E3C-C011F7504629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DBDEC5-5E39-4B6E-8E3C-C011F75046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D4C13D1-0D1C-C939-1A0B-31B67688305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78E78471-3C38-FFFF-9A55-A921E9309B1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78E78471-3C38-FFFF-9A55-A921E9309B1A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A6858BB-C299-2945-2494-027E07BE2E8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A6858BB-C299-2945-2494-027E07BE2E8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40774373-A636-3309-20B6-2CDECDBA7471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40774373-A636-3309-20B6-2CDECDBA74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A6F120-322A-9D24-B0C3-8D5F0D6250A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A6F120-322A-9D24-B0C3-8D5F0D6250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B935CA-F33F-7697-81C6-AEC85A6B948A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B935CA-F33F-7697-81C6-AEC85A6B94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55C929-3125-83FB-3661-EAEC00EB861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55C929-3125-83FB-3661-EAEC00EB86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D9769A-3506-F4C7-257E-4DD30DF6222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D9769A-3506-F4C7-257E-4DD30DF622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0DC825-FF4D-ED1B-32E2-3FBA3D73C67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0DC825-FF4D-ED1B-32E2-3FBA3D73C6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8D882D-FA12-26D3-54D5-C40351B3CCD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8D882D-FA12-26D3-54D5-C40351B3CC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5E4FA47-A882-6399-048E-0D8031F92F8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5E4FA47-A882-6399-048E-0D8031F92F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52D7D09-3141-1AAA-C343-1BCA7798067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74B48673-D722-1D42-77DD-0102FDF39C5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74B48673-D722-1D42-77DD-0102FDF39C5D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0AD88309-6AC8-52CA-4A53-A17A7B48DA4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0AD88309-6AC8-52CA-4A53-A17A7B48DA4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462DA38-DB8F-A167-B892-28B9C6DC0FB2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462DA38-DB8F-A167-B892-28B9C6DC0FB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B06AF9-1DFA-39B7-189C-66D3582C5EE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B06AF9-1DFA-39B7-189C-66D3582C5E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4DCD01-9541-A398-55F9-18941D8A2E3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4DCD01-9541-A398-55F9-18941D8A2E3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BF693A-44B6-7FD7-C5A3-BE37DE420C1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BF693A-44B6-7FD7-C5A3-BE37DE420C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1F4834-512E-B45E-A8C3-270ACE2BB17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1F4834-512E-B45E-A8C3-270ACE2BB1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BF580A-DBB9-BBD7-0183-03467F57654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BF580A-DBB9-BBD7-0183-03467F5765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0CFBF4-247C-E453-773B-6A3C307A746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0CFBF4-247C-E453-773B-6A3C307A74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F594CA2-C22F-C77F-90F9-BF72AC221C8B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F594CA2-C22F-C77F-90F9-BF72AC221C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E707AA6-897A-68F0-145C-A64909CCFD6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9EB8F5D-B2C0-4D42-4C6E-789AD3B2B04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39EB8F5D-B2C0-4D42-4C6E-789AD3B2B04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4BC9987-6F77-9A56-751E-591845AD7545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54BC9987-6F77-9A56-751E-591845AD754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DFA5D24-0426-5544-7F66-D45A37D3C056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4DFA5D24-0426-5544-7F66-D45A37D3C05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11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4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460B7EE-931F-2D16-04DC-06C3C2D4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B4BFAD8-F42F-CB37-3CAA-7251D2FEBF23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9FA917D-BD80-8380-BAB2-31E0D8EC39F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519F1340-7FC6-07BD-04F1-4377DE6DE7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55FB6960-F026-656E-A176-1569E99A25D2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AA4AF80-8AF8-6E87-EC00-BDEF39F0DE8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4939A636-A75E-8072-92B4-E8F423FD5C7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89171755-7F4F-A3D7-A308-180B63996AC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8EC18FB3-17AD-B3CC-AA8A-3508F223F97F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48289E95-0F5E-5968-30D5-60A7C32CBB5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3FD9D4CD-ADB6-E8E4-B446-B390DDE4259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5491B91E-A371-436A-FABF-24CB63C9AF3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29B4761F-EDF0-8D88-9C94-5E41BCC46F9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B7BA238-6DC6-4A85-6E2E-34F8A34CC97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9D13F925-72B0-8EB9-4D4A-44723F979A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1227DD69-2F2C-CE1F-5474-3322310964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F94EC8FA-086F-E053-17D9-9E0CC3963E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C285296D-A5BC-DF94-0748-97A8A18F22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E93B3C92-CB1E-B3C1-25EB-65C8365659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413AD30D-AA4C-F302-8FB6-FF766B0F1A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7EEDF091-62C3-F10F-3EC8-3A3E08B65B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532C200B-C7E3-92A3-C832-745B99975B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0F531B-813D-E35F-F7B0-CEF27DC1D35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0F531B-813D-E35F-F7B0-CEF27DC1D3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181B31-9DFE-8E98-9D9E-31291749BAF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181B31-9DFE-8E98-9D9E-31291749BA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D8AD7ED-6818-FCAF-2FEB-FF93C4967EA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E2F8AB55-EAC8-CC86-D0F6-E68673AB77E8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E2F8AB55-EAC8-CC86-D0F6-E68673AB77E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5537E12D-3325-A744-CA09-A19FB500314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5537E12D-3325-A744-CA09-A19FB500314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F4CBFCF2-4253-06AA-BA95-E4E57AC767CC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F4CBFCF2-4253-06AA-BA95-E4E57AC767C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E87D76-4AA8-AAC6-AE64-49381BE53EA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E87D76-4AA8-AAC6-AE64-49381BE53E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002074-8509-9812-513B-23C74067BF9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002074-8509-9812-513B-23C74067BF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4B1C431-342F-9C9D-CBD3-B854C5E7C9C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4B1C431-342F-9C9D-CBD3-B854C5E7C9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54B05F-1AC0-E54E-0C8B-C2AEAD2A300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54B05F-1AC0-E54E-0C8B-C2AEAD2A300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19562B-A752-6118-2615-45D36D17C59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19562B-A752-6118-2615-45D36D17C5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48C175E-CFDE-CA4F-8AEA-DFEFBF19745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48C175E-CFDE-CA4F-8AEA-DFEFBF1974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D4690C-B43A-A15D-EC03-345519D7DDEE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D4690C-B43A-A15D-EC03-345519D7DD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D40107E-1671-EDFB-F070-AA6793DC884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B52BDDE-ED0C-EC0D-1A34-014CA7EE00B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FB52BDDE-ED0C-EC0D-1A34-014CA7EE00B2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1065DA1-BF2E-B39B-3544-27669E19BD2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1065DA1-BF2E-B39B-3544-27669E19BD2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E70A43C-283F-2063-F030-57D4F221C04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1E70A43C-283F-2063-F030-57D4F221C04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E8DBE20-084F-8F65-6BE0-FFF959F72A1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E8DBE20-084F-8F65-6BE0-FFF959F72A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F36685-78D8-F731-191E-F231F6E8302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F36685-78D8-F731-191E-F231F6E830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FF8E855-DC8D-2D4F-CB03-AF4A2E3A497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FF8E855-DC8D-2D4F-CB03-AF4A2E3A49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C97B33-80B8-D43C-735F-7C365F7FC65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C97B33-80B8-D43C-735F-7C365F7FC6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E7572D8-57FE-BAD2-8158-1197573DF73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E7572D8-57FE-BAD2-8158-1197573DF7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BEA2A68-96CC-F302-03D6-0420DB9D8BF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BEA2A68-96CC-F302-03D6-0420DB9D8BF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C7F861-2E02-6CD5-A9E7-DE6B1D405D20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C7F861-2E02-6CD5-A9E7-DE6B1D405D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6C36E9-4356-8478-4710-B0767E68CA9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32E38CB-289C-B43F-EF5C-95FD6DB29D1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32E38CB-289C-B43F-EF5C-95FD6DB29D1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7122C98-A913-63DC-CCC4-6E6998CEF90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7122C98-A913-63DC-CCC4-6E6998CEF90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A5DF398-9823-D175-29E0-DDE26182F4BC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A5DF398-9823-D175-29E0-DDE26182F4B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021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79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7A90433-95F0-4061-6559-3471A358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637CB93-8C79-41D5-6246-831E37758D9A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53B1E1-1C70-24BA-3544-221057CEE16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A3AD978C-CAAB-F134-0B1B-C3D92CB67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EC285A29-9D61-7AE1-FCF5-706CCDF93A9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EE16E447-6C44-8DB0-095B-A1FD632CB068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2333473-D21A-0A76-A5EC-BA5500E02D2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618A76DA-46FE-F0BB-345C-ABD3CF79EC09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8956F388-6321-4EB1-0E8D-EC278451832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E81AED07-DCAD-8C30-5517-0B2937D601C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E11B1EA8-6147-4DED-48B4-62193433FA48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6B3E31CE-BE87-119F-5DCD-2991A30FDA3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09F7A141-C7C7-2BF9-1EF9-72A31FDE814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DC75228-0FDA-3A2C-A6F8-F1DCE6269DF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D85F597B-C26B-69E4-B1F5-1A45F78FB9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F2311DA-D83F-E710-8774-CA736E74FE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E4CFA3CD-6A0F-5152-A2B0-0E59DDE206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545C4C36-BA65-E634-8E38-DF2BC7ABEA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3461B525-2262-2C27-222D-46AA8AF34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56DA261B-DAE3-261A-3E27-6E04795E2E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644066A4-668E-932B-B812-007288167B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3577018E-6965-5AA4-021E-746B666E03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907CDEC-5839-986B-F74C-76DE3DA01822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907CDEC-5839-986B-F74C-76DE3DA018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132E30-80D3-07F6-CE99-3195157FDE5B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132E30-80D3-07F6-CE99-3195157FDE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F6C3E61-7864-2811-AB75-E98AA677E7BD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0B502A0D-5875-A174-79D3-B556D2AEF646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0B502A0D-5875-A174-79D3-B556D2AEF64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89B57D2E-E01D-80C4-B3DF-F6E7160D4BB8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89B57D2E-E01D-80C4-B3DF-F6E7160D4BB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B796C2E1-9D34-CEA6-874F-B8D98AB000A1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B796C2E1-9D34-CEA6-874F-B8D98AB000A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E5874E-223C-1CD6-355C-47E1D6B4816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E5874E-223C-1CD6-355C-47E1D6B481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7046208-4649-6077-D6B5-75EC0536ADD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7046208-4649-6077-D6B5-75EC0536AD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0B0086-3C24-89ED-52B8-0DF71C45297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0B0086-3C24-89ED-52B8-0DF71C4529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070DFC-9E73-741F-4237-8E07ACA1E80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070DFC-9E73-741F-4237-8E07ACA1E8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0129A5-6AAF-9869-FA77-8A378585FBF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0129A5-6AAF-9869-FA77-8A378585FBF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DE68D4-4813-A7B9-0D8F-A81CD410863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DE68D4-4813-A7B9-0D8F-A81CD41086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C193CA-4D06-3BA8-DC5F-617F981D9F5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C193CA-4D06-3BA8-DC5F-617F981D9F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3A81F4E-E8D7-FBB7-ECD2-FEF79CB79B3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9E90F99-AA81-F847-1F85-8FF6B340A74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9E90F99-AA81-F847-1F85-8FF6B340A74C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F25FE04-769C-2D68-159A-EBC45ADF7F1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AF25FE04-769C-2D68-159A-EBC45ADF7F11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332DAC29-ABF4-EA94-DDFA-49806BD3EF2C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332DAC29-ABF4-EA94-DDFA-49806BD3EF2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CE51C8B-1D88-AFEC-5448-6E7627E4063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CE51C8B-1D88-AFEC-5448-6E7627E406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F0C3F07-3E3E-9B9C-D53B-C0DF620DC46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F0C3F07-3E3E-9B9C-D53B-C0DF620DC4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4F3045-B90F-1484-90A1-5FEF0FE8650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4F3045-B90F-1484-90A1-5FEF0FE865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45770B-E66F-9F99-8A52-1638A24210D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45770B-E66F-9F99-8A52-1638A24210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67F2FB6-7878-0332-5E2F-470D76D850C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67F2FB6-7878-0332-5E2F-470D76D850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8311F91-D19B-633B-933B-16E47DA99CCE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8311F91-D19B-633B-933B-16E47DA99C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118BCA-A770-7E47-0260-883F40BDA74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118BCA-A770-7E47-0260-883F40BDA7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BD9E4DE-5EA5-F555-BCA7-57E2ACCE514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209AEDD-BDAB-FEDB-D410-1DF5B1556DB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C209AEDD-BDAB-FEDB-D410-1DF5B1556DB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C07637E-FACF-D408-775E-735317D025CB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2C07637E-FACF-D408-775E-735317D025C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2C949CD-CF9B-70E6-790A-4FA7DD3857F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82C949CD-CF9B-70E6-790A-4FA7DD3857F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619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87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31A8D39-EFE2-6A05-0367-2AEF802180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2857CC9-0FA3-C85C-5162-974E9E27F6C0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1C3E23-0774-9D9E-9F45-A84EE0B4BDE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62172166-065E-D84F-5EC3-17F5CCB88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4F361D22-DDD1-D859-8E0F-9D34CCEB40B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A9D04046-92D1-4D94-69C8-590477F2916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F1EE1035-7A4F-CBBA-FF67-F69C645D325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A3D1E1C0-BABF-0738-858C-8540B50980D4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6651C089-362D-EDC5-BA22-EEDBD52441A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BF24B8F5-BA07-BE92-793F-93C3D6610E5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95444641-D5CA-9A33-7FDE-8BEDFC087BFE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87F26161-80FB-0FD1-4D41-C405761B3A6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E13A5B7E-9702-2692-E82A-EF6F58D56E9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0757877-0659-BBD2-69B7-5D1C74FEDE93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EC8B5001-1E46-FBC0-4D2B-D022BBA6DA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D859641-2CAB-C8E3-192D-525FFA4104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BEC79FFB-3305-3081-0BAB-A627E1C049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5FF58282-9CE3-A3BE-2135-7B66748FA8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B8893CBD-0D1F-90CF-E370-3948CFA1F9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AD74D819-CDF9-C6B7-8FDC-DE970AFF88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7AAD5EDC-50C7-A772-C03D-7E33459C4A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10E598D7-DDF4-EA98-3F9D-0CC5A481E2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ABC550-157A-A6F2-EE5E-F8D8CB9EB0A8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ABC550-157A-A6F2-EE5E-F8D8CB9EB0A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972F7F-BF61-F89E-11DF-5E73FE46AE5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972F7F-BF61-F89E-11DF-5E73FE46AE5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FF475F-463B-EB32-8263-40C2098BBDE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944A981A-5610-EA4B-4CEE-7E9ECA1F8B9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944A981A-5610-EA4B-4CEE-7E9ECA1F8B9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93643ABC-7286-E9C1-C196-13EE9AAD6CA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93643ABC-7286-E9C1-C196-13EE9AAD6CA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C9F709D0-D47A-1BC4-BF8B-165E0F353EC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C9F709D0-D47A-1BC4-BF8B-165E0F353EC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FA9555-46ED-432F-2581-A186D589B11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FA9555-46ED-432F-2581-A186D589B1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5A8740-408B-1028-8F63-290D1BC9B21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5A8740-408B-1028-8F63-290D1BC9B2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89F28C8-4570-9C4A-1796-3BFC1C1DB6E0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9F28C8-4570-9C4A-1796-3BFC1C1DB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66472-5D79-5E9E-039B-27A5F934527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66472-5D79-5E9E-039B-27A5F93452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DFA746-4A02-F5BE-AC50-9EB99E6A929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DFA746-4A02-F5BE-AC50-9EB99E6A92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C8B22C-F678-EEFC-95E9-C4A975F5DFE6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C8B22C-F678-EEFC-95E9-C4A975F5DF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26003B6-7AF3-D7D8-7C8E-94049C23F5E0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26003B6-7AF3-D7D8-7C8E-94049C23F5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6BFB863-CE2F-B34C-CAD7-63BE4688E1D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4A59B15-788B-AAD9-E898-F488E44542F0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4A59B15-788B-AAD9-E898-F488E44542F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334C2A7-7D22-684C-258B-289B86A6367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334C2A7-7D22-684C-258B-289B86A63676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19C9E07-B5F3-14CD-A98F-FF184933ED5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A19C9E07-B5F3-14CD-A98F-FF184933ED5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FF1D16-0127-09E5-1B69-AA557BBC5A7B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FF1D16-0127-09E5-1B69-AA557BBC5A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8284048-150F-546A-063C-5D660A8EF32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8284048-150F-546A-063C-5D660A8EF3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6531AC-9E0E-132B-B6E6-782AFB576BC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6531AC-9E0E-132B-B6E6-782AFB576B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BDCF618-F7D6-E2DD-F024-C421D86EC44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BDCF618-F7D6-E2DD-F024-C421D86EC4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0CCBEB-186B-C224-A40B-81039520D98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0CCBEB-186B-C224-A40B-81039520D9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7C3FFE1-9C49-4CCB-97BD-EABEA07417E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7C3FFE1-9C49-4CCB-97BD-EABEA07417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941616F-A0EE-CB0B-E238-896A352995DB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941616F-A0EE-CB0B-E238-896A352995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1F3EFEE-DD3D-E977-70DD-FF815636AEC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D0BFB14-E751-7DFA-0C03-9B6119D7455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3D0BFB14-E751-7DFA-0C03-9B6119D7455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231B1FB-6ECE-8EDA-1D67-99ABB9FD798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231B1FB-6ECE-8EDA-1D67-99ABB9FD798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A021D16D-D2DD-14BF-1997-AAAB4449A492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A021D16D-D2DD-14BF-1997-AAAB4449A49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86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48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2537E04-B796-AA1F-2307-3D7B599842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A40CA8B-8EDF-66B7-E78D-6924AFAE84F9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46E130-06C8-5F2E-5FD2-8BE964DDB1B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5B68B08F-71B0-0F50-2831-3D2DB23DF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F53120B4-C49E-6FE2-373B-D3766D284328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87C341CD-DA89-CFA6-EC58-7740B52E04A5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5122AB87-889F-8DDC-DA25-607BF84E604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F000AEDE-F1B1-6020-AEC2-8116F58E7EDD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C573F4F-108D-31C8-4910-865030C73791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9CDFA42C-BE82-C50A-50B5-9D598C7EA039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3FDB0036-E90F-4C7B-1AA2-614695BF212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1A2F6F9-EA7F-52DA-8A76-9F1B8CAEA80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93B7AD83-FF32-A9D3-ECE1-9524CF724738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982293C-C815-A723-3B46-5E2EAD6B9B4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E5CA2EEB-C912-233E-7C58-D707E46533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52919A8C-7FAE-1DC0-8AB2-972309F753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BB5B4B87-3C91-3082-E475-BAC82FCB9A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1D36A36D-CA41-6D0D-61B6-9E6F6A759F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AB500ECA-B666-FEA7-1A72-C28831BB01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665D020B-BAC5-2B3E-44AB-69549ACBC5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A9160BC7-A72B-BE6F-32B4-8EBFFA26D4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A0E1B200-BD45-D9B3-B3A7-AF0D474623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0C5E7C-1EB9-1BB1-C888-99428A6A5FC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0C5E7C-1EB9-1BB1-C888-99428A6A5FC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2A3930-E007-4861-A7B8-A5030E6C947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2A3930-E007-4861-A7B8-A5030E6C947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BD3D2B5-0FC8-2E28-FD66-04742F94C39F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CF50CC78-90DA-84A5-3B80-9E81A07534DB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CF50CC78-90DA-84A5-3B80-9E81A07534D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2E000844-6CB3-98C6-40C5-75014C3991B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2E000844-6CB3-98C6-40C5-75014C3991B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280D32FD-6823-9613-2674-EF32A18459C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280D32FD-6823-9613-2674-EF32A18459C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EA57CD-54D8-EB56-4B86-443B03A24F1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EA57CD-54D8-EB56-4B86-443B03A24F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CC5D5A-F93F-2C82-6943-9C4B5A736C8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CC5D5A-F93F-2C82-6943-9C4B5A736C8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BED95A-4418-CEAA-AF1E-D235A09D1CF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BED95A-4418-CEAA-AF1E-D235A09D1C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1D84B7-A078-034C-CC3B-E8019E281E6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1D84B7-A078-034C-CC3B-E8019E281E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E7C543-CE94-E20F-101E-A108A842680E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E7C543-CE94-E20F-101E-A108A84268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A2C803-A093-3976-0B88-49E5C0028D07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A2C803-A093-3976-0B88-49E5C0028D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BEDA75-FB29-E4D9-875D-471CBD1BC4F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BEDA75-FB29-E4D9-875D-471CBD1BC4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E61AD1F-E668-C81A-D472-CB4EF0901C8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F23C051-A335-11FF-5591-965E8AF0C18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F23C051-A335-11FF-5591-965E8AF0C18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033DAEB-1C61-1E3B-A799-CF5510D45EE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3033DAEB-1C61-1E3B-A799-CF5510D45EE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29C1D0F-89C3-A59D-5696-A476C607EA3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129C1D0F-89C3-A59D-5696-A476C607EA3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8A2FA0-278F-2469-3B0F-48CACEEF0FB7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8A2FA0-278F-2469-3B0F-48CACEEF0F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ACE301-CD0E-E560-F8D4-FB182E97682D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ACE301-CD0E-E560-F8D4-FB182E9768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6450B3A-7C14-5720-726F-5B00EAE950A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6450B3A-7C14-5720-726F-5B00EAE950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3ECE30-32C8-EE57-45E4-A9C8D50C598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3ECE30-32C8-EE57-45E4-A9C8D50C59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6B7194-84D6-1ED8-4B98-3454FD5CAFB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6B7194-84D6-1ED8-4B98-3454FD5CAF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9F0B6B-4E3E-9691-FC15-C75F7ECC3C5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9F0B6B-4E3E-9691-FC15-C75F7ECC3C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1DF0EE-2001-5C8F-B19C-4A5FAD1B40D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1DF0EE-2001-5C8F-B19C-4A5FAD1B40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A1661A6-FB90-C6DB-001A-13902FA7F85D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6E0EF62-17D6-2C26-6691-98A590D11BBC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96E0EF62-17D6-2C26-6691-98A590D11BB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83D0846B-A73E-BC6E-C74B-8E9DAC3D3D4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83D0846B-A73E-BC6E-C74B-8E9DAC3D3D4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2FE4941-9B44-36B5-1175-C87E098A26F6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2FE4941-9B44-36B5-1175-C87E098A26F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801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16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DDFCA63-04AA-1BCA-D736-DA46ACB650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D61216B-E231-78FC-EC27-49AE63D3C1AD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30F9249-EE4A-3EA8-0A75-8107D32262D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CEE0059E-5214-042C-FDFD-B34DD9945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61546C2A-2A69-42BE-A14C-1C4E399D88A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E9BED1F4-C709-6BB5-EDC2-6811E47B6DB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2F5ADF5A-79FF-7335-FA30-65B4F774AB4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7BF991E1-B3C6-8C51-F279-85380725BCF6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32D45C7E-A6EC-FD4A-E5F2-D5876E4423D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7BE07F5F-662F-4722-7E47-DC2A435A352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09743CD1-AC07-0EFE-1D4C-8D5DACECB113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2CE4BFF5-D431-0F2F-2609-9729F4553A2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465ED5B2-8339-08AE-0D10-AD54FBF6ECE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C8705F8-36A0-8E24-E6EC-1D8850A40E3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B04536C5-5FF8-71D9-CC14-BABDEE4DAB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2579B552-C736-4799-049C-9FFFAA1005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A927D0EA-9163-341A-52E6-8624AE04C7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A205DAF1-CF81-3571-BCE3-3BDFF331BE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B41E0B10-0BA4-DF45-42DD-CD375DEF5D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9AB2B2F5-B807-EECC-138D-A760AD102D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2BDD0F6D-DFBE-BC4D-7059-DF5DE3BF50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B1D5515D-DB38-D3F4-50E4-E295C5858C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209618-E252-833F-4224-CABB9391B30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209618-E252-833F-4224-CABB9391B3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B89EAD-8BB0-A6B4-67B1-43751D68CFA2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B89EAD-8BB0-A6B4-67B1-43751D68CF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2A3C1C8-3343-3515-7E6E-A1DCD1AA3CB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261B22F1-40FC-9380-2B03-40DF742244F6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261B22F1-40FC-9380-2B03-40DF742244F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26D5AEF6-3989-B398-76CD-1CE42559475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26D5AEF6-3989-B398-76CD-1CE42559475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7F3E37EF-7454-C10F-57A8-FD991D78A40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7F3E37EF-7454-C10F-57A8-FD991D78A40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A6C3CC-110F-70D2-0420-9A14C542A90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A6C3CC-110F-70D2-0420-9A14C542A90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517159-782D-B630-A880-53FFBDE7E8E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517159-782D-B630-A880-53FFBDE7E8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290DF06-EDAF-2EF1-13F3-15B9B00545A9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290DF06-EDAF-2EF1-13F3-15B9B00545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FC3038-7C81-903E-F918-88E1EDC8522D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FC3038-7C81-903E-F918-88E1EDC852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DB2097-9E84-02CB-69F7-BA2F0E4D622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DB2097-9E84-02CB-69F7-BA2F0E4D62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637482-D464-38CE-B573-0A875029C6E7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637482-D464-38CE-B573-0A875029C6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AFA266-400B-E9E4-35C7-A979D22F8EB3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AFA266-400B-E9E4-35C7-A979D22F8E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DC45F0C-6C03-3C46-A849-29E4470076F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623BFB3-ED2F-25DB-C8E1-ADCEE3E8B52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3623BFB3-ED2F-25DB-C8E1-ADCEE3E8B526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89DBBA09-E390-0C76-D1B4-4EE3DC3BB15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89DBBA09-E390-0C76-D1B4-4EE3DC3BB15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A58716A-AC23-881E-B1E4-44C0A378629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DA58716A-AC23-881E-B1E4-44C0A378629D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29F7BD-4C80-D77F-CBA8-39A449DAA94C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29F7BD-4C80-D77F-CBA8-39A449DAA9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3F7908A-7BEA-2057-9FD6-13DEEDAFA7A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3F7908A-7BEA-2057-9FD6-13DEEDAFA7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28F233-2A92-F8C3-71D5-7C09E576FBE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28F233-2A92-F8C3-71D5-7C09E576FB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2A1E24-AD09-A322-106E-5C8C77F316CE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2A1E24-AD09-A322-106E-5C8C77F316C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9F32DC-B6FE-57DA-06CC-B92D580C9C2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9F32DC-B6FE-57DA-06CC-B92D580C9C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C6B17A0-844A-63BA-CC87-913857DE5CE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C6B17A0-844A-63BA-CC87-913857DE5C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5DF4C3-B252-3DBF-E603-6D7DBF94FA9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5DF4C3-B252-3DBF-E603-6D7DBF94FA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B7B90DD-A914-25C3-9DF9-C0BE6F64FE0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B218DF0-CAC4-52D5-AE84-80F3C0C6E250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3B218DF0-CAC4-52D5-AE84-80F3C0C6E25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DA0B3C7-FC0F-4FF0-E79D-BB319A91B90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5DA0B3C7-FC0F-4FF0-E79D-BB319A91B90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C74C0AB-F77D-F504-3012-3E3865BA4CC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C74C0AB-F77D-F504-3012-3E3865BA4CC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42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DAB2384-58CF-542B-2AB5-2F480B2B57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A7C3D-AD98-0E91-C328-567B3EB154F4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7720CB2-0F0A-42EA-5FF2-B6A0AAD9ACC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EE991BA0-6577-BDD0-B2DC-D7887E2C4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A68906BF-E182-26DF-C5E1-003002D248D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D51C62B1-D6DE-C68D-E7D8-6069AA914758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022A21D3-CF58-4643-1ABF-CABA55D6395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1DB5C69F-A45D-8446-22DE-B9D1B525616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E6A2FF8-13D3-0574-CBEE-EF18AF07E62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8B58B045-1130-F667-E634-47E0DE5FEB4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EB307DE9-6754-12A6-B070-ACCE91DC7C8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3F5BF305-5ED0-7E7C-39BB-28BFA5087FA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46F0C92C-304C-7A62-72F5-F24E9A0F788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ECA8FEAA-299A-F82F-AC20-0FC55FEE35B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D9441B0A-4CE4-257A-6544-CC5DCE85EC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CC431196-7B0A-86E3-936D-6A57781654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1DBEAEF5-4608-4AE1-B461-162C11A8E9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F789BAC3-6190-5602-7BC1-7CD684F857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06D4CAA7-E638-8F7B-A835-48BE7F37E6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1727D3D4-6657-10C2-1491-BC30E77F67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6E065306-E833-9672-527A-EA6049C4C1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2715A704-BE8B-D7E8-EBB0-3588467B1B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5672BE8-517C-75D1-9627-8EEAC0C4D8F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5672BE8-517C-75D1-9627-8EEAC0C4D8F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24C526-C4D9-2A6E-3AA1-7DD00166F24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24C526-C4D9-2A6E-3AA1-7DD00166F24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304A97-1068-454B-1C08-5E7FA4FC050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2481B61D-5BA2-904D-8349-EF6BAED7704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2481B61D-5BA2-904D-8349-EF6BAED7704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641C5821-D082-3D17-37C0-21EEC8F9371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641C5821-D082-3D17-37C0-21EEC8F9371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DDAB960-E161-10CC-99F3-BDE55EA5D575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DDAB960-E161-10CC-99F3-BDE55EA5D57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AD15B3-09A0-E8CF-94AA-A388C1306BC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AD15B3-09A0-E8CF-94AA-A388C1306B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971EA8-171A-BB1E-D971-AF4E3B633B0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971EA8-171A-BB1E-D971-AF4E3B633B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4C527C-7210-0725-563C-CFEFBDE6054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4C527C-7210-0725-563C-CFEFBDE605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048A5F-409A-F581-31FE-404532CC312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048A5F-409A-F581-31FE-404532CC31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52F68A-846A-B1CA-E683-17E85EE3805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52F68A-846A-B1CA-E683-17E85EE380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23642D-BA4F-9C3D-9914-0AED5B5E4056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23642D-BA4F-9C3D-9914-0AED5B5E40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0243C5-64BF-AA21-F001-57B4248FD38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0243C5-64BF-AA21-F001-57B4248FD3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6ABAA9F-4DAF-0C52-5C1D-3970A6772B7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9609A757-1346-D1BD-745F-34FB404BDF5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9609A757-1346-D1BD-745F-34FB404BDF5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9F2933E7-E3F3-482F-F69C-625BAD58FF4D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9F2933E7-E3F3-482F-F69C-625BAD58FF4D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21B82FB-D260-A0E5-46A9-F798A1EE923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121B82FB-D260-A0E5-46A9-F798A1EE923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2FEBD9B-4618-2828-A1C0-497553AA1A7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2FEBD9B-4618-2828-A1C0-497553AA1A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086C486-7D24-8783-ABC8-521786D34E7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086C486-7D24-8783-ABC8-521786D34E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03904A0-95E1-031E-BFB0-CA85D91B7C9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03904A0-95E1-031E-BFB0-CA85D91B7C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AF3A230-49BC-3025-6C10-1137FC970FB7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AF3A230-49BC-3025-6C10-1137FC970F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7721A4-1D84-E988-4A14-EBE287FE8AF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7721A4-1D84-E988-4A14-EBE287FE8A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E0426E5-41F5-03E5-F4B1-E9BB8584636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E0426E5-41F5-03E5-F4B1-E9BB858463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58152F3-AAD3-813C-AF14-3250A0833711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58152F3-AAD3-813C-AF14-3250A08337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3E9A4A-D2C5-209B-305B-B18BE4325122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2FBC18C-8033-C365-DE11-CF2543FB0F36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2FBC18C-8033-C365-DE11-CF2543FB0F3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1D36E29-8D93-FA2B-5224-62683D629979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1D36E29-8D93-FA2B-5224-62683D62997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AC5A942A-CEFC-DC1F-E850-FC35E525F2E2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AC5A942A-CEFC-DC1F-E850-FC35E525F2E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B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F6CB74A-93AD-A05D-3F95-AFB51BD066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A4F22A6-7F23-C4C6-E0E5-FC0ED4843D66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877ECE-DD75-A5CC-02E6-1004AECBBEFF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94DD2ED7-951C-83B2-5014-FA7B6FE68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A444F860-A085-21D7-D5A3-CE56FF289BF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90B1FAB8-323E-B064-B6DF-C2045AA66494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4ED662AA-36CC-527B-2EBE-A8AE4F336F8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42993323-352E-CED1-E922-ADBDDCD825B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FE0924A2-9804-BF57-4A6E-CC503AB1CDF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E74F0CB5-20C2-9DE1-1F69-AA5B9177671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47DD1315-B7F6-435C-966F-4A4A784D2A12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D3A3A2F-A8FF-7EE1-C323-2A6765A1888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B59DADC9-1170-1E0C-CF78-807DA1A4C9D8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0B68BFC-7875-F67F-4487-16E0772AB05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85C10F0B-2E63-F649-DBEB-82E4B24D4B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80AEE16-5BAF-41A9-93C4-E32DE410F8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8E6E5172-91B5-2A08-7EA8-84B1E520ED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250683EA-650D-11D1-5521-47B880DC9E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976DDC4E-55C8-0BE9-CB18-B6C3110694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3379E72F-EA28-8529-C0D3-89CCD929BA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DCC1C896-33E6-D789-6E44-70E5F3C2B8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3B0FEED3-B719-D1F0-78AE-1C49632C2A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964E993-893C-E548-8CE2-DDAA592D4A0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964E993-893C-E548-8CE2-DDAA592D4A0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9BFDB5-D555-3469-9940-D164E7CBA082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9BFDB5-D555-3469-9940-D164E7CBA0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88154F-A96C-E00B-651A-BB5E1B8DBDC8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4B288DC7-B08F-0C32-29D4-6E81E3A059E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B288DC7-B08F-0C32-29D4-6E81E3A059E5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4E2DBF37-2A31-A830-C3A4-8BE81E038A5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4E2DBF37-2A31-A830-C3A4-8BE81E038A5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1C7C039E-6DAB-A13A-A7CC-06A770FB70E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1C7C039E-6DAB-A13A-A7CC-06A770FB70E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66B849-4476-CCC2-2997-C0CD85EA973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66B849-4476-CCC2-2997-C0CD85EA97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8F6425-F513-D7D9-AC8D-AEEF2225BD4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8F6425-F513-D7D9-AC8D-AEEF2225BD4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CDE217-04E4-6C0A-0745-737EDEA1593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CDE217-04E4-6C0A-0745-737EDEA1593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94BB40-FA79-F140-95FB-032347F75FA0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94BB40-FA79-F140-95FB-032347F75F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BEBF37-1D4B-54C9-5630-09A66B2D5FE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BEBF37-1D4B-54C9-5630-09A66B2D5F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73B647-FD54-1ED7-BE53-C8E4A2558A1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73B647-FD54-1ED7-BE53-C8E4A2558A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7537D2-F15F-5D00-141C-1A33F777EA83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7537D2-F15F-5D00-141C-1A33F777EA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EA9D017-4955-9FD5-A884-6DE3FA43FEF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BED1756-88BF-8D07-6B5D-8299FB83F8F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2BED1756-88BF-8D07-6B5D-8299FB83F8F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BA3D10E-EA07-400A-5601-EB9019EEF41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5BA3D10E-EA07-400A-5601-EB9019EEF41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CEBF058B-B03A-72DB-4480-C3853C65B26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CEBF058B-B03A-72DB-4480-C3853C65B26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B8653F-F86B-6393-2855-E53EDF324357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B8653F-F86B-6393-2855-E53EDF3243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028EB3-DAB2-A6C0-3C03-663B1E3404F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028EB3-DAB2-A6C0-3C03-663B1E3404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0355FF-9915-9257-7A4A-AFEB897955C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0355FF-9915-9257-7A4A-AFEB897955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8B52414-5EE6-36C0-18DC-0E09345920B6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8B52414-5EE6-36C0-18DC-0E09345920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A159F3E-5C1A-3017-9BC1-2D9DDDBB7FB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A159F3E-5C1A-3017-9BC1-2D9DDDBB7F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41E5E1-91AC-A3F9-C0C4-301DEB59B7E2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41E5E1-91AC-A3F9-C0C4-301DEB59B7E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CCE4AD9-FDD4-0F20-987F-AC294AA442E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CCE4AD9-FDD4-0F20-987F-AC294AA442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A9E502A-20EB-4F42-C906-15CB9BAABA59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BA91065-57CB-F162-FE18-C7F617A17A7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9BA91065-57CB-F162-FE18-C7F617A17A7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109AF79-FB1E-E921-88F3-64ED7A95E9C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109AF79-FB1E-E921-88F3-64ED7A95E9C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28A8C1C-2C01-66F0-812D-3E33A40522E2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28A8C1C-2C01-66F0-812D-3E33A40522E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38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F4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14252D8-4DC5-55BA-E16F-A79BD4E02C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F0F5DF6-B5B5-0282-E914-B3A403B408A7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F6F76E-540A-57E0-EBE5-DBC350F514AF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5698D101-4C43-7C9B-1044-1C7B599D7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BEFA81E7-8856-A04E-B79F-410E91A9554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B2A454F5-5D85-AE6A-66D9-A22709CF07D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88AB6214-2C8E-25D9-06A1-612475FEC29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7A11D176-DC87-8BFF-9946-1E701DE3899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740BB189-D004-A104-C485-4C2091DDB84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A891B8FA-0E4D-D021-0491-6E5C3F879B1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B236119F-88B7-3EDD-2F56-37BF6B252AC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E259FE51-FAE5-3F2C-CE13-AC6E8BB31D02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3D80BDED-6BA4-CDA0-7FC5-F28A01580F1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CB9C004-6EB7-0E7E-7E16-705BAD08789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AE06062A-42FC-6E7E-6E8B-CA14098A9B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BEA79D3-D6E5-A0AD-A0DD-809281EEC8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8123DAB7-7B1E-44BD-1DCF-EBF01A960F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43C7013C-4C83-8938-0308-F4B7303824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26C934EA-39B6-D6EA-18B2-F68A3419AF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F4EFD747-2ADC-959D-1616-0CDE5FE824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DACCEB31-D3DC-3219-443A-8A61BA47DD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DBD15CE6-8E72-7A56-9310-8D935F67A3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B196BC-A9FC-E7F5-BD0E-1CA716E2C6D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B196BC-A9FC-E7F5-BD0E-1CA716E2C6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88DDEC-63FB-B41A-EE04-9DB7AC74A2D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88DDEC-63FB-B41A-EE04-9DB7AC74A2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DEA886-98FD-C652-26E2-0F0554D7137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C937611A-1916-692C-B773-5938E8CD84EC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C937611A-1916-692C-B773-5938E8CD84E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BE525C39-56A3-AB88-4738-56CF8C8DFE2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BE525C39-56A3-AB88-4738-56CF8C8DFE2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8608AC49-558A-4403-D715-F3A64859284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8608AC49-558A-4403-D715-F3A64859284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AC9055-245A-52B8-9E69-9A3567F0CCB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AC9055-245A-52B8-9E69-9A3567F0CC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B01913-3516-B5E0-0D41-C3C4D0D3E0F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B01913-3516-B5E0-0D41-C3C4D0D3E0F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A5FE62F-263F-77F6-7CE7-C9E69267ACA9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A5FE62F-263F-77F6-7CE7-C9E69267AC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5D2F06-725C-BB0B-F76C-63A1DA13924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5D2F06-725C-BB0B-F76C-63A1DA1392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C15281-5BD0-CCB0-AD9D-14EA9E80503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C15281-5BD0-CCB0-AD9D-14EA9E8050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C54B8D-2307-6985-9084-A64708CF3FA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C54B8D-2307-6985-9084-A64708CF3F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9782AD-1313-E8D6-71E2-0E4E4216E2E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9782AD-1313-E8D6-71E2-0E4E4216E2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5026DA-3943-FD7A-F0D4-76DEFF236E3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4911BFB4-B462-9685-2CC9-1DFA4F253BC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4911BFB4-B462-9685-2CC9-1DFA4F253BC6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E9344929-BF5F-7510-DD54-C733A1F1A51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E9344929-BF5F-7510-DD54-C733A1F1A51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A4B49CF-7CBE-87AD-EEC2-CE59E18831C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DA4B49CF-7CBE-87AD-EEC2-CE59E18831C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26CFDBF-7116-9528-89E7-AF92B677D12F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26CFDBF-7116-9528-89E7-AF92B677D1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422187-4385-1788-3F6A-55216FD98E3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422187-4385-1788-3F6A-55216FD98E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8D419EC-DBBD-1D9B-BB60-4F7E753C5591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8D419EC-DBBD-1D9B-BB60-4F7E753C55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CF074B6-F25E-FFDA-C948-C63ABA467C47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CF074B6-F25E-FFDA-C948-C63ABA467C4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D136A-AF54-118E-B1B6-89B446B3A07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D136A-AF54-118E-B1B6-89B446B3A0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809F684-7AD8-A576-412A-E3A7FCB9BF2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809F684-7AD8-A576-412A-E3A7FCB9BF2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FD11BC-3D51-5DEF-95C7-286D11D2154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FD11BC-3D51-5DEF-95C7-286D11D2154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D5A789-D7A9-2F3E-BE13-0A7F5052551F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7C41D77-35EB-EF23-4BD2-E20B60AC1FA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67C41D77-35EB-EF23-4BD2-E20B60AC1FA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3654E93-1D19-3A0D-2556-7C31BB8CAA3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23654E93-1D19-3A0D-2556-7C31BB8CAA3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7E1252A-C461-A055-15F1-F0CE8A53D8A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7E1252A-C461-A055-15F1-F0CE8A53D8A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90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F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2B65374-FBE4-76BF-CD2E-C2079340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04CBB31-D8F0-81A5-4AA0-458DC9AC8B76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3F2E152-2857-98D7-AF80-CFB8A4BD3DB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4" name="Picture 53" descr="Icon&#10;&#10;Description automatically generated">
                <a:extLst>
                  <a:ext uri="{FF2B5EF4-FFF2-40B4-BE49-F238E27FC236}">
                    <a16:creationId xmlns:a16="http://schemas.microsoft.com/office/drawing/2014/main" id="{C6CA377A-B92E-0ADB-CB9F-409A25137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3CFAC0E-1B98-53D7-1C47-A756A2AA414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FE79DC17-3B44-0E52-CFE5-1D4C59FF741C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C2BE7A8-B15B-34BB-4A30-9252A7298F0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2E557C21-D085-2D40-D3B3-7AC4D1E891F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6E766F0B-41EC-F527-D210-6F40A8DC305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9E07A8-E627-3B23-4D3E-D4B9646E571E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DF3356A-0710-6FEE-D72A-553E6563E898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D7D33F6-4F06-5A04-9098-3A1DFA7641F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6601FEE-0194-1722-7C72-12AE8F5472B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9F8B855-8CFA-F799-A797-840158C86F6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65" name="Ink 64">
                      <a:extLst>
                        <a:ext uri="{FF2B5EF4-FFF2-40B4-BE49-F238E27FC236}">
                          <a16:creationId xmlns:a16="http://schemas.microsoft.com/office/drawing/2014/main" id="{88314038-62EB-3AC6-35E2-39602AD31F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6" name="Ink 65">
                      <a:extLst>
                        <a:ext uri="{FF2B5EF4-FFF2-40B4-BE49-F238E27FC236}">
                          <a16:creationId xmlns:a16="http://schemas.microsoft.com/office/drawing/2014/main" id="{3636273A-E7F3-7909-DBD2-B1C887DAC5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03E94BB2-E6BE-2C82-78F0-B32B364414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4E9E8DF3-27B9-E1AA-F0E0-AA2110531F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300BFC2F-39F0-39E0-CFC1-4D39D90ABF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D71C946B-9AA0-BE31-50FE-052F17F8EC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3EFA949C-2722-42EF-51FA-0B3C522204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2AD8A4A1-8F9E-4BC5-00FE-7E20BD646F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975A74-1BB7-DE44-C06C-C6A54EDCF56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975A74-1BB7-DE44-C06C-C6A54EDCF5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173C4C-FED1-108F-8962-F10B78C627A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173C4C-FED1-108F-8962-F10B78C627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A93B0D-CA65-65E4-65BD-A407861CA002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C58B0B5-A046-5A99-3861-D0B232A2FA1E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C58B0B5-A046-5A99-3861-D0B232A2FA1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04FD940E-F710-A44A-1FBF-2DE4F29971B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04FD940E-F710-A44A-1FBF-2DE4F29971B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378F1700-13EE-B62B-FC6E-1DD4965410F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78F1700-13EE-B62B-FC6E-1DD4965410F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962505-8B6D-16F4-7D0D-D5235C1AFEB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962505-8B6D-16F4-7D0D-D5235C1AFE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B215A0-8DD3-42A4-B0F6-C40AF7B51B7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B215A0-8DD3-42A4-B0F6-C40AF7B51B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CF85DC-125A-1323-E10D-753490B520B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CF85DC-125A-1323-E10D-753490B520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435B09-959F-9428-EE0C-8FB98E354D3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435B09-959F-9428-EE0C-8FB98E354D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471345-A94B-D49C-AA08-BE1EF236513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471345-A94B-D49C-AA08-BE1EF23651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CC5A31-5A14-6040-6DB4-B4684486C06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CC5A31-5A14-6040-6DB4-B4684486C0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77C345-25F6-1863-4E64-D99F606ACB8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77C345-25F6-1863-4E64-D99F606ACB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2DB5CCC-F837-0762-A834-E8104DE1B6A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E8E6C50-674E-C483-F941-290AFEC8CDB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E8E6C50-674E-C483-F941-290AFEC8CDB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799EA06-B882-657A-BB9D-AE3E5BA408A2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799EA06-B882-657A-BB9D-AE3E5BA408A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45974E9-F62F-A14B-40DC-DE69F1585EF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45974E9-F62F-A14B-40DC-DE69F1585EF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860173-69E2-817A-A0A6-714F52A57BB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860173-69E2-817A-A0A6-714F52A57B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B03E86-E19D-7644-677F-B023A8BE4F8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B03E86-E19D-7644-677F-B023A8BE4F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19EBEB-CD06-ABD0-EC9B-F303A6561CA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19EBEB-CD06-ABD0-EC9B-F303A6561C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83ACDB-BE5C-8BDF-AA8F-4D205F019A9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83ACDB-BE5C-8BDF-AA8F-4D205F019A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DC1286D-EEF3-320F-FE63-6578631BDAFE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DC1286D-EEF3-320F-FE63-6578631BDAF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441E82-B081-3058-4A52-21F3E3F387A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441E82-B081-3058-4A52-21F3E3F387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3918C5-9803-C164-4C21-0CB9DAC8F34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3918C5-9803-C164-4C21-0CB9DAC8F34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0003FBB-B076-0C0F-0BA8-88FB464A466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F0A50F9D-C3B3-0F16-8072-14FC790E543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F0A50F9D-C3B3-0F16-8072-14FC790E543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2A5E18FD-580E-C517-3B89-26A9657E196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2A5E18FD-580E-C517-3B89-26A9657E196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145D056-31F3-E12B-D821-3E6727E5B106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145D056-31F3-E12B-D821-3E6727E5B10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6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41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4D6CE17-390E-A9AA-5744-246E40E9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FD62897-42F5-3B22-AE2B-0E0E64EC3485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5DFD12-923E-0115-F602-C100960B37C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BADE6C99-E4B4-2FDA-3702-951E09104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249FCD43-E7E0-F408-5A60-274A7365BEB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AB0FD6EB-8465-BB2A-86BB-D4284B35807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B901D94-5363-9C8F-551F-391C82B8D92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E2EEE79E-6C3A-ECAE-9540-8B5A96E3F6C4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A6A7E65F-8C25-F175-BCD7-6B40959797C6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7A83259D-1A0F-A009-D725-3869B632F47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F49CE96E-DF85-B062-61D2-4D199CC5AE0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71D4FE78-0B1E-5AB4-2E6D-7896B18C85B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1EAB32D-952E-C906-5B13-90AB4A5F0308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02A6650-171E-0EB4-197C-0B7ACE0F3A7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6B887749-C65B-9ACC-149D-5F571A20AE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60609CC1-7491-9CFA-B765-DCED26AED4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8AC09B77-CAAD-2D90-E03E-BB2ECF218C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66DAFD27-AC27-4146-2470-AC4C3884121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6B744563-EF0D-31F9-2A36-182D8EB97D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4140DFA7-8FD2-FF94-FD9B-6950F0256F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E37590F5-516D-BEA8-6D89-3B68EB39E7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35304DD1-AC09-E93B-84D3-278AA43AC4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670D53-F680-4CD6-F974-F5B908BB0EE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670D53-F680-4CD6-F974-F5B908BB0EE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AAD2C3-D516-3398-9456-2A6CD679635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AAD2C3-D516-3398-9456-2A6CD67963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B4FB0D-01AF-C6AA-BC46-C2B2FD70796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C61290C5-06C5-5864-B7BB-EF19865FAA82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C61290C5-06C5-5864-B7BB-EF19865FAA8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B275A114-3285-0959-26FF-F9291261D66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B275A114-3285-0959-26FF-F9291261D66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1FFA8FC7-B516-BF29-3F0F-40177AA0827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1FFA8FC7-B516-BF29-3F0F-40177AA0827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029957-A44D-7AE3-9BC3-5C6742D2F3D0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029957-A44D-7AE3-9BC3-5C6742D2F3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0864EBC-1586-F521-E69A-B6573F67C4C2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0864EBC-1586-F521-E69A-B6573F67C4C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B156BDE-7112-5BDC-BC9E-42024EB4673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B156BDE-7112-5BDC-BC9E-42024EB467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928E428-53E7-9554-0C1A-E2E4A3E791FC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928E428-53E7-9554-0C1A-E2E4A3E791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130345-41CB-03BB-F131-83E75647070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130345-41CB-03BB-F131-83E7564707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F08E7B-D07E-ED73-3220-868101E11F8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F08E7B-D07E-ED73-3220-868101E11F8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7352A05-D0D8-B240-57E9-7D25B9D5210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7352A05-D0D8-B240-57E9-7D25B9D521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812AFEA-F0A8-DCBA-689F-D1DC486B426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B9B5031-5A5F-5C6B-D0C0-09CB2B53051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B9B5031-5A5F-5C6B-D0C0-09CB2B53051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EECAAFBD-2E94-D5F2-CC20-A931D2DAAABD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EECAAFBD-2E94-D5F2-CC20-A931D2DAAABD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2CBA78B0-4969-C890-1A80-CEE22ED41A0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2CBA78B0-4969-C890-1A80-CEE22ED41A0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D2E9105-015F-0085-DF24-48FD58501C0A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D2E9105-015F-0085-DF24-48FD58501C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EC3F29-2E0D-B9AB-37EE-747FCB588DB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EC3F29-2E0D-B9AB-37EE-747FCB588DB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D713638-6D3B-B3B6-0C08-D432319F590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D713638-6D3B-B3B6-0C08-D432319F59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561A81-F3AA-CACF-931B-446263E52B97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561A81-F3AA-CACF-931B-446263E52B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70E5E7-3D6D-2B78-D066-B1B8781D22F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70E5E7-3D6D-2B78-D066-B1B8781D22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D38A33C-7637-4A6F-D925-50558211080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D38A33C-7637-4A6F-D925-5055821108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3D5854-8F7B-70A2-58A5-5B630E54B88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3D5854-8F7B-70A2-58A5-5B630E54B8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CDD1AAC-FEB6-286F-6E33-4E489B29146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1A41BEE-51A1-5530-BAA7-80C64A8152A1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1A41BEE-51A1-5530-BAA7-80C64A8152A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09CD447-6AF0-4EAC-240C-C576C91F570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A09CD447-6AF0-4EAC-240C-C576C91F570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A04873EA-36A5-1665-39E6-3424A20F22E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A04873EA-36A5-1665-39E6-3424A20F22E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5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F9A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698F5C-252F-F618-46D4-203614EE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D86F27D-C47E-4EE6-A527-1609A449A4B8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4DA7E34-D075-FD74-A0BD-530498F2340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B3163363-2925-EBFA-90AE-405819B18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AEEFDB5D-3902-34A7-6242-43FB06D93F8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78463E30-A52C-F940-3AC8-991FD997204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53D59B68-BD07-A225-DC1E-F55DE599911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14E816E4-9AD8-501C-B7D8-37D3B3E6942D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5668CDF0-C064-10F5-F1AD-BC0230B94CC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DFF560C0-7341-6251-9ADC-6510F96DDC5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416C2C32-A1ED-8439-B92C-7063B2023F0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B34846C-2C02-3392-277D-EB614761A536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AD37FE68-393C-3FB9-3380-98437A6C98A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3D7FB18-1CBB-06A9-89E0-45C39A26124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1B0C7AF2-DE4F-F4AB-8825-72C7CBB961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3D9A292-C418-AB3E-9925-96827CB047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1A1310FD-9F04-6C86-9243-20C6C00BEF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5627AF7E-EFBA-0814-4854-FB377E041E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9692F16A-E092-8EC3-5088-BA3B6DE65B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B1C67645-D8DF-EF41-A74D-7268021863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6C63879C-BA86-8460-7544-A671C33B37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050F1439-0548-D519-A399-C33C16C774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9320E3E-E540-0CE8-4B0C-7A2121ADECAD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9320E3E-E540-0CE8-4B0C-7A2121ADECA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82AE9B-CD07-18EB-6A60-A74B509D886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82AE9B-CD07-18EB-6A60-A74B509D88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607D00-86F2-08BE-2C9E-BFAC690CB0AD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EC98B447-172E-F04D-914A-95EF0235555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EC98B447-172E-F04D-914A-95EF0235555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B9C7217F-8A96-2ADE-7B6A-BB95633139BF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B9C7217F-8A96-2ADE-7B6A-BB95633139B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F23A5414-0338-B561-F74B-1C4D26379A4A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F23A5414-0338-B561-F74B-1C4D26379A4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8283FE-50E6-7E49-67D5-BFE3EA2AECB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8283FE-50E6-7E49-67D5-BFE3EA2AEC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AE58B7A-5BFD-4019-F626-A005F6958E9A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AE58B7A-5BFD-4019-F626-A005F6958E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8554721-6152-2B8D-E302-D54FC7E12935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8554721-6152-2B8D-E302-D54FC7E129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7DBF57-0611-C56D-9C96-863D84A1DC3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7DBF57-0611-C56D-9C96-863D84A1DC3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4D52CE-70DB-1D98-25D0-D68DCE2FDED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4D52CE-70DB-1D98-25D0-D68DCE2FDE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EE5932-3A2A-F5DA-AF05-863F4B91CDE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EE5932-3A2A-F5DA-AF05-863F4B91CDE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DA4272-1567-E46A-F330-D0F12022B01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DA4272-1567-E46A-F330-D0F12022B0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1EA451F-0F28-989C-2B21-A6E19BF1DCA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99AD31CE-0ECA-1A02-4839-B5F95C867A0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99AD31CE-0ECA-1A02-4839-B5F95C867A0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3120BDB-27A1-B956-F360-E1757E786992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33120BDB-27A1-B956-F360-E1757E78699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310FADDC-3454-18FF-5021-1C2C1279A35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310FADDC-3454-18FF-5021-1C2C1279A35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66F715-1FDD-F47C-6F84-1252E5BDE82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966F715-1FDD-F47C-6F84-1252E5BDE82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EF06618-0AC2-AA91-FA70-AE12FF1028F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EF06618-0AC2-AA91-FA70-AE12FF1028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FC58BC-6D93-7BA3-383D-6185F47506D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FC58BC-6D93-7BA3-383D-6185F47506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3D87E2-2B41-414A-5D0D-0E478F4CA4B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3D87E2-2B41-414A-5D0D-0E478F4CA4B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06634E-F2C0-3E25-7B69-7076CAF1F941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06634E-F2C0-3E25-7B69-7076CAF1F9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410DFF-1478-19BB-D6B1-E32A20F3886B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410DFF-1478-19BB-D6B1-E32A20F3886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661CE2-1649-DE15-C985-323C893391A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661CE2-1649-DE15-C985-323C893391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C2D2BD8-6E6E-F5EE-03C0-9D11DB32C88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FC5CCF8-100E-67A6-8BC9-BBE3B150B91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9FC5CCF8-100E-67A6-8BC9-BBE3B150B91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7E69A28-04FF-2836-91C7-D3E5AD4CC93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D7E69A28-04FF-2836-91C7-D3E5AD4CC93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5EA972A-0241-384C-DFAE-6183FFB35A2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5EA972A-0241-384C-DFAE-6183FFB35A2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811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195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050C407-6D68-D8DA-CB2F-BB014AAB5B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F46E4AE-21A8-1259-EC15-89CC6E38ADD4}"/>
              </a:ext>
            </a:extLst>
          </p:cNvPr>
          <p:cNvGrpSpPr/>
          <p:nvPr/>
        </p:nvGrpSpPr>
        <p:grpSpPr>
          <a:xfrm>
            <a:off x="3245364" y="27016364"/>
            <a:ext cx="8480984" cy="5444836"/>
            <a:chOff x="3245364" y="27016364"/>
            <a:chExt cx="8480984" cy="544483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178447C-7822-D8F4-65E0-A874BC5C791B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74" name="Picture 73" descr="Icon&#10;&#10;Description automatically generated">
                <a:extLst>
                  <a:ext uri="{FF2B5EF4-FFF2-40B4-BE49-F238E27FC236}">
                    <a16:creationId xmlns:a16="http://schemas.microsoft.com/office/drawing/2014/main" id="{4ADA92D7-B9A3-3758-80FB-1A840B72F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C7473216-877D-A91C-C384-F1BBC88A4862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8F1E30D1-AF4C-A3BB-BAA2-E9F55EAABFA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10463E99-57E9-9741-E53F-B18F60002ADA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44ADEFF2-F2A8-A77B-6829-5C4FE4EE881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F5C717F-4F62-98B9-2AD6-D1F1B675B49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3AFD4EFB-4522-B683-B4A0-57C78424CF7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DC868042-541E-0D24-B4B5-6DB048E9EFB8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90C85761-12E6-1819-CE1A-49E43AC3D1F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B9480A03-81A1-FDCA-ADE3-C527C7F2717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0436C02-E0BE-CAA3-C76B-E0814723ADD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058C0F65-11EC-3973-61B9-01064D7340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A6FBD05-F5AD-C3F7-4EDC-DAA448D36B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53144F06-FEAC-5786-DEA0-190E32CC6E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CD8AD0A2-EF9D-AB9B-076E-3D1176699D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63BE3284-86F5-C94A-25A8-EDB5F0114F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CE017DAF-DD88-8B11-F872-DCB2B80C9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F155004F-C2E9-532C-325E-BC70CAC627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576D8F87-77AA-BCA9-DB72-B70D58A22D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4A82F2-F59B-5D1A-EEAA-22E56D27A932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4A82F2-F59B-5D1A-EEAA-22E56D27A9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A90362-9B3F-FD57-A6CA-88868EA0A60C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A90362-9B3F-FD57-A6CA-88868EA0A60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E01D658-CF42-9EFB-44FD-0F90F916A12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1262EE15-122F-A3E7-00D8-1D9A481CFDA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1262EE15-122F-A3E7-00D8-1D9A481CFDA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15542981-85CB-D01B-9E37-ABE4148658EA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15542981-85CB-D01B-9E37-ABE4148658E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35968D7D-DD64-04B7-DE30-0B8F37252845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35968D7D-DD64-04B7-DE30-0B8F3725284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5D94E4-530E-4878-23A7-FED502F1FA7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5D94E4-530E-4878-23A7-FED502F1FA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363710-1968-211F-1038-EBEE4AC83D1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363710-1968-211F-1038-EBEE4AC83D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EEFEA2-3B17-A9FF-1365-6AA1B77310B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EEFEA2-3B17-A9FF-1365-6AA1B77310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C15D5D-18E6-C80B-BD3D-1786A4764CC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C15D5D-18E6-C80B-BD3D-1786A4764C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561A3B-A21E-5767-6A98-222105B2BFFD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561A3B-A21E-5767-6A98-222105B2BF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FFB7A5E-DE1B-D0FF-E129-A6127C70188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FFB7A5E-DE1B-D0FF-E129-A6127C7018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DDB47AA-EC1B-A67C-2887-3C6E83F227F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DDB47AA-EC1B-A67C-2887-3C6E83F227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3DC600C-ACD4-52DE-31D6-19E17CF5488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9B9B746-D856-D3E0-165D-B705A079DFD1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B9B9B746-D856-D3E0-165D-B705A079DFD1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B14486B2-C257-8B77-BBC8-933E437A4529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B14486B2-C257-8B77-BBC8-933E437A452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A2BCB16-35E6-6D28-2FAA-FF1BBBAC300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A2BCB16-35E6-6D28-2FAA-FF1BBBAC300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67B842-B52C-3078-AE2F-664466B4727B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67B842-B52C-3078-AE2F-664466B472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E4706F-5076-D288-EF2A-B5F8EC16B66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E4706F-5076-D288-EF2A-B5F8EC16B6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158B96-3620-AD6F-BA6C-F3BA05A1E6F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158B96-3620-AD6F-BA6C-F3BA05A1E6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562FB4-EAB5-2712-3988-CAD8F5F9288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562FB4-EAB5-2712-3988-CAD8F5F928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B9BBA3-E21D-1EBD-20EB-C5C0352F690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B9BBA3-E21D-1EBD-20EB-C5C0352F690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31C699-30B2-6765-DE83-26F0E3FF833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31C699-30B2-6765-DE83-26F0E3FF83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503461-C0CD-2BAF-4A22-038A5CD1907B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503461-C0CD-2BAF-4A22-038A5CD190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AB6B3F7-625D-61F9-5B06-9AE62CEB486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B16E8BEA-78A5-F31A-6598-EA8788A6A3E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B16E8BEA-78A5-F31A-6598-EA8788A6A3E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F074A02-20F2-404D-7E9B-BC57DA38467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DF074A02-20F2-404D-7E9B-BC57DA38467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FF26988-0869-27A6-16FC-76F982DB3CA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FF26988-0869-27A6-16FC-76F982DB3CA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171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81</Words>
  <Application>Microsoft Macintosh PowerPoint</Application>
  <PresentationFormat>Custom</PresentationFormat>
  <Paragraphs>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97</cp:revision>
  <dcterms:created xsi:type="dcterms:W3CDTF">2022-10-01T08:31:00Z</dcterms:created>
  <dcterms:modified xsi:type="dcterms:W3CDTF">2022-10-03T04:22:42Z</dcterms:modified>
</cp:coreProperties>
</file>