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notesSlides/notesSlide2.xml" ContentType="application/vnd.openxmlformats-officedocument.presentationml.notesSlide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notesSlides/notesSlide3.xml" ContentType="application/vnd.openxmlformats-officedocument.presentationml.notesSlide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notesSlides/notesSlide4.xml" ContentType="application/vnd.openxmlformats-officedocument.presentationml.notesSlide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notesSlides/notesSlide5.xml" ContentType="application/vnd.openxmlformats-officedocument.presentationml.notesSlide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notesSlides/notesSlide6.xml" ContentType="application/vnd.openxmlformats-officedocument.presentationml.notesSlide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notesSlides/notesSlide7.xml" ContentType="application/vnd.openxmlformats-officedocument.presentationml.notesSlide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notesSlides/notesSlide8.xml" ContentType="application/vnd.openxmlformats-officedocument.presentationml.notesSlide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notesSlides/notesSlide9.xml" ContentType="application/vnd.openxmlformats-officedocument.presentationml.notesSlide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notesSlides/notesSlide10.xml" ContentType="application/vnd.openxmlformats-officedocument.presentationml.notesSlide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notesSlides/notesSlide11.xml" ContentType="application/vnd.openxmlformats-officedocument.presentationml.notesSlide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notesSlides/notesSlide12.xml" ContentType="application/vnd.openxmlformats-officedocument.presentationml.notesSlide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notesSlides/notesSlide13.xml" ContentType="application/vnd.openxmlformats-officedocument.presentationml.notesSlide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notesSlides/notesSlide14.xml" ContentType="application/vnd.openxmlformats-officedocument.presentationml.notesSlide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notesSlides/notesSlide15.xml" ContentType="application/vnd.openxmlformats-officedocument.presentationml.notesSlide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notesSlides/notesSlide16.xml" ContentType="application/vnd.openxmlformats-officedocument.presentationml.notesSlide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notesSlides/notesSlide17.xml" ContentType="application/vnd.openxmlformats-officedocument.presentationml.notesSlide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notesSlides/notesSlide18.xml" ContentType="application/vnd.openxmlformats-officedocument.presentationml.notesSlide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notesSlides/notesSlide19.xml" ContentType="application/vnd.openxmlformats-officedocument.presentationml.notesSlide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ppt/notesSlides/notesSlide20.xml" ContentType="application/vnd.openxmlformats-officedocument.presentationml.notesSlide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0.xml" ContentType="application/inkml+xml"/>
  <Override PartName="/ppt/ink/ink871.xml" ContentType="application/inkml+xml"/>
  <Override PartName="/ppt/ink/ink872.xml" ContentType="application/inkml+xml"/>
  <Override PartName="/ppt/ink/ink873.xml" ContentType="application/inkml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ink/ink878.xml" ContentType="application/inkml+xml"/>
  <Override PartName="/ppt/ink/ink879.xml" ContentType="application/inkml+xml"/>
  <Override PartName="/ppt/ink/ink880.xml" ContentType="application/inkml+xml"/>
  <Override PartName="/ppt/ink/ink881.xml" ContentType="application/inkml+xml"/>
  <Override PartName="/ppt/ink/ink882.xml" ContentType="application/inkml+xml"/>
  <Override PartName="/ppt/ink/ink883.xml" ContentType="application/inkml+xml"/>
  <Override PartName="/ppt/ink/ink884.xml" ContentType="application/inkml+xml"/>
  <Override PartName="/ppt/ink/ink885.xml" ContentType="application/inkml+xml"/>
  <Override PartName="/ppt/ink/ink886.xml" ContentType="application/inkml+xml"/>
  <Override PartName="/ppt/ink/ink887.xml" ContentType="application/inkml+xml"/>
  <Override PartName="/ppt/ink/ink888.xml" ContentType="application/inkml+xml"/>
  <Override PartName="/ppt/ink/ink889.xml" ContentType="application/inkml+xml"/>
  <Override PartName="/ppt/ink/ink890.xml" ContentType="application/inkml+xml"/>
  <Override PartName="/ppt/ink/ink891.xml" ContentType="application/inkml+xml"/>
  <Override PartName="/ppt/ink/ink892.xml" ContentType="application/inkml+xml"/>
  <Override PartName="/ppt/ink/ink893.xml" ContentType="application/inkml+xml"/>
  <Override PartName="/ppt/ink/ink894.xml" ContentType="application/inkml+xml"/>
  <Override PartName="/ppt/ink/ink895.xml" ContentType="application/inkml+xml"/>
  <Override PartName="/ppt/ink/ink896.xml" ContentType="application/inkml+xml"/>
  <Override PartName="/ppt/ink/ink897.xml" ContentType="application/inkml+xml"/>
  <Override PartName="/ppt/ink/ink898.xml" ContentType="application/inkml+xml"/>
  <Override PartName="/ppt/ink/ink899.xml" ContentType="application/inkml+xml"/>
  <Override PartName="/ppt/ink/ink900.xml" ContentType="application/inkml+xml"/>
  <Override PartName="/ppt/ink/ink901.xml" ContentType="application/inkml+xml"/>
  <Override PartName="/ppt/ink/ink902.xml" ContentType="application/inkml+xml"/>
  <Override PartName="/ppt/ink/ink903.xml" ContentType="application/inkml+xml"/>
  <Override PartName="/ppt/notesSlides/notesSlide21.xml" ContentType="application/vnd.openxmlformats-officedocument.presentationml.notesSlide+xml"/>
  <Override PartName="/ppt/ink/ink904.xml" ContentType="application/inkml+xml"/>
  <Override PartName="/ppt/ink/ink905.xml" ContentType="application/inkml+xml"/>
  <Override PartName="/ppt/ink/ink906.xml" ContentType="application/inkml+xml"/>
  <Override PartName="/ppt/ink/ink907.xml" ContentType="application/inkml+xml"/>
  <Override PartName="/ppt/ink/ink908.xml" ContentType="application/inkml+xml"/>
  <Override PartName="/ppt/ink/ink909.xml" ContentType="application/inkml+xml"/>
  <Override PartName="/ppt/ink/ink910.xml" ContentType="application/inkml+xml"/>
  <Override PartName="/ppt/ink/ink911.xml" ContentType="application/inkml+xml"/>
  <Override PartName="/ppt/ink/ink912.xml" ContentType="application/inkml+xml"/>
  <Override PartName="/ppt/ink/ink913.xml" ContentType="application/inkml+xml"/>
  <Override PartName="/ppt/ink/ink914.xml" ContentType="application/inkml+xml"/>
  <Override PartName="/ppt/ink/ink915.xml" ContentType="application/inkml+xml"/>
  <Override PartName="/ppt/ink/ink916.xml" ContentType="application/inkml+xml"/>
  <Override PartName="/ppt/ink/ink917.xml" ContentType="application/inkml+xml"/>
  <Override PartName="/ppt/ink/ink918.xml" ContentType="application/inkml+xml"/>
  <Override PartName="/ppt/ink/ink919.xml" ContentType="application/inkml+xml"/>
  <Override PartName="/ppt/ink/ink920.xml" ContentType="application/inkml+xml"/>
  <Override PartName="/ppt/ink/ink921.xml" ContentType="application/inkml+xml"/>
  <Override PartName="/ppt/ink/ink922.xml" ContentType="application/inkml+xml"/>
  <Override PartName="/ppt/ink/ink923.xml" ContentType="application/inkml+xml"/>
  <Override PartName="/ppt/ink/ink924.xml" ContentType="application/inkml+xml"/>
  <Override PartName="/ppt/ink/ink925.xml" ContentType="application/inkml+xml"/>
  <Override PartName="/ppt/ink/ink926.xml" ContentType="application/inkml+xml"/>
  <Override PartName="/ppt/ink/ink927.xml" ContentType="application/inkml+xml"/>
  <Override PartName="/ppt/ink/ink928.xml" ContentType="application/inkml+xml"/>
  <Override PartName="/ppt/ink/ink929.xml" ContentType="application/inkml+xml"/>
  <Override PartName="/ppt/ink/ink930.xml" ContentType="application/inkml+xml"/>
  <Override PartName="/ppt/ink/ink931.xml" ContentType="application/inkml+xml"/>
  <Override PartName="/ppt/ink/ink932.xml" ContentType="application/inkml+xml"/>
  <Override PartName="/ppt/ink/ink933.xml" ContentType="application/inkml+xml"/>
  <Override PartName="/ppt/ink/ink934.xml" ContentType="application/inkml+xml"/>
  <Override PartName="/ppt/ink/ink935.xml" ContentType="application/inkml+xml"/>
  <Override PartName="/ppt/ink/ink936.xml" ContentType="application/inkml+xml"/>
  <Override PartName="/ppt/ink/ink937.xml" ContentType="application/inkml+xml"/>
  <Override PartName="/ppt/ink/ink938.xml" ContentType="application/inkml+xml"/>
  <Override PartName="/ppt/ink/ink939.xml" ContentType="application/inkml+xml"/>
  <Override PartName="/ppt/ink/ink940.xml" ContentType="application/inkml+xml"/>
  <Override PartName="/ppt/ink/ink941.xml" ContentType="application/inkml+xml"/>
  <Override PartName="/ppt/ink/ink942.xml" ContentType="application/inkml+xml"/>
  <Override PartName="/ppt/ink/ink943.xml" ContentType="application/inkml+xml"/>
  <Override PartName="/ppt/ink/ink944.xml" ContentType="application/inkml+xml"/>
  <Override PartName="/ppt/ink/ink945.xml" ContentType="application/inkml+xml"/>
  <Override PartName="/ppt/ink/ink946.xml" ContentType="application/inkml+xml"/>
  <Override PartName="/ppt/notesSlides/notesSlide22.xml" ContentType="application/vnd.openxmlformats-officedocument.presentationml.notesSlide+xml"/>
  <Override PartName="/ppt/ink/ink947.xml" ContentType="application/inkml+xml"/>
  <Override PartName="/ppt/ink/ink948.xml" ContentType="application/inkml+xml"/>
  <Override PartName="/ppt/ink/ink949.xml" ContentType="application/inkml+xml"/>
  <Override PartName="/ppt/ink/ink950.xml" ContentType="application/inkml+xml"/>
  <Override PartName="/ppt/ink/ink951.xml" ContentType="application/inkml+xml"/>
  <Override PartName="/ppt/ink/ink952.xml" ContentType="application/inkml+xml"/>
  <Override PartName="/ppt/ink/ink953.xml" ContentType="application/inkml+xml"/>
  <Override PartName="/ppt/ink/ink954.xml" ContentType="application/inkml+xml"/>
  <Override PartName="/ppt/ink/ink955.xml" ContentType="application/inkml+xml"/>
  <Override PartName="/ppt/ink/ink956.xml" ContentType="application/inkml+xml"/>
  <Override PartName="/ppt/ink/ink957.xml" ContentType="application/inkml+xml"/>
  <Override PartName="/ppt/ink/ink958.xml" ContentType="application/inkml+xml"/>
  <Override PartName="/ppt/ink/ink959.xml" ContentType="application/inkml+xml"/>
  <Override PartName="/ppt/ink/ink960.xml" ContentType="application/inkml+xml"/>
  <Override PartName="/ppt/ink/ink961.xml" ContentType="application/inkml+xml"/>
  <Override PartName="/ppt/ink/ink962.xml" ContentType="application/inkml+xml"/>
  <Override PartName="/ppt/ink/ink963.xml" ContentType="application/inkml+xml"/>
  <Override PartName="/ppt/ink/ink964.xml" ContentType="application/inkml+xml"/>
  <Override PartName="/ppt/ink/ink965.xml" ContentType="application/inkml+xml"/>
  <Override PartName="/ppt/ink/ink966.xml" ContentType="application/inkml+xml"/>
  <Override PartName="/ppt/ink/ink967.xml" ContentType="application/inkml+xml"/>
  <Override PartName="/ppt/ink/ink968.xml" ContentType="application/inkml+xml"/>
  <Override PartName="/ppt/ink/ink969.xml" ContentType="application/inkml+xml"/>
  <Override PartName="/ppt/ink/ink970.xml" ContentType="application/inkml+xml"/>
  <Override PartName="/ppt/ink/ink971.xml" ContentType="application/inkml+xml"/>
  <Override PartName="/ppt/ink/ink972.xml" ContentType="application/inkml+xml"/>
  <Override PartName="/ppt/ink/ink973.xml" ContentType="application/inkml+xml"/>
  <Override PartName="/ppt/ink/ink974.xml" ContentType="application/inkml+xml"/>
  <Override PartName="/ppt/ink/ink975.xml" ContentType="application/inkml+xml"/>
  <Override PartName="/ppt/ink/ink976.xml" ContentType="application/inkml+xml"/>
  <Override PartName="/ppt/ink/ink977.xml" ContentType="application/inkml+xml"/>
  <Override PartName="/ppt/ink/ink978.xml" ContentType="application/inkml+xml"/>
  <Override PartName="/ppt/ink/ink979.xml" ContentType="application/inkml+xml"/>
  <Override PartName="/ppt/ink/ink980.xml" ContentType="application/inkml+xml"/>
  <Override PartName="/ppt/ink/ink981.xml" ContentType="application/inkml+xml"/>
  <Override PartName="/ppt/ink/ink982.xml" ContentType="application/inkml+xml"/>
  <Override PartName="/ppt/ink/ink983.xml" ContentType="application/inkml+xml"/>
  <Override PartName="/ppt/ink/ink984.xml" ContentType="application/inkml+xml"/>
  <Override PartName="/ppt/ink/ink985.xml" ContentType="application/inkml+xml"/>
  <Override PartName="/ppt/ink/ink986.xml" ContentType="application/inkml+xml"/>
  <Override PartName="/ppt/ink/ink987.xml" ContentType="application/inkml+xml"/>
  <Override PartName="/ppt/ink/ink988.xml" ContentType="application/inkml+xml"/>
  <Override PartName="/ppt/ink/ink989.xml" ContentType="application/inkml+xml"/>
  <Override PartName="/ppt/notesSlides/notesSlide23.xml" ContentType="application/vnd.openxmlformats-officedocument.presentationml.notesSlide+xml"/>
  <Override PartName="/ppt/ink/ink990.xml" ContentType="application/inkml+xml"/>
  <Override PartName="/ppt/ink/ink991.xml" ContentType="application/inkml+xml"/>
  <Override PartName="/ppt/ink/ink992.xml" ContentType="application/inkml+xml"/>
  <Override PartName="/ppt/ink/ink993.xml" ContentType="application/inkml+xml"/>
  <Override PartName="/ppt/ink/ink994.xml" ContentType="application/inkml+xml"/>
  <Override PartName="/ppt/ink/ink995.xml" ContentType="application/inkml+xml"/>
  <Override PartName="/ppt/ink/ink996.xml" ContentType="application/inkml+xml"/>
  <Override PartName="/ppt/ink/ink997.xml" ContentType="application/inkml+xml"/>
  <Override PartName="/ppt/ink/ink998.xml" ContentType="application/inkml+xml"/>
  <Override PartName="/ppt/ink/ink999.xml" ContentType="application/inkml+xml"/>
  <Override PartName="/ppt/ink/ink1000.xml" ContentType="application/inkml+xml"/>
  <Override PartName="/ppt/ink/ink1001.xml" ContentType="application/inkml+xml"/>
  <Override PartName="/ppt/ink/ink1002.xml" ContentType="application/inkml+xml"/>
  <Override PartName="/ppt/ink/ink1003.xml" ContentType="application/inkml+xml"/>
  <Override PartName="/ppt/ink/ink1004.xml" ContentType="application/inkml+xml"/>
  <Override PartName="/ppt/ink/ink1005.xml" ContentType="application/inkml+xml"/>
  <Override PartName="/ppt/ink/ink1006.xml" ContentType="application/inkml+xml"/>
  <Override PartName="/ppt/ink/ink1007.xml" ContentType="application/inkml+xml"/>
  <Override PartName="/ppt/ink/ink1008.xml" ContentType="application/inkml+xml"/>
  <Override PartName="/ppt/ink/ink1009.xml" ContentType="application/inkml+xml"/>
  <Override PartName="/ppt/ink/ink1010.xml" ContentType="application/inkml+xml"/>
  <Override PartName="/ppt/ink/ink1011.xml" ContentType="application/inkml+xml"/>
  <Override PartName="/ppt/ink/ink1012.xml" ContentType="application/inkml+xml"/>
  <Override PartName="/ppt/ink/ink1013.xml" ContentType="application/inkml+xml"/>
  <Override PartName="/ppt/ink/ink1014.xml" ContentType="application/inkml+xml"/>
  <Override PartName="/ppt/ink/ink1015.xml" ContentType="application/inkml+xml"/>
  <Override PartName="/ppt/ink/ink1016.xml" ContentType="application/inkml+xml"/>
  <Override PartName="/ppt/ink/ink1017.xml" ContentType="application/inkml+xml"/>
  <Override PartName="/ppt/ink/ink1018.xml" ContentType="application/inkml+xml"/>
  <Override PartName="/ppt/ink/ink1019.xml" ContentType="application/inkml+xml"/>
  <Override PartName="/ppt/ink/ink1020.xml" ContentType="application/inkml+xml"/>
  <Override PartName="/ppt/ink/ink1021.xml" ContentType="application/inkml+xml"/>
  <Override PartName="/ppt/ink/ink1022.xml" ContentType="application/inkml+xml"/>
  <Override PartName="/ppt/ink/ink1023.xml" ContentType="application/inkml+xml"/>
  <Override PartName="/ppt/ink/ink1024.xml" ContentType="application/inkml+xml"/>
  <Override PartName="/ppt/ink/ink1025.xml" ContentType="application/inkml+xml"/>
  <Override PartName="/ppt/ink/ink1026.xml" ContentType="application/inkml+xml"/>
  <Override PartName="/ppt/ink/ink1027.xml" ContentType="application/inkml+xml"/>
  <Override PartName="/ppt/ink/ink1028.xml" ContentType="application/inkml+xml"/>
  <Override PartName="/ppt/ink/ink1029.xml" ContentType="application/inkml+xml"/>
  <Override PartName="/ppt/ink/ink1030.xml" ContentType="application/inkml+xml"/>
  <Override PartName="/ppt/ink/ink1031.xml" ContentType="application/inkml+xml"/>
  <Override PartName="/ppt/ink/ink1032.xml" ContentType="application/inkml+xml"/>
  <Override PartName="/ppt/notesSlides/notesSlide24.xml" ContentType="application/vnd.openxmlformats-officedocument.presentationml.notesSlide+xml"/>
  <Override PartName="/ppt/ink/ink1033.xml" ContentType="application/inkml+xml"/>
  <Override PartName="/ppt/ink/ink1034.xml" ContentType="application/inkml+xml"/>
  <Override PartName="/ppt/ink/ink1035.xml" ContentType="application/inkml+xml"/>
  <Override PartName="/ppt/ink/ink1036.xml" ContentType="application/inkml+xml"/>
  <Override PartName="/ppt/ink/ink1037.xml" ContentType="application/inkml+xml"/>
  <Override PartName="/ppt/ink/ink1038.xml" ContentType="application/inkml+xml"/>
  <Override PartName="/ppt/ink/ink1039.xml" ContentType="application/inkml+xml"/>
  <Override PartName="/ppt/ink/ink1040.xml" ContentType="application/inkml+xml"/>
  <Override PartName="/ppt/ink/ink1041.xml" ContentType="application/inkml+xml"/>
  <Override PartName="/ppt/ink/ink1042.xml" ContentType="application/inkml+xml"/>
  <Override PartName="/ppt/ink/ink1043.xml" ContentType="application/inkml+xml"/>
  <Override PartName="/ppt/ink/ink1044.xml" ContentType="application/inkml+xml"/>
  <Override PartName="/ppt/ink/ink1045.xml" ContentType="application/inkml+xml"/>
  <Override PartName="/ppt/ink/ink1046.xml" ContentType="application/inkml+xml"/>
  <Override PartName="/ppt/ink/ink1047.xml" ContentType="application/inkml+xml"/>
  <Override PartName="/ppt/ink/ink1048.xml" ContentType="application/inkml+xml"/>
  <Override PartName="/ppt/ink/ink1049.xml" ContentType="application/inkml+xml"/>
  <Override PartName="/ppt/ink/ink1050.xml" ContentType="application/inkml+xml"/>
  <Override PartName="/ppt/ink/ink1051.xml" ContentType="application/inkml+xml"/>
  <Override PartName="/ppt/ink/ink1052.xml" ContentType="application/inkml+xml"/>
  <Override PartName="/ppt/ink/ink1053.xml" ContentType="application/inkml+xml"/>
  <Override PartName="/ppt/ink/ink1054.xml" ContentType="application/inkml+xml"/>
  <Override PartName="/ppt/ink/ink1055.xml" ContentType="application/inkml+xml"/>
  <Override PartName="/ppt/ink/ink1056.xml" ContentType="application/inkml+xml"/>
  <Override PartName="/ppt/ink/ink1057.xml" ContentType="application/inkml+xml"/>
  <Override PartName="/ppt/ink/ink1058.xml" ContentType="application/inkml+xml"/>
  <Override PartName="/ppt/ink/ink1059.xml" ContentType="application/inkml+xml"/>
  <Override PartName="/ppt/ink/ink1060.xml" ContentType="application/inkml+xml"/>
  <Override PartName="/ppt/ink/ink1061.xml" ContentType="application/inkml+xml"/>
  <Override PartName="/ppt/ink/ink1062.xml" ContentType="application/inkml+xml"/>
  <Override PartName="/ppt/ink/ink1063.xml" ContentType="application/inkml+xml"/>
  <Override PartName="/ppt/ink/ink1064.xml" ContentType="application/inkml+xml"/>
  <Override PartName="/ppt/ink/ink1065.xml" ContentType="application/inkml+xml"/>
  <Override PartName="/ppt/ink/ink1066.xml" ContentType="application/inkml+xml"/>
  <Override PartName="/ppt/ink/ink1067.xml" ContentType="application/inkml+xml"/>
  <Override PartName="/ppt/ink/ink1068.xml" ContentType="application/inkml+xml"/>
  <Override PartName="/ppt/ink/ink1069.xml" ContentType="application/inkml+xml"/>
  <Override PartName="/ppt/ink/ink1070.xml" ContentType="application/inkml+xml"/>
  <Override PartName="/ppt/ink/ink1071.xml" ContentType="application/inkml+xml"/>
  <Override PartName="/ppt/ink/ink1072.xml" ContentType="application/inkml+xml"/>
  <Override PartName="/ppt/ink/ink1073.xml" ContentType="application/inkml+xml"/>
  <Override PartName="/ppt/ink/ink1074.xml" ContentType="application/inkml+xml"/>
  <Override PartName="/ppt/ink/ink1075.xml" ContentType="application/inkml+xml"/>
  <Override PartName="/ppt/notesSlides/notesSlide25.xml" ContentType="application/vnd.openxmlformats-officedocument.presentationml.notesSlide+xml"/>
  <Override PartName="/ppt/ink/ink1076.xml" ContentType="application/inkml+xml"/>
  <Override PartName="/ppt/ink/ink1077.xml" ContentType="application/inkml+xml"/>
  <Override PartName="/ppt/ink/ink1078.xml" ContentType="application/inkml+xml"/>
  <Override PartName="/ppt/ink/ink1079.xml" ContentType="application/inkml+xml"/>
  <Override PartName="/ppt/ink/ink1080.xml" ContentType="application/inkml+xml"/>
  <Override PartName="/ppt/ink/ink1081.xml" ContentType="application/inkml+xml"/>
  <Override PartName="/ppt/ink/ink1082.xml" ContentType="application/inkml+xml"/>
  <Override PartName="/ppt/ink/ink1083.xml" ContentType="application/inkml+xml"/>
  <Override PartName="/ppt/ink/ink1084.xml" ContentType="application/inkml+xml"/>
  <Override PartName="/ppt/ink/ink1085.xml" ContentType="application/inkml+xml"/>
  <Override PartName="/ppt/ink/ink1086.xml" ContentType="application/inkml+xml"/>
  <Override PartName="/ppt/ink/ink1087.xml" ContentType="application/inkml+xml"/>
  <Override PartName="/ppt/ink/ink1088.xml" ContentType="application/inkml+xml"/>
  <Override PartName="/ppt/ink/ink1089.xml" ContentType="application/inkml+xml"/>
  <Override PartName="/ppt/ink/ink1090.xml" ContentType="application/inkml+xml"/>
  <Override PartName="/ppt/ink/ink1091.xml" ContentType="application/inkml+xml"/>
  <Override PartName="/ppt/ink/ink1092.xml" ContentType="application/inkml+xml"/>
  <Override PartName="/ppt/ink/ink1093.xml" ContentType="application/inkml+xml"/>
  <Override PartName="/ppt/ink/ink1094.xml" ContentType="application/inkml+xml"/>
  <Override PartName="/ppt/ink/ink1095.xml" ContentType="application/inkml+xml"/>
  <Override PartName="/ppt/ink/ink1096.xml" ContentType="application/inkml+xml"/>
  <Override PartName="/ppt/ink/ink1097.xml" ContentType="application/inkml+xml"/>
  <Override PartName="/ppt/ink/ink1098.xml" ContentType="application/inkml+xml"/>
  <Override PartName="/ppt/ink/ink1099.xml" ContentType="application/inkml+xml"/>
  <Override PartName="/ppt/ink/ink1100.xml" ContentType="application/inkml+xml"/>
  <Override PartName="/ppt/ink/ink1101.xml" ContentType="application/inkml+xml"/>
  <Override PartName="/ppt/ink/ink1102.xml" ContentType="application/inkml+xml"/>
  <Override PartName="/ppt/ink/ink1103.xml" ContentType="application/inkml+xml"/>
  <Override PartName="/ppt/ink/ink1104.xml" ContentType="application/inkml+xml"/>
  <Override PartName="/ppt/ink/ink1105.xml" ContentType="application/inkml+xml"/>
  <Override PartName="/ppt/ink/ink1106.xml" ContentType="application/inkml+xml"/>
  <Override PartName="/ppt/ink/ink1107.xml" ContentType="application/inkml+xml"/>
  <Override PartName="/ppt/ink/ink1108.xml" ContentType="application/inkml+xml"/>
  <Override PartName="/ppt/ink/ink1109.xml" ContentType="application/inkml+xml"/>
  <Override PartName="/ppt/ink/ink1110.xml" ContentType="application/inkml+xml"/>
  <Override PartName="/ppt/ink/ink1111.xml" ContentType="application/inkml+xml"/>
  <Override PartName="/ppt/ink/ink1112.xml" ContentType="application/inkml+xml"/>
  <Override PartName="/ppt/ink/ink1113.xml" ContentType="application/inkml+xml"/>
  <Override PartName="/ppt/ink/ink1114.xml" ContentType="application/inkml+xml"/>
  <Override PartName="/ppt/ink/ink1115.xml" ContentType="application/inkml+xml"/>
  <Override PartName="/ppt/ink/ink1116.xml" ContentType="application/inkml+xml"/>
  <Override PartName="/ppt/ink/ink1117.xml" ContentType="application/inkml+xml"/>
  <Override PartName="/ppt/ink/ink1118.xml" ContentType="application/inkml+xml"/>
  <Override PartName="/ppt/notesSlides/notesSlide26.xml" ContentType="application/vnd.openxmlformats-officedocument.presentationml.notesSlide+xml"/>
  <Override PartName="/ppt/ink/ink1119.xml" ContentType="application/inkml+xml"/>
  <Override PartName="/ppt/ink/ink1120.xml" ContentType="application/inkml+xml"/>
  <Override PartName="/ppt/ink/ink1121.xml" ContentType="application/inkml+xml"/>
  <Override PartName="/ppt/ink/ink1122.xml" ContentType="application/inkml+xml"/>
  <Override PartName="/ppt/ink/ink1123.xml" ContentType="application/inkml+xml"/>
  <Override PartName="/ppt/ink/ink1124.xml" ContentType="application/inkml+xml"/>
  <Override PartName="/ppt/ink/ink1125.xml" ContentType="application/inkml+xml"/>
  <Override PartName="/ppt/ink/ink1126.xml" ContentType="application/inkml+xml"/>
  <Override PartName="/ppt/ink/ink1127.xml" ContentType="application/inkml+xml"/>
  <Override PartName="/ppt/ink/ink1128.xml" ContentType="application/inkml+xml"/>
  <Override PartName="/ppt/ink/ink1129.xml" ContentType="application/inkml+xml"/>
  <Override PartName="/ppt/ink/ink1130.xml" ContentType="application/inkml+xml"/>
  <Override PartName="/ppt/ink/ink1131.xml" ContentType="application/inkml+xml"/>
  <Override PartName="/ppt/ink/ink1132.xml" ContentType="application/inkml+xml"/>
  <Override PartName="/ppt/ink/ink1133.xml" ContentType="application/inkml+xml"/>
  <Override PartName="/ppt/ink/ink1134.xml" ContentType="application/inkml+xml"/>
  <Override PartName="/ppt/ink/ink1135.xml" ContentType="application/inkml+xml"/>
  <Override PartName="/ppt/ink/ink1136.xml" ContentType="application/inkml+xml"/>
  <Override PartName="/ppt/ink/ink1137.xml" ContentType="application/inkml+xml"/>
  <Override PartName="/ppt/ink/ink1138.xml" ContentType="application/inkml+xml"/>
  <Override PartName="/ppt/ink/ink1139.xml" ContentType="application/inkml+xml"/>
  <Override PartName="/ppt/ink/ink1140.xml" ContentType="application/inkml+xml"/>
  <Override PartName="/ppt/ink/ink1141.xml" ContentType="application/inkml+xml"/>
  <Override PartName="/ppt/ink/ink1142.xml" ContentType="application/inkml+xml"/>
  <Override PartName="/ppt/ink/ink1143.xml" ContentType="application/inkml+xml"/>
  <Override PartName="/ppt/ink/ink1144.xml" ContentType="application/inkml+xml"/>
  <Override PartName="/ppt/ink/ink1145.xml" ContentType="application/inkml+xml"/>
  <Override PartName="/ppt/ink/ink1146.xml" ContentType="application/inkml+xml"/>
  <Override PartName="/ppt/ink/ink1147.xml" ContentType="application/inkml+xml"/>
  <Override PartName="/ppt/ink/ink1148.xml" ContentType="application/inkml+xml"/>
  <Override PartName="/ppt/ink/ink1149.xml" ContentType="application/inkml+xml"/>
  <Override PartName="/ppt/ink/ink1150.xml" ContentType="application/inkml+xml"/>
  <Override PartName="/ppt/ink/ink1151.xml" ContentType="application/inkml+xml"/>
  <Override PartName="/ppt/ink/ink1152.xml" ContentType="application/inkml+xml"/>
  <Override PartName="/ppt/ink/ink1153.xml" ContentType="application/inkml+xml"/>
  <Override PartName="/ppt/ink/ink1154.xml" ContentType="application/inkml+xml"/>
  <Override PartName="/ppt/ink/ink1155.xml" ContentType="application/inkml+xml"/>
  <Override PartName="/ppt/ink/ink1156.xml" ContentType="application/inkml+xml"/>
  <Override PartName="/ppt/ink/ink1157.xml" ContentType="application/inkml+xml"/>
  <Override PartName="/ppt/ink/ink1158.xml" ContentType="application/inkml+xml"/>
  <Override PartName="/ppt/ink/ink1159.xml" ContentType="application/inkml+xml"/>
  <Override PartName="/ppt/ink/ink1160.xml" ContentType="application/inkml+xml"/>
  <Override PartName="/ppt/ink/ink116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9"/>
  </p:notesMasterIdLst>
  <p:sldIdLst>
    <p:sldId id="283" r:id="rId2"/>
    <p:sldId id="257" r:id="rId3"/>
    <p:sldId id="258" r:id="rId4"/>
    <p:sldId id="279" r:id="rId5"/>
    <p:sldId id="280" r:id="rId6"/>
    <p:sldId id="281" r:id="rId7"/>
    <p:sldId id="282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x="19915188" cy="43357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5265"/>
    <a:srgbClr val="F0F2F1"/>
    <a:srgbClr val="41403E"/>
    <a:srgbClr val="5C5366"/>
    <a:srgbClr val="F4E8CE"/>
    <a:srgbClr val="4C4B49"/>
    <a:srgbClr val="4F4E4C"/>
    <a:srgbClr val="F1F3F2"/>
    <a:srgbClr val="685F70"/>
    <a:srgbClr val="5165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>
        <p:scale>
          <a:sx n="18" d="100"/>
          <a:sy n="18" d="100"/>
        </p:scale>
        <p:origin x="4344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9:02.321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2554 1 24575,'-24'6'0,"8"-3"0,2 3 0,8-2 0,-3 2 0,-1-1 0,-2 1 0,-2-1 0,1 1 0,3-1 0,2 0 0,2-1 0,1-1 0,-1 1 0,1-1 0,-1 1 0,0-1 0,0 1 0,1 0 0,-1 0 0,2-1 0,-2 2 0,0 0 0,0-1 0,-1 1 0,4-1 0,-2 0 0,0 1 0,-2 0 0,0-1 0,0 0 0,2 1 0,0-1 0,0 1 0,-1-1 0,-3 2 0,0 0 0,0 1 0,3-2 0,2-1 0,-2 2 0,2-3 0,-3 3 0,2-2 0,0 0 0,0 1 0,-2 0 0,1 0 0,-3 1 0,3-2 0,2 1 0,-1-1 0,0 0 0,-1 0 0,0 0 0,0 1 0,0-1 0,1-1 0,-2 2 0,-1-1 0,-4 2 0,2-1 0,1 0 0,2-1 0,2-2 0,-1 3 0,2-3 0,-3 3 0,1 0 0,-1-1 0,-1 2 0,0-1 0,0 0 0,1 0 0,3-1 0,-2 0 0,0 2 0,1-2 0,-2 1 0,3-2 0,-1 1 0,-3 2 0,1-2 0,-3 4 0,6-5 0,-1 2 0,-1-1 0,0 0 0,-1 1 0,1 0 0,1-2 0,1 2 0,-2-2 0,0 1 0,-1 0 0,2 1 0,0-1 0,0 0 0,0 0 0,-1 0 0,-1 1 0,2 0 0,0-1 0,-1 1 0,1-1 0,-4 1 0,2 0 0,1-1 0,0 1 0,2-1 0,-3 2 0,2-2 0,-4 2 0,3-2 0,1 0 0,-1 0 0,2 0 0,-3 1 0,2-1 0,0 1 0,-1 0 0,2-2 0,-3 4 0,1-4 0,-1 3 0,1-2 0,2-1 0,-1 3 0,0-1 0,-2 2 0,2-3 0,0 0 0,-1 1 0,1-2 0,-3 3 0,0 0 0,-2 1 0,0 1 0,2-1 0,1-1 0,2-1 0,-1 0 0,-1 0 0,0-1 0,-1 0 0,2-1 0,1 0 0,-1 1 0,2 0 0,-3 1 0,0 0 0,1 0 0,1-1 0,0-1 0,0 2 0,-1-1 0,0 1 0,2-1 0,-2 1 0,2 0 0,-2 0 0,1 0 0,0-1 0,1 0 0,-1 1 0,1-1 0,-2 1 0,0 0 0,1-1 0,1 0 0,-1 1 0,0 0 0,-2 1 0,0-1 0,1 1 0,1-2 0,0 0 0,1 1 0,-2 0 0,0 1 0,2-3 0,-2 3 0,1-2 0,-1 1 0,0-1 0,2 0 0,-2 0 0,1 0 0,-2 2 0,1-2 0,1 0 0,0 1 0,0-2 0,0 2 0,-1 0 0,-1-1 0,1 1 0,0-1 0,2-1 0,-2 1 0,1-1 0,-2 2 0,0-1 0,1 1 0,1 0 0,1-2 0,-4 3 0,2-1 0,-3 1 0,4-2 0,1 0 0,-1 1 0,1 0 0,-1 0 0,1 0 0,-1-1 0,1 0 0,-2 1 0,1 0 0,-1-1 0,2 2 0,-1-2 0,-2 3 0,-1 0 0,0 0 0,2 0 0,3-3 0,-1 0 0,-2 2 0,-1 1 0,0-2 0,1 0 0,2-2 0,-1 0 0,-2 1 0,-2 2 0,-2 2 0,0 1 0,1-1 0,5-3 0,2-1 0,-3 1 0,0-1 0,-3 3 0,0-1 0,1-1 0,2 1 0,2-1 0,-1 1 0,0-2 0,-3 2 0,1 0 0,-1 0 0,0 0 0,2-1 0,2 0 0,-1-1 0,-1 1 0,0 0 0,-1 0 0,1 1 0,-1 2 0,-1 0 0,1-1 0,1-1 0,0-1 0,1 1 0,0-1 0,0 1 0,1-2 0,0 1 0,-2 1 0,1-1 0,-2 2 0,3-2 0,-4 3 0,2-3 0,1 1 0,-1 1 0,4-4 0,-8 6 0,1 0 0,-6 4 0,1 0 0,1-2 0,2-2 0,3-2 0,-1 0 0,0 0 0,0 0 0,-1 1 0,3-2 0,-1 0 0,2-1 0,2-1 0,-2 0 0,1 0 0,-2 2 0,0 0 0,0 0 0,-1 1 0,0-1 0,0 1 0,0 0 0,0 0 0,-1 0 0,2-1 0,2-1 0,1-1 0,-2 3 0,1-2 0,-3 4 0,1-2 0,1 1 0,0-1 0,2-1 0,0-1 0,-1 0 0,-2 2 0,-1 1 0,-1 2 0,0 0 0,-1-1 0,0 1 0,-1 0 0,0 1 0,1-2 0,2-2 0,3-1 0,-1-2 0,0 3 0,-2 1 0,-1-1 0,2 0 0,1-1 0,-1 1 0,3-2 0,-1 2 0,1-3 0,2 1 0,-4 3 0,2-3 0,-2 1 0,2-1 0,0 0 0,-1 2 0,-3 2 0,2-2 0,-3 3 0,3-4 0,-1 1 0,3-1 0,1-1 0,-2 1 0,0 0 0,-3 3 0,2-1 0,1 0 0,1-2 0,2-2 0,-3 3 0,0 0 0,-3 3 0,1-1 0,0 1 0,0-1 0,-1 1 0,0 0 0,1-1 0,0 0 0,-1-1 0,-1 1 0,-1 1 0,0 1 0,-1 1 0,0 0 0,0-1 0,1-1 0,0 2 0,0 2 0,-1 2 0,-3 5 0,-2 2 0,1 0 0,1-3 0,5-5 0,4-8 0,3-3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9:02.347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1 132 24575,'2'-8'0,"2"2"0,-1 1 0,2 1 0,-2 2 0,0-2 0,-1 1 0,1 1 0,-2-2 0,3 2 0,-2-1 0,2 1 0,-4 2 0,4-3 0,-2 1 0,1-1 0,-1 1 0,2-1 0,-2 1 0,2 1 0,-3-1 0,2 0 0,-1 1 0,1-4 0,1 2 0,-1 1 0,0-1 0,-1 1 0,1 0 0,1-1 0,-1 0 0,5-2 0,-1 2 0,-2-2 0,-1 2 0,0 2 0,-1 0 0,2-2 0,-2 1 0,1-2 0,0 1 0,1 3 0,-1-1 0,0 0 0,-2 0 0,1-1 0,1 1 0,-1 0 0,1-2 0,1 3 0,-4-1 0,3 1 0,1-1 0,0 1 0,2 0 0,0 0 0,-2 0 0,1 0 0,-4 0 0,1 0 0,3 0 0,0 0 0,3 0 0,-2 0 0,0 0 0,-2 0 0,0 0 0,-2 0 0,1 0 0,1 1 0,1-1 0,0 1 0,-2 1 0,-1-2 0,-1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15.458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1 24575,'4'7'0,"1"-2"0,-5-3 0,1-1 0,3 3 0,-3-1 0,4 1 0,-3 0 0,1 0 0,-1-1 0,2 0 0,-3 1 0,3-3 0,-4 1 0,3 1 0,-1-2 0,-1 3 0,2-3 0,-1 3 0,3-1 0,-1 0 0,-2 2 0,1-3 0,-1 2 0,0-1 0,0-2 0,1 1 0,-2 1 0,3 0 0,-1 1 0,0 0 0,1 0 0,-3-1 0,2 0 0,0-1 0,-3 1 0,2-1 0,1 1 0,1 1 0,-2-2 0,1 2 0,-1-2 0,1 2 0,0-2 0,0 2 0,1 0 0,1 0 0,-3-1 0,3 1 0,0 0 0,1 1 0,0-1 0,-1 1 0,0 0 0,-1-2 0,0 1 0,0 0 0,-1-1 0,1 2 0,0 0 0,-1 0 0,2 0 0,-1 3 0,0-1 0,1 1 0,0-1 0,-1-2 0,-3-4 0</inkml:trace>
</inkml:ink>
</file>

<file path=ppt/ink/ink10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25.421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37 24575,'24'-3'0,"-1"-2"0,1-2 0,1 1 0,-4 1 0,-1 1 0,-4 2 0,-4 1 0,3-1 0,-2 2 0,0-1 0,1 0 0,0 1 0,1 0 0,1 0 0,-1 0 0,0 0 0,-2 0 0,1 0 0,-2 0 0,0 0 0,-2 0 0,-2 1 0,1 0 0,0 1 0,-2 1 0,1 0 0,-2-1 0,0 0 0,-2 0 0,-1-1 0,1 1 0,-1-1 0,-1-1 0,-1 1 0</inkml:trace>
</inkml:ink>
</file>

<file path=ppt/ink/ink10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25.422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24575,'17'0'0,"3"0"0,3 0 0,2 0 0,-1 0 0,4 0 0,0 0 0,5 0 0,0 0 0,4 0 0,7 1 0,1 3 0,2 5 0,-20-2 0,2 2 0,-14-5 0,-3 2 0,-2-2 0,-6-2 0,-2-1 0,-2-1 0</inkml:trace>
</inkml:ink>
</file>

<file path=ppt/ink/ink10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25.423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24575,'7'6'0,"0"-1"0,-4-2 0,0-1 0,1 1 0,-3-2 0,5 3 0,-5-3 0,4 1 0,-3 0 0,0-1 0,-1 1 0,3 1 0,-2 1 0,3-1 0,-2 0 0,-1-2 0,1 0 0,-1 2 0,1-2 0,1 3 0,1-1 0,-3 0 0,2-1 0,-3 0 0,2 0 0,-1 1 0,0-2 0,1 3 0,-1-3 0,0 0 0,-1 2 0,1-2 0,2 3 0,0-2 0,-2 0 0,2 0 0,-1 1 0,0 0 0,0-2 0,1 2 0,-2-1 0,1 1 0,0-2 0,0 3 0,2-2 0,-3 2 0,2-2 0,-2 1 0,1-2 0,1 3 0,-2-3 0,2 2 0,-2-1 0,2-1 0,-1 2 0,-1-2 0,1 3 0,0-2 0,2 2 0,-2 0 0,2-1 0,-2 0 0,2 1 0,-1-2 0,0 1 0,1-1 0,-3 1 0,2-1 0,1 1 0,-3 0 0,1-2 0,-2 2 0,2-2 0,-1 2 0,1-1 0,0 1 0,2 3 0,-1-4 0,2 5 0,-4-6 0,-1 1 0,1 0 0</inkml:trace>
</inkml:ink>
</file>

<file path=ppt/ink/ink10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25.424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1 24575,'4'7'0,"1"-2"0,-5-3 0,1-1 0,3 3 0,-3-1 0,4 1 0,-3 0 0,1 0 0,-1-1 0,2 0 0,-3 1 0,3-3 0,-4 1 0,3 1 0,-1-2 0,-1 3 0,2-3 0,-1 3 0,3-1 0,-1 0 0,-2 2 0,1-3 0,-1 2 0,0-1 0,0-2 0,1 1 0,-2 1 0,3 0 0,-1 1 0,0 0 0,1 0 0,-3-1 0,2 0 0,0-1 0,-3 1 0,2-1 0,1 1 0,1 1 0,-2-2 0,1 2 0,-1-2 0,1 2 0,0-2 0,0 2 0,1 0 0,1 0 0,-3-1 0,3 1 0,0 0 0,1 1 0,0-1 0,-1 1 0,0 0 0,-1-2 0,0 1 0,0 0 0,-1-1 0,1 2 0,0 0 0,-1 0 0,2 0 0,-1 3 0,0-1 0,1 1 0,0-1 0,-1-2 0,-3-4 0</inkml:trace>
</inkml:ink>
</file>

<file path=ppt/ink/ink10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25.425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24575,'0'0'0</inkml:trace>
</inkml:ink>
</file>

<file path=ppt/ink/ink10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25.426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0 24575,'11'5'0,"-1"0"0,0 1 0,-2 0 0,-2 1 0,0-5 0,-1 2 0,0 0 0,0 1 0,1-2 0,-2 0 0,1 2 0,-1-3 0,-1 1 0,1 0 0,0 0 0,-2 1 0,2-3 0,-3 1 0,2 1 0,-1-2 0,1 3 0,2 0 0,-2-2 0,1 2 0,0-1 0,-2 0 0,0-2 0,0 0 0,0 2 0,0 1 0,3-2 0,0 2 0,-2 1 0,2-1 0,-1-2 0,0 3 0,-2-2 0,3 0 0,-2 1 0,-1 0 0,2-2 0,-3 2 0,3 1 0,0-3 0,-1 2 0,4 1 0,-2 0 0,0 0 0,-2 0 0,0-4 0,-3 3 0,2-3 0</inkml:trace>
</inkml:ink>
</file>

<file path=ppt/ink/ink10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25.427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0 24575,'10'2'0,"0"2"0,-5 0 0,1 0 0,-1-1 0,-1 1 0,1-1 0,-2 2 0,2-2 0,0 0 0,-1 1 0,-1-3 0,0 3 0,1-3 0,-1 1 0,0 1 0,0-3 0,-1 2 0,1-1 0,0 1 0,1 1 0,0 1 0,0-1 0,-2 0 0,2 0 0,-2-3 0,1 2 0,-1 1 0,1-1 0,2 2 0,-1 0 0,1 1 0,-1 0 0,0-2 0,-1 0 0,-3-2 0,0 2 0</inkml:trace>
</inkml:ink>
</file>

<file path=ppt/ink/ink10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25.428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7 24575,'7'-1'0,"-2"0"0,-2 0 0,-1-1 0,1 2 0,-1 0 0,1-1 0,1 0 0,-2 1 0,1 0 0,-1 0 0,2 0 0,-2 0 0,1 0 0,-1 0 0,2 0 0,-2 0 0,1 0 0,-1 0 0,1 0 0,-1 0 0,3 0 0,-3 0 0,3 0 0,-4 0 0,1 0 0,1 1 0,1 0 0,-3 1 0,1-1 0,1 1 0,-1 1 0,1-1 0,-1 1 0,1 1 0,-1-3 0,-1 1 0,3 0 0,-1 1 0,0 0 0,0 1 0,-1-2 0,2 1 0,-1 0 0,-1 0 0,1-1 0,0 1 0,0-1 0,-2 1 0,0-1 0,2-1 0</inkml:trace>
</inkml:ink>
</file>

<file path=ppt/ink/ink10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25.383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554 1107 24575,'-1'-61'0,"-2"-10"0,1 2 0,0-26 0,2-10 0,2-3 0,4 2 0,3 24 0,1 16 0,-2 14 0,-4 8 0,-2 21 0,0-2 0,0 12 0,-1-6 0,1-3 0,-2-2 0,0-2 0,0-2 0,0 2 0,0 6 0,0 6 0,0 6 0,4 47 0,7 5 0,5 40 0,5-5 0,1-4 0,-2-3 0,-2-11 0,1-9 0,-2-4 0,1 1 0,0 2 0,-1 2 0,-1 4 0,-4 1 0,-3 2 0,-4 0 0,-3-3 0,0-6 0,-2-7 0,0-11 0,0-9 0,0-8 0,0-7 0,0-6 0,0-39 0,0-13 0,0-38 0,0-1 0,0-7 0,0-5 0,0 31 0,0-17 0,0 32 0,0-9 0,0 11 0,0 20 0,0 4 0,0 4 0,0 0 0,0 3 0,0 4 0,0 2 0,0 0 0,0-3 0,0-5 0,0 2 0,0 2 0,0 5 0,0 6 0,0 2 0,11 15 0,14 13 0,13 13 0,11 9 0,4 8 0,0 2 0,0 5 0,-6 2 0,-8-7 0,-5-2 0,-6-7 0,-1-5 0,-2-4 0,-1-3 0,3-1 0,-2-5 0,-1-3 0,-1-2 0,-3-3 0,-1 0 0,0-2 0,-1-1 0,1-1 0,-1-1 0,-3-2 0,-5-2 0,0-3 0,-8-8 0,-21-30 0,-9-10 0,-20-29 0,1-2 0,1-1 0,0 0 0,6 7 0,6 13 0,6 11 0,8 13 0,4 9 0,4 5 0,1 4 0,0 1 0,-1 0 0,-1-2 0,-1-2 0,0 0 0,-3-3 0,7 8 0,-5-7 0,5 5 0,-2-3 0,-2-1 0,5 4 0,2 1 0,2 3 0,3 1 0,-2 0 0,1 1 0,-1-2 0,0 0 0,2 2 0,-3-2 0,32 28 0,8 12 0,29 30 0,2 7 0,0 3 0,-4-2 0,-5 0 0,-10-7 0,-5-5 0,-5-7 0,-4-8 0,-2-6 0,-3-5 0,-2-5 0,-2-4 0,-2-4 0,-3-4 0,-2-2 0,0-1 0,-1-2 0,2 1 0,0 1 0,0 0 0,2 3 0,1 2 0,3 4 0,4 5 0,0 2 0,1 3 0,-2-2 0,-1-1 0,-1-4 0,-8-8 0,-1-2 0,-13-11 0,-28-31 0,-17-17 0,-28-32 0,9 6 0,8 8 0,10 10 0,7 6 0,3 5 0,3 3 0,9 10 0,1 4 0,3 1 0,1 2 0,0 1 0,2-2 0,-1 0 0,1 1 0,1 2 0,0 2 0,2 4 0,0 1 0,3 1 0,1 3 0,4 1 0,0 1 0,0 2 0,-1-5 0,-1 0 0,0-1 0,1 2 0,0 2 0,1 1 0,23 17 0,-5 2 0,18 13 0,-12-6 0,-4-3 0,-3-5 0,0 0 0,-2-1 0,-2-1 0,0-1 0,0-1 0,-3-3 0,3 4 0,-2-3 0,1 2 0,-1-1 0,1-2 0,-5-3 0,4 1 0,-3 0 0,4 1 0,1 1 0,0 1 0,-1-1 0,0 0 0,1 1 0,0 0 0,1 1 0,0 1 0,-1-2 0,0 2 0,-1-1 0,-1 1 0,0-2 0,0 0 0,0 0 0,3 1 0,0 1 0,1 1 0,-1 1 0,1-1 0,0 1 0,1 1 0,1 0 0,2 2 0,0 1 0,2 1 0,2 3 0,3 2 0,1 2 0,-1-1 0,1 2 0,1-1 0,-2-1 0,0 0 0,-2-1 0,-2-1 0,1 1 0,1 1 0,0 1 0,4 2 0,1 2 0,2 0 0,1 0 0,-4-4 0,-3-3 0,-6-5 0,-5-5 0,0 0 0,-8-6 0,-22-3 0,5-5 0,-57-26 0,16-3 0,-8-8 0,-27-17 0,-5-7 0,-5-3 0,1-1 0,12 6 0,7 4 0,21 15 0,7 3 0,-14-11 0,2 0 0,6 4 0,4 4 0,4 2 0,12 9 0,3 2 0,6 5 0,-3-1 0,-1-2 0,-2 2 0,2-1 0,6 5 0,5 5 0,6 4 0,2 4 0,8 7 0,2 26 0,8 14 0,7 26 0,5 12 0,8 8 0,3 1 0,0-2 0,0-16 0,-4-12 0,-2-11 0,-1-8 0,-1-5 0,-1-6 0,-2 0 0,1-1 0,0-1 0,-2-3 0,-2-4 0,-4-5 0,-4-3 0,-1-2 0,-17-16 0,-10-14 0,-17-19 0,-9-9 0,-7-8 0,-1-3 0,1 1 0,10 11 0,15 16 0,14 17 0,4 4 0,10 13 0,-5 1 0,11 20 0,5 15 0,8 17 0,9 11 0,2-2 0,4 3 0,-2-10 0,-4-11 0,-3-10 0,-9-16 0,-3-5 0,-5-6 0,1-3 0,-5-23 0,-4-3 0,-4-20 0,-3 9 0,1 5 0,3 10 0,8 10 0,12 6 0,17 18 0,23 16 0,12 13 0,7 6 0,-5-3 0,-17-10 0,-13-10 0,-15-9 0,-9-8 0,-11-5 0,-23-20 0,-20-12 0,-9-7 0,-3-3 0,-18-13 0,14 10 0,0-1 0,-9-12 0,-16-17 0,12 4 0,12 7 0,14 7 0,12 11 0,5 3 0,4 5 0,3 3 0,1 1 0,1 1 0,2 2 0,-1-2 0,1 1 0,4 3 0,1 4 0,5 6 0,1 7 0,2 1 0,0 1 0,-1-1 0,0-5 0,-3-3 0,0-3 0,-1-1 0,1 0 0,-2 1 0,0 0 0,2 8 0,-2-5 0,1 6 0,-3-3 0,-1-2 0,-2 2 0,-2-1 0,3 3 0,-2 0 0,1 0 0,3 3 0,0 0 0,5 5 0,0 0 0,-3 8 0,-1 3 0,-3 5 0,1 4 0,1 0 0,2 0 0,0-2 0,1-1 0,0-1 0,2-1 0,1 0 0,2-3 0,0-1 0,0-5 0,-1 5 0,0-5 0,-2 5 0,1-1 0,1 1 0,0-2 0,1 0 0,0-1 0,-1 0 0,-3 4 0,-1 2 0,0 4 0,-1 1 0,3-2 0,-1 0 0,1 0 0,-1-2 0,3-6 0,-1 4 0,2-1 0,-4 7 0,3-5 0,-3 4 0,2-2 0,-2 4 0,-2 1 0,1-1 0,1-2 0,0-1 0,-1 2 0,0 4 0,-2 3 0,-1 2 0,-1-1 0,0 3 0,1-3 0,0 1 0,2-1 0,0-4 0,0 1 0,1-2 0,-1-1 0,-2 3 0,0 0 0,-1 1 0,1-1 0,1 0 0,0 2 0,0 2 0,0 0 0,2 0 0,0-2 0,2-5 0,0-3 0,2-2 0,2-5 0,0-5 0,14-24 0,4-3 0,16-22 0,1 5 0,3-4 0,0-1 0,-3 5 0,-3 2 0,-2 3 0,-2 4 0,-3-1 0,-7 5 0,-3 2 0,-2 4 0,-1 4 0,-3 5 0,-2 5 0,-3 4 0,-7 25 0,-8 13 0,-7 32 0,-2 5 0,-1 18 0,1 3 0,2-3 0,4-8 0,5-27 0,5-16 0,1-17 0,3-13 0,1-4 0,3-24 0,8-22 0,8-23 0,14-29 0,6-6 0,2 0 0,-4 11 0,-12 31 0,-8 22 0,-8 16 0,-4 12 0,-3 8 0,-1 13 0,-1 14 0,0 11 0,0 22 0,0 23 0,3-20 0,3 20 0,3-40 0,2 6 0,0-13 0,-2-10 0,-2-9 0,-2-7 0,-2-3 0,21-50 0,-18 32 0,17-35 0</inkml:trace>
</inkml:ink>
</file>

<file path=ppt/ink/ink10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25.384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0 24575,'17'16'0,"-1"0"0,-7-7 0,-1 0 0,-2-3 0,-1 0 0,0-1 0,-1-1 0,1 2 0,1 1 0,0 0 0,2 2 0,-1-1 0,0 1 0,-1-2 0,0 0 0,1 0 0,0 0 0,0 0 0,0 1 0,0 0 0,-1 1 0,1-2 0,-3-2 0,1-2 0,1 2 0,1 0 0,1 3 0,-1-1 0,0-1 0,-1 1 0,1 0 0,0-1 0,-1 0 0,0 1 0,0-1 0,0-2 0,-1 1 0,0 0 0,-1 0 0,2 2 0,2 0 0,2 1 0,0 1 0,0-1 0,0 2 0,-1-1 0,-1 0 0,1 0 0,0 0 0,0 0 0,-1-1 0,-1-2 0,0 1 0,0 0 0,-1-1 0,2 1 0,5 5 0,-5-6 0,5 5 0,-5-5 0,2 2 0,0 2 0,-2-3 0,7 6 0,-9-7 0,10 8 0,-5-2 0,4 4 0,1 1 0,-1-1 0,-1-1 0,0-2 0,-1 1 0,0-1 0,0 0 0,2 2 0,-1-2 0,1 2 0,1 0 0,0-1 0,0 0 0,-2-1 0,0-1 0,-1-1 0,0 0 0,1-1 0,-1 0 0,0-1 0,0 0 0,1 0 0,-1-1 0,-1-1 0,-3-1 0,-5-2 0,-16-19 0,0 3 0,-16-17 0,15 15 0,-3-3 0,8 7 0,-2-2 0,1 3 0,1 0 0,1 1 0,3 3 0,0 0 0,-2 1 0,1 1 0,-2-2 0,3 2 0,0-2 0,-1-1 0,0-1 0,0 0 0,2 1 0,-3-2 0,0 1 0,-1 0 0,1 0 0,3 3 0,-2-1 0,0-1 0,-2-3 0,-2-2 0,2 1 0,-2-1 0,4 5 0,1-1 0,1 4 0,-2-4 0,0 2 0,-2-4 0,1 2 0,0 0 0,1 1 0,2 2 0,-3-1 0,0 2 0,-2-2 0,1 1 0,1 0 0,1 1 0,-2-3 0,0 1 0,-3-2 0,0 0 0,1 2 0,3-2 0,2 5 0,0-4 0,-1 2 0,-1-3 0,-2-1 0,1 1 0,1 1 0,2 1 0,-1 2 0,1-3 0,-4 1 0,-1-6 0,-3 0 0,2 1 0,3 3 0,3 2 0,1 0 0,-3-1 0,0 0 0,-3-3 0,1 1 0,0 0 0,2 1 0,1 2 0,2 1 0,-3-2 0,1 1 0,-2-3 0,1 2 0,-1 0 0,1 0 0,1 1 0,1 1 0,-2-2 0,1 2 0,-2-3 0,0-1 0,0 1 0,1 0 0,-1 2 0,2 1 0,0-2 0,0 1 0,1 0 0,-1 1 0,-2-2 0,-1-1 0,-1-2 0,1 2 0,0 2 0,3 1 0,0 1 0,-1 0 0,0-2 0,-2-1 0,1-1 0,0 1 0,-1 0 0,4 1 0,-2 2 0,3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15.459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24575,'0'0'0</inkml:trace>
</inkml:ink>
</file>

<file path=ppt/ink/ink10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25.404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0 24575,'14'25'0,"-3"-4"0,-4-12 0,-1-2 0,-1-3 0,-1 0 0,1 0 0,-1 2 0,1-2 0,0 3 0,0-4 0,1 3 0,0-3 0,0 0 0,-1 0 0,2 0 0,-2-2 0,4 1 0,-3-1 0,3 1 0,-3-2 0,0 2 0,1 1 0,0 0 0,-1 1 0,0 0 0,0 1 0,0 1 0,0 0 0,-1-1 0,0-1 0,-1 2 0,0-2 0,0 2 0,-1 0 0,0-1 0,1 1 0,1-1 0,1 1 0,-1-2 0,-1 1 0,2 0 0,-2-1 0,0 2 0,1-1 0,-1 1 0,1 0 0,0 0 0,1 0 0,-2-1 0,1 0 0,1 0 0,-3-1 0,3 4 0,-2-5 0,-1 2 0,5 2 0,-2-3 0,2 4 0,-2-2 0,0-1 0,-1 1 0,1-1 0,0-1 0,0 0 0,-1 1 0,0-1 0,0 1 0,0 1 0,0 0 0,1 0 0,0-1 0,0 0 0,-1-1 0,0 0 0,1 1 0,0 0 0,1 0 0,-1 1 0,-1 0 0,1-1 0,0 0 0,0 0 0,1-1 0,1 0 0,-1 0 0,1 0 0,-1 1 0,0-1 0,1 2 0,0-1 0,1-1 0,1 1 0,-1-1 0,1 1 0,-2-1 0,0 0 0,-3-2 0,1 3 0,-1 0 0,1-1 0,2 2 0,-3-1 0,0-1 0,1 2 0,-2-2 0,2 3 0,-1-3 0,2 2 0,0 0 0,-1-1 0,0 0 0,1 2 0,1 1 0,2 1 0,0-1 0,-3-2 0,0 0 0,-1 0 0,0 0 0,-2 0 0,-1 0 0</inkml:trace>
</inkml:ink>
</file>

<file path=ppt/ink/ink10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25.405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1 24575,'0'0'0</inkml:trace>
</inkml:ink>
</file>

<file path=ppt/ink/ink10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25.406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1 24575,'0'0'0</inkml:trace>
</inkml:ink>
</file>

<file path=ppt/ink/ink10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25.385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240 337 24575,'104'-3'0,"-32"-1"0,5-2 0,20-2 0,4-2 0,12-3 0,0-1 0,-18-1 0,-2 0 0,4-1 0,-2 0 0,-9 3 0,-2 0 0,1-1 0,-1 1 0,-3 0 0,-1 1 0,-3 2 0,-1-1 0,2 1 0,-2 0 0,-10 2 0,-2 1 0,57-7 0,-19 1 0,-20 2 0,4 1 0,-4 0 0,-4 1 0,-14 1 0,-32 4 0,-14 2 0,-14 1 0,-50 1 0,-27 0 0,8 1 0,-6 2 0,-10 2 0,-3 2 0,-8 3 0,-4 3 0,-11 3 0,-3 2 0,-8 4 0,-1 1 0,37-6 0,-1 0 0,0 0 0,0 2 0,-1 0 0,2-1 0,-27 8 0,3-1 0,13-3 0,2-1 0,10 0 0,3 0 0,13-3 0,3 0 0,-47 19 0,19-2 0,14-3 0,-8 5 0,7-2 0,7-1 0,16-8 0,16-9 0,10-4 0,11-5 0,8-3 0,4-2 0,4-3 0</inkml:trace>
</inkml:ink>
</file>

<file path=ppt/ink/ink10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25.386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596 1561 24575,'-15'8'0,"40"-12"0,37-15 0,20-8 0,-8 2 0,6-3 0,4-1-669,18-5 0,4-2 1,2 1 668,6-2 0,0 0 0,-4 3 0,-22 8 0,-3 2 0,-4 2 323,17-3 0,-7 3-323,-18 5 0,-5 3 331,25-6-331,-14 2 0,-33 5 0,-37 9 1029,-14 3-1029,-31 12 0,-67 27 0,9-3 0,-13 6 0,9-3 0,-6 3 0,-5 2-458,15-6 1,-4 2 0,-1 0 0,2 0 457,4-2 0,1-1 0,1 1 0,3-2 0,-17 9 0,4-2 0,5-1 0,-16 7 0,11-3 0,33-14 0,7-3 0,-30 15 0,46-24 0,40-12 0,42-16 0,17-9 0,15-8 0,5-1 0,11-5 0,5-1-133,-1-1 0,5-2 1,5-2-1,1 1 133,-9 3 0,3-1 0,1-1 0,0 1 0,-2 1 0,18-7 0,0 1 0,-2 0 0,-4 2-190,16-6 1,-3 1 0,-8 3 189,-23 9 0,-5 1 0,-6 3 0,3-2 0,-9 2 0,35-11 0,-70 19 0,-80 20 0,-24 15 0,-17 7 0,3 2 0,-8 3 0,-3 2 245,-16 8 1,-4 3-1,-1 1-245,25-8 0,-1 2 0,0 0 0,3-1 0,-18 8 0,2-1 0,5-1 197,17-6 1,3-2-1,5-1-197,-14 5 0,10-3 0,-16 6 0,57-18 0,90-31 0,21-12 0,17-8 0,0-1 0,9-4 0,5-3-77,-11 4 1,4-2 0,2-1 0,-1 0 76,-2 1 0,0 0 0,-1 0 0,-2 0 0,21-6 0,-4 0 0,-5 3 0,-21 7 0,-5 2 0,-5 2 0,8-4 0,-7 3 0,-12 5 0,-11 3 0,-13 1 0,-72 10 0,-42 17 0,-23 9 0,8 0 0,-9 3 0,-5 2-19,9-1 1,-5 1-1,-2 1 1,-1 2 18,-5 2 0,-3 1 0,2 1 0,2-1 0,13-4 0,1 1 0,3-2 0,3 0-13,-15 3 1,4-2 0,6-1 12,-12 3 0,11-3 0,-28 6 0,48-11 0,70-13 0,61-15 0,41-14 0,-16 6 0,8-2 0,2-1 453,11-2 0,2 0 0,-1 0-453,1-1 0,-1 1 0,-8 1 20,3 1 0,-11 3-20,-24 5 0,-8 2 0,10-6 0,-151 21 0,-13 9 0,-17 7 0,7 0 0,-8 4 0,-4 2-364,19-4 1,-5 3 0,1 0 0,4 1 363,-19 7 0,5 1 0,3-1 0,12-3 0,4-1 0,6-1 286,-9 3 0,13-1-286,-3 8 0,144-18 0,16-20 0,22-10 0,7-3 0,3-2 0,8-3 0,6-2 0,3-2-508,-8 2 1,5-3-1,3 0 1,-1-1-1,-3 0 508,-7 0 0,0-1 0,-1 0 0,-3 0 0,-3 1 0,7-2 0,-2 0 0,-4 1 0,-5 1 337,9-1 1,-5 1 0,-9 1-338,4-1 0,-10 1 0,-14 7 0,-25-1 0,-44 5 0,-70 22 0,-44 18 0,8-2 0,-12 5 0,-6 4-548,7-2 0,-6 3 0,-3 2 0,2 0 548,1 1 0,0 0 0,2 1 0,2 0 0,12-5 0,2 1 0,3-1 0,3-1 748,-10 4 1,4-1 0,7-3-749,-5 2 0,11-2 285,-19 16-285,167-52 0,14-14 0,21-9 0,7-4 0,-1 1 0,6-4 0,5-2 0,2 0-500,-9 1 1,4-1 0,2-1 0,-1 0 0,-2 0 499,-9 3 0,-1 0 0,-2 1 0,-2 0 0,-3 1 0,6-3 0,-3 2 0,-4 1 0,-2 1 732,16-4 0,-4 2 0,-13 3-732,-10 4 0,-21 2 111,-32-4-111,-112 41 0,-62 25 0,55-15 0,-8 3 0,-5 3 0,-4 2-513,3-1 0,-6 2 0,-2 2 0,0 0 0,3 0 513,7-1 0,1 1 0,2 0 0,1-1 0,3 0 0,-9 3 0,2-1 0,3-1 0,6-2 818,-6 2 0,7-2 0,7-3-818,-4 2 0,10-4 0,14-7 0,16-1 0,28-3 0,126-37 0,-31 2 0,13-5 0,4-1 0,-2-1 0,5-2 0,3-1 0,0 0 425,9-5 1,1-1-1,1 0 1,-3 0-426,-7 4 0,-2-1 0,-2 1 0,-3 1 0,12-4 0,-5 1 0,-6 3 0,10-4 0,-12 4 0,23-6 0,-59 13 0,-79 21 0,-28 13 0,-16 9 0,-6 3 0,-9 5 0,-5 3-409,6-2 1,-5 3 0,-2 2 0,0-1 408,-8 4 0,-1 1 0,0 0 0,2-1 0,9-4 0,2 0 0,1-1 0,4-1 378,-11 4 0,4-1 1,6-3-379,-10 5 0,10-4 0,23-9 0,8-3 0,-11 9 0,145-43 0,-9-7 0,16-8 0,7-1 0,1 0 0,6-2 0,5-2 0,0-1-168,8-2 1,2-2 0,2-1 0,2 0 167,-18 5 0,3-2 0,0 1 0,-1 0 0,-2 1 0,14-4 0,-1 2 0,-2 0 0,-4 1 0,-14 4 0,-3 0 0,-2 2 0,-3 0 12,16-4 1,-4 1-1,-16 4-12,19-10 0,-133 35 0,-31 16 0,-19 8 0,-3 3 0,-10 4 0,-8 4-577,-5 4 0,-9 3 0,-4 3 1,1 0 576,25-8 0,-2 0 0,1 1 0,0 0 0,1 0 0,-22 7 0,0 1 0,3-1 0,4-2 556,-13 5 0,6-1 0,11-5-556,3 0 0,15-6 0,-7 5 0,103-32 0,59-25 0,30-18 0,-17 8 0,5-3 0,2-1-219,14-5 1,3-3 0,-2 0 218,-7 2 0,-2 0 0,-3 1 0,24-11 0,-8 3 1228,-27 9 0,-10 3-1228,1-11 480,-138 20-480,-41 16 0,-25 9 0,45 1 0,-6 1 0,-4 2 0,-1 0-432,-11 1 1,-4 1-1,0 1 1,2 1 431,8-1 0,1 1 0,2 1 0,1 0 0,-23 5 0,2 0 0,12-1 351,9-2 0,7-1-351,-25 8 0,46-13 0,143-44 0,23-1 0,19-3 0,-17 8 0,8-2 0,2 1-167,-17 5 1,4 1-1,-1 0 1,-6 2 166,2 0 0,-4 2 0,-5 2 864,14-5 1,-9 2-865,-15 5 0,-11 2 0,-12-6 0,-117 22 0,-29 15 0,-20 8 0,12 1 0,-9 3 0,-1 2-299,27-5 1,-1 0 0,0 2 0,3-1 298,-24 8 0,3-1 0,6 0 0,18-5 0,5-1 0,5-1 343,-21 5 0,15-5-343,14-5 0,117-42 0,16-1 0,19-5 0,3-1 0,7-5 0,4 0 0,1-2-165,1 0 1,2-2 0,-5 3 164,23-9 0,-9 4 603,-31 10 0,-7 3-603,30-14 0,-86 20 0,-115 27 0,9 9 0,-12 5 0,4 2 0,-7 3 0,8-1 0,2-1 0,3 2 0,-28 9 0,10-2 0,13-6 525,1 1-525,69-15 0,118-34 0,0-2 0,10-3 0,7-3 0,2-2 0,0-1 0,-3 0 0,-16 6 0,-8 2 0,27-10 0,-40 8 0,-114 17 0,-20 13 0,-12 6 0,-22 2 0,-6 4 0,-8 1 0,1 2 0,15 2 0,6 0 0,18-4 0,5 0 0,-22 5 0,85-14 0,97-20 0,-21 4 0,7-2 0,10-2 0,-1-1 0,-11 1 0,-5 1 0,31-8 0,-37 6 0,-70 8 0,-68 6 0,9 3 0,-7 0 0,-10 0 0,0 2 0,7 0 0,4 1 0,-39 5 0,51 0 0,65-6 0,64-14 0,42-8 0,-51 7 0,-1-1 0,42-11 0,-36 7 0,-43 7 0,-71 6 0,-61 9 0,39 2 0,-1 0 0,-3 2 0,3 1 0,-38 10 0,36-6 0,44-5 0,106-19 0,-1-3 0,-11 1 0,-2-1 0,1-4 0,-27 8 0,-34 6 0,-39 8 0,-29 8 0,-15 7 0,2 3 0,21-4 0,22-4 0,19-7 0,21-3 0,20-5 0,12-2 0,1-2 0,-9 1 0,-12 0 0,-12 3 0,-44 1 0,4 0 0,-25 0 0,27 0 0,21 0 0,64-13 0,7-3 0,49-12 0,-39 5 0,-19 5 0,-46 10 0,-36 4 0,-26 4 0,-12 0 0,8 1 0,20 1 0,25-1 0,72-5 0,7-4 0,39-6 0,-33 0 0,-20 5 0,-27 4 0,-34 3 0,-11 2 0,-46 7 0,2 5 0,-10 4 0,17 0 0,31-7 0,27-4 0,35-3 0,41-11 0,39-11 0,-43 4 0,2-2 0,0-2 0,-2-1 0,-4 2 0,-3 0 0,44-12 0,-29 8 0,-22 6 0,-23 8 0,-15 3 0,-8 3 0,0 0 0,6-3 0,9-1 0,10-2 0,0 1 0,-4 2 0,-9 3 0,-13 1 0,-49 17 0,-32 15 0,13-7 0,-3 2 0,-1 3 0,0 0 0,-48 24 0,30-13 0,25-12 0,28-12 0,27-9 0,51-13 0,68-22 0,-9 0 0,6-3 0,-25 5 0,2 0 0,-7 1 0,6-1 0,-8 3 0,-5 1 0,-4 2 0,10-4 0,-3 3 0,31-9 0,-69 16 0,-71 17 0,-59 20 0,14-1 0,-6 4 0,-13 6 0,-1 3 0,2 1 0,2-1 0,10-5 0,5-1 0,-20 8 0,49-17 0,77-19 0,21-11 0,14-6 0,39-11 0,11-5 0,-26 7 0,3-2 0,0 0 0,-4 1 0,-1-1 0,-3 2 0,31-9 0,-9 3 0,-26 9 0,-9 2 0,31-8 0,-43 10 0,-48 12 0,-71 20 0,-10 5 0,-11 6 0,-16 4 0,-3 4 0,-4 2 0,2 0 0,22-6 0,10-2 0,-3 3 0,63-14 0,99-22 0,-15-4 0,8-3 0,22-6 0,4-3 0,2-2 0,-3-2 0,-18 5 0,-4 0 0,-7 2 0,-9 1 0,4 1 0,-54 6 0,-127 32 0,10 3 0,-9 3 0,24-6 0,-2 2 0,0 0 0,0 2 0,0 0 0,4 0 0,-19 6 0,9-3 0,-27 9 0,47-11 0,86-13 0,37-11 0,18-8 0,25-3 0,7-3 0,8-2 0,0-2 0,-9-1 0,-6 0 0,-26 4 0,-6 2 0,27-6 0,-53 7 0,-92 7 0,-21 7 0,-16 3 0,-28 5 0,-7 2 0,38-3 0,-1 2 0,2 0 0,-34 8 0,6 0 0,21-2 0,9-2 0,-14 3 0,30-5 0,119-23 0,12-5 0,8-1 0,-12 3 0,2-1 0,41-11 0,0 0 0,14-3 0,-55 12 0,-2 1 0,37-8 0,-70 14 0,-45 8 0,-50 11 0,-25 9 0,-1 4 0,18-2 0,36-9 0,62-12 0,72-18 0,-32 5 0,2-2 0,8-2 0,-3-1 0,35-15 0,-35 5 0,-46 6 0,-120 7 0,-3 9 0,-12 3 0,29 1 0,-2 0 0,0 0 0,-41 1 0,3 2 0,24 0 0,5 3 0,15 1 0,4 1 0,5-1 0,6 1 0,-12 3 0,94-9 0,75-11 0,-31 2 0,3-1 0,1-1 0,-1-1 0,42-9 0,-33 6 0,-28 5 0,-33 5 0,-57 2 0,-71 7 0,36 1 0,-8 3 0,-31 9 0,2 1 0,41-8 0,3 1 0,-14 7 0,10-2 0,17-6 0,10 1 0,52-6 0,58-10 0,49-12 0,-44 4 0,3-1 0,-2-1 0,-2 0 0,48-13 0,-32 9 0,-28 6 0,-26 5 0,-26 5 0,-34 2 0,-25 1 0,-16 5 0,1 2 0,14 5 0,33-5 0,31-3 0,58-15 0,12-5 0,3-2 0,22-6 0,-19 3 0,-6 0 0,-13 1 0,8-2 0,-31 8 0,-36 4 0,-53 9 0,-22 2 0,-11 2 0,12 2 0,27 0 0,34-2 0,42-4 0,31-7 0,20-5 0,-5-2 0,-22 1 0,-18 4 0,-31 5 0,-48 4 0,-9 7 0,-23 1 0,27 2 0,6 0 0,11-1 0,10-2 0,64-2 0,20-5 0,43-4 0,-18-4 0,-13-3 0,-21 1 0,-16 3 0,-23 4 0,-21 1 0,-25 3 0,-20 2 0,-11 3 0,3 2 0,16-2 0,26-2 0,89-13 0,5-5 0,-13 4 0,1 0 0,27-11 0,-32 6 0,-27 5 0,-43 6 0,-44 3 0,-34 4 0,-20 3 0,7 4 0,27 1 0,41-5 0,119-13 0,0-6 0,-8 1 0,2-2 0,20-9 0,-28 4 0,-28 7 0,-30 8 0,-29 2 0,-21 3 0,-12 1 0,-9 5 0,25-2 0,5 2 0,99-6 0,13-2 0,-13 0 0,3-2 0,-14 0 0,-3-1 0,39-4 0,-34 1 0,-22 3 0,-40 2 0,-48 4 0,-60 12 0,39-5 0,-3 2 0,1 2 0,1 0 0,-41 11 0,8 0 0,54-12 0,36 3 0,99-14 0,-19-3 0,6-3 0,12-1 0,1-2 0,-13-1 0,-4 0 0,-6-1 0,-4 0 0,26-3 0,-30 5 0,-33 2 0,-74 5 0,-55 4 0,33 1 0,-5 2 0,-5 2 0,1 1 0,13 1 0,4 0 0,-42 9 0,58-9 0,48-4 0,72-9 0,41-8 0,-49 3 0,1-1 0,55-12 0,-27 2 0,-33 5 0,-33 7 0,-35 2 0,-39 5 0,-20 0 0,-7 0 0,11 0 0,20 0 0,33 0 0,71-6 0,3 1 0,45-6 0,-38 1 0,-14 2 0,-15 0 0,-14 4 0,-12 2 0,-9 2 0,-3 0 0,-1 0 0,-22 0 0,5 0 0,-16 0 0,9 0 0,7 0 0,0 0 0,2 0 0,-1 0 0,0 0 0,-3 0 0,-3 0 0,-4 0 0,-2 0 0,0 0 0,1 0 0,6 0 0,4 0 0,5 0 0,1 0 0,-1 0 0,0 0 0,-4 0 0,1 0 0,-1 1 0,0 0 0,1 0 0,-1-1 0,0 0 0,-2 0 0,0 0 0,-1 1 0,-1 0 0,-2 1 0,-3-1 0,-3 0 0,-1 1 0,0 0 0,1 1 0,3-1 0,0 1 0,3 0 0,-5 1 0,3-2 0,-7 3 0,5-3 0,-2 0 0,5 0 0,4 0 0,5 0 0,2-1 0,0 2 0,2-3 0,24-2 0,4-3 0,27-5 0,-13 3 0,0 0 0,-10 2 0,-4 1 0,-5 0 0,-3 2 0,-2 0 0,1 0 0,0 1 0,2-1 0,1 0 0,1 1 0,0-2 0,1 1 0,1 0 0,-1-1 0,1 0 0,-1 1 0,-1 1 0,1-2 0,-3 2 0,1-1 0,-1 1 0,0 1 0,1 0 0,1 0 0,-2 0 0,0 0 0,-3 0 0,-2 0 0,1 0 0,1 0 0,1 0 0,2 0 0,-3 0 0,0 0 0,-1 0 0,-1 0 0,0 0 0,-1 0 0,0 0 0,1 0 0,-1 0 0,1 0 0,-2 0 0,1 0 0,0 0 0,4 1 0,2 0 0,1 0 0,-1 0 0,-2 0 0,-3 0 0,-3 0 0,1 0 0,-1 0 0,0 0 0,1 0 0,4 0 0,-6 0 0,10 0 0,-4 0 0,5 0 0,-6 0 0,0 0 0,-5 1 0,1-1 0,-1 0 0,-3-1 0</inkml:trace>
</inkml:ink>
</file>

<file path=ppt/ink/ink10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25.387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1 603 24575,'19'-13'0,"-3"2"0,-4 2 0,0 1 0,-2 0 0,0 1 0,-1 1 0,0 1 0,-1 1 0,0 0 0,-2 1 0,-1 0 0,2-1 0,-1 0 0,2-1 0,-2 0 0,-1 1 0,1-1 0,0 2 0,0 1 0,0-2 0,0 0 0,0 0 0,0-1 0,1 1 0,1 0 0,-1 0 0,-1 2 0,0-1 0,-1 1 0,2-2 0,0 1 0,0-2 0,3 0 0,-4 3 0,5-3 0,-8 5 0,6-4 0,-5 2 0,4-1 0,0-1 0,-1 1 0,1 0 0,-2 1 0,1-1 0,0 0 0,0 1 0,-1-2 0,0 2 0,-1-1 0,2-1 0,0 1 0,-1 0 0,2 0 0,-4 0 0,4 0 0,-2 0 0,-1 0 0,2 0 0,-2 1 0,1-1 0,2-1 0,-1 1 0,1 0 0,-2 2 0,0-1 0,2-1 0,-1 0 0,1-1 0,-2 2 0,0 1 0,1-2 0,0 1 0,1-1 0,-1 0 0,1 0 0,-1 1 0,-1 1 0,0 0 0,0-1 0,1 1 0,0-2 0,-1 2 0,2-1 0,-1 0 0,2 0 0,-1-1 0,2 1 0,0-1 0,0 1 0,0 0 0,-2 1 0,-1-1 0,-2 1 0,2 0 0,2-1 0,1 0 0,1-1 0,0 1 0,-1 0 0,-2 1 0,0 1 0,-4-1 0,7-1 0,-4-1 0,5 0 0,-1 0 0,0 2 0,0-1 0,-1 0 0,1 1 0,-2-1 0,-1 0 0,-1 1 0,-1 1 0,0-1 0,2-1 0,0-1 0,1 1 0,0 0 0,0-1 0,0 1 0,1-1 0,0 0 0,2 0 0,-1 0 0,-2 1 0,4-3 0,-2 1 0,2 0 0,-2 0 0,-2 2 0,2-1 0,-1 0 0,-1 0 0,1 0 0,-1 0 0,1 0 0,0 0 0,-2 0 0,0 1 0,-1-1 0,3 0 0,2-1 0,1 0 0,1-1 0,-3 2 0,1-2 0,-3 3 0,2-2 0,-1 2 0,6-2 0,3-1 0,-1 2 0,-3-1 0,-6 2 0,1 0 0,1 0 0,-1-1 0,1 0 0,-1 1 0,-1 0 0,1 0 0,0 0 0,0 0 0,2 0 0,-2 0 0,0-1 0,1 1 0,3 0 0,-4-1 0,3 1 0,-5 0 0,2 0 0,1 0 0,0 0 0,-1 0 0,1 1 0,2-3 0,-4 4 0,7-4 0,-5 2 0,5-1 0,0 0 0,-3 1 0,1 0 0,1-2 0,-1 1 0,-1 0 0,0 0 0,3 0 0,3 0 0,2 0 0,0 0 0,-4 1 0,3 0 0,6-1 0,-7 1 0,12-1 0,-10 1 0,8-1 0,2 0 0,0 1 0,3 0 0,0 1 0,1-1 0,4 0 0,7 1 0,-15 1 0,15 0 0,-13 0 0,5 0 0,-5 0 0,-7 0 0,-14 0 0,-1 0 0</inkml:trace>
</inkml:ink>
</file>

<file path=ppt/ink/ink10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25.388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912 1054 24575,'22'0'0,"-4"0"0,-6 0 0,-1 1 0,1 1 0,0 2 0,-3 0 0,-1 0 0,0-1 0,0 0 0,2 0 0,4 1 0,1-1 0,1 1 0,-2-2 0,-4 1 0,-1-1 0,-3 0 0,0 1 0,0-1 0,1 2 0,0-3 0,0 2 0,2 1 0,-1-1 0,4 2 0,-1-2 0,-1 1 0,-2-1 0,-1-1 0,-2 0 0,3-1 0,-3 1 0,3 0 0,-3 0 0,1-1 0,2 3 0,-2-1 0,3 2 0,2 1 0,1 1 0,1-1 0,-2-1 0,-4-2 0,-1-1 0,-1-1 0,3 1 0,-1 0 0,1 0 0,-2 0 0,1 0 0,-1 0 0,2-1 0,-2 0 0,2-1 0,-1 0 0,0 0 0,1 0 0,1 0 0,1 0 0,2 0 0,1-2 0,1 0 0,0-1 0,0-1 0,-3 1 0,-1 0 0,-3 0 0,-2 2 0,2-4 0,-3 3 0,3-3 0,-1 1 0,0 0 0,1 0 0,-2 0 0,0 1 0,3-2 0,-4 1 0,4 0 0,-3 1 0,3-1 0,0 1 0,-1 1 0,1 0 0,-3 0 0,1-1 0,2-1 0,-1 1 0,1-1 0,-3 2 0,-25 6 0,11-2 0,-20 3 0,18-3 0,2 1 0,0 0 0,1 0 0,2-1 0,0 0 0,0-1 0,0 0 0,-3 2 0,2-2 0,-2 2 0,5-1 0,-3 0 0,0 0 0,1 0 0,-2-1 0,3 1 0,-1 0 0,-4 1 0,-1-1 0,-3 2 0,2-1 0,0-1 0,-2 0 0,7 0 0,-6 1 0,2-1 0,-1 1 0,-3-1 0,4 0 0,0 1 0,-1-1 0,0 1 0,-2-1 0,-1 1 0,1-1 0,2 0 0,1-1 0,2-1 0,1 0 0,-2 1 0,0 0 0,-2 0 0,-1 0 0,3-1 0,0 0 0,2 0 0,1 0 0,1 0 0,0-6 0,2 2 0,-1-6 0,3 4 0,1 0 0,-1-2 0,0 1 0,-1-1 0,1 2 0,-1 0 0,1-1 0,0-1 0,-1-1 0,0-1 0,0 1 0,-1-1 0,1 2 0,0 1 0,-1 0 0,0 1 0,0 0 0,1 0 0,-3-1 0,3 3 0,-2-2 0,0 1 0,2 1 0,-4-3 0,4 2 0,-1-1 0,-1 1 0,0 0 0,1 0 0,-1 0 0,0-1 0,0 1 0,0 0 0,0 0 0,1 0 0,-1 1 0,-1 0 0,1-2 0,-1 1 0,0-3 0,0 2 0,0 0 0,-1-1 0,0 2 0,-1-1 0,1 0 0,0-1 0,-1 1 0,3 1 0,-3-1 0,1-1 0,0-1 0,0-1 0,1 2 0,-2-1 0,1 0 0,-1 0 0,1 1 0,1-1 0,0 1 0,0 0 0,0 0 0,0 1 0,0 0 0,0 0 0,0 0 0,0-1 0,-1-1 0,-1 0 0,-1-1 0,-1 0 0,0-2 0,-1-1 0,0 0 0,0-1 0,0-1 0,0-1 0,-1 1 0,2 1 0,-1 0 0,2 1 0,-1 2 0,0-1 0,0 1 0,-1-1 0,1 0 0,0 1 0,1-1 0,-1 1 0,0-1 0,-1 1 0,-1-2 0,1 0 0,-1-1 0,-2-6 0,3 7 0,-6-10 0,3 5 0,-8-9 0,-4-8 0,-7-4 0,-7-6 0,-2 5 0,-16-4 0,-13-1 0,-14-5 0,31 19 0,11 8 0</inkml:trace>
</inkml:ink>
</file>

<file path=ppt/ink/ink10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25.389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995 708 24575,'75'0'0,"0"-1"0,13 0 0,6 3 0,24 6 0,6 6-483,-36 0 0,2 2 1,0 4 482,6 4 0,0 3 0,-1 3 0,-6 1 0,-1 2 0,-1 2 0,1 0 0,-1 2 0,0 0 0,-4-1 0,-1 2 0,-1-1 0,-4-1 0,0 0 0,-1 0 0,1 1 0,0 0 0,-1-1 28,29 15 0,-2-1-28,-3-2 0,-2-1 169,-7-3 1,-3-2-170,-11-5 0,-3-2 0,-7-4 0,-3 0 0,44 23 725,-19-6-725,-18-7 328,-25-14-328,-15-8 0,-14-8 0,-7-4 0,-79-42 0,5 0 0,-11-7 0,-12-5 0,-12-5 0,-3-3-582,15 9 0,-2-1 0,-2-1 0,-2-2 582,-13-5 0,-2-1 0,-3-1 0,-1 0 0,16 7 0,-2 0 0,-1-1 0,0 1 0,0 0-481,-1 0 0,1-1 0,-1 1 0,0 0 0,-1 1 481,-2-2 0,-1 0 0,1 1 0,0 0 0,3 3 0,-13-6 0,2 2 0,3 2 0,2 3-179,13 6 0,2 3 0,2 1 1,2 3 178,-13-3 0,3 4 0,4 2 0,-21-2 0,7 5 0,14 6 0,7 3 963,18 5 1,7 3-964,-21-1 2590,26 3-2590,28 5 931,14 2-931,14 0 0,52 3 0,11 7 0,16 6 0,10 0 0,12 4 0,6 3-583,-6-1 1,5 4 0,4 0 0,3 3 582,-12-3 0,4 2 0,1 0 0,0 2 0,1 0 0,1 2 0,2 0 0,-1 2 0,0-1 0,-3 2 0,-6-2 0,-1 0 0,-2 1 0,-2 0 0,-4 0-165,5 2 0,-3 0 0,-4-1 0,-3 0 165,8 5 0,-6-2 0,-6-1 0,6 5 0,-9-2 0,-20-10 0,-4-2 0,42 18 0,-52-24 2244,-6-6-2244,-26-10 745,1 1-745,-6-2 0,-5-2 0,-3-1 0</inkml:trace>
</inkml:ink>
</file>

<file path=ppt/ink/ink10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25.390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1589 773 24575,'30'-14'0,"74"12"0,6 17 0,20 10 0,-40-7 0,5 2 0,6 4 0,1 1-656,-3 2 1,3 2-1,2 2 1,1 1 0,0 1 255,2 2 1,2 1 0,-1 1 0,0 1 0,-3 0 399,-4-1 0,-2 0 0,-1 1 0,-2-1 0,-2 1 115,10 5 0,-2 0 1,-4 0-1,-5-2-115,4 2 0,-6-1 0,-4-1 542,22 11 1,-9-3-543,-25-11 0,-8-3 0,13 8 0,-32-15 2689,-33-17-2689,-29-13 1038,-46-22-1038,-19-8 0,-19-8 0,-1 0 0,-11-4 0,-9-2-656,21 10 1,-6-1-1,-6-2 1,-3 0 0,-2-1 404,18 7 0,-3 0 0,-2-2 0,-3 1 0,0 0 1,-1-1-1,-1 1 251,-9-2 0,-1-1 0,-3 1 0,0 0 0,1 0 0,0 0 0,2 1-366,5 2 0,1 0 0,0 1 0,1 0 0,1 1 0,3 0 0,1 0 366,-2 0 0,0 0 0,2 1 0,3 0 0,4 2 0,4 1-141,-14-4 0,5 2 1,5 1-1,7 2 141,3 0 0,6 2 0,4 0 0,-20-6 0,9 2 0,-17-7 3276,37 9-2537,110 36-739,28 12 0,21 9 0,-8-2 0,12 4 0,4 2 0,-7-1 220,5 0 0,-5 0 0,14 5-220,-6-2 0,12 4 0,8 3 0,4 2 0,-1 0 0,-6-3-420,-11-4 1,-2 0-1,-1-1 1,0 0-1,0 1 1,3 0 419,7 4 0,2 0 0,2 1 0,-1 0 0,-2-1 0,-2 0 0,-10-4 0,1 0 0,-1 0 0,-3-1 0,-6-1 0,-7-3-40,25 10 1,-11-3 0,-8-2 39,10 5 0,-9-3 0,-17-9 0,-12-1 0,-13 9 2187,-134-26-2187,11-16 0,-16-6 0,-8-3 0,-3-1 0,-9-3 0,-4-1 0,-1-2 319,12 2 1,-3-2-1,-1 0 1,0-2-1,0 1-319,2-2 0,-2 0 0,2 0 0,1-1 0,5 2 0,-4-2 0,3 0 0,4 1 0,6 1 16,-1-1 1,6 2 0,5 0-17,-19-4 0,9 1 0,23 6 0,10 1 0,1-9 0,155 23 0,-7 11 0,19 8 0,8 2-494,-9 0 0,6 2 0,3 2 0,2 1 494,-15-2 0,2 2 0,1 0 0,-1 1 0,-3 0 0,14 4 0,-3 0 0,-2 1 0,-7-2 0,10 5 0,-6-1 0,-7-2 968,19 6 1,-12-3-969,-39-10 0,-8-3 99,33 12-99,-116-32 0,-52-20 0,-30-13 0,-6-1 0,-15-4 0,-7-4-536,30 10 0,-5-1 1,-3-1-1,-2-2 0,0 1 536,11 3 0,-1-1 0,-2-1 0,0 0 0,1 1 0,1 0 0,-14-3 0,0-1 0,1 1 0,3 1 0,3 0 0,-7-1 0,3 0 0,4 2 0,5 1 601,-7-2 1,6 1-1,7 4-601,-8-3 0,11 4 0,25 6 0,8 3 0,-4-5 0,139 23 0,-6 10 0,15 5 0,9 4 0,13 4 0,11 3 0,7 3 0,5 2-187,-20-4 0,6 2 1,4 2-1,1 1 1,1 1-1,-3-1 187,0 2 0,1 0 0,0 0 0,-1 1 0,-2 0 0,-3-1 0,-11-3 0,0 0 0,-3-1 0,-1 1 0,-3-2 0,-3 0-198,21 7 1,-3 0-1,-6-2 1,-9-3 197,-8-1 0,-8-3 0,-3 0 0,22 7 0,-10 0 0,14 14 0,-161-38 0,-16-15 0,-22-10 0,-10-3 0,15 3 0,-8-3 0,-6-1 0,-2-2 0,-1 0 241,4 0 1,-2 0 0,-3-2-1,0 0 1,0 0 0,1 0-242,4 1 0,-1-1 0,1 0 0,1 0 0,2 1 0,3 0 0,-27-8 0,3 1 0,5 1 0,7 0 0,-4-2 0,7 1 0,8 1 480,-9-5 0,13 0-480,18 7 0,32 1 0,89-6 0,27 21 0,33 10 0,11 4 0,-11 1-763,-2 0 1,-4 2-1,14 3 763,-7 1 0,14 1 0,9 2 0,2 3 0,-3 0 0,-11 2 0,-10 3 0,-6 1 0,-3 2 0,0 1 0,3-1 0,9 2 0,1 0 0,2 1 0,-3 0 0,-3 0 0,13 3 0,-2 0 0,-6 0 0,-9-2 0,-13-3 0,-9-1 0,-6-1 0,6 0 0,-13-3 2266,-7-1-2266,-104-33 0,-38-12 0,2 1 0,-10-4 0,-7-1-532,-1 0 0,-6-2 0,-4-1 0,0 0 532,-9-3 0,-2 1 0,0-1 0,3 2 0,15 4 0,3 1 0,1 1 0,3 0 596,-20-4 1,2 0-1,8 2-596,-14-4 0,13 3 0,-14-6 0,53 6 0,109 24 0,37 7 0,4 1 0,13 2 0,6 4-462,0 1 1,7 4 0,3 1 0,0 2 461,4 1 0,2 1 0,-1 3 0,-3 0 0,-11 1 0,-2 2 0,-2 0 0,-7 1 669,6 2 0,-6 1 0,-7 0-669,12 4 0,-10-1 262,-17-6 0,-15-2-262,-31-1 0,-136-37 0,24-3 0,-15-6 0,-8-3-575,2 1 0,-8-2 1,-5-2-1,0-1 575,17 5 0,-3-2 0,-1 0 0,0 0 0,3 0 0,-18-5 0,0 1 0,3-1 0,4 2 333,17 5 1,2 0-1,4 1 1,4 0-334,-3-2 0,5 2 0,5 0 55,-11-3 1,8 1-56,13 7 0,18 0 0,39-3 0,70 16 0,42 11 0,5 4 0,16 4 0,9 5-166,-25-2 1,7 3 0,4 2 0,2 1 0,-2 0 165,4 3 0,2 0 0,0 2 0,-2 1 0,-3 0 0,-11-1 0,-1 1 0,-2 0 0,-4 0 0,-3 0 72,4 1 0,-4 0 0,-4 0 0,-7-2-72,34 12 0,-11-4 0,-21-5 0,-10-5 0,-4-3 0,-178-65 0,12 9 0,-22-6 0,-9-1-558,26 8 0,-6-1 1,-5-1-1,-2 0 0,1 1 558,-4-2 0,-3 0 0,1 1 0,0 0 0,3 2 0,11 3 0,1 2 0,1 1 0,4 1 0,3 1 601,-2 0 1,4 2 0,4 1-1,5 1-601,-39-9 0,12 3 111,20 6 1,16 1-112,21-3 0,109 29 0,48 13 0,-17 0 0,14 4 0,8 3 0,2 1-530,-2 0 0,4 2 0,4 1 0,2 2 0,0 1 530,-12-3 0,2 2 0,2 1 0,-1 0 0,-2 0 0,-3 0 0,8 2 0,-1 1 0,-3 0 0,-4-1 0,-4 0 604,1 1 0,-4-1 0,-5 0 1,-5-2-605,3 1 0,-6-1 0,-8-3 211,-4 0 1,-9-3-212,19 9 0,-80-31 0,-45-15 0,-50-21 0,-10-2 0,1 0 0,-11-3 0,-7-3 0,-1 1 177,11 4 0,-4 0 1,-1-1-1,-1 0 1,1 1-178,1 1 0,-2-1 0,2 1 0,2 2 0,6 2 0,1 2 0,3 1 0,5 3 0,6 1 101,-1 1 1,7 2-1,4 1-101,-18-4 0,8 1 0,15 7 0,27-2 0,47 5 0,68 17 0,48 17 0,-27-5 0,15 3 0,8 3 0,-1 0 0,-11-2-623,15 2 1,-7-2 0,10 6 622,-20-3 0,11 4 0,6 2 0,-1 1 0,-5 0 0,-12-2 0,24 10 0,-13 0 0,3 1 0,-16-6 0,4 1 0,-2 1 0,-1-1 699,20 8 0,-2 0 0,-14-4-699,-13-4 0,-17-3 94,-14 6-94,-109-34 0,-16-16 0,-21-10 0,-8-3 0,-2 0 0,-9-3 0,-5-2 0,-1-1-505,12 3 1,-3-1 0,-1-1 0,-1 0 0,2 0 504,0 0 0,-1-1 0,0 1 0,3 0 0,5 2 0,-1 0 0,3 0 0,4 1 0,5 2 600,-5-2 0,6 1 0,5 2-600,-19-5 0,11 3 0,-16-7 0,52 10 0,156 35 0,-41-4 0,6 2 0,33 6 0,16 7 0,-19 1 0,10 5 0,6 3 0,0 0 101,5 3 0,3 1 1,0 1-1,1 1-101,-19-7 0,0 1 0,1 1 0,-2-1 0,-4 0 0,12 4 0,-1 0 0,-7-2 0,-13-2 15,5 2 0,-15-3-15,17 7 0,-46-16 0,-72-26 0,-37-15 0,-19-9 0,-4 0 0,-11-5 0,-7-2-498,2 2 1,-6-3 0,-4 0 0,-2-1 497,12 6 0,-2-1 0,-2-1 0,1 1 0,2 1 0,-18-5 0,1 1 0,2 1 0,3 1 0,13 5 0,2 1 0,2 2 0,5 1 642,-7-2 0,4 2 0,6 1-642,-14-3 0,9 2 0,16 5 0,11 1 0,11-2 0,85 19 0,84 26 1113,-31-4 1,2 2-1114,-17-4 0,-1 1 121,9 4 1,-6 0-122,-1-3 0,-6-1 0,-64-14 0,-79-25 0,15 3 0,-7-3 0,-22-6 0,-4-2 0,-3-2 0,-1 1 0,9 2 0,1 2 0,7 1 0,4 2 0,15 4 0,4 1 0,-36-9 0,21 8 0,23 8 0,10 6 0,3 3 0,1 1 0,-8 3 0,21-1 0,-3 5 0,19 1 0,4 4 0,38 11 0,62 16 0,-21-12 0,6 2 0,5 1 0,1 0 0,0 1 0,-4 1 0,-12-6 0,-5 0 0,34 17 0,-26-7 0,-69-17 0,-71-13 0,3-9 0,-5-4 0,-47-2 0,38-2 0,2-2 0,-14-7 0,-8-4 0,47 10 0,57 5 0,28 9 0,40 0 0,-18 0 0,-10-1 0,-37-9 0,-53-16 0,-40-16 0,26 14 0,-3-1 0,-2 0 0,0 1 0,3 1 0,2 2 0,-38-19 0,26 12 0,15 6 0,18 8 0,9 4 0,4 2 0,4 3 0,1 1 0,3 1 0,3 1 0,1 0 0,4 0 0,1 2 0,2 0 0,2 0 0,0 0 0,17-4 0,-5 3 0,12-2 0,-7 5 0,-2 0 0,-3 1 0,-1 1 0,3 0 0,-1 0 0,3 0 0,-2 0 0,-1 0 0,-2-1 0,1 0 0,-1 0 0,3 0 0,0 1 0,2 0 0,-5 0 0,2 0 0,-2 0 0,1 0 0,3 0 0,-3 0 0,0 0 0,-1 0 0,1 0 0,-1 0 0,-32 0 0,3-1 0,-29-2 0,20 0 0,6 0 0,7 1 0,9 0 0,4 0 0,1-2 0,-1 1 0,-4-3 0,-1 1 0,2 1 0,1 0 0,3 2 0,24-2 0,-8 3 0,21-1 0,-14 3 0,1 1 0,-3 1 0,-1 1 0,-2-2 0,-2 0 0,1 0 0,0 0 0,-1-1 0,1 2 0,-5-3 0,1 2 0,-3-2 0,1 0 0,4 0 0,0 0 0,1 0 0,-3 0 0,-1 0 0,-2 0 0,4 0 0,0 0 0,2 0 0,-1 0 0,-3 0 0,0 0 0,-2 0 0,3 0 0,-2 0 0,1 0 0,-1-2 0,1 2 0,0-2 0,2 2 0,-2 0 0,1 0 0,-2 0 0,0 0 0,3 0 0,1 0 0,4 0 0,-1 1 0,2-1 0,-3 2 0,-2-1 0,-2 1 0,-30-1 0,11 0 0,-21-1 0,13 0 0,-1 0 0,3 0 0,-1 0 0,9 0 0,2 0 0,1 0 0,-4 0 0,0 0 0,-3 0 0,6 0 0,0 0 0,2 0 0,-2 0 0,-3 0 0,-3 0 0,-1 0 0,1 0 0,2 0 0,0 0 0,-1-2 0,-2-1 0,-1-1 0,-3-3 0,9 5 0,-1-2 0,8 2 0,19-5 0,-6 4 0,16-3 0,-10 6 0,-3 0 0,-1 0 0,-3 0 0,-1 0 0,-1 0 0,0 0 0,0 0 0,-1 0 0,0 0 0,-1 0 0,0 0 0,2 0 0,-2 0 0,3 0 0,-4 0 0,2 0 0,0 0 0,1 0 0,0 1 0,1 0 0,-3 0 0,2 0 0,-4-1 0,6 0 0,-5 1 0,4 0 0,-1 0 0,0 0 0,0 0 0,-1 0 0,1 0 0,0 0 0,0 0 0,2 0 0,-2 0 0,-1 0 0,0 1 0,0 0 0,2-1 0,0 1 0,0-1 0,0 1 0,-2-1 0,-1 0 0,2 1 0,-3-1 0,3 1 0,0 0 0,3 0 0,2 1 0,0 0 0,-3 0 0,0 0 0,-3-1 0,-1-1 0,0 0 0,2 0 0,0 2 0,2-2 0,-2 0 0,0 0 0,-3 0 0,2 0 0,2-1 0,5 1 0,2-1 0,-1 1 0,-1 0 0,-3 0 0,1 0 0,1 1 0,-5-2 0,4 1 0,-2 0 0,3 1 0,1 0 0,1 0 0,-1 0 0,0 0 0,0 1 0,2-1 0,0 0 0,0 0 0,-1 1 0,-2-1 0,2-1 0,1 2 0,1 1 0,2-1 0,1 1 0,0-2 0,1 1 0,-1 0 0,1 0 0,-1 0 0,1 1 0,-1-1 0,0 1 0,1-1 0,-1 0 0,0 1 0,1-1 0,0 0 0,2 1 0,1 0 0,2 1 0,-2-1 0,0 0 0,0-1 0,-2 1 0,3 0 0,-1 1 0,-2 0 0,0 0 0,-1 0 0,-1-1 0,2 1 0,1 1 0,-1 0 0,0 1 0,4 1 0,-11-3 0,13 3 0,-7-2 0,11 3 0,-9-3 0,8 2 0,-8-2 0,6 2 0,1 1 0,2-1 0,-14-3 0,12 4 0,-10-3 0,6 3 0,4 1 0,-4-2 0,-1 0 0,-3-1 0,0-1 0,-2 1 0,1 0 0,0 0 0,-2 0 0,-1 0 0,3 0 0,-6-2 0,7 3 0,-4-1 0,2 1 0,3 2 0,-2 1 0,-1 0 0,3 1 0,-1-1 0,1 0 0,0 0 0,1 0 0,-2 0 0,0-1 0,-1 0 0,0 2 0,-1-1 0,2 1 0,1 0 0,1-2 0,1 2 0,0-1 0,5 1 0,2 2 0,3 1 0,3 2 0,1 0 0,3 0 0,0 0 0,2 1 0,1 1 0,3 2 0,5 3 0,6 6 0,9 5 0,3 6 0,-2 0 0,-5 2 0,-7-4 0,-8-3 0,-5-2 0,-10-10 0,-9-5 0,-4-4 0,-5-4 0,-3-2 0,-6-4 0,-4-3 0</inkml:trace>
</inkml:ink>
</file>

<file path=ppt/ink/ink10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25.391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1 24575,'23'0'0,"1"0"0,-5 0 0,3 0 0,-1 0 0,0 0 0,-2 0 0,-3 0 0,-1 0 0,-3 0 0,-2 0 0,-1 0 0,1 0 0,-2 0 0,0 0 0,-2 0 0,0 1 0,1 0 0,0 0 0,0 0 0,-1 0 0,2 1 0,-3-1 0,3 0 0,-2 1 0,1-1 0,1 1 0,1 0 0,0 1 0,0 0 0,-1 0 0,0-1 0,-1 0 0,0 0 0,1 0 0,0 0 0,1 0 0,0 0 0,0 0 0,-1-1 0,1 1 0,1 0 0,1 0 0,0 1 0,0-1 0,1 1 0,-2-2 0,6 2 0,-1-1 0,1 0 0,-1 0 0,-4 0 0,0-2 0,-1 2 0,1-1 0,1 0 0,1 0 0,-2 0 0,-1 0 0,-2 0 0,-1 0 0,0 0 0,2 1 0,1 1 0,0 0 0,0-1 0,-2 1 0,1 0 0,-1-1 0,2 1 0,-5-1 0,2-1 0,-2 1 0,2 0 0,0 1 0,0-1 0,0 0 0,0 0 0,0 0 0,2-1 0,-1 2 0,1-1 0,-2 0 0,1 0 0,-1 0 0,1 0 0,0 1 0,1-1 0,0 0 0,-1 1 0,1-1 0,2 0 0,-1 1 0,1 0 0,0 0 0,0-1 0,1 1 0,-3-1 0,1 0 0,-1 0 0,0 1 0,0-1 0,2 0 0,-1 1 0,0 0 0,1 0 0,-1 1 0,1 0 0,-2-2 0,-2 0 0,1-1 0,2 2 0,3 0 0,0 1 0,-3-1 0,-1 0 0,-2-1 0,1 0 0,0 0 0,-1 0 0,1 1 0,0-1 0,-1 2 0,2-1 0,0 0 0,2 0 0,0 0 0,1 1 0,-1 0 0,2 1 0,-6-3 0,4 2 0,-2-1 0,2 0 0,0 1 0,-3-1 0,1 0 0,-2 0 0,1 0 0,2-1 0,-1 1 0,0 0 0,0-2 0,0 1 0,1 0 0,-2 0 0,1 0 0,-3 0 0,2 1 0,0-1 0,0 0 0,2 1 0,0-1 0,2 1 0,-2 0 0,-2-1 0,-1 0 0,-1-1 0,2 0 0,-2 1 0,4 0 0,0 1 0,0 0 0,2 1 0,-1 0 0,-2-1 0,0-1 0,-2 0 0,0 0 0,0 0 0,-2 1 0,6 0 0,0 1 0,3 0 0,-1 0 0,-3-1 0,-1 1 0,0-1 0,0 0 0,-2-1 0,-1 0 0,0 1 0,2-1 0,0 0 0,0 1 0,0-1 0,0 1 0,0 0 0,2 0 0,-2-1 0,1 1 0,-1 0 0,0-1 0,0 2 0,1 0 0,-1-1 0,0 0 0,-1-1 0,-2 0 0,4 1 0,-2-1 0,4 2 0,-4-3 0,2 2 0,-2 1 0,3 0 0,1 0 0,-2 0 0,3 1 0,-1 0 0,1 0 0,-4-2 0,3 1 0,-2-1 0,2 1 0,0 0 0,-1-1 0,-1 1 0,0-2 0,-2 1 0,-1-1 0,0 0 0,1 1 0,0-1 0,2 2 0,2 1 0,3 0 0,1 0 0,1 0 0,0 0 0,-1-1 0,-7 0 0,4-1 0,-5 0 0,2 1 0,1 0 0,0-1 0,1 1 0,0 0 0,1 0 0,-1-1 0,1 1 0,0 0 0,-1-1 0,-2 0 0,-1 0 0,0 0 0,-1-1 0,1 1 0,0 0 0,0-1 0,-1 2 0,2 0 0,1 0 0,1 0 0,1 1 0,-1-1 0,1 1 0,0 0 0,-1-1 0,0 0 0,2 2 0,-6-3 0,6 2 0,-1-2 0,7 3 0,-5-2 0,2 1 0,-5-2 0,1 1 0,0 1 0,0-1 0,1 1 0,2 1 0,-1 1 0,-1-1 0,0 0 0,-5-2 0,5 3 0,-2-2 0,5 2 0,2 2 0,0 0 0,0 0 0,-1 0 0,0 0 0,1 1 0,2 1 0,3 2 0,2 1 0,2 1 0,2 2 0,2 0 0,-3-1 0,-7-3 0,-2-3 0,-1 2 0,4 2 0,2 1 0,4 6 0,-11-9 0,14 12 0,-4-4 0,9 6 0,4 2 0,-6 0 0,3 1 0,1 2 0,-2-1 0,-4-2 0,-7-7 0,-7-5 0,-6-6 0,-4-3 0,-4-4 0,-2-1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15.460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0 24575,'11'5'0,"-1"0"0,0 1 0,-2 0 0,-2 1 0,0-5 0,-1 2 0,0 0 0,0 1 0,1-2 0,-2 0 0,1 2 0,-1-3 0,-1 1 0,1 0 0,0 0 0,-2 1 0,2-3 0,-3 1 0,2 1 0,-1-2 0,1 3 0,2 0 0,-2-2 0,1 2 0,0-1 0,-2 0 0,0-2 0,0 0 0,0 2 0,0 1 0,3-2 0,0 2 0,-2 1 0,2-1 0,-1-2 0,0 3 0,-2-2 0,3 0 0,-2 1 0,-1 0 0,2-2 0,-3 2 0,3 1 0,0-3 0,-1 2 0,4 1 0,-2 0 0,0 0 0,-2 0 0,0-4 0,-3 3 0,2-3 0</inkml:trace>
</inkml:ink>
</file>

<file path=ppt/ink/ink10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25.401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0 24575,'4'37'0,"9"1"0,13 5 0,9 3 0,4 4 0,11 10 0,-17-24 0,15 20 0,-17-24 0,5 7 0,0 1 0,-5-6 0,0-1 0,1 6 0,1 0 0,5 2 0,9 7 0,5 0 0,4 3 0,2 1 0,-7-6 0,5 3 0,-1 4 0,-2 4 0,4 3 0,-9-3 0,-1-3 0,-7-3 0,9 11 0,-24-26 0,26 29 0,-13-16 0,14 14 0,5 4 0,-9-9 0,3 5 0,-4-5 0,0 4 0,0 0 0,0 1 0,6 7 0,-2-5 0,4 1 0,9 5 0,-23-27 0,21 22 0,-16-13 0,11 12 0,-3-1 0,-16-21 0,-11-12 0,-10-10 0,-7-9 0,-4-3 0,-2-5 0,1 1 0,2 0 0</inkml:trace>
</inkml:ink>
</file>

<file path=ppt/ink/ink10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25.402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1 664 24575,'71'0'0,"0"0"0,34-3 0,11-2 0,-14-1 0,8-3 0,1-2-1085,9-2 0,1-1 1,5-3 1084,-17 3 0,4-2 0,0-1 0,-1 0 0,-5 0 0,-1-1 0,-1-1 0,1 2 0,1 0 0,1 0 0,-1 1 0,1 0 0,2-1 0,1-1 0,0 1 0,-3 0 0,-8 1 0,-2 0 0,-1 1 0,2-1 0,4 1 0,1-1 0,0 1 0,-2 0 0,-4 1 0,-1 1 0,-1-1 0,-1 2 89,23-4 1,-2 2-1,-4 1-89,-15 1 0,-3 2 0,-5 0 351,25-2 1,-9 1-352,-21 1 0,-6 2 0,41-2 0,-38 3 411,-36 4 0,-28 2 0,-10 0 1</inkml:trace>
</inkml:ink>
</file>

<file path=ppt/ink/ink10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25.403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0 256 24575,'80'0'0,"25"0"0,-29 0 0,7 0 0,17 0 0,7 0 0,-18 0 0,5 0 0,1 0-421,9 0 0,3 0 0,0 0 421,3 0 0,1 0 0,-1 0 0,-1 0 0,-1-1 0,-1-1 0,-8-2 0,-2-1 0,1-1 0,1-1 0,0-2 0,-1-1 0,1-1 0,-1-2 0,2 0 0,4-2 0,2 0 0,0 1 0,3 0 0,0 0 0,1 1 0,1 0 0,0 0 0,0 2 0,-1 1 0,-1 1 0,-3 1 0,-11 1 0,-4 2 0,-2 1 154,26-1 0,-7 2-154,-22 2 0,-7 1 0,31 0 0,-34 0 0,-37 0 0,-20 0 0,-10 0 0,-6 0 0</inkml:trace>
</inkml:ink>
</file>

<file path=ppt/ink/ink10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25.392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240 4036 24575,'49'-54'0,"16"-23"0,-21 23 0,5-4 0,14-16 0,5-5 0,7-8 0,3-2 0,-22 27 0,2-1 0,-1 1 0,28-29 0,0 1 0,-8 10 0,0 3 0,-1 3 0,-2 3 0,-6 8 0,-2 3 0,-7 7 0,-3 4 0,30-24 0,-27 25 0,-24 19 0,-13 9 0,-10 11 0,-11 5 0,-14 9 0,-40 22 0,-50 35 0,23-9 0,-6 7 0,17-9 0,-3 3 0,0 3-218,-4 3 0,0 2 1,-1 3 217,-12 14 0,0 3 0,6-5 0,0 1 0,4 0 0,13-10 0,-1 5 0,7-6 0,9-4 0,4-2 0,-9 13 0,0-1 0,12-11 0,4-5 0,-10 13 0,7-11 0,20-32 653,1 0-653,8-9 0,13-15 0,63-43 0,-11 5 0,10-8 0,12-7 0,10-8 0,5-3-600,-4 3 0,4-4 0,3-1 0,2-2 600,-12 8 0,1-1 0,2-1 0,1 0 0,0 0 0,4-4 0,3-1 0,-1 0 0,-1 1 0,-3 2 0,8-6 0,-4 2 0,-2 2 0,-2 1-309,13-10 1,-4 3 0,-3 1 308,-11 8 0,-3 2 0,-5 2 0,11-9 0,-6 4 0,-8 6 0,-7 5 0,6-6 0,-49 37 2277,-25 20-2277,-43 35 524,3 2 0,-6 8-524,-21 21 0,-6 10 0,13-12 0,-3 5 0,-2 2-518,-9 11 1,-2 3 0,0 2 517,15-18 0,0 2 0,-1 1 0,0 0 0,-1 3 0,-1 0 0,0 1 0,2-2 0,-18 19 0,2-1 0,2-2 0,8-9 0,3-2 0,2-3 0,11-11 0,1-3 0,4-3 0,-9 11 0,4-4 0,13-14 0,4-4 0,-12 16 0,24-27 0,17-21 1552,19-19-1552,31-26 0,54-48 0,-18 12 0,9-11 0,-5 3 0,6-7 0,2-4-581,-13 12 1,2-2 0,2-3 0,0-1 580,8-9 0,1-2 0,0-2 0,-1 2 0,-3 2 0,-1-1 0,-3 2 0,-2 2-156,7-9 0,-4 3 1,-3 1 155,-5 3 0,-2 0 0,-9 11 0,-16 17 0,-5 5 0,10-13 0,-24 16 0,-47 39 0,-81 68 0,36-12 0,-8 11 0,-3 3 0,-14 14 0,-3 6 0,-3 3-72,14-10 0,-3 4 1,-2 1-1,2 1 72,-4 2 0,1 2 0,-1 0 0,2-1 0,6-4 0,0-1 0,1 0 0,1 1-180,0-2 0,1 1 0,1 0 0,2-3 180,-12 16 0,3-3 0,5-4-71,14-13 1,5-3-1,1-3 71,-16 20 0,6-5 0,18-21 0,6-6 0,-8 11 2412,19-23-2412,19-22 1335,11-13-1335,33-35 260,34-40-260,0 1 0,9-9 0,-14 14 0,4-3 0,2-3-233,6-6 1,1-3 0,1 1 232,-1-1 0,1 0 0,-2 2 0,-7 8 0,-2 2 0,-3 1 0,20-22 0,-8 7 0,-24 30 0,-4 4 0,25-36 0,-44 55 0,-14 9 0,-61 57 0,-2 6 0,-8 10 0,3-2 0,-6 5 0,0 1 0,-2 3 0,-1 1 0,0 0 0,0 1 0,1 1 0,0 0 232,6-5 0,0 0 1,4-2-233,-9 9 0,4-3 0,6-7 0,6-5 0,0 0 0,27-26 0,21-19 0,30-23 0,40-37 0,6-7 0,12-13 0,-6 2 0,7-7 0,4-5-803,-5 5 1,5-5 0,2-2 0,1-3 802,-11 11 0,3-4 0,0 0 0,-1 0 0,-2 1 0,-5 5 0,-2 0 0,0 1 0,-3 2 0,-1 0-188,6-6 1,-2 1-1,-2 2 1,-6 3 187,4-6 0,-6 4 0,-5 5 0,4-9 0,-7 7 0,-10 13 0,-9 7 0,-11-4 0,-100 89 0,-15 31 0,-17 21 0,30-22 0,-6 6 0,-3 5 0,0 2 157,10-9 1,-2 2 0,-1 2 0,1 1-1,1 0-157,0 0 0,1 1 0,-1 0 0,3-1 0,2-1 0,-7 5 0,3 0 0,2-3 0,4-3 249,-6 6 1,5-3 0,3-4-250,-16 17 0,7-7 0,22-24 0,5-5 0,-18 21 0,40-43 0,37-34 2378,50-46-2378,4-5 0,10-12 0,-3 3 0,7-8 0,3-2-575,-8 7 1,3-2 0,2-3 0,0-1 574,-8 8 0,2-1 0,0-2 0,0 0 0,-1 1 0,15-16 0,1 1 0,-2 0 0,-3 3-181,-7 6 0,-2 2 0,-3 2 1,-2 2 180,7-10 0,-3 2 0,-6 6 0,5-7 0,-8 7 0,-17 17 0,-7 5 0,7-10 0,-38 36 2248,-71 67-2248,-12 18 0,-13 17 0,7-6 0,-6 7 0,-3 5-276,11-10 1,-3 4 0,0 1 0,1-1 275,3-2 0,1-1 0,2-1 0,1-1 0,-12 14 0,3-3 0,3-4 0,14-13 0,1-3 0,6-4 0,-8 7 0,6-6 0,12-12 0,5-6 0,0-1 0,26-26 0,54-63 0,29-34 0,-15 20 0,5-4 0,6-7-181,8-10 1,6-9 0,4-2 0,0 0 180,-14 17 0,1-1 0,1 0 0,-1 1 0,-2 2 0,11-12 0,-1 1 0,-2 2 0,-2 3-164,10-13 1,-2 4 0,-5 4 163,-15 16 0,-5 4 0,-3 3 0,5-9 0,-4 5 0,-9 9 0,-6 5 0,-11-4 0,-83 62 0,3 15 0,-9 11 0,-10 13 0,-8 12 0,-3 4 174,5-1 1,-3 4-1,-1 3 1,2 1-175,-2 3 0,1 1 0,1 2 0,0 0 0,-1 1 0,0 1 0,2-1 0,5-4 60,-3 4 1,4-3 0,6-5-61,-8 11 0,7-8 0,17-17 0,6-6 0,-5 6 0,29-29 0,66-74 0,32-36 0,-2 6 0,10-10-9,-18 17 0,8-7 0,3-3 0,-2 1 9,0 2 0,0 0 0,-1 1 0,0 1 0,-7 7 0,-1 1 0,0 1 0,-3 2 54,12-13 0,-3 2 0,-3 4-54,13-14 0,-9 8 0,-26 26 0,-6 6 0,20-23 0,-53 51 0,-92 87 0,23-15 0,-9 11 0,-5 4 25,3-2 0,-4 6 0,-3 1 1,2 1-26,-2 1 0,0 0 0,1 1 0,0-1 0,2-1 0,1 0 0,1-1 0,3-3-88,-9 7 1,4-3 0,2-3 87,-15 14 0,5-4 0,9-9 0,8-7 0,-3 1 0,42-40 0,50-48 0,19-21 0,15-13 0,5-5 0,9-7 0,5-5-107,1-1 0,6-4 0,2-2 0,3-2 107,-10 9 0,2-1 0,1-2 0,1 1 0,-2 1 0,-2 3 0,0 0 0,-1 1 0,0 0 0,-1 2 0,13-13 0,-1 1 0,-2 2 0,-3 3-59,8-8 0,-4 3 0,-5 3 59,-12 11 0,-4 3 0,-3 3 0,15-16 0,-8 8 0,5-8 0,-33 35 0,-42 41 2219,-47 56-2219,0 2 0,-6 11 0,2-2 0,-3 7 0,-1 2 63,-4 7 0,-1 3 0,1-1-63,2-1 0,1 0 0,2-3 0,-15 26 0,6-7 0,17-25 0,5-7 0,-19 33 0,28-42 0,19-31 0,19-30 0,32-40 240,0-3 0,7-7-240,19-23 0,5-7 0,10-11 0,2-3 0,-2 1 0,-2 1 0,-11 14 0,-4 3 0,-15 17 0,-4 4 0,27-38 0,-21 29 0,-20 26 0,-29 45 0,-49 77 0,5-7 0,-4 8 0,-5 8 0,-2 2 0,-1 6 0,1-3 0,8-12 0,3-6 0,11-20 0,2-4 0,-20 38 0,27-47 0,15-30 0,58-112 0,-13 31 0,5-9 0,3-7 0,5-9 0,0 1-257,-2 4 0,1 1 0,0-1 257,0-2 0,1 0 0,0 1 0,-4 5 0,0 0 0,-1 3 0,15-30 0,-3 6 0,-7 13 0,-5 6 0,-11 20 0,-4 6 0,4-18 0,-16 32 0,-6 16 0,-7 14 771,-3 8-771,-15 17 0,-5 6 0,-19 22 0,-2 3 0,1 0 0,14-13 0,4-4 0,13-15 0,0 1 0,5-7 0,21-17 0,-5 2 0,14-12 0,-13 11 0,-4 2 0,-2 1 0,-1 1 0,1-3 0,0-1 0,1 0 0,-2 0 0,-1 2 0,0-1 0,0 1 0,0 0 0,0 2 0,3-5 0,1 1 0,3-2 0,0-1 0,-3 3 0,1 0 0,-2 0 0,1 1 0,0 0 0,-1 1 0,0-1 0,-2 3 0,-1 0 0,-1 1 0,2 1 0,1-1 0,2-1 0,-1 2 0,-1 0 0,-3 1 0,-1 1 0,2-1 0,-1 1 0,1-1 0,1 1 0,-2-1 0,3-1 0,-1 0 0,-1 0 0,1 0 0,0 1 0,1-1 0,2 0 0,0 0 0,0 0 0,-2 1 0,-2 2 0,1-1 0,0 1 0,2 0 0,0-2 0,0 2 0,-2-1 0,-2 1 0,3 1 0,-3 0 0,3-1 0,-2 0 0,-1 1 0,-7 17 0,-2-5 0,-6 13 0,2-11 0,0 0 0,-1-1 0,-3 6 0,-3 2 0,-3 7 0,-7 6 0,-2 2 0,-2 4 0,2-3 0,-1 3 0,0 3 0,1-2 0,1 0 0,6-8 0,-4 3 0,10-14 0,-6 10 0,-2-1 0,8-9 0,-13 16 0,-1 5 0,9-14 0,-13 23 0,19-27 0,-1 3 0,3-4 0,5-11 0,3-5 0,3-3 0,20-16 0,9-8 0,23-20 0,1-5 0,-1-2 0,-4-3 0,-6 1 0,-4 0 0,-7 4 0,-6 6 0,-6 7 0,-3 4 0,-3 3 0,-1 3 0,0 0 0,0 2 0,0 3 0,-2 0 0,-1 2 0,-1 1 0,0 2 0,0 3 0,-2 3 0,-1 0 0,0 1 0,1 1 0,1-1 0,-1 1 0,-1 1 0,1 1 0,1-2 0,-2 1 0,2-2 0,-3 2 0,2-1 0,0 1 0,0 0 0,1 0 0,-1 1 0,-16 16 0,-4 6 0,-22 20 0,-4 6 0,-6 7 0,-1 4 0,4-4 0,3-1 0,2-4 0,3-3 0,3-4 0,1 3 0,-2 4 0,-3 6 0,-4 8 0,0-2 0,3-1 0,-4 6 0,-1 5 0,-3 5 0,-6 8 0,0 4 0,-6 12 0,-2 4 0,1 3 0,2-1 0,5-4 0,0 5 0,3-4 0,4-6 0,5-9 0,9-20 0,7-16 0,9-20 0,7-14 0,4-9 0,38-36 0,10-16 0,1-2 0,4-7 0,7-10 0,1-4 0,2-7 0,1-3 0,0-1 0,-2-3 0,0-4 0,-1-1 0,-3-1 0,0-1 0,-2 2 0,-1 2 0,-5 7 0,-2 3 0,-8 15 0,-2 3 0,26-35 0,-5 15 0,-10 14 0,-11 20 0,0 0 0,-6 7 0,3-3 0,-10 9 0,-8 11 0,-6 6 0,-4 6 0,0 1 0,-21 31 0,-13 17 0,-37 58 0,21-33 0,-4 7 0,-8 15 0,-2 6 0,15-23 0,0 2 0,1 1 0,1-2 0,1 0 0,1 2 0,0 0 0,0 1 0,2 1 0,-1 1 0,2 1 0,1-1 0,1 0 0,2-1 0,1 0 0,0 1 0,2 0 0,1-2 0,-8 23 0,4-5 0,8-17 0,3-6 0,-13 42 0,14-39 0,7-22 0,9-26 0,4-15 0,1-10 0,12-17 0,19-38 0,25-42 0,-16 25 0,4-9 0,9-18 0,2-7 0,-15 28 0,1-3 0,-1 0-147,1-1 0,-1-1 0,0 1 147,-3 2 0,0 1 0,-3 0 0,12-29 0,-4 2 0,-6 10 0,-4 3 0,-4 10 0,-3 3 0,-5 13 0,-2 3 0,7-34 0,-7 23 0,-4 9 441,-4 15-441,-2 8 0,-1 7 0,-1 6 0,-1 5 0,1 2 0,1 1 0,1-3 0,2-4 0,3-4 0,2-3 0,1-2 0,0 2 0,-1-1 0,-4 13 0,2-10 0,-8 23 0,5-14 0,-4 12 0,0-4 0,0 0 0,-1 4 0,0 3 0,1-4 0,0-1 0,0 0 0,1-4 0,0-1 0,2-1 0,-1 0 0,1 3 0,-3 5 0,0 0 0,-2 3 0,-1 3 0,1 0 0,0-1 0,1-1 0,1-1 0,0-1 0,-1 0 0,0 0 0,-2 3 0,-1 0 0,12 10 0,-1 6 0,14 13 0,-3 8 0,2 6 0,-1 2 0,-3 1 0,-2 0 0,-2 1 0,0 3 0,-1 2 0,0 1 0,-3 0 0,-2-3 0,-2 0 0,-1-4 0,0-2 0,-3-1 0,0-1 0,-2 3 0,-1 3 0,-1 3 0,-1 2 0,1 6 0,2 1 0,1 8 0,5 25 0,-3-23 0,5 44 0,-1-15 0,-3-23 0,1 21 0,-6-46 0,0 8 0,-6-22 0,-11-34 0,-13-40 0,-9-18 0,-15-44 0,24 38 0,1-4 0,0-9 0,3-1 0,1 0 0,5 3 0,-2-44 0,11 37 0,5 33 0,1 19 0,1 19 0,-4 24 0,-16 44 0,1 1 0,-5 10 0,-15 35 0,-6 10 0,8-19 0,-3 5 0,-1-1-140,1-2 0,-1-1 0,1-1 140,2-9 0,1-1 0,1-5 0,-9 16 0,3-10 0,-16 26 0,17-28 0,20-40 0,17-35 0,22-41 420,35-61-420,-11 26 0,5-6 0,11-21 0,3-2 0,0 1 0,0 3 0,-9 12 0,-3 5 0,-8 13 0,-5 7 0,8-12 0,-19 29 0,-41 56 0,-24 29 0,-12 19 0,-6 6 0,-9 10 0,-4 4-563,5-4 1,-5 3-1,-2 3 1,0 1 562,8-10 0,-2 2 0,0 0 0,0 0 0,2-2 0,-10 10 0,2-1 0,2-2 0,2-3-117,-9 9 1,5-4-1,3-4 117,-13 16 0,10-9 0,26-28 0,5-6 0,-22 27 0,37-44 0,36-44 2207,58-72-2207,6-8 0,10-14 0,-17 21 0,4-6 0,1-1-99,6-7 0,1-3 1,-2 3 98,-6 5 0,-1 3 0,-4 4 0,9-15 0,-4 6 0,-9 7 0,-7 10 0,-5 3 0,-59 64 0,-53 74 0,-19 39 0,22-35 0,-5 6 0,4-2 0,-9 10 0,0 2 0,8-11 0,-3 7 0,0 0 0,-9 10 0,-7 10 0,7-8 344,6-5 1,5-5-345,-2 1 0,6-7 0,-5 6 0,52-67 0</inkml:trace>
</inkml:ink>
</file>

<file path=ppt/ink/ink10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25.393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2765 24575,'5'-35'0,"2"2"0,4 7 0,3-1 0,2-2 0,2 0 0,1-1 0,0 4 0,-2 3 0,-3 3 0,-1 2 0,-3 3 0,1 0 0,-1 1 0,1 0 0,1 0 0,-2 1 0,0 1 0,-1 0 0,-1 1 0,1 1 0,-1-1 0,0-1 0,1 0 0,-2 1 0,1-1 0,1 1 0,-1-2 0,2 0 0,-1 1 0,0 0 0,-1 2 0,0-1 0,0 1 0,1 0 0,0-1 0,-2 2 0,0 1 0,-2 3 0,-1 1 0,2-3 0,-2 3 0,4-6 0,1 3 0,1-2 0,-1 0 0,-3 4 0,0-1 0,-2 2 0,3-3 0,-2 1 0,1-1 0,-1 3 0,0 0 0,1-1 0,0-1 0,0 0 0,0 2 0,-1 0 0,1-1 0,0 0 0,1-1 0,0-2 0,-1 2 0,1-1 0,-1 2 0,0-1 0,2 0 0,2-2 0,0 0 0,0 0 0,-1 0 0,-1 2 0,0 0 0,1-1 0,1-1 0,3-2 0,0 0 0,0 0 0,0-1 0,1 1 0,-1-1 0,1-1 0,1-1 0,0 0 0,2-3 0,1-2 0,2-3 0,3-4 0,1-2 0,1-1 0,0-1 0,-2 1 0,-1-1 0,2-2 0,-1 2 0,3-5 0,-9 11 0,8-10 0,-7 10 0,4-5 0,-2 4 0,-1 3 0,0 1 0,2-1 0,4-2 0,1 1 0,3-3 0,0 2 0,-3 1 0,-3 5 0,-6 4 0,-3 3 0,-1 0 0,-2 2 0,-1 2 0,-4 2 0,-1 2 0,2-3 0,2 0 0,3-2 0,0-2 0,2 0 0,0-1 0,3-1 0,3-4 0,2-1 0,4-5 0,2-2 0,2-2 0,0-1 0,-1-1 0,1 0 0,-1 1 0,3-1 0,-1 2 0,1 1 0,0 1 0,-2 3 0,-1 0 0,1 0 0,0 0 0,2-2 0,2-1 0,-1-1 0,0 0 0,-1 1 0,-4 0 0,-2 1 0,-1-1 0,-2 3 0,0-1 0,1-1 0,-1 1 0,7-5 0,1 0 0,1 2 0,5-2 0,-1 5 0,1 0 0,0-2 0,-2-1 0,-3 0 0,0-2 0,3 1 0,2 4 0,3 0 0,-1 4 0,-3 3 0,-5 0 0,-7 4 0,4 0 0,-2 1 0,-1 1 0,-5 1 0,-10 2 0,-5 0 0,-2-1 0</inkml:trace>
</inkml:ink>
</file>

<file path=ppt/ink/ink10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25.394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2994 1 24575,'-17'4'0,"3"-1"0,13-2 0,-2 3 0,-5 1 0,4 1 0,-3-1 0,3-1 0,0-1 0,-2 2 0,0-2 0,1 1 0,-2-1 0,2 3 0,0-2 0,0 2 0,0-1 0,1-1 0,-1 2 0,-1-1 0,1 0 0,-1 0 0,2 0 0,-1 1 0,1-1 0,-2 1 0,1-1 0,0 0 0,0-1 0,1 2 0,-1-3 0,-1 3 0,-2-2 0,-2 1 0,0 2 0,1-1 0,1 0 0,4-3 0,-1 1 0,-2 0 0,0 0 0,-2 2 0,4-1 0,1-1 0,-1 1 0,0-1 0,-1 2 0,-2 0 0,-1 1 0,0 1 0,3-1 0,1-1 0,2-2 0,-2 3 0,0-3 0,-2 3 0,4-3 0,-1 0 0,-2 3 0,1-2 0,-4 3 0,2-2 0,0 1 0,0 0 0,2 0 0,1-1 0,0-2 0,-1 1 0,0-1 0,-4 3 0,3-2 0,0 2 0,0-2 0,2-1 0,-2 1 0,-2 1 0,-1 1 0,1 1 0,-1 1 0,1-1 0,-1 1 0,-1 0 0,-1 1 0,1 0 0,-2 0 0,0 0 0,-1 1 0,0 1 0,0 0 0,0-1 0,3-2 0,2-1 0,0-1 0,3-1 0,-2 0 0,-2 2 0,-1 3 0,-2 0 0,1-1 0,2-1 0,-1-1 0,1 1 0,-1-1 0,1 0 0,0 0 0,1 1 0,-2 0 0,-1 1 0,-3 2 0,-1-1 0,-1 0 0,-1 0 0,1 1 0,-3 0 0,1 2 0,1-1 0,2-1 0,1-1 0,0 0 0,-2 2 0,3-1 0,-3 0 0,0 3 0,-1-1 0,-4 5 0,8-7 0,-3 4 0,5-6 0,-2 2 0,-3 4 0,-3-1 0,0 3 0,-1 0 0,3-3 0,0 1 0,1-2 0,-1 2 0,-3 2 0,-3 2 0,-3 3 0,0-1 0,-1 1 0,-1-1 0,1-1 0,0 0 0,2-2 0,3-1 0,-4 2 0,11-9 0,-7 5 0,9-5 0,-6 3 0,-2 2 0,-1 1 0,-2 1 0,4-3 0,3-3 0,-3 3 0,-7 5 0,-6 4 0,0 1 0,4-4 0,7-5 0,3-2 0,1 0 0,1-1 0,-2 2 0,-2 0 0,-1 3 0,0 1 0,1 0 0,0 0 0,2-1 0,1 0 0,2-3 0,3-2 0,3-2 0,1-1 0,1-1 0,1 1 0,0 0 0,-1-1 0,-1 1 0,0 1 0,-1 2 0,-2 3 0,-1 1 0,-5 5 0,7-9 0,-6 9 0,5-7 0,-3 4 0,-1 0 0,4-4 0,2-2 0,1-3 0,2-2 0,0 1 0,1 0 0,-1 1 0,-1 1 0,0 1 0,-2 1 0,0 2 0,-1 0 0,1 0 0,-1 2 0,-1 0 0,0 3 0,-2 3 0,-1 0 0,2 2 0,-2 3 0,-1 0 0,-1 3 0,-3 4 0,0 2 0,-1 3 0,4-8 0,2-6 0,-8 17 0,-8 11 0,-11 16 0,-6 6 0,4-13 0,-3-2 0,3-3 0,6-9-820,8-11 1,15-18 0,7-10 0</inkml:trace>
</inkml:ink>
</file>

<file path=ppt/ink/ink10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25.395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1810 1 24575,'-18'14'0,"2"-2"0,8-3 0,3-4 0,-1 1 0,1-2 0,-2 2 0,0 1 0,1-1 0,1 0 0,1-1 0,-1 1 0,-1-1 0,-1 0 0,1 0 0,1 0 0,1-1 0,-2 2 0,2-3 0,-3 4 0,2-3 0,-1 2 0,1 0 0,1-1 0,1-1 0,-3 2 0,-1-1 0,-2 2 0,3-2 0,1-2 0,-2 3 0,2-2 0,-4 3 0,0-1 0,-1 2 0,1-2 0,1 0 0,2-1 0,0-1 0,1 1 0,-3 1 0,2-2 0,-3 2 0,6-3 0,-2 1 0,-2 1 0,2 0 0,-4 2 0,5-3 0,0 1 0,-1 1 0,-1-1 0,-1 3 0,3-5 0,0 2 0,-1-1 0,-1 0 0,0 2 0,1-2 0,0 0 0,1 1 0,-1 1 0,-1-1 0,0 1 0,-1 0 0,1 0 0,2-1 0,0 0 0,0 0 0,0 0 0,0 0 0,-1 0 0,1-1 0,-1 1 0,1-1 0,-1 1 0,0 1 0,1-1 0,0 1 0,0-1 0,0 0 0,-2 1 0,1 1 0,0-1 0,1-1 0,0 0 0,-1 0 0,-1 2 0,-1 2 0,0-1 0,3-1 0,0-2 0,-1 0 0,0 0 0,-2 0 0,1 0 0,2 1 0,-1-1 0,1 0 0,-2 3 0,-1-2 0,1 1 0,1-1 0,1-2 0,0 2 0,0-1 0,0 1 0,-1-1 0,2 0 0,-2 2 0,3-2 0,-3 2 0,1-4 0,0 2 0,-2 3 0,4-4 0,-2 3 0,1-2 0,-1 0 0,0 0 0,-1 0 0,1-1 0,1 2 0,0 0 0,0 1 0,-1-2 0,0-1 0,0 2 0,-1-1 0,2 1 0,-2-1 0,0 0 0,0 2 0,-1 0 0,1-1 0,1-1 0,-1 0 0,-1 1 0,-1 1 0,0 1 0,2-2 0,0 0 0,1-1 0,-1 0 0,0 0 0,-2 1 0,3-2 0,-1 0 0,1 2 0,0-2 0,-2 2 0,0-1 0,0 0 0,2-2 0,-2 4 0,4-4 0,-3 3 0,0-1 0,-2 0 0,3-1 0,-2 1 0,2-2 0,-2 2 0,0 0 0,0 1 0,1 0 0,1-2 0,-2 1 0,2-1 0,-2 1 0,1-1 0,1 0 0,-1 2 0,0-1 0,-1 2 0,3-4 0,-3 2 0,2-1 0,-4 1 0,2 1 0,0-1 0,2-1 0,0 1 0,0-1 0,-2 2 0,1-2 0,0 1 0,1-1 0,-2 3 0,1-3 0,0 2 0,0-2 0,0 0 0,-1 3 0,2-4 0,-2 4 0,2-3 0,-1 1 0,-1 1 0,-1 0 0,-1 1 0,0 0 0,1 0 0,3-2 0,1-1 0,-2 2 0,1-1 0,-1 0 0,1 0 0,0 1 0,1-2 0,-2 4 0,2-4 0,-2 2 0,0 1 0,2-4 0,-2 5 0,2-5 0,-2 2 0,1 1 0,0-1 0,0 0 0,0 0 0,0-1 0,-2 3 0,1-3 0,-1 3 0,3-3 0,-1 0 0,-1 3 0,2-2 0,-2 0 0,1 1 0,1-2 0,-2 2 0,1-1 0,0 0 0,-1 1 0,0-2 0,-1 2 0,0 1 0,2-1 0,0 2 0,0-2 0,1-3 0,-2 3 0,1 0 0,0 0 0,0 0 0,0-2 0,-1 2 0,0-1 0,-2 1 0,2 0 0,-1-1 0,0 1 0,2 0 0,-1-1 0,-1 1 0,1 0 0,-1 1 0,1-2 0,1 1 0,0-1 0,-1-1 0,-1 2 0,0 0 0,0-1 0,1 1 0,1-2 0,-1 2 0,1-2 0,-2 2 0,3-2 0,-3 2 0,0 0 0,-1 0 0,-1 1 0,2-1 0,1 0 0,1-2 0,-1 2 0,-2 1 0,0 0 0,2-1 0,1-1 0,0 0 0,-1 0 0,1 0 0,-2 0 0,2 0 0,0 0 0,-1 1 0,1 0 0,-1-1 0,1 0 0,1-1 0,-1 2 0,0 0 0,0 0 0,-1-1 0,1 2 0,-1-1 0,0 1 0,1-2 0,0 0 0,0 2 0,-1-1 0,-2 2 0,2-1 0,0 0 0,1-1 0,1-1 0,-1 2 0,-1-3 0,-1 3 0,1-2 0,-1 2 0,2-1 0,1-1 0,-1 2 0,-2 1 0,-1 1 0,-1 2 0,0-1 0,1-1 0,-1 1 0,1 0 0,-1-1 0,0 2 0,0 0 0,-1-1 0,0 0 0,1 1 0,0 1 0,1 1 0,0-1 0,-1 3 0,-3 3 0,-1 2 0,0-1 0,7-9 0,1-5 0</inkml:trace>
</inkml:ink>
</file>

<file path=ppt/ink/ink10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25.396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1 24575,'0'0'0</inkml:trace>
</inkml:ink>
</file>

<file path=ppt/ink/ink10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25.397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 1 24575,'0'0'0</inkml:trace>
</inkml:ink>
</file>

<file path=ppt/ink/ink10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25.398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0 24575,'0'0'0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15.461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0 24575,'10'2'0,"0"2"0,-5 0 0,1 0 0,-1-1 0,-1 1 0,1-1 0,-2 2 0,2-2 0,0 0 0,-1 1 0,-1-3 0,0 3 0,1-3 0,-1 1 0,0 1 0,0-3 0,-1 2 0,1-1 0,0 1 0,1 1 0,0 1 0,0-1 0,-2 0 0,2 0 0,-2-3 0,1 2 0,-1 1 0,1-1 0,2 2 0,-1 0 0,1 1 0,-1 0 0,0-2 0,-1 0 0,-3-2 0,0 2 0</inkml:trace>
</inkml:ink>
</file>

<file path=ppt/ink/ink10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25.399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 1 24575,'0'0'0</inkml:trace>
</inkml:ink>
</file>

<file path=ppt/ink/ink10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25.400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 1 24575,'0'0'0</inkml:trace>
</inkml:ink>
</file>

<file path=ppt/ink/ink10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25.429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15 440 24575,'-2'8'0,"-5"25"0,4-16 0,1-6 0</inkml:trace>
</inkml:ink>
</file>

<file path=ppt/ink/ink10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28.555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2554 1 24575,'-24'6'0,"8"-3"0,2 3 0,8-2 0,-3 2 0,-1-1 0,-2 1 0,-2-1 0,1 1 0,3-1 0,2 0 0,2-1 0,1-1 0,-1 1 0,1-1 0,-1 1 0,0-1 0,0 1 0,1 0 0,-1 0 0,2-1 0,-2 2 0,0 0 0,0-1 0,-1 1 0,4-1 0,-2 0 0,0 1 0,-2 0 0,0-1 0,0 0 0,2 1 0,0-1 0,0 1 0,-1-1 0,-3 2 0,0 0 0,0 1 0,3-2 0,2-1 0,-2 2 0,2-3 0,-3 3 0,2-2 0,0 0 0,0 1 0,-2 0 0,1 0 0,-3 1 0,3-2 0,2 1 0,-1-1 0,0 0 0,-1 0 0,0 0 0,0 1 0,0-1 0,1-1 0,-2 2 0,-1-1 0,-4 2 0,2-1 0,1 0 0,2-1 0,2-2 0,-1 3 0,2-3 0,-3 3 0,1 0 0,-1-1 0,-1 2 0,0-1 0,0 0 0,1 0 0,3-1 0,-2 0 0,0 2 0,1-2 0,-2 1 0,3-2 0,-1 1 0,-3 2 0,1-2 0,-3 4 0,6-5 0,-1 2 0,-1-1 0,0 0 0,-1 1 0,1 0 0,1-2 0,1 2 0,-2-2 0,0 1 0,-1 0 0,2 1 0,0-1 0,0 0 0,0 0 0,-1 0 0,-1 1 0,2 0 0,0-1 0,-1 1 0,1-1 0,-4 1 0,2 0 0,1-1 0,0 1 0,2-1 0,-3 2 0,2-2 0,-4 2 0,3-2 0,1 0 0,-1 0 0,2 0 0,-3 1 0,2-1 0,0 1 0,-1 0 0,2-2 0,-3 4 0,1-4 0,-1 3 0,1-2 0,2-1 0,-1 3 0,0-1 0,-2 2 0,2-3 0,0 0 0,-1 1 0,1-2 0,-3 3 0,0 0 0,-2 1 0,0 1 0,2-1 0,1-1 0,2-1 0,-1 0 0,-1 0 0,0-1 0,-1 0 0,2-1 0,1 0 0,-1 1 0,2 0 0,-3 1 0,0 0 0,1 0 0,1-1 0,0-1 0,0 2 0,-1-1 0,0 1 0,2-1 0,-2 1 0,2 0 0,-2 0 0,1 0 0,0-1 0,1 0 0,-1 1 0,1-1 0,-2 1 0,0 0 0,1-1 0,1 0 0,-1 1 0,0 0 0,-2 1 0,0-1 0,1 1 0,1-2 0,0 0 0,1 1 0,-2 0 0,0 1 0,2-3 0,-2 3 0,1-2 0,-1 1 0,0-1 0,2 0 0,-2 0 0,1 0 0,-2 2 0,1-2 0,1 0 0,0 1 0,0-2 0,0 2 0,-1 0 0,-1-1 0,1 1 0,0-1 0,2-1 0,-2 1 0,1-1 0,-2 2 0,0-1 0,1 1 0,1 0 0,1-2 0,-4 3 0,2-1 0,-3 1 0,4-2 0,1 0 0,-1 1 0,1 0 0,-1 0 0,1 0 0,-1-1 0,1 0 0,-2 1 0,1 0 0,-1-1 0,2 2 0,-1-2 0,-2 3 0,-1 0 0,0 0 0,2 0 0,3-3 0,-1 0 0,-2 2 0,-1 1 0,0-2 0,1 0 0,2-2 0,-1 0 0,-2 1 0,-2 2 0,-2 2 0,0 1 0,1-1 0,5-3 0,2-1 0,-3 1 0,0-1 0,-3 3 0,0-1 0,1-1 0,2 1 0,2-1 0,-1 1 0,0-2 0,-3 2 0,1 0 0,-1 0 0,0 0 0,2-1 0,2 0 0,-1-1 0,-1 1 0,0 0 0,-1 0 0,1 1 0,-1 2 0,-1 0 0,1-1 0,1-1 0,0-1 0,1 1 0,0-1 0,0 1 0,1-2 0,0 1 0,-2 1 0,1-1 0,-2 2 0,3-2 0,-4 3 0,2-3 0,1 1 0,-1 1 0,4-4 0,-8 6 0,1 0 0,-6 4 0,1 0 0,1-2 0,2-2 0,3-2 0,-1 0 0,0 0 0,0 0 0,-1 1 0,3-2 0,-1 0 0,2-1 0,2-1 0,-2 0 0,1 0 0,-2 2 0,0 0 0,0 0 0,-1 1 0,0-1 0,0 1 0,0 0 0,0 0 0,-1 0 0,2-1 0,2-1 0,1-1 0,-2 3 0,1-2 0,-3 4 0,1-2 0,1 1 0,0-1 0,2-1 0,0-1 0,-1 0 0,-2 2 0,-1 1 0,-1 2 0,0 0 0,-1-1 0,0 1 0,-1 0 0,0 1 0,1-2 0,2-2 0,3-1 0,-1-2 0,0 3 0,-2 1 0,-1-1 0,2 0 0,1-1 0,-1 1 0,3-2 0,-1 2 0,1-3 0,2 1 0,-4 3 0,2-3 0,-2 1 0,2-1 0,0 0 0,-1 2 0,-3 2 0,2-2 0,-3 3 0,3-4 0,-1 1 0,3-1 0,1-1 0,-2 1 0,0 0 0,-3 3 0,2-1 0,1 0 0,1-2 0,2-2 0,-3 3 0,0 0 0,-3 3 0,1-1 0,0 1 0,0-1 0,-1 1 0,0 0 0,1-1 0,0 0 0,-1-1 0,-1 1 0,-1 1 0,0 1 0,-1 1 0,0 0 0,0-1 0,1-1 0,0 2 0,0 2 0,-1 2 0,-3 5 0,-2 2 0,1 0 0,1-3 0,5-5 0,4-8 0,3-3 0</inkml:trace>
</inkml:ink>
</file>

<file path=ppt/ink/ink10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28.580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15 440 24575,'-2'7'0,"-5"27"0,4-17 0,1-5 0</inkml:trace>
</inkml:ink>
</file>

<file path=ppt/ink/ink10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28.581"/>
    </inkml:context>
    <inkml:brush xml:id="br0">
      <inkml:brushProperty name="width" value="0.1" units="cm"/>
      <inkml:brushProperty name="height" value="0.1" units="cm"/>
      <inkml:brushProperty name="color" value="#050819"/>
    </inkml:brush>
  </inkml:definitions>
  <inkml:trace contextRef="#ctx0" brushRef="#br0">0 153 24575,'0'-9'0,"0"0"0,1 8 0,0 0 0,-1-3 0,3 2 0,1-2 0,-3 1 0,1 2 0,0-1 0,1 0 0,1 0 0,0 1 0,-3-2 0,2 3 0,-1-1 0,1 0 0,-1-3 0,3 3 0,-2-2 0,0 2 0,-2 0 0,2-1 0,2-1 0,2-2 0,0 1 0,-1 0 0,-2 2 0,-2 1 0,2-1 0,-3 0 0,4-2 0,0 0 0,-1 1 0,1-1 0,-2 3 0,1-2 0,-1 2 0,0 0 0,1-2 0,-1 1 0,0 1 0,-1-1 0,1 1 0,0-1 0,0 2 0,0-3 0,2 2 0,-3 0 0,2 1 0,-1-2 0,0 0 0,2-1 0,2 0 0,1 1 0,0-1 0,-2 1 0,-2 1 0,1 0 0,0-2 0,-2 3 0,2-2 0,-1 2 0,0-1 0,-3-1 0,5 2 0,-2-1 0,2 0 0,0 1 0,-1 0 0,-1-1 0,0 1 0,1-2 0,2 2 0,2 0 0,0-1 0,-1 0 0,-1 1 0,-2 0 0,-1 0 0,0 0 0,0 0 0,3 0 0,0 0 0,-1 0 0,-1 0 0,-3 0 0,3 0 0,0 0 0,0 0 0,0 0 0,0 2 0,-1-2 0,1 3 0,-1-2 0,-2 0 0,2 1 0,-2-1 0,1 0 0,0 0 0,1 1 0,1 0 0,0 1 0,-1-2 0,-2 0 0,1 2 0,-2-3 0,3 3 0,0-1 0,-1-1 0,1 3 0,-1-4 0,-1 3 0,0-1 0,1 0 0,1 2 0,-1-2 0,1 1 0,0-1 0,-2 1 0,1-2 0,-2 1 0,2 0 0,-1 1 0,3 0 0,-1-1 0,-2 1 0,0-2 0,0 3 0,-1-4 0,3 4 0,-2-2 0,0 1 0,1 0 0,0 0 0,-1 0 0,0 0 0,0-1 0,1 1 0,-2-1 0,3 2 0,-3 0 0,3 0 0,-3-2 0,3 3 0,-2-2 0,-1 0 0,1-1 0,-1 0 0,0 2 0,1-2 0,1 2 0,-1 1 0,1-4 0,-2 3 0,0-2 0,2 1 0,-2-2 0,0 2 0,2-1 0,-1 2 0,2 0 0,0-1 0,0 2 0,-3 0 0,1-1 0,0-2 0,-1 2 0,0-3 0,1 2 0,0-2 0,0 3 0,1 0 0,-2-1 0,1 1 0,0-1 0,-1 0 0,-1-2 0,1 3 0,0-1 0,1 0 0,-1-1 0,-1 1 0,1-1 0</inkml:trace>
</inkml:ink>
</file>

<file path=ppt/ink/ink10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28.582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1 200 24575,'6'-6'0,"0"1"0,-4 2 0,-1 2 0,-2-4 0,1 0 0,0-1 0,1 1 0,0 3 0,0-1 0,1 1 0,-1-1 0,1 1 0,1-1 0,-1-3 0,0 1 0,0 2 0,-1 0 0,1 2 0,0-2 0,-2 2 0,4-3 0,-2-1 0,3 0 0,0-1 0,-1 2 0,1 0 0,-3 2 0,1-1 0,1 1 0,-3 1 0,3-1 0,-1-1 0,0 0 0,2 0 0,-3-1 0,1 3 0,-2-2 0,1 2 0,1 0 0,-1-1 0,2-1 0,1 1 0,-1-1 0,1 1 0,-3 1 0,2 0 0,-1 0 0,0 1 0,1-3 0,0 2 0,-1 0 0,0-1 0,2 0 0,-3 1 0,1 0 0,-1 1 0,2-3 0,-1 1 0,2 0 0,-2 0 0,1 1 0,-1 1 0,0-2 0,-2 2 0,2-1 0,1-1 0,-1 2 0,4-2 0,-2 0 0,-4 1 0,3 1 0,-2 0 0,2-2 0,-2 1 0,2 0 0,0 0 0,-1 1 0,1 0 0,-1-2 0,-1 1 0,3 0 0,-1 0 0,1-1 0,-1 2 0,-1 0 0,0-1 0,1 0 0,-2 1 0,2 0 0,-1 0 0,1 0 0,0-1 0,0-1 0,3 1 0,-3 1 0,3 0 0,-3 0 0,1 0 0,-1 0 0,-1-1 0,-1 0 0,3 1 0,0-2 0,1 2 0,0 0 0,2 0 0,0 0 0,-2-1 0,3 0 0,-1 1 0,-2 0 0,3 0 0,-7 0 0</inkml:trace>
</inkml:ink>
</file>

<file path=ppt/ink/ink10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28.583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0 139 24575,'5'-4'0,"0"0"0,-4 2 0,0 2 0,2-3 0,-1 1 0,1-2 0,-1 2 0,0 0 0,0 0 0,1 1 0,0 0 0,1-2 0,-1 2 0,-1 0 0,-1-2 0,4 2 0,-2-2 0,2 0 0,0-1 0,-2 1 0,4 0 0,-5 3 0,1-3 0,-1 3 0,1-2 0,-1 0 0,2 1 0,-3-1 0,1 2 0,1-3 0,-1 1 0,2 1 0,1-3 0,-2 3 0,-1-1 0,-1 1 0,2-1 0,1 0 0,-1-1 0,2 1 0,0-1 0,0 0 0,0 1 0,-1 0 0,0 2 0,-3-2 0,3 1 0,-3-1 0,5 0 0,-3 1 0,-1-1 0,-1 1 0,3-1 0,-1 0 0,0 0 0</inkml:trace>
</inkml:ink>
</file>

<file path=ppt/ink/ink10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28.584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65 24575,'14'-5'0,"-3"2"0,-5 1 0,-2 2 0,-2-2 0,2 2 0,-3-1 0,4-1 0,-2 0 0,0-1 0,1 3 0,-1-3 0,-2 2 0,1-1 0,2 2 0,-1-3 0,-1 2 0,-11 1 0,6 0 0,-7 0 0,5 1 0,0 0 0,4 1 0,9-2 0,-2-2 0,6 0 0,-6 1 0,0-1 0,-1 1 0,0 0 0,0 0 0,-3-1 0,3 0 0,-2 2 0,1-1 0,-2 1 0,1 0 0,0 0 0,0 0 0,-1-2 0,2 1 0,-1 0 0,2 0 0,-3 1 0,0-2 0,1 2 0,1-1 0,1 1 0,1 0 0,0 0 0,0 0 0,-1 0 0,0 0 0,-1 0 0,-2 0 0,3 0 0,-1 0 0,1 0 0,-1 0 0,0 1 0,1 1 0,-2-2 0,1 1 0,4 1 0,-5 0 0,2-1 0,-1 0 0,0 0 0,-1 1 0,2-1 0,-1 0 0,-1 2 0,0-3 0,0 1 0,1 0 0,-2 2 0,2-2 0,1 3 0,-2-3 0,2 2 0,-1-1 0,0 0 0,0 1 0,2 0 0,-1 1 0,0-1 0,0 0 0,-2 0 0,1-2 0,0 3 0,-2-3 0,1 2 0,1-1 0,-2 1 0,1-2 0,-1 1 0,2 1 0,0-1 0,-2 1 0,3-2 0,-3 1 0,1 1 0,-1-2 0,1 2 0,-1-1 0,3 2 0,-2-2 0,1 1 0,-3 1 0,1-2 0,1 2 0,1-2 0,-2 2 0,2-2 0,-2 1 0,2 1 0,-2-2 0,1 3 0,-2-2 0,2-1 0,-1 1 0,1-1 0,-1-1 0,2 3 0,-3-3 0,3 2 0,-2-2 0,0 2 0,-7-11 0,2 6 0,-4-7 0,3 5 0,0 0 0,2 2 0,-2-2 0,3 3 0,-2 0 0,1-1 0,-2 1 0,2 0 0,-1 1 0,1-2 0,0-1 0,-1 2 0,1-2 0,9 3 0,-5 2 0,8 0 0,-5 2 0,-1-3 0,1 3 0,-3-3 0</inkml:trace>
  <inkml:trace contextRef="#ctx0" brushRef="#br0" timeOffset="1">420 140 24575,'3'2'0,"-1"-1"0,-1 0 0,2 2 0,-9-10 0</inkml:trace>
  <inkml:trace contextRef="#ctx0" brushRef="#br0" timeOffset="2">415 134 24575,'-4'-3'0,"3"0"0,0 3 0,-2-2 0,1 0 0,-2 0 0,2-1 0,1 1 0,-3 1 0,4-2 0,-1 2 0,-2-3 0,2 3 0,0-2 0</inkml:trace>
  <inkml:trace contextRef="#ctx0" brushRef="#br0" timeOffset="3">370 92 24575,'-1'-1'0,"-1"-2"0,-1 2 0,1 0 0,-1-2 0,0 1 0,0-1 0,-2 1 0,4-1 0,-2 1 0,1 2 0,1-1 0,-3-2 0,0 1 0,2-1 0,-3 1 0,0-1 0,1 1 0,1 0 0,0 0 0,0 1 0,0-1 0,-1 1 0,0-1 0,-1 1 0,0-2 0,0 1 0,0-1 0,-2 1 0,2-1 0,-4 1 0,0-1 0,1 1 0,0 2 0,1-2 0,2 2 0,0 0 0,1 0 0,-1-1 0,-2 0 0,0 0 0,0 1 0,2 0 0,0 0 0,1 0 0,-1 0 0,3 0 0,-3 0 0,-3 0 0,0 0 0,-1 0 0,2 0 0,0 0 0,4 0 0,-1 0 0,0 0 0,-1 0 0,-1 0 0,0 0 0,-2 0 0,3 0 0,0 0 0,3 0 0,-2 0 0,2 0 0,-2 0 0,1 0 0,1 0 0,9-2 0,-5 1 0,9-1 0,-5 0 0,1 0 0,1-1 0,1 2 0,-1 0 0,1 0 0,-1-1 0,-4 2 0,0-1 0,-1 1 0,2-1 0,-2 1 0,2 0 0,2 0 0,-2 0 0,-2 0 0,1 0 0,0 0 0,-2 0 0,3 0 0,-4 0 0,3 0 0,-1 1 0,2-1 0,-2 1 0,1-1 0,0 2 0,0-1 0,-2 0 0,3 0 0,-1 1 0,-2-1 0,2 0 0,0-1 0,-3 1 0,3-1 0,-1 3 0,1-2 0,0 2 0,0-2 0,-1 0 0,1 2 0,-1-3 0,-1 1 0,0 0 0,2 2 0,0-2 0,-2 0 0,1 2 0,1-2 0,-2 1 0,3 0 0,-2-1 0,0 0 0,-1 0 0,0 2 0,1-2 0,0 1 0,-1 0 0,0 0 0,0-1 0,0 1 0,1 0 0,-1 1 0,3-1 0,-4-1 0,3 1 0,-1 0 0,1 1 0,-1-2 0,0 1 0,0 1 0,-1-2 0,2 2 0,-3-2 0,3 0 0,-2 2 0,2-2 0,-3 1 0,2-1 0,-1 1 0</inkml:trace>
  <inkml:trace contextRef="#ctx0" brushRef="#br0" timeOffset="4">387 104 24575,'0'2'0,"1"-1"0,1 1 0,2 1 0,-1-1 0,-1 1 0,2-1 0,-3 1 0,1-2 0,1 3 0,-1-2 0,2 2 0</inkml:trace>
  <inkml:trace contextRef="#ctx0" brushRef="#br0" timeOffset="5">423 140 24575,'2'3'0,"-1"-1"0,1 0 0,1 0 0,-3-1 0,4 2 0,-3-2 0,3 3 0,-3-3 0</inkml:trace>
</inkml:ink>
</file>

<file path=ppt/ink/ink10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28.590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307 186 24575,'-11'-6'0,"2"0"0,5 1 0,1 1 0,1 3 0,0 1 0,1-4 0,-2 3 0,1-3 0,-1 3 0,1-1 0,1-1 0,-2 2 0,1 0 0,0-2 0,-1-1 0,-2 2 0,1-3 0,1 1 0,-2 1 0,4 0 0,-1 2 0,0-2 0,0 1 0,-1-3 0,0 0 0,-2 1 0,0-1 0,1 3 0,3-1 0,-2 1 0,1 2 0,-1-3 0,-2 1 0,0-3 0,0 1 0,-1 2 0,4-2 0,-1 3 0,2-2 0,-1 2 0,-1 0 0,-2-1 0,0-1 0,0-1 0,0 1 0,0 0 0,1 1 0,2 0 0,1 1 0,-2 1 0,0-1 0,0-1 0,-1 0 0,-1 1 0,0-2 0,2 1 0,0 2 0,1-2 0,-1 1 0,1-1 0,-5 0 0,4-1 0,-2 1 0,0 0 0,2 1 0,0 1 0,1-2 0,-1 2 0,1-1 0,-3 0 0,3-2 0,-2 3 0,0-2 0,2 1 0,-2-1 0,3 2 0,-3 0 0,-2-1 0,4 0 0,-3 0 0,3-1 0,0 2 0,-2 0 0,2 0 0,-5 0 0,4 0 0,-1-1 0,1 1 0,1-1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15.462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7 24575,'7'-1'0,"-2"0"0,-2 0 0,-1-1 0,1 2 0,-1 0 0,1-1 0,1 0 0,-2 1 0,1 0 0,-1 0 0,2 0 0,-2 0 0,1 0 0,-1 0 0,2 0 0,-2 0 0,1 0 0,-1 0 0,1 0 0,-1 0 0,3 0 0,-3 0 0,3 0 0,-4 0 0,1 0 0,1 1 0,1 0 0,-3 1 0,1-1 0,1 1 0,-1 1 0,1-1 0,-1 1 0,1 1 0,-1-3 0,-1 1 0,3 0 0,-1 1 0,0 0 0,0 1 0,-1-2 0,2 1 0,-1 0 0,-1 0 0,1-1 0,0 1 0,0-1 0,-2 1 0,0-1 0,2-1 0</inkml:trace>
</inkml:ink>
</file>

<file path=ppt/ink/ink10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28.591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0 24575,'10'4'0,"0"-1"0,-5 1 0,0 1 0,0-1 0,-1 0 0,-1 1 0,1-2 0,1 1 0,0 0 0,1 1 0,-2-2 0,2 2 0,-3-3 0,-1 1 0,1-1 0,-2 0 0,1 2 0,1 1 0,2-1 0,-2 2 0,1-1 0,1 1 0,-1 1 0,0 0 0,-1-1 0,1-1 0,0 0 0,0-1 0,-2-1 0,1 1 0,1 0 0,1-1 0,3 4 0,-2-1 0,3 0 0,-2 2 0,-2-2 0,1 0 0,-1-1 0,0 1 0,2-1 0,-2 0 0,1 0 0,1 1 0,2 1 0,0-1 0,-1 0 0,-1 0 0,0-1 0,-2 0 0,0-2 0,-1 0 0,-3 0 0,1-1 0,0 0 0</inkml:trace>
</inkml:ink>
</file>

<file path=ppt/ink/ink10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28.592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0 24575,'10'12'0,"-1"-3"0,-3 0 0,0-3 0,-1-1 0,-2-1 0,-1 1 0,-1-3 0,2 1 0,-1-2 0,-1 1 0,3 1 0,0 1 0,1-3 0,0 1 0,-1 1 0,-2-3 0,-1 1 0,1 0 0,0 2 0,2 1 0,0-2 0,-1 2 0,1-2 0,0 2 0,-2-2 0,3 2 0,-1 0 0,-2-2 0,3 2 0,-3-1 0,0-1 0,1 1 0,0-1 0,-1 2 0,1-2 0,0 2 0,0-1 0,-1-1 0,1-1 0,-1 2 0,1-1 0,0 2 0,2 0 0,0-2 0,1 3 0,0 0 0,-1 0 0,0 0 0,0-1 0,-2 0 0,2-1 0,0 1 0,0 0 0,0-2 0,-2 3 0,2-1 0,2 0 0,-3-1 0,3 1 0,-1 0 0,-1 0 0,1-1 0,-2 1 0,0 0 0,1-1 0,-1 1 0,0 0 0,0-2 0,1 3 0,-1-2 0,-2-1 0,3 2 0,-2-1 0,0 0 0,2 1 0,-2 0 0,1-1 0,0 1 0,1 2 0,2-1 0,1 2 0,1 0 0,-4-2 0,5 4 0,-4-4 0,3 2 0,0 1 0,-3-3 0,0 1 0,-1-1 0,1 0 0,0 0 0,-2 0 0,1 0 0,0-2 0,0 1 0,-1 0 0,0 1 0,1 0 0,-1-3 0,3 3 0,-2-1 0,1 1 0,-1-1 0,0-2 0,0 3 0,0-1 0,-1-3 0,-1 2 0,-2-2 0,1 0 0</inkml:trace>
</inkml:ink>
</file>

<file path=ppt/ink/ink10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28.593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1 132 24575,'2'-8'0,"2"2"0,-1 1 0,2 1 0,-2 2 0,0-2 0,-1 1 0,1 1 0,-2-2 0,3 2 0,-2-1 0,2 1 0,-4 2 0,4-3 0,-2 1 0,1-1 0,-1 1 0,2-1 0,-2 1 0,2 1 0,-3-1 0,2 0 0,-1 1 0,1-4 0,1 2 0,-1 1 0,0-1 0,-1 1 0,1 0 0,1-1 0,-1 0 0,5-2 0,-1 2 0,-2-2 0,-1 2 0,0 2 0,-1 0 0,2-2 0,-2 1 0,1-2 0,0 1 0,1 3 0,-1-1 0,0 0 0,-2 0 0,1-1 0,1 1 0,-1 0 0,1-2 0,1 3 0,-4-1 0,3 1 0,1-1 0,0 1 0,2 0 0,0 0 0,-2 0 0,1 0 0,-4 0 0,1 0 0,3 0 0,0 0 0,3 0 0,-2 0 0,0 0 0,-2 0 0,0 0 0,-2 0 0,1 0 0,1 1 0,1-1 0,0 1 0,-2 1 0,-1-2 0,-1 0 0</inkml:trace>
</inkml:ink>
</file>

<file path=ppt/ink/ink10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28.594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37 24575,'24'-3'0,"-1"-2"0,1-2 0,1 1 0,-4 1 0,-1 1 0,-4 2 0,-4 1 0,3-1 0,-2 2 0,0-1 0,1 0 0,0 1 0,1 0 0,1 0 0,-1 0 0,0 0 0,-2 0 0,1 0 0,-2 0 0,0 0 0,-2 0 0,-2 1 0,1 0 0,0 1 0,-2 1 0,1 0 0,-2-1 0,0 0 0,-2 0 0,-1-1 0,1 1 0,-1-1 0,-1-1 0,-1 1 0</inkml:trace>
</inkml:ink>
</file>

<file path=ppt/ink/ink10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28.595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24575,'17'0'0,"3"0"0,3 0 0,2 0 0,-1 0 0,4 0 0,0 0 0,5 0 0,0 0 0,4 0 0,7 1 0,1 3 0,2 5 0,-20-2 0,2 2 0,-14-5 0,-3 2 0,-2-2 0,-6-2 0,-2-1 0,-2-1 0</inkml:trace>
</inkml:ink>
</file>

<file path=ppt/ink/ink10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28.596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24575,'7'6'0,"0"-1"0,-4-2 0,0-1 0,1 1 0,-3-2 0,5 3 0,-5-3 0,4 1 0,-3 0 0,0-1 0,-1 1 0,3 1 0,-2 1 0,3-1 0,-2 0 0,-1-2 0,1 0 0,-1 2 0,1-2 0,1 3 0,1-1 0,-3 0 0,2-1 0,-3 0 0,2 0 0,-1 1 0,0-2 0,1 3 0,-1-3 0,0 0 0,-1 2 0,1-2 0,2 3 0,0-2 0,-2 0 0,2 0 0,-1 1 0,0 0 0,0-2 0,1 2 0,-2-1 0,1 1 0,0-2 0,0 3 0,2-2 0,-3 2 0,2-2 0,-2 1 0,1-2 0,1 3 0,-2-3 0,2 2 0,-2-1 0,2-1 0,-1 2 0,-1-2 0,1 3 0,0-2 0,2 2 0,-2 0 0,2-1 0,-2 0 0,2 1 0,-1-2 0,0 1 0,1-1 0,-3 1 0,2-1 0,1 1 0,-3 0 0,1-2 0,-2 2 0,2-2 0,-1 2 0,1-1 0,0 1 0,2 3 0,-1-4 0,2 5 0,-4-6 0,-1 1 0,1 0 0</inkml:trace>
</inkml:ink>
</file>

<file path=ppt/ink/ink10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28.597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1 24575,'4'7'0,"1"-2"0,-5-3 0,1-1 0,3 3 0,-3-1 0,4 1 0,-3 0 0,1 0 0,-1-1 0,2 0 0,-3 1 0,3-3 0,-4 1 0,3 1 0,-1-2 0,-1 3 0,2-3 0,-1 3 0,3-1 0,-1 0 0,-2 2 0,1-3 0,-1 2 0,0-1 0,0-2 0,1 1 0,-2 1 0,3 0 0,-1 1 0,0 0 0,1 0 0,-3-1 0,2 0 0,0-1 0,-3 1 0,2-1 0,1 1 0,1 1 0,-2-2 0,1 2 0,-1-2 0,1 2 0,0-2 0,0 2 0,1 0 0,1 0 0,-3-1 0,3 1 0,0 0 0,1 1 0,0-1 0,-1 1 0,0 0 0,-1-2 0,0 1 0,0 0 0,-1-1 0,1 2 0,0 0 0,-1 0 0,2 0 0,-1 3 0,0-1 0,1 1 0,0-1 0,-1-2 0,-3-4 0</inkml:trace>
</inkml:ink>
</file>

<file path=ppt/ink/ink10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28.598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24575,'0'0'0</inkml:trace>
</inkml:ink>
</file>

<file path=ppt/ink/ink10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28.599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0 24575,'11'5'0,"-1"0"0,0 1 0,-2 0 0,-2 1 0,0-5 0,-1 2 0,0 0 0,0 1 0,1-2 0,-2 0 0,1 2 0,-1-3 0,-1 1 0,1 0 0,0 0 0,-2 1 0,2-3 0,-3 1 0,2 1 0,-1-2 0,1 3 0,2 0 0,-2-2 0,1 2 0,0-1 0,-2 0 0,0-2 0,0 0 0,0 2 0,0 1 0,3-2 0,0 2 0,-2 1 0,2-1 0,-1-2 0,0 3 0,-2-2 0,3 0 0,-2 1 0,-1 0 0,2-2 0,-3 2 0,3 1 0,0-3 0,-1 2 0,4 1 0,-2 0 0,0 0 0,-2 0 0,0-4 0,-3 3 0,2-3 0</inkml:trace>
</inkml:ink>
</file>

<file path=ppt/ink/ink10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28.600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0 24575,'10'2'0,"0"2"0,-5 0 0,1 0 0,-1-1 0,-1 1 0,1-1 0,-2 2 0,2-2 0,0 0 0,-1 1 0,-1-3 0,0 3 0,1-3 0,-1 1 0,0 1 0,0-3 0,-1 2 0,1-1 0,0 1 0,1 1 0,0 1 0,0-1 0,-2 0 0,2 0 0,-2-3 0,1 2 0,-1 1 0,1-1 0,2 2 0,-1 0 0,1 1 0,-1 0 0,0-2 0,-1 0 0,-3-2 0,0 2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15.417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554 1107 24575,'-1'-61'0,"-2"-10"0,1 2 0,0-26 0,2-10 0,2-3 0,4 2 0,3 24 0,1 16 0,-2 14 0,-4 8 0,-2 21 0,0-2 0,0 12 0,-1-6 0,1-3 0,-2-2 0,0-2 0,0-2 0,0 2 0,0 6 0,0 6 0,0 6 0,4 47 0,7 5 0,5 40 0,5-5 0,1-4 0,-2-3 0,-2-11 0,1-9 0,-2-4 0,1 1 0,0 2 0,-1 2 0,-1 4 0,-4 1 0,-3 2 0,-4 0 0,-3-3 0,0-6 0,-2-7 0,0-11 0,0-9 0,0-8 0,0-7 0,0-6 0,0-39 0,0-13 0,0-38 0,0-1 0,0-7 0,0-5 0,0 31 0,0-17 0,0 32 0,0-9 0,0 11 0,0 20 0,0 4 0,0 4 0,0 0 0,0 3 0,0 4 0,0 2 0,0 0 0,0-3 0,0-5 0,0 2 0,0 2 0,0 5 0,0 6 0,0 2 0,11 15 0,14 13 0,13 13 0,11 9 0,4 8 0,0 2 0,0 5 0,-6 2 0,-8-7 0,-5-2 0,-6-7 0,-1-5 0,-2-4 0,-1-3 0,3-1 0,-2-5 0,-1-3 0,-1-2 0,-3-3 0,-1 0 0,0-2 0,-1-1 0,1-1 0,-1-1 0,-3-2 0,-5-2 0,0-3 0,-8-8 0,-21-30 0,-9-10 0,-20-29 0,1-2 0,1-1 0,0 0 0,6 7 0,6 13 0,6 11 0,8 13 0,4 9 0,4 5 0,1 4 0,0 1 0,-1 0 0,-1-2 0,-1-2 0,0 0 0,-3-3 0,7 8 0,-5-7 0,5 5 0,-2-3 0,-2-1 0,5 4 0,2 1 0,2 3 0,3 1 0,-2 0 0,1 1 0,-1-2 0,0 0 0,2 2 0,-3-2 0,32 28 0,8 12 0,29 30 0,2 7 0,0 3 0,-4-2 0,-5 0 0,-10-7 0,-5-5 0,-5-7 0,-4-8 0,-2-6 0,-3-5 0,-2-5 0,-2-4 0,-2-4 0,-3-4 0,-2-2 0,0-1 0,-1-2 0,2 1 0,0 1 0,0 0 0,2 3 0,1 2 0,3 4 0,4 5 0,0 2 0,1 3 0,-2-2 0,-1-1 0,-1-4 0,-8-8 0,-1-2 0,-13-11 0,-28-31 0,-17-17 0,-28-32 0,9 6 0,8 8 0,10 10 0,7 6 0,3 5 0,3 3 0,9 10 0,1 4 0,3 1 0,1 2 0,0 1 0,2-2 0,-1 0 0,1 1 0,1 2 0,0 2 0,2 4 0,0 1 0,3 1 0,1 3 0,4 1 0,0 1 0,0 2 0,-1-5 0,-1 0 0,0-1 0,1 2 0,0 2 0,1 1 0,23 17 0,-5 2 0,18 13 0,-12-6 0,-4-3 0,-3-5 0,0 0 0,-2-1 0,-2-1 0,0-1 0,0-1 0,-3-3 0,3 4 0,-2-3 0,1 2 0,-1-1 0,1-2 0,-5-3 0,4 1 0,-3 0 0,4 1 0,1 1 0,0 1 0,-1-1 0,0 0 0,1 1 0,0 0 0,1 1 0,0 1 0,-1-2 0,0 2 0,-1-1 0,-1 1 0,0-2 0,0 0 0,0 0 0,3 1 0,0 1 0,1 1 0,-1 1 0,1-1 0,0 1 0,1 1 0,1 0 0,2 2 0,0 1 0,2 1 0,2 3 0,3 2 0,1 2 0,-1-1 0,1 2 0,1-1 0,-2-1 0,0 0 0,-2-1 0,-2-1 0,1 1 0,1 1 0,0 1 0,4 2 0,1 2 0,2 0 0,1 0 0,-4-4 0,-3-3 0,-6-5 0,-5-5 0,0 0 0,-8-6 0,-22-3 0,5-5 0,-57-26 0,16-3 0,-8-8 0,-27-17 0,-5-7 0,-5-3 0,1-1 0,12 6 0,7 4 0,21 15 0,7 3 0,-14-11 0,2 0 0,6 4 0,4 4 0,4 2 0,12 9 0,3 2 0,6 5 0,-3-1 0,-1-2 0,-2 2 0,2-1 0,6 5 0,5 5 0,6 4 0,2 4 0,8 7 0,2 26 0,8 14 0,7 26 0,5 12 0,8 8 0,3 1 0,0-2 0,0-16 0,-4-12 0,-2-11 0,-1-8 0,-1-5 0,-1-6 0,-2 0 0,1-1 0,0-1 0,-2-3 0,-2-4 0,-4-5 0,-4-3 0,-1-2 0,-17-16 0,-10-14 0,-17-19 0,-9-9 0,-7-8 0,-1-3 0,1 1 0,10 11 0,15 16 0,14 17 0,4 4 0,10 13 0,-5 1 0,11 20 0,5 15 0,8 17 0,9 11 0,2-2 0,4 3 0,-2-10 0,-4-11 0,-3-10 0,-9-16 0,-3-5 0,-5-6 0,1-3 0,-5-23 0,-4-3 0,-4-20 0,-3 9 0,1 5 0,3 10 0,8 10 0,12 6 0,17 18 0,23 16 0,12 13 0,7 6 0,-5-3 0,-17-10 0,-13-10 0,-15-9 0,-9-8 0,-11-5 0,-23-20 0,-20-12 0,-9-7 0,-3-3 0,-18-13 0,14 10 0,0-1 0,-9-12 0,-16-17 0,12 4 0,12 7 0,14 7 0,12 11 0,5 3 0,4 5 0,3 3 0,1 1 0,1 1 0,2 2 0,-1-2 0,1 1 0,4 3 0,1 4 0,5 6 0,1 7 0,2 1 0,0 1 0,-1-1 0,0-5 0,-3-3 0,0-3 0,-1-1 0,1 0 0,-2 1 0,0 0 0,2 8 0,-2-5 0,1 6 0,-3-3 0,-1-2 0,-2 2 0,-2-1 0,3 3 0,-2 0 0,1 0 0,3 3 0,0 0 0,5 5 0,0 0 0,-3 8 0,-1 3 0,-3 5 0,1 4 0,1 0 0,2 0 0,0-2 0,1-1 0,0-1 0,2-1 0,1 0 0,2-3 0,0-1 0,0-5 0,-1 5 0,0-5 0,-2 5 0,1-1 0,1 1 0,0-2 0,1 0 0,0-1 0,-1 0 0,-3 4 0,-1 2 0,0 4 0,-1 1 0,3-2 0,-1 0 0,1 0 0,-1-2 0,3-6 0,-1 4 0,2-1 0,-4 7 0,3-5 0,-3 4 0,2-2 0,-2 4 0,-2 1 0,1-1 0,1-2 0,0-1 0,-1 2 0,0 4 0,-2 3 0,-1 2 0,-1-1 0,0 3 0,1-3 0,0 1 0,2-1 0,0-4 0,0 1 0,1-2 0,-1-1 0,-2 3 0,0 0 0,-1 1 0,1-1 0,1 0 0,0 2 0,0 2 0,0 0 0,2 0 0,0-2 0,2-5 0,0-3 0,2-2 0,2-5 0,0-5 0,14-24 0,4-3 0,16-22 0,1 5 0,3-4 0,0-1 0,-3 5 0,-3 2 0,-2 3 0,-2 4 0,-3-1 0,-7 5 0,-3 2 0,-2 4 0,-1 4 0,-3 5 0,-2 5 0,-3 4 0,-7 25 0,-8 13 0,-7 32 0,-2 5 0,-1 18 0,1 3 0,2-3 0,4-8 0,5-27 0,5-16 0,1-17 0,3-13 0,1-4 0,3-24 0,8-22 0,8-23 0,14-29 0,6-6 0,2 0 0,-4 11 0,-12 31 0,-8 22 0,-8 16 0,-4 12 0,-3 8 0,-1 13 0,-1 14 0,0 11 0,0 22 0,0 23 0,3-20 0,3 20 0,3-40 0,2 6 0,0-13 0,-2-10 0,-2-9 0,-2-7 0,-2-3 0,21-50 0,-18 32 0,17-35 0</inkml:trace>
</inkml:ink>
</file>

<file path=ppt/ink/ink10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28.601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7 24575,'7'-1'0,"-2"0"0,-2 0 0,-1-1 0,1 2 0,-1 0 0,1-1 0,1 0 0,-2 1 0,1 0 0,-1 0 0,2 0 0,-2 0 0,1 0 0,-1 0 0,2 0 0,-2 0 0,1 0 0,-1 0 0,1 0 0,-1 0 0,3 0 0,-3 0 0,3 0 0,-4 0 0,1 0 0,1 1 0,1 0 0,-3 1 0,1-1 0,1 1 0,-1 1 0,1-1 0,-1 1 0,1 1 0,-1-3 0,-1 1 0,3 0 0,-1 1 0,0 0 0,0 1 0,-1-2 0,2 1 0,-1 0 0,-1 0 0,1-1 0,0 1 0,0-1 0,-2 1 0,0-1 0,2-1 0</inkml:trace>
</inkml:ink>
</file>

<file path=ppt/ink/ink10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28.556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554 1107 24575,'-1'-61'0,"-2"-10"0,1 2 0,0-26 0,2-10 0,2-3 0,4 2 0,3 24 0,1 16 0,-2 14 0,-4 8 0,-2 21 0,0-2 0,0 12 0,-1-6 0,1-3 0,-2-2 0,0-2 0,0-2 0,0 2 0,0 6 0,0 6 0,0 6 0,4 47 0,7 5 0,5 40 0,5-5 0,1-4 0,-2-3 0,-2-11 0,1-9 0,-2-4 0,1 1 0,0 2 0,-1 2 0,-1 4 0,-4 1 0,-3 2 0,-4 0 0,-3-3 0,0-6 0,-2-7 0,0-11 0,0-9 0,0-8 0,0-7 0,0-6 0,0-39 0,0-13 0,0-38 0,0-1 0,0-7 0,0-5 0,0 31 0,0-17 0,0 32 0,0-9 0,0 11 0,0 20 0,0 4 0,0 4 0,0 0 0,0 3 0,0 4 0,0 2 0,0 0 0,0-3 0,0-5 0,0 2 0,0 2 0,0 5 0,0 6 0,0 2 0,11 15 0,14 13 0,13 13 0,11 9 0,4 8 0,0 2 0,0 5 0,-6 2 0,-8-7 0,-5-2 0,-6-7 0,-1-5 0,-2-4 0,-1-3 0,3-1 0,-2-5 0,-1-3 0,-1-2 0,-3-3 0,-1 0 0,0-2 0,-1-1 0,1-1 0,-1-1 0,-3-2 0,-5-2 0,0-3 0,-8-8 0,-21-30 0,-9-10 0,-20-29 0,1-2 0,1-1 0,0 0 0,6 7 0,6 13 0,6 11 0,8 13 0,4 9 0,4 5 0,1 4 0,0 1 0,-1 0 0,-1-2 0,-1-2 0,0 0 0,-3-3 0,7 8 0,-5-7 0,5 5 0,-2-3 0,-2-1 0,5 4 0,2 1 0,2 3 0,3 1 0,-2 0 0,1 1 0,-1-2 0,0 0 0,2 2 0,-3-2 0,32 28 0,8 12 0,29 30 0,2 7 0,0 3 0,-4-2 0,-5 0 0,-10-7 0,-5-5 0,-5-7 0,-4-8 0,-2-6 0,-3-5 0,-2-5 0,-2-4 0,-2-4 0,-3-4 0,-2-2 0,0-1 0,-1-2 0,2 1 0,0 1 0,0 0 0,2 3 0,1 2 0,3 4 0,4 5 0,0 2 0,1 3 0,-2-2 0,-1-1 0,-1-4 0,-8-8 0,-1-2 0,-13-11 0,-28-31 0,-17-17 0,-28-32 0,9 6 0,8 8 0,10 10 0,7 6 0,3 5 0,3 3 0,9 10 0,1 4 0,3 1 0,1 2 0,0 1 0,2-2 0,-1 0 0,1 1 0,1 2 0,0 2 0,2 4 0,0 1 0,3 1 0,1 3 0,4 1 0,0 1 0,0 2 0,-1-5 0,-1 0 0,0-1 0,1 2 0,0 2 0,1 1 0,23 17 0,-5 2 0,18 13 0,-12-6 0,-4-3 0,-3-5 0,0 0 0,-2-1 0,-2-1 0,0-1 0,0-1 0,-3-3 0,3 4 0,-2-3 0,1 2 0,-1-1 0,1-2 0,-5-3 0,4 1 0,-3 0 0,4 1 0,1 1 0,0 1 0,-1-1 0,0 0 0,1 1 0,0 0 0,1 1 0,0 1 0,-1-2 0,0 2 0,-1-1 0,-1 1 0,0-2 0,0 0 0,0 0 0,3 1 0,0 1 0,1 1 0,-1 1 0,1-1 0,0 1 0,1 1 0,1 0 0,2 2 0,0 1 0,2 1 0,2 3 0,3 2 0,1 2 0,-1-1 0,1 2 0,1-1 0,-2-1 0,0 0 0,-2-1 0,-2-1 0,1 1 0,1 1 0,0 1 0,4 2 0,1 2 0,2 0 0,1 0 0,-4-4 0,-3-3 0,-6-5 0,-5-5 0,0 0 0,-8-6 0,-22-3 0,5-5 0,-57-26 0,16-3 0,-8-8 0,-27-17 0,-5-7 0,-5-3 0,1-1 0,12 6 0,7 4 0,21 15 0,7 3 0,-14-11 0,2 0 0,6 4 0,4 4 0,4 2 0,12 9 0,3 2 0,6 5 0,-3-1 0,-1-2 0,-2 2 0,2-1 0,6 5 0,5 5 0,6 4 0,2 4 0,8 7 0,2 26 0,8 14 0,7 26 0,5 12 0,8 8 0,3 1 0,0-2 0,0-16 0,-4-12 0,-2-11 0,-1-8 0,-1-5 0,-1-6 0,-2 0 0,1-1 0,0-1 0,-2-3 0,-2-4 0,-4-5 0,-4-3 0,-1-2 0,-17-16 0,-10-14 0,-17-19 0,-9-9 0,-7-8 0,-1-3 0,1 1 0,10 11 0,15 16 0,14 17 0,4 4 0,10 13 0,-5 1 0,11 20 0,5 15 0,8 17 0,9 11 0,2-2 0,4 3 0,-2-10 0,-4-11 0,-3-10 0,-9-16 0,-3-5 0,-5-6 0,1-3 0,-5-23 0,-4-3 0,-4-20 0,-3 9 0,1 5 0,3 10 0,8 10 0,12 6 0,17 18 0,23 16 0,12 13 0,7 6 0,-5-3 0,-17-10 0,-13-10 0,-15-9 0,-9-8 0,-11-5 0,-23-20 0,-20-12 0,-9-7 0,-3-3 0,-18-13 0,14 10 0,0-1 0,-9-12 0,-16-17 0,12 4 0,12 7 0,14 7 0,12 11 0,5 3 0,4 5 0,3 3 0,1 1 0,1 1 0,2 2 0,-1-2 0,1 1 0,4 3 0,1 4 0,5 6 0,1 7 0,2 1 0,0 1 0,-1-1 0,0-5 0,-3-3 0,0-3 0,-1-1 0,1 0 0,-2 1 0,0 0 0,2 8 0,-2-5 0,1 6 0,-3-3 0,-1-2 0,-2 2 0,-2-1 0,3 3 0,-2 0 0,1 0 0,3 3 0,0 0 0,5 5 0,0 0 0,-3 8 0,-1 3 0,-3 5 0,1 4 0,1 0 0,2 0 0,0-2 0,1-1 0,0-1 0,2-1 0,1 0 0,2-3 0,0-1 0,0-5 0,-1 5 0,0-5 0,-2 5 0,1-1 0,1 1 0,0-2 0,1 0 0,0-1 0,-1 0 0,-3 4 0,-1 2 0,0 4 0,-1 1 0,3-2 0,-1 0 0,1 0 0,-1-2 0,3-6 0,-1 4 0,2-1 0,-4 7 0,3-5 0,-3 4 0,2-2 0,-2 4 0,-2 1 0,1-1 0,1-2 0,0-1 0,-1 2 0,0 4 0,-2 3 0,-1 2 0,-1-1 0,0 3 0,1-3 0,0 1 0,2-1 0,0-4 0,0 1 0,1-2 0,-1-1 0,-2 3 0,0 0 0,-1 1 0,1-1 0,1 0 0,0 2 0,0 2 0,0 0 0,2 0 0,0-2 0,2-5 0,0-3 0,2-2 0,2-5 0,0-5 0,14-24 0,4-3 0,16-22 0,1 5 0,3-4 0,0-1 0,-3 5 0,-3 2 0,-2 3 0,-2 4 0,-3-1 0,-7 5 0,-3 2 0,-2 4 0,-1 4 0,-3 5 0,-2 5 0,-3 4 0,-7 25 0,-8 13 0,-7 32 0,-2 5 0,-1 18 0,1 3 0,2-3 0,4-8 0,5-27 0,5-16 0,1-17 0,3-13 0,1-4 0,3-24 0,8-22 0,8-23 0,14-29 0,6-6 0,2 0 0,-4 11 0,-12 31 0,-8 22 0,-8 16 0,-4 12 0,-3 8 0,-1 13 0,-1 14 0,0 11 0,0 22 0,0 23 0,3-20 0,3 20 0,3-40 0,2 6 0,0-13 0,-2-10 0,-2-9 0,-2-7 0,-2-3 0,21-50 0,-18 32 0,17-35 0</inkml:trace>
</inkml:ink>
</file>

<file path=ppt/ink/ink10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28.557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0 24575,'17'16'0,"-1"0"0,-7-7 0,-1 0 0,-2-3 0,-1 0 0,0-1 0,-1-1 0,1 2 0,1 1 0,0 0 0,2 2 0,-1-1 0,0 1 0,-1-2 0,0 0 0,1 0 0,0 0 0,0 0 0,0 1 0,0 0 0,-1 1 0,1-2 0,-3-2 0,1-2 0,1 2 0,1 0 0,1 3 0,-1-1 0,0-1 0,-1 1 0,1 0 0,0-1 0,-1 0 0,0 1 0,0-1 0,0-2 0,-1 1 0,0 0 0,-1 0 0,2 2 0,2 0 0,2 1 0,0 1 0,0-1 0,0 2 0,-1-1 0,-1 0 0,1 0 0,0 0 0,0 0 0,-1-1 0,-1-2 0,0 1 0,0 0 0,-1-1 0,2 1 0,5 5 0,-5-6 0,5 5 0,-5-5 0,2 2 0,0 2 0,-2-3 0,7 6 0,-9-7 0,10 8 0,-5-2 0,4 4 0,1 1 0,-1-1 0,-1-1 0,0-2 0,-1 1 0,0-1 0,0 0 0,2 2 0,-1-2 0,1 2 0,1 0 0,0-1 0,0 0 0,-2-1 0,0-1 0,-1-1 0,0 0 0,1-1 0,-1 0 0,0-1 0,0 0 0,1 0 0,-1-1 0,-1-1 0,-3-1 0,-5-2 0,-16-19 0,0 3 0,-16-17 0,15 15 0,-3-3 0,8 7 0,-2-2 0,1 3 0,1 0 0,1 1 0,3 3 0,0 0 0,-2 1 0,1 1 0,-2-2 0,3 2 0,0-2 0,-1-1 0,0-1 0,0 0 0,2 1 0,-3-2 0,0 1 0,-1 0 0,1 0 0,3 3 0,-2-1 0,0-1 0,-2-3 0,-2-2 0,2 1 0,-2-1 0,4 5 0,1-1 0,1 4 0,-2-4 0,0 2 0,-2-4 0,1 2 0,0 0 0,1 1 0,2 2 0,-3-1 0,0 2 0,-2-2 0,1 1 0,1 0 0,1 1 0,-2-3 0,0 1 0,-3-2 0,0 0 0,1 2 0,3-2 0,2 5 0,0-4 0,-1 2 0,-1-3 0,-2-1 0,1 1 0,1 1 0,2 1 0,-1 2 0,1-3 0,-4 1 0,-1-6 0,-3 0 0,2 1 0,3 3 0,3 2 0,1 0 0,-3-1 0,0 0 0,-3-3 0,1 1 0,0 0 0,2 1 0,1 2 0,2 1 0,-3-2 0,1 1 0,-2-3 0,1 2 0,-1 0 0,1 0 0,1 1 0,1 1 0,-2-2 0,1 2 0,-2-3 0,0-1 0,0 1 0,1 0 0,-1 2 0,2 1 0,0-2 0,0 1 0,1 0 0,-1 1 0,-2-2 0,-1-1 0,-1-2 0,1 2 0,0 2 0,3 1 0,0 1 0,-1 0 0,0-2 0,-2-1 0,1-1 0,0 1 0,-1 0 0,4 1 0,-2 2 0,3 0 0</inkml:trace>
</inkml:ink>
</file>

<file path=ppt/ink/ink10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28.577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0 24575,'14'25'0,"-3"-4"0,-4-12 0,-1-2 0,-1-3 0,-1 0 0,1 0 0,-1 2 0,1-2 0,0 3 0,0-4 0,1 3 0,0-3 0,0 0 0,-1 0 0,2 0 0,-2-2 0,4 1 0,-3-1 0,3 1 0,-3-2 0,0 2 0,1 1 0,0 0 0,-1 1 0,0 0 0,0 1 0,0 1 0,0 0 0,-1-1 0,0-1 0,-1 2 0,0-2 0,0 2 0,-1 0 0,0-1 0,1 1 0,1-1 0,1 1 0,-1-2 0,-1 1 0,2 0 0,-2-1 0,0 2 0,1-1 0,-1 1 0,1 0 0,0 0 0,1 0 0,-2-1 0,1 0 0,1 0 0,-3-1 0,3 4 0,-2-5 0,-1 2 0,5 2 0,-2-3 0,2 4 0,-2-2 0,0-1 0,-1 1 0,1-1 0,0-1 0,0 0 0,-1 1 0,0-1 0,0 1 0,0 1 0,0 0 0,1 0 0,0-1 0,0 0 0,-1-1 0,0 0 0,1 1 0,0 0 0,1 0 0,-1 1 0,-1 0 0,1-1 0,0 0 0,0 0 0,1-1 0,1 0 0,-1 0 0,1 0 0,-1 1 0,0-1 0,1 2 0,0-1 0,1-1 0,1 1 0,-1-1 0,1 1 0,-2-1 0,0 0 0,-3-2 0,1 3 0,-1 0 0,1-1 0,2 2 0,-3-1 0,0-1 0,1 2 0,-2-2 0,2 3 0,-1-3 0,2 2 0,0 0 0,-1-1 0,0 0 0,1 2 0,1 1 0,2 1 0,0-1 0,-3-2 0,0 0 0,-1 0 0,0 0 0,-2 0 0,-1 0 0</inkml:trace>
</inkml:ink>
</file>

<file path=ppt/ink/ink10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28.578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1 24575,'0'0'0</inkml:trace>
</inkml:ink>
</file>

<file path=ppt/ink/ink10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28.579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1 24575,'0'0'0</inkml:trace>
</inkml:ink>
</file>

<file path=ppt/ink/ink10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28.558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240 337 24575,'104'-3'0,"-32"-1"0,5-2 0,20-2 0,4-2 0,12-3 0,0-1 0,-18-1 0,-2 0 0,4-1 0,-2 0 0,-9 3 0,-2 0 0,1-1 0,-1 1 0,-3 0 0,-1 1 0,-3 2 0,-1-1 0,2 1 0,-2 0 0,-10 2 0,-2 1 0,57-7 0,-19 1 0,-20 2 0,4 1 0,-4 0 0,-4 1 0,-14 1 0,-32 4 0,-14 2 0,-14 1 0,-50 1 0,-27 0 0,8 1 0,-6 2 0,-10 2 0,-3 2 0,-8 3 0,-4 3 0,-11 3 0,-3 2 0,-8 4 0,-1 1 0,37-6 0,-1 0 0,0 0 0,0 2 0,-1 0 0,2-1 0,-27 8 0,3-1 0,13-3 0,2-1 0,10 0 0,3 0 0,13-3 0,3 0 0,-47 19 0,19-2 0,14-3 0,-8 5 0,7-2 0,7-1 0,16-8 0,16-9 0,10-4 0,11-5 0,8-3 0,4-2 0,4-3 0</inkml:trace>
</inkml:ink>
</file>

<file path=ppt/ink/ink10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28.559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596 1561 24575,'-15'8'0,"40"-12"0,37-15 0,20-8 0,-8 2 0,6-3 0,4-1-669,18-5 0,4-2 1,2 1 668,6-2 0,0 0 0,-4 3 0,-22 8 0,-3 2 0,-4 2 323,17-3 0,-7 3-323,-18 5 0,-5 3 331,25-6-331,-14 2 0,-33 5 0,-37 9 1029,-14 3-1029,-31 12 0,-67 27 0,9-3 0,-13 6 0,9-3 0,-6 3 0,-5 2-458,15-6 1,-4 2 0,-1 0 0,2 0 457,4-2 0,1-1 0,1 1 0,3-2 0,-17 9 0,4-2 0,5-1 0,-16 7 0,11-3 0,33-14 0,7-3 0,-30 15 0,46-24 0,40-12 0,42-16 0,17-9 0,15-8 0,5-1 0,11-5 0,5-1-133,-1-1 0,5-2 1,5-2-1,1 1 133,-9 3 0,3-1 0,1-1 0,0 1 0,-2 1 0,18-7 0,0 1 0,-2 0 0,-4 2-190,16-6 1,-3 1 0,-8 3 189,-23 9 0,-5 1 0,-6 3 0,3-2 0,-9 2 0,35-11 0,-70 19 0,-80 20 0,-24 15 0,-17 7 0,3 2 0,-8 3 0,-3 2 245,-16 8 1,-4 3-1,-1 1-245,25-8 0,-1 2 0,0 0 0,3-1 0,-18 8 0,2-1 0,5-1 197,17-6 1,3-2-1,5-1-197,-14 5 0,10-3 0,-16 6 0,57-18 0,90-31 0,21-12 0,17-8 0,0-1 0,9-4 0,5-3-77,-11 4 1,4-2 0,2-1 0,-1 0 76,-2 1 0,0 0 0,-1 0 0,-2 0 0,21-6 0,-4 0 0,-5 3 0,-21 7 0,-5 2 0,-5 2 0,8-4 0,-7 3 0,-12 5 0,-11 3 0,-13 1 0,-72 10 0,-42 17 0,-23 9 0,8 0 0,-9 3 0,-5 2-19,9-1 1,-5 1-1,-2 1 1,-1 2 18,-5 2 0,-3 1 0,2 1 0,2-1 0,13-4 0,1 1 0,3-2 0,3 0-13,-15 3 1,4-2 0,6-1 12,-12 3 0,11-3 0,-28 6 0,48-11 0,70-13 0,61-15 0,41-14 0,-16 6 0,8-2 0,2-1 453,11-2 0,2 0 0,-1 0-453,1-1 0,-1 1 0,-8 1 20,3 1 0,-11 3-20,-24 5 0,-8 2 0,10-6 0,-151 21 0,-13 9 0,-17 7 0,7 0 0,-8 4 0,-4 2-364,19-4 1,-5 3 0,1 0 0,4 1 363,-19 7 0,5 1 0,3-1 0,12-3 0,4-1 0,6-1 286,-9 3 0,13-1-286,-3 8 0,144-18 0,16-20 0,22-10 0,7-3 0,3-2 0,8-3 0,6-2 0,3-2-508,-8 2 1,5-3-1,3 0 1,-1-1-1,-3 0 508,-7 0 0,0-1 0,-1 0 0,-3 0 0,-3 1 0,7-2 0,-2 0 0,-4 1 0,-5 1 337,9-1 1,-5 1 0,-9 1-338,4-1 0,-10 1 0,-14 7 0,-25-1 0,-44 5 0,-70 22 0,-44 18 0,8-2 0,-12 5 0,-6 4-548,7-2 0,-6 3 0,-3 2 0,2 0 548,1 1 0,0 0 0,2 1 0,2 0 0,12-5 0,2 1 0,3-1 0,3-1 748,-10 4 1,4-1 0,7-3-749,-5 2 0,11-2 285,-19 16-285,167-52 0,14-14 0,21-9 0,7-4 0,-1 1 0,6-4 0,5-2 0,2 0-500,-9 1 1,4-1 0,2-1 0,-1 0 0,-2 0 499,-9 3 0,-1 0 0,-2 1 0,-2 0 0,-3 1 0,6-3 0,-3 2 0,-4 1 0,-2 1 732,16-4 0,-4 2 0,-13 3-732,-10 4 0,-21 2 111,-32-4-111,-112 41 0,-62 25 0,55-15 0,-8 3 0,-5 3 0,-4 2-513,3-1 0,-6 2 0,-2 2 0,0 0 0,3 0 513,7-1 0,1 1 0,2 0 0,1-1 0,3 0 0,-9 3 0,2-1 0,3-1 0,6-2 818,-6 2 0,7-2 0,7-3-818,-4 2 0,10-4 0,14-7 0,16-1 0,28-3 0,126-37 0,-31 2 0,13-5 0,4-1 0,-2-1 0,5-2 0,3-1 0,0 0 425,9-5 1,1-1-1,1 0 1,-3 0-426,-7 4 0,-2-1 0,-2 1 0,-3 1 0,12-4 0,-5 1 0,-6 3 0,10-4 0,-12 4 0,23-6 0,-59 13 0,-79 21 0,-28 13 0,-16 9 0,-6 3 0,-9 5 0,-5 3-409,6-2 1,-5 3 0,-2 2 0,0-1 408,-8 4 0,-1 1 0,0 0 0,2-1 0,9-4 0,2 0 0,1-1 0,4-1 378,-11 4 0,4-1 1,6-3-379,-10 5 0,10-4 0,23-9 0,8-3 0,-11 9 0,145-43 0,-9-7 0,16-8 0,7-1 0,1 0 0,6-2 0,5-2 0,0-1-168,8-2 1,2-2 0,2-1 0,2 0 167,-18 5 0,3-2 0,0 1 0,-1 0 0,-2 1 0,14-4 0,-1 2 0,-2 0 0,-4 1 0,-14 4 0,-3 0 0,-2 2 0,-3 0 12,16-4 1,-4 1-1,-16 4-12,19-10 0,-133 35 0,-31 16 0,-19 8 0,-3 3 0,-10 4 0,-8 4-577,-5 4 0,-9 3 0,-4 3 1,1 0 576,25-8 0,-2 0 0,1 1 0,0 0 0,1 0 0,-22 7 0,0 1 0,3-1 0,4-2 556,-13 5 0,6-1 0,11-5-556,3 0 0,15-6 0,-7 5 0,103-32 0,59-25 0,30-18 0,-17 8 0,5-3 0,2-1-219,14-5 1,3-3 0,-2 0 218,-7 2 0,-2 0 0,-3 1 0,24-11 0,-8 3 1228,-27 9 0,-10 3-1228,1-11 480,-138 20-480,-41 16 0,-25 9 0,45 1 0,-6 1 0,-4 2 0,-1 0-432,-11 1 1,-4 1-1,0 1 1,2 1 431,8-1 0,1 1 0,2 1 0,1 0 0,-23 5 0,2 0 0,12-1 351,9-2 0,7-1-351,-25 8 0,46-13 0,143-44 0,23-1 0,19-3 0,-17 8 0,8-2 0,2 1-167,-17 5 1,4 1-1,-1 0 1,-6 2 166,2 0 0,-4 2 0,-5 2 864,14-5 1,-9 2-865,-15 5 0,-11 2 0,-12-6 0,-117 22 0,-29 15 0,-20 8 0,12 1 0,-9 3 0,-1 2-299,27-5 1,-1 0 0,0 2 0,3-1 298,-24 8 0,3-1 0,6 0 0,18-5 0,5-1 0,5-1 343,-21 5 0,15-5-343,14-5 0,117-42 0,16-1 0,19-5 0,3-1 0,7-5 0,4 0 0,1-2-165,1 0 1,2-2 0,-5 3 164,23-9 0,-9 4 603,-31 10 0,-7 3-603,30-14 0,-86 20 0,-115 27 0,9 9 0,-12 5 0,4 2 0,-7 3 0,8-1 0,2-1 0,3 2 0,-28 9 0,10-2 0,13-6 525,1 1-525,69-15 0,118-34 0,0-2 0,10-3 0,7-3 0,2-2 0,0-1 0,-3 0 0,-16 6 0,-8 2 0,27-10 0,-40 8 0,-114 17 0,-20 13 0,-12 6 0,-22 2 0,-6 4 0,-8 1 0,1 2 0,15 2 0,6 0 0,18-4 0,5 0 0,-22 5 0,85-14 0,97-20 0,-21 4 0,7-2 0,10-2 0,-1-1 0,-11 1 0,-5 1 0,31-8 0,-37 6 0,-70 8 0,-68 6 0,9 3 0,-7 0 0,-10 0 0,0 2 0,7 0 0,4 1 0,-39 5 0,51 0 0,65-6 0,64-14 0,42-8 0,-51 7 0,-1-1 0,42-11 0,-36 7 0,-43 7 0,-71 6 0,-61 9 0,39 2 0,-1 0 0,-3 2 0,3 1 0,-38 10 0,36-6 0,44-5 0,106-19 0,-1-3 0,-11 1 0,-2-1 0,1-4 0,-27 8 0,-34 6 0,-39 8 0,-29 8 0,-15 7 0,2 3 0,21-4 0,22-4 0,19-7 0,21-3 0,20-5 0,12-2 0,1-2 0,-9 1 0,-12 0 0,-12 3 0,-44 1 0,4 0 0,-25 0 0,27 0 0,21 0 0,64-13 0,7-3 0,49-12 0,-39 5 0,-19 5 0,-46 10 0,-36 4 0,-26 4 0,-12 0 0,8 1 0,20 1 0,25-1 0,72-5 0,7-4 0,39-6 0,-33 0 0,-20 5 0,-27 4 0,-34 3 0,-11 2 0,-46 7 0,2 5 0,-10 4 0,17 0 0,31-7 0,27-4 0,35-3 0,41-11 0,39-11 0,-43 4 0,2-2 0,0-2 0,-2-1 0,-4 2 0,-3 0 0,44-12 0,-29 8 0,-22 6 0,-23 8 0,-15 3 0,-8 3 0,0 0 0,6-3 0,9-1 0,10-2 0,0 1 0,-4 2 0,-9 3 0,-13 1 0,-49 17 0,-32 15 0,13-7 0,-3 2 0,-1 3 0,0 0 0,-48 24 0,30-13 0,25-12 0,28-12 0,27-9 0,51-13 0,68-22 0,-9 0 0,6-3 0,-25 5 0,2 0 0,-7 1 0,6-1 0,-8 3 0,-5 1 0,-4 2 0,10-4 0,-3 3 0,31-9 0,-69 16 0,-71 17 0,-59 20 0,14-1 0,-6 4 0,-13 6 0,-1 3 0,2 1 0,2-1 0,10-5 0,5-1 0,-20 8 0,49-17 0,77-19 0,21-11 0,14-6 0,39-11 0,11-5 0,-26 7 0,3-2 0,0 0 0,-4 1 0,-1-1 0,-3 2 0,31-9 0,-9 3 0,-26 9 0,-9 2 0,31-8 0,-43 10 0,-48 12 0,-71 20 0,-10 5 0,-11 6 0,-16 4 0,-3 4 0,-4 2 0,2 0 0,22-6 0,10-2 0,-3 3 0,63-14 0,99-22 0,-15-4 0,8-3 0,22-6 0,4-3 0,2-2 0,-3-2 0,-18 5 0,-4 0 0,-7 2 0,-9 1 0,4 1 0,-54 6 0,-127 32 0,10 3 0,-9 3 0,24-6 0,-2 2 0,0 0 0,0 2 0,0 0 0,4 0 0,-19 6 0,9-3 0,-27 9 0,47-11 0,86-13 0,37-11 0,18-8 0,25-3 0,7-3 0,8-2 0,0-2 0,-9-1 0,-6 0 0,-26 4 0,-6 2 0,27-6 0,-53 7 0,-92 7 0,-21 7 0,-16 3 0,-28 5 0,-7 2 0,38-3 0,-1 2 0,2 0 0,-34 8 0,6 0 0,21-2 0,9-2 0,-14 3 0,30-5 0,119-23 0,12-5 0,8-1 0,-12 3 0,2-1 0,41-11 0,0 0 0,14-3 0,-55 12 0,-2 1 0,37-8 0,-70 14 0,-45 8 0,-50 11 0,-25 9 0,-1 4 0,18-2 0,36-9 0,62-12 0,72-18 0,-32 5 0,2-2 0,8-2 0,-3-1 0,35-15 0,-35 5 0,-46 6 0,-120 7 0,-3 9 0,-12 3 0,29 1 0,-2 0 0,0 0 0,-41 1 0,3 2 0,24 0 0,5 3 0,15 1 0,4 1 0,5-1 0,6 1 0,-12 3 0,94-9 0,75-11 0,-31 2 0,3-1 0,1-1 0,-1-1 0,42-9 0,-33 6 0,-28 5 0,-33 5 0,-57 2 0,-71 7 0,36 1 0,-8 3 0,-31 9 0,2 1 0,41-8 0,3 1 0,-14 7 0,10-2 0,17-6 0,10 1 0,52-6 0,58-10 0,49-12 0,-44 4 0,3-1 0,-2-1 0,-2 0 0,48-13 0,-32 9 0,-28 6 0,-26 5 0,-26 5 0,-34 2 0,-25 1 0,-16 5 0,1 2 0,14 5 0,33-5 0,31-3 0,58-15 0,12-5 0,3-2 0,22-6 0,-19 3 0,-6 0 0,-13 1 0,8-2 0,-31 8 0,-36 4 0,-53 9 0,-22 2 0,-11 2 0,12 2 0,27 0 0,34-2 0,42-4 0,31-7 0,20-5 0,-5-2 0,-22 1 0,-18 4 0,-31 5 0,-48 4 0,-9 7 0,-23 1 0,27 2 0,6 0 0,11-1 0,10-2 0,64-2 0,20-5 0,43-4 0,-18-4 0,-13-3 0,-21 1 0,-16 3 0,-23 4 0,-21 1 0,-25 3 0,-20 2 0,-11 3 0,3 2 0,16-2 0,26-2 0,89-13 0,5-5 0,-13 4 0,1 0 0,27-11 0,-32 6 0,-27 5 0,-43 6 0,-44 3 0,-34 4 0,-20 3 0,7 4 0,27 1 0,41-5 0,119-13 0,0-6 0,-8 1 0,2-2 0,20-9 0,-28 4 0,-28 7 0,-30 8 0,-29 2 0,-21 3 0,-12 1 0,-9 5 0,25-2 0,5 2 0,99-6 0,13-2 0,-13 0 0,3-2 0,-14 0 0,-3-1 0,39-4 0,-34 1 0,-22 3 0,-40 2 0,-48 4 0,-60 12 0,39-5 0,-3 2 0,1 2 0,1 0 0,-41 11 0,8 0 0,54-12 0,36 3 0,99-14 0,-19-3 0,6-3 0,12-1 0,1-2 0,-13-1 0,-4 0 0,-6-1 0,-4 0 0,26-3 0,-30 5 0,-33 2 0,-74 5 0,-55 4 0,33 1 0,-5 2 0,-5 2 0,1 1 0,13 1 0,4 0 0,-42 9 0,58-9 0,48-4 0,72-9 0,41-8 0,-49 3 0,1-1 0,55-12 0,-27 2 0,-33 5 0,-33 7 0,-35 2 0,-39 5 0,-20 0 0,-7 0 0,11 0 0,20 0 0,33 0 0,71-6 0,3 1 0,45-6 0,-38 1 0,-14 2 0,-15 0 0,-14 4 0,-12 2 0,-9 2 0,-3 0 0,-1 0 0,-22 0 0,5 0 0,-16 0 0,9 0 0,7 0 0,0 0 0,2 0 0,-1 0 0,0 0 0,-3 0 0,-3 0 0,-4 0 0,-2 0 0,0 0 0,1 0 0,6 0 0,4 0 0,5 0 0,1 0 0,-1 0 0,0 0 0,-4 0 0,1 0 0,-1 1 0,0 0 0,1 0 0,-1-1 0,0 0 0,-2 0 0,0 0 0,-1 1 0,-1 0 0,-2 1 0,-3-1 0,-3 0 0,-1 1 0,0 0 0,1 1 0,3-1 0,0 1 0,3 0 0,-5 1 0,3-2 0,-7 3 0,5-3 0,-2 0 0,5 0 0,4 0 0,5 0 0,2-1 0,0 2 0,2-3 0,24-2 0,4-3 0,27-5 0,-13 3 0,0 0 0,-10 2 0,-4 1 0,-5 0 0,-3 2 0,-2 0 0,1 0 0,0 1 0,2-1 0,1 0 0,1 1 0,0-2 0,1 1 0,1 0 0,-1-1 0,1 0 0,-1 1 0,-1 1 0,1-2 0,-3 2 0,1-1 0,-1 1 0,0 1 0,1 0 0,1 0 0,-2 0 0,0 0 0,-3 0 0,-2 0 0,1 0 0,1 0 0,1 0 0,2 0 0,-3 0 0,0 0 0,-1 0 0,-1 0 0,0 0 0,-1 0 0,0 0 0,1 0 0,-1 0 0,1 0 0,-2 0 0,1 0 0,0 0 0,4 1 0,2 0 0,1 0 0,-1 0 0,-2 0 0,-3 0 0,-3 0 0,1 0 0,-1 0 0,0 0 0,1 0 0,4 0 0,-6 0 0,10 0 0,-4 0 0,5 0 0,-6 0 0,0 0 0,-5 1 0,1-1 0,-1 0 0,-3-1 0</inkml:trace>
</inkml:ink>
</file>

<file path=ppt/ink/ink10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28.560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1 603 24575,'19'-13'0,"-3"2"0,-4 2 0,0 1 0,-2 0 0,0 1 0,-1 1 0,0 1 0,-1 1 0,0 0 0,-2 1 0,-1 0 0,2-1 0,-1 0 0,2-1 0,-2 0 0,-1 1 0,1-1 0,0 2 0,0 1 0,0-2 0,0 0 0,0 0 0,0-1 0,1 1 0,1 0 0,-1 0 0,-1 2 0,0-1 0,-1 1 0,2-2 0,0 1 0,0-2 0,3 0 0,-4 3 0,5-3 0,-8 5 0,6-4 0,-5 2 0,4-1 0,0-1 0,-1 1 0,1 0 0,-2 1 0,1-1 0,0 0 0,0 1 0,-1-2 0,0 2 0,-1-1 0,2-1 0,0 1 0,-1 0 0,2 0 0,-4 0 0,4 0 0,-2 0 0,-1 0 0,2 0 0,-2 1 0,1-1 0,2-1 0,-1 1 0,1 0 0,-2 2 0,0-1 0,2-1 0,-1 0 0,1-1 0,-2 2 0,0 1 0,1-2 0,0 1 0,1-1 0,-1 0 0,1 0 0,-1 1 0,-1 1 0,0 0 0,0-1 0,1 1 0,0-2 0,-1 2 0,2-1 0,-1 0 0,2 0 0,-1-1 0,2 1 0,0-1 0,0 1 0,0 0 0,-2 1 0,-1-1 0,-2 1 0,2 0 0,2-1 0,1 0 0,1-1 0,0 1 0,-1 0 0,-2 1 0,0 1 0,-4-1 0,7-1 0,-4-1 0,5 0 0,-1 0 0,0 2 0,0-1 0,-1 0 0,1 1 0,-2-1 0,-1 0 0,-1 1 0,-1 1 0,0-1 0,2-1 0,0-1 0,1 1 0,0 0 0,0-1 0,0 1 0,1-1 0,0 0 0,2 0 0,-1 0 0,-2 1 0,4-3 0,-2 1 0,2 0 0,-2 0 0,-2 2 0,2-1 0,-1 0 0,-1 0 0,1 0 0,-1 0 0,1 0 0,0 0 0,-2 0 0,0 1 0,-1-1 0,3 0 0,2-1 0,1 0 0,1-1 0,-3 2 0,1-2 0,-3 3 0,2-2 0,-1 2 0,6-2 0,3-1 0,-1 2 0,-3-1 0,-6 2 0,1 0 0,1 0 0,-1-1 0,1 0 0,-1 1 0,-1 0 0,1 0 0,0 0 0,0 0 0,2 0 0,-2 0 0,0-1 0,1 1 0,3 0 0,-4-1 0,3 1 0,-5 0 0,2 0 0,1 0 0,0 0 0,-1 0 0,1 1 0,2-3 0,-4 4 0,7-4 0,-5 2 0,5-1 0,0 0 0,-3 1 0,1 0 0,1-2 0,-1 1 0,-1 0 0,0 0 0,3 0 0,3 0 0,2 0 0,0 0 0,-4 1 0,3 0 0,6-1 0,-7 1 0,12-1 0,-10 1 0,8-1 0,2 0 0,0 1 0,3 0 0,0 1 0,1-1 0,4 0 0,7 1 0,-15 1 0,15 0 0,-13 0 0,5 0 0,-5 0 0,-7 0 0,-14 0 0,-1 0 0</inkml:trace>
</inkml:ink>
</file>

<file path=ppt/ink/ink10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28.561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912 1054 24575,'22'0'0,"-4"0"0,-6 0 0,-1 1 0,1 1 0,0 2 0,-3 0 0,-1 0 0,0-1 0,0 0 0,2 0 0,4 1 0,1-1 0,1 1 0,-2-2 0,-4 1 0,-1-1 0,-3 0 0,0 1 0,0-1 0,1 2 0,0-3 0,0 2 0,2 1 0,-1-1 0,4 2 0,-1-2 0,-1 1 0,-2-1 0,-1-1 0,-2 0 0,3-1 0,-3 1 0,3 0 0,-3 0 0,1-1 0,2 3 0,-2-1 0,3 2 0,2 1 0,1 1 0,1-1 0,-2-1 0,-4-2 0,-1-1 0,-1-1 0,3 1 0,-1 0 0,1 0 0,-2 0 0,1 0 0,-1 0 0,2-1 0,-2 0 0,2-1 0,-1 0 0,0 0 0,1 0 0,1 0 0,1 0 0,2 0 0,1-2 0,1 0 0,0-1 0,0-1 0,-3 1 0,-1 0 0,-3 0 0,-2 2 0,2-4 0,-3 3 0,3-3 0,-1 1 0,0 0 0,1 0 0,-2 0 0,0 1 0,3-2 0,-4 1 0,4 0 0,-3 1 0,3-1 0,0 1 0,-1 1 0,1 0 0,-3 0 0,1-1 0,2-1 0,-1 1 0,1-1 0,-3 2 0,-25 6 0,11-2 0,-20 3 0,18-3 0,2 1 0,0 0 0,1 0 0,2-1 0,0 0 0,0-1 0,0 0 0,-3 2 0,2-2 0,-2 2 0,5-1 0,-3 0 0,0 0 0,1 0 0,-2-1 0,3 1 0,-1 0 0,-4 1 0,-1-1 0,-3 2 0,2-1 0,0-1 0,-2 0 0,7 0 0,-6 1 0,2-1 0,-1 1 0,-3-1 0,4 0 0,0 1 0,-1-1 0,0 1 0,-2-1 0,-1 1 0,1-1 0,2 0 0,1-1 0,2-1 0,1 0 0,-2 1 0,0 0 0,-2 0 0,-1 0 0,3-1 0,0 0 0,2 0 0,1 0 0,1 0 0,0-6 0,2 2 0,-1-6 0,3 4 0,1 0 0,-1-2 0,0 1 0,-1-1 0,1 2 0,-1 0 0,1-1 0,0-1 0,-1-1 0,0-1 0,0 1 0,-1-1 0,1 2 0,0 1 0,-1 0 0,0 1 0,0 0 0,1 0 0,-3-1 0,3 3 0,-2-2 0,0 1 0,2 1 0,-4-3 0,4 2 0,-1-1 0,-1 1 0,0 0 0,1 0 0,-1 0 0,0-1 0,0 1 0,0 0 0,0 0 0,1 0 0,-1 1 0,-1 0 0,1-2 0,-1 1 0,0-3 0,0 2 0,0 0 0,-1-1 0,0 2 0,-1-1 0,1 0 0,0-1 0,-1 1 0,3 1 0,-3-1 0,1-1 0,0-1 0,0-1 0,1 2 0,-2-1 0,1 0 0,-1 0 0,1 1 0,1-1 0,0 1 0,0 0 0,0 0 0,0 1 0,0 0 0,0 0 0,0 0 0,0-1 0,-1-1 0,-1 0 0,-1-1 0,-1 0 0,0-2 0,-1-1 0,0 0 0,0-1 0,0-1 0,0-1 0,-1 1 0,2 1 0,-1 0 0,2 1 0,-1 2 0,0-1 0,0 1 0,-1-1 0,1 0 0,0 1 0,1-1 0,-1 1 0,0-1 0,-1 1 0,-1-2 0,1 0 0,-1-1 0,-2-6 0,3 7 0,-6-10 0,3 5 0,-8-9 0,-4-8 0,-7-4 0,-7-6 0,-2 5 0,-16-4 0,-13-1 0,-14-5 0,31 19 0,11 8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15.418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0 24575,'17'16'0,"-1"0"0,-7-7 0,-1 0 0,-2-3 0,-1 0 0,0-1 0,-1-1 0,1 2 0,1 1 0,0 0 0,2 2 0,-1-1 0,0 1 0,-1-2 0,0 0 0,1 0 0,0 0 0,0 0 0,0 1 0,0 0 0,-1 1 0,1-2 0,-3-2 0,1-2 0,1 2 0,1 0 0,1 3 0,-1-1 0,0-1 0,-1 1 0,1 0 0,0-1 0,-1 0 0,0 1 0,0-1 0,0-2 0,-1 1 0,0 0 0,-1 0 0,2 2 0,2 0 0,2 1 0,0 1 0,0-1 0,0 2 0,-1-1 0,-1 0 0,1 0 0,0 0 0,0 0 0,-1-1 0,-1-2 0,0 1 0,0 0 0,-1-1 0,2 1 0,5 5 0,-5-6 0,5 5 0,-5-5 0,2 2 0,0 2 0,-2-3 0,7 6 0,-9-7 0,10 8 0,-5-2 0,4 4 0,1 1 0,-1-1 0,-1-1 0,0-2 0,-1 1 0,0-1 0,0 0 0,2 2 0,-1-2 0,1 2 0,1 0 0,0-1 0,0 0 0,-2-1 0,0-1 0,-1-1 0,0 0 0,1-1 0,-1 0 0,0-1 0,0 0 0,1 0 0,-1-1 0,-1-1 0,-3-1 0,-5-2 0,-16-19 0,0 3 0,-16-17 0,15 15 0,-3-3 0,8 7 0,-2-2 0,1 3 0,1 0 0,1 1 0,3 3 0,0 0 0,-2 1 0,1 1 0,-2-2 0,3 2 0,0-2 0,-1-1 0,0-1 0,0 0 0,2 1 0,-3-2 0,0 1 0,-1 0 0,1 0 0,3 3 0,-2-1 0,0-1 0,-2-3 0,-2-2 0,2 1 0,-2-1 0,4 5 0,1-1 0,1 4 0,-2-4 0,0 2 0,-2-4 0,1 2 0,0 0 0,1 1 0,2 2 0,-3-1 0,0 2 0,-2-2 0,1 1 0,1 0 0,1 1 0,-2-3 0,0 1 0,-3-2 0,0 0 0,1 2 0,3-2 0,2 5 0,0-4 0,-1 2 0,-1-3 0,-2-1 0,1 1 0,1 1 0,2 1 0,-1 2 0,1-3 0,-4 1 0,-1-6 0,-3 0 0,2 1 0,3 3 0,3 2 0,1 0 0,-3-1 0,0 0 0,-3-3 0,1 1 0,0 0 0,2 1 0,1 2 0,2 1 0,-3-2 0,1 1 0,-2-3 0,1 2 0,-1 0 0,1 0 0,1 1 0,1 1 0,-2-2 0,1 2 0,-2-3 0,0-1 0,0 1 0,1 0 0,-1 2 0,2 1 0,0-2 0,0 1 0,1 0 0,-1 1 0,-2-2 0,-1-1 0,-1-2 0,1 2 0,0 2 0,3 1 0,0 1 0,-1 0 0,0-2 0,-2-1 0,1-1 0,0 1 0,-1 0 0,4 1 0,-2 2 0,3 0 0</inkml:trace>
</inkml:ink>
</file>

<file path=ppt/ink/ink10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28.562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995 708 24575,'75'0'0,"0"-1"0,13 0 0,6 3 0,24 6 0,6 6-483,-36 0 0,2 2 1,0 4 482,6 4 0,0 3 0,-1 3 0,-6 1 0,-1 2 0,-1 2 0,1 0 0,-1 2 0,0 0 0,-4-1 0,-1 2 0,-1-1 0,-4-1 0,0 0 0,-1 0 0,1 1 0,0 0 0,-1-1 28,29 15 0,-2-1-28,-3-2 0,-2-1 169,-7-3 1,-3-2-170,-11-5 0,-3-2 0,-7-4 0,-3 0 0,44 23 725,-19-6-725,-18-7 328,-25-14-328,-15-8 0,-14-8 0,-7-4 0,-79-42 0,5 0 0,-11-7 0,-12-5 0,-12-5 0,-3-3-582,15 9 0,-2-1 0,-2-1 0,-2-2 582,-13-5 0,-2-1 0,-3-1 0,-1 0 0,16 7 0,-2 0 0,-1-1 0,0 1 0,0 0-481,-1 0 0,1-1 0,-1 1 0,0 0 0,-1 1 481,-2-2 0,-1 0 0,1 1 0,0 0 0,3 3 0,-13-6 0,2 2 0,3 2 0,2 3-179,13 6 0,2 3 0,2 1 1,2 3 178,-13-3 0,3 4 0,4 2 0,-21-2 0,7 5 0,14 6 0,7 3 963,18 5 1,7 3-964,-21-1 2590,26 3-2590,28 5 931,14 2-931,14 0 0,52 3 0,11 7 0,16 6 0,10 0 0,12 4 0,6 3-583,-6-1 1,5 4 0,4 0 0,3 3 582,-12-3 0,4 2 0,1 0 0,0 2 0,1 0 0,1 2 0,2 0 0,-1 2 0,0-1 0,-3 2 0,-6-2 0,-1 0 0,-2 1 0,-2 0 0,-4 0-165,5 2 0,-3 0 0,-4-1 0,-3 0 165,8 5 0,-6-2 0,-6-1 0,6 5 0,-9-2 0,-20-10 0,-4-2 0,42 18 0,-52-24 2244,-6-6-2244,-26-10 745,1 1-745,-6-2 0,-5-2 0,-3-1 0</inkml:trace>
</inkml:ink>
</file>

<file path=ppt/ink/ink10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28.563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1589 773 24575,'30'-14'0,"74"12"0,6 17 0,20 10 0,-40-7 0,5 2 0,6 4 0,1 1-656,-3 2 1,3 2-1,2 2 1,1 1 0,0 1 255,2 2 1,2 1 0,-1 1 0,0 1 0,-3 0 399,-4-1 0,-2 0 0,-1 1 0,-2-1 0,-2 1 115,10 5 0,-2 0 1,-4 0-1,-5-2-115,4 2 0,-6-1 0,-4-1 542,22 11 1,-9-3-543,-25-11 0,-8-3 0,13 8 0,-32-15 2689,-33-17-2689,-29-13 1038,-46-22-1038,-19-8 0,-19-8 0,-1 0 0,-11-4 0,-9-2-656,21 10 1,-6-1-1,-6-2 1,-3 0 0,-2-1 404,18 7 0,-3 0 0,-2-2 0,-3 1 0,0 0 1,-1-1-1,-1 1 251,-9-2 0,-1-1 0,-3 1 0,0 0 0,1 0 0,0 0 0,2 1-366,5 2 0,1 0 0,0 1 0,1 0 0,1 1 0,3 0 0,1 0 366,-2 0 0,0 0 0,2 1 0,3 0 0,4 2 0,4 1-141,-14-4 0,5 2 1,5 1-1,7 2 141,3 0 0,6 2 0,4 0 0,-20-6 0,9 2 0,-17-7 3276,37 9-2537,110 36-739,28 12 0,21 9 0,-8-2 0,12 4 0,4 2 0,-7-1 220,5 0 0,-5 0 0,14 5-220,-6-2 0,12 4 0,8 3 0,4 2 0,-1 0 0,-6-3-420,-11-4 1,-2 0-1,-1-1 1,0 0-1,0 1 1,3 0 419,7 4 0,2 0 0,2 1 0,-1 0 0,-2-1 0,-2 0 0,-10-4 0,1 0 0,-1 0 0,-3-1 0,-6-1 0,-7-3-40,25 10 1,-11-3 0,-8-2 39,10 5 0,-9-3 0,-17-9 0,-12-1 0,-13 9 2187,-134-26-2187,11-16 0,-16-6 0,-8-3 0,-3-1 0,-9-3 0,-4-1 0,-1-2 319,12 2 1,-3-2-1,-1 0 1,0-2-1,0 1-319,2-2 0,-2 0 0,2 0 0,1-1 0,5 2 0,-4-2 0,3 0 0,4 1 0,6 1 16,-1-1 1,6 2 0,5 0-17,-19-4 0,9 1 0,23 6 0,10 1 0,1-9 0,155 23 0,-7 11 0,19 8 0,8 2-494,-9 0 0,6 2 0,3 2 0,2 1 494,-15-2 0,2 2 0,1 0 0,-1 1 0,-3 0 0,14 4 0,-3 0 0,-2 1 0,-7-2 0,10 5 0,-6-1 0,-7-2 968,19 6 1,-12-3-969,-39-10 0,-8-3 99,33 12-99,-116-32 0,-52-20 0,-30-13 0,-6-1 0,-15-4 0,-7-4-536,30 10 0,-5-1 1,-3-1-1,-2-2 0,0 1 536,11 3 0,-1-1 0,-2-1 0,0 0 0,1 1 0,1 0 0,-14-3 0,0-1 0,1 1 0,3 1 0,3 0 0,-7-1 0,3 0 0,4 2 0,5 1 601,-7-2 1,6 1-1,7 4-601,-8-3 0,11 4 0,25 6 0,8 3 0,-4-5 0,139 23 0,-6 10 0,15 5 0,9 4 0,13 4 0,11 3 0,7 3 0,5 2-187,-20-4 0,6 2 1,4 2-1,1 1 1,1 1-1,-3-1 187,0 2 0,1 0 0,0 0 0,-1 1 0,-2 0 0,-3-1 0,-11-3 0,0 0 0,-3-1 0,-1 1 0,-3-2 0,-3 0-198,21 7 1,-3 0-1,-6-2 1,-9-3 197,-8-1 0,-8-3 0,-3 0 0,22 7 0,-10 0 0,14 14 0,-161-38 0,-16-15 0,-22-10 0,-10-3 0,15 3 0,-8-3 0,-6-1 0,-2-2 0,-1 0 241,4 0 1,-2 0 0,-3-2-1,0 0 1,0 0 0,1 0-242,4 1 0,-1-1 0,1 0 0,1 0 0,2 1 0,3 0 0,-27-8 0,3 1 0,5 1 0,7 0 0,-4-2 0,7 1 0,8 1 480,-9-5 0,13 0-480,18 7 0,32 1 0,89-6 0,27 21 0,33 10 0,11 4 0,-11 1-763,-2 0 1,-4 2-1,14 3 763,-7 1 0,14 1 0,9 2 0,2 3 0,-3 0 0,-11 2 0,-10 3 0,-6 1 0,-3 2 0,0 1 0,3-1 0,9 2 0,1 0 0,2 1 0,-3 0 0,-3 0 0,13 3 0,-2 0 0,-6 0 0,-9-2 0,-13-3 0,-9-1 0,-6-1 0,6 0 0,-13-3 2266,-7-1-2266,-104-33 0,-38-12 0,2 1 0,-10-4 0,-7-1-532,-1 0 0,-6-2 0,-4-1 0,0 0 532,-9-3 0,-2 1 0,0-1 0,3 2 0,15 4 0,3 1 0,1 1 0,3 0 596,-20-4 1,2 0-1,8 2-596,-14-4 0,13 3 0,-14-6 0,53 6 0,109 24 0,37 7 0,4 1 0,13 2 0,6 4-462,0 1 1,7 4 0,3 1 0,0 2 461,4 1 0,2 1 0,-1 3 0,-3 0 0,-11 1 0,-2 2 0,-2 0 0,-7 1 669,6 2 0,-6 1 0,-7 0-669,12 4 0,-10-1 262,-17-6 0,-15-2-262,-31-1 0,-136-37 0,24-3 0,-15-6 0,-8-3-575,2 1 0,-8-2 1,-5-2-1,0-1 575,17 5 0,-3-2 0,-1 0 0,0 0 0,3 0 0,-18-5 0,0 1 0,3-1 0,4 2 333,17 5 1,2 0-1,4 1 1,4 0-334,-3-2 0,5 2 0,5 0 55,-11-3 1,8 1-56,13 7 0,18 0 0,39-3 0,70 16 0,42 11 0,5 4 0,16 4 0,9 5-166,-25-2 1,7 3 0,4 2 0,2 1 0,-2 0 165,4 3 0,2 0 0,0 2 0,-2 1 0,-3 0 0,-11-1 0,-1 1 0,-2 0 0,-4 0 0,-3 0 72,4 1 0,-4 0 0,-4 0 0,-7-2-72,34 12 0,-11-4 0,-21-5 0,-10-5 0,-4-3 0,-178-65 0,12 9 0,-22-6 0,-9-1-558,26 8 0,-6-1 1,-5-1-1,-2 0 0,1 1 558,-4-2 0,-3 0 0,1 1 0,0 0 0,3 2 0,11 3 0,1 2 0,1 1 0,4 1 0,3 1 601,-2 0 1,4 2 0,4 1-1,5 1-601,-39-9 0,12 3 111,20 6 1,16 1-112,21-3 0,109 29 0,48 13 0,-17 0 0,14 4 0,8 3 0,2 1-530,-2 0 0,4 2 0,4 1 0,2 2 0,0 1 530,-12-3 0,2 2 0,2 1 0,-1 0 0,-2 0 0,-3 0 0,8 2 0,-1 1 0,-3 0 0,-4-1 0,-4 0 604,1 1 0,-4-1 0,-5 0 1,-5-2-605,3 1 0,-6-1 0,-8-3 211,-4 0 1,-9-3-212,19 9 0,-80-31 0,-45-15 0,-50-21 0,-10-2 0,1 0 0,-11-3 0,-7-3 0,-1 1 177,11 4 0,-4 0 1,-1-1-1,-1 0 1,1 1-178,1 1 0,-2-1 0,2 1 0,2 2 0,6 2 0,1 2 0,3 1 0,5 3 0,6 1 101,-1 1 1,7 2-1,4 1-101,-18-4 0,8 1 0,15 7 0,27-2 0,47 5 0,68 17 0,48 17 0,-27-5 0,15 3 0,8 3 0,-1 0 0,-11-2-623,15 2 1,-7-2 0,10 6 622,-20-3 0,11 4 0,6 2 0,-1 1 0,-5 0 0,-12-2 0,24 10 0,-13 0 0,3 1 0,-16-6 0,4 1 0,-2 1 0,-1-1 699,20 8 0,-2 0 0,-14-4-699,-13-4 0,-17-3 94,-14 6-94,-109-34 0,-16-16 0,-21-10 0,-8-3 0,-2 0 0,-9-3 0,-5-2 0,-1-1-505,12 3 1,-3-1 0,-1-1 0,-1 0 0,2 0 504,0 0 0,-1-1 0,0 1 0,3 0 0,5 2 0,-1 0 0,3 0 0,4 1 0,5 2 600,-5-2 0,6 1 0,5 2-600,-19-5 0,11 3 0,-16-7 0,52 10 0,156 35 0,-41-4 0,6 2 0,33 6 0,16 7 0,-19 1 0,10 5 0,6 3 0,0 0 101,5 3 0,3 1 1,0 1-1,1 1-101,-19-7 0,0 1 0,1 1 0,-2-1 0,-4 0 0,12 4 0,-1 0 0,-7-2 0,-13-2 15,5 2 0,-15-3-15,17 7 0,-46-16 0,-72-26 0,-37-15 0,-19-9 0,-4 0 0,-11-5 0,-7-2-498,2 2 1,-6-3 0,-4 0 0,-2-1 497,12 6 0,-2-1 0,-2-1 0,1 1 0,2 1 0,-18-5 0,1 1 0,2 1 0,3 1 0,13 5 0,2 1 0,2 2 0,5 1 642,-7-2 0,4 2 0,6 1-642,-14-3 0,9 2 0,16 5 0,11 1 0,11-2 0,85 19 0,84 26 1113,-31-4 1,2 2-1114,-17-4 0,-1 1 121,9 4 1,-6 0-122,-1-3 0,-6-1 0,-64-14 0,-79-25 0,15 3 0,-7-3 0,-22-6 0,-4-2 0,-3-2 0,-1 1 0,9 2 0,1 2 0,7 1 0,4 2 0,15 4 0,4 1 0,-36-9 0,21 8 0,23 8 0,10 6 0,3 3 0,1 1 0,-8 3 0,21-1 0,-3 5 0,19 1 0,4 4 0,38 11 0,62 16 0,-21-12 0,6 2 0,5 1 0,1 0 0,0 1 0,-4 1 0,-12-6 0,-5 0 0,34 17 0,-26-7 0,-69-17 0,-71-13 0,3-9 0,-5-4 0,-47-2 0,38-2 0,2-2 0,-14-7 0,-8-4 0,47 10 0,57 5 0,28 9 0,40 0 0,-18 0 0,-10-1 0,-37-9 0,-53-16 0,-40-16 0,26 14 0,-3-1 0,-2 0 0,0 1 0,3 1 0,2 2 0,-38-19 0,26 12 0,15 6 0,18 8 0,9 4 0,4 2 0,4 3 0,1 1 0,3 1 0,3 1 0,1 0 0,4 0 0,1 2 0,2 0 0,2 0 0,0 0 0,17-4 0,-5 3 0,12-2 0,-7 5 0,-2 0 0,-3 1 0,-1 1 0,3 0 0,-1 0 0,3 0 0,-2 0 0,-1 0 0,-2-1 0,1 0 0,-1 0 0,3 0 0,0 1 0,2 0 0,-5 0 0,2 0 0,-2 0 0,1 0 0,3 0 0,-3 0 0,0 0 0,-1 0 0,1 0 0,-1 0 0,-32 0 0,3-1 0,-29-2 0,20 0 0,6 0 0,7 1 0,9 0 0,4 0 0,1-2 0,-1 1 0,-4-3 0,-1 1 0,2 1 0,1 0 0,3 2 0,24-2 0,-8 3 0,21-1 0,-14 3 0,1 1 0,-3 1 0,-1 1 0,-2-2 0,-2 0 0,1 0 0,0 0 0,-1-1 0,1 2 0,-5-3 0,1 2 0,-3-2 0,1 0 0,4 0 0,0 0 0,1 0 0,-3 0 0,-1 0 0,-2 0 0,4 0 0,0 0 0,2 0 0,-1 0 0,-3 0 0,0 0 0,-2 0 0,3 0 0,-2 0 0,1 0 0,-1-2 0,1 2 0,0-2 0,2 2 0,-2 0 0,1 0 0,-2 0 0,0 0 0,3 0 0,1 0 0,4 0 0,-1 1 0,2-1 0,-3 2 0,-2-1 0,-2 1 0,-30-1 0,11 0 0,-21-1 0,13 0 0,-1 0 0,3 0 0,-1 0 0,9 0 0,2 0 0,1 0 0,-4 0 0,0 0 0,-3 0 0,6 0 0,0 0 0,2 0 0,-2 0 0,-3 0 0,-3 0 0,-1 0 0,1 0 0,2 0 0,0 0 0,-1-2 0,-2-1 0,-1-1 0,-3-3 0,9 5 0,-1-2 0,8 2 0,19-5 0,-6 4 0,16-3 0,-10 6 0,-3 0 0,-1 0 0,-3 0 0,-1 0 0,-1 0 0,0 0 0,0 0 0,-1 0 0,0 0 0,-1 0 0,0 0 0,2 0 0,-2 0 0,3 0 0,-4 0 0,2 0 0,0 0 0,1 0 0,0 1 0,1 0 0,-3 0 0,2 0 0,-4-1 0,6 0 0,-5 1 0,4 0 0,-1 0 0,0 0 0,0 0 0,-1 0 0,1 0 0,0 0 0,0 0 0,2 0 0,-2 0 0,-1 0 0,0 1 0,0 0 0,2-1 0,0 1 0,0-1 0,0 1 0,-2-1 0,-1 0 0,2 1 0,-3-1 0,3 1 0,0 0 0,3 0 0,2 1 0,0 0 0,-3 0 0,0 0 0,-3-1 0,-1-1 0,0 0 0,2 0 0,0 2 0,2-2 0,-2 0 0,0 0 0,-3 0 0,2 0 0,2-1 0,5 1 0,2-1 0,-1 1 0,-1 0 0,-3 0 0,1 0 0,1 1 0,-5-2 0,4 1 0,-2 0 0,3 1 0,1 0 0,1 0 0,-1 0 0,0 0 0,0 1 0,2-1 0,0 0 0,0 0 0,-1 1 0,-2-1 0,2-1 0,1 2 0,1 1 0,2-1 0,1 1 0,0-2 0,1 1 0,-1 0 0,1 0 0,-1 0 0,1 1 0,-1-1 0,0 1 0,1-1 0,-1 0 0,0 1 0,1-1 0,0 0 0,2 1 0,1 0 0,2 1 0,-2-1 0,0 0 0,0-1 0,-2 1 0,3 0 0,-1 1 0,-2 0 0,0 0 0,-1 0 0,-1-1 0,2 1 0,1 1 0,-1 0 0,0 1 0,4 1 0,-11-3 0,13 3 0,-7-2 0,11 3 0,-9-3 0,8 2 0,-8-2 0,6 2 0,1 1 0,2-1 0,-14-3 0,12 4 0,-10-3 0,6 3 0,4 1 0,-4-2 0,-1 0 0,-3-1 0,0-1 0,-2 1 0,1 0 0,0 0 0,-2 0 0,-1 0 0,3 0 0,-6-2 0,7 3 0,-4-1 0,2 1 0,3 2 0,-2 1 0,-1 0 0,3 1 0,-1-1 0,1 0 0,0 0 0,1 0 0,-2 0 0,0-1 0,-1 0 0,0 2 0,-1-1 0,2 1 0,1 0 0,1-2 0,1 2 0,0-1 0,5 1 0,2 2 0,3 1 0,3 2 0,1 0 0,3 0 0,0 0 0,2 1 0,1 1 0,3 2 0,5 3 0,6 6 0,9 5 0,3 6 0,-2 0 0,-5 2 0,-7-4 0,-8-3 0,-5-2 0,-10-10 0,-9-5 0,-4-4 0,-5-4 0,-3-2 0,-6-4 0,-4-3 0</inkml:trace>
</inkml:ink>
</file>

<file path=ppt/ink/ink10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28.564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1 24575,'23'0'0,"1"0"0,-5 0 0,3 0 0,-1 0 0,0 0 0,-2 0 0,-3 0 0,-1 0 0,-3 0 0,-2 0 0,-1 0 0,1 0 0,-2 0 0,0 0 0,-2 0 0,0 1 0,1 0 0,0 0 0,0 0 0,-1 0 0,2 1 0,-3-1 0,3 0 0,-2 1 0,1-1 0,1 1 0,1 0 0,0 1 0,0 0 0,-1 0 0,0-1 0,-1 0 0,0 0 0,1 0 0,0 0 0,1 0 0,0 0 0,0 0 0,-1-1 0,1 1 0,1 0 0,1 0 0,0 1 0,0-1 0,1 1 0,-2-2 0,6 2 0,-1-1 0,1 0 0,-1 0 0,-4 0 0,0-2 0,-1 2 0,1-1 0,1 0 0,1 0 0,-2 0 0,-1 0 0,-2 0 0,-1 0 0,0 0 0,2 1 0,1 1 0,0 0 0,0-1 0,-2 1 0,1 0 0,-1-1 0,2 1 0,-5-1 0,2-1 0,-2 1 0,2 0 0,0 1 0,0-1 0,0 0 0,0 0 0,0 0 0,2-1 0,-1 2 0,1-1 0,-2 0 0,1 0 0,-1 0 0,1 0 0,0 1 0,1-1 0,0 0 0,-1 1 0,1-1 0,2 0 0,-1 1 0,1 0 0,0 0 0,0-1 0,1 1 0,-3-1 0,1 0 0,-1 0 0,0 1 0,0-1 0,2 0 0,-1 1 0,0 0 0,1 0 0,-1 1 0,1 0 0,-2-2 0,-2 0 0,1-1 0,2 2 0,3 0 0,0 1 0,-3-1 0,-1 0 0,-2-1 0,1 0 0,0 0 0,-1 0 0,1 1 0,0-1 0,-1 2 0,2-1 0,0 0 0,2 0 0,0 0 0,1 1 0,-1 0 0,2 1 0,-6-3 0,4 2 0,-2-1 0,2 0 0,0 1 0,-3-1 0,1 0 0,-2 0 0,1 0 0,2-1 0,-1 1 0,0 0 0,0-2 0,0 1 0,1 0 0,-2 0 0,1 0 0,-3 0 0,2 1 0,0-1 0,0 0 0,2 1 0,0-1 0,2 1 0,-2 0 0,-2-1 0,-1 0 0,-1-1 0,2 0 0,-2 1 0,4 0 0,0 1 0,0 0 0,2 1 0,-1 0 0,-2-1 0,0-1 0,-2 0 0,0 0 0,0 0 0,-2 1 0,6 0 0,0 1 0,3 0 0,-1 0 0,-3-1 0,-1 1 0,0-1 0,0 0 0,-2-1 0,-1 0 0,0 1 0,2-1 0,0 0 0,0 1 0,0-1 0,0 1 0,0 0 0,2 0 0,-2-1 0,1 1 0,-1 0 0,0-1 0,0 2 0,1 0 0,-1-1 0,0 0 0,-1-1 0,-2 0 0,4 1 0,-2-1 0,4 2 0,-4-3 0,2 2 0,-2 1 0,3 0 0,1 0 0,-2 0 0,3 1 0,-1 0 0,1 0 0,-4-2 0,3 1 0,-2-1 0,2 1 0,0 0 0,-1-1 0,-1 1 0,0-2 0,-2 1 0,-1-1 0,0 0 0,1 1 0,0-1 0,2 2 0,2 1 0,3 0 0,1 0 0,1 0 0,0 0 0,-1-1 0,-7 0 0,4-1 0,-5 0 0,2 1 0,1 0 0,0-1 0,1 1 0,0 0 0,1 0 0,-1-1 0,1 1 0,0 0 0,-1-1 0,-2 0 0,-1 0 0,0 0 0,-1-1 0,1 1 0,0 0 0,0-1 0,-1 2 0,2 0 0,1 0 0,1 0 0,1 1 0,-1-1 0,1 1 0,0 0 0,-1-1 0,0 0 0,2 2 0,-6-3 0,6 2 0,-1-2 0,7 3 0,-5-2 0,2 1 0,-5-2 0,1 1 0,0 1 0,0-1 0,1 1 0,2 1 0,-1 1 0,-1-1 0,0 0 0,-5-2 0,5 3 0,-2-2 0,5 2 0,2 2 0,0 0 0,0 0 0,-1 0 0,0 0 0,1 1 0,2 1 0,3 2 0,2 1 0,2 1 0,2 2 0,2 0 0,-3-1 0,-7-3 0,-2-3 0,-1 2 0,4 2 0,2 1 0,4 6 0,-11-9 0,14 12 0,-4-4 0,9 6 0,4 2 0,-6 0 0,3 1 0,1 2 0,-2-1 0,-4-2 0,-7-7 0,-7-5 0,-6-6 0,-4-3 0,-4-4 0,-2-1 0</inkml:trace>
</inkml:ink>
</file>

<file path=ppt/ink/ink10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28.574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0 24575,'4'37'0,"9"1"0,13 5 0,9 3 0,4 4 0,11 10 0,-17-24 0,15 20 0,-17-24 0,5 7 0,0 1 0,-5-6 0,0-1 0,1 6 0,1 0 0,5 2 0,9 7 0,5 0 0,4 3 0,2 1 0,-7-6 0,5 3 0,-1 4 0,-2 4 0,4 3 0,-9-3 0,-1-3 0,-7-3 0,9 11 0,-24-26 0,26 29 0,-13-16 0,14 14 0,5 4 0,-9-9 0,3 5 0,-4-5 0,0 4 0,0 0 0,0 1 0,6 7 0,-2-5 0,4 1 0,9 5 0,-23-27 0,21 22 0,-16-13 0,11 12 0,-3-1 0,-16-21 0,-11-12 0,-10-10 0,-7-9 0,-4-3 0,-2-5 0,1 1 0,2 0 0</inkml:trace>
</inkml:ink>
</file>

<file path=ppt/ink/ink10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28.575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1 664 24575,'71'0'0,"0"0"0,34-3 0,11-2 0,-14-1 0,8-3 0,1-2-1085,9-2 0,1-1 1,5-3 1084,-17 3 0,4-2 0,0-1 0,-1 0 0,-5 0 0,-1-1 0,-1-1 0,1 2 0,1 0 0,1 0 0,-1 1 0,1 0 0,2-1 0,1-1 0,0 1 0,-3 0 0,-8 1 0,-2 0 0,-1 1 0,2-1 0,4 1 0,1-1 0,0 1 0,-2 0 0,-4 1 0,-1 1 0,-1-1 0,-1 2 89,23-4 1,-2 2-1,-4 1-89,-15 1 0,-3 2 0,-5 0 351,25-2 1,-9 1-352,-21 1 0,-6 2 0,41-2 0,-38 3 411,-36 4 0,-28 2 0,-10 0 1</inkml:trace>
</inkml:ink>
</file>

<file path=ppt/ink/ink10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28.576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0 256 24575,'80'0'0,"25"0"0,-29 0 0,7 0 0,17 0 0,7 0 0,-18 0 0,5 0 0,1 0-421,9 0 0,3 0 0,0 0 421,3 0 0,1 0 0,-1 0 0,-1 0 0,-1-1 0,-1-1 0,-8-2 0,-2-1 0,1-1 0,1-1 0,0-2 0,-1-1 0,1-1 0,-1-2 0,2 0 0,4-2 0,2 0 0,0 1 0,3 0 0,0 0 0,1 1 0,1 0 0,0 0 0,0 2 0,-1 1 0,-1 1 0,-3 1 0,-11 1 0,-4 2 0,-2 1 154,26-1 0,-7 2-154,-22 2 0,-7 1 0,31 0 0,-34 0 0,-37 0 0,-20 0 0,-10 0 0,-6 0 0</inkml:trace>
</inkml:ink>
</file>

<file path=ppt/ink/ink10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28.565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240 4036 24575,'49'-54'0,"16"-23"0,-21 23 0,5-4 0,14-16 0,5-5 0,7-8 0,3-2 0,-22 27 0,2-1 0,-1 1 0,28-29 0,0 1 0,-8 10 0,0 3 0,-1 3 0,-2 3 0,-6 8 0,-2 3 0,-7 7 0,-3 4 0,30-24 0,-27 25 0,-24 19 0,-13 9 0,-10 11 0,-11 5 0,-14 9 0,-40 22 0,-50 35 0,23-9 0,-6 7 0,17-9 0,-3 3 0,0 3-218,-4 3 0,0 2 1,-1 3 217,-12 14 0,0 3 0,6-5 0,0 1 0,4 0 0,13-10 0,-1 5 0,7-6 0,9-4 0,4-2 0,-9 13 0,0-1 0,12-11 0,4-5 0,-10 13 0,7-11 0,20-32 653,1 0-653,8-9 0,13-15 0,63-43 0,-11 5 0,10-8 0,12-7 0,10-8 0,5-3-600,-4 3 0,4-4 0,3-1 0,2-2 600,-12 8 0,1-1 0,2-1 0,1 0 0,0 0 0,4-4 0,3-1 0,-1 0 0,-1 1 0,-3 2 0,8-6 0,-4 2 0,-2 2 0,-2 1-309,13-10 1,-4 3 0,-3 1 308,-11 8 0,-3 2 0,-5 2 0,11-9 0,-6 4 0,-8 6 0,-7 5 0,6-6 0,-49 37 2277,-25 20-2277,-43 35 524,3 2 0,-6 8-524,-21 21 0,-6 10 0,13-12 0,-3 5 0,-2 2-518,-9 11 1,-2 3 0,0 2 517,15-18 0,0 2 0,-1 1 0,0 0 0,-1 3 0,-1 0 0,0 1 0,2-2 0,-18 19 0,2-1 0,2-2 0,8-9 0,3-2 0,2-3 0,11-11 0,1-3 0,4-3 0,-9 11 0,4-4 0,13-14 0,4-4 0,-12 16 0,24-27 0,17-21 1552,19-19-1552,31-26 0,54-48 0,-18 12 0,9-11 0,-5 3 0,6-7 0,2-4-581,-13 12 1,2-2 0,2-3 0,0-1 580,8-9 0,1-2 0,0-2 0,-1 2 0,-3 2 0,-1-1 0,-3 2 0,-2 2-156,7-9 0,-4 3 1,-3 1 155,-5 3 0,-2 0 0,-9 11 0,-16 17 0,-5 5 0,10-13 0,-24 16 0,-47 39 0,-81 68 0,36-12 0,-8 11 0,-3 3 0,-14 14 0,-3 6 0,-3 3-72,14-10 0,-3 4 1,-2 1-1,2 1 72,-4 2 0,1 2 0,-1 0 0,2-1 0,6-4 0,0-1 0,1 0 0,1 1-180,0-2 0,1 1 0,1 0 0,2-3 180,-12 16 0,3-3 0,5-4-71,14-13 1,5-3-1,1-3 71,-16 20 0,6-5 0,18-21 0,6-6 0,-8 11 2412,19-23-2412,19-22 1335,11-13-1335,33-35 260,34-40-260,0 1 0,9-9 0,-14 14 0,4-3 0,2-3-233,6-6 1,1-3 0,1 1 232,-1-1 0,1 0 0,-2 2 0,-7 8 0,-2 2 0,-3 1 0,20-22 0,-8 7 0,-24 30 0,-4 4 0,25-36 0,-44 55 0,-14 9 0,-61 57 0,-2 6 0,-8 10 0,3-2 0,-6 5 0,0 1 0,-2 3 0,-1 1 0,0 0 0,0 1 0,1 1 0,0 0 232,6-5 0,0 0 1,4-2-233,-9 9 0,4-3 0,6-7 0,6-5 0,0 0 0,27-26 0,21-19 0,30-23 0,40-37 0,6-7 0,12-13 0,-6 2 0,7-7 0,4-5-803,-5 5 1,5-5 0,2-2 0,1-3 802,-11 11 0,3-4 0,0 0 0,-1 0 0,-2 1 0,-5 5 0,-2 0 0,0 1 0,-3 2 0,-1 0-188,6-6 1,-2 1-1,-2 2 1,-6 3 187,4-6 0,-6 4 0,-5 5 0,4-9 0,-7 7 0,-10 13 0,-9 7 0,-11-4 0,-100 89 0,-15 31 0,-17 21 0,30-22 0,-6 6 0,-3 5 0,0 2 157,10-9 1,-2 2 0,-1 2 0,1 1-1,1 0-157,0 0 0,1 1 0,-1 0 0,3-1 0,2-1 0,-7 5 0,3 0 0,2-3 0,4-3 249,-6 6 1,5-3 0,3-4-250,-16 17 0,7-7 0,22-24 0,5-5 0,-18 21 0,40-43 0,37-34 2378,50-46-2378,4-5 0,10-12 0,-3 3 0,7-8 0,3-2-575,-8 7 1,3-2 0,2-3 0,0-1 574,-8 8 0,2-1 0,0-2 0,0 0 0,-1 1 0,15-16 0,1 1 0,-2 0 0,-3 3-181,-7 6 0,-2 2 0,-3 2 1,-2 2 180,7-10 0,-3 2 0,-6 6 0,5-7 0,-8 7 0,-17 17 0,-7 5 0,7-10 0,-38 36 2248,-71 67-2248,-12 18 0,-13 17 0,7-6 0,-6 7 0,-3 5-276,11-10 1,-3 4 0,0 1 0,1-1 275,3-2 0,1-1 0,2-1 0,1-1 0,-12 14 0,3-3 0,3-4 0,14-13 0,1-3 0,6-4 0,-8 7 0,6-6 0,12-12 0,5-6 0,0-1 0,26-26 0,54-63 0,29-34 0,-15 20 0,5-4 0,6-7-181,8-10 1,6-9 0,4-2 0,0 0 180,-14 17 0,1-1 0,1 0 0,-1 1 0,-2 2 0,11-12 0,-1 1 0,-2 2 0,-2 3-164,10-13 1,-2 4 0,-5 4 163,-15 16 0,-5 4 0,-3 3 0,5-9 0,-4 5 0,-9 9 0,-6 5 0,-11-4 0,-83 62 0,3 15 0,-9 11 0,-10 13 0,-8 12 0,-3 4 174,5-1 1,-3 4-1,-1 3 1,2 1-175,-2 3 0,1 1 0,1 2 0,0 0 0,-1 1 0,0 1 0,2-1 0,5-4 60,-3 4 1,4-3 0,6-5-61,-8 11 0,7-8 0,17-17 0,6-6 0,-5 6 0,29-29 0,66-74 0,32-36 0,-2 6 0,10-10-9,-18 17 0,8-7 0,3-3 0,-2 1 9,0 2 0,0 0 0,-1 1 0,0 1 0,-7 7 0,-1 1 0,0 1 0,-3 2 54,12-13 0,-3 2 0,-3 4-54,13-14 0,-9 8 0,-26 26 0,-6 6 0,20-23 0,-53 51 0,-92 87 0,23-15 0,-9 11 0,-5 4 25,3-2 0,-4 6 0,-3 1 1,2 1-26,-2 1 0,0 0 0,1 1 0,0-1 0,2-1 0,1 0 0,1-1 0,3-3-88,-9 7 1,4-3 0,2-3 87,-15 14 0,5-4 0,9-9 0,8-7 0,-3 1 0,42-40 0,50-48 0,19-21 0,15-13 0,5-5 0,9-7 0,5-5-107,1-1 0,6-4 0,2-2 0,3-2 107,-10 9 0,2-1 0,1-2 0,1 1 0,-2 1 0,-2 3 0,0 0 0,-1 1 0,0 0 0,-1 2 0,13-13 0,-1 1 0,-2 2 0,-3 3-59,8-8 0,-4 3 0,-5 3 59,-12 11 0,-4 3 0,-3 3 0,15-16 0,-8 8 0,5-8 0,-33 35 0,-42 41 2219,-47 56-2219,0 2 0,-6 11 0,2-2 0,-3 7 0,-1 2 63,-4 7 0,-1 3 0,1-1-63,2-1 0,1 0 0,2-3 0,-15 26 0,6-7 0,17-25 0,5-7 0,-19 33 0,28-42 0,19-31 0,19-30 0,32-40 240,0-3 0,7-7-240,19-23 0,5-7 0,10-11 0,2-3 0,-2 1 0,-2 1 0,-11 14 0,-4 3 0,-15 17 0,-4 4 0,27-38 0,-21 29 0,-20 26 0,-29 45 0,-49 77 0,5-7 0,-4 8 0,-5 8 0,-2 2 0,-1 6 0,1-3 0,8-12 0,3-6 0,11-20 0,2-4 0,-20 38 0,27-47 0,15-30 0,58-112 0,-13 31 0,5-9 0,3-7 0,5-9 0,0 1-257,-2 4 0,1 1 0,0-1 257,0-2 0,1 0 0,0 1 0,-4 5 0,0 0 0,-1 3 0,15-30 0,-3 6 0,-7 13 0,-5 6 0,-11 20 0,-4 6 0,4-18 0,-16 32 0,-6 16 0,-7 14 771,-3 8-771,-15 17 0,-5 6 0,-19 22 0,-2 3 0,1 0 0,14-13 0,4-4 0,13-15 0,0 1 0,5-7 0,21-17 0,-5 2 0,14-12 0,-13 11 0,-4 2 0,-2 1 0,-1 1 0,1-3 0,0-1 0,1 0 0,-2 0 0,-1 2 0,0-1 0,0 1 0,0 0 0,0 2 0,3-5 0,1 1 0,3-2 0,0-1 0,-3 3 0,1 0 0,-2 0 0,1 1 0,0 0 0,-1 1 0,0-1 0,-2 3 0,-1 0 0,-1 1 0,2 1 0,1-1 0,2-1 0,-1 2 0,-1 0 0,-3 1 0,-1 1 0,2-1 0,-1 1 0,1-1 0,1 1 0,-2-1 0,3-1 0,-1 0 0,-1 0 0,1 0 0,0 1 0,1-1 0,2 0 0,0 0 0,0 0 0,-2 1 0,-2 2 0,1-1 0,0 1 0,2 0 0,0-2 0,0 2 0,-2-1 0,-2 1 0,3 1 0,-3 0 0,3-1 0,-2 0 0,-1 1 0,-7 17 0,-2-5 0,-6 13 0,2-11 0,0 0 0,-1-1 0,-3 6 0,-3 2 0,-3 7 0,-7 6 0,-2 2 0,-2 4 0,2-3 0,-1 3 0,0 3 0,1-2 0,1 0 0,6-8 0,-4 3 0,10-14 0,-6 10 0,-2-1 0,8-9 0,-13 16 0,-1 5 0,9-14 0,-13 23 0,19-27 0,-1 3 0,3-4 0,5-11 0,3-5 0,3-3 0,20-16 0,9-8 0,23-20 0,1-5 0,-1-2 0,-4-3 0,-6 1 0,-4 0 0,-7 4 0,-6 6 0,-6 7 0,-3 4 0,-3 3 0,-1 3 0,0 0 0,0 2 0,0 3 0,-2 0 0,-1 2 0,-1 1 0,0 2 0,0 3 0,-2 3 0,-1 0 0,0 1 0,1 1 0,1-1 0,-1 1 0,-1 1 0,1 1 0,1-2 0,-2 1 0,2-2 0,-3 2 0,2-1 0,0 1 0,0 0 0,1 0 0,-1 1 0,-16 16 0,-4 6 0,-22 20 0,-4 6 0,-6 7 0,-1 4 0,4-4 0,3-1 0,2-4 0,3-3 0,3-4 0,1 3 0,-2 4 0,-3 6 0,-4 8 0,0-2 0,3-1 0,-4 6 0,-1 5 0,-3 5 0,-6 8 0,0 4 0,-6 12 0,-2 4 0,1 3 0,2-1 0,5-4 0,0 5 0,3-4 0,4-6 0,5-9 0,9-20 0,7-16 0,9-20 0,7-14 0,4-9 0,38-36 0,10-16 0,1-2 0,4-7 0,7-10 0,1-4 0,2-7 0,1-3 0,0-1 0,-2-3 0,0-4 0,-1-1 0,-3-1 0,0-1 0,-2 2 0,-1 2 0,-5 7 0,-2 3 0,-8 15 0,-2 3 0,26-35 0,-5 15 0,-10 14 0,-11 20 0,0 0 0,-6 7 0,3-3 0,-10 9 0,-8 11 0,-6 6 0,-4 6 0,0 1 0,-21 31 0,-13 17 0,-37 58 0,21-33 0,-4 7 0,-8 15 0,-2 6 0,15-23 0,0 2 0,1 1 0,1-2 0,1 0 0,1 2 0,0 0 0,0 1 0,2 1 0,-1 1 0,2 1 0,1-1 0,1 0 0,2-1 0,1 0 0,0 1 0,2 0 0,1-2 0,-8 23 0,4-5 0,8-17 0,3-6 0,-13 42 0,14-39 0,7-22 0,9-26 0,4-15 0,1-10 0,12-17 0,19-38 0,25-42 0,-16 25 0,4-9 0,9-18 0,2-7 0,-15 28 0,1-3 0,-1 0-147,1-1 0,-1-1 0,0 1 147,-3 2 0,0 1 0,-3 0 0,12-29 0,-4 2 0,-6 10 0,-4 3 0,-4 10 0,-3 3 0,-5 13 0,-2 3 0,7-34 0,-7 23 0,-4 9 441,-4 15-441,-2 8 0,-1 7 0,-1 6 0,-1 5 0,1 2 0,1 1 0,1-3 0,2-4 0,3-4 0,2-3 0,1-2 0,0 2 0,-1-1 0,-4 13 0,2-10 0,-8 23 0,5-14 0,-4 12 0,0-4 0,0 0 0,-1 4 0,0 3 0,1-4 0,0-1 0,0 0 0,1-4 0,0-1 0,2-1 0,-1 0 0,1 3 0,-3 5 0,0 0 0,-2 3 0,-1 3 0,1 0 0,0-1 0,1-1 0,1-1 0,0-1 0,-1 0 0,0 0 0,-2 3 0,-1 0 0,12 10 0,-1 6 0,14 13 0,-3 8 0,2 6 0,-1 2 0,-3 1 0,-2 0 0,-2 1 0,0 3 0,-1 2 0,0 1 0,-3 0 0,-2-3 0,-2 0 0,-1-4 0,0-2 0,-3-1 0,0-1 0,-2 3 0,-1 3 0,-1 3 0,-1 2 0,1 6 0,2 1 0,1 8 0,5 25 0,-3-23 0,5 44 0,-1-15 0,-3-23 0,1 21 0,-6-46 0,0 8 0,-6-22 0,-11-34 0,-13-40 0,-9-18 0,-15-44 0,24 38 0,1-4 0,0-9 0,3-1 0,1 0 0,5 3 0,-2-44 0,11 37 0,5 33 0,1 19 0,1 19 0,-4 24 0,-16 44 0,1 1 0,-5 10 0,-15 35 0,-6 10 0,8-19 0,-3 5 0,-1-1-140,1-2 0,-1-1 0,1-1 140,2-9 0,1-1 0,1-5 0,-9 16 0,3-10 0,-16 26 0,17-28 0,20-40 0,17-35 0,22-41 420,35-61-420,-11 26 0,5-6 0,11-21 0,3-2 0,0 1 0,0 3 0,-9 12 0,-3 5 0,-8 13 0,-5 7 0,8-12 0,-19 29 0,-41 56 0,-24 29 0,-12 19 0,-6 6 0,-9 10 0,-4 4-563,5-4 1,-5 3-1,-2 3 1,0 1 562,8-10 0,-2 2 0,0 0 0,0 0 0,2-2 0,-10 10 0,2-1 0,2-2 0,2-3-117,-9 9 1,5-4-1,3-4 117,-13 16 0,10-9 0,26-28 0,5-6 0,-22 27 0,37-44 0,36-44 2207,58-72-2207,6-8 0,10-14 0,-17 21 0,4-6 0,1-1-99,6-7 0,1-3 1,-2 3 98,-6 5 0,-1 3 0,-4 4 0,9-15 0,-4 6 0,-9 7 0,-7 10 0,-5 3 0,-59 64 0,-53 74 0,-19 39 0,22-35 0,-5 6 0,4-2 0,-9 10 0,0 2 0,8-11 0,-3 7 0,0 0 0,-9 10 0,-7 10 0,7-8 344,6-5 1,5-5-345,-2 1 0,6-7 0,-5 6 0,52-67 0</inkml:trace>
</inkml:ink>
</file>

<file path=ppt/ink/ink10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28.566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2765 24575,'5'-35'0,"2"2"0,4 7 0,3-1 0,2-2 0,2 0 0,1-1 0,0 4 0,-2 3 0,-3 3 0,-1 2 0,-3 3 0,1 0 0,-1 1 0,1 0 0,1 0 0,-2 1 0,0 1 0,-1 0 0,-1 1 0,1 1 0,-1-1 0,0-1 0,1 0 0,-2 1 0,1-1 0,1 1 0,-1-2 0,2 0 0,-1 1 0,0 0 0,-1 2 0,0-1 0,0 1 0,1 0 0,0-1 0,-2 2 0,0 1 0,-2 3 0,-1 1 0,2-3 0,-2 3 0,4-6 0,1 3 0,1-2 0,-1 0 0,-3 4 0,0-1 0,-2 2 0,3-3 0,-2 1 0,1-1 0,-1 3 0,0 0 0,1-1 0,0-1 0,0 0 0,0 2 0,-1 0 0,1-1 0,0 0 0,1-1 0,0-2 0,-1 2 0,1-1 0,-1 2 0,0-1 0,2 0 0,2-2 0,0 0 0,0 0 0,-1 0 0,-1 2 0,0 0 0,1-1 0,1-1 0,3-2 0,0 0 0,0 0 0,0-1 0,1 1 0,-1-1 0,1-1 0,1-1 0,0 0 0,2-3 0,1-2 0,2-3 0,3-4 0,1-2 0,1-1 0,0-1 0,-2 1 0,-1-1 0,2-2 0,-1 2 0,3-5 0,-9 11 0,8-10 0,-7 10 0,4-5 0,-2 4 0,-1 3 0,0 1 0,2-1 0,4-2 0,1 1 0,3-3 0,0 2 0,-3 1 0,-3 5 0,-6 4 0,-3 3 0,-1 0 0,-2 2 0,-1 2 0,-4 2 0,-1 2 0,2-3 0,2 0 0,3-2 0,0-2 0,2 0 0,0-1 0,3-1 0,3-4 0,2-1 0,4-5 0,2-2 0,2-2 0,0-1 0,-1-1 0,1 0 0,-1 1 0,3-1 0,-1 2 0,1 1 0,0 1 0,-2 3 0,-1 0 0,1 0 0,0 0 0,2-2 0,2-1 0,-1-1 0,0 0 0,-1 1 0,-4 0 0,-2 1 0,-1-1 0,-2 3 0,0-1 0,1-1 0,-1 1 0,7-5 0,1 0 0,1 2 0,5-2 0,-1 5 0,1 0 0,0-2 0,-2-1 0,-3 0 0,0-2 0,3 1 0,2 4 0,3 0 0,-1 4 0,-3 3 0,-5 0 0,-7 4 0,4 0 0,-2 1 0,-1 1 0,-5 1 0,-10 2 0,-5 0 0,-2-1 0</inkml:trace>
</inkml:ink>
</file>

<file path=ppt/ink/ink10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28.567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2994 1 24575,'-17'4'0,"3"-1"0,13-2 0,-2 3 0,-5 1 0,4 1 0,-3-1 0,3-1 0,0-1 0,-2 2 0,0-2 0,1 1 0,-2-1 0,2 3 0,0-2 0,0 2 0,0-1 0,1-1 0,-1 2 0,-1-1 0,1 0 0,-1 0 0,2 0 0,-1 1 0,1-1 0,-2 1 0,1-1 0,0 0 0,0-1 0,1 2 0,-1-3 0,-1 3 0,-2-2 0,-2 1 0,0 2 0,1-1 0,1 0 0,4-3 0,-1 1 0,-2 0 0,0 0 0,-2 2 0,4-1 0,1-1 0,-1 1 0,0-1 0,-1 2 0,-2 0 0,-1 1 0,0 1 0,3-1 0,1-1 0,2-2 0,-2 3 0,0-3 0,-2 3 0,4-3 0,-1 0 0,-2 3 0,1-2 0,-4 3 0,2-2 0,0 1 0,0 0 0,2 0 0,1-1 0,0-2 0,-1 1 0,0-1 0,-4 3 0,3-2 0,0 2 0,0-2 0,2-1 0,-2 1 0,-2 1 0,-1 1 0,1 1 0,-1 1 0,1-1 0,-1 1 0,-1 0 0,-1 1 0,1 0 0,-2 0 0,0 0 0,-1 1 0,0 1 0,0 0 0,0-1 0,3-2 0,2-1 0,0-1 0,3-1 0,-2 0 0,-2 2 0,-1 3 0,-2 0 0,1-1 0,2-1 0,-1-1 0,1 1 0,-1-1 0,1 0 0,0 0 0,1 1 0,-2 0 0,-1 1 0,-3 2 0,-1-1 0,-1 0 0,-1 0 0,1 1 0,-3 0 0,1 2 0,1-1 0,2-1 0,1-1 0,0 0 0,-2 2 0,3-1 0,-3 0 0,0 3 0,-1-1 0,-4 5 0,8-7 0,-3 4 0,5-6 0,-2 2 0,-3 4 0,-3-1 0,0 3 0,-1 0 0,3-3 0,0 1 0,1-2 0,-1 2 0,-3 2 0,-3 2 0,-3 3 0,0-1 0,-1 1 0,-1-1 0,1-1 0,0 0 0,2-2 0,3-1 0,-4 2 0,11-9 0,-7 5 0,9-5 0,-6 3 0,-2 2 0,-1 1 0,-2 1 0,4-3 0,3-3 0,-3 3 0,-7 5 0,-6 4 0,0 1 0,4-4 0,7-5 0,3-2 0,1 0 0,1-1 0,-2 2 0,-2 0 0,-1 3 0,0 1 0,1 0 0,0 0 0,2-1 0,1 0 0,2-3 0,3-2 0,3-2 0,1-1 0,1-1 0,1 1 0,0 0 0,-1-1 0,-1 1 0,0 1 0,-1 2 0,-2 3 0,-1 1 0,-5 5 0,7-9 0,-6 9 0,5-7 0,-3 4 0,-1 0 0,4-4 0,2-2 0,1-3 0,2-2 0,0 1 0,1 0 0,-1 1 0,-1 1 0,0 1 0,-2 1 0,0 2 0,-1 0 0,1 0 0,-1 2 0,-1 0 0,0 3 0,-2 3 0,-1 0 0,2 2 0,-2 3 0,-1 0 0,-1 3 0,-3 4 0,0 2 0,-1 3 0,4-8 0,2-6 0,-8 17 0,-8 11 0,-11 16 0,-6 6 0,4-13 0,-3-2 0,3-3 0,6-9-820,8-11 1,15-18 0,7-10 0</inkml:trace>
</inkml:ink>
</file>

<file path=ppt/ink/ink10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28.568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1810 1 24575,'-18'14'0,"2"-2"0,8-3 0,3-4 0,-1 1 0,1-2 0,-2 2 0,0 1 0,1-1 0,1 0 0,1-1 0,-1 1 0,-1-1 0,-1 0 0,1 0 0,1 0 0,1-1 0,-2 2 0,2-3 0,-3 4 0,2-3 0,-1 2 0,1 0 0,1-1 0,1-1 0,-3 2 0,-1-1 0,-2 2 0,3-2 0,1-2 0,-2 3 0,2-2 0,-4 3 0,0-1 0,-1 2 0,1-2 0,1 0 0,2-1 0,0-1 0,1 1 0,-3 1 0,2-2 0,-3 2 0,6-3 0,-2 1 0,-2 1 0,2 0 0,-4 2 0,5-3 0,0 1 0,-1 1 0,-1-1 0,-1 3 0,3-5 0,0 2 0,-1-1 0,-1 0 0,0 2 0,1-2 0,0 0 0,1 1 0,-1 1 0,-1-1 0,0 1 0,-1 0 0,1 0 0,2-1 0,0 0 0,0 0 0,0 0 0,0 0 0,-1 0 0,1-1 0,-1 1 0,1-1 0,-1 1 0,0 1 0,1-1 0,0 1 0,0-1 0,0 0 0,-2 1 0,1 1 0,0-1 0,1-1 0,0 0 0,-1 0 0,-1 2 0,-1 2 0,0-1 0,3-1 0,0-2 0,-1 0 0,0 0 0,-2 0 0,1 0 0,2 1 0,-1-1 0,1 0 0,-2 3 0,-1-2 0,1 1 0,1-1 0,1-2 0,0 2 0,0-1 0,0 1 0,-1-1 0,2 0 0,-2 2 0,3-2 0,-3 2 0,1-4 0,0 2 0,-2 3 0,4-4 0,-2 3 0,1-2 0,-1 0 0,0 0 0,-1 0 0,1-1 0,1 2 0,0 0 0,0 1 0,-1-2 0,0-1 0,0 2 0,-1-1 0,2 1 0,-2-1 0,0 0 0,0 2 0,-1 0 0,1-1 0,1-1 0,-1 0 0,-1 1 0,-1 1 0,0 1 0,2-2 0,0 0 0,1-1 0,-1 0 0,0 0 0,-2 1 0,3-2 0,-1 0 0,1 2 0,0-2 0,-2 2 0,0-1 0,0 0 0,2-2 0,-2 4 0,4-4 0,-3 3 0,0-1 0,-2 0 0,3-1 0,-2 1 0,2-2 0,-2 2 0,0 0 0,0 1 0,1 0 0,1-2 0,-2 1 0,2-1 0,-2 1 0,1-1 0,1 0 0,-1 2 0,0-1 0,-1 2 0,3-4 0,-3 2 0,2-1 0,-4 1 0,2 1 0,0-1 0,2-1 0,0 1 0,0-1 0,-2 2 0,1-2 0,0 1 0,1-1 0,-2 3 0,1-3 0,0 2 0,0-2 0,0 0 0,-1 3 0,2-4 0,-2 4 0,2-3 0,-1 1 0,-1 1 0,-1 0 0,-1 1 0,0 0 0,1 0 0,3-2 0,1-1 0,-2 2 0,1-1 0,-1 0 0,1 0 0,0 1 0,1-2 0,-2 4 0,2-4 0,-2 2 0,0 1 0,2-4 0,-2 5 0,2-5 0,-2 2 0,1 1 0,0-1 0,0 0 0,0 0 0,0-1 0,-2 3 0,1-3 0,-1 3 0,3-3 0,-1 0 0,-1 3 0,2-2 0,-2 0 0,1 1 0,1-2 0,-2 2 0,1-1 0,0 0 0,-1 1 0,0-2 0,-1 2 0,0 1 0,2-1 0,0 2 0,0-2 0,1-3 0,-2 3 0,1 0 0,0 0 0,0 0 0,0-2 0,-1 2 0,0-1 0,-2 1 0,2 0 0,-1-1 0,0 1 0,2 0 0,-1-1 0,-1 1 0,1 0 0,-1 1 0,1-2 0,1 1 0,0-1 0,-1-1 0,-1 2 0,0 0 0,0-1 0,1 1 0,1-2 0,-1 2 0,1-2 0,-2 2 0,3-2 0,-3 2 0,0 0 0,-1 0 0,-1 1 0,2-1 0,1 0 0,1-2 0,-1 2 0,-2 1 0,0 0 0,2-1 0,1-1 0,0 0 0,-1 0 0,1 0 0,-2 0 0,2 0 0,0 0 0,-1 1 0,1 0 0,-1-1 0,1 0 0,1-1 0,-1 2 0,0 0 0,0 0 0,-1-1 0,1 2 0,-1-1 0,0 1 0,1-2 0,0 0 0,0 2 0,-1-1 0,-2 2 0,2-1 0,0 0 0,1-1 0,1-1 0,-1 2 0,-1-3 0,-1 3 0,1-2 0,-1 2 0,2-1 0,1-1 0,-1 2 0,-2 1 0,-1 1 0,-1 2 0,0-1 0,1-1 0,-1 1 0,1 0 0,-1-1 0,0 2 0,0 0 0,-1-1 0,0 0 0,1 1 0,0 1 0,1 1 0,0-1 0,-1 3 0,-3 3 0,-1 2 0,0-1 0,7-9 0,1-5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15.438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0 24575,'14'25'0,"-3"-4"0,-4-12 0,-1-2 0,-1-3 0,-1 0 0,1 0 0,-1 2 0,1-2 0,0 3 0,0-4 0,1 3 0,0-3 0,0 0 0,-1 0 0,2 0 0,-2-2 0,4 1 0,-3-1 0,3 1 0,-3-2 0,0 2 0,1 1 0,0 0 0,-1 1 0,0 0 0,0 1 0,0 1 0,0 0 0,-1-1 0,0-1 0,-1 2 0,0-2 0,0 2 0,-1 0 0,0-1 0,1 1 0,1-1 0,1 1 0,-1-2 0,-1 1 0,2 0 0,-2-1 0,0 2 0,1-1 0,-1 1 0,1 0 0,0 0 0,1 0 0,-2-1 0,1 0 0,1 0 0,-3-1 0,3 4 0,-2-5 0,-1 2 0,5 2 0,-2-3 0,2 4 0,-2-2 0,0-1 0,-1 1 0,1-1 0,0-1 0,0 0 0,-1 1 0,0-1 0,0 1 0,0 1 0,0 0 0,1 0 0,0-1 0,0 0 0,-1-1 0,0 0 0,1 1 0,0 0 0,1 0 0,-1 1 0,-1 0 0,1-1 0,0 0 0,0 0 0,1-1 0,1 0 0,-1 0 0,1 0 0,-1 1 0,0-1 0,1 2 0,0-1 0,1-1 0,1 1 0,-1-1 0,1 1 0,-2-1 0,0 0 0,-3-2 0,1 3 0,-1 0 0,1-1 0,2 2 0,-3-1 0,0-1 0,1 2 0,-2-2 0,2 3 0,-1-3 0,2 2 0,0 0 0,-1-1 0,0 0 0,1 2 0,1 1 0,2 1 0,0-1 0,-3-2 0,0 0 0,-1 0 0,0 0 0,-2 0 0,-1 0 0</inkml:trace>
</inkml:ink>
</file>

<file path=ppt/ink/ink10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28.569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1 24575,'0'0'0</inkml:trace>
</inkml:ink>
</file>

<file path=ppt/ink/ink10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28.570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 1 24575,'0'0'0</inkml:trace>
</inkml:ink>
</file>

<file path=ppt/ink/ink10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28.571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0 24575,'0'0'0</inkml:trace>
</inkml:ink>
</file>

<file path=ppt/ink/ink10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28.572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 1 24575,'0'0'0</inkml:trace>
</inkml:ink>
</file>

<file path=ppt/ink/ink10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28.573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 1 24575,'0'0'0</inkml:trace>
</inkml:ink>
</file>

<file path=ppt/ink/ink10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28.602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15 440 24575,'-2'8'0,"-5"25"0,4-16 0,1-6 0</inkml:trace>
</inkml:ink>
</file>

<file path=ppt/ink/ink10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31.810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2554 1 24575,'-24'6'0,"8"-3"0,2 3 0,8-2 0,-3 2 0,-1-1 0,-2 1 0,-2-1 0,1 1 0,3-1 0,2 0 0,2-1 0,1-1 0,-1 1 0,1-1 0,-1 1 0,0-1 0,0 1 0,1 0 0,-1 0 0,2-1 0,-2 2 0,0 0 0,0-1 0,-1 1 0,4-1 0,-2 0 0,0 1 0,-2 0 0,0-1 0,0 0 0,2 1 0,0-1 0,0 1 0,-1-1 0,-3 2 0,0 0 0,0 1 0,3-2 0,2-1 0,-2 2 0,2-3 0,-3 3 0,2-2 0,0 0 0,0 1 0,-2 0 0,1 0 0,-3 1 0,3-2 0,2 1 0,-1-1 0,0 0 0,-1 0 0,0 0 0,0 1 0,0-1 0,1-1 0,-2 2 0,-1-1 0,-4 2 0,2-1 0,1 0 0,2-1 0,2-2 0,-1 3 0,2-3 0,-3 3 0,1 0 0,-1-1 0,-1 2 0,0-1 0,0 0 0,1 0 0,3-1 0,-2 0 0,0 2 0,1-2 0,-2 1 0,3-2 0,-1 1 0,-3 2 0,1-2 0,-3 4 0,6-5 0,-1 2 0,-1-1 0,0 0 0,-1 1 0,1 0 0,1-2 0,1 2 0,-2-2 0,0 1 0,-1 0 0,2 1 0,0-1 0,0 0 0,0 0 0,-1 0 0,-1 1 0,2 0 0,0-1 0,-1 1 0,1-1 0,-4 1 0,2 0 0,1-1 0,0 1 0,2-1 0,-3 2 0,2-2 0,-4 2 0,3-2 0,1 0 0,-1 0 0,2 0 0,-3 1 0,2-1 0,0 1 0,-1 0 0,2-2 0,-3 4 0,1-4 0,-1 3 0,1-2 0,2-1 0,-1 3 0,0-1 0,-2 2 0,2-3 0,0 0 0,-1 1 0,1-2 0,-3 3 0,0 0 0,-2 1 0,0 1 0,2-1 0,1-1 0,2-1 0,-1 0 0,-1 0 0,0-1 0,-1 0 0,2-1 0,1 0 0,-1 1 0,2 0 0,-3 1 0,0 0 0,1 0 0,1-1 0,0-1 0,0 2 0,-1-1 0,0 1 0,2-1 0,-2 1 0,2 0 0,-2 0 0,1 0 0,0-1 0,1 0 0,-1 1 0,1-1 0,-2 1 0,0 0 0,1-1 0,1 0 0,-1 1 0,0 0 0,-2 1 0,0-1 0,1 1 0,1-2 0,0 0 0,1 1 0,-2 0 0,0 1 0,2-3 0,-2 3 0,1-2 0,-1 1 0,0-1 0,2 0 0,-2 0 0,1 0 0,-2 2 0,1-2 0,1 0 0,0 1 0,0-2 0,0 2 0,-1 0 0,-1-1 0,1 1 0,0-1 0,2-1 0,-2 1 0,1-1 0,-2 2 0,0-1 0,1 1 0,1 0 0,1-2 0,-4 3 0,2-1 0,-3 1 0,4-2 0,1 0 0,-1 1 0,1 0 0,-1 0 0,1 0 0,-1-1 0,1 0 0,-2 1 0,1 0 0,-1-1 0,2 2 0,-1-2 0,-2 3 0,-1 0 0,0 0 0,2 0 0,3-3 0,-1 0 0,-2 2 0,-1 1 0,0-2 0,1 0 0,2-2 0,-1 0 0,-2 1 0,-2 2 0,-2 2 0,0 1 0,1-1 0,5-3 0,2-1 0,-3 1 0,0-1 0,-3 3 0,0-1 0,1-1 0,2 1 0,2-1 0,-1 1 0,0-2 0,-3 2 0,1 0 0,-1 0 0,0 0 0,2-1 0,2 0 0,-1-1 0,-1 1 0,0 0 0,-1 0 0,1 1 0,-1 2 0,-1 0 0,1-1 0,1-1 0,0-1 0,1 1 0,0-1 0,0 1 0,1-2 0,0 1 0,-2 1 0,1-1 0,-2 2 0,3-2 0,-4 3 0,2-3 0,1 1 0,-1 1 0,4-4 0,-8 6 0,1 0 0,-6 4 0,1 0 0,1-2 0,2-2 0,3-2 0,-1 0 0,0 0 0,0 0 0,-1 1 0,3-2 0,-1 0 0,2-1 0,2-1 0,-2 0 0,1 0 0,-2 2 0,0 0 0,0 0 0,-1 1 0,0-1 0,0 1 0,0 0 0,0 0 0,-1 0 0,2-1 0,2-1 0,1-1 0,-2 3 0,1-2 0,-3 4 0,1-2 0,1 1 0,0-1 0,2-1 0,0-1 0,-1 0 0,-2 2 0,-1 1 0,-1 2 0,0 0 0,-1-1 0,0 1 0,-1 0 0,0 1 0,1-2 0,2-2 0,3-1 0,-1-2 0,0 3 0,-2 1 0,-1-1 0,2 0 0,1-1 0,-1 1 0,3-2 0,-1 2 0,1-3 0,2 1 0,-4 3 0,2-3 0,-2 1 0,2-1 0,0 0 0,-1 2 0,-3 2 0,2-2 0,-3 3 0,3-4 0,-1 1 0,3-1 0,1-1 0,-2 1 0,0 0 0,-3 3 0,2-1 0,1 0 0,1-2 0,2-2 0,-3 3 0,0 0 0,-3 3 0,1-1 0,0 1 0,0-1 0,-1 1 0,0 0 0,1-1 0,0 0 0,-1-1 0,-1 1 0,-1 1 0,0 1 0,-1 1 0,0 0 0,0-1 0,1-1 0,0 2 0,0 2 0,-1 2 0,-3 5 0,-2 2 0,1 0 0,1-3 0,5-5 0,4-8 0,3-3 0</inkml:trace>
</inkml:ink>
</file>

<file path=ppt/ink/ink10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31.835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15 440 24575,'-2'7'0,"-5"27"0,4-17 0,1-5 0</inkml:trace>
</inkml:ink>
</file>

<file path=ppt/ink/ink10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31.836"/>
    </inkml:context>
    <inkml:brush xml:id="br0">
      <inkml:brushProperty name="width" value="0.1" units="cm"/>
      <inkml:brushProperty name="height" value="0.1" units="cm"/>
      <inkml:brushProperty name="color" value="#050819"/>
    </inkml:brush>
  </inkml:definitions>
  <inkml:trace contextRef="#ctx0" brushRef="#br0">0 153 24575,'0'-9'0,"0"0"0,1 8 0,0 0 0,-1-3 0,3 2 0,1-2 0,-3 1 0,1 2 0,0-1 0,1 0 0,1 0 0,0 1 0,-3-2 0,2 3 0,-1-1 0,1 0 0,-1-3 0,3 3 0,-2-2 0,0 2 0,-2 0 0,2-1 0,2-1 0,2-2 0,0 1 0,-1 0 0,-2 2 0,-2 1 0,2-1 0,-3 0 0,4-2 0,0 0 0,-1 1 0,1-1 0,-2 3 0,1-2 0,-1 2 0,0 0 0,1-2 0,-1 1 0,0 1 0,-1-1 0,1 1 0,0-1 0,0 2 0,0-3 0,2 2 0,-3 0 0,2 1 0,-1-2 0,0 0 0,2-1 0,2 0 0,1 1 0,0-1 0,-2 1 0,-2 1 0,1 0 0,0-2 0,-2 3 0,2-2 0,-1 2 0,0-1 0,-3-1 0,5 2 0,-2-1 0,2 0 0,0 1 0,-1 0 0,-1-1 0,0 1 0,1-2 0,2 2 0,2 0 0,0-1 0,-1 0 0,-1 1 0,-2 0 0,-1 0 0,0 0 0,0 0 0,3 0 0,0 0 0,-1 0 0,-1 0 0,-3 0 0,3 0 0,0 0 0,0 0 0,0 0 0,0 2 0,-1-2 0,1 3 0,-1-2 0,-2 0 0,2 1 0,-2-1 0,1 0 0,0 0 0,1 1 0,1 0 0,0 1 0,-1-2 0,-2 0 0,1 2 0,-2-3 0,3 3 0,0-1 0,-1-1 0,1 3 0,-1-4 0,-1 3 0,0-1 0,1 0 0,1 2 0,-1-2 0,1 1 0,0-1 0,-2 1 0,1-2 0,-2 1 0,2 0 0,-1 1 0,3 0 0,-1-1 0,-2 1 0,0-2 0,0 3 0,-1-4 0,3 4 0,-2-2 0,0 1 0,1 0 0,0 0 0,-1 0 0,0 0 0,0-1 0,1 1 0,-2-1 0,3 2 0,-3 0 0,3 0 0,-3-2 0,3 3 0,-2-2 0,-1 0 0,1-1 0,-1 0 0,0 2 0,1-2 0,1 2 0,-1 1 0,1-4 0,-2 3 0,0-2 0,2 1 0,-2-2 0,0 2 0,2-1 0,-1 2 0,2 0 0,0-1 0,0 2 0,-3 0 0,1-1 0,0-2 0,-1 2 0,0-3 0,1 2 0,0-2 0,0 3 0,1 0 0,-2-1 0,1 1 0,0-1 0,-1 0 0,-1-2 0,1 3 0,0-1 0,1 0 0,-1-1 0,-1 1 0,1-1 0</inkml:trace>
</inkml:ink>
</file>

<file path=ppt/ink/ink10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31.837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1 200 24575,'6'-6'0,"0"1"0,-4 2 0,-1 2 0,-2-4 0,1 0 0,0-1 0,1 1 0,0 3 0,0-1 0,1 1 0,-1-1 0,1 1 0,1-1 0,-1-3 0,0 1 0,0 2 0,-1 0 0,1 2 0,0-2 0,-2 2 0,4-3 0,-2-1 0,3 0 0,0-1 0,-1 2 0,1 0 0,-3 2 0,1-1 0,1 1 0,-3 1 0,3-1 0,-1-1 0,0 0 0,2 0 0,-3-1 0,1 3 0,-2-2 0,1 2 0,1 0 0,-1-1 0,2-1 0,1 1 0,-1-1 0,1 1 0,-3 1 0,2 0 0,-1 0 0,0 1 0,1-3 0,0 2 0,-1 0 0,0-1 0,2 0 0,-3 1 0,1 0 0,-1 1 0,2-3 0,-1 1 0,2 0 0,-2 0 0,1 1 0,-1 1 0,0-2 0,-2 2 0,2-1 0,1-1 0,-1 2 0,4-2 0,-2 0 0,-4 1 0,3 1 0,-2 0 0,2-2 0,-2 1 0,2 0 0,0 0 0,-1 1 0,1 0 0,-1-2 0,-1 1 0,3 0 0,-1 0 0,1-1 0,-1 2 0,-1 0 0,0-1 0,1 0 0,-2 1 0,2 0 0,-1 0 0,1 0 0,0-1 0,0-1 0,3 1 0,-3 1 0,3 0 0,-3 0 0,1 0 0,-1 0 0,-1-1 0,-1 0 0,3 1 0,0-2 0,1 2 0,0 0 0,2 0 0,0 0 0,-2-1 0,3 0 0,-1 1 0,-2 0 0,3 0 0,-7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15.439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1 24575,'0'0'0</inkml:trace>
</inkml:ink>
</file>

<file path=ppt/ink/ink10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31.838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0 139 24575,'5'-4'0,"0"0"0,-4 2 0,0 2 0,2-3 0,-1 1 0,1-2 0,-1 2 0,0 0 0,0 0 0,1 1 0,0 0 0,1-2 0,-1 2 0,-1 0 0,-1-2 0,4 2 0,-2-2 0,2 0 0,0-1 0,-2 1 0,4 0 0,-5 3 0,1-3 0,-1 3 0,1-2 0,-1 0 0,2 1 0,-3-1 0,1 2 0,1-3 0,-1 1 0,2 1 0,1-3 0,-2 3 0,-1-1 0,-1 1 0,2-1 0,1 0 0,-1-1 0,2 1 0,0-1 0,0 0 0,0 1 0,-1 0 0,0 2 0,-3-2 0,3 1 0,-3-1 0,5 0 0,-3 1 0,-1-1 0,-1 1 0,3-1 0,-1 0 0,0 0 0</inkml:trace>
</inkml:ink>
</file>

<file path=ppt/ink/ink10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31.839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65 24575,'14'-5'0,"-3"2"0,-5 1 0,-2 2 0,-2-2 0,2 2 0,-3-1 0,4-1 0,-2 0 0,0-1 0,1 3 0,-1-3 0,-2 2 0,1-1 0,2 2 0,-1-3 0,-1 2 0,-11 1 0,6 0 0,-7 0 0,5 1 0,0 0 0,4 1 0,9-2 0,-2-2 0,6 0 0,-6 1 0,0-1 0,-1 1 0,0 0 0,0 0 0,-3-1 0,3 0 0,-2 2 0,1-1 0,-2 1 0,1 0 0,0 0 0,0 0 0,-1-2 0,2 1 0,-1 0 0,2 0 0,-3 1 0,0-2 0,1 2 0,1-1 0,1 1 0,1 0 0,0 0 0,0 0 0,-1 0 0,0 0 0,-1 0 0,-2 0 0,3 0 0,-1 0 0,1 0 0,-1 0 0,0 1 0,1 1 0,-2-2 0,1 1 0,4 1 0,-5 0 0,2-1 0,-1 0 0,0 0 0,-1 1 0,2-1 0,-1 0 0,-1 2 0,0-3 0,0 1 0,1 0 0,-2 2 0,2-2 0,1 3 0,-2-3 0,2 2 0,-1-1 0,0 0 0,0 1 0,2 0 0,-1 1 0,0-1 0,0 0 0,-2 0 0,1-2 0,0 3 0,-2-3 0,1 2 0,1-1 0,-2 1 0,1-2 0,-1 1 0,2 1 0,0-1 0,-2 1 0,3-2 0,-3 1 0,1 1 0,-1-2 0,1 2 0,-1-1 0,3 2 0,-2-2 0,1 1 0,-3 1 0,1-2 0,1 2 0,1-2 0,-2 2 0,2-2 0,-2 1 0,2 1 0,-2-2 0,1 3 0,-2-2 0,2-1 0,-1 1 0,1-1 0,-1-1 0,2 3 0,-3-3 0,3 2 0,-2-2 0,0 2 0,-7-11 0,2 6 0,-4-7 0,3 5 0,0 0 0,2 2 0,-2-2 0,3 3 0,-2 0 0,1-1 0,-2 1 0,2 0 0,-1 1 0,1-2 0,0-1 0,-1 2 0,1-2 0,9 3 0,-5 2 0,8 0 0,-5 2 0,-1-3 0,1 3 0,-3-3 0</inkml:trace>
  <inkml:trace contextRef="#ctx0" brushRef="#br0" timeOffset="1">420 140 24575,'3'2'0,"-1"-1"0,-1 0 0,2 2 0,-9-10 0</inkml:trace>
  <inkml:trace contextRef="#ctx0" brushRef="#br0" timeOffset="2">415 134 24575,'-4'-3'0,"3"0"0,0 3 0,-2-2 0,1 0 0,-2 0 0,2-1 0,1 1 0,-3 1 0,4-2 0,-1 2 0,-2-3 0,2 3 0,0-2 0</inkml:trace>
  <inkml:trace contextRef="#ctx0" brushRef="#br0" timeOffset="3">370 92 24575,'-1'-1'0,"-1"-2"0,-1 2 0,1 0 0,-1-2 0,0 1 0,0-1 0,-2 1 0,4-1 0,-2 1 0,1 2 0,1-1 0,-3-2 0,0 1 0,2-1 0,-3 1 0,0-1 0,1 1 0,1 0 0,0 0 0,0 1 0,0-1 0,-1 1 0,0-1 0,-1 1 0,0-2 0,0 1 0,0-1 0,-2 1 0,2-1 0,-4 1 0,0-1 0,1 1 0,0 2 0,1-2 0,2 2 0,0 0 0,1 0 0,-1-1 0,-2 0 0,0 0 0,0 1 0,2 0 0,0 0 0,1 0 0,-1 0 0,3 0 0,-3 0 0,-3 0 0,0 0 0,-1 0 0,2 0 0,0 0 0,4 0 0,-1 0 0,0 0 0,-1 0 0,-1 0 0,0 0 0,-2 0 0,3 0 0,0 0 0,3 0 0,-2 0 0,2 0 0,-2 0 0,1 0 0,1 0 0,9-2 0,-5 1 0,9-1 0,-5 0 0,1 0 0,1-1 0,1 2 0,-1 0 0,1 0 0,-1-1 0,-4 2 0,0-1 0,-1 1 0,2-1 0,-2 1 0,2 0 0,2 0 0,-2 0 0,-2 0 0,1 0 0,0 0 0,-2 0 0,3 0 0,-4 0 0,3 0 0,-1 1 0,2-1 0,-2 1 0,1-1 0,0 2 0,0-1 0,-2 0 0,3 0 0,-1 1 0,-2-1 0,2 0 0,0-1 0,-3 1 0,3-1 0,-1 3 0,1-2 0,0 2 0,0-2 0,-1 0 0,1 2 0,-1-3 0,-1 1 0,0 0 0,2 2 0,0-2 0,-2 0 0,1 2 0,1-2 0,-2 1 0,3 0 0,-2-1 0,0 0 0,-1 0 0,0 2 0,1-2 0,0 1 0,-1 0 0,0 0 0,0-1 0,0 1 0,1 0 0,-1 1 0,3-1 0,-4-1 0,3 1 0,-1 0 0,1 1 0,-1-2 0,0 1 0,0 1 0,-1-2 0,2 2 0,-3-2 0,3 0 0,-2 2 0,2-2 0,-3 1 0,2-1 0,-1 1 0</inkml:trace>
  <inkml:trace contextRef="#ctx0" brushRef="#br0" timeOffset="4">387 104 24575,'0'2'0,"1"-1"0,1 1 0,2 1 0,-1-1 0,-1 1 0,2-1 0,-3 1 0,1-2 0,1 3 0,-1-2 0,2 2 0</inkml:trace>
  <inkml:trace contextRef="#ctx0" brushRef="#br0" timeOffset="5">423 140 24575,'2'3'0,"-1"-1"0,1 0 0,1 0 0,-3-1 0,4 2 0,-3-2 0,3 3 0,-3-3 0</inkml:trace>
</inkml:ink>
</file>

<file path=ppt/ink/ink10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31.845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307 186 24575,'-11'-6'0,"2"0"0,5 1 0,1 1 0,1 3 0,0 1 0,1-4 0,-2 3 0,1-3 0,-1 3 0,1-1 0,1-1 0,-2 2 0,1 0 0,0-2 0,-1-1 0,-2 2 0,1-3 0,1 1 0,-2 1 0,4 0 0,-1 2 0,0-2 0,0 1 0,-1-3 0,0 0 0,-2 1 0,0-1 0,1 3 0,3-1 0,-2 1 0,1 2 0,-1-3 0,-2 1 0,0-3 0,0 1 0,-1 2 0,4-2 0,-1 3 0,2-2 0,-1 2 0,-1 0 0,-2-1 0,0-1 0,0-1 0,0 1 0,0 0 0,1 1 0,2 0 0,1 1 0,-2 1 0,0-1 0,0-1 0,-1 0 0,-1 1 0,0-2 0,2 1 0,0 2 0,1-2 0,-1 1 0,1-1 0,-5 0 0,4-1 0,-2 1 0,0 0 0,2 1 0,0 1 0,1-2 0,-1 2 0,1-1 0,-3 0 0,3-2 0,-2 3 0,0-2 0,2 1 0,-2-1 0,3 2 0,-3 0 0,-2-1 0,4 0 0,-3 0 0,3-1 0,0 2 0,-2 0 0,2 0 0,-5 0 0,4 0 0,-1-1 0,1 1 0,1-1 0</inkml:trace>
</inkml:ink>
</file>

<file path=ppt/ink/ink10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31.846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0 24575,'10'4'0,"0"-1"0,-5 1 0,0 1 0,0-1 0,-1 0 0,-1 1 0,1-2 0,1 1 0,0 0 0,1 1 0,-2-2 0,2 2 0,-3-3 0,-1 1 0,1-1 0,-2 0 0,1 2 0,1 1 0,2-1 0,-2 2 0,1-1 0,1 1 0,-1 1 0,0 0 0,-1-1 0,1-1 0,0 0 0,0-1 0,-2-1 0,1 1 0,1 0 0,1-1 0,3 4 0,-2-1 0,3 0 0,-2 2 0,-2-2 0,1 0 0,-1-1 0,0 1 0,2-1 0,-2 0 0,1 0 0,1 1 0,2 1 0,0-1 0,-1 0 0,-1 0 0,0-1 0,-2 0 0,0-2 0,-1 0 0,-3 0 0,1-1 0,0 0 0</inkml:trace>
</inkml:ink>
</file>

<file path=ppt/ink/ink10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31.847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0 24575,'10'12'0,"-1"-3"0,-3 0 0,0-3 0,-1-1 0,-2-1 0,-1 1 0,-1-3 0,2 1 0,-1-2 0,-1 1 0,3 1 0,0 1 0,1-3 0,0 1 0,-1 1 0,-2-3 0,-1 1 0,1 0 0,0 2 0,2 1 0,0-2 0,-1 2 0,1-2 0,0 2 0,-2-2 0,3 2 0,-1 0 0,-2-2 0,3 2 0,-3-1 0,0-1 0,1 1 0,0-1 0,-1 2 0,1-2 0,0 2 0,0-1 0,-1-1 0,1-1 0,-1 2 0,1-1 0,0 2 0,2 0 0,0-2 0,1 3 0,0 0 0,-1 0 0,0 0 0,0-1 0,-2 0 0,2-1 0,0 1 0,0 0 0,0-2 0,-2 3 0,2-1 0,2 0 0,-3-1 0,3 1 0,-1 0 0,-1 0 0,1-1 0,-2 1 0,0 0 0,1-1 0,-1 1 0,0 0 0,0-2 0,1 3 0,-1-2 0,-2-1 0,3 2 0,-2-1 0,0 0 0,2 1 0,-2 0 0,1-1 0,0 1 0,1 2 0,2-1 0,1 2 0,1 0 0,-4-2 0,5 4 0,-4-4 0,3 2 0,0 1 0,-3-3 0,0 1 0,-1-1 0,1 0 0,0 0 0,-2 0 0,1 0 0,0-2 0,0 1 0,-1 0 0,0 1 0,1 0 0,-1-3 0,3 3 0,-2-1 0,1 1 0,-1-1 0,0-2 0,0 3 0,0-1 0,-1-3 0,-1 2 0,-2-2 0,1 0 0</inkml:trace>
</inkml:ink>
</file>

<file path=ppt/ink/ink10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31.848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1 132 24575,'2'-8'0,"2"2"0,-1 1 0,2 1 0,-2 2 0,0-2 0,-1 1 0,1 1 0,-2-2 0,3 2 0,-2-1 0,2 1 0,-4 2 0,4-3 0,-2 1 0,1-1 0,-1 1 0,2-1 0,-2 1 0,2 1 0,-3-1 0,2 0 0,-1 1 0,1-4 0,1 2 0,-1 1 0,0-1 0,-1 1 0,1 0 0,1-1 0,-1 0 0,5-2 0,-1 2 0,-2-2 0,-1 2 0,0 2 0,-1 0 0,2-2 0,-2 1 0,1-2 0,0 1 0,1 3 0,-1-1 0,0 0 0,-2 0 0,1-1 0,1 1 0,-1 0 0,1-2 0,1 3 0,-4-1 0,3 1 0,1-1 0,0 1 0,2 0 0,0 0 0,-2 0 0,1 0 0,-4 0 0,1 0 0,3 0 0,0 0 0,3 0 0,-2 0 0,0 0 0,-2 0 0,0 0 0,-2 0 0,1 0 0,1 1 0,1-1 0,0 1 0,-2 1 0,-1-2 0,-1 0 0</inkml:trace>
</inkml:ink>
</file>

<file path=ppt/ink/ink10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31.849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37 24575,'24'-3'0,"-1"-2"0,1-2 0,1 1 0,-4 1 0,-1 1 0,-4 2 0,-4 1 0,3-1 0,-2 2 0,0-1 0,1 0 0,0 1 0,1 0 0,1 0 0,-1 0 0,0 0 0,-2 0 0,1 0 0,-2 0 0,0 0 0,-2 0 0,-2 1 0,1 0 0,0 1 0,-2 1 0,1 0 0,-2-1 0,0 0 0,-2 0 0,-1-1 0,1 1 0,-1-1 0,-1-1 0,-1 1 0</inkml:trace>
</inkml:ink>
</file>

<file path=ppt/ink/ink10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31.850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24575,'17'0'0,"3"0"0,3 0 0,2 0 0,-1 0 0,4 0 0,0 0 0,5 0 0,0 0 0,4 0 0,7 1 0,1 3 0,2 5 0,-20-2 0,2 2 0,-14-5 0,-3 2 0,-2-2 0,-6-2 0,-2-1 0,-2-1 0</inkml:trace>
</inkml:ink>
</file>

<file path=ppt/ink/ink10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31.851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24575,'7'6'0,"0"-1"0,-4-2 0,0-1 0,1 1 0,-3-2 0,5 3 0,-5-3 0,4 1 0,-3 0 0,0-1 0,-1 1 0,3 1 0,-2 1 0,3-1 0,-2 0 0,-1-2 0,1 0 0,-1 2 0,1-2 0,1 3 0,1-1 0,-3 0 0,2-1 0,-3 0 0,2 0 0,-1 1 0,0-2 0,1 3 0,-1-3 0,0 0 0,-1 2 0,1-2 0,2 3 0,0-2 0,-2 0 0,2 0 0,-1 1 0,0 0 0,0-2 0,1 2 0,-2-1 0,1 1 0,0-2 0,0 3 0,2-2 0,-3 2 0,2-2 0,-2 1 0,1-2 0,1 3 0,-2-3 0,2 2 0,-2-1 0,2-1 0,-1 2 0,-1-2 0,1 3 0,0-2 0,2 2 0,-2 0 0,2-1 0,-2 0 0,2 1 0,-1-2 0,0 1 0,1-1 0,-3 1 0,2-1 0,1 1 0,-3 0 0,1-2 0,-2 2 0,2-2 0,-1 2 0,1-1 0,0 1 0,2 3 0,-1-4 0,2 5 0,-4-6 0,-1 1 0,1 0 0</inkml:trace>
</inkml:ink>
</file>

<file path=ppt/ink/ink10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31.852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1 24575,'4'7'0,"1"-2"0,-5-3 0,1-1 0,3 3 0,-3-1 0,4 1 0,-3 0 0,1 0 0,-1-1 0,2 0 0,-3 1 0,3-3 0,-4 1 0,3 1 0,-1-2 0,-1 3 0,2-3 0,-1 3 0,3-1 0,-1 0 0,-2 2 0,1-3 0,-1 2 0,0-1 0,0-2 0,1 1 0,-2 1 0,3 0 0,-1 1 0,0 0 0,1 0 0,-3-1 0,2 0 0,0-1 0,-3 1 0,2-1 0,1 1 0,1 1 0,-2-2 0,1 2 0,-1-2 0,1 2 0,0-2 0,0 2 0,1 0 0,1 0 0,-3-1 0,3 1 0,0 0 0,1 1 0,0-1 0,-1 1 0,0 0 0,-1-2 0,0 1 0,0 0 0,-1-1 0,1 2 0,0 0 0,-1 0 0,2 0 0,-1 3 0,0-1 0,1 1 0,0-1 0,-1-2 0,-3-4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15.440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1 24575,'0'0'0</inkml:trace>
</inkml:ink>
</file>

<file path=ppt/ink/ink10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31.853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24575,'0'0'0</inkml:trace>
</inkml:ink>
</file>

<file path=ppt/ink/ink10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31.854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0 24575,'11'5'0,"-1"0"0,0 1 0,-2 0 0,-2 1 0,0-5 0,-1 2 0,0 0 0,0 1 0,1-2 0,-2 0 0,1 2 0,-1-3 0,-1 1 0,1 0 0,0 0 0,-2 1 0,2-3 0,-3 1 0,2 1 0,-1-2 0,1 3 0,2 0 0,-2-2 0,1 2 0,0-1 0,-2 0 0,0-2 0,0 0 0,0 2 0,0 1 0,3-2 0,0 2 0,-2 1 0,2-1 0,-1-2 0,0 3 0,-2-2 0,3 0 0,-2 1 0,-1 0 0,2-2 0,-3 2 0,3 1 0,0-3 0,-1 2 0,4 1 0,-2 0 0,0 0 0,-2 0 0,0-4 0,-3 3 0,2-3 0</inkml:trace>
</inkml:ink>
</file>

<file path=ppt/ink/ink10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31.855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0 24575,'10'2'0,"0"2"0,-5 0 0,1 0 0,-1-1 0,-1 1 0,1-1 0,-2 2 0,2-2 0,0 0 0,-1 1 0,-1-3 0,0 3 0,1-3 0,-1 1 0,0 1 0,0-3 0,-1 2 0,1-1 0,0 1 0,1 1 0,0 1 0,0-1 0,-2 0 0,2 0 0,-2-3 0,1 2 0,-1 1 0,1-1 0,2 2 0,-1 0 0,1 1 0,-1 0 0,0-2 0,-1 0 0,-3-2 0,0 2 0</inkml:trace>
</inkml:ink>
</file>

<file path=ppt/ink/ink10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31.856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7 24575,'7'-1'0,"-2"0"0,-2 0 0,-1-1 0,1 2 0,-1 0 0,1-1 0,1 0 0,-2 1 0,1 0 0,-1 0 0,2 0 0,-2 0 0,1 0 0,-1 0 0,2 0 0,-2 0 0,1 0 0,-1 0 0,1 0 0,-1 0 0,3 0 0,-3 0 0,3 0 0,-4 0 0,1 0 0,1 1 0,1 0 0,-3 1 0,1-1 0,1 1 0,-1 1 0,1-1 0,-1 1 0,1 1 0,-1-3 0,-1 1 0,3 0 0,-1 1 0,0 0 0,0 1 0,-1-2 0,2 1 0,-1 0 0,-1 0 0,1-1 0,0 1 0,0-1 0,-2 1 0,0-1 0,2-1 0</inkml:trace>
</inkml:ink>
</file>

<file path=ppt/ink/ink10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31.811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554 1107 24575,'-1'-61'0,"-2"-10"0,1 2 0,0-26 0,2-10 0,2-3 0,4 2 0,3 24 0,1 16 0,-2 14 0,-4 8 0,-2 21 0,0-2 0,0 12 0,-1-6 0,1-3 0,-2-2 0,0-2 0,0-2 0,0 2 0,0 6 0,0 6 0,0 6 0,4 47 0,7 5 0,5 40 0,5-5 0,1-4 0,-2-3 0,-2-11 0,1-9 0,-2-4 0,1 1 0,0 2 0,-1 2 0,-1 4 0,-4 1 0,-3 2 0,-4 0 0,-3-3 0,0-6 0,-2-7 0,0-11 0,0-9 0,0-8 0,0-7 0,0-6 0,0-39 0,0-13 0,0-38 0,0-1 0,0-7 0,0-5 0,0 31 0,0-17 0,0 32 0,0-9 0,0 11 0,0 20 0,0 4 0,0 4 0,0 0 0,0 3 0,0 4 0,0 2 0,0 0 0,0-3 0,0-5 0,0 2 0,0 2 0,0 5 0,0 6 0,0 2 0,11 15 0,14 13 0,13 13 0,11 9 0,4 8 0,0 2 0,0 5 0,-6 2 0,-8-7 0,-5-2 0,-6-7 0,-1-5 0,-2-4 0,-1-3 0,3-1 0,-2-5 0,-1-3 0,-1-2 0,-3-3 0,-1 0 0,0-2 0,-1-1 0,1-1 0,-1-1 0,-3-2 0,-5-2 0,0-3 0,-8-8 0,-21-30 0,-9-10 0,-20-29 0,1-2 0,1-1 0,0 0 0,6 7 0,6 13 0,6 11 0,8 13 0,4 9 0,4 5 0,1 4 0,0 1 0,-1 0 0,-1-2 0,-1-2 0,0 0 0,-3-3 0,7 8 0,-5-7 0,5 5 0,-2-3 0,-2-1 0,5 4 0,2 1 0,2 3 0,3 1 0,-2 0 0,1 1 0,-1-2 0,0 0 0,2 2 0,-3-2 0,32 28 0,8 12 0,29 30 0,2 7 0,0 3 0,-4-2 0,-5 0 0,-10-7 0,-5-5 0,-5-7 0,-4-8 0,-2-6 0,-3-5 0,-2-5 0,-2-4 0,-2-4 0,-3-4 0,-2-2 0,0-1 0,-1-2 0,2 1 0,0 1 0,0 0 0,2 3 0,1 2 0,3 4 0,4 5 0,0 2 0,1 3 0,-2-2 0,-1-1 0,-1-4 0,-8-8 0,-1-2 0,-13-11 0,-28-31 0,-17-17 0,-28-32 0,9 6 0,8 8 0,10 10 0,7 6 0,3 5 0,3 3 0,9 10 0,1 4 0,3 1 0,1 2 0,0 1 0,2-2 0,-1 0 0,1 1 0,1 2 0,0 2 0,2 4 0,0 1 0,3 1 0,1 3 0,4 1 0,0 1 0,0 2 0,-1-5 0,-1 0 0,0-1 0,1 2 0,0 2 0,1 1 0,23 17 0,-5 2 0,18 13 0,-12-6 0,-4-3 0,-3-5 0,0 0 0,-2-1 0,-2-1 0,0-1 0,0-1 0,-3-3 0,3 4 0,-2-3 0,1 2 0,-1-1 0,1-2 0,-5-3 0,4 1 0,-3 0 0,4 1 0,1 1 0,0 1 0,-1-1 0,0 0 0,1 1 0,0 0 0,1 1 0,0 1 0,-1-2 0,0 2 0,-1-1 0,-1 1 0,0-2 0,0 0 0,0 0 0,3 1 0,0 1 0,1 1 0,-1 1 0,1-1 0,0 1 0,1 1 0,1 0 0,2 2 0,0 1 0,2 1 0,2 3 0,3 2 0,1 2 0,-1-1 0,1 2 0,1-1 0,-2-1 0,0 0 0,-2-1 0,-2-1 0,1 1 0,1 1 0,0 1 0,4 2 0,1 2 0,2 0 0,1 0 0,-4-4 0,-3-3 0,-6-5 0,-5-5 0,0 0 0,-8-6 0,-22-3 0,5-5 0,-57-26 0,16-3 0,-8-8 0,-27-17 0,-5-7 0,-5-3 0,1-1 0,12 6 0,7 4 0,21 15 0,7 3 0,-14-11 0,2 0 0,6 4 0,4 4 0,4 2 0,12 9 0,3 2 0,6 5 0,-3-1 0,-1-2 0,-2 2 0,2-1 0,6 5 0,5 5 0,6 4 0,2 4 0,8 7 0,2 26 0,8 14 0,7 26 0,5 12 0,8 8 0,3 1 0,0-2 0,0-16 0,-4-12 0,-2-11 0,-1-8 0,-1-5 0,-1-6 0,-2 0 0,1-1 0,0-1 0,-2-3 0,-2-4 0,-4-5 0,-4-3 0,-1-2 0,-17-16 0,-10-14 0,-17-19 0,-9-9 0,-7-8 0,-1-3 0,1 1 0,10 11 0,15 16 0,14 17 0,4 4 0,10 13 0,-5 1 0,11 20 0,5 15 0,8 17 0,9 11 0,2-2 0,4 3 0,-2-10 0,-4-11 0,-3-10 0,-9-16 0,-3-5 0,-5-6 0,1-3 0,-5-23 0,-4-3 0,-4-20 0,-3 9 0,1 5 0,3 10 0,8 10 0,12 6 0,17 18 0,23 16 0,12 13 0,7 6 0,-5-3 0,-17-10 0,-13-10 0,-15-9 0,-9-8 0,-11-5 0,-23-20 0,-20-12 0,-9-7 0,-3-3 0,-18-13 0,14 10 0,0-1 0,-9-12 0,-16-17 0,12 4 0,12 7 0,14 7 0,12 11 0,5 3 0,4 5 0,3 3 0,1 1 0,1 1 0,2 2 0,-1-2 0,1 1 0,4 3 0,1 4 0,5 6 0,1 7 0,2 1 0,0 1 0,-1-1 0,0-5 0,-3-3 0,0-3 0,-1-1 0,1 0 0,-2 1 0,0 0 0,2 8 0,-2-5 0,1 6 0,-3-3 0,-1-2 0,-2 2 0,-2-1 0,3 3 0,-2 0 0,1 0 0,3 3 0,0 0 0,5 5 0,0 0 0,-3 8 0,-1 3 0,-3 5 0,1 4 0,1 0 0,2 0 0,0-2 0,1-1 0,0-1 0,2-1 0,1 0 0,2-3 0,0-1 0,0-5 0,-1 5 0,0-5 0,-2 5 0,1-1 0,1 1 0,0-2 0,1 0 0,0-1 0,-1 0 0,-3 4 0,-1 2 0,0 4 0,-1 1 0,3-2 0,-1 0 0,1 0 0,-1-2 0,3-6 0,-1 4 0,2-1 0,-4 7 0,3-5 0,-3 4 0,2-2 0,-2 4 0,-2 1 0,1-1 0,1-2 0,0-1 0,-1 2 0,0 4 0,-2 3 0,-1 2 0,-1-1 0,0 3 0,1-3 0,0 1 0,2-1 0,0-4 0,0 1 0,1-2 0,-1-1 0,-2 3 0,0 0 0,-1 1 0,1-1 0,1 0 0,0 2 0,0 2 0,0 0 0,2 0 0,0-2 0,2-5 0,0-3 0,2-2 0,2-5 0,0-5 0,14-24 0,4-3 0,16-22 0,1 5 0,3-4 0,0-1 0,-3 5 0,-3 2 0,-2 3 0,-2 4 0,-3-1 0,-7 5 0,-3 2 0,-2 4 0,-1 4 0,-3 5 0,-2 5 0,-3 4 0,-7 25 0,-8 13 0,-7 32 0,-2 5 0,-1 18 0,1 3 0,2-3 0,4-8 0,5-27 0,5-16 0,1-17 0,3-13 0,1-4 0,3-24 0,8-22 0,8-23 0,14-29 0,6-6 0,2 0 0,-4 11 0,-12 31 0,-8 22 0,-8 16 0,-4 12 0,-3 8 0,-1 13 0,-1 14 0,0 11 0,0 22 0,0 23 0,3-20 0,3 20 0,3-40 0,2 6 0,0-13 0,-2-10 0,-2-9 0,-2-7 0,-2-3 0,21-50 0,-18 32 0,17-35 0</inkml:trace>
</inkml:ink>
</file>

<file path=ppt/ink/ink10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31.812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0 24575,'17'16'0,"-1"0"0,-7-7 0,-1 0 0,-2-3 0,-1 0 0,0-1 0,-1-1 0,1 2 0,1 1 0,0 0 0,2 2 0,-1-1 0,0 1 0,-1-2 0,0 0 0,1 0 0,0 0 0,0 0 0,0 1 0,0 0 0,-1 1 0,1-2 0,-3-2 0,1-2 0,1 2 0,1 0 0,1 3 0,-1-1 0,0-1 0,-1 1 0,1 0 0,0-1 0,-1 0 0,0 1 0,0-1 0,0-2 0,-1 1 0,0 0 0,-1 0 0,2 2 0,2 0 0,2 1 0,0 1 0,0-1 0,0 2 0,-1-1 0,-1 0 0,1 0 0,0 0 0,0 0 0,-1-1 0,-1-2 0,0 1 0,0 0 0,-1-1 0,2 1 0,5 5 0,-5-6 0,5 5 0,-5-5 0,2 2 0,0 2 0,-2-3 0,7 6 0,-9-7 0,10 8 0,-5-2 0,4 4 0,1 1 0,-1-1 0,-1-1 0,0-2 0,-1 1 0,0-1 0,0 0 0,2 2 0,-1-2 0,1 2 0,1 0 0,0-1 0,0 0 0,-2-1 0,0-1 0,-1-1 0,0 0 0,1-1 0,-1 0 0,0-1 0,0 0 0,1 0 0,-1-1 0,-1-1 0,-3-1 0,-5-2 0,-16-19 0,0 3 0,-16-17 0,15 15 0,-3-3 0,8 7 0,-2-2 0,1 3 0,1 0 0,1 1 0,3 3 0,0 0 0,-2 1 0,1 1 0,-2-2 0,3 2 0,0-2 0,-1-1 0,0-1 0,0 0 0,2 1 0,-3-2 0,0 1 0,-1 0 0,1 0 0,3 3 0,-2-1 0,0-1 0,-2-3 0,-2-2 0,2 1 0,-2-1 0,4 5 0,1-1 0,1 4 0,-2-4 0,0 2 0,-2-4 0,1 2 0,0 0 0,1 1 0,2 2 0,-3-1 0,0 2 0,-2-2 0,1 1 0,1 0 0,1 1 0,-2-3 0,0 1 0,-3-2 0,0 0 0,1 2 0,3-2 0,2 5 0,0-4 0,-1 2 0,-1-3 0,-2-1 0,1 1 0,1 1 0,2 1 0,-1 2 0,1-3 0,-4 1 0,-1-6 0,-3 0 0,2 1 0,3 3 0,3 2 0,1 0 0,-3-1 0,0 0 0,-3-3 0,1 1 0,0 0 0,2 1 0,1 2 0,2 1 0,-3-2 0,1 1 0,-2-3 0,1 2 0,-1 0 0,1 0 0,1 1 0,1 1 0,-2-2 0,1 2 0,-2-3 0,0-1 0,0 1 0,1 0 0,-1 2 0,2 1 0,0-2 0,0 1 0,1 0 0,-1 1 0,-2-2 0,-1-1 0,-1-2 0,1 2 0,0 2 0,3 1 0,0 1 0,-1 0 0,0-2 0,-2-1 0,1-1 0,0 1 0,-1 0 0,4 1 0,-2 2 0,3 0 0</inkml:trace>
</inkml:ink>
</file>

<file path=ppt/ink/ink10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31.832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0 24575,'14'25'0,"-3"-4"0,-4-12 0,-1-2 0,-1-3 0,-1 0 0,1 0 0,-1 2 0,1-2 0,0 3 0,0-4 0,1 3 0,0-3 0,0 0 0,-1 0 0,2 0 0,-2-2 0,4 1 0,-3-1 0,3 1 0,-3-2 0,0 2 0,1 1 0,0 0 0,-1 1 0,0 0 0,0 1 0,0 1 0,0 0 0,-1-1 0,0-1 0,-1 2 0,0-2 0,0 2 0,-1 0 0,0-1 0,1 1 0,1-1 0,1 1 0,-1-2 0,-1 1 0,2 0 0,-2-1 0,0 2 0,1-1 0,-1 1 0,1 0 0,0 0 0,1 0 0,-2-1 0,1 0 0,1 0 0,-3-1 0,3 4 0,-2-5 0,-1 2 0,5 2 0,-2-3 0,2 4 0,-2-2 0,0-1 0,-1 1 0,1-1 0,0-1 0,0 0 0,-1 1 0,0-1 0,0 1 0,0 1 0,0 0 0,1 0 0,0-1 0,0 0 0,-1-1 0,0 0 0,1 1 0,0 0 0,1 0 0,-1 1 0,-1 0 0,1-1 0,0 0 0,0 0 0,1-1 0,1 0 0,-1 0 0,1 0 0,-1 1 0,0-1 0,1 2 0,0-1 0,1-1 0,1 1 0,-1-1 0,1 1 0,-2-1 0,0 0 0,-3-2 0,1 3 0,-1 0 0,1-1 0,2 2 0,-3-1 0,0-1 0,1 2 0,-2-2 0,2 3 0,-1-3 0,2 2 0,0 0 0,-1-1 0,0 0 0,1 2 0,1 1 0,2 1 0,0-1 0,-3-2 0,0 0 0,-1 0 0,0 0 0,-2 0 0,-1 0 0</inkml:trace>
</inkml:ink>
</file>

<file path=ppt/ink/ink10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31.833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1 24575,'0'0'0</inkml:trace>
</inkml:ink>
</file>

<file path=ppt/ink/ink10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31.834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1 24575,'0'0'0</inkml:trace>
</inkml:ink>
</file>

<file path=ppt/ink/ink10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31.813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240 337 24575,'104'-3'0,"-32"-1"0,5-2 0,20-2 0,4-2 0,12-3 0,0-1 0,-18-1 0,-2 0 0,4-1 0,-2 0 0,-9 3 0,-2 0 0,1-1 0,-1 1 0,-3 0 0,-1 1 0,-3 2 0,-1-1 0,2 1 0,-2 0 0,-10 2 0,-2 1 0,57-7 0,-19 1 0,-20 2 0,4 1 0,-4 0 0,-4 1 0,-14 1 0,-32 4 0,-14 2 0,-14 1 0,-50 1 0,-27 0 0,8 1 0,-6 2 0,-10 2 0,-3 2 0,-8 3 0,-4 3 0,-11 3 0,-3 2 0,-8 4 0,-1 1 0,37-6 0,-1 0 0,0 0 0,0 2 0,-1 0 0,2-1 0,-27 8 0,3-1 0,13-3 0,2-1 0,10 0 0,3 0 0,13-3 0,3 0 0,-47 19 0,19-2 0,14-3 0,-8 5 0,7-2 0,7-1 0,16-8 0,16-9 0,10-4 0,11-5 0,8-3 0,4-2 0,4-3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9:02.348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37 24575,'24'-3'0,"-1"-2"0,1-2 0,1 1 0,-4 1 0,-1 1 0,-4 2 0,-4 1 0,3-1 0,-2 2 0,0-1 0,1 0 0,0 1 0,1 0 0,1 0 0,-1 0 0,0 0 0,-2 0 0,1 0 0,-2 0 0,0 0 0,-2 0 0,-2 1 0,1 0 0,0 1 0,-2 1 0,1 0 0,-2-1 0,0 0 0,-2 0 0,-1-1 0,1 1 0,-1-1 0,-1-1 0,-1 1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15.419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240 337 24575,'104'-3'0,"-32"-1"0,5-2 0,20-2 0,4-2 0,12-3 0,0-1 0,-18-1 0,-2 0 0,4-1 0,-2 0 0,-9 3 0,-2 0 0,1-1 0,-1 1 0,-3 0 0,-1 1 0,-3 2 0,-1-1 0,2 1 0,-2 0 0,-10 2 0,-2 1 0,57-7 0,-19 1 0,-20 2 0,4 1 0,-4 0 0,-4 1 0,-14 1 0,-32 4 0,-14 2 0,-14 1 0,-50 1 0,-27 0 0,8 1 0,-6 2 0,-10 2 0,-3 2 0,-8 3 0,-4 3 0,-11 3 0,-3 2 0,-8 4 0,-1 1 0,37-6 0,-1 0 0,0 0 0,0 2 0,-1 0 0,2-1 0,-27 8 0,3-1 0,13-3 0,2-1 0,10 0 0,3 0 0,13-3 0,3 0 0,-47 19 0,19-2 0,14-3 0,-8 5 0,7-2 0,7-1 0,16-8 0,16-9 0,10-4 0,11-5 0,8-3 0,4-2 0,4-3 0</inkml:trace>
</inkml:ink>
</file>

<file path=ppt/ink/ink1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31.814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596 1561 24575,'-15'8'0,"40"-12"0,37-15 0,20-8 0,-8 2 0,6-3 0,4-1-669,18-5 0,4-2 1,2 1 668,6-2 0,0 0 0,-4 3 0,-22 8 0,-3 2 0,-4 2 323,17-3 0,-7 3-323,-18 5 0,-5 3 331,25-6-331,-14 2 0,-33 5 0,-37 9 1029,-14 3-1029,-31 12 0,-67 27 0,9-3 0,-13 6 0,9-3 0,-6 3 0,-5 2-458,15-6 1,-4 2 0,-1 0 0,2 0 457,4-2 0,1-1 0,1 1 0,3-2 0,-17 9 0,4-2 0,5-1 0,-16 7 0,11-3 0,33-14 0,7-3 0,-30 15 0,46-24 0,40-12 0,42-16 0,17-9 0,15-8 0,5-1 0,11-5 0,5-1-133,-1-1 0,5-2 1,5-2-1,1 1 133,-9 3 0,3-1 0,1-1 0,0 1 0,-2 1 0,18-7 0,0 1 0,-2 0 0,-4 2-190,16-6 1,-3 1 0,-8 3 189,-23 9 0,-5 1 0,-6 3 0,3-2 0,-9 2 0,35-11 0,-70 19 0,-80 20 0,-24 15 0,-17 7 0,3 2 0,-8 3 0,-3 2 245,-16 8 1,-4 3-1,-1 1-245,25-8 0,-1 2 0,0 0 0,3-1 0,-18 8 0,2-1 0,5-1 197,17-6 1,3-2-1,5-1-197,-14 5 0,10-3 0,-16 6 0,57-18 0,90-31 0,21-12 0,17-8 0,0-1 0,9-4 0,5-3-77,-11 4 1,4-2 0,2-1 0,-1 0 76,-2 1 0,0 0 0,-1 0 0,-2 0 0,21-6 0,-4 0 0,-5 3 0,-21 7 0,-5 2 0,-5 2 0,8-4 0,-7 3 0,-12 5 0,-11 3 0,-13 1 0,-72 10 0,-42 17 0,-23 9 0,8 0 0,-9 3 0,-5 2-19,9-1 1,-5 1-1,-2 1 1,-1 2 18,-5 2 0,-3 1 0,2 1 0,2-1 0,13-4 0,1 1 0,3-2 0,3 0-13,-15 3 1,4-2 0,6-1 12,-12 3 0,11-3 0,-28 6 0,48-11 0,70-13 0,61-15 0,41-14 0,-16 6 0,8-2 0,2-1 453,11-2 0,2 0 0,-1 0-453,1-1 0,-1 1 0,-8 1 20,3 1 0,-11 3-20,-24 5 0,-8 2 0,10-6 0,-151 21 0,-13 9 0,-17 7 0,7 0 0,-8 4 0,-4 2-364,19-4 1,-5 3 0,1 0 0,4 1 363,-19 7 0,5 1 0,3-1 0,12-3 0,4-1 0,6-1 286,-9 3 0,13-1-286,-3 8 0,144-18 0,16-20 0,22-10 0,7-3 0,3-2 0,8-3 0,6-2 0,3-2-508,-8 2 1,5-3-1,3 0 1,-1-1-1,-3 0 508,-7 0 0,0-1 0,-1 0 0,-3 0 0,-3 1 0,7-2 0,-2 0 0,-4 1 0,-5 1 337,9-1 1,-5 1 0,-9 1-338,4-1 0,-10 1 0,-14 7 0,-25-1 0,-44 5 0,-70 22 0,-44 18 0,8-2 0,-12 5 0,-6 4-548,7-2 0,-6 3 0,-3 2 0,2 0 548,1 1 0,0 0 0,2 1 0,2 0 0,12-5 0,2 1 0,3-1 0,3-1 748,-10 4 1,4-1 0,7-3-749,-5 2 0,11-2 285,-19 16-285,167-52 0,14-14 0,21-9 0,7-4 0,-1 1 0,6-4 0,5-2 0,2 0-500,-9 1 1,4-1 0,2-1 0,-1 0 0,-2 0 499,-9 3 0,-1 0 0,-2 1 0,-2 0 0,-3 1 0,6-3 0,-3 2 0,-4 1 0,-2 1 732,16-4 0,-4 2 0,-13 3-732,-10 4 0,-21 2 111,-32-4-111,-112 41 0,-62 25 0,55-15 0,-8 3 0,-5 3 0,-4 2-513,3-1 0,-6 2 0,-2 2 0,0 0 0,3 0 513,7-1 0,1 1 0,2 0 0,1-1 0,3 0 0,-9 3 0,2-1 0,3-1 0,6-2 818,-6 2 0,7-2 0,7-3-818,-4 2 0,10-4 0,14-7 0,16-1 0,28-3 0,126-37 0,-31 2 0,13-5 0,4-1 0,-2-1 0,5-2 0,3-1 0,0 0 425,9-5 1,1-1-1,1 0 1,-3 0-426,-7 4 0,-2-1 0,-2 1 0,-3 1 0,12-4 0,-5 1 0,-6 3 0,10-4 0,-12 4 0,23-6 0,-59 13 0,-79 21 0,-28 13 0,-16 9 0,-6 3 0,-9 5 0,-5 3-409,6-2 1,-5 3 0,-2 2 0,0-1 408,-8 4 0,-1 1 0,0 0 0,2-1 0,9-4 0,2 0 0,1-1 0,4-1 378,-11 4 0,4-1 1,6-3-379,-10 5 0,10-4 0,23-9 0,8-3 0,-11 9 0,145-43 0,-9-7 0,16-8 0,7-1 0,1 0 0,6-2 0,5-2 0,0-1-168,8-2 1,2-2 0,2-1 0,2 0 167,-18 5 0,3-2 0,0 1 0,-1 0 0,-2 1 0,14-4 0,-1 2 0,-2 0 0,-4 1 0,-14 4 0,-3 0 0,-2 2 0,-3 0 12,16-4 1,-4 1-1,-16 4-12,19-10 0,-133 35 0,-31 16 0,-19 8 0,-3 3 0,-10 4 0,-8 4-577,-5 4 0,-9 3 0,-4 3 1,1 0 576,25-8 0,-2 0 0,1 1 0,0 0 0,1 0 0,-22 7 0,0 1 0,3-1 0,4-2 556,-13 5 0,6-1 0,11-5-556,3 0 0,15-6 0,-7 5 0,103-32 0,59-25 0,30-18 0,-17 8 0,5-3 0,2-1-219,14-5 1,3-3 0,-2 0 218,-7 2 0,-2 0 0,-3 1 0,24-11 0,-8 3 1228,-27 9 0,-10 3-1228,1-11 480,-138 20-480,-41 16 0,-25 9 0,45 1 0,-6 1 0,-4 2 0,-1 0-432,-11 1 1,-4 1-1,0 1 1,2 1 431,8-1 0,1 1 0,2 1 0,1 0 0,-23 5 0,2 0 0,12-1 351,9-2 0,7-1-351,-25 8 0,46-13 0,143-44 0,23-1 0,19-3 0,-17 8 0,8-2 0,2 1-167,-17 5 1,4 1-1,-1 0 1,-6 2 166,2 0 0,-4 2 0,-5 2 864,14-5 1,-9 2-865,-15 5 0,-11 2 0,-12-6 0,-117 22 0,-29 15 0,-20 8 0,12 1 0,-9 3 0,-1 2-299,27-5 1,-1 0 0,0 2 0,3-1 298,-24 8 0,3-1 0,6 0 0,18-5 0,5-1 0,5-1 343,-21 5 0,15-5-343,14-5 0,117-42 0,16-1 0,19-5 0,3-1 0,7-5 0,4 0 0,1-2-165,1 0 1,2-2 0,-5 3 164,23-9 0,-9 4 603,-31 10 0,-7 3-603,30-14 0,-86 20 0,-115 27 0,9 9 0,-12 5 0,4 2 0,-7 3 0,8-1 0,2-1 0,3 2 0,-28 9 0,10-2 0,13-6 525,1 1-525,69-15 0,118-34 0,0-2 0,10-3 0,7-3 0,2-2 0,0-1 0,-3 0 0,-16 6 0,-8 2 0,27-10 0,-40 8 0,-114 17 0,-20 13 0,-12 6 0,-22 2 0,-6 4 0,-8 1 0,1 2 0,15 2 0,6 0 0,18-4 0,5 0 0,-22 5 0,85-14 0,97-20 0,-21 4 0,7-2 0,10-2 0,-1-1 0,-11 1 0,-5 1 0,31-8 0,-37 6 0,-70 8 0,-68 6 0,9 3 0,-7 0 0,-10 0 0,0 2 0,7 0 0,4 1 0,-39 5 0,51 0 0,65-6 0,64-14 0,42-8 0,-51 7 0,-1-1 0,42-11 0,-36 7 0,-43 7 0,-71 6 0,-61 9 0,39 2 0,-1 0 0,-3 2 0,3 1 0,-38 10 0,36-6 0,44-5 0,106-19 0,-1-3 0,-11 1 0,-2-1 0,1-4 0,-27 8 0,-34 6 0,-39 8 0,-29 8 0,-15 7 0,2 3 0,21-4 0,22-4 0,19-7 0,21-3 0,20-5 0,12-2 0,1-2 0,-9 1 0,-12 0 0,-12 3 0,-44 1 0,4 0 0,-25 0 0,27 0 0,21 0 0,64-13 0,7-3 0,49-12 0,-39 5 0,-19 5 0,-46 10 0,-36 4 0,-26 4 0,-12 0 0,8 1 0,20 1 0,25-1 0,72-5 0,7-4 0,39-6 0,-33 0 0,-20 5 0,-27 4 0,-34 3 0,-11 2 0,-46 7 0,2 5 0,-10 4 0,17 0 0,31-7 0,27-4 0,35-3 0,41-11 0,39-11 0,-43 4 0,2-2 0,0-2 0,-2-1 0,-4 2 0,-3 0 0,44-12 0,-29 8 0,-22 6 0,-23 8 0,-15 3 0,-8 3 0,0 0 0,6-3 0,9-1 0,10-2 0,0 1 0,-4 2 0,-9 3 0,-13 1 0,-49 17 0,-32 15 0,13-7 0,-3 2 0,-1 3 0,0 0 0,-48 24 0,30-13 0,25-12 0,28-12 0,27-9 0,51-13 0,68-22 0,-9 0 0,6-3 0,-25 5 0,2 0 0,-7 1 0,6-1 0,-8 3 0,-5 1 0,-4 2 0,10-4 0,-3 3 0,31-9 0,-69 16 0,-71 17 0,-59 20 0,14-1 0,-6 4 0,-13 6 0,-1 3 0,2 1 0,2-1 0,10-5 0,5-1 0,-20 8 0,49-17 0,77-19 0,21-11 0,14-6 0,39-11 0,11-5 0,-26 7 0,3-2 0,0 0 0,-4 1 0,-1-1 0,-3 2 0,31-9 0,-9 3 0,-26 9 0,-9 2 0,31-8 0,-43 10 0,-48 12 0,-71 20 0,-10 5 0,-11 6 0,-16 4 0,-3 4 0,-4 2 0,2 0 0,22-6 0,10-2 0,-3 3 0,63-14 0,99-22 0,-15-4 0,8-3 0,22-6 0,4-3 0,2-2 0,-3-2 0,-18 5 0,-4 0 0,-7 2 0,-9 1 0,4 1 0,-54 6 0,-127 32 0,10 3 0,-9 3 0,24-6 0,-2 2 0,0 0 0,0 2 0,0 0 0,4 0 0,-19 6 0,9-3 0,-27 9 0,47-11 0,86-13 0,37-11 0,18-8 0,25-3 0,7-3 0,8-2 0,0-2 0,-9-1 0,-6 0 0,-26 4 0,-6 2 0,27-6 0,-53 7 0,-92 7 0,-21 7 0,-16 3 0,-28 5 0,-7 2 0,38-3 0,-1 2 0,2 0 0,-34 8 0,6 0 0,21-2 0,9-2 0,-14 3 0,30-5 0,119-23 0,12-5 0,8-1 0,-12 3 0,2-1 0,41-11 0,0 0 0,14-3 0,-55 12 0,-2 1 0,37-8 0,-70 14 0,-45 8 0,-50 11 0,-25 9 0,-1 4 0,18-2 0,36-9 0,62-12 0,72-18 0,-32 5 0,2-2 0,8-2 0,-3-1 0,35-15 0,-35 5 0,-46 6 0,-120 7 0,-3 9 0,-12 3 0,29 1 0,-2 0 0,0 0 0,-41 1 0,3 2 0,24 0 0,5 3 0,15 1 0,4 1 0,5-1 0,6 1 0,-12 3 0,94-9 0,75-11 0,-31 2 0,3-1 0,1-1 0,-1-1 0,42-9 0,-33 6 0,-28 5 0,-33 5 0,-57 2 0,-71 7 0,36 1 0,-8 3 0,-31 9 0,2 1 0,41-8 0,3 1 0,-14 7 0,10-2 0,17-6 0,10 1 0,52-6 0,58-10 0,49-12 0,-44 4 0,3-1 0,-2-1 0,-2 0 0,48-13 0,-32 9 0,-28 6 0,-26 5 0,-26 5 0,-34 2 0,-25 1 0,-16 5 0,1 2 0,14 5 0,33-5 0,31-3 0,58-15 0,12-5 0,3-2 0,22-6 0,-19 3 0,-6 0 0,-13 1 0,8-2 0,-31 8 0,-36 4 0,-53 9 0,-22 2 0,-11 2 0,12 2 0,27 0 0,34-2 0,42-4 0,31-7 0,20-5 0,-5-2 0,-22 1 0,-18 4 0,-31 5 0,-48 4 0,-9 7 0,-23 1 0,27 2 0,6 0 0,11-1 0,10-2 0,64-2 0,20-5 0,43-4 0,-18-4 0,-13-3 0,-21 1 0,-16 3 0,-23 4 0,-21 1 0,-25 3 0,-20 2 0,-11 3 0,3 2 0,16-2 0,26-2 0,89-13 0,5-5 0,-13 4 0,1 0 0,27-11 0,-32 6 0,-27 5 0,-43 6 0,-44 3 0,-34 4 0,-20 3 0,7 4 0,27 1 0,41-5 0,119-13 0,0-6 0,-8 1 0,2-2 0,20-9 0,-28 4 0,-28 7 0,-30 8 0,-29 2 0,-21 3 0,-12 1 0,-9 5 0,25-2 0,5 2 0,99-6 0,13-2 0,-13 0 0,3-2 0,-14 0 0,-3-1 0,39-4 0,-34 1 0,-22 3 0,-40 2 0,-48 4 0,-60 12 0,39-5 0,-3 2 0,1 2 0,1 0 0,-41 11 0,8 0 0,54-12 0,36 3 0,99-14 0,-19-3 0,6-3 0,12-1 0,1-2 0,-13-1 0,-4 0 0,-6-1 0,-4 0 0,26-3 0,-30 5 0,-33 2 0,-74 5 0,-55 4 0,33 1 0,-5 2 0,-5 2 0,1 1 0,13 1 0,4 0 0,-42 9 0,58-9 0,48-4 0,72-9 0,41-8 0,-49 3 0,1-1 0,55-12 0,-27 2 0,-33 5 0,-33 7 0,-35 2 0,-39 5 0,-20 0 0,-7 0 0,11 0 0,20 0 0,33 0 0,71-6 0,3 1 0,45-6 0,-38 1 0,-14 2 0,-15 0 0,-14 4 0,-12 2 0,-9 2 0,-3 0 0,-1 0 0,-22 0 0,5 0 0,-16 0 0,9 0 0,7 0 0,0 0 0,2 0 0,-1 0 0,0 0 0,-3 0 0,-3 0 0,-4 0 0,-2 0 0,0 0 0,1 0 0,6 0 0,4 0 0,5 0 0,1 0 0,-1 0 0,0 0 0,-4 0 0,1 0 0,-1 1 0,0 0 0,1 0 0,-1-1 0,0 0 0,-2 0 0,0 0 0,-1 1 0,-1 0 0,-2 1 0,-3-1 0,-3 0 0,-1 1 0,0 0 0,1 1 0,3-1 0,0 1 0,3 0 0,-5 1 0,3-2 0,-7 3 0,5-3 0,-2 0 0,5 0 0,4 0 0,5 0 0,2-1 0,0 2 0,2-3 0,24-2 0,4-3 0,27-5 0,-13 3 0,0 0 0,-10 2 0,-4 1 0,-5 0 0,-3 2 0,-2 0 0,1 0 0,0 1 0,2-1 0,1 0 0,1 1 0,0-2 0,1 1 0,1 0 0,-1-1 0,1 0 0,-1 1 0,-1 1 0,1-2 0,-3 2 0,1-1 0,-1 1 0,0 1 0,1 0 0,1 0 0,-2 0 0,0 0 0,-3 0 0,-2 0 0,1 0 0,1 0 0,1 0 0,2 0 0,-3 0 0,0 0 0,-1 0 0,-1 0 0,0 0 0,-1 0 0,0 0 0,1 0 0,-1 0 0,1 0 0,-2 0 0,1 0 0,0 0 0,4 1 0,2 0 0,1 0 0,-1 0 0,-2 0 0,-3 0 0,-3 0 0,1 0 0,-1 0 0,0 0 0,1 0 0,4 0 0,-6 0 0,10 0 0,-4 0 0,5 0 0,-6 0 0,0 0 0,-5 1 0,1-1 0,-1 0 0,-3-1 0</inkml:trace>
</inkml:ink>
</file>

<file path=ppt/ink/ink1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31.815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1 603 24575,'19'-13'0,"-3"2"0,-4 2 0,0 1 0,-2 0 0,0 1 0,-1 1 0,0 1 0,-1 1 0,0 0 0,-2 1 0,-1 0 0,2-1 0,-1 0 0,2-1 0,-2 0 0,-1 1 0,1-1 0,0 2 0,0 1 0,0-2 0,0 0 0,0 0 0,0-1 0,1 1 0,1 0 0,-1 0 0,-1 2 0,0-1 0,-1 1 0,2-2 0,0 1 0,0-2 0,3 0 0,-4 3 0,5-3 0,-8 5 0,6-4 0,-5 2 0,4-1 0,0-1 0,-1 1 0,1 0 0,-2 1 0,1-1 0,0 0 0,0 1 0,-1-2 0,0 2 0,-1-1 0,2-1 0,0 1 0,-1 0 0,2 0 0,-4 0 0,4 0 0,-2 0 0,-1 0 0,2 0 0,-2 1 0,1-1 0,2-1 0,-1 1 0,1 0 0,-2 2 0,0-1 0,2-1 0,-1 0 0,1-1 0,-2 2 0,0 1 0,1-2 0,0 1 0,1-1 0,-1 0 0,1 0 0,-1 1 0,-1 1 0,0 0 0,0-1 0,1 1 0,0-2 0,-1 2 0,2-1 0,-1 0 0,2 0 0,-1-1 0,2 1 0,0-1 0,0 1 0,0 0 0,-2 1 0,-1-1 0,-2 1 0,2 0 0,2-1 0,1 0 0,1-1 0,0 1 0,-1 0 0,-2 1 0,0 1 0,-4-1 0,7-1 0,-4-1 0,5 0 0,-1 0 0,0 2 0,0-1 0,-1 0 0,1 1 0,-2-1 0,-1 0 0,-1 1 0,-1 1 0,0-1 0,2-1 0,0-1 0,1 1 0,0 0 0,0-1 0,0 1 0,1-1 0,0 0 0,2 0 0,-1 0 0,-2 1 0,4-3 0,-2 1 0,2 0 0,-2 0 0,-2 2 0,2-1 0,-1 0 0,-1 0 0,1 0 0,-1 0 0,1 0 0,0 0 0,-2 0 0,0 1 0,-1-1 0,3 0 0,2-1 0,1 0 0,1-1 0,-3 2 0,1-2 0,-3 3 0,2-2 0,-1 2 0,6-2 0,3-1 0,-1 2 0,-3-1 0,-6 2 0,1 0 0,1 0 0,-1-1 0,1 0 0,-1 1 0,-1 0 0,1 0 0,0 0 0,0 0 0,2 0 0,-2 0 0,0-1 0,1 1 0,3 0 0,-4-1 0,3 1 0,-5 0 0,2 0 0,1 0 0,0 0 0,-1 0 0,1 1 0,2-3 0,-4 4 0,7-4 0,-5 2 0,5-1 0,0 0 0,-3 1 0,1 0 0,1-2 0,-1 1 0,-1 0 0,0 0 0,3 0 0,3 0 0,2 0 0,0 0 0,-4 1 0,3 0 0,6-1 0,-7 1 0,12-1 0,-10 1 0,8-1 0,2 0 0,0 1 0,3 0 0,0 1 0,1-1 0,4 0 0,7 1 0,-15 1 0,15 0 0,-13 0 0,5 0 0,-5 0 0,-7 0 0,-14 0 0,-1 0 0</inkml:trace>
</inkml:ink>
</file>

<file path=ppt/ink/ink1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31.816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912 1054 24575,'22'0'0,"-4"0"0,-6 0 0,-1 1 0,1 1 0,0 2 0,-3 0 0,-1 0 0,0-1 0,0 0 0,2 0 0,4 1 0,1-1 0,1 1 0,-2-2 0,-4 1 0,-1-1 0,-3 0 0,0 1 0,0-1 0,1 2 0,0-3 0,0 2 0,2 1 0,-1-1 0,4 2 0,-1-2 0,-1 1 0,-2-1 0,-1-1 0,-2 0 0,3-1 0,-3 1 0,3 0 0,-3 0 0,1-1 0,2 3 0,-2-1 0,3 2 0,2 1 0,1 1 0,1-1 0,-2-1 0,-4-2 0,-1-1 0,-1-1 0,3 1 0,-1 0 0,1 0 0,-2 0 0,1 0 0,-1 0 0,2-1 0,-2 0 0,2-1 0,-1 0 0,0 0 0,1 0 0,1 0 0,1 0 0,2 0 0,1-2 0,1 0 0,0-1 0,0-1 0,-3 1 0,-1 0 0,-3 0 0,-2 2 0,2-4 0,-3 3 0,3-3 0,-1 1 0,0 0 0,1 0 0,-2 0 0,0 1 0,3-2 0,-4 1 0,4 0 0,-3 1 0,3-1 0,0 1 0,-1 1 0,1 0 0,-3 0 0,1-1 0,2-1 0,-1 1 0,1-1 0,-3 2 0,-25 6 0,11-2 0,-20 3 0,18-3 0,2 1 0,0 0 0,1 0 0,2-1 0,0 0 0,0-1 0,0 0 0,-3 2 0,2-2 0,-2 2 0,5-1 0,-3 0 0,0 0 0,1 0 0,-2-1 0,3 1 0,-1 0 0,-4 1 0,-1-1 0,-3 2 0,2-1 0,0-1 0,-2 0 0,7 0 0,-6 1 0,2-1 0,-1 1 0,-3-1 0,4 0 0,0 1 0,-1-1 0,0 1 0,-2-1 0,-1 1 0,1-1 0,2 0 0,1-1 0,2-1 0,1 0 0,-2 1 0,0 0 0,-2 0 0,-1 0 0,3-1 0,0 0 0,2 0 0,1 0 0,1 0 0,0-6 0,2 2 0,-1-6 0,3 4 0,1 0 0,-1-2 0,0 1 0,-1-1 0,1 2 0,-1 0 0,1-1 0,0-1 0,-1-1 0,0-1 0,0 1 0,-1-1 0,1 2 0,0 1 0,-1 0 0,0 1 0,0 0 0,1 0 0,-3-1 0,3 3 0,-2-2 0,0 1 0,2 1 0,-4-3 0,4 2 0,-1-1 0,-1 1 0,0 0 0,1 0 0,-1 0 0,0-1 0,0 1 0,0 0 0,0 0 0,1 0 0,-1 1 0,-1 0 0,1-2 0,-1 1 0,0-3 0,0 2 0,0 0 0,-1-1 0,0 2 0,-1-1 0,1 0 0,0-1 0,-1 1 0,3 1 0,-3-1 0,1-1 0,0-1 0,0-1 0,1 2 0,-2-1 0,1 0 0,-1 0 0,1 1 0,1-1 0,0 1 0,0 0 0,0 0 0,0 1 0,0 0 0,0 0 0,0 0 0,0-1 0,-1-1 0,-1 0 0,-1-1 0,-1 0 0,0-2 0,-1-1 0,0 0 0,0-1 0,0-1 0,0-1 0,-1 1 0,2 1 0,-1 0 0,2 1 0,-1 2 0,0-1 0,0 1 0,-1-1 0,1 0 0,0 1 0,1-1 0,-1 1 0,0-1 0,-1 1 0,-1-2 0,1 0 0,-1-1 0,-2-6 0,3 7 0,-6-10 0,3 5 0,-8-9 0,-4-8 0,-7-4 0,-7-6 0,-2 5 0,-16-4 0,-13-1 0,-14-5 0,31 19 0,11 8 0</inkml:trace>
</inkml:ink>
</file>

<file path=ppt/ink/ink1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31.817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995 708 24575,'75'0'0,"0"-1"0,13 0 0,6 3 0,24 6 0,6 6-483,-36 0 0,2 2 1,0 4 482,6 4 0,0 3 0,-1 3 0,-6 1 0,-1 2 0,-1 2 0,1 0 0,-1 2 0,0 0 0,-4-1 0,-1 2 0,-1-1 0,-4-1 0,0 0 0,-1 0 0,1 1 0,0 0 0,-1-1 28,29 15 0,-2-1-28,-3-2 0,-2-1 169,-7-3 1,-3-2-170,-11-5 0,-3-2 0,-7-4 0,-3 0 0,44 23 725,-19-6-725,-18-7 328,-25-14-328,-15-8 0,-14-8 0,-7-4 0,-79-42 0,5 0 0,-11-7 0,-12-5 0,-12-5 0,-3-3-582,15 9 0,-2-1 0,-2-1 0,-2-2 582,-13-5 0,-2-1 0,-3-1 0,-1 0 0,16 7 0,-2 0 0,-1-1 0,0 1 0,0 0-481,-1 0 0,1-1 0,-1 1 0,0 0 0,-1 1 481,-2-2 0,-1 0 0,1 1 0,0 0 0,3 3 0,-13-6 0,2 2 0,3 2 0,2 3-179,13 6 0,2 3 0,2 1 1,2 3 178,-13-3 0,3 4 0,4 2 0,-21-2 0,7 5 0,14 6 0,7 3 963,18 5 1,7 3-964,-21-1 2590,26 3-2590,28 5 931,14 2-931,14 0 0,52 3 0,11 7 0,16 6 0,10 0 0,12 4 0,6 3-583,-6-1 1,5 4 0,4 0 0,3 3 582,-12-3 0,4 2 0,1 0 0,0 2 0,1 0 0,1 2 0,2 0 0,-1 2 0,0-1 0,-3 2 0,-6-2 0,-1 0 0,-2 1 0,-2 0 0,-4 0-165,5 2 0,-3 0 0,-4-1 0,-3 0 165,8 5 0,-6-2 0,-6-1 0,6 5 0,-9-2 0,-20-10 0,-4-2 0,42 18 0,-52-24 2244,-6-6-2244,-26-10 745,1 1-745,-6-2 0,-5-2 0,-3-1 0</inkml:trace>
</inkml:ink>
</file>

<file path=ppt/ink/ink1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31.818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1589 773 24575,'30'-14'0,"74"12"0,6 17 0,20 10 0,-40-7 0,5 2 0,6 4 0,1 1-656,-3 2 1,3 2-1,2 2 1,1 1 0,0 1 255,2 2 1,2 1 0,-1 1 0,0 1 0,-3 0 399,-4-1 0,-2 0 0,-1 1 0,-2-1 0,-2 1 115,10 5 0,-2 0 1,-4 0-1,-5-2-115,4 2 0,-6-1 0,-4-1 542,22 11 1,-9-3-543,-25-11 0,-8-3 0,13 8 0,-32-15 2689,-33-17-2689,-29-13 1038,-46-22-1038,-19-8 0,-19-8 0,-1 0 0,-11-4 0,-9-2-656,21 10 1,-6-1-1,-6-2 1,-3 0 0,-2-1 404,18 7 0,-3 0 0,-2-2 0,-3 1 0,0 0 1,-1-1-1,-1 1 251,-9-2 0,-1-1 0,-3 1 0,0 0 0,1 0 0,0 0 0,2 1-366,5 2 0,1 0 0,0 1 0,1 0 0,1 1 0,3 0 0,1 0 366,-2 0 0,0 0 0,2 1 0,3 0 0,4 2 0,4 1-141,-14-4 0,5 2 1,5 1-1,7 2 141,3 0 0,6 2 0,4 0 0,-20-6 0,9 2 0,-17-7 3276,37 9-2537,110 36-739,28 12 0,21 9 0,-8-2 0,12 4 0,4 2 0,-7-1 220,5 0 0,-5 0 0,14 5-220,-6-2 0,12 4 0,8 3 0,4 2 0,-1 0 0,-6-3-420,-11-4 1,-2 0-1,-1-1 1,0 0-1,0 1 1,3 0 419,7 4 0,2 0 0,2 1 0,-1 0 0,-2-1 0,-2 0 0,-10-4 0,1 0 0,-1 0 0,-3-1 0,-6-1 0,-7-3-40,25 10 1,-11-3 0,-8-2 39,10 5 0,-9-3 0,-17-9 0,-12-1 0,-13 9 2187,-134-26-2187,11-16 0,-16-6 0,-8-3 0,-3-1 0,-9-3 0,-4-1 0,-1-2 319,12 2 1,-3-2-1,-1 0 1,0-2-1,0 1-319,2-2 0,-2 0 0,2 0 0,1-1 0,5 2 0,-4-2 0,3 0 0,4 1 0,6 1 16,-1-1 1,6 2 0,5 0-17,-19-4 0,9 1 0,23 6 0,10 1 0,1-9 0,155 23 0,-7 11 0,19 8 0,8 2-494,-9 0 0,6 2 0,3 2 0,2 1 494,-15-2 0,2 2 0,1 0 0,-1 1 0,-3 0 0,14 4 0,-3 0 0,-2 1 0,-7-2 0,10 5 0,-6-1 0,-7-2 968,19 6 1,-12-3-969,-39-10 0,-8-3 99,33 12-99,-116-32 0,-52-20 0,-30-13 0,-6-1 0,-15-4 0,-7-4-536,30 10 0,-5-1 1,-3-1-1,-2-2 0,0 1 536,11 3 0,-1-1 0,-2-1 0,0 0 0,1 1 0,1 0 0,-14-3 0,0-1 0,1 1 0,3 1 0,3 0 0,-7-1 0,3 0 0,4 2 0,5 1 601,-7-2 1,6 1-1,7 4-601,-8-3 0,11 4 0,25 6 0,8 3 0,-4-5 0,139 23 0,-6 10 0,15 5 0,9 4 0,13 4 0,11 3 0,7 3 0,5 2-187,-20-4 0,6 2 1,4 2-1,1 1 1,1 1-1,-3-1 187,0 2 0,1 0 0,0 0 0,-1 1 0,-2 0 0,-3-1 0,-11-3 0,0 0 0,-3-1 0,-1 1 0,-3-2 0,-3 0-198,21 7 1,-3 0-1,-6-2 1,-9-3 197,-8-1 0,-8-3 0,-3 0 0,22 7 0,-10 0 0,14 14 0,-161-38 0,-16-15 0,-22-10 0,-10-3 0,15 3 0,-8-3 0,-6-1 0,-2-2 0,-1 0 241,4 0 1,-2 0 0,-3-2-1,0 0 1,0 0 0,1 0-242,4 1 0,-1-1 0,1 0 0,1 0 0,2 1 0,3 0 0,-27-8 0,3 1 0,5 1 0,7 0 0,-4-2 0,7 1 0,8 1 480,-9-5 0,13 0-480,18 7 0,32 1 0,89-6 0,27 21 0,33 10 0,11 4 0,-11 1-763,-2 0 1,-4 2-1,14 3 763,-7 1 0,14 1 0,9 2 0,2 3 0,-3 0 0,-11 2 0,-10 3 0,-6 1 0,-3 2 0,0 1 0,3-1 0,9 2 0,1 0 0,2 1 0,-3 0 0,-3 0 0,13 3 0,-2 0 0,-6 0 0,-9-2 0,-13-3 0,-9-1 0,-6-1 0,6 0 0,-13-3 2266,-7-1-2266,-104-33 0,-38-12 0,2 1 0,-10-4 0,-7-1-532,-1 0 0,-6-2 0,-4-1 0,0 0 532,-9-3 0,-2 1 0,0-1 0,3 2 0,15 4 0,3 1 0,1 1 0,3 0 596,-20-4 1,2 0-1,8 2-596,-14-4 0,13 3 0,-14-6 0,53 6 0,109 24 0,37 7 0,4 1 0,13 2 0,6 4-462,0 1 1,7 4 0,3 1 0,0 2 461,4 1 0,2 1 0,-1 3 0,-3 0 0,-11 1 0,-2 2 0,-2 0 0,-7 1 669,6 2 0,-6 1 0,-7 0-669,12 4 0,-10-1 262,-17-6 0,-15-2-262,-31-1 0,-136-37 0,24-3 0,-15-6 0,-8-3-575,2 1 0,-8-2 1,-5-2-1,0-1 575,17 5 0,-3-2 0,-1 0 0,0 0 0,3 0 0,-18-5 0,0 1 0,3-1 0,4 2 333,17 5 1,2 0-1,4 1 1,4 0-334,-3-2 0,5 2 0,5 0 55,-11-3 1,8 1-56,13 7 0,18 0 0,39-3 0,70 16 0,42 11 0,5 4 0,16 4 0,9 5-166,-25-2 1,7 3 0,4 2 0,2 1 0,-2 0 165,4 3 0,2 0 0,0 2 0,-2 1 0,-3 0 0,-11-1 0,-1 1 0,-2 0 0,-4 0 0,-3 0 72,4 1 0,-4 0 0,-4 0 0,-7-2-72,34 12 0,-11-4 0,-21-5 0,-10-5 0,-4-3 0,-178-65 0,12 9 0,-22-6 0,-9-1-558,26 8 0,-6-1 1,-5-1-1,-2 0 0,1 1 558,-4-2 0,-3 0 0,1 1 0,0 0 0,3 2 0,11 3 0,1 2 0,1 1 0,4 1 0,3 1 601,-2 0 1,4 2 0,4 1-1,5 1-601,-39-9 0,12 3 111,20 6 1,16 1-112,21-3 0,109 29 0,48 13 0,-17 0 0,14 4 0,8 3 0,2 1-530,-2 0 0,4 2 0,4 1 0,2 2 0,0 1 530,-12-3 0,2 2 0,2 1 0,-1 0 0,-2 0 0,-3 0 0,8 2 0,-1 1 0,-3 0 0,-4-1 0,-4 0 604,1 1 0,-4-1 0,-5 0 1,-5-2-605,3 1 0,-6-1 0,-8-3 211,-4 0 1,-9-3-212,19 9 0,-80-31 0,-45-15 0,-50-21 0,-10-2 0,1 0 0,-11-3 0,-7-3 0,-1 1 177,11 4 0,-4 0 1,-1-1-1,-1 0 1,1 1-178,1 1 0,-2-1 0,2 1 0,2 2 0,6 2 0,1 2 0,3 1 0,5 3 0,6 1 101,-1 1 1,7 2-1,4 1-101,-18-4 0,8 1 0,15 7 0,27-2 0,47 5 0,68 17 0,48 17 0,-27-5 0,15 3 0,8 3 0,-1 0 0,-11-2-623,15 2 1,-7-2 0,10 6 622,-20-3 0,11 4 0,6 2 0,-1 1 0,-5 0 0,-12-2 0,24 10 0,-13 0 0,3 1 0,-16-6 0,4 1 0,-2 1 0,-1-1 699,20 8 0,-2 0 0,-14-4-699,-13-4 0,-17-3 94,-14 6-94,-109-34 0,-16-16 0,-21-10 0,-8-3 0,-2 0 0,-9-3 0,-5-2 0,-1-1-505,12 3 1,-3-1 0,-1-1 0,-1 0 0,2 0 504,0 0 0,-1-1 0,0 1 0,3 0 0,5 2 0,-1 0 0,3 0 0,4 1 0,5 2 600,-5-2 0,6 1 0,5 2-600,-19-5 0,11 3 0,-16-7 0,52 10 0,156 35 0,-41-4 0,6 2 0,33 6 0,16 7 0,-19 1 0,10 5 0,6 3 0,0 0 101,5 3 0,3 1 1,0 1-1,1 1-101,-19-7 0,0 1 0,1 1 0,-2-1 0,-4 0 0,12 4 0,-1 0 0,-7-2 0,-13-2 15,5 2 0,-15-3-15,17 7 0,-46-16 0,-72-26 0,-37-15 0,-19-9 0,-4 0 0,-11-5 0,-7-2-498,2 2 1,-6-3 0,-4 0 0,-2-1 497,12 6 0,-2-1 0,-2-1 0,1 1 0,2 1 0,-18-5 0,1 1 0,2 1 0,3 1 0,13 5 0,2 1 0,2 2 0,5 1 642,-7-2 0,4 2 0,6 1-642,-14-3 0,9 2 0,16 5 0,11 1 0,11-2 0,85 19 0,84 26 1113,-31-4 1,2 2-1114,-17-4 0,-1 1 121,9 4 1,-6 0-122,-1-3 0,-6-1 0,-64-14 0,-79-25 0,15 3 0,-7-3 0,-22-6 0,-4-2 0,-3-2 0,-1 1 0,9 2 0,1 2 0,7 1 0,4 2 0,15 4 0,4 1 0,-36-9 0,21 8 0,23 8 0,10 6 0,3 3 0,1 1 0,-8 3 0,21-1 0,-3 5 0,19 1 0,4 4 0,38 11 0,62 16 0,-21-12 0,6 2 0,5 1 0,1 0 0,0 1 0,-4 1 0,-12-6 0,-5 0 0,34 17 0,-26-7 0,-69-17 0,-71-13 0,3-9 0,-5-4 0,-47-2 0,38-2 0,2-2 0,-14-7 0,-8-4 0,47 10 0,57 5 0,28 9 0,40 0 0,-18 0 0,-10-1 0,-37-9 0,-53-16 0,-40-16 0,26 14 0,-3-1 0,-2 0 0,0 1 0,3 1 0,2 2 0,-38-19 0,26 12 0,15 6 0,18 8 0,9 4 0,4 2 0,4 3 0,1 1 0,3 1 0,3 1 0,1 0 0,4 0 0,1 2 0,2 0 0,2 0 0,0 0 0,17-4 0,-5 3 0,12-2 0,-7 5 0,-2 0 0,-3 1 0,-1 1 0,3 0 0,-1 0 0,3 0 0,-2 0 0,-1 0 0,-2-1 0,1 0 0,-1 0 0,3 0 0,0 1 0,2 0 0,-5 0 0,2 0 0,-2 0 0,1 0 0,3 0 0,-3 0 0,0 0 0,-1 0 0,1 0 0,-1 0 0,-32 0 0,3-1 0,-29-2 0,20 0 0,6 0 0,7 1 0,9 0 0,4 0 0,1-2 0,-1 1 0,-4-3 0,-1 1 0,2 1 0,1 0 0,3 2 0,24-2 0,-8 3 0,21-1 0,-14 3 0,1 1 0,-3 1 0,-1 1 0,-2-2 0,-2 0 0,1 0 0,0 0 0,-1-1 0,1 2 0,-5-3 0,1 2 0,-3-2 0,1 0 0,4 0 0,0 0 0,1 0 0,-3 0 0,-1 0 0,-2 0 0,4 0 0,0 0 0,2 0 0,-1 0 0,-3 0 0,0 0 0,-2 0 0,3 0 0,-2 0 0,1 0 0,-1-2 0,1 2 0,0-2 0,2 2 0,-2 0 0,1 0 0,-2 0 0,0 0 0,3 0 0,1 0 0,4 0 0,-1 1 0,2-1 0,-3 2 0,-2-1 0,-2 1 0,-30-1 0,11 0 0,-21-1 0,13 0 0,-1 0 0,3 0 0,-1 0 0,9 0 0,2 0 0,1 0 0,-4 0 0,0 0 0,-3 0 0,6 0 0,0 0 0,2 0 0,-2 0 0,-3 0 0,-3 0 0,-1 0 0,1 0 0,2 0 0,0 0 0,-1-2 0,-2-1 0,-1-1 0,-3-3 0,9 5 0,-1-2 0,8 2 0,19-5 0,-6 4 0,16-3 0,-10 6 0,-3 0 0,-1 0 0,-3 0 0,-1 0 0,-1 0 0,0 0 0,0 0 0,-1 0 0,0 0 0,-1 0 0,0 0 0,2 0 0,-2 0 0,3 0 0,-4 0 0,2 0 0,0 0 0,1 0 0,0 1 0,1 0 0,-3 0 0,2 0 0,-4-1 0,6 0 0,-5 1 0,4 0 0,-1 0 0,0 0 0,0 0 0,-1 0 0,1 0 0,0 0 0,0 0 0,2 0 0,-2 0 0,-1 0 0,0 1 0,0 0 0,2-1 0,0 1 0,0-1 0,0 1 0,-2-1 0,-1 0 0,2 1 0,-3-1 0,3 1 0,0 0 0,3 0 0,2 1 0,0 0 0,-3 0 0,0 0 0,-3-1 0,-1-1 0,0 0 0,2 0 0,0 2 0,2-2 0,-2 0 0,0 0 0,-3 0 0,2 0 0,2-1 0,5 1 0,2-1 0,-1 1 0,-1 0 0,-3 0 0,1 0 0,1 1 0,-5-2 0,4 1 0,-2 0 0,3 1 0,1 0 0,1 0 0,-1 0 0,0 0 0,0 1 0,2-1 0,0 0 0,0 0 0,-1 1 0,-2-1 0,2-1 0,1 2 0,1 1 0,2-1 0,1 1 0,0-2 0,1 1 0,-1 0 0,1 0 0,-1 0 0,1 1 0,-1-1 0,0 1 0,1-1 0,-1 0 0,0 1 0,1-1 0,0 0 0,2 1 0,1 0 0,2 1 0,-2-1 0,0 0 0,0-1 0,-2 1 0,3 0 0,-1 1 0,-2 0 0,0 0 0,-1 0 0,-1-1 0,2 1 0,1 1 0,-1 0 0,0 1 0,4 1 0,-11-3 0,13 3 0,-7-2 0,11 3 0,-9-3 0,8 2 0,-8-2 0,6 2 0,1 1 0,2-1 0,-14-3 0,12 4 0,-10-3 0,6 3 0,4 1 0,-4-2 0,-1 0 0,-3-1 0,0-1 0,-2 1 0,1 0 0,0 0 0,-2 0 0,-1 0 0,3 0 0,-6-2 0,7 3 0,-4-1 0,2 1 0,3 2 0,-2 1 0,-1 0 0,3 1 0,-1-1 0,1 0 0,0 0 0,1 0 0,-2 0 0,0-1 0,-1 0 0,0 2 0,-1-1 0,2 1 0,1 0 0,1-2 0,1 2 0,0-1 0,5 1 0,2 2 0,3 1 0,3 2 0,1 0 0,3 0 0,0 0 0,2 1 0,1 1 0,3 2 0,5 3 0,6 6 0,9 5 0,3 6 0,-2 0 0,-5 2 0,-7-4 0,-8-3 0,-5-2 0,-10-10 0,-9-5 0,-4-4 0,-5-4 0,-3-2 0,-6-4 0,-4-3 0</inkml:trace>
</inkml:ink>
</file>

<file path=ppt/ink/ink1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31.819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1 24575,'23'0'0,"1"0"0,-5 0 0,3 0 0,-1 0 0,0 0 0,-2 0 0,-3 0 0,-1 0 0,-3 0 0,-2 0 0,-1 0 0,1 0 0,-2 0 0,0 0 0,-2 0 0,0 1 0,1 0 0,0 0 0,0 0 0,-1 0 0,2 1 0,-3-1 0,3 0 0,-2 1 0,1-1 0,1 1 0,1 0 0,0 1 0,0 0 0,-1 0 0,0-1 0,-1 0 0,0 0 0,1 0 0,0 0 0,1 0 0,0 0 0,0 0 0,-1-1 0,1 1 0,1 0 0,1 0 0,0 1 0,0-1 0,1 1 0,-2-2 0,6 2 0,-1-1 0,1 0 0,-1 0 0,-4 0 0,0-2 0,-1 2 0,1-1 0,1 0 0,1 0 0,-2 0 0,-1 0 0,-2 0 0,-1 0 0,0 0 0,2 1 0,1 1 0,0 0 0,0-1 0,-2 1 0,1 0 0,-1-1 0,2 1 0,-5-1 0,2-1 0,-2 1 0,2 0 0,0 1 0,0-1 0,0 0 0,0 0 0,0 0 0,2-1 0,-1 2 0,1-1 0,-2 0 0,1 0 0,-1 0 0,1 0 0,0 1 0,1-1 0,0 0 0,-1 1 0,1-1 0,2 0 0,-1 1 0,1 0 0,0 0 0,0-1 0,1 1 0,-3-1 0,1 0 0,-1 0 0,0 1 0,0-1 0,2 0 0,-1 1 0,0 0 0,1 0 0,-1 1 0,1 0 0,-2-2 0,-2 0 0,1-1 0,2 2 0,3 0 0,0 1 0,-3-1 0,-1 0 0,-2-1 0,1 0 0,0 0 0,-1 0 0,1 1 0,0-1 0,-1 2 0,2-1 0,0 0 0,2 0 0,0 0 0,1 1 0,-1 0 0,2 1 0,-6-3 0,4 2 0,-2-1 0,2 0 0,0 1 0,-3-1 0,1 0 0,-2 0 0,1 0 0,2-1 0,-1 1 0,0 0 0,0-2 0,0 1 0,1 0 0,-2 0 0,1 0 0,-3 0 0,2 1 0,0-1 0,0 0 0,2 1 0,0-1 0,2 1 0,-2 0 0,-2-1 0,-1 0 0,-1-1 0,2 0 0,-2 1 0,4 0 0,0 1 0,0 0 0,2 1 0,-1 0 0,-2-1 0,0-1 0,-2 0 0,0 0 0,0 0 0,-2 1 0,6 0 0,0 1 0,3 0 0,-1 0 0,-3-1 0,-1 1 0,0-1 0,0 0 0,-2-1 0,-1 0 0,0 1 0,2-1 0,0 0 0,0 1 0,0-1 0,0 1 0,0 0 0,2 0 0,-2-1 0,1 1 0,-1 0 0,0-1 0,0 2 0,1 0 0,-1-1 0,0 0 0,-1-1 0,-2 0 0,4 1 0,-2-1 0,4 2 0,-4-3 0,2 2 0,-2 1 0,3 0 0,1 0 0,-2 0 0,3 1 0,-1 0 0,1 0 0,-4-2 0,3 1 0,-2-1 0,2 1 0,0 0 0,-1-1 0,-1 1 0,0-2 0,-2 1 0,-1-1 0,0 0 0,1 1 0,0-1 0,2 2 0,2 1 0,3 0 0,1 0 0,1 0 0,0 0 0,-1-1 0,-7 0 0,4-1 0,-5 0 0,2 1 0,1 0 0,0-1 0,1 1 0,0 0 0,1 0 0,-1-1 0,1 1 0,0 0 0,-1-1 0,-2 0 0,-1 0 0,0 0 0,-1-1 0,1 1 0,0 0 0,0-1 0,-1 2 0,2 0 0,1 0 0,1 0 0,1 1 0,-1-1 0,1 1 0,0 0 0,-1-1 0,0 0 0,2 2 0,-6-3 0,6 2 0,-1-2 0,7 3 0,-5-2 0,2 1 0,-5-2 0,1 1 0,0 1 0,0-1 0,1 1 0,2 1 0,-1 1 0,-1-1 0,0 0 0,-5-2 0,5 3 0,-2-2 0,5 2 0,2 2 0,0 0 0,0 0 0,-1 0 0,0 0 0,1 1 0,2 1 0,3 2 0,2 1 0,2 1 0,2 2 0,2 0 0,-3-1 0,-7-3 0,-2-3 0,-1 2 0,4 2 0,2 1 0,4 6 0,-11-9 0,14 12 0,-4-4 0,9 6 0,4 2 0,-6 0 0,3 1 0,1 2 0,-2-1 0,-4-2 0,-7-7 0,-7-5 0,-6-6 0,-4-3 0,-4-4 0,-2-1 0</inkml:trace>
</inkml:ink>
</file>

<file path=ppt/ink/ink1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31.829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0 24575,'4'37'0,"9"1"0,13 5 0,9 3 0,4 4 0,11 10 0,-17-24 0,15 20 0,-17-24 0,5 7 0,0 1 0,-5-6 0,0-1 0,1 6 0,1 0 0,5 2 0,9 7 0,5 0 0,4 3 0,2 1 0,-7-6 0,5 3 0,-1 4 0,-2 4 0,4 3 0,-9-3 0,-1-3 0,-7-3 0,9 11 0,-24-26 0,26 29 0,-13-16 0,14 14 0,5 4 0,-9-9 0,3 5 0,-4-5 0,0 4 0,0 0 0,0 1 0,6 7 0,-2-5 0,4 1 0,9 5 0,-23-27 0,21 22 0,-16-13 0,11 12 0,-3-1 0,-16-21 0,-11-12 0,-10-10 0,-7-9 0,-4-3 0,-2-5 0,1 1 0,2 0 0</inkml:trace>
</inkml:ink>
</file>

<file path=ppt/ink/ink1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31.830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1 664 24575,'71'0'0,"0"0"0,34-3 0,11-2 0,-14-1 0,8-3 0,1-2-1085,9-2 0,1-1 1,5-3 1084,-17 3 0,4-2 0,0-1 0,-1 0 0,-5 0 0,-1-1 0,-1-1 0,1 2 0,1 0 0,1 0 0,-1 1 0,1 0 0,2-1 0,1-1 0,0 1 0,-3 0 0,-8 1 0,-2 0 0,-1 1 0,2-1 0,4 1 0,1-1 0,0 1 0,-2 0 0,-4 1 0,-1 1 0,-1-1 0,-1 2 89,23-4 1,-2 2-1,-4 1-89,-15 1 0,-3 2 0,-5 0 351,25-2 1,-9 1-352,-21 1 0,-6 2 0,41-2 0,-38 3 411,-36 4 0,-28 2 0,-10 0 1</inkml:trace>
</inkml:ink>
</file>

<file path=ppt/ink/ink1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31.831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0 256 24575,'80'0'0,"25"0"0,-29 0 0,7 0 0,17 0 0,7 0 0,-18 0 0,5 0 0,1 0-421,9 0 0,3 0 0,0 0 421,3 0 0,1 0 0,-1 0 0,-1 0 0,-1-1 0,-1-1 0,-8-2 0,-2-1 0,1-1 0,1-1 0,0-2 0,-1-1 0,1-1 0,-1-2 0,2 0 0,4-2 0,2 0 0,0 1 0,3 0 0,0 0 0,1 1 0,1 0 0,0 0 0,0 2 0,-1 1 0,-1 1 0,-3 1 0,-11 1 0,-4 2 0,-2 1 154,26-1 0,-7 2-154,-22 2 0,-7 1 0,31 0 0,-34 0 0,-37 0 0,-20 0 0,-10 0 0,-6 0 0</inkml:trace>
</inkml:ink>
</file>

<file path=ppt/ink/ink1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31.820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240 4036 24575,'49'-54'0,"16"-23"0,-21 23 0,5-4 0,14-16 0,5-5 0,7-8 0,3-2 0,-22 27 0,2-1 0,-1 1 0,28-29 0,0 1 0,-8 10 0,0 3 0,-1 3 0,-2 3 0,-6 8 0,-2 3 0,-7 7 0,-3 4 0,30-24 0,-27 25 0,-24 19 0,-13 9 0,-10 11 0,-11 5 0,-14 9 0,-40 22 0,-50 35 0,23-9 0,-6 7 0,17-9 0,-3 3 0,0 3-218,-4 3 0,0 2 1,-1 3 217,-12 14 0,0 3 0,6-5 0,0 1 0,4 0 0,13-10 0,-1 5 0,7-6 0,9-4 0,4-2 0,-9 13 0,0-1 0,12-11 0,4-5 0,-10 13 0,7-11 0,20-32 653,1 0-653,8-9 0,13-15 0,63-43 0,-11 5 0,10-8 0,12-7 0,10-8 0,5-3-600,-4 3 0,4-4 0,3-1 0,2-2 600,-12 8 0,1-1 0,2-1 0,1 0 0,0 0 0,4-4 0,3-1 0,-1 0 0,-1 1 0,-3 2 0,8-6 0,-4 2 0,-2 2 0,-2 1-309,13-10 1,-4 3 0,-3 1 308,-11 8 0,-3 2 0,-5 2 0,11-9 0,-6 4 0,-8 6 0,-7 5 0,6-6 0,-49 37 2277,-25 20-2277,-43 35 524,3 2 0,-6 8-524,-21 21 0,-6 10 0,13-12 0,-3 5 0,-2 2-518,-9 11 1,-2 3 0,0 2 517,15-18 0,0 2 0,-1 1 0,0 0 0,-1 3 0,-1 0 0,0 1 0,2-2 0,-18 19 0,2-1 0,2-2 0,8-9 0,3-2 0,2-3 0,11-11 0,1-3 0,4-3 0,-9 11 0,4-4 0,13-14 0,4-4 0,-12 16 0,24-27 0,17-21 1552,19-19-1552,31-26 0,54-48 0,-18 12 0,9-11 0,-5 3 0,6-7 0,2-4-581,-13 12 1,2-2 0,2-3 0,0-1 580,8-9 0,1-2 0,0-2 0,-1 2 0,-3 2 0,-1-1 0,-3 2 0,-2 2-156,7-9 0,-4 3 1,-3 1 155,-5 3 0,-2 0 0,-9 11 0,-16 17 0,-5 5 0,10-13 0,-24 16 0,-47 39 0,-81 68 0,36-12 0,-8 11 0,-3 3 0,-14 14 0,-3 6 0,-3 3-72,14-10 0,-3 4 1,-2 1-1,2 1 72,-4 2 0,1 2 0,-1 0 0,2-1 0,6-4 0,0-1 0,1 0 0,1 1-180,0-2 0,1 1 0,1 0 0,2-3 180,-12 16 0,3-3 0,5-4-71,14-13 1,5-3-1,1-3 71,-16 20 0,6-5 0,18-21 0,6-6 0,-8 11 2412,19-23-2412,19-22 1335,11-13-1335,33-35 260,34-40-260,0 1 0,9-9 0,-14 14 0,4-3 0,2-3-233,6-6 1,1-3 0,1 1 232,-1-1 0,1 0 0,-2 2 0,-7 8 0,-2 2 0,-3 1 0,20-22 0,-8 7 0,-24 30 0,-4 4 0,25-36 0,-44 55 0,-14 9 0,-61 57 0,-2 6 0,-8 10 0,3-2 0,-6 5 0,0 1 0,-2 3 0,-1 1 0,0 0 0,0 1 0,1 1 0,0 0 232,6-5 0,0 0 1,4-2-233,-9 9 0,4-3 0,6-7 0,6-5 0,0 0 0,27-26 0,21-19 0,30-23 0,40-37 0,6-7 0,12-13 0,-6 2 0,7-7 0,4-5-803,-5 5 1,5-5 0,2-2 0,1-3 802,-11 11 0,3-4 0,0 0 0,-1 0 0,-2 1 0,-5 5 0,-2 0 0,0 1 0,-3 2 0,-1 0-188,6-6 1,-2 1-1,-2 2 1,-6 3 187,4-6 0,-6 4 0,-5 5 0,4-9 0,-7 7 0,-10 13 0,-9 7 0,-11-4 0,-100 89 0,-15 31 0,-17 21 0,30-22 0,-6 6 0,-3 5 0,0 2 157,10-9 1,-2 2 0,-1 2 0,1 1-1,1 0-157,0 0 0,1 1 0,-1 0 0,3-1 0,2-1 0,-7 5 0,3 0 0,2-3 0,4-3 249,-6 6 1,5-3 0,3-4-250,-16 17 0,7-7 0,22-24 0,5-5 0,-18 21 0,40-43 0,37-34 2378,50-46-2378,4-5 0,10-12 0,-3 3 0,7-8 0,3-2-575,-8 7 1,3-2 0,2-3 0,0-1 574,-8 8 0,2-1 0,0-2 0,0 0 0,-1 1 0,15-16 0,1 1 0,-2 0 0,-3 3-181,-7 6 0,-2 2 0,-3 2 1,-2 2 180,7-10 0,-3 2 0,-6 6 0,5-7 0,-8 7 0,-17 17 0,-7 5 0,7-10 0,-38 36 2248,-71 67-2248,-12 18 0,-13 17 0,7-6 0,-6 7 0,-3 5-276,11-10 1,-3 4 0,0 1 0,1-1 275,3-2 0,1-1 0,2-1 0,1-1 0,-12 14 0,3-3 0,3-4 0,14-13 0,1-3 0,6-4 0,-8 7 0,6-6 0,12-12 0,5-6 0,0-1 0,26-26 0,54-63 0,29-34 0,-15 20 0,5-4 0,6-7-181,8-10 1,6-9 0,4-2 0,0 0 180,-14 17 0,1-1 0,1 0 0,-1 1 0,-2 2 0,11-12 0,-1 1 0,-2 2 0,-2 3-164,10-13 1,-2 4 0,-5 4 163,-15 16 0,-5 4 0,-3 3 0,5-9 0,-4 5 0,-9 9 0,-6 5 0,-11-4 0,-83 62 0,3 15 0,-9 11 0,-10 13 0,-8 12 0,-3 4 174,5-1 1,-3 4-1,-1 3 1,2 1-175,-2 3 0,1 1 0,1 2 0,0 0 0,-1 1 0,0 1 0,2-1 0,5-4 60,-3 4 1,4-3 0,6-5-61,-8 11 0,7-8 0,17-17 0,6-6 0,-5 6 0,29-29 0,66-74 0,32-36 0,-2 6 0,10-10-9,-18 17 0,8-7 0,3-3 0,-2 1 9,0 2 0,0 0 0,-1 1 0,0 1 0,-7 7 0,-1 1 0,0 1 0,-3 2 54,12-13 0,-3 2 0,-3 4-54,13-14 0,-9 8 0,-26 26 0,-6 6 0,20-23 0,-53 51 0,-92 87 0,23-15 0,-9 11 0,-5 4 25,3-2 0,-4 6 0,-3 1 1,2 1-26,-2 1 0,0 0 0,1 1 0,0-1 0,2-1 0,1 0 0,1-1 0,3-3-88,-9 7 1,4-3 0,2-3 87,-15 14 0,5-4 0,9-9 0,8-7 0,-3 1 0,42-40 0,50-48 0,19-21 0,15-13 0,5-5 0,9-7 0,5-5-107,1-1 0,6-4 0,2-2 0,3-2 107,-10 9 0,2-1 0,1-2 0,1 1 0,-2 1 0,-2 3 0,0 0 0,-1 1 0,0 0 0,-1 2 0,13-13 0,-1 1 0,-2 2 0,-3 3-59,8-8 0,-4 3 0,-5 3 59,-12 11 0,-4 3 0,-3 3 0,15-16 0,-8 8 0,5-8 0,-33 35 0,-42 41 2219,-47 56-2219,0 2 0,-6 11 0,2-2 0,-3 7 0,-1 2 63,-4 7 0,-1 3 0,1-1-63,2-1 0,1 0 0,2-3 0,-15 26 0,6-7 0,17-25 0,5-7 0,-19 33 0,28-42 0,19-31 0,19-30 0,32-40 240,0-3 0,7-7-240,19-23 0,5-7 0,10-11 0,2-3 0,-2 1 0,-2 1 0,-11 14 0,-4 3 0,-15 17 0,-4 4 0,27-38 0,-21 29 0,-20 26 0,-29 45 0,-49 77 0,5-7 0,-4 8 0,-5 8 0,-2 2 0,-1 6 0,1-3 0,8-12 0,3-6 0,11-20 0,2-4 0,-20 38 0,27-47 0,15-30 0,58-112 0,-13 31 0,5-9 0,3-7 0,5-9 0,0 1-257,-2 4 0,1 1 0,0-1 257,0-2 0,1 0 0,0 1 0,-4 5 0,0 0 0,-1 3 0,15-30 0,-3 6 0,-7 13 0,-5 6 0,-11 20 0,-4 6 0,4-18 0,-16 32 0,-6 16 0,-7 14 771,-3 8-771,-15 17 0,-5 6 0,-19 22 0,-2 3 0,1 0 0,14-13 0,4-4 0,13-15 0,0 1 0,5-7 0,21-17 0,-5 2 0,14-12 0,-13 11 0,-4 2 0,-2 1 0,-1 1 0,1-3 0,0-1 0,1 0 0,-2 0 0,-1 2 0,0-1 0,0 1 0,0 0 0,0 2 0,3-5 0,1 1 0,3-2 0,0-1 0,-3 3 0,1 0 0,-2 0 0,1 1 0,0 0 0,-1 1 0,0-1 0,-2 3 0,-1 0 0,-1 1 0,2 1 0,1-1 0,2-1 0,-1 2 0,-1 0 0,-3 1 0,-1 1 0,2-1 0,-1 1 0,1-1 0,1 1 0,-2-1 0,3-1 0,-1 0 0,-1 0 0,1 0 0,0 1 0,1-1 0,2 0 0,0 0 0,0 0 0,-2 1 0,-2 2 0,1-1 0,0 1 0,2 0 0,0-2 0,0 2 0,-2-1 0,-2 1 0,3 1 0,-3 0 0,3-1 0,-2 0 0,-1 1 0,-7 17 0,-2-5 0,-6 13 0,2-11 0,0 0 0,-1-1 0,-3 6 0,-3 2 0,-3 7 0,-7 6 0,-2 2 0,-2 4 0,2-3 0,-1 3 0,0 3 0,1-2 0,1 0 0,6-8 0,-4 3 0,10-14 0,-6 10 0,-2-1 0,8-9 0,-13 16 0,-1 5 0,9-14 0,-13 23 0,19-27 0,-1 3 0,3-4 0,5-11 0,3-5 0,3-3 0,20-16 0,9-8 0,23-20 0,1-5 0,-1-2 0,-4-3 0,-6 1 0,-4 0 0,-7 4 0,-6 6 0,-6 7 0,-3 4 0,-3 3 0,-1 3 0,0 0 0,0 2 0,0 3 0,-2 0 0,-1 2 0,-1 1 0,0 2 0,0 3 0,-2 3 0,-1 0 0,0 1 0,1 1 0,1-1 0,-1 1 0,-1 1 0,1 1 0,1-2 0,-2 1 0,2-2 0,-3 2 0,2-1 0,0 1 0,0 0 0,1 0 0,-1 1 0,-16 16 0,-4 6 0,-22 20 0,-4 6 0,-6 7 0,-1 4 0,4-4 0,3-1 0,2-4 0,3-3 0,3-4 0,1 3 0,-2 4 0,-3 6 0,-4 8 0,0-2 0,3-1 0,-4 6 0,-1 5 0,-3 5 0,-6 8 0,0 4 0,-6 12 0,-2 4 0,1 3 0,2-1 0,5-4 0,0 5 0,3-4 0,4-6 0,5-9 0,9-20 0,7-16 0,9-20 0,7-14 0,4-9 0,38-36 0,10-16 0,1-2 0,4-7 0,7-10 0,1-4 0,2-7 0,1-3 0,0-1 0,-2-3 0,0-4 0,-1-1 0,-3-1 0,0-1 0,-2 2 0,-1 2 0,-5 7 0,-2 3 0,-8 15 0,-2 3 0,26-35 0,-5 15 0,-10 14 0,-11 20 0,0 0 0,-6 7 0,3-3 0,-10 9 0,-8 11 0,-6 6 0,-4 6 0,0 1 0,-21 31 0,-13 17 0,-37 58 0,21-33 0,-4 7 0,-8 15 0,-2 6 0,15-23 0,0 2 0,1 1 0,1-2 0,1 0 0,1 2 0,0 0 0,0 1 0,2 1 0,-1 1 0,2 1 0,1-1 0,1 0 0,2-1 0,1 0 0,0 1 0,2 0 0,1-2 0,-8 23 0,4-5 0,8-17 0,3-6 0,-13 42 0,14-39 0,7-22 0,9-26 0,4-15 0,1-10 0,12-17 0,19-38 0,25-42 0,-16 25 0,4-9 0,9-18 0,2-7 0,-15 28 0,1-3 0,-1 0-147,1-1 0,-1-1 0,0 1 147,-3 2 0,0 1 0,-3 0 0,12-29 0,-4 2 0,-6 10 0,-4 3 0,-4 10 0,-3 3 0,-5 13 0,-2 3 0,7-34 0,-7 23 0,-4 9 441,-4 15-441,-2 8 0,-1 7 0,-1 6 0,-1 5 0,1 2 0,1 1 0,1-3 0,2-4 0,3-4 0,2-3 0,1-2 0,0 2 0,-1-1 0,-4 13 0,2-10 0,-8 23 0,5-14 0,-4 12 0,0-4 0,0 0 0,-1 4 0,0 3 0,1-4 0,0-1 0,0 0 0,1-4 0,0-1 0,2-1 0,-1 0 0,1 3 0,-3 5 0,0 0 0,-2 3 0,-1 3 0,1 0 0,0-1 0,1-1 0,1-1 0,0-1 0,-1 0 0,0 0 0,-2 3 0,-1 0 0,12 10 0,-1 6 0,14 13 0,-3 8 0,2 6 0,-1 2 0,-3 1 0,-2 0 0,-2 1 0,0 3 0,-1 2 0,0 1 0,-3 0 0,-2-3 0,-2 0 0,-1-4 0,0-2 0,-3-1 0,0-1 0,-2 3 0,-1 3 0,-1 3 0,-1 2 0,1 6 0,2 1 0,1 8 0,5 25 0,-3-23 0,5 44 0,-1-15 0,-3-23 0,1 21 0,-6-46 0,0 8 0,-6-22 0,-11-34 0,-13-40 0,-9-18 0,-15-44 0,24 38 0,1-4 0,0-9 0,3-1 0,1 0 0,5 3 0,-2-44 0,11 37 0,5 33 0,1 19 0,1 19 0,-4 24 0,-16 44 0,1 1 0,-5 10 0,-15 35 0,-6 10 0,8-19 0,-3 5 0,-1-1-140,1-2 0,-1-1 0,1-1 140,2-9 0,1-1 0,1-5 0,-9 16 0,3-10 0,-16 26 0,17-28 0,20-40 0,17-35 0,22-41 420,35-61-420,-11 26 0,5-6 0,11-21 0,3-2 0,0 1 0,0 3 0,-9 12 0,-3 5 0,-8 13 0,-5 7 0,8-12 0,-19 29 0,-41 56 0,-24 29 0,-12 19 0,-6 6 0,-9 10 0,-4 4-563,5-4 1,-5 3-1,-2 3 1,0 1 562,8-10 0,-2 2 0,0 0 0,0 0 0,2-2 0,-10 10 0,2-1 0,2-2 0,2-3-117,-9 9 1,5-4-1,3-4 117,-13 16 0,10-9 0,26-28 0,5-6 0,-22 27 0,37-44 0,36-44 2207,58-72-2207,6-8 0,10-14 0,-17 21 0,4-6 0,1-1-99,6-7 0,1-3 1,-2 3 98,-6 5 0,-1 3 0,-4 4 0,9-15 0,-4 6 0,-9 7 0,-7 10 0,-5 3 0,-59 64 0,-53 74 0,-19 39 0,22-35 0,-5 6 0,4-2 0,-9 10 0,0 2 0,8-11 0,-3 7 0,0 0 0,-9 10 0,-7 10 0,7-8 344,6-5 1,5-5-345,-2 1 0,6-7 0,-5 6 0,52-67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15.420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596 1561 24575,'-15'8'0,"40"-12"0,37-15 0,20-8 0,-8 2 0,6-3 0,4-1-669,18-5 0,4-2 1,2 1 668,6-2 0,0 0 0,-4 3 0,-22 8 0,-3 2 0,-4 2 323,17-3 0,-7 3-323,-18 5 0,-5 3 331,25-6-331,-14 2 0,-33 5 0,-37 9 1029,-14 3-1029,-31 12 0,-67 27 0,9-3 0,-13 6 0,9-3 0,-6 3 0,-5 2-458,15-6 1,-4 2 0,-1 0 0,2 0 457,4-2 0,1-1 0,1 1 0,3-2 0,-17 9 0,4-2 0,5-1 0,-16 7 0,11-3 0,33-14 0,7-3 0,-30 15 0,46-24 0,40-12 0,42-16 0,17-9 0,15-8 0,5-1 0,11-5 0,5-1-133,-1-1 0,5-2 1,5-2-1,1 1 133,-9 3 0,3-1 0,1-1 0,0 1 0,-2 1 0,18-7 0,0 1 0,-2 0 0,-4 2-190,16-6 1,-3 1 0,-8 3 189,-23 9 0,-5 1 0,-6 3 0,3-2 0,-9 2 0,35-11 0,-70 19 0,-80 20 0,-24 15 0,-17 7 0,3 2 0,-8 3 0,-3 2 245,-16 8 1,-4 3-1,-1 1-245,25-8 0,-1 2 0,0 0 0,3-1 0,-18 8 0,2-1 0,5-1 197,17-6 1,3-2-1,5-1-197,-14 5 0,10-3 0,-16 6 0,57-18 0,90-31 0,21-12 0,17-8 0,0-1 0,9-4 0,5-3-77,-11 4 1,4-2 0,2-1 0,-1 0 76,-2 1 0,0 0 0,-1 0 0,-2 0 0,21-6 0,-4 0 0,-5 3 0,-21 7 0,-5 2 0,-5 2 0,8-4 0,-7 3 0,-12 5 0,-11 3 0,-13 1 0,-72 10 0,-42 17 0,-23 9 0,8 0 0,-9 3 0,-5 2-19,9-1 1,-5 1-1,-2 1 1,-1 2 18,-5 2 0,-3 1 0,2 1 0,2-1 0,13-4 0,1 1 0,3-2 0,3 0-13,-15 3 1,4-2 0,6-1 12,-12 3 0,11-3 0,-28 6 0,48-11 0,70-13 0,61-15 0,41-14 0,-16 6 0,8-2 0,2-1 453,11-2 0,2 0 0,-1 0-453,1-1 0,-1 1 0,-8 1 20,3 1 0,-11 3-20,-24 5 0,-8 2 0,10-6 0,-151 21 0,-13 9 0,-17 7 0,7 0 0,-8 4 0,-4 2-364,19-4 1,-5 3 0,1 0 0,4 1 363,-19 7 0,5 1 0,3-1 0,12-3 0,4-1 0,6-1 286,-9 3 0,13-1-286,-3 8 0,144-18 0,16-20 0,22-10 0,7-3 0,3-2 0,8-3 0,6-2 0,3-2-508,-8 2 1,5-3-1,3 0 1,-1-1-1,-3 0 508,-7 0 0,0-1 0,-1 0 0,-3 0 0,-3 1 0,7-2 0,-2 0 0,-4 1 0,-5 1 337,9-1 1,-5 1 0,-9 1-338,4-1 0,-10 1 0,-14 7 0,-25-1 0,-44 5 0,-70 22 0,-44 18 0,8-2 0,-12 5 0,-6 4-548,7-2 0,-6 3 0,-3 2 0,2 0 548,1 1 0,0 0 0,2 1 0,2 0 0,12-5 0,2 1 0,3-1 0,3-1 748,-10 4 1,4-1 0,7-3-749,-5 2 0,11-2 285,-19 16-285,167-52 0,14-14 0,21-9 0,7-4 0,-1 1 0,6-4 0,5-2 0,2 0-500,-9 1 1,4-1 0,2-1 0,-1 0 0,-2 0 499,-9 3 0,-1 0 0,-2 1 0,-2 0 0,-3 1 0,6-3 0,-3 2 0,-4 1 0,-2 1 732,16-4 0,-4 2 0,-13 3-732,-10 4 0,-21 2 111,-32-4-111,-112 41 0,-62 25 0,55-15 0,-8 3 0,-5 3 0,-4 2-513,3-1 0,-6 2 0,-2 2 0,0 0 0,3 0 513,7-1 0,1 1 0,2 0 0,1-1 0,3 0 0,-9 3 0,2-1 0,3-1 0,6-2 818,-6 2 0,7-2 0,7-3-818,-4 2 0,10-4 0,14-7 0,16-1 0,28-3 0,126-37 0,-31 2 0,13-5 0,4-1 0,-2-1 0,5-2 0,3-1 0,0 0 425,9-5 1,1-1-1,1 0 1,-3 0-426,-7 4 0,-2-1 0,-2 1 0,-3 1 0,12-4 0,-5 1 0,-6 3 0,10-4 0,-12 4 0,23-6 0,-59 13 0,-79 21 0,-28 13 0,-16 9 0,-6 3 0,-9 5 0,-5 3-409,6-2 1,-5 3 0,-2 2 0,0-1 408,-8 4 0,-1 1 0,0 0 0,2-1 0,9-4 0,2 0 0,1-1 0,4-1 378,-11 4 0,4-1 1,6-3-379,-10 5 0,10-4 0,23-9 0,8-3 0,-11 9 0,145-43 0,-9-7 0,16-8 0,7-1 0,1 0 0,6-2 0,5-2 0,0-1-168,8-2 1,2-2 0,2-1 0,2 0 167,-18 5 0,3-2 0,0 1 0,-1 0 0,-2 1 0,14-4 0,-1 2 0,-2 0 0,-4 1 0,-14 4 0,-3 0 0,-2 2 0,-3 0 12,16-4 1,-4 1-1,-16 4-12,19-10 0,-133 35 0,-31 16 0,-19 8 0,-3 3 0,-10 4 0,-8 4-577,-5 4 0,-9 3 0,-4 3 1,1 0 576,25-8 0,-2 0 0,1 1 0,0 0 0,1 0 0,-22 7 0,0 1 0,3-1 0,4-2 556,-13 5 0,6-1 0,11-5-556,3 0 0,15-6 0,-7 5 0,103-32 0,59-25 0,30-18 0,-17 8 0,5-3 0,2-1-219,14-5 1,3-3 0,-2 0 218,-7 2 0,-2 0 0,-3 1 0,24-11 0,-8 3 1228,-27 9 0,-10 3-1228,1-11 480,-138 20-480,-41 16 0,-25 9 0,45 1 0,-6 1 0,-4 2 0,-1 0-432,-11 1 1,-4 1-1,0 1 1,2 1 431,8-1 0,1 1 0,2 1 0,1 0 0,-23 5 0,2 0 0,12-1 351,9-2 0,7-1-351,-25 8 0,46-13 0,143-44 0,23-1 0,19-3 0,-17 8 0,8-2 0,2 1-167,-17 5 1,4 1-1,-1 0 1,-6 2 166,2 0 0,-4 2 0,-5 2 864,14-5 1,-9 2-865,-15 5 0,-11 2 0,-12-6 0,-117 22 0,-29 15 0,-20 8 0,12 1 0,-9 3 0,-1 2-299,27-5 1,-1 0 0,0 2 0,3-1 298,-24 8 0,3-1 0,6 0 0,18-5 0,5-1 0,5-1 343,-21 5 0,15-5-343,14-5 0,117-42 0,16-1 0,19-5 0,3-1 0,7-5 0,4 0 0,1-2-165,1 0 1,2-2 0,-5 3 164,23-9 0,-9 4 603,-31 10 0,-7 3-603,30-14 0,-86 20 0,-115 27 0,9 9 0,-12 5 0,4 2 0,-7 3 0,8-1 0,2-1 0,3 2 0,-28 9 0,10-2 0,13-6 525,1 1-525,69-15 0,118-34 0,0-2 0,10-3 0,7-3 0,2-2 0,0-1 0,-3 0 0,-16 6 0,-8 2 0,27-10 0,-40 8 0,-114 17 0,-20 13 0,-12 6 0,-22 2 0,-6 4 0,-8 1 0,1 2 0,15 2 0,6 0 0,18-4 0,5 0 0,-22 5 0,85-14 0,97-20 0,-21 4 0,7-2 0,10-2 0,-1-1 0,-11 1 0,-5 1 0,31-8 0,-37 6 0,-70 8 0,-68 6 0,9 3 0,-7 0 0,-10 0 0,0 2 0,7 0 0,4 1 0,-39 5 0,51 0 0,65-6 0,64-14 0,42-8 0,-51 7 0,-1-1 0,42-11 0,-36 7 0,-43 7 0,-71 6 0,-61 9 0,39 2 0,-1 0 0,-3 2 0,3 1 0,-38 10 0,36-6 0,44-5 0,106-19 0,-1-3 0,-11 1 0,-2-1 0,1-4 0,-27 8 0,-34 6 0,-39 8 0,-29 8 0,-15 7 0,2 3 0,21-4 0,22-4 0,19-7 0,21-3 0,20-5 0,12-2 0,1-2 0,-9 1 0,-12 0 0,-12 3 0,-44 1 0,4 0 0,-25 0 0,27 0 0,21 0 0,64-13 0,7-3 0,49-12 0,-39 5 0,-19 5 0,-46 10 0,-36 4 0,-26 4 0,-12 0 0,8 1 0,20 1 0,25-1 0,72-5 0,7-4 0,39-6 0,-33 0 0,-20 5 0,-27 4 0,-34 3 0,-11 2 0,-46 7 0,2 5 0,-10 4 0,17 0 0,31-7 0,27-4 0,35-3 0,41-11 0,39-11 0,-43 4 0,2-2 0,0-2 0,-2-1 0,-4 2 0,-3 0 0,44-12 0,-29 8 0,-22 6 0,-23 8 0,-15 3 0,-8 3 0,0 0 0,6-3 0,9-1 0,10-2 0,0 1 0,-4 2 0,-9 3 0,-13 1 0,-49 17 0,-32 15 0,13-7 0,-3 2 0,-1 3 0,0 0 0,-48 24 0,30-13 0,25-12 0,28-12 0,27-9 0,51-13 0,68-22 0,-9 0 0,6-3 0,-25 5 0,2 0 0,-7 1 0,6-1 0,-8 3 0,-5 1 0,-4 2 0,10-4 0,-3 3 0,31-9 0,-69 16 0,-71 17 0,-59 20 0,14-1 0,-6 4 0,-13 6 0,-1 3 0,2 1 0,2-1 0,10-5 0,5-1 0,-20 8 0,49-17 0,77-19 0,21-11 0,14-6 0,39-11 0,11-5 0,-26 7 0,3-2 0,0 0 0,-4 1 0,-1-1 0,-3 2 0,31-9 0,-9 3 0,-26 9 0,-9 2 0,31-8 0,-43 10 0,-48 12 0,-71 20 0,-10 5 0,-11 6 0,-16 4 0,-3 4 0,-4 2 0,2 0 0,22-6 0,10-2 0,-3 3 0,63-14 0,99-22 0,-15-4 0,8-3 0,22-6 0,4-3 0,2-2 0,-3-2 0,-18 5 0,-4 0 0,-7 2 0,-9 1 0,4 1 0,-54 6 0,-127 32 0,10 3 0,-9 3 0,24-6 0,-2 2 0,0 0 0,0 2 0,0 0 0,4 0 0,-19 6 0,9-3 0,-27 9 0,47-11 0,86-13 0,37-11 0,18-8 0,25-3 0,7-3 0,8-2 0,0-2 0,-9-1 0,-6 0 0,-26 4 0,-6 2 0,27-6 0,-53 7 0,-92 7 0,-21 7 0,-16 3 0,-28 5 0,-7 2 0,38-3 0,-1 2 0,2 0 0,-34 8 0,6 0 0,21-2 0,9-2 0,-14 3 0,30-5 0,119-23 0,12-5 0,8-1 0,-12 3 0,2-1 0,41-11 0,0 0 0,14-3 0,-55 12 0,-2 1 0,37-8 0,-70 14 0,-45 8 0,-50 11 0,-25 9 0,-1 4 0,18-2 0,36-9 0,62-12 0,72-18 0,-32 5 0,2-2 0,8-2 0,-3-1 0,35-15 0,-35 5 0,-46 6 0,-120 7 0,-3 9 0,-12 3 0,29 1 0,-2 0 0,0 0 0,-41 1 0,3 2 0,24 0 0,5 3 0,15 1 0,4 1 0,5-1 0,6 1 0,-12 3 0,94-9 0,75-11 0,-31 2 0,3-1 0,1-1 0,-1-1 0,42-9 0,-33 6 0,-28 5 0,-33 5 0,-57 2 0,-71 7 0,36 1 0,-8 3 0,-31 9 0,2 1 0,41-8 0,3 1 0,-14 7 0,10-2 0,17-6 0,10 1 0,52-6 0,58-10 0,49-12 0,-44 4 0,3-1 0,-2-1 0,-2 0 0,48-13 0,-32 9 0,-28 6 0,-26 5 0,-26 5 0,-34 2 0,-25 1 0,-16 5 0,1 2 0,14 5 0,33-5 0,31-3 0,58-15 0,12-5 0,3-2 0,22-6 0,-19 3 0,-6 0 0,-13 1 0,8-2 0,-31 8 0,-36 4 0,-53 9 0,-22 2 0,-11 2 0,12 2 0,27 0 0,34-2 0,42-4 0,31-7 0,20-5 0,-5-2 0,-22 1 0,-18 4 0,-31 5 0,-48 4 0,-9 7 0,-23 1 0,27 2 0,6 0 0,11-1 0,10-2 0,64-2 0,20-5 0,43-4 0,-18-4 0,-13-3 0,-21 1 0,-16 3 0,-23 4 0,-21 1 0,-25 3 0,-20 2 0,-11 3 0,3 2 0,16-2 0,26-2 0,89-13 0,5-5 0,-13 4 0,1 0 0,27-11 0,-32 6 0,-27 5 0,-43 6 0,-44 3 0,-34 4 0,-20 3 0,7 4 0,27 1 0,41-5 0,119-13 0,0-6 0,-8 1 0,2-2 0,20-9 0,-28 4 0,-28 7 0,-30 8 0,-29 2 0,-21 3 0,-12 1 0,-9 5 0,25-2 0,5 2 0,99-6 0,13-2 0,-13 0 0,3-2 0,-14 0 0,-3-1 0,39-4 0,-34 1 0,-22 3 0,-40 2 0,-48 4 0,-60 12 0,39-5 0,-3 2 0,1 2 0,1 0 0,-41 11 0,8 0 0,54-12 0,36 3 0,99-14 0,-19-3 0,6-3 0,12-1 0,1-2 0,-13-1 0,-4 0 0,-6-1 0,-4 0 0,26-3 0,-30 5 0,-33 2 0,-74 5 0,-55 4 0,33 1 0,-5 2 0,-5 2 0,1 1 0,13 1 0,4 0 0,-42 9 0,58-9 0,48-4 0,72-9 0,41-8 0,-49 3 0,1-1 0,55-12 0,-27 2 0,-33 5 0,-33 7 0,-35 2 0,-39 5 0,-20 0 0,-7 0 0,11 0 0,20 0 0,33 0 0,71-6 0,3 1 0,45-6 0,-38 1 0,-14 2 0,-15 0 0,-14 4 0,-12 2 0,-9 2 0,-3 0 0,-1 0 0,-22 0 0,5 0 0,-16 0 0,9 0 0,7 0 0,0 0 0,2 0 0,-1 0 0,0 0 0,-3 0 0,-3 0 0,-4 0 0,-2 0 0,0 0 0,1 0 0,6 0 0,4 0 0,5 0 0,1 0 0,-1 0 0,0 0 0,-4 0 0,1 0 0,-1 1 0,0 0 0,1 0 0,-1-1 0,0 0 0,-2 0 0,0 0 0,-1 1 0,-1 0 0,-2 1 0,-3-1 0,-3 0 0,-1 1 0,0 0 0,1 1 0,3-1 0,0 1 0,3 0 0,-5 1 0,3-2 0,-7 3 0,5-3 0,-2 0 0,5 0 0,4 0 0,5 0 0,2-1 0,0 2 0,2-3 0,24-2 0,4-3 0,27-5 0,-13 3 0,0 0 0,-10 2 0,-4 1 0,-5 0 0,-3 2 0,-2 0 0,1 0 0,0 1 0,2-1 0,1 0 0,1 1 0,0-2 0,1 1 0,1 0 0,-1-1 0,1 0 0,-1 1 0,-1 1 0,1-2 0,-3 2 0,1-1 0,-1 1 0,0 1 0,1 0 0,1 0 0,-2 0 0,0 0 0,-3 0 0,-2 0 0,1 0 0,1 0 0,1 0 0,2 0 0,-3 0 0,0 0 0,-1 0 0,-1 0 0,0 0 0,-1 0 0,0 0 0,1 0 0,-1 0 0,1 0 0,-2 0 0,1 0 0,0 0 0,4 1 0,2 0 0,1 0 0,-1 0 0,-2 0 0,-3 0 0,-3 0 0,1 0 0,-1 0 0,0 0 0,1 0 0,4 0 0,-6 0 0,10 0 0,-4 0 0,5 0 0,-6 0 0,0 0 0,-5 1 0,1-1 0,-1 0 0,-3-1 0</inkml:trace>
</inkml:ink>
</file>

<file path=ppt/ink/ink1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31.821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2765 24575,'5'-35'0,"2"2"0,4 7 0,3-1 0,2-2 0,2 0 0,1-1 0,0 4 0,-2 3 0,-3 3 0,-1 2 0,-3 3 0,1 0 0,-1 1 0,1 0 0,1 0 0,-2 1 0,0 1 0,-1 0 0,-1 1 0,1 1 0,-1-1 0,0-1 0,1 0 0,-2 1 0,1-1 0,1 1 0,-1-2 0,2 0 0,-1 1 0,0 0 0,-1 2 0,0-1 0,0 1 0,1 0 0,0-1 0,-2 2 0,0 1 0,-2 3 0,-1 1 0,2-3 0,-2 3 0,4-6 0,1 3 0,1-2 0,-1 0 0,-3 4 0,0-1 0,-2 2 0,3-3 0,-2 1 0,1-1 0,-1 3 0,0 0 0,1-1 0,0-1 0,0 0 0,0 2 0,-1 0 0,1-1 0,0 0 0,1-1 0,0-2 0,-1 2 0,1-1 0,-1 2 0,0-1 0,2 0 0,2-2 0,0 0 0,0 0 0,-1 0 0,-1 2 0,0 0 0,1-1 0,1-1 0,3-2 0,0 0 0,0 0 0,0-1 0,1 1 0,-1-1 0,1-1 0,1-1 0,0 0 0,2-3 0,1-2 0,2-3 0,3-4 0,1-2 0,1-1 0,0-1 0,-2 1 0,-1-1 0,2-2 0,-1 2 0,3-5 0,-9 11 0,8-10 0,-7 10 0,4-5 0,-2 4 0,-1 3 0,0 1 0,2-1 0,4-2 0,1 1 0,3-3 0,0 2 0,-3 1 0,-3 5 0,-6 4 0,-3 3 0,-1 0 0,-2 2 0,-1 2 0,-4 2 0,-1 2 0,2-3 0,2 0 0,3-2 0,0-2 0,2 0 0,0-1 0,3-1 0,3-4 0,2-1 0,4-5 0,2-2 0,2-2 0,0-1 0,-1-1 0,1 0 0,-1 1 0,3-1 0,-1 2 0,1 1 0,0 1 0,-2 3 0,-1 0 0,1 0 0,0 0 0,2-2 0,2-1 0,-1-1 0,0 0 0,-1 1 0,-4 0 0,-2 1 0,-1-1 0,-2 3 0,0-1 0,1-1 0,-1 1 0,7-5 0,1 0 0,1 2 0,5-2 0,-1 5 0,1 0 0,0-2 0,-2-1 0,-3 0 0,0-2 0,3 1 0,2 4 0,3 0 0,-1 4 0,-3 3 0,-5 0 0,-7 4 0,4 0 0,-2 1 0,-1 1 0,-5 1 0,-10 2 0,-5 0 0,-2-1 0</inkml:trace>
</inkml:ink>
</file>

<file path=ppt/ink/ink1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31.822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2994 1 24575,'-17'4'0,"3"-1"0,13-2 0,-2 3 0,-5 1 0,4 1 0,-3-1 0,3-1 0,0-1 0,-2 2 0,0-2 0,1 1 0,-2-1 0,2 3 0,0-2 0,0 2 0,0-1 0,1-1 0,-1 2 0,-1-1 0,1 0 0,-1 0 0,2 0 0,-1 1 0,1-1 0,-2 1 0,1-1 0,0 0 0,0-1 0,1 2 0,-1-3 0,-1 3 0,-2-2 0,-2 1 0,0 2 0,1-1 0,1 0 0,4-3 0,-1 1 0,-2 0 0,0 0 0,-2 2 0,4-1 0,1-1 0,-1 1 0,0-1 0,-1 2 0,-2 0 0,-1 1 0,0 1 0,3-1 0,1-1 0,2-2 0,-2 3 0,0-3 0,-2 3 0,4-3 0,-1 0 0,-2 3 0,1-2 0,-4 3 0,2-2 0,0 1 0,0 0 0,2 0 0,1-1 0,0-2 0,-1 1 0,0-1 0,-4 3 0,3-2 0,0 2 0,0-2 0,2-1 0,-2 1 0,-2 1 0,-1 1 0,1 1 0,-1 1 0,1-1 0,-1 1 0,-1 0 0,-1 1 0,1 0 0,-2 0 0,0 0 0,-1 1 0,0 1 0,0 0 0,0-1 0,3-2 0,2-1 0,0-1 0,3-1 0,-2 0 0,-2 2 0,-1 3 0,-2 0 0,1-1 0,2-1 0,-1-1 0,1 1 0,-1-1 0,1 0 0,0 0 0,1 1 0,-2 0 0,-1 1 0,-3 2 0,-1-1 0,-1 0 0,-1 0 0,1 1 0,-3 0 0,1 2 0,1-1 0,2-1 0,1-1 0,0 0 0,-2 2 0,3-1 0,-3 0 0,0 3 0,-1-1 0,-4 5 0,8-7 0,-3 4 0,5-6 0,-2 2 0,-3 4 0,-3-1 0,0 3 0,-1 0 0,3-3 0,0 1 0,1-2 0,-1 2 0,-3 2 0,-3 2 0,-3 3 0,0-1 0,-1 1 0,-1-1 0,1-1 0,0 0 0,2-2 0,3-1 0,-4 2 0,11-9 0,-7 5 0,9-5 0,-6 3 0,-2 2 0,-1 1 0,-2 1 0,4-3 0,3-3 0,-3 3 0,-7 5 0,-6 4 0,0 1 0,4-4 0,7-5 0,3-2 0,1 0 0,1-1 0,-2 2 0,-2 0 0,-1 3 0,0 1 0,1 0 0,0 0 0,2-1 0,1 0 0,2-3 0,3-2 0,3-2 0,1-1 0,1-1 0,1 1 0,0 0 0,-1-1 0,-1 1 0,0 1 0,-1 2 0,-2 3 0,-1 1 0,-5 5 0,7-9 0,-6 9 0,5-7 0,-3 4 0,-1 0 0,4-4 0,2-2 0,1-3 0,2-2 0,0 1 0,1 0 0,-1 1 0,-1 1 0,0 1 0,-2 1 0,0 2 0,-1 0 0,1 0 0,-1 2 0,-1 0 0,0 3 0,-2 3 0,-1 0 0,2 2 0,-2 3 0,-1 0 0,-1 3 0,-3 4 0,0 2 0,-1 3 0,4-8 0,2-6 0,-8 17 0,-8 11 0,-11 16 0,-6 6 0,4-13 0,-3-2 0,3-3 0,6-9-820,8-11 1,15-18 0,7-10 0</inkml:trace>
</inkml:ink>
</file>

<file path=ppt/ink/ink1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31.823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1810 1 24575,'-18'14'0,"2"-2"0,8-3 0,3-4 0,-1 1 0,1-2 0,-2 2 0,0 1 0,1-1 0,1 0 0,1-1 0,-1 1 0,-1-1 0,-1 0 0,1 0 0,1 0 0,1-1 0,-2 2 0,2-3 0,-3 4 0,2-3 0,-1 2 0,1 0 0,1-1 0,1-1 0,-3 2 0,-1-1 0,-2 2 0,3-2 0,1-2 0,-2 3 0,2-2 0,-4 3 0,0-1 0,-1 2 0,1-2 0,1 0 0,2-1 0,0-1 0,1 1 0,-3 1 0,2-2 0,-3 2 0,6-3 0,-2 1 0,-2 1 0,2 0 0,-4 2 0,5-3 0,0 1 0,-1 1 0,-1-1 0,-1 3 0,3-5 0,0 2 0,-1-1 0,-1 0 0,0 2 0,1-2 0,0 0 0,1 1 0,-1 1 0,-1-1 0,0 1 0,-1 0 0,1 0 0,2-1 0,0 0 0,0 0 0,0 0 0,0 0 0,-1 0 0,1-1 0,-1 1 0,1-1 0,-1 1 0,0 1 0,1-1 0,0 1 0,0-1 0,0 0 0,-2 1 0,1 1 0,0-1 0,1-1 0,0 0 0,-1 0 0,-1 2 0,-1 2 0,0-1 0,3-1 0,0-2 0,-1 0 0,0 0 0,-2 0 0,1 0 0,2 1 0,-1-1 0,1 0 0,-2 3 0,-1-2 0,1 1 0,1-1 0,1-2 0,0 2 0,0-1 0,0 1 0,-1-1 0,2 0 0,-2 2 0,3-2 0,-3 2 0,1-4 0,0 2 0,-2 3 0,4-4 0,-2 3 0,1-2 0,-1 0 0,0 0 0,-1 0 0,1-1 0,1 2 0,0 0 0,0 1 0,-1-2 0,0-1 0,0 2 0,-1-1 0,2 1 0,-2-1 0,0 0 0,0 2 0,-1 0 0,1-1 0,1-1 0,-1 0 0,-1 1 0,-1 1 0,0 1 0,2-2 0,0 0 0,1-1 0,-1 0 0,0 0 0,-2 1 0,3-2 0,-1 0 0,1 2 0,0-2 0,-2 2 0,0-1 0,0 0 0,2-2 0,-2 4 0,4-4 0,-3 3 0,0-1 0,-2 0 0,3-1 0,-2 1 0,2-2 0,-2 2 0,0 0 0,0 1 0,1 0 0,1-2 0,-2 1 0,2-1 0,-2 1 0,1-1 0,1 0 0,-1 2 0,0-1 0,-1 2 0,3-4 0,-3 2 0,2-1 0,-4 1 0,2 1 0,0-1 0,2-1 0,0 1 0,0-1 0,-2 2 0,1-2 0,0 1 0,1-1 0,-2 3 0,1-3 0,0 2 0,0-2 0,0 0 0,-1 3 0,2-4 0,-2 4 0,2-3 0,-1 1 0,-1 1 0,-1 0 0,-1 1 0,0 0 0,1 0 0,3-2 0,1-1 0,-2 2 0,1-1 0,-1 0 0,1 0 0,0 1 0,1-2 0,-2 4 0,2-4 0,-2 2 0,0 1 0,2-4 0,-2 5 0,2-5 0,-2 2 0,1 1 0,0-1 0,0 0 0,0 0 0,0-1 0,-2 3 0,1-3 0,-1 3 0,3-3 0,-1 0 0,-1 3 0,2-2 0,-2 0 0,1 1 0,1-2 0,-2 2 0,1-1 0,0 0 0,-1 1 0,0-2 0,-1 2 0,0 1 0,2-1 0,0 2 0,0-2 0,1-3 0,-2 3 0,1 0 0,0 0 0,0 0 0,0-2 0,-1 2 0,0-1 0,-2 1 0,2 0 0,-1-1 0,0 1 0,2 0 0,-1-1 0,-1 1 0,1 0 0,-1 1 0,1-2 0,1 1 0,0-1 0,-1-1 0,-1 2 0,0 0 0,0-1 0,1 1 0,1-2 0,-1 2 0,1-2 0,-2 2 0,3-2 0,-3 2 0,0 0 0,-1 0 0,-1 1 0,2-1 0,1 0 0,1-2 0,-1 2 0,-2 1 0,0 0 0,2-1 0,1-1 0,0 0 0,-1 0 0,1 0 0,-2 0 0,2 0 0,0 0 0,-1 1 0,1 0 0,-1-1 0,1 0 0,1-1 0,-1 2 0,0 0 0,0 0 0,-1-1 0,1 2 0,-1-1 0,0 1 0,1-2 0,0 0 0,0 2 0,-1-1 0,-2 2 0,2-1 0,0 0 0,1-1 0,1-1 0,-1 2 0,-1-3 0,-1 3 0,1-2 0,-1 2 0,2-1 0,1-1 0,-1 2 0,-2 1 0,-1 1 0,-1 2 0,0-1 0,1-1 0,-1 1 0,1 0 0,-1-1 0,0 2 0,0 0 0,-1-1 0,0 0 0,1 1 0,0 1 0,1 1 0,0-1 0,-1 3 0,-3 3 0,-1 2 0,0-1 0,7-9 0,1-5 0</inkml:trace>
</inkml:ink>
</file>

<file path=ppt/ink/ink1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31.824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1 24575,'0'0'0</inkml:trace>
</inkml:ink>
</file>

<file path=ppt/ink/ink1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31.825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 1 24575,'0'0'0</inkml:trace>
</inkml:ink>
</file>

<file path=ppt/ink/ink1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31.826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0 24575,'0'0'0</inkml:trace>
</inkml:ink>
</file>

<file path=ppt/ink/ink1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31.827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 1 24575,'0'0'0</inkml:trace>
</inkml:ink>
</file>

<file path=ppt/ink/ink1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31.828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 1 24575,'0'0'0</inkml:trace>
</inkml:ink>
</file>

<file path=ppt/ink/ink1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31.857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15 440 24575,'-2'8'0,"-5"25"0,4-16 0,1-6 0</inkml:trace>
</inkml:ink>
</file>

<file path=ppt/ink/ink1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35.010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2554 1 24575,'-24'6'0,"8"-3"0,2 3 0,8-2 0,-3 2 0,-1-1 0,-2 1 0,-2-1 0,1 1 0,3-1 0,2 0 0,2-1 0,1-1 0,-1 1 0,1-1 0,-1 1 0,0-1 0,0 1 0,1 0 0,-1 0 0,2-1 0,-2 2 0,0 0 0,0-1 0,-1 1 0,4-1 0,-2 0 0,0 1 0,-2 0 0,0-1 0,0 0 0,2 1 0,0-1 0,0 1 0,-1-1 0,-3 2 0,0 0 0,0 1 0,3-2 0,2-1 0,-2 2 0,2-3 0,-3 3 0,2-2 0,0 0 0,0 1 0,-2 0 0,1 0 0,-3 1 0,3-2 0,2 1 0,-1-1 0,0 0 0,-1 0 0,0 0 0,0 1 0,0-1 0,1-1 0,-2 2 0,-1-1 0,-4 2 0,2-1 0,1 0 0,2-1 0,2-2 0,-1 3 0,2-3 0,-3 3 0,1 0 0,-1-1 0,-1 2 0,0-1 0,0 0 0,1 0 0,3-1 0,-2 0 0,0 2 0,1-2 0,-2 1 0,3-2 0,-1 1 0,-3 2 0,1-2 0,-3 4 0,6-5 0,-1 2 0,-1-1 0,0 0 0,-1 1 0,1 0 0,1-2 0,1 2 0,-2-2 0,0 1 0,-1 0 0,2 1 0,0-1 0,0 0 0,0 0 0,-1 0 0,-1 1 0,2 0 0,0-1 0,-1 1 0,1-1 0,-4 1 0,2 0 0,1-1 0,0 1 0,2-1 0,-3 2 0,2-2 0,-4 2 0,3-2 0,1 0 0,-1 0 0,2 0 0,-3 1 0,2-1 0,0 1 0,-1 0 0,2-2 0,-3 4 0,1-4 0,-1 3 0,1-2 0,2-1 0,-1 3 0,0-1 0,-2 2 0,2-3 0,0 0 0,-1 1 0,1-2 0,-3 3 0,0 0 0,-2 1 0,0 1 0,2-1 0,1-1 0,2-1 0,-1 0 0,-1 0 0,0-1 0,-1 0 0,2-1 0,1 0 0,-1 1 0,2 0 0,-3 1 0,0 0 0,1 0 0,1-1 0,0-1 0,0 2 0,-1-1 0,0 1 0,2-1 0,-2 1 0,2 0 0,-2 0 0,1 0 0,0-1 0,1 0 0,-1 1 0,1-1 0,-2 1 0,0 0 0,1-1 0,1 0 0,-1 1 0,0 0 0,-2 1 0,0-1 0,1 1 0,1-2 0,0 0 0,1 1 0,-2 0 0,0 1 0,2-3 0,-2 3 0,1-2 0,-1 1 0,0-1 0,2 0 0,-2 0 0,1 0 0,-2 2 0,1-2 0,1 0 0,0 1 0,0-2 0,0 2 0,-1 0 0,-1-1 0,1 1 0,0-1 0,2-1 0,-2 1 0,1-1 0,-2 2 0,0-1 0,1 1 0,1 0 0,1-2 0,-4 3 0,2-1 0,-3 1 0,4-2 0,1 0 0,-1 1 0,1 0 0,-1 0 0,1 0 0,-1-1 0,1 0 0,-2 1 0,1 0 0,-1-1 0,2 2 0,-1-2 0,-2 3 0,-1 0 0,0 0 0,2 0 0,3-3 0,-1 0 0,-2 2 0,-1 1 0,0-2 0,1 0 0,2-2 0,-1 0 0,-2 1 0,-2 2 0,-2 2 0,0 1 0,1-1 0,5-3 0,2-1 0,-3 1 0,0-1 0,-3 3 0,0-1 0,1-1 0,2 1 0,2-1 0,-1 1 0,0-2 0,-3 2 0,1 0 0,-1 0 0,0 0 0,2-1 0,2 0 0,-1-1 0,-1 1 0,0 0 0,-1 0 0,1 1 0,-1 2 0,-1 0 0,1-1 0,1-1 0,0-1 0,1 1 0,0-1 0,0 1 0,1-2 0,0 1 0,-2 1 0,1-1 0,-2 2 0,3-2 0,-4 3 0,2-3 0,1 1 0,-1 1 0,4-4 0,-8 6 0,1 0 0,-6 4 0,1 0 0,1-2 0,2-2 0,3-2 0,-1 0 0,0 0 0,0 0 0,-1 1 0,3-2 0,-1 0 0,2-1 0,2-1 0,-2 0 0,1 0 0,-2 2 0,0 0 0,0 0 0,-1 1 0,0-1 0,0 1 0,0 0 0,0 0 0,-1 0 0,2-1 0,2-1 0,1-1 0,-2 3 0,1-2 0,-3 4 0,1-2 0,1 1 0,0-1 0,2-1 0,0-1 0,-1 0 0,-2 2 0,-1 1 0,-1 2 0,0 0 0,-1-1 0,0 1 0,-1 0 0,0 1 0,1-2 0,2-2 0,3-1 0,-1-2 0,0 3 0,-2 1 0,-1-1 0,2 0 0,1-1 0,-1 1 0,3-2 0,-1 2 0,1-3 0,2 1 0,-4 3 0,2-3 0,-2 1 0,2-1 0,0 0 0,-1 2 0,-3 2 0,2-2 0,-3 3 0,3-4 0,-1 1 0,3-1 0,1-1 0,-2 1 0,0 0 0,-3 3 0,2-1 0,1 0 0,1-2 0,2-2 0,-3 3 0,0 0 0,-3 3 0,1-1 0,0 1 0,0-1 0,-1 1 0,0 0 0,1-1 0,0 0 0,-1-1 0,-1 1 0,-1 1 0,0 1 0,-1 1 0,0 0 0,0-1 0,1-1 0,0 2 0,0 2 0,-1 2 0,-3 5 0,-2 2 0,1 0 0,1-3 0,5-5 0,4-8 0,3-3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15.421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1 603 24575,'19'-13'0,"-3"2"0,-4 2 0,0 1 0,-2 0 0,0 1 0,-1 1 0,0 1 0,-1 1 0,0 0 0,-2 1 0,-1 0 0,2-1 0,-1 0 0,2-1 0,-2 0 0,-1 1 0,1-1 0,0 2 0,0 1 0,0-2 0,0 0 0,0 0 0,0-1 0,1 1 0,1 0 0,-1 0 0,-1 2 0,0-1 0,-1 1 0,2-2 0,0 1 0,0-2 0,3 0 0,-4 3 0,5-3 0,-8 5 0,6-4 0,-5 2 0,4-1 0,0-1 0,-1 1 0,1 0 0,-2 1 0,1-1 0,0 0 0,0 1 0,-1-2 0,0 2 0,-1-1 0,2-1 0,0 1 0,-1 0 0,2 0 0,-4 0 0,4 0 0,-2 0 0,-1 0 0,2 0 0,-2 1 0,1-1 0,2-1 0,-1 1 0,1 0 0,-2 2 0,0-1 0,2-1 0,-1 0 0,1-1 0,-2 2 0,0 1 0,1-2 0,0 1 0,1-1 0,-1 0 0,1 0 0,-1 1 0,-1 1 0,0 0 0,0-1 0,1 1 0,0-2 0,-1 2 0,2-1 0,-1 0 0,2 0 0,-1-1 0,2 1 0,0-1 0,0 1 0,0 0 0,-2 1 0,-1-1 0,-2 1 0,2 0 0,2-1 0,1 0 0,1-1 0,0 1 0,-1 0 0,-2 1 0,0 1 0,-4-1 0,7-1 0,-4-1 0,5 0 0,-1 0 0,0 2 0,0-1 0,-1 0 0,1 1 0,-2-1 0,-1 0 0,-1 1 0,-1 1 0,0-1 0,2-1 0,0-1 0,1 1 0,0 0 0,0-1 0,0 1 0,1-1 0,0 0 0,2 0 0,-1 0 0,-2 1 0,4-3 0,-2 1 0,2 0 0,-2 0 0,-2 2 0,2-1 0,-1 0 0,-1 0 0,1 0 0,-1 0 0,1 0 0,0 0 0,-2 0 0,0 1 0,-1-1 0,3 0 0,2-1 0,1 0 0,1-1 0,-3 2 0,1-2 0,-3 3 0,2-2 0,-1 2 0,6-2 0,3-1 0,-1 2 0,-3-1 0,-6 2 0,1 0 0,1 0 0,-1-1 0,1 0 0,-1 1 0,-1 0 0,1 0 0,0 0 0,0 0 0,2 0 0,-2 0 0,0-1 0,1 1 0,3 0 0,-4-1 0,3 1 0,-5 0 0,2 0 0,1 0 0,0 0 0,-1 0 0,1 1 0,2-3 0,-4 4 0,7-4 0,-5 2 0,5-1 0,0 0 0,-3 1 0,1 0 0,1-2 0,-1 1 0,-1 0 0,0 0 0,3 0 0,3 0 0,2 0 0,0 0 0,-4 1 0,3 0 0,6-1 0,-7 1 0,12-1 0,-10 1 0,8-1 0,2 0 0,0 1 0,3 0 0,0 1 0,1-1 0,4 0 0,7 1 0,-15 1 0,15 0 0,-13 0 0,5 0 0,-5 0 0,-7 0 0,-14 0 0,-1 0 0</inkml:trace>
</inkml:ink>
</file>

<file path=ppt/ink/ink1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35.035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15 440 24575,'-2'7'0,"-5"27"0,4-17 0,1-5 0</inkml:trace>
</inkml:ink>
</file>

<file path=ppt/ink/ink1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35.036"/>
    </inkml:context>
    <inkml:brush xml:id="br0">
      <inkml:brushProperty name="width" value="0.1" units="cm"/>
      <inkml:brushProperty name="height" value="0.1" units="cm"/>
      <inkml:brushProperty name="color" value="#050819"/>
    </inkml:brush>
  </inkml:definitions>
  <inkml:trace contextRef="#ctx0" brushRef="#br0">0 153 24575,'0'-9'0,"0"0"0,1 8 0,0 0 0,-1-3 0,3 2 0,1-2 0,-3 1 0,1 2 0,0-1 0,1 0 0,1 0 0,0 1 0,-3-2 0,2 3 0,-1-1 0,1 0 0,-1-3 0,3 3 0,-2-2 0,0 2 0,-2 0 0,2-1 0,2-1 0,2-2 0,0 1 0,-1 0 0,-2 2 0,-2 1 0,2-1 0,-3 0 0,4-2 0,0 0 0,-1 1 0,1-1 0,-2 3 0,1-2 0,-1 2 0,0 0 0,1-2 0,-1 1 0,0 1 0,-1-1 0,1 1 0,0-1 0,0 2 0,0-3 0,2 2 0,-3 0 0,2 1 0,-1-2 0,0 0 0,2-1 0,2 0 0,1 1 0,0-1 0,-2 1 0,-2 1 0,1 0 0,0-2 0,-2 3 0,2-2 0,-1 2 0,0-1 0,-3-1 0,5 2 0,-2-1 0,2 0 0,0 1 0,-1 0 0,-1-1 0,0 1 0,1-2 0,2 2 0,2 0 0,0-1 0,-1 0 0,-1 1 0,-2 0 0,-1 0 0,0 0 0,0 0 0,3 0 0,0 0 0,-1 0 0,-1 0 0,-3 0 0,3 0 0,0 0 0,0 0 0,0 0 0,0 2 0,-1-2 0,1 3 0,-1-2 0,-2 0 0,2 1 0,-2-1 0,1 0 0,0 0 0,1 1 0,1 0 0,0 1 0,-1-2 0,-2 0 0,1 2 0,-2-3 0,3 3 0,0-1 0,-1-1 0,1 3 0,-1-4 0,-1 3 0,0-1 0,1 0 0,1 2 0,-1-2 0,1 1 0,0-1 0,-2 1 0,1-2 0,-2 1 0,2 0 0,-1 1 0,3 0 0,-1-1 0,-2 1 0,0-2 0,0 3 0,-1-4 0,3 4 0,-2-2 0,0 1 0,1 0 0,0 0 0,-1 0 0,0 0 0,0-1 0,1 1 0,-2-1 0,3 2 0,-3 0 0,3 0 0,-3-2 0,3 3 0,-2-2 0,-1 0 0,1-1 0,-1 0 0,0 2 0,1-2 0,1 2 0,-1 1 0,1-4 0,-2 3 0,0-2 0,2 1 0,-2-2 0,0 2 0,2-1 0,-1 2 0,2 0 0,0-1 0,0 2 0,-3 0 0,1-1 0,0-2 0,-1 2 0,0-3 0,1 2 0,0-2 0,0 3 0,1 0 0,-2-1 0,1 1 0,0-1 0,-1 0 0,-1-2 0,1 3 0,0-1 0,1 0 0,-1-1 0,-1 1 0,1-1 0</inkml:trace>
</inkml:ink>
</file>

<file path=ppt/ink/ink1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35.037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1 200 24575,'6'-6'0,"0"1"0,-4 2 0,-1 2 0,-2-4 0,1 0 0,0-1 0,1 1 0,0 3 0,0-1 0,1 1 0,-1-1 0,1 1 0,1-1 0,-1-3 0,0 1 0,0 2 0,-1 0 0,1 2 0,0-2 0,-2 2 0,4-3 0,-2-1 0,3 0 0,0-1 0,-1 2 0,1 0 0,-3 2 0,1-1 0,1 1 0,-3 1 0,3-1 0,-1-1 0,0 0 0,2 0 0,-3-1 0,1 3 0,-2-2 0,1 2 0,1 0 0,-1-1 0,2-1 0,1 1 0,-1-1 0,1 1 0,-3 1 0,2 0 0,-1 0 0,0 1 0,1-3 0,0 2 0,-1 0 0,0-1 0,2 0 0,-3 1 0,1 0 0,-1 1 0,2-3 0,-1 1 0,2 0 0,-2 0 0,1 1 0,-1 1 0,0-2 0,-2 2 0,2-1 0,1-1 0,-1 2 0,4-2 0,-2 0 0,-4 1 0,3 1 0,-2 0 0,2-2 0,-2 1 0,2 0 0,0 0 0,-1 1 0,1 0 0,-1-2 0,-1 1 0,3 0 0,-1 0 0,1-1 0,-1 2 0,-1 0 0,0-1 0,1 0 0,-2 1 0,2 0 0,-1 0 0,1 0 0,0-1 0,0-1 0,3 1 0,-3 1 0,3 0 0,-3 0 0,1 0 0,-1 0 0,-1-1 0,-1 0 0,3 1 0,0-2 0,1 2 0,0 0 0,2 0 0,0 0 0,-2-1 0,3 0 0,-1 1 0,-2 0 0,3 0 0,-7 0 0</inkml:trace>
</inkml:ink>
</file>

<file path=ppt/ink/ink1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35.038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0 139 24575,'5'-4'0,"0"0"0,-4 2 0,0 2 0,2-3 0,-1 1 0,1-2 0,-1 2 0,0 0 0,0 0 0,1 1 0,0 0 0,1-2 0,-1 2 0,-1 0 0,-1-2 0,4 2 0,-2-2 0,2 0 0,0-1 0,-2 1 0,4 0 0,-5 3 0,1-3 0,-1 3 0,1-2 0,-1 0 0,2 1 0,-3-1 0,1 2 0,1-3 0,-1 1 0,2 1 0,1-3 0,-2 3 0,-1-1 0,-1 1 0,2-1 0,1 0 0,-1-1 0,2 1 0,0-1 0,0 0 0,0 1 0,-1 0 0,0 2 0,-3-2 0,3 1 0,-3-1 0,5 0 0,-3 1 0,-1-1 0,-1 1 0,3-1 0,-1 0 0,0 0 0</inkml:trace>
</inkml:ink>
</file>

<file path=ppt/ink/ink1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35.039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65 24575,'14'-5'0,"-3"2"0,-5 1 0,-2 2 0,-2-2 0,2 2 0,-3-1 0,4-1 0,-2 0 0,0-1 0,1 3 0,-1-3 0,-2 2 0,1-1 0,2 2 0,-1-3 0,-1 2 0,-11 1 0,6 0 0,-7 0 0,5 1 0,0 0 0,4 1 0,9-2 0,-2-2 0,6 0 0,-6 1 0,0-1 0,-1 1 0,0 0 0,0 0 0,-3-1 0,3 0 0,-2 2 0,1-1 0,-2 1 0,1 0 0,0 0 0,0 0 0,-1-2 0,2 1 0,-1 0 0,2 0 0,-3 1 0,0-2 0,1 2 0,1-1 0,1 1 0,1 0 0,0 0 0,0 0 0,-1 0 0,0 0 0,-1 0 0,-2 0 0,3 0 0,-1 0 0,1 0 0,-1 0 0,0 1 0,1 1 0,-2-2 0,1 1 0,4 1 0,-5 0 0,2-1 0,-1 0 0,0 0 0,-1 1 0,2-1 0,-1 0 0,-1 2 0,0-3 0,0 1 0,1 0 0,-2 2 0,2-2 0,1 3 0,-2-3 0,2 2 0,-1-1 0,0 0 0,0 1 0,2 0 0,-1 1 0,0-1 0,0 0 0,-2 0 0,1-2 0,0 3 0,-2-3 0,1 2 0,1-1 0,-2 1 0,1-2 0,-1 1 0,2 1 0,0-1 0,-2 1 0,3-2 0,-3 1 0,1 1 0,-1-2 0,1 2 0,-1-1 0,3 2 0,-2-2 0,1 1 0,-3 1 0,1-2 0,1 2 0,1-2 0,-2 2 0,2-2 0,-2 1 0,2 1 0,-2-2 0,1 3 0,-2-2 0,2-1 0,-1 1 0,1-1 0,-1-1 0,2 3 0,-3-3 0,3 2 0,-2-2 0,0 2 0,-7-11 0,2 6 0,-4-7 0,3 5 0,0 0 0,2 2 0,-2-2 0,3 3 0,-2 0 0,1-1 0,-2 1 0,2 0 0,-1 1 0,1-2 0,0-1 0,-1 2 0,1-2 0,9 3 0,-5 2 0,8 0 0,-5 2 0,-1-3 0,1 3 0,-3-3 0</inkml:trace>
  <inkml:trace contextRef="#ctx0" brushRef="#br0" timeOffset="1">420 140 24575,'3'2'0,"-1"-1"0,-1 0 0,2 2 0,-9-10 0</inkml:trace>
  <inkml:trace contextRef="#ctx0" brushRef="#br0" timeOffset="2">415 134 24575,'-4'-3'0,"3"0"0,0 3 0,-2-2 0,1 0 0,-2 0 0,2-1 0,1 1 0,-3 1 0,4-2 0,-1 2 0,-2-3 0,2 3 0,0-2 0</inkml:trace>
  <inkml:trace contextRef="#ctx0" brushRef="#br0" timeOffset="3">370 92 24575,'-1'-1'0,"-1"-2"0,-1 2 0,1 0 0,-1-2 0,0 1 0,0-1 0,-2 1 0,4-1 0,-2 1 0,1 2 0,1-1 0,-3-2 0,0 1 0,2-1 0,-3 1 0,0-1 0,1 1 0,1 0 0,0 0 0,0 1 0,0-1 0,-1 1 0,0-1 0,-1 1 0,0-2 0,0 1 0,0-1 0,-2 1 0,2-1 0,-4 1 0,0-1 0,1 1 0,0 2 0,1-2 0,2 2 0,0 0 0,1 0 0,-1-1 0,-2 0 0,0 0 0,0 1 0,2 0 0,0 0 0,1 0 0,-1 0 0,3 0 0,-3 0 0,-3 0 0,0 0 0,-1 0 0,2 0 0,0 0 0,4 0 0,-1 0 0,0 0 0,-1 0 0,-1 0 0,0 0 0,-2 0 0,3 0 0,0 0 0,3 0 0,-2 0 0,2 0 0,-2 0 0,1 0 0,1 0 0,9-2 0,-5 1 0,9-1 0,-5 0 0,1 0 0,1-1 0,1 2 0,-1 0 0,1 0 0,-1-1 0,-4 2 0,0-1 0,-1 1 0,2-1 0,-2 1 0,2 0 0,2 0 0,-2 0 0,-2 0 0,1 0 0,0 0 0,-2 0 0,3 0 0,-4 0 0,3 0 0,-1 1 0,2-1 0,-2 1 0,1-1 0,0 2 0,0-1 0,-2 0 0,3 0 0,-1 1 0,-2-1 0,2 0 0,0-1 0,-3 1 0,3-1 0,-1 3 0,1-2 0,0 2 0,0-2 0,-1 0 0,1 2 0,-1-3 0,-1 1 0,0 0 0,2 2 0,0-2 0,-2 0 0,1 2 0,1-2 0,-2 1 0,3 0 0,-2-1 0,0 0 0,-1 0 0,0 2 0,1-2 0,0 1 0,-1 0 0,0 0 0,0-1 0,0 1 0,1 0 0,-1 1 0,3-1 0,-4-1 0,3 1 0,-1 0 0,1 1 0,-1-2 0,0 1 0,0 1 0,-1-2 0,2 2 0,-3-2 0,3 0 0,-2 2 0,2-2 0,-3 1 0,2-1 0,-1 1 0</inkml:trace>
  <inkml:trace contextRef="#ctx0" brushRef="#br0" timeOffset="4">387 104 24575,'0'2'0,"1"-1"0,1 1 0,2 1 0,-1-1 0,-1 1 0,2-1 0,-3 1 0,1-2 0,1 3 0,-1-2 0,2 2 0</inkml:trace>
  <inkml:trace contextRef="#ctx0" brushRef="#br0" timeOffset="5">423 140 24575,'2'3'0,"-1"-1"0,1 0 0,1 0 0,-3-1 0,4 2 0,-3-2 0,3 3 0,-3-3 0</inkml:trace>
</inkml:ink>
</file>

<file path=ppt/ink/ink1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35.045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307 186 24575,'-11'-6'0,"2"0"0,5 1 0,1 1 0,1 3 0,0 1 0,1-4 0,-2 3 0,1-3 0,-1 3 0,1-1 0,1-1 0,-2 2 0,1 0 0,0-2 0,-1-1 0,-2 2 0,1-3 0,1 1 0,-2 1 0,4 0 0,-1 2 0,0-2 0,0 1 0,-1-3 0,0 0 0,-2 1 0,0-1 0,1 3 0,3-1 0,-2 1 0,1 2 0,-1-3 0,-2 1 0,0-3 0,0 1 0,-1 2 0,4-2 0,-1 3 0,2-2 0,-1 2 0,-1 0 0,-2-1 0,0-1 0,0-1 0,0 1 0,0 0 0,1 1 0,2 0 0,1 1 0,-2 1 0,0-1 0,0-1 0,-1 0 0,-1 1 0,0-2 0,2 1 0,0 2 0,1-2 0,-1 1 0,1-1 0,-5 0 0,4-1 0,-2 1 0,0 0 0,2 1 0,0 1 0,1-2 0,-1 2 0,1-1 0,-3 0 0,3-2 0,-2 3 0,0-2 0,2 1 0,-2-1 0,3 2 0,-3 0 0,-2-1 0,4 0 0,-3 0 0,3-1 0,0 2 0,-2 0 0,2 0 0,-5 0 0,4 0 0,-1-1 0,1 1 0,1-1 0</inkml:trace>
</inkml:ink>
</file>

<file path=ppt/ink/ink1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35.046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0 24575,'10'4'0,"0"-1"0,-5 1 0,0 1 0,0-1 0,-1 0 0,-1 1 0,1-2 0,1 1 0,0 0 0,1 1 0,-2-2 0,2 2 0,-3-3 0,-1 1 0,1-1 0,-2 0 0,1 2 0,1 1 0,2-1 0,-2 2 0,1-1 0,1 1 0,-1 1 0,0 0 0,-1-1 0,1-1 0,0 0 0,0-1 0,-2-1 0,1 1 0,1 0 0,1-1 0,3 4 0,-2-1 0,3 0 0,-2 2 0,-2-2 0,1 0 0,-1-1 0,0 1 0,2-1 0,-2 0 0,1 0 0,1 1 0,2 1 0,0-1 0,-1 0 0,-1 0 0,0-1 0,-2 0 0,0-2 0,-1 0 0,-3 0 0,1-1 0,0 0 0</inkml:trace>
</inkml:ink>
</file>

<file path=ppt/ink/ink1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35.047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0 24575,'10'12'0,"-1"-3"0,-3 0 0,0-3 0,-1-1 0,-2-1 0,-1 1 0,-1-3 0,2 1 0,-1-2 0,-1 1 0,3 1 0,0 1 0,1-3 0,0 1 0,-1 1 0,-2-3 0,-1 1 0,1 0 0,0 2 0,2 1 0,0-2 0,-1 2 0,1-2 0,0 2 0,-2-2 0,3 2 0,-1 0 0,-2-2 0,3 2 0,-3-1 0,0-1 0,1 1 0,0-1 0,-1 2 0,1-2 0,0 2 0,0-1 0,-1-1 0,1-1 0,-1 2 0,1-1 0,0 2 0,2 0 0,0-2 0,1 3 0,0 0 0,-1 0 0,0 0 0,0-1 0,-2 0 0,2-1 0,0 1 0,0 0 0,0-2 0,-2 3 0,2-1 0,2 0 0,-3-1 0,3 1 0,-1 0 0,-1 0 0,1-1 0,-2 1 0,0 0 0,1-1 0,-1 1 0,0 0 0,0-2 0,1 3 0,-1-2 0,-2-1 0,3 2 0,-2-1 0,0 0 0,2 1 0,-2 0 0,1-1 0,0 1 0,1 2 0,2-1 0,1 2 0,1 0 0,-4-2 0,5 4 0,-4-4 0,3 2 0,0 1 0,-3-3 0,0 1 0,-1-1 0,1 0 0,0 0 0,-2 0 0,1 0 0,0-2 0,0 1 0,-1 0 0,0 1 0,1 0 0,-1-3 0,3 3 0,-2-1 0,1 1 0,-1-1 0,0-2 0,0 3 0,0-1 0,-1-3 0,-1 2 0,-2-2 0,1 0 0</inkml:trace>
</inkml:ink>
</file>

<file path=ppt/ink/ink1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35.048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1 132 24575,'2'-8'0,"2"2"0,-1 1 0,2 1 0,-2 2 0,0-2 0,-1 1 0,1 1 0,-2-2 0,3 2 0,-2-1 0,2 1 0,-4 2 0,4-3 0,-2 1 0,1-1 0,-1 1 0,2-1 0,-2 1 0,2 1 0,-3-1 0,2 0 0,-1 1 0,1-4 0,1 2 0,-1 1 0,0-1 0,-1 1 0,1 0 0,1-1 0,-1 0 0,5-2 0,-1 2 0,-2-2 0,-1 2 0,0 2 0,-1 0 0,2-2 0,-2 1 0,1-2 0,0 1 0,1 3 0,-1-1 0,0 0 0,-2 0 0,1-1 0,1 1 0,-1 0 0,1-2 0,1 3 0,-4-1 0,3 1 0,1-1 0,0 1 0,2 0 0,0 0 0,-2 0 0,1 0 0,-4 0 0,1 0 0,3 0 0,0 0 0,3 0 0,-2 0 0,0 0 0,-2 0 0,0 0 0,-2 0 0,1 0 0,1 1 0,1-1 0,0 1 0,-2 1 0,-1-2 0,-1 0 0</inkml:trace>
</inkml:ink>
</file>

<file path=ppt/ink/ink1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35.049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37 24575,'24'-3'0,"-1"-2"0,1-2 0,1 1 0,-4 1 0,-1 1 0,-4 2 0,-4 1 0,3-1 0,-2 2 0,0-1 0,1 0 0,0 1 0,1 0 0,1 0 0,-1 0 0,0 0 0,-2 0 0,1 0 0,-2 0 0,0 0 0,-2 0 0,-2 1 0,1 0 0,0 1 0,-2 1 0,1 0 0,-2-1 0,0 0 0,-2 0 0,-1-1 0,1 1 0,-1-1 0,-1-1 0,-1 1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15.422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912 1054 24575,'22'0'0,"-4"0"0,-6 0 0,-1 1 0,1 1 0,0 2 0,-3 0 0,-1 0 0,0-1 0,0 0 0,2 0 0,4 1 0,1-1 0,1 1 0,-2-2 0,-4 1 0,-1-1 0,-3 0 0,0 1 0,0-1 0,1 2 0,0-3 0,0 2 0,2 1 0,-1-1 0,4 2 0,-1-2 0,-1 1 0,-2-1 0,-1-1 0,-2 0 0,3-1 0,-3 1 0,3 0 0,-3 0 0,1-1 0,2 3 0,-2-1 0,3 2 0,2 1 0,1 1 0,1-1 0,-2-1 0,-4-2 0,-1-1 0,-1-1 0,3 1 0,-1 0 0,1 0 0,-2 0 0,1 0 0,-1 0 0,2-1 0,-2 0 0,2-1 0,-1 0 0,0 0 0,1 0 0,1 0 0,1 0 0,2 0 0,1-2 0,1 0 0,0-1 0,0-1 0,-3 1 0,-1 0 0,-3 0 0,-2 2 0,2-4 0,-3 3 0,3-3 0,-1 1 0,0 0 0,1 0 0,-2 0 0,0 1 0,3-2 0,-4 1 0,4 0 0,-3 1 0,3-1 0,0 1 0,-1 1 0,1 0 0,-3 0 0,1-1 0,2-1 0,-1 1 0,1-1 0,-3 2 0,-25 6 0,11-2 0,-20 3 0,18-3 0,2 1 0,0 0 0,1 0 0,2-1 0,0 0 0,0-1 0,0 0 0,-3 2 0,2-2 0,-2 2 0,5-1 0,-3 0 0,0 0 0,1 0 0,-2-1 0,3 1 0,-1 0 0,-4 1 0,-1-1 0,-3 2 0,2-1 0,0-1 0,-2 0 0,7 0 0,-6 1 0,2-1 0,-1 1 0,-3-1 0,4 0 0,0 1 0,-1-1 0,0 1 0,-2-1 0,-1 1 0,1-1 0,2 0 0,1-1 0,2-1 0,1 0 0,-2 1 0,0 0 0,-2 0 0,-1 0 0,3-1 0,0 0 0,2 0 0,1 0 0,1 0 0,0-6 0,2 2 0,-1-6 0,3 4 0,1 0 0,-1-2 0,0 1 0,-1-1 0,1 2 0,-1 0 0,1-1 0,0-1 0,-1-1 0,0-1 0,0 1 0,-1-1 0,1 2 0,0 1 0,-1 0 0,0 1 0,0 0 0,1 0 0,-3-1 0,3 3 0,-2-2 0,0 1 0,2 1 0,-4-3 0,4 2 0,-1-1 0,-1 1 0,0 0 0,1 0 0,-1 0 0,0-1 0,0 1 0,0 0 0,0 0 0,1 0 0,-1 1 0,-1 0 0,1-2 0,-1 1 0,0-3 0,0 2 0,0 0 0,-1-1 0,0 2 0,-1-1 0,1 0 0,0-1 0,-1 1 0,3 1 0,-3-1 0,1-1 0,0-1 0,0-1 0,1 2 0,-2-1 0,1 0 0,-1 0 0,1 1 0,1-1 0,0 1 0,0 0 0,0 0 0,0 1 0,0 0 0,0 0 0,0 0 0,0-1 0,-1-1 0,-1 0 0,-1-1 0,-1 0 0,0-2 0,-1-1 0,0 0 0,0-1 0,0-1 0,0-1 0,-1 1 0,2 1 0,-1 0 0,2 1 0,-1 2 0,0-1 0,0 1 0,-1-1 0,1 0 0,0 1 0,1-1 0,-1 1 0,0-1 0,-1 1 0,-1-2 0,1 0 0,-1-1 0,-2-6 0,3 7 0,-6-10 0,3 5 0,-8-9 0,-4-8 0,-7-4 0,-7-6 0,-2 5 0,-16-4 0,-13-1 0,-14-5 0,31 19 0,11 8 0</inkml:trace>
</inkml:ink>
</file>

<file path=ppt/ink/ink1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35.050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24575,'17'0'0,"3"0"0,3 0 0,2 0 0,-1 0 0,4 0 0,0 0 0,5 0 0,0 0 0,4 0 0,7 1 0,1 3 0,2 5 0,-20-2 0,2 2 0,-14-5 0,-3 2 0,-2-2 0,-6-2 0,-2-1 0,-2-1 0</inkml:trace>
</inkml:ink>
</file>

<file path=ppt/ink/ink1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35.051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24575,'7'6'0,"0"-1"0,-4-2 0,0-1 0,1 1 0,-3-2 0,5 3 0,-5-3 0,4 1 0,-3 0 0,0-1 0,-1 1 0,3 1 0,-2 1 0,3-1 0,-2 0 0,-1-2 0,1 0 0,-1 2 0,1-2 0,1 3 0,1-1 0,-3 0 0,2-1 0,-3 0 0,2 0 0,-1 1 0,0-2 0,1 3 0,-1-3 0,0 0 0,-1 2 0,1-2 0,2 3 0,0-2 0,-2 0 0,2 0 0,-1 1 0,0 0 0,0-2 0,1 2 0,-2-1 0,1 1 0,0-2 0,0 3 0,2-2 0,-3 2 0,2-2 0,-2 1 0,1-2 0,1 3 0,-2-3 0,2 2 0,-2-1 0,2-1 0,-1 2 0,-1-2 0,1 3 0,0-2 0,2 2 0,-2 0 0,2-1 0,-2 0 0,2 1 0,-1-2 0,0 1 0,1-1 0,-3 1 0,2-1 0,1 1 0,-3 0 0,1-2 0,-2 2 0,2-2 0,-1 2 0,1-1 0,0 1 0,2 3 0,-1-4 0,2 5 0,-4-6 0,-1 1 0,1 0 0</inkml:trace>
</inkml:ink>
</file>

<file path=ppt/ink/ink1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35.052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1 24575,'4'7'0,"1"-2"0,-5-3 0,1-1 0,3 3 0,-3-1 0,4 1 0,-3 0 0,1 0 0,-1-1 0,2 0 0,-3 1 0,3-3 0,-4 1 0,3 1 0,-1-2 0,-1 3 0,2-3 0,-1 3 0,3-1 0,-1 0 0,-2 2 0,1-3 0,-1 2 0,0-1 0,0-2 0,1 1 0,-2 1 0,3 0 0,-1 1 0,0 0 0,1 0 0,-3-1 0,2 0 0,0-1 0,-3 1 0,2-1 0,1 1 0,1 1 0,-2-2 0,1 2 0,-1-2 0,1 2 0,0-2 0,0 2 0,1 0 0,1 0 0,-3-1 0,3 1 0,0 0 0,1 1 0,0-1 0,-1 1 0,0 0 0,-1-2 0,0 1 0,0 0 0,-1-1 0,1 2 0,0 0 0,-1 0 0,2 0 0,-1 3 0,0-1 0,1 1 0,0-1 0,-1-2 0,-3-4 0</inkml:trace>
</inkml:ink>
</file>

<file path=ppt/ink/ink1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35.053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24575,'0'0'0</inkml:trace>
</inkml:ink>
</file>

<file path=ppt/ink/ink1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35.054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0 24575,'11'5'0,"-1"0"0,0 1 0,-2 0 0,-2 1 0,0-5 0,-1 2 0,0 0 0,0 1 0,1-2 0,-2 0 0,1 2 0,-1-3 0,-1 1 0,1 0 0,0 0 0,-2 1 0,2-3 0,-3 1 0,2 1 0,-1-2 0,1 3 0,2 0 0,-2-2 0,1 2 0,0-1 0,-2 0 0,0-2 0,0 0 0,0 2 0,0 1 0,3-2 0,0 2 0,-2 1 0,2-1 0,-1-2 0,0 3 0,-2-2 0,3 0 0,-2 1 0,-1 0 0,2-2 0,-3 2 0,3 1 0,0-3 0,-1 2 0,4 1 0,-2 0 0,0 0 0,-2 0 0,0-4 0,-3 3 0,2-3 0</inkml:trace>
</inkml:ink>
</file>

<file path=ppt/ink/ink1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35.055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0 24575,'10'2'0,"0"2"0,-5 0 0,1 0 0,-1-1 0,-1 1 0,1-1 0,-2 2 0,2-2 0,0 0 0,-1 1 0,-1-3 0,0 3 0,1-3 0,-1 1 0,0 1 0,0-3 0,-1 2 0,1-1 0,0 1 0,1 1 0,0 1 0,0-1 0,-2 0 0,2 0 0,-2-3 0,1 2 0,-1 1 0,1-1 0,2 2 0,-1 0 0,1 1 0,-1 0 0,0-2 0,-1 0 0,-3-2 0,0 2 0</inkml:trace>
</inkml:ink>
</file>

<file path=ppt/ink/ink1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35.056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7 24575,'7'-1'0,"-2"0"0,-2 0 0,-1-1 0,1 2 0,-1 0 0,1-1 0,1 0 0,-2 1 0,1 0 0,-1 0 0,2 0 0,-2 0 0,1 0 0,-1 0 0,2 0 0,-2 0 0,1 0 0,-1 0 0,1 0 0,-1 0 0,3 0 0,-3 0 0,3 0 0,-4 0 0,1 0 0,1 1 0,1 0 0,-3 1 0,1-1 0,1 1 0,-1 1 0,1-1 0,-1 1 0,1 1 0,-1-3 0,-1 1 0,3 0 0,-1 1 0,0 0 0,0 1 0,-1-2 0,2 1 0,-1 0 0,-1 0 0,1-1 0,0 1 0,0-1 0,-2 1 0,0-1 0,2-1 0</inkml:trace>
</inkml:ink>
</file>

<file path=ppt/ink/ink1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35.011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554 1107 24575,'-1'-61'0,"-2"-10"0,1 2 0,0-26 0,2-10 0,2-3 0,4 2 0,3 24 0,1 16 0,-2 14 0,-4 8 0,-2 21 0,0-2 0,0 12 0,-1-6 0,1-3 0,-2-2 0,0-2 0,0-2 0,0 2 0,0 6 0,0 6 0,0 6 0,4 47 0,7 5 0,5 40 0,5-5 0,1-4 0,-2-3 0,-2-11 0,1-9 0,-2-4 0,1 1 0,0 2 0,-1 2 0,-1 4 0,-4 1 0,-3 2 0,-4 0 0,-3-3 0,0-6 0,-2-7 0,0-11 0,0-9 0,0-8 0,0-7 0,0-6 0,0-39 0,0-13 0,0-38 0,0-1 0,0-7 0,0-5 0,0 31 0,0-17 0,0 32 0,0-9 0,0 11 0,0 20 0,0 4 0,0 4 0,0 0 0,0 3 0,0 4 0,0 2 0,0 0 0,0-3 0,0-5 0,0 2 0,0 2 0,0 5 0,0 6 0,0 2 0,11 15 0,14 13 0,13 13 0,11 9 0,4 8 0,0 2 0,0 5 0,-6 2 0,-8-7 0,-5-2 0,-6-7 0,-1-5 0,-2-4 0,-1-3 0,3-1 0,-2-5 0,-1-3 0,-1-2 0,-3-3 0,-1 0 0,0-2 0,-1-1 0,1-1 0,-1-1 0,-3-2 0,-5-2 0,0-3 0,-8-8 0,-21-30 0,-9-10 0,-20-29 0,1-2 0,1-1 0,0 0 0,6 7 0,6 13 0,6 11 0,8 13 0,4 9 0,4 5 0,1 4 0,0 1 0,-1 0 0,-1-2 0,-1-2 0,0 0 0,-3-3 0,7 8 0,-5-7 0,5 5 0,-2-3 0,-2-1 0,5 4 0,2 1 0,2 3 0,3 1 0,-2 0 0,1 1 0,-1-2 0,0 0 0,2 2 0,-3-2 0,32 28 0,8 12 0,29 30 0,2 7 0,0 3 0,-4-2 0,-5 0 0,-10-7 0,-5-5 0,-5-7 0,-4-8 0,-2-6 0,-3-5 0,-2-5 0,-2-4 0,-2-4 0,-3-4 0,-2-2 0,0-1 0,-1-2 0,2 1 0,0 1 0,0 0 0,2 3 0,1 2 0,3 4 0,4 5 0,0 2 0,1 3 0,-2-2 0,-1-1 0,-1-4 0,-8-8 0,-1-2 0,-13-11 0,-28-31 0,-17-17 0,-28-32 0,9 6 0,8 8 0,10 10 0,7 6 0,3 5 0,3 3 0,9 10 0,1 4 0,3 1 0,1 2 0,0 1 0,2-2 0,-1 0 0,1 1 0,1 2 0,0 2 0,2 4 0,0 1 0,3 1 0,1 3 0,4 1 0,0 1 0,0 2 0,-1-5 0,-1 0 0,0-1 0,1 2 0,0 2 0,1 1 0,23 17 0,-5 2 0,18 13 0,-12-6 0,-4-3 0,-3-5 0,0 0 0,-2-1 0,-2-1 0,0-1 0,0-1 0,-3-3 0,3 4 0,-2-3 0,1 2 0,-1-1 0,1-2 0,-5-3 0,4 1 0,-3 0 0,4 1 0,1 1 0,0 1 0,-1-1 0,0 0 0,1 1 0,0 0 0,1 1 0,0 1 0,-1-2 0,0 2 0,-1-1 0,-1 1 0,0-2 0,0 0 0,0 0 0,3 1 0,0 1 0,1 1 0,-1 1 0,1-1 0,0 1 0,1 1 0,1 0 0,2 2 0,0 1 0,2 1 0,2 3 0,3 2 0,1 2 0,-1-1 0,1 2 0,1-1 0,-2-1 0,0 0 0,-2-1 0,-2-1 0,1 1 0,1 1 0,0 1 0,4 2 0,1 2 0,2 0 0,1 0 0,-4-4 0,-3-3 0,-6-5 0,-5-5 0,0 0 0,-8-6 0,-22-3 0,5-5 0,-57-26 0,16-3 0,-8-8 0,-27-17 0,-5-7 0,-5-3 0,1-1 0,12 6 0,7 4 0,21 15 0,7 3 0,-14-11 0,2 0 0,6 4 0,4 4 0,4 2 0,12 9 0,3 2 0,6 5 0,-3-1 0,-1-2 0,-2 2 0,2-1 0,6 5 0,5 5 0,6 4 0,2 4 0,8 7 0,2 26 0,8 14 0,7 26 0,5 12 0,8 8 0,3 1 0,0-2 0,0-16 0,-4-12 0,-2-11 0,-1-8 0,-1-5 0,-1-6 0,-2 0 0,1-1 0,0-1 0,-2-3 0,-2-4 0,-4-5 0,-4-3 0,-1-2 0,-17-16 0,-10-14 0,-17-19 0,-9-9 0,-7-8 0,-1-3 0,1 1 0,10 11 0,15 16 0,14 17 0,4 4 0,10 13 0,-5 1 0,11 20 0,5 15 0,8 17 0,9 11 0,2-2 0,4 3 0,-2-10 0,-4-11 0,-3-10 0,-9-16 0,-3-5 0,-5-6 0,1-3 0,-5-23 0,-4-3 0,-4-20 0,-3 9 0,1 5 0,3 10 0,8 10 0,12 6 0,17 18 0,23 16 0,12 13 0,7 6 0,-5-3 0,-17-10 0,-13-10 0,-15-9 0,-9-8 0,-11-5 0,-23-20 0,-20-12 0,-9-7 0,-3-3 0,-18-13 0,14 10 0,0-1 0,-9-12 0,-16-17 0,12 4 0,12 7 0,14 7 0,12 11 0,5 3 0,4 5 0,3 3 0,1 1 0,1 1 0,2 2 0,-1-2 0,1 1 0,4 3 0,1 4 0,5 6 0,1 7 0,2 1 0,0 1 0,-1-1 0,0-5 0,-3-3 0,0-3 0,-1-1 0,1 0 0,-2 1 0,0 0 0,2 8 0,-2-5 0,1 6 0,-3-3 0,-1-2 0,-2 2 0,-2-1 0,3 3 0,-2 0 0,1 0 0,3 3 0,0 0 0,5 5 0,0 0 0,-3 8 0,-1 3 0,-3 5 0,1 4 0,1 0 0,2 0 0,0-2 0,1-1 0,0-1 0,2-1 0,1 0 0,2-3 0,0-1 0,0-5 0,-1 5 0,0-5 0,-2 5 0,1-1 0,1 1 0,0-2 0,1 0 0,0-1 0,-1 0 0,-3 4 0,-1 2 0,0 4 0,-1 1 0,3-2 0,-1 0 0,1 0 0,-1-2 0,3-6 0,-1 4 0,2-1 0,-4 7 0,3-5 0,-3 4 0,2-2 0,-2 4 0,-2 1 0,1-1 0,1-2 0,0-1 0,-1 2 0,0 4 0,-2 3 0,-1 2 0,-1-1 0,0 3 0,1-3 0,0 1 0,2-1 0,0-4 0,0 1 0,1-2 0,-1-1 0,-2 3 0,0 0 0,-1 1 0,1-1 0,1 0 0,0 2 0,0 2 0,0 0 0,2 0 0,0-2 0,2-5 0,0-3 0,2-2 0,2-5 0,0-5 0,14-24 0,4-3 0,16-22 0,1 5 0,3-4 0,0-1 0,-3 5 0,-3 2 0,-2 3 0,-2 4 0,-3-1 0,-7 5 0,-3 2 0,-2 4 0,-1 4 0,-3 5 0,-2 5 0,-3 4 0,-7 25 0,-8 13 0,-7 32 0,-2 5 0,-1 18 0,1 3 0,2-3 0,4-8 0,5-27 0,5-16 0,1-17 0,3-13 0,1-4 0,3-24 0,8-22 0,8-23 0,14-29 0,6-6 0,2 0 0,-4 11 0,-12 31 0,-8 22 0,-8 16 0,-4 12 0,-3 8 0,-1 13 0,-1 14 0,0 11 0,0 22 0,0 23 0,3-20 0,3 20 0,3-40 0,2 6 0,0-13 0,-2-10 0,-2-9 0,-2-7 0,-2-3 0,21-50 0,-18 32 0,17-35 0</inkml:trace>
</inkml:ink>
</file>

<file path=ppt/ink/ink1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35.012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0 24575,'17'16'0,"-1"0"0,-7-7 0,-1 0 0,-2-3 0,-1 0 0,0-1 0,-1-1 0,1 2 0,1 1 0,0 0 0,2 2 0,-1-1 0,0 1 0,-1-2 0,0 0 0,1 0 0,0 0 0,0 0 0,0 1 0,0 0 0,-1 1 0,1-2 0,-3-2 0,1-2 0,1 2 0,1 0 0,1 3 0,-1-1 0,0-1 0,-1 1 0,1 0 0,0-1 0,-1 0 0,0 1 0,0-1 0,0-2 0,-1 1 0,0 0 0,-1 0 0,2 2 0,2 0 0,2 1 0,0 1 0,0-1 0,0 2 0,-1-1 0,-1 0 0,1 0 0,0 0 0,0 0 0,-1-1 0,-1-2 0,0 1 0,0 0 0,-1-1 0,2 1 0,5 5 0,-5-6 0,5 5 0,-5-5 0,2 2 0,0 2 0,-2-3 0,7 6 0,-9-7 0,10 8 0,-5-2 0,4 4 0,1 1 0,-1-1 0,-1-1 0,0-2 0,-1 1 0,0-1 0,0 0 0,2 2 0,-1-2 0,1 2 0,1 0 0,0-1 0,0 0 0,-2-1 0,0-1 0,-1-1 0,0 0 0,1-1 0,-1 0 0,0-1 0,0 0 0,1 0 0,-1-1 0,-1-1 0,-3-1 0,-5-2 0,-16-19 0,0 3 0,-16-17 0,15 15 0,-3-3 0,8 7 0,-2-2 0,1 3 0,1 0 0,1 1 0,3 3 0,0 0 0,-2 1 0,1 1 0,-2-2 0,3 2 0,0-2 0,-1-1 0,0-1 0,0 0 0,2 1 0,-3-2 0,0 1 0,-1 0 0,1 0 0,3 3 0,-2-1 0,0-1 0,-2-3 0,-2-2 0,2 1 0,-2-1 0,4 5 0,1-1 0,1 4 0,-2-4 0,0 2 0,-2-4 0,1 2 0,0 0 0,1 1 0,2 2 0,-3-1 0,0 2 0,-2-2 0,1 1 0,1 0 0,1 1 0,-2-3 0,0 1 0,-3-2 0,0 0 0,1 2 0,3-2 0,2 5 0,0-4 0,-1 2 0,-1-3 0,-2-1 0,1 1 0,1 1 0,2 1 0,-1 2 0,1-3 0,-4 1 0,-1-6 0,-3 0 0,2 1 0,3 3 0,3 2 0,1 0 0,-3-1 0,0 0 0,-3-3 0,1 1 0,0 0 0,2 1 0,1 2 0,2 1 0,-3-2 0,1 1 0,-2-3 0,1 2 0,-1 0 0,1 0 0,1 1 0,1 1 0,-2-2 0,1 2 0,-2-3 0,0-1 0,0 1 0,1 0 0,-1 2 0,2 1 0,0-2 0,0 1 0,1 0 0,-1 1 0,-2-2 0,-1-1 0,-1-2 0,1 2 0,0 2 0,3 1 0,0 1 0,-1 0 0,0-2 0,-2-1 0,1-1 0,0 1 0,-1 0 0,4 1 0,-2 2 0,3 0 0</inkml:trace>
</inkml:ink>
</file>

<file path=ppt/ink/ink1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35.032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0 24575,'14'25'0,"-3"-4"0,-4-12 0,-1-2 0,-1-3 0,-1 0 0,1 0 0,-1 2 0,1-2 0,0 3 0,0-4 0,1 3 0,0-3 0,0 0 0,-1 0 0,2 0 0,-2-2 0,4 1 0,-3-1 0,3 1 0,-3-2 0,0 2 0,1 1 0,0 0 0,-1 1 0,0 0 0,0 1 0,0 1 0,0 0 0,-1-1 0,0-1 0,-1 2 0,0-2 0,0 2 0,-1 0 0,0-1 0,1 1 0,1-1 0,1 1 0,-1-2 0,-1 1 0,2 0 0,-2-1 0,0 2 0,1-1 0,-1 1 0,1 0 0,0 0 0,1 0 0,-2-1 0,1 0 0,1 0 0,-3-1 0,3 4 0,-2-5 0,-1 2 0,5 2 0,-2-3 0,2 4 0,-2-2 0,0-1 0,-1 1 0,1-1 0,0-1 0,0 0 0,-1 1 0,0-1 0,0 1 0,0 1 0,0 0 0,1 0 0,0-1 0,0 0 0,-1-1 0,0 0 0,1 1 0,0 0 0,1 0 0,-1 1 0,-1 0 0,1-1 0,0 0 0,0 0 0,1-1 0,1 0 0,-1 0 0,1 0 0,-1 1 0,0-1 0,1 2 0,0-1 0,1-1 0,1 1 0,-1-1 0,1 1 0,-2-1 0,0 0 0,-3-2 0,1 3 0,-1 0 0,1-1 0,2 2 0,-3-1 0,0-1 0,1 2 0,-2-2 0,2 3 0,-1-3 0,2 2 0,0 0 0,-1-1 0,0 0 0,1 2 0,1 1 0,2 1 0,0-1 0,-3-2 0,0 0 0,-1 0 0,0 0 0,-2 0 0,-1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15.423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995 708 24575,'75'0'0,"0"-1"0,13 0 0,6 3 0,24 6 0,6 6-483,-36 0 0,2 2 1,0 4 482,6 4 0,0 3 0,-1 3 0,-6 1 0,-1 2 0,-1 2 0,1 0 0,-1 2 0,0 0 0,-4-1 0,-1 2 0,-1-1 0,-4-1 0,0 0 0,-1 0 0,1 1 0,0 0 0,-1-1 28,29 15 0,-2-1-28,-3-2 0,-2-1 169,-7-3 1,-3-2-170,-11-5 0,-3-2 0,-7-4 0,-3 0 0,44 23 725,-19-6-725,-18-7 328,-25-14-328,-15-8 0,-14-8 0,-7-4 0,-79-42 0,5 0 0,-11-7 0,-12-5 0,-12-5 0,-3-3-582,15 9 0,-2-1 0,-2-1 0,-2-2 582,-13-5 0,-2-1 0,-3-1 0,-1 0 0,16 7 0,-2 0 0,-1-1 0,0 1 0,0 0-481,-1 0 0,1-1 0,-1 1 0,0 0 0,-1 1 481,-2-2 0,-1 0 0,1 1 0,0 0 0,3 3 0,-13-6 0,2 2 0,3 2 0,2 3-179,13 6 0,2 3 0,2 1 1,2 3 178,-13-3 0,3 4 0,4 2 0,-21-2 0,7 5 0,14 6 0,7 3 963,18 5 1,7 3-964,-21-1 2590,26 3-2590,28 5 931,14 2-931,14 0 0,52 3 0,11 7 0,16 6 0,10 0 0,12 4 0,6 3-583,-6-1 1,5 4 0,4 0 0,3 3 582,-12-3 0,4 2 0,1 0 0,0 2 0,1 0 0,1 2 0,2 0 0,-1 2 0,0-1 0,-3 2 0,-6-2 0,-1 0 0,-2 1 0,-2 0 0,-4 0-165,5 2 0,-3 0 0,-4-1 0,-3 0 165,8 5 0,-6-2 0,-6-1 0,6 5 0,-9-2 0,-20-10 0,-4-2 0,42 18 0,-52-24 2244,-6-6-2244,-26-10 745,1 1-745,-6-2 0,-5-2 0,-3-1 0</inkml:trace>
</inkml:ink>
</file>

<file path=ppt/ink/ink1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35.033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1 24575,'0'0'0</inkml:trace>
</inkml:ink>
</file>

<file path=ppt/ink/ink1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35.034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1 24575,'0'0'0</inkml:trace>
</inkml:ink>
</file>

<file path=ppt/ink/ink1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35.013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240 337 24575,'104'-3'0,"-32"-1"0,5-2 0,20-2 0,4-2 0,12-3 0,0-1 0,-18-1 0,-2 0 0,4-1 0,-2 0 0,-9 3 0,-2 0 0,1-1 0,-1 1 0,-3 0 0,-1 1 0,-3 2 0,-1-1 0,2 1 0,-2 0 0,-10 2 0,-2 1 0,57-7 0,-19 1 0,-20 2 0,4 1 0,-4 0 0,-4 1 0,-14 1 0,-32 4 0,-14 2 0,-14 1 0,-50 1 0,-27 0 0,8 1 0,-6 2 0,-10 2 0,-3 2 0,-8 3 0,-4 3 0,-11 3 0,-3 2 0,-8 4 0,-1 1 0,37-6 0,-1 0 0,0 0 0,0 2 0,-1 0 0,2-1 0,-27 8 0,3-1 0,13-3 0,2-1 0,10 0 0,3 0 0,13-3 0,3 0 0,-47 19 0,19-2 0,14-3 0,-8 5 0,7-2 0,7-1 0,16-8 0,16-9 0,10-4 0,11-5 0,8-3 0,4-2 0,4-3 0</inkml:trace>
</inkml:ink>
</file>

<file path=ppt/ink/ink1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35.014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596 1561 24575,'-15'8'0,"40"-12"0,37-15 0,20-8 0,-8 2 0,6-3 0,4-1-669,18-5 0,4-2 1,2 1 668,6-2 0,0 0 0,-4 3 0,-22 8 0,-3 2 0,-4 2 323,17-3 0,-7 3-323,-18 5 0,-5 3 331,25-6-331,-14 2 0,-33 5 0,-37 9 1029,-14 3-1029,-31 12 0,-67 27 0,9-3 0,-13 6 0,9-3 0,-6 3 0,-5 2-458,15-6 1,-4 2 0,-1 0 0,2 0 457,4-2 0,1-1 0,1 1 0,3-2 0,-17 9 0,4-2 0,5-1 0,-16 7 0,11-3 0,33-14 0,7-3 0,-30 15 0,46-24 0,40-12 0,42-16 0,17-9 0,15-8 0,5-1 0,11-5 0,5-1-133,-1-1 0,5-2 1,5-2-1,1 1 133,-9 3 0,3-1 0,1-1 0,0 1 0,-2 1 0,18-7 0,0 1 0,-2 0 0,-4 2-190,16-6 1,-3 1 0,-8 3 189,-23 9 0,-5 1 0,-6 3 0,3-2 0,-9 2 0,35-11 0,-70 19 0,-80 20 0,-24 15 0,-17 7 0,3 2 0,-8 3 0,-3 2 245,-16 8 1,-4 3-1,-1 1-245,25-8 0,-1 2 0,0 0 0,3-1 0,-18 8 0,2-1 0,5-1 197,17-6 1,3-2-1,5-1-197,-14 5 0,10-3 0,-16 6 0,57-18 0,90-31 0,21-12 0,17-8 0,0-1 0,9-4 0,5-3-77,-11 4 1,4-2 0,2-1 0,-1 0 76,-2 1 0,0 0 0,-1 0 0,-2 0 0,21-6 0,-4 0 0,-5 3 0,-21 7 0,-5 2 0,-5 2 0,8-4 0,-7 3 0,-12 5 0,-11 3 0,-13 1 0,-72 10 0,-42 17 0,-23 9 0,8 0 0,-9 3 0,-5 2-19,9-1 1,-5 1-1,-2 1 1,-1 2 18,-5 2 0,-3 1 0,2 1 0,2-1 0,13-4 0,1 1 0,3-2 0,3 0-13,-15 3 1,4-2 0,6-1 12,-12 3 0,11-3 0,-28 6 0,48-11 0,70-13 0,61-15 0,41-14 0,-16 6 0,8-2 0,2-1 453,11-2 0,2 0 0,-1 0-453,1-1 0,-1 1 0,-8 1 20,3 1 0,-11 3-20,-24 5 0,-8 2 0,10-6 0,-151 21 0,-13 9 0,-17 7 0,7 0 0,-8 4 0,-4 2-364,19-4 1,-5 3 0,1 0 0,4 1 363,-19 7 0,5 1 0,3-1 0,12-3 0,4-1 0,6-1 286,-9 3 0,13-1-286,-3 8 0,144-18 0,16-20 0,22-10 0,7-3 0,3-2 0,8-3 0,6-2 0,3-2-508,-8 2 1,5-3-1,3 0 1,-1-1-1,-3 0 508,-7 0 0,0-1 0,-1 0 0,-3 0 0,-3 1 0,7-2 0,-2 0 0,-4 1 0,-5 1 337,9-1 1,-5 1 0,-9 1-338,4-1 0,-10 1 0,-14 7 0,-25-1 0,-44 5 0,-70 22 0,-44 18 0,8-2 0,-12 5 0,-6 4-548,7-2 0,-6 3 0,-3 2 0,2 0 548,1 1 0,0 0 0,2 1 0,2 0 0,12-5 0,2 1 0,3-1 0,3-1 748,-10 4 1,4-1 0,7-3-749,-5 2 0,11-2 285,-19 16-285,167-52 0,14-14 0,21-9 0,7-4 0,-1 1 0,6-4 0,5-2 0,2 0-500,-9 1 1,4-1 0,2-1 0,-1 0 0,-2 0 499,-9 3 0,-1 0 0,-2 1 0,-2 0 0,-3 1 0,6-3 0,-3 2 0,-4 1 0,-2 1 732,16-4 0,-4 2 0,-13 3-732,-10 4 0,-21 2 111,-32-4-111,-112 41 0,-62 25 0,55-15 0,-8 3 0,-5 3 0,-4 2-513,3-1 0,-6 2 0,-2 2 0,0 0 0,3 0 513,7-1 0,1 1 0,2 0 0,1-1 0,3 0 0,-9 3 0,2-1 0,3-1 0,6-2 818,-6 2 0,7-2 0,7-3-818,-4 2 0,10-4 0,14-7 0,16-1 0,28-3 0,126-37 0,-31 2 0,13-5 0,4-1 0,-2-1 0,5-2 0,3-1 0,0 0 425,9-5 1,1-1-1,1 0 1,-3 0-426,-7 4 0,-2-1 0,-2 1 0,-3 1 0,12-4 0,-5 1 0,-6 3 0,10-4 0,-12 4 0,23-6 0,-59 13 0,-79 21 0,-28 13 0,-16 9 0,-6 3 0,-9 5 0,-5 3-409,6-2 1,-5 3 0,-2 2 0,0-1 408,-8 4 0,-1 1 0,0 0 0,2-1 0,9-4 0,2 0 0,1-1 0,4-1 378,-11 4 0,4-1 1,6-3-379,-10 5 0,10-4 0,23-9 0,8-3 0,-11 9 0,145-43 0,-9-7 0,16-8 0,7-1 0,1 0 0,6-2 0,5-2 0,0-1-168,8-2 1,2-2 0,2-1 0,2 0 167,-18 5 0,3-2 0,0 1 0,-1 0 0,-2 1 0,14-4 0,-1 2 0,-2 0 0,-4 1 0,-14 4 0,-3 0 0,-2 2 0,-3 0 12,16-4 1,-4 1-1,-16 4-12,19-10 0,-133 35 0,-31 16 0,-19 8 0,-3 3 0,-10 4 0,-8 4-577,-5 4 0,-9 3 0,-4 3 1,1 0 576,25-8 0,-2 0 0,1 1 0,0 0 0,1 0 0,-22 7 0,0 1 0,3-1 0,4-2 556,-13 5 0,6-1 0,11-5-556,3 0 0,15-6 0,-7 5 0,103-32 0,59-25 0,30-18 0,-17 8 0,5-3 0,2-1-219,14-5 1,3-3 0,-2 0 218,-7 2 0,-2 0 0,-3 1 0,24-11 0,-8 3 1228,-27 9 0,-10 3-1228,1-11 480,-138 20-480,-41 16 0,-25 9 0,45 1 0,-6 1 0,-4 2 0,-1 0-432,-11 1 1,-4 1-1,0 1 1,2 1 431,8-1 0,1 1 0,2 1 0,1 0 0,-23 5 0,2 0 0,12-1 351,9-2 0,7-1-351,-25 8 0,46-13 0,143-44 0,23-1 0,19-3 0,-17 8 0,8-2 0,2 1-167,-17 5 1,4 1-1,-1 0 1,-6 2 166,2 0 0,-4 2 0,-5 2 864,14-5 1,-9 2-865,-15 5 0,-11 2 0,-12-6 0,-117 22 0,-29 15 0,-20 8 0,12 1 0,-9 3 0,-1 2-299,27-5 1,-1 0 0,0 2 0,3-1 298,-24 8 0,3-1 0,6 0 0,18-5 0,5-1 0,5-1 343,-21 5 0,15-5-343,14-5 0,117-42 0,16-1 0,19-5 0,3-1 0,7-5 0,4 0 0,1-2-165,1 0 1,2-2 0,-5 3 164,23-9 0,-9 4 603,-31 10 0,-7 3-603,30-14 0,-86 20 0,-115 27 0,9 9 0,-12 5 0,4 2 0,-7 3 0,8-1 0,2-1 0,3 2 0,-28 9 0,10-2 0,13-6 525,1 1-525,69-15 0,118-34 0,0-2 0,10-3 0,7-3 0,2-2 0,0-1 0,-3 0 0,-16 6 0,-8 2 0,27-10 0,-40 8 0,-114 17 0,-20 13 0,-12 6 0,-22 2 0,-6 4 0,-8 1 0,1 2 0,15 2 0,6 0 0,18-4 0,5 0 0,-22 5 0,85-14 0,97-20 0,-21 4 0,7-2 0,10-2 0,-1-1 0,-11 1 0,-5 1 0,31-8 0,-37 6 0,-70 8 0,-68 6 0,9 3 0,-7 0 0,-10 0 0,0 2 0,7 0 0,4 1 0,-39 5 0,51 0 0,65-6 0,64-14 0,42-8 0,-51 7 0,-1-1 0,42-11 0,-36 7 0,-43 7 0,-71 6 0,-61 9 0,39 2 0,-1 0 0,-3 2 0,3 1 0,-38 10 0,36-6 0,44-5 0,106-19 0,-1-3 0,-11 1 0,-2-1 0,1-4 0,-27 8 0,-34 6 0,-39 8 0,-29 8 0,-15 7 0,2 3 0,21-4 0,22-4 0,19-7 0,21-3 0,20-5 0,12-2 0,1-2 0,-9 1 0,-12 0 0,-12 3 0,-44 1 0,4 0 0,-25 0 0,27 0 0,21 0 0,64-13 0,7-3 0,49-12 0,-39 5 0,-19 5 0,-46 10 0,-36 4 0,-26 4 0,-12 0 0,8 1 0,20 1 0,25-1 0,72-5 0,7-4 0,39-6 0,-33 0 0,-20 5 0,-27 4 0,-34 3 0,-11 2 0,-46 7 0,2 5 0,-10 4 0,17 0 0,31-7 0,27-4 0,35-3 0,41-11 0,39-11 0,-43 4 0,2-2 0,0-2 0,-2-1 0,-4 2 0,-3 0 0,44-12 0,-29 8 0,-22 6 0,-23 8 0,-15 3 0,-8 3 0,0 0 0,6-3 0,9-1 0,10-2 0,0 1 0,-4 2 0,-9 3 0,-13 1 0,-49 17 0,-32 15 0,13-7 0,-3 2 0,-1 3 0,0 0 0,-48 24 0,30-13 0,25-12 0,28-12 0,27-9 0,51-13 0,68-22 0,-9 0 0,6-3 0,-25 5 0,2 0 0,-7 1 0,6-1 0,-8 3 0,-5 1 0,-4 2 0,10-4 0,-3 3 0,31-9 0,-69 16 0,-71 17 0,-59 20 0,14-1 0,-6 4 0,-13 6 0,-1 3 0,2 1 0,2-1 0,10-5 0,5-1 0,-20 8 0,49-17 0,77-19 0,21-11 0,14-6 0,39-11 0,11-5 0,-26 7 0,3-2 0,0 0 0,-4 1 0,-1-1 0,-3 2 0,31-9 0,-9 3 0,-26 9 0,-9 2 0,31-8 0,-43 10 0,-48 12 0,-71 20 0,-10 5 0,-11 6 0,-16 4 0,-3 4 0,-4 2 0,2 0 0,22-6 0,10-2 0,-3 3 0,63-14 0,99-22 0,-15-4 0,8-3 0,22-6 0,4-3 0,2-2 0,-3-2 0,-18 5 0,-4 0 0,-7 2 0,-9 1 0,4 1 0,-54 6 0,-127 32 0,10 3 0,-9 3 0,24-6 0,-2 2 0,0 0 0,0 2 0,0 0 0,4 0 0,-19 6 0,9-3 0,-27 9 0,47-11 0,86-13 0,37-11 0,18-8 0,25-3 0,7-3 0,8-2 0,0-2 0,-9-1 0,-6 0 0,-26 4 0,-6 2 0,27-6 0,-53 7 0,-92 7 0,-21 7 0,-16 3 0,-28 5 0,-7 2 0,38-3 0,-1 2 0,2 0 0,-34 8 0,6 0 0,21-2 0,9-2 0,-14 3 0,30-5 0,119-23 0,12-5 0,8-1 0,-12 3 0,2-1 0,41-11 0,0 0 0,14-3 0,-55 12 0,-2 1 0,37-8 0,-70 14 0,-45 8 0,-50 11 0,-25 9 0,-1 4 0,18-2 0,36-9 0,62-12 0,72-18 0,-32 5 0,2-2 0,8-2 0,-3-1 0,35-15 0,-35 5 0,-46 6 0,-120 7 0,-3 9 0,-12 3 0,29 1 0,-2 0 0,0 0 0,-41 1 0,3 2 0,24 0 0,5 3 0,15 1 0,4 1 0,5-1 0,6 1 0,-12 3 0,94-9 0,75-11 0,-31 2 0,3-1 0,1-1 0,-1-1 0,42-9 0,-33 6 0,-28 5 0,-33 5 0,-57 2 0,-71 7 0,36 1 0,-8 3 0,-31 9 0,2 1 0,41-8 0,3 1 0,-14 7 0,10-2 0,17-6 0,10 1 0,52-6 0,58-10 0,49-12 0,-44 4 0,3-1 0,-2-1 0,-2 0 0,48-13 0,-32 9 0,-28 6 0,-26 5 0,-26 5 0,-34 2 0,-25 1 0,-16 5 0,1 2 0,14 5 0,33-5 0,31-3 0,58-15 0,12-5 0,3-2 0,22-6 0,-19 3 0,-6 0 0,-13 1 0,8-2 0,-31 8 0,-36 4 0,-53 9 0,-22 2 0,-11 2 0,12 2 0,27 0 0,34-2 0,42-4 0,31-7 0,20-5 0,-5-2 0,-22 1 0,-18 4 0,-31 5 0,-48 4 0,-9 7 0,-23 1 0,27 2 0,6 0 0,11-1 0,10-2 0,64-2 0,20-5 0,43-4 0,-18-4 0,-13-3 0,-21 1 0,-16 3 0,-23 4 0,-21 1 0,-25 3 0,-20 2 0,-11 3 0,3 2 0,16-2 0,26-2 0,89-13 0,5-5 0,-13 4 0,1 0 0,27-11 0,-32 6 0,-27 5 0,-43 6 0,-44 3 0,-34 4 0,-20 3 0,7 4 0,27 1 0,41-5 0,119-13 0,0-6 0,-8 1 0,2-2 0,20-9 0,-28 4 0,-28 7 0,-30 8 0,-29 2 0,-21 3 0,-12 1 0,-9 5 0,25-2 0,5 2 0,99-6 0,13-2 0,-13 0 0,3-2 0,-14 0 0,-3-1 0,39-4 0,-34 1 0,-22 3 0,-40 2 0,-48 4 0,-60 12 0,39-5 0,-3 2 0,1 2 0,1 0 0,-41 11 0,8 0 0,54-12 0,36 3 0,99-14 0,-19-3 0,6-3 0,12-1 0,1-2 0,-13-1 0,-4 0 0,-6-1 0,-4 0 0,26-3 0,-30 5 0,-33 2 0,-74 5 0,-55 4 0,33 1 0,-5 2 0,-5 2 0,1 1 0,13 1 0,4 0 0,-42 9 0,58-9 0,48-4 0,72-9 0,41-8 0,-49 3 0,1-1 0,55-12 0,-27 2 0,-33 5 0,-33 7 0,-35 2 0,-39 5 0,-20 0 0,-7 0 0,11 0 0,20 0 0,33 0 0,71-6 0,3 1 0,45-6 0,-38 1 0,-14 2 0,-15 0 0,-14 4 0,-12 2 0,-9 2 0,-3 0 0,-1 0 0,-22 0 0,5 0 0,-16 0 0,9 0 0,7 0 0,0 0 0,2 0 0,-1 0 0,0 0 0,-3 0 0,-3 0 0,-4 0 0,-2 0 0,0 0 0,1 0 0,6 0 0,4 0 0,5 0 0,1 0 0,-1 0 0,0 0 0,-4 0 0,1 0 0,-1 1 0,0 0 0,1 0 0,-1-1 0,0 0 0,-2 0 0,0 0 0,-1 1 0,-1 0 0,-2 1 0,-3-1 0,-3 0 0,-1 1 0,0 0 0,1 1 0,3-1 0,0 1 0,3 0 0,-5 1 0,3-2 0,-7 3 0,5-3 0,-2 0 0,5 0 0,4 0 0,5 0 0,2-1 0,0 2 0,2-3 0,24-2 0,4-3 0,27-5 0,-13 3 0,0 0 0,-10 2 0,-4 1 0,-5 0 0,-3 2 0,-2 0 0,1 0 0,0 1 0,2-1 0,1 0 0,1 1 0,0-2 0,1 1 0,1 0 0,-1-1 0,1 0 0,-1 1 0,-1 1 0,1-2 0,-3 2 0,1-1 0,-1 1 0,0 1 0,1 0 0,1 0 0,-2 0 0,0 0 0,-3 0 0,-2 0 0,1 0 0,1 0 0,1 0 0,2 0 0,-3 0 0,0 0 0,-1 0 0,-1 0 0,0 0 0,-1 0 0,0 0 0,1 0 0,-1 0 0,1 0 0,-2 0 0,1 0 0,0 0 0,4 1 0,2 0 0,1 0 0,-1 0 0,-2 0 0,-3 0 0,-3 0 0,1 0 0,-1 0 0,0 0 0,1 0 0,4 0 0,-6 0 0,10 0 0,-4 0 0,5 0 0,-6 0 0,0 0 0,-5 1 0,1-1 0,-1 0 0,-3-1 0</inkml:trace>
</inkml:ink>
</file>

<file path=ppt/ink/ink1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35.015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1 603 24575,'19'-13'0,"-3"2"0,-4 2 0,0 1 0,-2 0 0,0 1 0,-1 1 0,0 1 0,-1 1 0,0 0 0,-2 1 0,-1 0 0,2-1 0,-1 0 0,2-1 0,-2 0 0,-1 1 0,1-1 0,0 2 0,0 1 0,0-2 0,0 0 0,0 0 0,0-1 0,1 1 0,1 0 0,-1 0 0,-1 2 0,0-1 0,-1 1 0,2-2 0,0 1 0,0-2 0,3 0 0,-4 3 0,5-3 0,-8 5 0,6-4 0,-5 2 0,4-1 0,0-1 0,-1 1 0,1 0 0,-2 1 0,1-1 0,0 0 0,0 1 0,-1-2 0,0 2 0,-1-1 0,2-1 0,0 1 0,-1 0 0,2 0 0,-4 0 0,4 0 0,-2 0 0,-1 0 0,2 0 0,-2 1 0,1-1 0,2-1 0,-1 1 0,1 0 0,-2 2 0,0-1 0,2-1 0,-1 0 0,1-1 0,-2 2 0,0 1 0,1-2 0,0 1 0,1-1 0,-1 0 0,1 0 0,-1 1 0,-1 1 0,0 0 0,0-1 0,1 1 0,0-2 0,-1 2 0,2-1 0,-1 0 0,2 0 0,-1-1 0,2 1 0,0-1 0,0 1 0,0 0 0,-2 1 0,-1-1 0,-2 1 0,2 0 0,2-1 0,1 0 0,1-1 0,0 1 0,-1 0 0,-2 1 0,0 1 0,-4-1 0,7-1 0,-4-1 0,5 0 0,-1 0 0,0 2 0,0-1 0,-1 0 0,1 1 0,-2-1 0,-1 0 0,-1 1 0,-1 1 0,0-1 0,2-1 0,0-1 0,1 1 0,0 0 0,0-1 0,0 1 0,1-1 0,0 0 0,2 0 0,-1 0 0,-2 1 0,4-3 0,-2 1 0,2 0 0,-2 0 0,-2 2 0,2-1 0,-1 0 0,-1 0 0,1 0 0,-1 0 0,1 0 0,0 0 0,-2 0 0,0 1 0,-1-1 0,3 0 0,2-1 0,1 0 0,1-1 0,-3 2 0,1-2 0,-3 3 0,2-2 0,-1 2 0,6-2 0,3-1 0,-1 2 0,-3-1 0,-6 2 0,1 0 0,1 0 0,-1-1 0,1 0 0,-1 1 0,-1 0 0,1 0 0,0 0 0,0 0 0,2 0 0,-2 0 0,0-1 0,1 1 0,3 0 0,-4-1 0,3 1 0,-5 0 0,2 0 0,1 0 0,0 0 0,-1 0 0,1 1 0,2-3 0,-4 4 0,7-4 0,-5 2 0,5-1 0,0 0 0,-3 1 0,1 0 0,1-2 0,-1 1 0,-1 0 0,0 0 0,3 0 0,3 0 0,2 0 0,0 0 0,-4 1 0,3 0 0,6-1 0,-7 1 0,12-1 0,-10 1 0,8-1 0,2 0 0,0 1 0,3 0 0,0 1 0,1-1 0,4 0 0,7 1 0,-15 1 0,15 0 0,-13 0 0,5 0 0,-5 0 0,-7 0 0,-14 0 0,-1 0 0</inkml:trace>
</inkml:ink>
</file>

<file path=ppt/ink/ink1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35.016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912 1054 24575,'22'0'0,"-4"0"0,-6 0 0,-1 1 0,1 1 0,0 2 0,-3 0 0,-1 0 0,0-1 0,0 0 0,2 0 0,4 1 0,1-1 0,1 1 0,-2-2 0,-4 1 0,-1-1 0,-3 0 0,0 1 0,0-1 0,1 2 0,0-3 0,0 2 0,2 1 0,-1-1 0,4 2 0,-1-2 0,-1 1 0,-2-1 0,-1-1 0,-2 0 0,3-1 0,-3 1 0,3 0 0,-3 0 0,1-1 0,2 3 0,-2-1 0,3 2 0,2 1 0,1 1 0,1-1 0,-2-1 0,-4-2 0,-1-1 0,-1-1 0,3 1 0,-1 0 0,1 0 0,-2 0 0,1 0 0,-1 0 0,2-1 0,-2 0 0,2-1 0,-1 0 0,0 0 0,1 0 0,1 0 0,1 0 0,2 0 0,1-2 0,1 0 0,0-1 0,0-1 0,-3 1 0,-1 0 0,-3 0 0,-2 2 0,2-4 0,-3 3 0,3-3 0,-1 1 0,0 0 0,1 0 0,-2 0 0,0 1 0,3-2 0,-4 1 0,4 0 0,-3 1 0,3-1 0,0 1 0,-1 1 0,1 0 0,-3 0 0,1-1 0,2-1 0,-1 1 0,1-1 0,-3 2 0,-25 6 0,11-2 0,-20 3 0,18-3 0,2 1 0,0 0 0,1 0 0,2-1 0,0 0 0,0-1 0,0 0 0,-3 2 0,2-2 0,-2 2 0,5-1 0,-3 0 0,0 0 0,1 0 0,-2-1 0,3 1 0,-1 0 0,-4 1 0,-1-1 0,-3 2 0,2-1 0,0-1 0,-2 0 0,7 0 0,-6 1 0,2-1 0,-1 1 0,-3-1 0,4 0 0,0 1 0,-1-1 0,0 1 0,-2-1 0,-1 1 0,1-1 0,2 0 0,1-1 0,2-1 0,1 0 0,-2 1 0,0 0 0,-2 0 0,-1 0 0,3-1 0,0 0 0,2 0 0,1 0 0,1 0 0,0-6 0,2 2 0,-1-6 0,3 4 0,1 0 0,-1-2 0,0 1 0,-1-1 0,1 2 0,-1 0 0,1-1 0,0-1 0,-1-1 0,0-1 0,0 1 0,-1-1 0,1 2 0,0 1 0,-1 0 0,0 1 0,0 0 0,1 0 0,-3-1 0,3 3 0,-2-2 0,0 1 0,2 1 0,-4-3 0,4 2 0,-1-1 0,-1 1 0,0 0 0,1 0 0,-1 0 0,0-1 0,0 1 0,0 0 0,0 0 0,1 0 0,-1 1 0,-1 0 0,1-2 0,-1 1 0,0-3 0,0 2 0,0 0 0,-1-1 0,0 2 0,-1-1 0,1 0 0,0-1 0,-1 1 0,3 1 0,-3-1 0,1-1 0,0-1 0,0-1 0,1 2 0,-2-1 0,1 0 0,-1 0 0,1 1 0,1-1 0,0 1 0,0 0 0,0 0 0,0 1 0,0 0 0,0 0 0,0 0 0,0-1 0,-1-1 0,-1 0 0,-1-1 0,-1 0 0,0-2 0,-1-1 0,0 0 0,0-1 0,0-1 0,0-1 0,-1 1 0,2 1 0,-1 0 0,2 1 0,-1 2 0,0-1 0,0 1 0,-1-1 0,1 0 0,0 1 0,1-1 0,-1 1 0,0-1 0,-1 1 0,-1-2 0,1 0 0,-1-1 0,-2-6 0,3 7 0,-6-10 0,3 5 0,-8-9 0,-4-8 0,-7-4 0,-7-6 0,-2 5 0,-16-4 0,-13-1 0,-14-5 0,31 19 0,11 8 0</inkml:trace>
</inkml:ink>
</file>

<file path=ppt/ink/ink1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35.017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995 708 24575,'75'0'0,"0"-1"0,13 0 0,6 3 0,24 6 0,6 6-483,-36 0 0,2 2 1,0 4 482,6 4 0,0 3 0,-1 3 0,-6 1 0,-1 2 0,-1 2 0,1 0 0,-1 2 0,0 0 0,-4-1 0,-1 2 0,-1-1 0,-4-1 0,0 0 0,-1 0 0,1 1 0,0 0 0,-1-1 28,29 15 0,-2-1-28,-3-2 0,-2-1 169,-7-3 1,-3-2-170,-11-5 0,-3-2 0,-7-4 0,-3 0 0,44 23 725,-19-6-725,-18-7 328,-25-14-328,-15-8 0,-14-8 0,-7-4 0,-79-42 0,5 0 0,-11-7 0,-12-5 0,-12-5 0,-3-3-582,15 9 0,-2-1 0,-2-1 0,-2-2 582,-13-5 0,-2-1 0,-3-1 0,-1 0 0,16 7 0,-2 0 0,-1-1 0,0 1 0,0 0-481,-1 0 0,1-1 0,-1 1 0,0 0 0,-1 1 481,-2-2 0,-1 0 0,1 1 0,0 0 0,3 3 0,-13-6 0,2 2 0,3 2 0,2 3-179,13 6 0,2 3 0,2 1 1,2 3 178,-13-3 0,3 4 0,4 2 0,-21-2 0,7 5 0,14 6 0,7 3 963,18 5 1,7 3-964,-21-1 2590,26 3-2590,28 5 931,14 2-931,14 0 0,52 3 0,11 7 0,16 6 0,10 0 0,12 4 0,6 3-583,-6-1 1,5 4 0,4 0 0,3 3 582,-12-3 0,4 2 0,1 0 0,0 2 0,1 0 0,1 2 0,2 0 0,-1 2 0,0-1 0,-3 2 0,-6-2 0,-1 0 0,-2 1 0,-2 0 0,-4 0-165,5 2 0,-3 0 0,-4-1 0,-3 0 165,8 5 0,-6-2 0,-6-1 0,6 5 0,-9-2 0,-20-10 0,-4-2 0,42 18 0,-52-24 2244,-6-6-2244,-26-10 745,1 1-745,-6-2 0,-5-2 0,-3-1 0</inkml:trace>
</inkml:ink>
</file>

<file path=ppt/ink/ink1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35.018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1589 773 24575,'30'-14'0,"74"12"0,6 17 0,20 10 0,-40-7 0,5 2 0,6 4 0,1 1-656,-3 2 1,3 2-1,2 2 1,1 1 0,0 1 255,2 2 1,2 1 0,-1 1 0,0 1 0,-3 0 399,-4-1 0,-2 0 0,-1 1 0,-2-1 0,-2 1 115,10 5 0,-2 0 1,-4 0-1,-5-2-115,4 2 0,-6-1 0,-4-1 542,22 11 1,-9-3-543,-25-11 0,-8-3 0,13 8 0,-32-15 2689,-33-17-2689,-29-13 1038,-46-22-1038,-19-8 0,-19-8 0,-1 0 0,-11-4 0,-9-2-656,21 10 1,-6-1-1,-6-2 1,-3 0 0,-2-1 404,18 7 0,-3 0 0,-2-2 0,-3 1 0,0 0 1,-1-1-1,-1 1 251,-9-2 0,-1-1 0,-3 1 0,0 0 0,1 0 0,0 0 0,2 1-366,5 2 0,1 0 0,0 1 0,1 0 0,1 1 0,3 0 0,1 0 366,-2 0 0,0 0 0,2 1 0,3 0 0,4 2 0,4 1-141,-14-4 0,5 2 1,5 1-1,7 2 141,3 0 0,6 2 0,4 0 0,-20-6 0,9 2 0,-17-7 3276,37 9-2537,110 36-739,28 12 0,21 9 0,-8-2 0,12 4 0,4 2 0,-7-1 220,5 0 0,-5 0 0,14 5-220,-6-2 0,12 4 0,8 3 0,4 2 0,-1 0 0,-6-3-420,-11-4 1,-2 0-1,-1-1 1,0 0-1,0 1 1,3 0 419,7 4 0,2 0 0,2 1 0,-1 0 0,-2-1 0,-2 0 0,-10-4 0,1 0 0,-1 0 0,-3-1 0,-6-1 0,-7-3-40,25 10 1,-11-3 0,-8-2 39,10 5 0,-9-3 0,-17-9 0,-12-1 0,-13 9 2187,-134-26-2187,11-16 0,-16-6 0,-8-3 0,-3-1 0,-9-3 0,-4-1 0,-1-2 319,12 2 1,-3-2-1,-1 0 1,0-2-1,0 1-319,2-2 0,-2 0 0,2 0 0,1-1 0,5 2 0,-4-2 0,3 0 0,4 1 0,6 1 16,-1-1 1,6 2 0,5 0-17,-19-4 0,9 1 0,23 6 0,10 1 0,1-9 0,155 23 0,-7 11 0,19 8 0,8 2-494,-9 0 0,6 2 0,3 2 0,2 1 494,-15-2 0,2 2 0,1 0 0,-1 1 0,-3 0 0,14 4 0,-3 0 0,-2 1 0,-7-2 0,10 5 0,-6-1 0,-7-2 968,19 6 1,-12-3-969,-39-10 0,-8-3 99,33 12-99,-116-32 0,-52-20 0,-30-13 0,-6-1 0,-15-4 0,-7-4-536,30 10 0,-5-1 1,-3-1-1,-2-2 0,0 1 536,11 3 0,-1-1 0,-2-1 0,0 0 0,1 1 0,1 0 0,-14-3 0,0-1 0,1 1 0,3 1 0,3 0 0,-7-1 0,3 0 0,4 2 0,5 1 601,-7-2 1,6 1-1,7 4-601,-8-3 0,11 4 0,25 6 0,8 3 0,-4-5 0,139 23 0,-6 10 0,15 5 0,9 4 0,13 4 0,11 3 0,7 3 0,5 2-187,-20-4 0,6 2 1,4 2-1,1 1 1,1 1-1,-3-1 187,0 2 0,1 0 0,0 0 0,-1 1 0,-2 0 0,-3-1 0,-11-3 0,0 0 0,-3-1 0,-1 1 0,-3-2 0,-3 0-198,21 7 1,-3 0-1,-6-2 1,-9-3 197,-8-1 0,-8-3 0,-3 0 0,22 7 0,-10 0 0,14 14 0,-161-38 0,-16-15 0,-22-10 0,-10-3 0,15 3 0,-8-3 0,-6-1 0,-2-2 0,-1 0 241,4 0 1,-2 0 0,-3-2-1,0 0 1,0 0 0,1 0-242,4 1 0,-1-1 0,1 0 0,1 0 0,2 1 0,3 0 0,-27-8 0,3 1 0,5 1 0,7 0 0,-4-2 0,7 1 0,8 1 480,-9-5 0,13 0-480,18 7 0,32 1 0,89-6 0,27 21 0,33 10 0,11 4 0,-11 1-763,-2 0 1,-4 2-1,14 3 763,-7 1 0,14 1 0,9 2 0,2 3 0,-3 0 0,-11 2 0,-10 3 0,-6 1 0,-3 2 0,0 1 0,3-1 0,9 2 0,1 0 0,2 1 0,-3 0 0,-3 0 0,13 3 0,-2 0 0,-6 0 0,-9-2 0,-13-3 0,-9-1 0,-6-1 0,6 0 0,-13-3 2266,-7-1-2266,-104-33 0,-38-12 0,2 1 0,-10-4 0,-7-1-532,-1 0 0,-6-2 0,-4-1 0,0 0 532,-9-3 0,-2 1 0,0-1 0,3 2 0,15 4 0,3 1 0,1 1 0,3 0 596,-20-4 1,2 0-1,8 2-596,-14-4 0,13 3 0,-14-6 0,53 6 0,109 24 0,37 7 0,4 1 0,13 2 0,6 4-462,0 1 1,7 4 0,3 1 0,0 2 461,4 1 0,2 1 0,-1 3 0,-3 0 0,-11 1 0,-2 2 0,-2 0 0,-7 1 669,6 2 0,-6 1 0,-7 0-669,12 4 0,-10-1 262,-17-6 0,-15-2-262,-31-1 0,-136-37 0,24-3 0,-15-6 0,-8-3-575,2 1 0,-8-2 1,-5-2-1,0-1 575,17 5 0,-3-2 0,-1 0 0,0 0 0,3 0 0,-18-5 0,0 1 0,3-1 0,4 2 333,17 5 1,2 0-1,4 1 1,4 0-334,-3-2 0,5 2 0,5 0 55,-11-3 1,8 1-56,13 7 0,18 0 0,39-3 0,70 16 0,42 11 0,5 4 0,16 4 0,9 5-166,-25-2 1,7 3 0,4 2 0,2 1 0,-2 0 165,4 3 0,2 0 0,0 2 0,-2 1 0,-3 0 0,-11-1 0,-1 1 0,-2 0 0,-4 0 0,-3 0 72,4 1 0,-4 0 0,-4 0 0,-7-2-72,34 12 0,-11-4 0,-21-5 0,-10-5 0,-4-3 0,-178-65 0,12 9 0,-22-6 0,-9-1-558,26 8 0,-6-1 1,-5-1-1,-2 0 0,1 1 558,-4-2 0,-3 0 0,1 1 0,0 0 0,3 2 0,11 3 0,1 2 0,1 1 0,4 1 0,3 1 601,-2 0 1,4 2 0,4 1-1,5 1-601,-39-9 0,12 3 111,20 6 1,16 1-112,21-3 0,109 29 0,48 13 0,-17 0 0,14 4 0,8 3 0,2 1-530,-2 0 0,4 2 0,4 1 0,2 2 0,0 1 530,-12-3 0,2 2 0,2 1 0,-1 0 0,-2 0 0,-3 0 0,8 2 0,-1 1 0,-3 0 0,-4-1 0,-4 0 604,1 1 0,-4-1 0,-5 0 1,-5-2-605,3 1 0,-6-1 0,-8-3 211,-4 0 1,-9-3-212,19 9 0,-80-31 0,-45-15 0,-50-21 0,-10-2 0,1 0 0,-11-3 0,-7-3 0,-1 1 177,11 4 0,-4 0 1,-1-1-1,-1 0 1,1 1-178,1 1 0,-2-1 0,2 1 0,2 2 0,6 2 0,1 2 0,3 1 0,5 3 0,6 1 101,-1 1 1,7 2-1,4 1-101,-18-4 0,8 1 0,15 7 0,27-2 0,47 5 0,68 17 0,48 17 0,-27-5 0,15 3 0,8 3 0,-1 0 0,-11-2-623,15 2 1,-7-2 0,10 6 622,-20-3 0,11 4 0,6 2 0,-1 1 0,-5 0 0,-12-2 0,24 10 0,-13 0 0,3 1 0,-16-6 0,4 1 0,-2 1 0,-1-1 699,20 8 0,-2 0 0,-14-4-699,-13-4 0,-17-3 94,-14 6-94,-109-34 0,-16-16 0,-21-10 0,-8-3 0,-2 0 0,-9-3 0,-5-2 0,-1-1-505,12 3 1,-3-1 0,-1-1 0,-1 0 0,2 0 504,0 0 0,-1-1 0,0 1 0,3 0 0,5 2 0,-1 0 0,3 0 0,4 1 0,5 2 600,-5-2 0,6 1 0,5 2-600,-19-5 0,11 3 0,-16-7 0,52 10 0,156 35 0,-41-4 0,6 2 0,33 6 0,16 7 0,-19 1 0,10 5 0,6 3 0,0 0 101,5 3 0,3 1 1,0 1-1,1 1-101,-19-7 0,0 1 0,1 1 0,-2-1 0,-4 0 0,12 4 0,-1 0 0,-7-2 0,-13-2 15,5 2 0,-15-3-15,17 7 0,-46-16 0,-72-26 0,-37-15 0,-19-9 0,-4 0 0,-11-5 0,-7-2-498,2 2 1,-6-3 0,-4 0 0,-2-1 497,12 6 0,-2-1 0,-2-1 0,1 1 0,2 1 0,-18-5 0,1 1 0,2 1 0,3 1 0,13 5 0,2 1 0,2 2 0,5 1 642,-7-2 0,4 2 0,6 1-642,-14-3 0,9 2 0,16 5 0,11 1 0,11-2 0,85 19 0,84 26 1113,-31-4 1,2 2-1114,-17-4 0,-1 1 121,9 4 1,-6 0-122,-1-3 0,-6-1 0,-64-14 0,-79-25 0,15 3 0,-7-3 0,-22-6 0,-4-2 0,-3-2 0,-1 1 0,9 2 0,1 2 0,7 1 0,4 2 0,15 4 0,4 1 0,-36-9 0,21 8 0,23 8 0,10 6 0,3 3 0,1 1 0,-8 3 0,21-1 0,-3 5 0,19 1 0,4 4 0,38 11 0,62 16 0,-21-12 0,6 2 0,5 1 0,1 0 0,0 1 0,-4 1 0,-12-6 0,-5 0 0,34 17 0,-26-7 0,-69-17 0,-71-13 0,3-9 0,-5-4 0,-47-2 0,38-2 0,2-2 0,-14-7 0,-8-4 0,47 10 0,57 5 0,28 9 0,40 0 0,-18 0 0,-10-1 0,-37-9 0,-53-16 0,-40-16 0,26 14 0,-3-1 0,-2 0 0,0 1 0,3 1 0,2 2 0,-38-19 0,26 12 0,15 6 0,18 8 0,9 4 0,4 2 0,4 3 0,1 1 0,3 1 0,3 1 0,1 0 0,4 0 0,1 2 0,2 0 0,2 0 0,0 0 0,17-4 0,-5 3 0,12-2 0,-7 5 0,-2 0 0,-3 1 0,-1 1 0,3 0 0,-1 0 0,3 0 0,-2 0 0,-1 0 0,-2-1 0,1 0 0,-1 0 0,3 0 0,0 1 0,2 0 0,-5 0 0,2 0 0,-2 0 0,1 0 0,3 0 0,-3 0 0,0 0 0,-1 0 0,1 0 0,-1 0 0,-32 0 0,3-1 0,-29-2 0,20 0 0,6 0 0,7 1 0,9 0 0,4 0 0,1-2 0,-1 1 0,-4-3 0,-1 1 0,2 1 0,1 0 0,3 2 0,24-2 0,-8 3 0,21-1 0,-14 3 0,1 1 0,-3 1 0,-1 1 0,-2-2 0,-2 0 0,1 0 0,0 0 0,-1-1 0,1 2 0,-5-3 0,1 2 0,-3-2 0,1 0 0,4 0 0,0 0 0,1 0 0,-3 0 0,-1 0 0,-2 0 0,4 0 0,0 0 0,2 0 0,-1 0 0,-3 0 0,0 0 0,-2 0 0,3 0 0,-2 0 0,1 0 0,-1-2 0,1 2 0,0-2 0,2 2 0,-2 0 0,1 0 0,-2 0 0,0 0 0,3 0 0,1 0 0,4 0 0,-1 1 0,2-1 0,-3 2 0,-2-1 0,-2 1 0,-30-1 0,11 0 0,-21-1 0,13 0 0,-1 0 0,3 0 0,-1 0 0,9 0 0,2 0 0,1 0 0,-4 0 0,0 0 0,-3 0 0,6 0 0,0 0 0,2 0 0,-2 0 0,-3 0 0,-3 0 0,-1 0 0,1 0 0,2 0 0,0 0 0,-1-2 0,-2-1 0,-1-1 0,-3-3 0,9 5 0,-1-2 0,8 2 0,19-5 0,-6 4 0,16-3 0,-10 6 0,-3 0 0,-1 0 0,-3 0 0,-1 0 0,-1 0 0,0 0 0,0 0 0,-1 0 0,0 0 0,-1 0 0,0 0 0,2 0 0,-2 0 0,3 0 0,-4 0 0,2 0 0,0 0 0,1 0 0,0 1 0,1 0 0,-3 0 0,2 0 0,-4-1 0,6 0 0,-5 1 0,4 0 0,-1 0 0,0 0 0,0 0 0,-1 0 0,1 0 0,0 0 0,0 0 0,2 0 0,-2 0 0,-1 0 0,0 1 0,0 0 0,2-1 0,0 1 0,0-1 0,0 1 0,-2-1 0,-1 0 0,2 1 0,-3-1 0,3 1 0,0 0 0,3 0 0,2 1 0,0 0 0,-3 0 0,0 0 0,-3-1 0,-1-1 0,0 0 0,2 0 0,0 2 0,2-2 0,-2 0 0,0 0 0,-3 0 0,2 0 0,2-1 0,5 1 0,2-1 0,-1 1 0,-1 0 0,-3 0 0,1 0 0,1 1 0,-5-2 0,4 1 0,-2 0 0,3 1 0,1 0 0,1 0 0,-1 0 0,0 0 0,0 1 0,2-1 0,0 0 0,0 0 0,-1 1 0,-2-1 0,2-1 0,1 2 0,1 1 0,2-1 0,1 1 0,0-2 0,1 1 0,-1 0 0,1 0 0,-1 0 0,1 1 0,-1-1 0,0 1 0,1-1 0,-1 0 0,0 1 0,1-1 0,0 0 0,2 1 0,1 0 0,2 1 0,-2-1 0,0 0 0,0-1 0,-2 1 0,3 0 0,-1 1 0,-2 0 0,0 0 0,-1 0 0,-1-1 0,2 1 0,1 1 0,-1 0 0,0 1 0,4 1 0,-11-3 0,13 3 0,-7-2 0,11 3 0,-9-3 0,8 2 0,-8-2 0,6 2 0,1 1 0,2-1 0,-14-3 0,12 4 0,-10-3 0,6 3 0,4 1 0,-4-2 0,-1 0 0,-3-1 0,0-1 0,-2 1 0,1 0 0,0 0 0,-2 0 0,-1 0 0,3 0 0,-6-2 0,7 3 0,-4-1 0,2 1 0,3 2 0,-2 1 0,-1 0 0,3 1 0,-1-1 0,1 0 0,0 0 0,1 0 0,-2 0 0,0-1 0,-1 0 0,0 2 0,-1-1 0,2 1 0,1 0 0,1-2 0,1 2 0,0-1 0,5 1 0,2 2 0,3 1 0,3 2 0,1 0 0,3 0 0,0 0 0,2 1 0,1 1 0,3 2 0,5 3 0,6 6 0,9 5 0,3 6 0,-2 0 0,-5 2 0,-7-4 0,-8-3 0,-5-2 0,-10-10 0,-9-5 0,-4-4 0,-5-4 0,-3-2 0,-6-4 0,-4-3 0</inkml:trace>
</inkml:ink>
</file>

<file path=ppt/ink/ink1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35.019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1 24575,'23'0'0,"1"0"0,-5 0 0,3 0 0,-1 0 0,0 0 0,-2 0 0,-3 0 0,-1 0 0,-3 0 0,-2 0 0,-1 0 0,1 0 0,-2 0 0,0 0 0,-2 0 0,0 1 0,1 0 0,0 0 0,0 0 0,-1 0 0,2 1 0,-3-1 0,3 0 0,-2 1 0,1-1 0,1 1 0,1 0 0,0 1 0,0 0 0,-1 0 0,0-1 0,-1 0 0,0 0 0,1 0 0,0 0 0,1 0 0,0 0 0,0 0 0,-1-1 0,1 1 0,1 0 0,1 0 0,0 1 0,0-1 0,1 1 0,-2-2 0,6 2 0,-1-1 0,1 0 0,-1 0 0,-4 0 0,0-2 0,-1 2 0,1-1 0,1 0 0,1 0 0,-2 0 0,-1 0 0,-2 0 0,-1 0 0,0 0 0,2 1 0,1 1 0,0 0 0,0-1 0,-2 1 0,1 0 0,-1-1 0,2 1 0,-5-1 0,2-1 0,-2 1 0,2 0 0,0 1 0,0-1 0,0 0 0,0 0 0,0 0 0,2-1 0,-1 2 0,1-1 0,-2 0 0,1 0 0,-1 0 0,1 0 0,0 1 0,1-1 0,0 0 0,-1 1 0,1-1 0,2 0 0,-1 1 0,1 0 0,0 0 0,0-1 0,1 1 0,-3-1 0,1 0 0,-1 0 0,0 1 0,0-1 0,2 0 0,-1 1 0,0 0 0,1 0 0,-1 1 0,1 0 0,-2-2 0,-2 0 0,1-1 0,2 2 0,3 0 0,0 1 0,-3-1 0,-1 0 0,-2-1 0,1 0 0,0 0 0,-1 0 0,1 1 0,0-1 0,-1 2 0,2-1 0,0 0 0,2 0 0,0 0 0,1 1 0,-1 0 0,2 1 0,-6-3 0,4 2 0,-2-1 0,2 0 0,0 1 0,-3-1 0,1 0 0,-2 0 0,1 0 0,2-1 0,-1 1 0,0 0 0,0-2 0,0 1 0,1 0 0,-2 0 0,1 0 0,-3 0 0,2 1 0,0-1 0,0 0 0,2 1 0,0-1 0,2 1 0,-2 0 0,-2-1 0,-1 0 0,-1-1 0,2 0 0,-2 1 0,4 0 0,0 1 0,0 0 0,2 1 0,-1 0 0,-2-1 0,0-1 0,-2 0 0,0 0 0,0 0 0,-2 1 0,6 0 0,0 1 0,3 0 0,-1 0 0,-3-1 0,-1 1 0,0-1 0,0 0 0,-2-1 0,-1 0 0,0 1 0,2-1 0,0 0 0,0 1 0,0-1 0,0 1 0,0 0 0,2 0 0,-2-1 0,1 1 0,-1 0 0,0-1 0,0 2 0,1 0 0,-1-1 0,0 0 0,-1-1 0,-2 0 0,4 1 0,-2-1 0,4 2 0,-4-3 0,2 2 0,-2 1 0,3 0 0,1 0 0,-2 0 0,3 1 0,-1 0 0,1 0 0,-4-2 0,3 1 0,-2-1 0,2 1 0,0 0 0,-1-1 0,-1 1 0,0-2 0,-2 1 0,-1-1 0,0 0 0,1 1 0,0-1 0,2 2 0,2 1 0,3 0 0,1 0 0,1 0 0,0 0 0,-1-1 0,-7 0 0,4-1 0,-5 0 0,2 1 0,1 0 0,0-1 0,1 1 0,0 0 0,1 0 0,-1-1 0,1 1 0,0 0 0,-1-1 0,-2 0 0,-1 0 0,0 0 0,-1-1 0,1 1 0,0 0 0,0-1 0,-1 2 0,2 0 0,1 0 0,1 0 0,1 1 0,-1-1 0,1 1 0,0 0 0,-1-1 0,0 0 0,2 2 0,-6-3 0,6 2 0,-1-2 0,7 3 0,-5-2 0,2 1 0,-5-2 0,1 1 0,0 1 0,0-1 0,1 1 0,2 1 0,-1 1 0,-1-1 0,0 0 0,-5-2 0,5 3 0,-2-2 0,5 2 0,2 2 0,0 0 0,0 0 0,-1 0 0,0 0 0,1 1 0,2 1 0,3 2 0,2 1 0,2 1 0,2 2 0,2 0 0,-3-1 0,-7-3 0,-2-3 0,-1 2 0,4 2 0,2 1 0,4 6 0,-11-9 0,14 12 0,-4-4 0,9 6 0,4 2 0,-6 0 0,3 1 0,1 2 0,-2-1 0,-4-2 0,-7-7 0,-7-5 0,-6-6 0,-4-3 0,-4-4 0,-2-1 0</inkml:trace>
</inkml:ink>
</file>

<file path=ppt/ink/ink1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35.029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0 24575,'4'37'0,"9"1"0,13 5 0,9 3 0,4 4 0,11 10 0,-17-24 0,15 20 0,-17-24 0,5 7 0,0 1 0,-5-6 0,0-1 0,1 6 0,1 0 0,5 2 0,9 7 0,5 0 0,4 3 0,2 1 0,-7-6 0,5 3 0,-1 4 0,-2 4 0,4 3 0,-9-3 0,-1-3 0,-7-3 0,9 11 0,-24-26 0,26 29 0,-13-16 0,14 14 0,5 4 0,-9-9 0,3 5 0,-4-5 0,0 4 0,0 0 0,0 1 0,6 7 0,-2-5 0,4 1 0,9 5 0,-23-27 0,21 22 0,-16-13 0,11 12 0,-3-1 0,-16-21 0,-11-12 0,-10-10 0,-7-9 0,-4-3 0,-2-5 0,1 1 0,2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15.424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1589 773 24575,'30'-14'0,"74"12"0,6 17 0,20 10 0,-40-7 0,5 2 0,6 4 0,1 1-656,-3 2 1,3 2-1,2 2 1,1 1 0,0 1 255,2 2 1,2 1 0,-1 1 0,0 1 0,-3 0 399,-4-1 0,-2 0 0,-1 1 0,-2-1 0,-2 1 115,10 5 0,-2 0 1,-4 0-1,-5-2-115,4 2 0,-6-1 0,-4-1 542,22 11 1,-9-3-543,-25-11 0,-8-3 0,13 8 0,-32-15 2689,-33-17-2689,-29-13 1038,-46-22-1038,-19-8 0,-19-8 0,-1 0 0,-11-4 0,-9-2-656,21 10 1,-6-1-1,-6-2 1,-3 0 0,-2-1 404,18 7 0,-3 0 0,-2-2 0,-3 1 0,0 0 1,-1-1-1,-1 1 251,-9-2 0,-1-1 0,-3 1 0,0 0 0,1 0 0,0 0 0,2 1-366,5 2 0,1 0 0,0 1 0,1 0 0,1 1 0,3 0 0,1 0 366,-2 0 0,0 0 0,2 1 0,3 0 0,4 2 0,4 1-141,-14-4 0,5 2 1,5 1-1,7 2 141,3 0 0,6 2 0,4 0 0,-20-6 0,9 2 0,-17-7 3276,37 9-2537,110 36-739,28 12 0,21 9 0,-8-2 0,12 4 0,4 2 0,-7-1 220,5 0 0,-5 0 0,14 5-220,-6-2 0,12 4 0,8 3 0,4 2 0,-1 0 0,-6-3-420,-11-4 1,-2 0-1,-1-1 1,0 0-1,0 1 1,3 0 419,7 4 0,2 0 0,2 1 0,-1 0 0,-2-1 0,-2 0 0,-10-4 0,1 0 0,-1 0 0,-3-1 0,-6-1 0,-7-3-40,25 10 1,-11-3 0,-8-2 39,10 5 0,-9-3 0,-17-9 0,-12-1 0,-13 9 2187,-134-26-2187,11-16 0,-16-6 0,-8-3 0,-3-1 0,-9-3 0,-4-1 0,-1-2 319,12 2 1,-3-2-1,-1 0 1,0-2-1,0 1-319,2-2 0,-2 0 0,2 0 0,1-1 0,5 2 0,-4-2 0,3 0 0,4 1 0,6 1 16,-1-1 1,6 2 0,5 0-17,-19-4 0,9 1 0,23 6 0,10 1 0,1-9 0,155 23 0,-7 11 0,19 8 0,8 2-494,-9 0 0,6 2 0,3 2 0,2 1 494,-15-2 0,2 2 0,1 0 0,-1 1 0,-3 0 0,14 4 0,-3 0 0,-2 1 0,-7-2 0,10 5 0,-6-1 0,-7-2 968,19 6 1,-12-3-969,-39-10 0,-8-3 99,33 12-99,-116-32 0,-52-20 0,-30-13 0,-6-1 0,-15-4 0,-7-4-536,30 10 0,-5-1 1,-3-1-1,-2-2 0,0 1 536,11 3 0,-1-1 0,-2-1 0,0 0 0,1 1 0,1 0 0,-14-3 0,0-1 0,1 1 0,3 1 0,3 0 0,-7-1 0,3 0 0,4 2 0,5 1 601,-7-2 1,6 1-1,7 4-601,-8-3 0,11 4 0,25 6 0,8 3 0,-4-5 0,139 23 0,-6 10 0,15 5 0,9 4 0,13 4 0,11 3 0,7 3 0,5 2-187,-20-4 0,6 2 1,4 2-1,1 1 1,1 1-1,-3-1 187,0 2 0,1 0 0,0 0 0,-1 1 0,-2 0 0,-3-1 0,-11-3 0,0 0 0,-3-1 0,-1 1 0,-3-2 0,-3 0-198,21 7 1,-3 0-1,-6-2 1,-9-3 197,-8-1 0,-8-3 0,-3 0 0,22 7 0,-10 0 0,14 14 0,-161-38 0,-16-15 0,-22-10 0,-10-3 0,15 3 0,-8-3 0,-6-1 0,-2-2 0,-1 0 241,4 0 1,-2 0 0,-3-2-1,0 0 1,0 0 0,1 0-242,4 1 0,-1-1 0,1 0 0,1 0 0,2 1 0,3 0 0,-27-8 0,3 1 0,5 1 0,7 0 0,-4-2 0,7 1 0,8 1 480,-9-5 0,13 0-480,18 7 0,32 1 0,89-6 0,27 21 0,33 10 0,11 4 0,-11 1-763,-2 0 1,-4 2-1,14 3 763,-7 1 0,14 1 0,9 2 0,2 3 0,-3 0 0,-11 2 0,-10 3 0,-6 1 0,-3 2 0,0 1 0,3-1 0,9 2 0,1 0 0,2 1 0,-3 0 0,-3 0 0,13 3 0,-2 0 0,-6 0 0,-9-2 0,-13-3 0,-9-1 0,-6-1 0,6 0 0,-13-3 2266,-7-1-2266,-104-33 0,-38-12 0,2 1 0,-10-4 0,-7-1-532,-1 0 0,-6-2 0,-4-1 0,0 0 532,-9-3 0,-2 1 0,0-1 0,3 2 0,15 4 0,3 1 0,1 1 0,3 0 596,-20-4 1,2 0-1,8 2-596,-14-4 0,13 3 0,-14-6 0,53 6 0,109 24 0,37 7 0,4 1 0,13 2 0,6 4-462,0 1 1,7 4 0,3 1 0,0 2 461,4 1 0,2 1 0,-1 3 0,-3 0 0,-11 1 0,-2 2 0,-2 0 0,-7 1 669,6 2 0,-6 1 0,-7 0-669,12 4 0,-10-1 262,-17-6 0,-15-2-262,-31-1 0,-136-37 0,24-3 0,-15-6 0,-8-3-575,2 1 0,-8-2 1,-5-2-1,0-1 575,17 5 0,-3-2 0,-1 0 0,0 0 0,3 0 0,-18-5 0,0 1 0,3-1 0,4 2 333,17 5 1,2 0-1,4 1 1,4 0-334,-3-2 0,5 2 0,5 0 55,-11-3 1,8 1-56,13 7 0,18 0 0,39-3 0,70 16 0,42 11 0,5 4 0,16 4 0,9 5-166,-25-2 1,7 3 0,4 2 0,2 1 0,-2 0 165,4 3 0,2 0 0,0 2 0,-2 1 0,-3 0 0,-11-1 0,-1 1 0,-2 0 0,-4 0 0,-3 0 72,4 1 0,-4 0 0,-4 0 0,-7-2-72,34 12 0,-11-4 0,-21-5 0,-10-5 0,-4-3 0,-178-65 0,12 9 0,-22-6 0,-9-1-558,26 8 0,-6-1 1,-5-1-1,-2 0 0,1 1 558,-4-2 0,-3 0 0,1 1 0,0 0 0,3 2 0,11 3 0,1 2 0,1 1 0,4 1 0,3 1 601,-2 0 1,4 2 0,4 1-1,5 1-601,-39-9 0,12 3 111,20 6 1,16 1-112,21-3 0,109 29 0,48 13 0,-17 0 0,14 4 0,8 3 0,2 1-530,-2 0 0,4 2 0,4 1 0,2 2 0,0 1 530,-12-3 0,2 2 0,2 1 0,-1 0 0,-2 0 0,-3 0 0,8 2 0,-1 1 0,-3 0 0,-4-1 0,-4 0 604,1 1 0,-4-1 0,-5 0 1,-5-2-605,3 1 0,-6-1 0,-8-3 211,-4 0 1,-9-3-212,19 9 0,-80-31 0,-45-15 0,-50-21 0,-10-2 0,1 0 0,-11-3 0,-7-3 0,-1 1 177,11 4 0,-4 0 1,-1-1-1,-1 0 1,1 1-178,1 1 0,-2-1 0,2 1 0,2 2 0,6 2 0,1 2 0,3 1 0,5 3 0,6 1 101,-1 1 1,7 2-1,4 1-101,-18-4 0,8 1 0,15 7 0,27-2 0,47 5 0,68 17 0,48 17 0,-27-5 0,15 3 0,8 3 0,-1 0 0,-11-2-623,15 2 1,-7-2 0,10 6 622,-20-3 0,11 4 0,6 2 0,-1 1 0,-5 0 0,-12-2 0,24 10 0,-13 0 0,3 1 0,-16-6 0,4 1 0,-2 1 0,-1-1 699,20 8 0,-2 0 0,-14-4-699,-13-4 0,-17-3 94,-14 6-94,-109-34 0,-16-16 0,-21-10 0,-8-3 0,-2 0 0,-9-3 0,-5-2 0,-1-1-505,12 3 1,-3-1 0,-1-1 0,-1 0 0,2 0 504,0 0 0,-1-1 0,0 1 0,3 0 0,5 2 0,-1 0 0,3 0 0,4 1 0,5 2 600,-5-2 0,6 1 0,5 2-600,-19-5 0,11 3 0,-16-7 0,52 10 0,156 35 0,-41-4 0,6 2 0,33 6 0,16 7 0,-19 1 0,10 5 0,6 3 0,0 0 101,5 3 0,3 1 1,0 1-1,1 1-101,-19-7 0,0 1 0,1 1 0,-2-1 0,-4 0 0,12 4 0,-1 0 0,-7-2 0,-13-2 15,5 2 0,-15-3-15,17 7 0,-46-16 0,-72-26 0,-37-15 0,-19-9 0,-4 0 0,-11-5 0,-7-2-498,2 2 1,-6-3 0,-4 0 0,-2-1 497,12 6 0,-2-1 0,-2-1 0,1 1 0,2 1 0,-18-5 0,1 1 0,2 1 0,3 1 0,13 5 0,2 1 0,2 2 0,5 1 642,-7-2 0,4 2 0,6 1-642,-14-3 0,9 2 0,16 5 0,11 1 0,11-2 0,85 19 0,84 26 1113,-31-4 1,2 2-1114,-17-4 0,-1 1 121,9 4 1,-6 0-122,-1-3 0,-6-1 0,-64-14 0,-79-25 0,15 3 0,-7-3 0,-22-6 0,-4-2 0,-3-2 0,-1 1 0,9 2 0,1 2 0,7 1 0,4 2 0,15 4 0,4 1 0,-36-9 0,21 8 0,23 8 0,10 6 0,3 3 0,1 1 0,-8 3 0,21-1 0,-3 5 0,19 1 0,4 4 0,38 11 0,62 16 0,-21-12 0,6 2 0,5 1 0,1 0 0,0 1 0,-4 1 0,-12-6 0,-5 0 0,34 17 0,-26-7 0,-69-17 0,-71-13 0,3-9 0,-5-4 0,-47-2 0,38-2 0,2-2 0,-14-7 0,-8-4 0,47 10 0,57 5 0,28 9 0,40 0 0,-18 0 0,-10-1 0,-37-9 0,-53-16 0,-40-16 0,26 14 0,-3-1 0,-2 0 0,0 1 0,3 1 0,2 2 0,-38-19 0,26 12 0,15 6 0,18 8 0,9 4 0,4 2 0,4 3 0,1 1 0,3 1 0,3 1 0,1 0 0,4 0 0,1 2 0,2 0 0,2 0 0,0 0 0,17-4 0,-5 3 0,12-2 0,-7 5 0,-2 0 0,-3 1 0,-1 1 0,3 0 0,-1 0 0,3 0 0,-2 0 0,-1 0 0,-2-1 0,1 0 0,-1 0 0,3 0 0,0 1 0,2 0 0,-5 0 0,2 0 0,-2 0 0,1 0 0,3 0 0,-3 0 0,0 0 0,-1 0 0,1 0 0,-1 0 0,-32 0 0,3-1 0,-29-2 0,20 0 0,6 0 0,7 1 0,9 0 0,4 0 0,1-2 0,-1 1 0,-4-3 0,-1 1 0,2 1 0,1 0 0,3 2 0,24-2 0,-8 3 0,21-1 0,-14 3 0,1 1 0,-3 1 0,-1 1 0,-2-2 0,-2 0 0,1 0 0,0 0 0,-1-1 0,1 2 0,-5-3 0,1 2 0,-3-2 0,1 0 0,4 0 0,0 0 0,1 0 0,-3 0 0,-1 0 0,-2 0 0,4 0 0,0 0 0,2 0 0,-1 0 0,-3 0 0,0 0 0,-2 0 0,3 0 0,-2 0 0,1 0 0,-1-2 0,1 2 0,0-2 0,2 2 0,-2 0 0,1 0 0,-2 0 0,0 0 0,3 0 0,1 0 0,4 0 0,-1 1 0,2-1 0,-3 2 0,-2-1 0,-2 1 0,-30-1 0,11 0 0,-21-1 0,13 0 0,-1 0 0,3 0 0,-1 0 0,9 0 0,2 0 0,1 0 0,-4 0 0,0 0 0,-3 0 0,6 0 0,0 0 0,2 0 0,-2 0 0,-3 0 0,-3 0 0,-1 0 0,1 0 0,2 0 0,0 0 0,-1-2 0,-2-1 0,-1-1 0,-3-3 0,9 5 0,-1-2 0,8 2 0,19-5 0,-6 4 0,16-3 0,-10 6 0,-3 0 0,-1 0 0,-3 0 0,-1 0 0,-1 0 0,0 0 0,0 0 0,-1 0 0,0 0 0,-1 0 0,0 0 0,2 0 0,-2 0 0,3 0 0,-4 0 0,2 0 0,0 0 0,1 0 0,0 1 0,1 0 0,-3 0 0,2 0 0,-4-1 0,6 0 0,-5 1 0,4 0 0,-1 0 0,0 0 0,0 0 0,-1 0 0,1 0 0,0 0 0,0 0 0,2 0 0,-2 0 0,-1 0 0,0 1 0,0 0 0,2-1 0,0 1 0,0-1 0,0 1 0,-2-1 0,-1 0 0,2 1 0,-3-1 0,3 1 0,0 0 0,3 0 0,2 1 0,0 0 0,-3 0 0,0 0 0,-3-1 0,-1-1 0,0 0 0,2 0 0,0 2 0,2-2 0,-2 0 0,0 0 0,-3 0 0,2 0 0,2-1 0,5 1 0,2-1 0,-1 1 0,-1 0 0,-3 0 0,1 0 0,1 1 0,-5-2 0,4 1 0,-2 0 0,3 1 0,1 0 0,1 0 0,-1 0 0,0 0 0,0 1 0,2-1 0,0 0 0,0 0 0,-1 1 0,-2-1 0,2-1 0,1 2 0,1 1 0,2-1 0,1 1 0,0-2 0,1 1 0,-1 0 0,1 0 0,-1 0 0,1 1 0,-1-1 0,0 1 0,1-1 0,-1 0 0,0 1 0,1-1 0,0 0 0,2 1 0,1 0 0,2 1 0,-2-1 0,0 0 0,0-1 0,-2 1 0,3 0 0,-1 1 0,-2 0 0,0 0 0,-1 0 0,-1-1 0,2 1 0,1 1 0,-1 0 0,0 1 0,4 1 0,-11-3 0,13 3 0,-7-2 0,11 3 0,-9-3 0,8 2 0,-8-2 0,6 2 0,1 1 0,2-1 0,-14-3 0,12 4 0,-10-3 0,6 3 0,4 1 0,-4-2 0,-1 0 0,-3-1 0,0-1 0,-2 1 0,1 0 0,0 0 0,-2 0 0,-1 0 0,3 0 0,-6-2 0,7 3 0,-4-1 0,2 1 0,3 2 0,-2 1 0,-1 0 0,3 1 0,-1-1 0,1 0 0,0 0 0,1 0 0,-2 0 0,0-1 0,-1 0 0,0 2 0,-1-1 0,2 1 0,1 0 0,1-2 0,1 2 0,0-1 0,5 1 0,2 2 0,3 1 0,3 2 0,1 0 0,3 0 0,0 0 0,2 1 0,1 1 0,3 2 0,5 3 0,6 6 0,9 5 0,3 6 0,-2 0 0,-5 2 0,-7-4 0,-8-3 0,-5-2 0,-10-10 0,-9-5 0,-4-4 0,-5-4 0,-3-2 0,-6-4 0,-4-3 0</inkml:trace>
</inkml:ink>
</file>

<file path=ppt/ink/ink1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35.030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1 664 24575,'71'0'0,"0"0"0,34-3 0,11-2 0,-14-1 0,8-3 0,1-2-1085,9-2 0,1-1 1,5-3 1084,-17 3 0,4-2 0,0-1 0,-1 0 0,-5 0 0,-1-1 0,-1-1 0,1 2 0,1 0 0,1 0 0,-1 1 0,1 0 0,2-1 0,1-1 0,0 1 0,-3 0 0,-8 1 0,-2 0 0,-1 1 0,2-1 0,4 1 0,1-1 0,0 1 0,-2 0 0,-4 1 0,-1 1 0,-1-1 0,-1 2 89,23-4 1,-2 2-1,-4 1-89,-15 1 0,-3 2 0,-5 0 351,25-2 1,-9 1-352,-21 1 0,-6 2 0,41-2 0,-38 3 411,-36 4 0,-28 2 0,-10 0 1</inkml:trace>
</inkml:ink>
</file>

<file path=ppt/ink/ink1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35.031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0 256 24575,'80'0'0,"25"0"0,-29 0 0,7 0 0,17 0 0,7 0 0,-18 0 0,5 0 0,1 0-421,9 0 0,3 0 0,0 0 421,3 0 0,1 0 0,-1 0 0,-1 0 0,-1-1 0,-1-1 0,-8-2 0,-2-1 0,1-1 0,1-1 0,0-2 0,-1-1 0,1-1 0,-1-2 0,2 0 0,4-2 0,2 0 0,0 1 0,3 0 0,0 0 0,1 1 0,1 0 0,0 0 0,0 2 0,-1 1 0,-1 1 0,-3 1 0,-11 1 0,-4 2 0,-2 1 154,26-1 0,-7 2-154,-22 2 0,-7 1 0,31 0 0,-34 0 0,-37 0 0,-20 0 0,-10 0 0,-6 0 0</inkml:trace>
</inkml:ink>
</file>

<file path=ppt/ink/ink1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35.020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240 4036 24575,'49'-54'0,"16"-23"0,-21 23 0,5-4 0,14-16 0,5-5 0,7-8 0,3-2 0,-22 27 0,2-1 0,-1 1 0,28-29 0,0 1 0,-8 10 0,0 3 0,-1 3 0,-2 3 0,-6 8 0,-2 3 0,-7 7 0,-3 4 0,30-24 0,-27 25 0,-24 19 0,-13 9 0,-10 11 0,-11 5 0,-14 9 0,-40 22 0,-50 35 0,23-9 0,-6 7 0,17-9 0,-3 3 0,0 3-218,-4 3 0,0 2 1,-1 3 217,-12 14 0,0 3 0,6-5 0,0 1 0,4 0 0,13-10 0,-1 5 0,7-6 0,9-4 0,4-2 0,-9 13 0,0-1 0,12-11 0,4-5 0,-10 13 0,7-11 0,20-32 653,1 0-653,8-9 0,13-15 0,63-43 0,-11 5 0,10-8 0,12-7 0,10-8 0,5-3-600,-4 3 0,4-4 0,3-1 0,2-2 600,-12 8 0,1-1 0,2-1 0,1 0 0,0 0 0,4-4 0,3-1 0,-1 0 0,-1 1 0,-3 2 0,8-6 0,-4 2 0,-2 2 0,-2 1-309,13-10 1,-4 3 0,-3 1 308,-11 8 0,-3 2 0,-5 2 0,11-9 0,-6 4 0,-8 6 0,-7 5 0,6-6 0,-49 37 2277,-25 20-2277,-43 35 524,3 2 0,-6 8-524,-21 21 0,-6 10 0,13-12 0,-3 5 0,-2 2-518,-9 11 1,-2 3 0,0 2 517,15-18 0,0 2 0,-1 1 0,0 0 0,-1 3 0,-1 0 0,0 1 0,2-2 0,-18 19 0,2-1 0,2-2 0,8-9 0,3-2 0,2-3 0,11-11 0,1-3 0,4-3 0,-9 11 0,4-4 0,13-14 0,4-4 0,-12 16 0,24-27 0,17-21 1552,19-19-1552,31-26 0,54-48 0,-18 12 0,9-11 0,-5 3 0,6-7 0,2-4-581,-13 12 1,2-2 0,2-3 0,0-1 580,8-9 0,1-2 0,0-2 0,-1 2 0,-3 2 0,-1-1 0,-3 2 0,-2 2-156,7-9 0,-4 3 1,-3 1 155,-5 3 0,-2 0 0,-9 11 0,-16 17 0,-5 5 0,10-13 0,-24 16 0,-47 39 0,-81 68 0,36-12 0,-8 11 0,-3 3 0,-14 14 0,-3 6 0,-3 3-72,14-10 0,-3 4 1,-2 1-1,2 1 72,-4 2 0,1 2 0,-1 0 0,2-1 0,6-4 0,0-1 0,1 0 0,1 1-180,0-2 0,1 1 0,1 0 0,2-3 180,-12 16 0,3-3 0,5-4-71,14-13 1,5-3-1,1-3 71,-16 20 0,6-5 0,18-21 0,6-6 0,-8 11 2412,19-23-2412,19-22 1335,11-13-1335,33-35 260,34-40-260,0 1 0,9-9 0,-14 14 0,4-3 0,2-3-233,6-6 1,1-3 0,1 1 232,-1-1 0,1 0 0,-2 2 0,-7 8 0,-2 2 0,-3 1 0,20-22 0,-8 7 0,-24 30 0,-4 4 0,25-36 0,-44 55 0,-14 9 0,-61 57 0,-2 6 0,-8 10 0,3-2 0,-6 5 0,0 1 0,-2 3 0,-1 1 0,0 0 0,0 1 0,1 1 0,0 0 232,6-5 0,0 0 1,4-2-233,-9 9 0,4-3 0,6-7 0,6-5 0,0 0 0,27-26 0,21-19 0,30-23 0,40-37 0,6-7 0,12-13 0,-6 2 0,7-7 0,4-5-803,-5 5 1,5-5 0,2-2 0,1-3 802,-11 11 0,3-4 0,0 0 0,-1 0 0,-2 1 0,-5 5 0,-2 0 0,0 1 0,-3 2 0,-1 0-188,6-6 1,-2 1-1,-2 2 1,-6 3 187,4-6 0,-6 4 0,-5 5 0,4-9 0,-7 7 0,-10 13 0,-9 7 0,-11-4 0,-100 89 0,-15 31 0,-17 21 0,30-22 0,-6 6 0,-3 5 0,0 2 157,10-9 1,-2 2 0,-1 2 0,1 1-1,1 0-157,0 0 0,1 1 0,-1 0 0,3-1 0,2-1 0,-7 5 0,3 0 0,2-3 0,4-3 249,-6 6 1,5-3 0,3-4-250,-16 17 0,7-7 0,22-24 0,5-5 0,-18 21 0,40-43 0,37-34 2378,50-46-2378,4-5 0,10-12 0,-3 3 0,7-8 0,3-2-575,-8 7 1,3-2 0,2-3 0,0-1 574,-8 8 0,2-1 0,0-2 0,0 0 0,-1 1 0,15-16 0,1 1 0,-2 0 0,-3 3-181,-7 6 0,-2 2 0,-3 2 1,-2 2 180,7-10 0,-3 2 0,-6 6 0,5-7 0,-8 7 0,-17 17 0,-7 5 0,7-10 0,-38 36 2248,-71 67-2248,-12 18 0,-13 17 0,7-6 0,-6 7 0,-3 5-276,11-10 1,-3 4 0,0 1 0,1-1 275,3-2 0,1-1 0,2-1 0,1-1 0,-12 14 0,3-3 0,3-4 0,14-13 0,1-3 0,6-4 0,-8 7 0,6-6 0,12-12 0,5-6 0,0-1 0,26-26 0,54-63 0,29-34 0,-15 20 0,5-4 0,6-7-181,8-10 1,6-9 0,4-2 0,0 0 180,-14 17 0,1-1 0,1 0 0,-1 1 0,-2 2 0,11-12 0,-1 1 0,-2 2 0,-2 3-164,10-13 1,-2 4 0,-5 4 163,-15 16 0,-5 4 0,-3 3 0,5-9 0,-4 5 0,-9 9 0,-6 5 0,-11-4 0,-83 62 0,3 15 0,-9 11 0,-10 13 0,-8 12 0,-3 4 174,5-1 1,-3 4-1,-1 3 1,2 1-175,-2 3 0,1 1 0,1 2 0,0 0 0,-1 1 0,0 1 0,2-1 0,5-4 60,-3 4 1,4-3 0,6-5-61,-8 11 0,7-8 0,17-17 0,6-6 0,-5 6 0,29-29 0,66-74 0,32-36 0,-2 6 0,10-10-9,-18 17 0,8-7 0,3-3 0,-2 1 9,0 2 0,0 0 0,-1 1 0,0 1 0,-7 7 0,-1 1 0,0 1 0,-3 2 54,12-13 0,-3 2 0,-3 4-54,13-14 0,-9 8 0,-26 26 0,-6 6 0,20-23 0,-53 51 0,-92 87 0,23-15 0,-9 11 0,-5 4 25,3-2 0,-4 6 0,-3 1 1,2 1-26,-2 1 0,0 0 0,1 1 0,0-1 0,2-1 0,1 0 0,1-1 0,3-3-88,-9 7 1,4-3 0,2-3 87,-15 14 0,5-4 0,9-9 0,8-7 0,-3 1 0,42-40 0,50-48 0,19-21 0,15-13 0,5-5 0,9-7 0,5-5-107,1-1 0,6-4 0,2-2 0,3-2 107,-10 9 0,2-1 0,1-2 0,1 1 0,-2 1 0,-2 3 0,0 0 0,-1 1 0,0 0 0,-1 2 0,13-13 0,-1 1 0,-2 2 0,-3 3-59,8-8 0,-4 3 0,-5 3 59,-12 11 0,-4 3 0,-3 3 0,15-16 0,-8 8 0,5-8 0,-33 35 0,-42 41 2219,-47 56-2219,0 2 0,-6 11 0,2-2 0,-3 7 0,-1 2 63,-4 7 0,-1 3 0,1-1-63,2-1 0,1 0 0,2-3 0,-15 26 0,6-7 0,17-25 0,5-7 0,-19 33 0,28-42 0,19-31 0,19-30 0,32-40 240,0-3 0,7-7-240,19-23 0,5-7 0,10-11 0,2-3 0,-2 1 0,-2 1 0,-11 14 0,-4 3 0,-15 17 0,-4 4 0,27-38 0,-21 29 0,-20 26 0,-29 45 0,-49 77 0,5-7 0,-4 8 0,-5 8 0,-2 2 0,-1 6 0,1-3 0,8-12 0,3-6 0,11-20 0,2-4 0,-20 38 0,27-47 0,15-30 0,58-112 0,-13 31 0,5-9 0,3-7 0,5-9 0,0 1-257,-2 4 0,1 1 0,0-1 257,0-2 0,1 0 0,0 1 0,-4 5 0,0 0 0,-1 3 0,15-30 0,-3 6 0,-7 13 0,-5 6 0,-11 20 0,-4 6 0,4-18 0,-16 32 0,-6 16 0,-7 14 771,-3 8-771,-15 17 0,-5 6 0,-19 22 0,-2 3 0,1 0 0,14-13 0,4-4 0,13-15 0,0 1 0,5-7 0,21-17 0,-5 2 0,14-12 0,-13 11 0,-4 2 0,-2 1 0,-1 1 0,1-3 0,0-1 0,1 0 0,-2 0 0,-1 2 0,0-1 0,0 1 0,0 0 0,0 2 0,3-5 0,1 1 0,3-2 0,0-1 0,-3 3 0,1 0 0,-2 0 0,1 1 0,0 0 0,-1 1 0,0-1 0,-2 3 0,-1 0 0,-1 1 0,2 1 0,1-1 0,2-1 0,-1 2 0,-1 0 0,-3 1 0,-1 1 0,2-1 0,-1 1 0,1-1 0,1 1 0,-2-1 0,3-1 0,-1 0 0,-1 0 0,1 0 0,0 1 0,1-1 0,2 0 0,0 0 0,0 0 0,-2 1 0,-2 2 0,1-1 0,0 1 0,2 0 0,0-2 0,0 2 0,-2-1 0,-2 1 0,3 1 0,-3 0 0,3-1 0,-2 0 0,-1 1 0,-7 17 0,-2-5 0,-6 13 0,2-11 0,0 0 0,-1-1 0,-3 6 0,-3 2 0,-3 7 0,-7 6 0,-2 2 0,-2 4 0,2-3 0,-1 3 0,0 3 0,1-2 0,1 0 0,6-8 0,-4 3 0,10-14 0,-6 10 0,-2-1 0,8-9 0,-13 16 0,-1 5 0,9-14 0,-13 23 0,19-27 0,-1 3 0,3-4 0,5-11 0,3-5 0,3-3 0,20-16 0,9-8 0,23-20 0,1-5 0,-1-2 0,-4-3 0,-6 1 0,-4 0 0,-7 4 0,-6 6 0,-6 7 0,-3 4 0,-3 3 0,-1 3 0,0 0 0,0 2 0,0 3 0,-2 0 0,-1 2 0,-1 1 0,0 2 0,0 3 0,-2 3 0,-1 0 0,0 1 0,1 1 0,1-1 0,-1 1 0,-1 1 0,1 1 0,1-2 0,-2 1 0,2-2 0,-3 2 0,2-1 0,0 1 0,0 0 0,1 0 0,-1 1 0,-16 16 0,-4 6 0,-22 20 0,-4 6 0,-6 7 0,-1 4 0,4-4 0,3-1 0,2-4 0,3-3 0,3-4 0,1 3 0,-2 4 0,-3 6 0,-4 8 0,0-2 0,3-1 0,-4 6 0,-1 5 0,-3 5 0,-6 8 0,0 4 0,-6 12 0,-2 4 0,1 3 0,2-1 0,5-4 0,0 5 0,3-4 0,4-6 0,5-9 0,9-20 0,7-16 0,9-20 0,7-14 0,4-9 0,38-36 0,10-16 0,1-2 0,4-7 0,7-10 0,1-4 0,2-7 0,1-3 0,0-1 0,-2-3 0,0-4 0,-1-1 0,-3-1 0,0-1 0,-2 2 0,-1 2 0,-5 7 0,-2 3 0,-8 15 0,-2 3 0,26-35 0,-5 15 0,-10 14 0,-11 20 0,0 0 0,-6 7 0,3-3 0,-10 9 0,-8 11 0,-6 6 0,-4 6 0,0 1 0,-21 31 0,-13 17 0,-37 58 0,21-33 0,-4 7 0,-8 15 0,-2 6 0,15-23 0,0 2 0,1 1 0,1-2 0,1 0 0,1 2 0,0 0 0,0 1 0,2 1 0,-1 1 0,2 1 0,1-1 0,1 0 0,2-1 0,1 0 0,0 1 0,2 0 0,1-2 0,-8 23 0,4-5 0,8-17 0,3-6 0,-13 42 0,14-39 0,7-22 0,9-26 0,4-15 0,1-10 0,12-17 0,19-38 0,25-42 0,-16 25 0,4-9 0,9-18 0,2-7 0,-15 28 0,1-3 0,-1 0-147,1-1 0,-1-1 0,0 1 147,-3 2 0,0 1 0,-3 0 0,12-29 0,-4 2 0,-6 10 0,-4 3 0,-4 10 0,-3 3 0,-5 13 0,-2 3 0,7-34 0,-7 23 0,-4 9 441,-4 15-441,-2 8 0,-1 7 0,-1 6 0,-1 5 0,1 2 0,1 1 0,1-3 0,2-4 0,3-4 0,2-3 0,1-2 0,0 2 0,-1-1 0,-4 13 0,2-10 0,-8 23 0,5-14 0,-4 12 0,0-4 0,0 0 0,-1 4 0,0 3 0,1-4 0,0-1 0,0 0 0,1-4 0,0-1 0,2-1 0,-1 0 0,1 3 0,-3 5 0,0 0 0,-2 3 0,-1 3 0,1 0 0,0-1 0,1-1 0,1-1 0,0-1 0,-1 0 0,0 0 0,-2 3 0,-1 0 0,12 10 0,-1 6 0,14 13 0,-3 8 0,2 6 0,-1 2 0,-3 1 0,-2 0 0,-2 1 0,0 3 0,-1 2 0,0 1 0,-3 0 0,-2-3 0,-2 0 0,-1-4 0,0-2 0,-3-1 0,0-1 0,-2 3 0,-1 3 0,-1 3 0,-1 2 0,1 6 0,2 1 0,1 8 0,5 25 0,-3-23 0,5 44 0,-1-15 0,-3-23 0,1 21 0,-6-46 0,0 8 0,-6-22 0,-11-34 0,-13-40 0,-9-18 0,-15-44 0,24 38 0,1-4 0,0-9 0,3-1 0,1 0 0,5 3 0,-2-44 0,11 37 0,5 33 0,1 19 0,1 19 0,-4 24 0,-16 44 0,1 1 0,-5 10 0,-15 35 0,-6 10 0,8-19 0,-3 5 0,-1-1-140,1-2 0,-1-1 0,1-1 140,2-9 0,1-1 0,1-5 0,-9 16 0,3-10 0,-16 26 0,17-28 0,20-40 0,17-35 0,22-41 420,35-61-420,-11 26 0,5-6 0,11-21 0,3-2 0,0 1 0,0 3 0,-9 12 0,-3 5 0,-8 13 0,-5 7 0,8-12 0,-19 29 0,-41 56 0,-24 29 0,-12 19 0,-6 6 0,-9 10 0,-4 4-563,5-4 1,-5 3-1,-2 3 1,0 1 562,8-10 0,-2 2 0,0 0 0,0 0 0,2-2 0,-10 10 0,2-1 0,2-2 0,2-3-117,-9 9 1,5-4-1,3-4 117,-13 16 0,10-9 0,26-28 0,5-6 0,-22 27 0,37-44 0,36-44 2207,58-72-2207,6-8 0,10-14 0,-17 21 0,4-6 0,1-1-99,6-7 0,1-3 1,-2 3 98,-6 5 0,-1 3 0,-4 4 0,9-15 0,-4 6 0,-9 7 0,-7 10 0,-5 3 0,-59 64 0,-53 74 0,-19 39 0,22-35 0,-5 6 0,4-2 0,-9 10 0,0 2 0,8-11 0,-3 7 0,0 0 0,-9 10 0,-7 10 0,7-8 344,6-5 1,5-5-345,-2 1 0,6-7 0,-5 6 0,52-67 0</inkml:trace>
</inkml:ink>
</file>

<file path=ppt/ink/ink1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35.021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2765 24575,'5'-35'0,"2"2"0,4 7 0,3-1 0,2-2 0,2 0 0,1-1 0,0 4 0,-2 3 0,-3 3 0,-1 2 0,-3 3 0,1 0 0,-1 1 0,1 0 0,1 0 0,-2 1 0,0 1 0,-1 0 0,-1 1 0,1 1 0,-1-1 0,0-1 0,1 0 0,-2 1 0,1-1 0,1 1 0,-1-2 0,2 0 0,-1 1 0,0 0 0,-1 2 0,0-1 0,0 1 0,1 0 0,0-1 0,-2 2 0,0 1 0,-2 3 0,-1 1 0,2-3 0,-2 3 0,4-6 0,1 3 0,1-2 0,-1 0 0,-3 4 0,0-1 0,-2 2 0,3-3 0,-2 1 0,1-1 0,-1 3 0,0 0 0,1-1 0,0-1 0,0 0 0,0 2 0,-1 0 0,1-1 0,0 0 0,1-1 0,0-2 0,-1 2 0,1-1 0,-1 2 0,0-1 0,2 0 0,2-2 0,0 0 0,0 0 0,-1 0 0,-1 2 0,0 0 0,1-1 0,1-1 0,3-2 0,0 0 0,0 0 0,0-1 0,1 1 0,-1-1 0,1-1 0,1-1 0,0 0 0,2-3 0,1-2 0,2-3 0,3-4 0,1-2 0,1-1 0,0-1 0,-2 1 0,-1-1 0,2-2 0,-1 2 0,3-5 0,-9 11 0,8-10 0,-7 10 0,4-5 0,-2 4 0,-1 3 0,0 1 0,2-1 0,4-2 0,1 1 0,3-3 0,0 2 0,-3 1 0,-3 5 0,-6 4 0,-3 3 0,-1 0 0,-2 2 0,-1 2 0,-4 2 0,-1 2 0,2-3 0,2 0 0,3-2 0,0-2 0,2 0 0,0-1 0,3-1 0,3-4 0,2-1 0,4-5 0,2-2 0,2-2 0,0-1 0,-1-1 0,1 0 0,-1 1 0,3-1 0,-1 2 0,1 1 0,0 1 0,-2 3 0,-1 0 0,1 0 0,0 0 0,2-2 0,2-1 0,-1-1 0,0 0 0,-1 1 0,-4 0 0,-2 1 0,-1-1 0,-2 3 0,0-1 0,1-1 0,-1 1 0,7-5 0,1 0 0,1 2 0,5-2 0,-1 5 0,1 0 0,0-2 0,-2-1 0,-3 0 0,0-2 0,3 1 0,2 4 0,3 0 0,-1 4 0,-3 3 0,-5 0 0,-7 4 0,4 0 0,-2 1 0,-1 1 0,-5 1 0,-10 2 0,-5 0 0,-2-1 0</inkml:trace>
</inkml:ink>
</file>

<file path=ppt/ink/ink1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35.022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2994 1 24575,'-17'4'0,"3"-1"0,13-2 0,-2 3 0,-5 1 0,4 1 0,-3-1 0,3-1 0,0-1 0,-2 2 0,0-2 0,1 1 0,-2-1 0,2 3 0,0-2 0,0 2 0,0-1 0,1-1 0,-1 2 0,-1-1 0,1 0 0,-1 0 0,2 0 0,-1 1 0,1-1 0,-2 1 0,1-1 0,0 0 0,0-1 0,1 2 0,-1-3 0,-1 3 0,-2-2 0,-2 1 0,0 2 0,1-1 0,1 0 0,4-3 0,-1 1 0,-2 0 0,0 0 0,-2 2 0,4-1 0,1-1 0,-1 1 0,0-1 0,-1 2 0,-2 0 0,-1 1 0,0 1 0,3-1 0,1-1 0,2-2 0,-2 3 0,0-3 0,-2 3 0,4-3 0,-1 0 0,-2 3 0,1-2 0,-4 3 0,2-2 0,0 1 0,0 0 0,2 0 0,1-1 0,0-2 0,-1 1 0,0-1 0,-4 3 0,3-2 0,0 2 0,0-2 0,2-1 0,-2 1 0,-2 1 0,-1 1 0,1 1 0,-1 1 0,1-1 0,-1 1 0,-1 0 0,-1 1 0,1 0 0,-2 0 0,0 0 0,-1 1 0,0 1 0,0 0 0,0-1 0,3-2 0,2-1 0,0-1 0,3-1 0,-2 0 0,-2 2 0,-1 3 0,-2 0 0,1-1 0,2-1 0,-1-1 0,1 1 0,-1-1 0,1 0 0,0 0 0,1 1 0,-2 0 0,-1 1 0,-3 2 0,-1-1 0,-1 0 0,-1 0 0,1 1 0,-3 0 0,1 2 0,1-1 0,2-1 0,1-1 0,0 0 0,-2 2 0,3-1 0,-3 0 0,0 3 0,-1-1 0,-4 5 0,8-7 0,-3 4 0,5-6 0,-2 2 0,-3 4 0,-3-1 0,0 3 0,-1 0 0,3-3 0,0 1 0,1-2 0,-1 2 0,-3 2 0,-3 2 0,-3 3 0,0-1 0,-1 1 0,-1-1 0,1-1 0,0 0 0,2-2 0,3-1 0,-4 2 0,11-9 0,-7 5 0,9-5 0,-6 3 0,-2 2 0,-1 1 0,-2 1 0,4-3 0,3-3 0,-3 3 0,-7 5 0,-6 4 0,0 1 0,4-4 0,7-5 0,3-2 0,1 0 0,1-1 0,-2 2 0,-2 0 0,-1 3 0,0 1 0,1 0 0,0 0 0,2-1 0,1 0 0,2-3 0,3-2 0,3-2 0,1-1 0,1-1 0,1 1 0,0 0 0,-1-1 0,-1 1 0,0 1 0,-1 2 0,-2 3 0,-1 1 0,-5 5 0,7-9 0,-6 9 0,5-7 0,-3 4 0,-1 0 0,4-4 0,2-2 0,1-3 0,2-2 0,0 1 0,1 0 0,-1 1 0,-1 1 0,0 1 0,-2 1 0,0 2 0,-1 0 0,1 0 0,-1 2 0,-1 0 0,0 3 0,-2 3 0,-1 0 0,2 2 0,-2 3 0,-1 0 0,-1 3 0,-3 4 0,0 2 0,-1 3 0,4-8 0,2-6 0,-8 17 0,-8 11 0,-11 16 0,-6 6 0,4-13 0,-3-2 0,3-3 0,6-9-820,8-11 1,15-18 0,7-10 0</inkml:trace>
</inkml:ink>
</file>

<file path=ppt/ink/ink1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35.023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1810 1 24575,'-18'14'0,"2"-2"0,8-3 0,3-4 0,-1 1 0,1-2 0,-2 2 0,0 1 0,1-1 0,1 0 0,1-1 0,-1 1 0,-1-1 0,-1 0 0,1 0 0,1 0 0,1-1 0,-2 2 0,2-3 0,-3 4 0,2-3 0,-1 2 0,1 0 0,1-1 0,1-1 0,-3 2 0,-1-1 0,-2 2 0,3-2 0,1-2 0,-2 3 0,2-2 0,-4 3 0,0-1 0,-1 2 0,1-2 0,1 0 0,2-1 0,0-1 0,1 1 0,-3 1 0,2-2 0,-3 2 0,6-3 0,-2 1 0,-2 1 0,2 0 0,-4 2 0,5-3 0,0 1 0,-1 1 0,-1-1 0,-1 3 0,3-5 0,0 2 0,-1-1 0,-1 0 0,0 2 0,1-2 0,0 0 0,1 1 0,-1 1 0,-1-1 0,0 1 0,-1 0 0,1 0 0,2-1 0,0 0 0,0 0 0,0 0 0,0 0 0,-1 0 0,1-1 0,-1 1 0,1-1 0,-1 1 0,0 1 0,1-1 0,0 1 0,0-1 0,0 0 0,-2 1 0,1 1 0,0-1 0,1-1 0,0 0 0,-1 0 0,-1 2 0,-1 2 0,0-1 0,3-1 0,0-2 0,-1 0 0,0 0 0,-2 0 0,1 0 0,2 1 0,-1-1 0,1 0 0,-2 3 0,-1-2 0,1 1 0,1-1 0,1-2 0,0 2 0,0-1 0,0 1 0,-1-1 0,2 0 0,-2 2 0,3-2 0,-3 2 0,1-4 0,0 2 0,-2 3 0,4-4 0,-2 3 0,1-2 0,-1 0 0,0 0 0,-1 0 0,1-1 0,1 2 0,0 0 0,0 1 0,-1-2 0,0-1 0,0 2 0,-1-1 0,2 1 0,-2-1 0,0 0 0,0 2 0,-1 0 0,1-1 0,1-1 0,-1 0 0,-1 1 0,-1 1 0,0 1 0,2-2 0,0 0 0,1-1 0,-1 0 0,0 0 0,-2 1 0,3-2 0,-1 0 0,1 2 0,0-2 0,-2 2 0,0-1 0,0 0 0,2-2 0,-2 4 0,4-4 0,-3 3 0,0-1 0,-2 0 0,3-1 0,-2 1 0,2-2 0,-2 2 0,0 0 0,0 1 0,1 0 0,1-2 0,-2 1 0,2-1 0,-2 1 0,1-1 0,1 0 0,-1 2 0,0-1 0,-1 2 0,3-4 0,-3 2 0,2-1 0,-4 1 0,2 1 0,0-1 0,2-1 0,0 1 0,0-1 0,-2 2 0,1-2 0,0 1 0,1-1 0,-2 3 0,1-3 0,0 2 0,0-2 0,0 0 0,-1 3 0,2-4 0,-2 4 0,2-3 0,-1 1 0,-1 1 0,-1 0 0,-1 1 0,0 0 0,1 0 0,3-2 0,1-1 0,-2 2 0,1-1 0,-1 0 0,1 0 0,0 1 0,1-2 0,-2 4 0,2-4 0,-2 2 0,0 1 0,2-4 0,-2 5 0,2-5 0,-2 2 0,1 1 0,0-1 0,0 0 0,0 0 0,0-1 0,-2 3 0,1-3 0,-1 3 0,3-3 0,-1 0 0,-1 3 0,2-2 0,-2 0 0,1 1 0,1-2 0,-2 2 0,1-1 0,0 0 0,-1 1 0,0-2 0,-1 2 0,0 1 0,2-1 0,0 2 0,0-2 0,1-3 0,-2 3 0,1 0 0,0 0 0,0 0 0,0-2 0,-1 2 0,0-1 0,-2 1 0,2 0 0,-1-1 0,0 1 0,2 0 0,-1-1 0,-1 1 0,1 0 0,-1 1 0,1-2 0,1 1 0,0-1 0,-1-1 0,-1 2 0,0 0 0,0-1 0,1 1 0,1-2 0,-1 2 0,1-2 0,-2 2 0,3-2 0,-3 2 0,0 0 0,-1 0 0,-1 1 0,2-1 0,1 0 0,1-2 0,-1 2 0,-2 1 0,0 0 0,2-1 0,1-1 0,0 0 0,-1 0 0,1 0 0,-2 0 0,2 0 0,0 0 0,-1 1 0,1 0 0,-1-1 0,1 0 0,1-1 0,-1 2 0,0 0 0,0 0 0,-1-1 0,1 2 0,-1-1 0,0 1 0,1-2 0,0 0 0,0 2 0,-1-1 0,-2 2 0,2-1 0,0 0 0,1-1 0,1-1 0,-1 2 0,-1-3 0,-1 3 0,1-2 0,-1 2 0,2-1 0,1-1 0,-1 2 0,-2 1 0,-1 1 0,-1 2 0,0-1 0,1-1 0,-1 1 0,1 0 0,-1-1 0,0 2 0,0 0 0,-1-1 0,0 0 0,1 1 0,0 1 0,1 1 0,0-1 0,-1 3 0,-3 3 0,-1 2 0,0-1 0,7-9 0,1-5 0</inkml:trace>
</inkml:ink>
</file>

<file path=ppt/ink/ink1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35.024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1 24575,'0'0'0</inkml:trace>
</inkml:ink>
</file>

<file path=ppt/ink/ink1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35.025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 1 24575,'0'0'0</inkml:trace>
</inkml:ink>
</file>

<file path=ppt/ink/ink1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35.026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0 24575,'0'0'0</inkml:trace>
</inkml:ink>
</file>

<file path=ppt/ink/ink1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35.027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 1 24575,'0'0'0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15.425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1 24575,'23'0'0,"1"0"0,-5 0 0,3 0 0,-1 0 0,0 0 0,-2 0 0,-3 0 0,-1 0 0,-3 0 0,-2 0 0,-1 0 0,1 0 0,-2 0 0,0 0 0,-2 0 0,0 1 0,1 0 0,0 0 0,0 0 0,-1 0 0,2 1 0,-3-1 0,3 0 0,-2 1 0,1-1 0,1 1 0,1 0 0,0 1 0,0 0 0,-1 0 0,0-1 0,-1 0 0,0 0 0,1 0 0,0 0 0,1 0 0,0 0 0,0 0 0,-1-1 0,1 1 0,1 0 0,1 0 0,0 1 0,0-1 0,1 1 0,-2-2 0,6 2 0,-1-1 0,1 0 0,-1 0 0,-4 0 0,0-2 0,-1 2 0,1-1 0,1 0 0,1 0 0,-2 0 0,-1 0 0,-2 0 0,-1 0 0,0 0 0,2 1 0,1 1 0,0 0 0,0-1 0,-2 1 0,1 0 0,-1-1 0,2 1 0,-5-1 0,2-1 0,-2 1 0,2 0 0,0 1 0,0-1 0,0 0 0,0 0 0,0 0 0,2-1 0,-1 2 0,1-1 0,-2 0 0,1 0 0,-1 0 0,1 0 0,0 1 0,1-1 0,0 0 0,-1 1 0,1-1 0,2 0 0,-1 1 0,1 0 0,0 0 0,0-1 0,1 1 0,-3-1 0,1 0 0,-1 0 0,0 1 0,0-1 0,2 0 0,-1 1 0,0 0 0,1 0 0,-1 1 0,1 0 0,-2-2 0,-2 0 0,1-1 0,2 2 0,3 0 0,0 1 0,-3-1 0,-1 0 0,-2-1 0,1 0 0,0 0 0,-1 0 0,1 1 0,0-1 0,-1 2 0,2-1 0,0 0 0,2 0 0,0 0 0,1 1 0,-1 0 0,2 1 0,-6-3 0,4 2 0,-2-1 0,2 0 0,0 1 0,-3-1 0,1 0 0,-2 0 0,1 0 0,2-1 0,-1 1 0,0 0 0,0-2 0,0 1 0,1 0 0,-2 0 0,1 0 0,-3 0 0,2 1 0,0-1 0,0 0 0,2 1 0,0-1 0,2 1 0,-2 0 0,-2-1 0,-1 0 0,-1-1 0,2 0 0,-2 1 0,4 0 0,0 1 0,0 0 0,2 1 0,-1 0 0,-2-1 0,0-1 0,-2 0 0,0 0 0,0 0 0,-2 1 0,6 0 0,0 1 0,3 0 0,-1 0 0,-3-1 0,-1 1 0,0-1 0,0 0 0,-2-1 0,-1 0 0,0 1 0,2-1 0,0 0 0,0 1 0,0-1 0,0 1 0,0 0 0,2 0 0,-2-1 0,1 1 0,-1 0 0,0-1 0,0 2 0,1 0 0,-1-1 0,0 0 0,-1-1 0,-2 0 0,4 1 0,-2-1 0,4 2 0,-4-3 0,2 2 0,-2 1 0,3 0 0,1 0 0,-2 0 0,3 1 0,-1 0 0,1 0 0,-4-2 0,3 1 0,-2-1 0,2 1 0,0 0 0,-1-1 0,-1 1 0,0-2 0,-2 1 0,-1-1 0,0 0 0,1 1 0,0-1 0,2 2 0,2 1 0,3 0 0,1 0 0,1 0 0,0 0 0,-1-1 0,-7 0 0,4-1 0,-5 0 0,2 1 0,1 0 0,0-1 0,1 1 0,0 0 0,1 0 0,-1-1 0,1 1 0,0 0 0,-1-1 0,-2 0 0,-1 0 0,0 0 0,-1-1 0,1 1 0,0 0 0,0-1 0,-1 2 0,2 0 0,1 0 0,1 0 0,1 1 0,-1-1 0,1 1 0,0 0 0,-1-1 0,0 0 0,2 2 0,-6-3 0,6 2 0,-1-2 0,7 3 0,-5-2 0,2 1 0,-5-2 0,1 1 0,0 1 0,0-1 0,1 1 0,2 1 0,-1 1 0,-1-1 0,0 0 0,-5-2 0,5 3 0,-2-2 0,5 2 0,2 2 0,0 0 0,0 0 0,-1 0 0,0 0 0,1 1 0,2 1 0,3 2 0,2 1 0,2 1 0,2 2 0,2 0 0,-3-1 0,-7-3 0,-2-3 0,-1 2 0,4 2 0,2 1 0,4 6 0,-11-9 0,14 12 0,-4-4 0,9 6 0,4 2 0,-6 0 0,3 1 0,1 2 0,-2-1 0,-4-2 0,-7-7 0,-7-5 0,-6-6 0,-4-3 0,-4-4 0,-2-1 0</inkml:trace>
</inkml:ink>
</file>

<file path=ppt/ink/ink1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35.028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 1 24575,'0'0'0</inkml:trace>
</inkml:ink>
</file>

<file path=ppt/ink/ink1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35.057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15 440 24575,'-2'8'0,"-5"25"0,4-16 0,1-6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15.435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0 24575,'4'37'0,"9"1"0,13 5 0,9 3 0,4 4 0,11 10 0,-17-24 0,15 20 0,-17-24 0,5 7 0,0 1 0,-5-6 0,0-1 0,1 6 0,1 0 0,5 2 0,9 7 0,5 0 0,4 3 0,2 1 0,-7-6 0,5 3 0,-1 4 0,-2 4 0,4 3 0,-9-3 0,-1-3 0,-7-3 0,9 11 0,-24-26 0,26 29 0,-13-16 0,14 14 0,5 4 0,-9-9 0,3 5 0,-4-5 0,0 4 0,0 0 0,0 1 0,6 7 0,-2-5 0,4 1 0,9 5 0,-23-27 0,21 22 0,-16-13 0,11 12 0,-3-1 0,-16-21 0,-11-12 0,-10-10 0,-7-9 0,-4-3 0,-2-5 0,1 1 0,2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15.436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1 664 24575,'71'0'0,"0"0"0,34-3 0,11-2 0,-14-1 0,8-3 0,1-2-1085,9-2 0,1-1 1,5-3 1084,-17 3 0,4-2 0,0-1 0,-1 0 0,-5 0 0,-1-1 0,-1-1 0,1 2 0,1 0 0,1 0 0,-1 1 0,1 0 0,2-1 0,1-1 0,0 1 0,-3 0 0,-8 1 0,-2 0 0,-1 1 0,2-1 0,4 1 0,1-1 0,0 1 0,-2 0 0,-4 1 0,-1 1 0,-1-1 0,-1 2 89,23-4 1,-2 2-1,-4 1-89,-15 1 0,-3 2 0,-5 0 351,25-2 1,-9 1-352,-21 1 0,-6 2 0,41-2 0,-38 3 411,-36 4 0,-28 2 0,-10 0 1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15.437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0 256 24575,'80'0'0,"25"0"0,-29 0 0,7 0 0,17 0 0,7 0 0,-18 0 0,5 0 0,1 0-421,9 0 0,3 0 0,0 0 421,3 0 0,1 0 0,-1 0 0,-1 0 0,-1-1 0,-1-1 0,-8-2 0,-2-1 0,1-1 0,1-1 0,0-2 0,-1-1 0,1-1 0,-1-2 0,2 0 0,4-2 0,2 0 0,0 1 0,3 0 0,0 0 0,1 1 0,1 0 0,0 0 0,0 2 0,-1 1 0,-1 1 0,-3 1 0,-11 1 0,-4 2 0,-2 1 154,26-1 0,-7 2-154,-22 2 0,-7 1 0,31 0 0,-34 0 0,-37 0 0,-20 0 0,-10 0 0,-6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9:02.349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24575,'17'0'0,"3"0"0,3 0 0,2 0 0,-1 0 0,4 0 0,0 0 0,5 0 0,0 0 0,4 0 0,7 1 0,1 3 0,2 5 0,-20-2 0,2 2 0,-14-5 0,-3 2 0,-2-2 0,-6-2 0,-2-1 0,-2-1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15.426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240 4036 24575,'49'-54'0,"16"-23"0,-21 23 0,5-4 0,14-16 0,5-5 0,7-8 0,3-2 0,-22 27 0,2-1 0,-1 1 0,28-29 0,0 1 0,-8 10 0,0 3 0,-1 3 0,-2 3 0,-6 8 0,-2 3 0,-7 7 0,-3 4 0,30-24 0,-27 25 0,-24 19 0,-13 9 0,-10 11 0,-11 5 0,-14 9 0,-40 22 0,-50 35 0,23-9 0,-6 7 0,17-9 0,-3 3 0,0 3-218,-4 3 0,0 2 1,-1 3 217,-12 14 0,0 3 0,6-5 0,0 1 0,4 0 0,13-10 0,-1 5 0,7-6 0,9-4 0,4-2 0,-9 13 0,0-1 0,12-11 0,4-5 0,-10 13 0,7-11 0,20-32 653,1 0-653,8-9 0,13-15 0,63-43 0,-11 5 0,10-8 0,12-7 0,10-8 0,5-3-600,-4 3 0,4-4 0,3-1 0,2-2 600,-12 8 0,1-1 0,2-1 0,1 0 0,0 0 0,4-4 0,3-1 0,-1 0 0,-1 1 0,-3 2 0,8-6 0,-4 2 0,-2 2 0,-2 1-309,13-10 1,-4 3 0,-3 1 308,-11 8 0,-3 2 0,-5 2 0,11-9 0,-6 4 0,-8 6 0,-7 5 0,6-6 0,-49 37 2277,-25 20-2277,-43 35 524,3 2 0,-6 8-524,-21 21 0,-6 10 0,13-12 0,-3 5 0,-2 2-518,-9 11 1,-2 3 0,0 2 517,15-18 0,0 2 0,-1 1 0,0 0 0,-1 3 0,-1 0 0,0 1 0,2-2 0,-18 19 0,2-1 0,2-2 0,8-9 0,3-2 0,2-3 0,11-11 0,1-3 0,4-3 0,-9 11 0,4-4 0,13-14 0,4-4 0,-12 16 0,24-27 0,17-21 1552,19-19-1552,31-26 0,54-48 0,-18 12 0,9-11 0,-5 3 0,6-7 0,2-4-581,-13 12 1,2-2 0,2-3 0,0-1 580,8-9 0,1-2 0,0-2 0,-1 2 0,-3 2 0,-1-1 0,-3 2 0,-2 2-156,7-9 0,-4 3 1,-3 1 155,-5 3 0,-2 0 0,-9 11 0,-16 17 0,-5 5 0,10-13 0,-24 16 0,-47 39 0,-81 68 0,36-12 0,-8 11 0,-3 3 0,-14 14 0,-3 6 0,-3 3-72,14-10 0,-3 4 1,-2 1-1,2 1 72,-4 2 0,1 2 0,-1 0 0,2-1 0,6-4 0,0-1 0,1 0 0,1 1-180,0-2 0,1 1 0,1 0 0,2-3 180,-12 16 0,3-3 0,5-4-71,14-13 1,5-3-1,1-3 71,-16 20 0,6-5 0,18-21 0,6-6 0,-8 11 2412,19-23-2412,19-22 1335,11-13-1335,33-35 260,34-40-260,0 1 0,9-9 0,-14 14 0,4-3 0,2-3-233,6-6 1,1-3 0,1 1 232,-1-1 0,1 0 0,-2 2 0,-7 8 0,-2 2 0,-3 1 0,20-22 0,-8 7 0,-24 30 0,-4 4 0,25-36 0,-44 55 0,-14 9 0,-61 57 0,-2 6 0,-8 10 0,3-2 0,-6 5 0,0 1 0,-2 3 0,-1 1 0,0 0 0,0 1 0,1 1 0,0 0 232,6-5 0,0 0 1,4-2-233,-9 9 0,4-3 0,6-7 0,6-5 0,0 0 0,27-26 0,21-19 0,30-23 0,40-37 0,6-7 0,12-13 0,-6 2 0,7-7 0,4-5-803,-5 5 1,5-5 0,2-2 0,1-3 802,-11 11 0,3-4 0,0 0 0,-1 0 0,-2 1 0,-5 5 0,-2 0 0,0 1 0,-3 2 0,-1 0-188,6-6 1,-2 1-1,-2 2 1,-6 3 187,4-6 0,-6 4 0,-5 5 0,4-9 0,-7 7 0,-10 13 0,-9 7 0,-11-4 0,-100 89 0,-15 31 0,-17 21 0,30-22 0,-6 6 0,-3 5 0,0 2 157,10-9 1,-2 2 0,-1 2 0,1 1-1,1 0-157,0 0 0,1 1 0,-1 0 0,3-1 0,2-1 0,-7 5 0,3 0 0,2-3 0,4-3 249,-6 6 1,5-3 0,3-4-250,-16 17 0,7-7 0,22-24 0,5-5 0,-18 21 0,40-43 0,37-34 2378,50-46-2378,4-5 0,10-12 0,-3 3 0,7-8 0,3-2-575,-8 7 1,3-2 0,2-3 0,0-1 574,-8 8 0,2-1 0,0-2 0,0 0 0,-1 1 0,15-16 0,1 1 0,-2 0 0,-3 3-181,-7 6 0,-2 2 0,-3 2 1,-2 2 180,7-10 0,-3 2 0,-6 6 0,5-7 0,-8 7 0,-17 17 0,-7 5 0,7-10 0,-38 36 2248,-71 67-2248,-12 18 0,-13 17 0,7-6 0,-6 7 0,-3 5-276,11-10 1,-3 4 0,0 1 0,1-1 275,3-2 0,1-1 0,2-1 0,1-1 0,-12 14 0,3-3 0,3-4 0,14-13 0,1-3 0,6-4 0,-8 7 0,6-6 0,12-12 0,5-6 0,0-1 0,26-26 0,54-63 0,29-34 0,-15 20 0,5-4 0,6-7-181,8-10 1,6-9 0,4-2 0,0 0 180,-14 17 0,1-1 0,1 0 0,-1 1 0,-2 2 0,11-12 0,-1 1 0,-2 2 0,-2 3-164,10-13 1,-2 4 0,-5 4 163,-15 16 0,-5 4 0,-3 3 0,5-9 0,-4 5 0,-9 9 0,-6 5 0,-11-4 0,-83 62 0,3 15 0,-9 11 0,-10 13 0,-8 12 0,-3 4 174,5-1 1,-3 4-1,-1 3 1,2 1-175,-2 3 0,1 1 0,1 2 0,0 0 0,-1 1 0,0 1 0,2-1 0,5-4 60,-3 4 1,4-3 0,6-5-61,-8 11 0,7-8 0,17-17 0,6-6 0,-5 6 0,29-29 0,66-74 0,32-36 0,-2 6 0,10-10-9,-18 17 0,8-7 0,3-3 0,-2 1 9,0 2 0,0 0 0,-1 1 0,0 1 0,-7 7 0,-1 1 0,0 1 0,-3 2 54,12-13 0,-3 2 0,-3 4-54,13-14 0,-9 8 0,-26 26 0,-6 6 0,20-23 0,-53 51 0,-92 87 0,23-15 0,-9 11 0,-5 4 25,3-2 0,-4 6 0,-3 1 1,2 1-26,-2 1 0,0 0 0,1 1 0,0-1 0,2-1 0,1 0 0,1-1 0,3-3-88,-9 7 1,4-3 0,2-3 87,-15 14 0,5-4 0,9-9 0,8-7 0,-3 1 0,42-40 0,50-48 0,19-21 0,15-13 0,5-5 0,9-7 0,5-5-107,1-1 0,6-4 0,2-2 0,3-2 107,-10 9 0,2-1 0,1-2 0,1 1 0,-2 1 0,-2 3 0,0 0 0,-1 1 0,0 0 0,-1 2 0,13-13 0,-1 1 0,-2 2 0,-3 3-59,8-8 0,-4 3 0,-5 3 59,-12 11 0,-4 3 0,-3 3 0,15-16 0,-8 8 0,5-8 0,-33 35 0,-42 41 2219,-47 56-2219,0 2 0,-6 11 0,2-2 0,-3 7 0,-1 2 63,-4 7 0,-1 3 0,1-1-63,2-1 0,1 0 0,2-3 0,-15 26 0,6-7 0,17-25 0,5-7 0,-19 33 0,28-42 0,19-31 0,19-30 0,32-40 240,0-3 0,7-7-240,19-23 0,5-7 0,10-11 0,2-3 0,-2 1 0,-2 1 0,-11 14 0,-4 3 0,-15 17 0,-4 4 0,27-38 0,-21 29 0,-20 26 0,-29 45 0,-49 77 0,5-7 0,-4 8 0,-5 8 0,-2 2 0,-1 6 0,1-3 0,8-12 0,3-6 0,11-20 0,2-4 0,-20 38 0,27-47 0,15-30 0,58-112 0,-13 31 0,5-9 0,3-7 0,5-9 0,0 1-257,-2 4 0,1 1 0,0-1 257,0-2 0,1 0 0,0 1 0,-4 5 0,0 0 0,-1 3 0,15-30 0,-3 6 0,-7 13 0,-5 6 0,-11 20 0,-4 6 0,4-18 0,-16 32 0,-6 16 0,-7 14 771,-3 8-771,-15 17 0,-5 6 0,-19 22 0,-2 3 0,1 0 0,14-13 0,4-4 0,13-15 0,0 1 0,5-7 0,21-17 0,-5 2 0,14-12 0,-13 11 0,-4 2 0,-2 1 0,-1 1 0,1-3 0,0-1 0,1 0 0,-2 0 0,-1 2 0,0-1 0,0 1 0,0 0 0,0 2 0,3-5 0,1 1 0,3-2 0,0-1 0,-3 3 0,1 0 0,-2 0 0,1 1 0,0 0 0,-1 1 0,0-1 0,-2 3 0,-1 0 0,-1 1 0,2 1 0,1-1 0,2-1 0,-1 2 0,-1 0 0,-3 1 0,-1 1 0,2-1 0,-1 1 0,1-1 0,1 1 0,-2-1 0,3-1 0,-1 0 0,-1 0 0,1 0 0,0 1 0,1-1 0,2 0 0,0 0 0,0 0 0,-2 1 0,-2 2 0,1-1 0,0 1 0,2 0 0,0-2 0,0 2 0,-2-1 0,-2 1 0,3 1 0,-3 0 0,3-1 0,-2 0 0,-1 1 0,-7 17 0,-2-5 0,-6 13 0,2-11 0,0 0 0,-1-1 0,-3 6 0,-3 2 0,-3 7 0,-7 6 0,-2 2 0,-2 4 0,2-3 0,-1 3 0,0 3 0,1-2 0,1 0 0,6-8 0,-4 3 0,10-14 0,-6 10 0,-2-1 0,8-9 0,-13 16 0,-1 5 0,9-14 0,-13 23 0,19-27 0,-1 3 0,3-4 0,5-11 0,3-5 0,3-3 0,20-16 0,9-8 0,23-20 0,1-5 0,-1-2 0,-4-3 0,-6 1 0,-4 0 0,-7 4 0,-6 6 0,-6 7 0,-3 4 0,-3 3 0,-1 3 0,0 0 0,0 2 0,0 3 0,-2 0 0,-1 2 0,-1 1 0,0 2 0,0 3 0,-2 3 0,-1 0 0,0 1 0,1 1 0,1-1 0,-1 1 0,-1 1 0,1 1 0,1-2 0,-2 1 0,2-2 0,-3 2 0,2-1 0,0 1 0,0 0 0,1 0 0,-1 1 0,-16 16 0,-4 6 0,-22 20 0,-4 6 0,-6 7 0,-1 4 0,4-4 0,3-1 0,2-4 0,3-3 0,3-4 0,1 3 0,-2 4 0,-3 6 0,-4 8 0,0-2 0,3-1 0,-4 6 0,-1 5 0,-3 5 0,-6 8 0,0 4 0,-6 12 0,-2 4 0,1 3 0,2-1 0,5-4 0,0 5 0,3-4 0,4-6 0,5-9 0,9-20 0,7-16 0,9-20 0,7-14 0,4-9 0,38-36 0,10-16 0,1-2 0,4-7 0,7-10 0,1-4 0,2-7 0,1-3 0,0-1 0,-2-3 0,0-4 0,-1-1 0,-3-1 0,0-1 0,-2 2 0,-1 2 0,-5 7 0,-2 3 0,-8 15 0,-2 3 0,26-35 0,-5 15 0,-10 14 0,-11 20 0,0 0 0,-6 7 0,3-3 0,-10 9 0,-8 11 0,-6 6 0,-4 6 0,0 1 0,-21 31 0,-13 17 0,-37 58 0,21-33 0,-4 7 0,-8 15 0,-2 6 0,15-23 0,0 2 0,1 1 0,1-2 0,1 0 0,1 2 0,0 0 0,0 1 0,2 1 0,-1 1 0,2 1 0,1-1 0,1 0 0,2-1 0,1 0 0,0 1 0,2 0 0,1-2 0,-8 23 0,4-5 0,8-17 0,3-6 0,-13 42 0,14-39 0,7-22 0,9-26 0,4-15 0,1-10 0,12-17 0,19-38 0,25-42 0,-16 25 0,4-9 0,9-18 0,2-7 0,-15 28 0,1-3 0,-1 0-147,1-1 0,-1-1 0,0 1 147,-3 2 0,0 1 0,-3 0 0,12-29 0,-4 2 0,-6 10 0,-4 3 0,-4 10 0,-3 3 0,-5 13 0,-2 3 0,7-34 0,-7 23 0,-4 9 441,-4 15-441,-2 8 0,-1 7 0,-1 6 0,-1 5 0,1 2 0,1 1 0,1-3 0,2-4 0,3-4 0,2-3 0,1-2 0,0 2 0,-1-1 0,-4 13 0,2-10 0,-8 23 0,5-14 0,-4 12 0,0-4 0,0 0 0,-1 4 0,0 3 0,1-4 0,0-1 0,0 0 0,1-4 0,0-1 0,2-1 0,-1 0 0,1 3 0,-3 5 0,0 0 0,-2 3 0,-1 3 0,1 0 0,0-1 0,1-1 0,1-1 0,0-1 0,-1 0 0,0 0 0,-2 3 0,-1 0 0,12 10 0,-1 6 0,14 13 0,-3 8 0,2 6 0,-1 2 0,-3 1 0,-2 0 0,-2 1 0,0 3 0,-1 2 0,0 1 0,-3 0 0,-2-3 0,-2 0 0,-1-4 0,0-2 0,-3-1 0,0-1 0,-2 3 0,-1 3 0,-1 3 0,-1 2 0,1 6 0,2 1 0,1 8 0,5 25 0,-3-23 0,5 44 0,-1-15 0,-3-23 0,1 21 0,-6-46 0,0 8 0,-6-22 0,-11-34 0,-13-40 0,-9-18 0,-15-44 0,24 38 0,1-4 0,0-9 0,3-1 0,1 0 0,5 3 0,-2-44 0,11 37 0,5 33 0,1 19 0,1 19 0,-4 24 0,-16 44 0,1 1 0,-5 10 0,-15 35 0,-6 10 0,8-19 0,-3 5 0,-1-1-140,1-2 0,-1-1 0,1-1 140,2-9 0,1-1 0,1-5 0,-9 16 0,3-10 0,-16 26 0,17-28 0,20-40 0,17-35 0,22-41 420,35-61-420,-11 26 0,5-6 0,11-21 0,3-2 0,0 1 0,0 3 0,-9 12 0,-3 5 0,-8 13 0,-5 7 0,8-12 0,-19 29 0,-41 56 0,-24 29 0,-12 19 0,-6 6 0,-9 10 0,-4 4-563,5-4 1,-5 3-1,-2 3 1,0 1 562,8-10 0,-2 2 0,0 0 0,0 0 0,2-2 0,-10 10 0,2-1 0,2-2 0,2-3-117,-9 9 1,5-4-1,3-4 117,-13 16 0,10-9 0,26-28 0,5-6 0,-22 27 0,37-44 0,36-44 2207,58-72-2207,6-8 0,10-14 0,-17 21 0,4-6 0,1-1-99,6-7 0,1-3 1,-2 3 98,-6 5 0,-1 3 0,-4 4 0,9-15 0,-4 6 0,-9 7 0,-7 10 0,-5 3 0,-59 64 0,-53 74 0,-19 39 0,22-35 0,-5 6 0,4-2 0,-9 10 0,0 2 0,8-11 0,-3 7 0,0 0 0,-9 10 0,-7 10 0,7-8 344,6-5 1,5-5-345,-2 1 0,6-7 0,-5 6 0,52-67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15.427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2765 24575,'5'-35'0,"2"2"0,4 7 0,3-1 0,2-2 0,2 0 0,1-1 0,0 4 0,-2 3 0,-3 3 0,-1 2 0,-3 3 0,1 0 0,-1 1 0,1 0 0,1 0 0,-2 1 0,0 1 0,-1 0 0,-1 1 0,1 1 0,-1-1 0,0-1 0,1 0 0,-2 1 0,1-1 0,1 1 0,-1-2 0,2 0 0,-1 1 0,0 0 0,-1 2 0,0-1 0,0 1 0,1 0 0,0-1 0,-2 2 0,0 1 0,-2 3 0,-1 1 0,2-3 0,-2 3 0,4-6 0,1 3 0,1-2 0,-1 0 0,-3 4 0,0-1 0,-2 2 0,3-3 0,-2 1 0,1-1 0,-1 3 0,0 0 0,1-1 0,0-1 0,0 0 0,0 2 0,-1 0 0,1-1 0,0 0 0,1-1 0,0-2 0,-1 2 0,1-1 0,-1 2 0,0-1 0,2 0 0,2-2 0,0 0 0,0 0 0,-1 0 0,-1 2 0,0 0 0,1-1 0,1-1 0,3-2 0,0 0 0,0 0 0,0-1 0,1 1 0,-1-1 0,1-1 0,1-1 0,0 0 0,2-3 0,1-2 0,2-3 0,3-4 0,1-2 0,1-1 0,0-1 0,-2 1 0,-1-1 0,2-2 0,-1 2 0,3-5 0,-9 11 0,8-10 0,-7 10 0,4-5 0,-2 4 0,-1 3 0,0 1 0,2-1 0,4-2 0,1 1 0,3-3 0,0 2 0,-3 1 0,-3 5 0,-6 4 0,-3 3 0,-1 0 0,-2 2 0,-1 2 0,-4 2 0,-1 2 0,2-3 0,2 0 0,3-2 0,0-2 0,2 0 0,0-1 0,3-1 0,3-4 0,2-1 0,4-5 0,2-2 0,2-2 0,0-1 0,-1-1 0,1 0 0,-1 1 0,3-1 0,-1 2 0,1 1 0,0 1 0,-2 3 0,-1 0 0,1 0 0,0 0 0,2-2 0,2-1 0,-1-1 0,0 0 0,-1 1 0,-4 0 0,-2 1 0,-1-1 0,-2 3 0,0-1 0,1-1 0,-1 1 0,7-5 0,1 0 0,1 2 0,5-2 0,-1 5 0,1 0 0,0-2 0,-2-1 0,-3 0 0,0-2 0,3 1 0,2 4 0,3 0 0,-1 4 0,-3 3 0,-5 0 0,-7 4 0,4 0 0,-2 1 0,-1 1 0,-5 1 0,-10 2 0,-5 0 0,-2-1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15.428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2994 1 24575,'-17'4'0,"3"-1"0,13-2 0,-2 3 0,-5 1 0,4 1 0,-3-1 0,3-1 0,0-1 0,-2 2 0,0-2 0,1 1 0,-2-1 0,2 3 0,0-2 0,0 2 0,0-1 0,1-1 0,-1 2 0,-1-1 0,1 0 0,-1 0 0,2 0 0,-1 1 0,1-1 0,-2 1 0,1-1 0,0 0 0,0-1 0,1 2 0,-1-3 0,-1 3 0,-2-2 0,-2 1 0,0 2 0,1-1 0,1 0 0,4-3 0,-1 1 0,-2 0 0,0 0 0,-2 2 0,4-1 0,1-1 0,-1 1 0,0-1 0,-1 2 0,-2 0 0,-1 1 0,0 1 0,3-1 0,1-1 0,2-2 0,-2 3 0,0-3 0,-2 3 0,4-3 0,-1 0 0,-2 3 0,1-2 0,-4 3 0,2-2 0,0 1 0,0 0 0,2 0 0,1-1 0,0-2 0,-1 1 0,0-1 0,-4 3 0,3-2 0,0 2 0,0-2 0,2-1 0,-2 1 0,-2 1 0,-1 1 0,1 1 0,-1 1 0,1-1 0,-1 1 0,-1 0 0,-1 1 0,1 0 0,-2 0 0,0 0 0,-1 1 0,0 1 0,0 0 0,0-1 0,3-2 0,2-1 0,0-1 0,3-1 0,-2 0 0,-2 2 0,-1 3 0,-2 0 0,1-1 0,2-1 0,-1-1 0,1 1 0,-1-1 0,1 0 0,0 0 0,1 1 0,-2 0 0,-1 1 0,-3 2 0,-1-1 0,-1 0 0,-1 0 0,1 1 0,-3 0 0,1 2 0,1-1 0,2-1 0,1-1 0,0 0 0,-2 2 0,3-1 0,-3 0 0,0 3 0,-1-1 0,-4 5 0,8-7 0,-3 4 0,5-6 0,-2 2 0,-3 4 0,-3-1 0,0 3 0,-1 0 0,3-3 0,0 1 0,1-2 0,-1 2 0,-3 2 0,-3 2 0,-3 3 0,0-1 0,-1 1 0,-1-1 0,1-1 0,0 0 0,2-2 0,3-1 0,-4 2 0,11-9 0,-7 5 0,9-5 0,-6 3 0,-2 2 0,-1 1 0,-2 1 0,4-3 0,3-3 0,-3 3 0,-7 5 0,-6 4 0,0 1 0,4-4 0,7-5 0,3-2 0,1 0 0,1-1 0,-2 2 0,-2 0 0,-1 3 0,0 1 0,1 0 0,0 0 0,2-1 0,1 0 0,2-3 0,3-2 0,3-2 0,1-1 0,1-1 0,1 1 0,0 0 0,-1-1 0,-1 1 0,0 1 0,-1 2 0,-2 3 0,-1 1 0,-5 5 0,7-9 0,-6 9 0,5-7 0,-3 4 0,-1 0 0,4-4 0,2-2 0,1-3 0,2-2 0,0 1 0,1 0 0,-1 1 0,-1 1 0,0 1 0,-2 1 0,0 2 0,-1 0 0,1 0 0,-1 2 0,-1 0 0,0 3 0,-2 3 0,-1 0 0,2 2 0,-2 3 0,-1 0 0,-1 3 0,-3 4 0,0 2 0,-1 3 0,4-8 0,2-6 0,-8 17 0,-8 11 0,-11 16 0,-6 6 0,4-13 0,-3-2 0,3-3 0,6-9-820,8-11 1,15-18 0,7-10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15.429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1810 1 24575,'-18'14'0,"2"-2"0,8-3 0,3-4 0,-1 1 0,1-2 0,-2 2 0,0 1 0,1-1 0,1 0 0,1-1 0,-1 1 0,-1-1 0,-1 0 0,1 0 0,1 0 0,1-1 0,-2 2 0,2-3 0,-3 4 0,2-3 0,-1 2 0,1 0 0,1-1 0,1-1 0,-3 2 0,-1-1 0,-2 2 0,3-2 0,1-2 0,-2 3 0,2-2 0,-4 3 0,0-1 0,-1 2 0,1-2 0,1 0 0,2-1 0,0-1 0,1 1 0,-3 1 0,2-2 0,-3 2 0,6-3 0,-2 1 0,-2 1 0,2 0 0,-4 2 0,5-3 0,0 1 0,-1 1 0,-1-1 0,-1 3 0,3-5 0,0 2 0,-1-1 0,-1 0 0,0 2 0,1-2 0,0 0 0,1 1 0,-1 1 0,-1-1 0,0 1 0,-1 0 0,1 0 0,2-1 0,0 0 0,0 0 0,0 0 0,0 0 0,-1 0 0,1-1 0,-1 1 0,1-1 0,-1 1 0,0 1 0,1-1 0,0 1 0,0-1 0,0 0 0,-2 1 0,1 1 0,0-1 0,1-1 0,0 0 0,-1 0 0,-1 2 0,-1 2 0,0-1 0,3-1 0,0-2 0,-1 0 0,0 0 0,-2 0 0,1 0 0,2 1 0,-1-1 0,1 0 0,-2 3 0,-1-2 0,1 1 0,1-1 0,1-2 0,0 2 0,0-1 0,0 1 0,-1-1 0,2 0 0,-2 2 0,3-2 0,-3 2 0,1-4 0,0 2 0,-2 3 0,4-4 0,-2 3 0,1-2 0,-1 0 0,0 0 0,-1 0 0,1-1 0,1 2 0,0 0 0,0 1 0,-1-2 0,0-1 0,0 2 0,-1-1 0,2 1 0,-2-1 0,0 0 0,0 2 0,-1 0 0,1-1 0,1-1 0,-1 0 0,-1 1 0,-1 1 0,0 1 0,2-2 0,0 0 0,1-1 0,-1 0 0,0 0 0,-2 1 0,3-2 0,-1 0 0,1 2 0,0-2 0,-2 2 0,0-1 0,0 0 0,2-2 0,-2 4 0,4-4 0,-3 3 0,0-1 0,-2 0 0,3-1 0,-2 1 0,2-2 0,-2 2 0,0 0 0,0 1 0,1 0 0,1-2 0,-2 1 0,2-1 0,-2 1 0,1-1 0,1 0 0,-1 2 0,0-1 0,-1 2 0,3-4 0,-3 2 0,2-1 0,-4 1 0,2 1 0,0-1 0,2-1 0,0 1 0,0-1 0,-2 2 0,1-2 0,0 1 0,1-1 0,-2 3 0,1-3 0,0 2 0,0-2 0,0 0 0,-1 3 0,2-4 0,-2 4 0,2-3 0,-1 1 0,-1 1 0,-1 0 0,-1 1 0,0 0 0,1 0 0,3-2 0,1-1 0,-2 2 0,1-1 0,-1 0 0,1 0 0,0 1 0,1-2 0,-2 4 0,2-4 0,-2 2 0,0 1 0,2-4 0,-2 5 0,2-5 0,-2 2 0,1 1 0,0-1 0,0 0 0,0 0 0,0-1 0,-2 3 0,1-3 0,-1 3 0,3-3 0,-1 0 0,-1 3 0,2-2 0,-2 0 0,1 1 0,1-2 0,-2 2 0,1-1 0,0 0 0,-1 1 0,0-2 0,-1 2 0,0 1 0,2-1 0,0 2 0,0-2 0,1-3 0,-2 3 0,1 0 0,0 0 0,0 0 0,0-2 0,-1 2 0,0-1 0,-2 1 0,2 0 0,-1-1 0,0 1 0,2 0 0,-1-1 0,-1 1 0,1 0 0,-1 1 0,1-2 0,1 1 0,0-1 0,-1-1 0,-1 2 0,0 0 0,0-1 0,1 1 0,1-2 0,-1 2 0,1-2 0,-2 2 0,3-2 0,-3 2 0,0 0 0,-1 0 0,-1 1 0,2-1 0,1 0 0,1-2 0,-1 2 0,-2 1 0,0 0 0,2-1 0,1-1 0,0 0 0,-1 0 0,1 0 0,-2 0 0,2 0 0,0 0 0,-1 1 0,1 0 0,-1-1 0,1 0 0,1-1 0,-1 2 0,0 0 0,0 0 0,-1-1 0,1 2 0,-1-1 0,0 1 0,1-2 0,0 0 0,0 2 0,-1-1 0,-2 2 0,2-1 0,0 0 0,1-1 0,1-1 0,-1 2 0,-1-3 0,-1 3 0,1-2 0,-1 2 0,2-1 0,1-1 0,-1 2 0,-2 1 0,-1 1 0,-1 2 0,0-1 0,1-1 0,-1 1 0,1 0 0,-1-1 0,0 2 0,0 0 0,-1-1 0,0 0 0,1 1 0,0 1 0,1 1 0,0-1 0,-1 3 0,-3 3 0,-1 2 0,0-1 0,7-9 0,1-5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15.430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1 24575,'0'0'0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15.431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 1 24575,'0'0'0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15.432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0 24575,'0'0'0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15.433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 1 24575,'0'0'0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15.434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 1 24575,'0'0'0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15.463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15 440 24575,'-2'8'0,"-5"25"0,4-16 0,1-6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9:02.350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24575,'7'6'0,"0"-1"0,-4-2 0,0-1 0,1 1 0,-3-2 0,5 3 0,-5-3 0,4 1 0,-3 0 0,0-1 0,-1 1 0,3 1 0,-2 1 0,3-1 0,-2 0 0,-1-2 0,1 0 0,-1 2 0,1-2 0,1 3 0,1-1 0,-3 0 0,2-1 0,-3 0 0,2 0 0,-1 1 0,0-2 0,1 3 0,-1-3 0,0 0 0,-1 2 0,1-2 0,2 3 0,0-2 0,-2 0 0,2 0 0,-1 1 0,0 0 0,0-2 0,1 2 0,-2-1 0,1 1 0,0-2 0,0 3 0,2-2 0,-3 2 0,2-2 0,-2 1 0,1-2 0,1 3 0,-2-3 0,2 2 0,-2-1 0,2-1 0,-1 2 0,-1-2 0,1 3 0,0-2 0,2 2 0,-2 0 0,2-1 0,-2 0 0,2 1 0,-1-2 0,0 1 0,1-1 0,-3 1 0,2-1 0,1 1 0,-3 0 0,1-2 0,-2 2 0,2-2 0,-1 2 0,1-1 0,0 1 0,2 3 0,-1-4 0,2 5 0,-4-6 0,-1 1 0,1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18.894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2554 1 24575,'-24'6'0,"8"-3"0,2 3 0,8-2 0,-3 2 0,-1-1 0,-2 1 0,-2-1 0,1 1 0,3-1 0,2 0 0,2-1 0,1-1 0,-1 1 0,1-1 0,-1 1 0,0-1 0,0 1 0,1 0 0,-1 0 0,2-1 0,-2 2 0,0 0 0,0-1 0,-1 1 0,4-1 0,-2 0 0,0 1 0,-2 0 0,0-1 0,0 0 0,2 1 0,0-1 0,0 1 0,-1-1 0,-3 2 0,0 0 0,0 1 0,3-2 0,2-1 0,-2 2 0,2-3 0,-3 3 0,2-2 0,0 0 0,0 1 0,-2 0 0,1 0 0,-3 1 0,3-2 0,2 1 0,-1-1 0,0 0 0,-1 0 0,0 0 0,0 1 0,0-1 0,1-1 0,-2 2 0,-1-1 0,-4 2 0,2-1 0,1 0 0,2-1 0,2-2 0,-1 3 0,2-3 0,-3 3 0,1 0 0,-1-1 0,-1 2 0,0-1 0,0 0 0,1 0 0,3-1 0,-2 0 0,0 2 0,1-2 0,-2 1 0,3-2 0,-1 1 0,-3 2 0,1-2 0,-3 4 0,6-5 0,-1 2 0,-1-1 0,0 0 0,-1 1 0,1 0 0,1-2 0,1 2 0,-2-2 0,0 1 0,-1 0 0,2 1 0,0-1 0,0 0 0,0 0 0,-1 0 0,-1 1 0,2 0 0,0-1 0,-1 1 0,1-1 0,-4 1 0,2 0 0,1-1 0,0 1 0,2-1 0,-3 2 0,2-2 0,-4 2 0,3-2 0,1 0 0,-1 0 0,2 0 0,-3 1 0,2-1 0,0 1 0,-1 0 0,2-2 0,-3 4 0,1-4 0,-1 3 0,1-2 0,2-1 0,-1 3 0,0-1 0,-2 2 0,2-3 0,0 0 0,-1 1 0,1-2 0,-3 3 0,0 0 0,-2 1 0,0 1 0,2-1 0,1-1 0,2-1 0,-1 0 0,-1 0 0,0-1 0,-1 0 0,2-1 0,1 0 0,-1 1 0,2 0 0,-3 1 0,0 0 0,1 0 0,1-1 0,0-1 0,0 2 0,-1-1 0,0 1 0,2-1 0,-2 1 0,2 0 0,-2 0 0,1 0 0,0-1 0,1 0 0,-1 1 0,1-1 0,-2 1 0,0 0 0,1-1 0,1 0 0,-1 1 0,0 0 0,-2 1 0,0-1 0,1 1 0,1-2 0,0 0 0,1 1 0,-2 0 0,0 1 0,2-3 0,-2 3 0,1-2 0,-1 1 0,0-1 0,2 0 0,-2 0 0,1 0 0,-2 2 0,1-2 0,1 0 0,0 1 0,0-2 0,0 2 0,-1 0 0,-1-1 0,1 1 0,0-1 0,2-1 0,-2 1 0,1-1 0,-2 2 0,0-1 0,1 1 0,1 0 0,1-2 0,-4 3 0,2-1 0,-3 1 0,4-2 0,1 0 0,-1 1 0,1 0 0,-1 0 0,1 0 0,-1-1 0,1 0 0,-2 1 0,1 0 0,-1-1 0,2 2 0,-1-2 0,-2 3 0,-1 0 0,0 0 0,2 0 0,3-3 0,-1 0 0,-2 2 0,-1 1 0,0-2 0,1 0 0,2-2 0,-1 0 0,-2 1 0,-2 2 0,-2 2 0,0 1 0,1-1 0,5-3 0,2-1 0,-3 1 0,0-1 0,-3 3 0,0-1 0,1-1 0,2 1 0,2-1 0,-1 1 0,0-2 0,-3 2 0,1 0 0,-1 0 0,0 0 0,2-1 0,2 0 0,-1-1 0,-1 1 0,0 0 0,-1 0 0,1 1 0,-1 2 0,-1 0 0,1-1 0,1-1 0,0-1 0,1 1 0,0-1 0,0 1 0,1-2 0,0 1 0,-2 1 0,1-1 0,-2 2 0,3-2 0,-4 3 0,2-3 0,1 1 0,-1 1 0,4-4 0,-8 6 0,1 0 0,-6 4 0,1 0 0,1-2 0,2-2 0,3-2 0,-1 0 0,0 0 0,0 0 0,-1 1 0,3-2 0,-1 0 0,2-1 0,2-1 0,-2 0 0,1 0 0,-2 2 0,0 0 0,0 0 0,-1 1 0,0-1 0,0 1 0,0 0 0,0 0 0,-1 0 0,2-1 0,2-1 0,1-1 0,-2 3 0,1-2 0,-3 4 0,1-2 0,1 1 0,0-1 0,2-1 0,0-1 0,-1 0 0,-2 2 0,-1 1 0,-1 2 0,0 0 0,-1-1 0,0 1 0,-1 0 0,0 1 0,1-2 0,2-2 0,3-1 0,-1-2 0,0 3 0,-2 1 0,-1-1 0,2 0 0,1-1 0,-1 1 0,3-2 0,-1 2 0,1-3 0,2 1 0,-4 3 0,2-3 0,-2 1 0,2-1 0,0 0 0,-1 2 0,-3 2 0,2-2 0,-3 3 0,3-4 0,-1 1 0,3-1 0,1-1 0,-2 1 0,0 0 0,-3 3 0,2-1 0,1 0 0,1-2 0,2-2 0,-3 3 0,0 0 0,-3 3 0,1-1 0,0 1 0,0-1 0,-1 1 0,0 0 0,1-1 0,0 0 0,-1-1 0,-1 1 0,-1 1 0,0 1 0,-1 1 0,0 0 0,0-1 0,1-1 0,0 2 0,0 2 0,-1 2 0,-3 5 0,-2 2 0,1 0 0,1-3 0,5-5 0,4-8 0,3-3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18.919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15 440 24575,'-2'7'0,"-5"27"0,4-17 0,1-5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18.920"/>
    </inkml:context>
    <inkml:brush xml:id="br0">
      <inkml:brushProperty name="width" value="0.1" units="cm"/>
      <inkml:brushProperty name="height" value="0.1" units="cm"/>
      <inkml:brushProperty name="color" value="#050819"/>
    </inkml:brush>
  </inkml:definitions>
  <inkml:trace contextRef="#ctx0" brushRef="#br0">0 153 24575,'0'-9'0,"0"0"0,1 8 0,0 0 0,-1-3 0,3 2 0,1-2 0,-3 1 0,1 2 0,0-1 0,1 0 0,1 0 0,0 1 0,-3-2 0,2 3 0,-1-1 0,1 0 0,-1-3 0,3 3 0,-2-2 0,0 2 0,-2 0 0,2-1 0,2-1 0,2-2 0,0 1 0,-1 0 0,-2 2 0,-2 1 0,2-1 0,-3 0 0,4-2 0,0 0 0,-1 1 0,1-1 0,-2 3 0,1-2 0,-1 2 0,0 0 0,1-2 0,-1 1 0,0 1 0,-1-1 0,1 1 0,0-1 0,0 2 0,0-3 0,2 2 0,-3 0 0,2 1 0,-1-2 0,0 0 0,2-1 0,2 0 0,1 1 0,0-1 0,-2 1 0,-2 1 0,1 0 0,0-2 0,-2 3 0,2-2 0,-1 2 0,0-1 0,-3-1 0,5 2 0,-2-1 0,2 0 0,0 1 0,-1 0 0,-1-1 0,0 1 0,1-2 0,2 2 0,2 0 0,0-1 0,-1 0 0,-1 1 0,-2 0 0,-1 0 0,0 0 0,0 0 0,3 0 0,0 0 0,-1 0 0,-1 0 0,-3 0 0,3 0 0,0 0 0,0 0 0,0 0 0,0 2 0,-1-2 0,1 3 0,-1-2 0,-2 0 0,2 1 0,-2-1 0,1 0 0,0 0 0,1 1 0,1 0 0,0 1 0,-1-2 0,-2 0 0,1 2 0,-2-3 0,3 3 0,0-1 0,-1-1 0,1 3 0,-1-4 0,-1 3 0,0-1 0,1 0 0,1 2 0,-1-2 0,1 1 0,0-1 0,-2 1 0,1-2 0,-2 1 0,2 0 0,-1 1 0,3 0 0,-1-1 0,-2 1 0,0-2 0,0 3 0,-1-4 0,3 4 0,-2-2 0,0 1 0,1 0 0,0 0 0,-1 0 0,0 0 0,0-1 0,1 1 0,-2-1 0,3 2 0,-3 0 0,3 0 0,-3-2 0,3 3 0,-2-2 0,-1 0 0,1-1 0,-1 0 0,0 2 0,1-2 0,1 2 0,-1 1 0,1-4 0,-2 3 0,0-2 0,2 1 0,-2-2 0,0 2 0,2-1 0,-1 2 0,2 0 0,0-1 0,0 2 0,-3 0 0,1-1 0,0-2 0,-1 2 0,0-3 0,1 2 0,0-2 0,0 3 0,1 0 0,-2-1 0,1 1 0,0-1 0,-1 0 0,-1-2 0,1 3 0,0-1 0,1 0 0,-1-1 0,-1 1 0,1-1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18.921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1 200 24575,'6'-6'0,"0"1"0,-4 2 0,-1 2 0,-2-4 0,1 0 0,0-1 0,1 1 0,0 3 0,0-1 0,1 1 0,-1-1 0,1 1 0,1-1 0,-1-3 0,0 1 0,0 2 0,-1 0 0,1 2 0,0-2 0,-2 2 0,4-3 0,-2-1 0,3 0 0,0-1 0,-1 2 0,1 0 0,-3 2 0,1-1 0,1 1 0,-3 1 0,3-1 0,-1-1 0,0 0 0,2 0 0,-3-1 0,1 3 0,-2-2 0,1 2 0,1 0 0,-1-1 0,2-1 0,1 1 0,-1-1 0,1 1 0,-3 1 0,2 0 0,-1 0 0,0 1 0,1-3 0,0 2 0,-1 0 0,0-1 0,2 0 0,-3 1 0,1 0 0,-1 1 0,2-3 0,-1 1 0,2 0 0,-2 0 0,1 1 0,-1 1 0,0-2 0,-2 2 0,2-1 0,1-1 0,-1 2 0,4-2 0,-2 0 0,-4 1 0,3 1 0,-2 0 0,2-2 0,-2 1 0,2 0 0,0 0 0,-1 1 0,1 0 0,-1-2 0,-1 1 0,3 0 0,-1 0 0,1-1 0,-1 2 0,-1 0 0,0-1 0,1 0 0,-2 1 0,2 0 0,-1 0 0,1 0 0,0-1 0,0-1 0,3 1 0,-3 1 0,3 0 0,-3 0 0,1 0 0,-1 0 0,-1-1 0,-1 0 0,3 1 0,0-2 0,1 2 0,0 0 0,2 0 0,0 0 0,-2-1 0,3 0 0,-1 1 0,-2 0 0,3 0 0,-7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18.922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0 139 24575,'5'-4'0,"0"0"0,-4 2 0,0 2 0,2-3 0,-1 1 0,1-2 0,-1 2 0,0 0 0,0 0 0,1 1 0,0 0 0,1-2 0,-1 2 0,-1 0 0,-1-2 0,4 2 0,-2-2 0,2 0 0,0-1 0,-2 1 0,4 0 0,-5 3 0,1-3 0,-1 3 0,1-2 0,-1 0 0,2 1 0,-3-1 0,1 2 0,1-3 0,-1 1 0,2 1 0,1-3 0,-2 3 0,-1-1 0,-1 1 0,2-1 0,1 0 0,-1-1 0,2 1 0,0-1 0,0 0 0,0 1 0,-1 0 0,0 2 0,-3-2 0,3 1 0,-3-1 0,5 0 0,-3 1 0,-1-1 0,-1 1 0,3-1 0,-1 0 0,0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18.923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65 24575,'14'-5'0,"-3"2"0,-5 1 0,-2 2 0,-2-2 0,2 2 0,-3-1 0,4-1 0,-2 0 0,0-1 0,1 3 0,-1-3 0,-2 2 0,1-1 0,2 2 0,-1-3 0,-1 2 0,-11 1 0,6 0 0,-7 0 0,5 1 0,0 0 0,4 1 0,9-2 0,-2-2 0,6 0 0,-6 1 0,0-1 0,-1 1 0,0 0 0,0 0 0,-3-1 0,3 0 0,-2 2 0,1-1 0,-2 1 0,1 0 0,0 0 0,0 0 0,-1-2 0,2 1 0,-1 0 0,2 0 0,-3 1 0,0-2 0,1 2 0,1-1 0,1 1 0,1 0 0,0 0 0,0 0 0,-1 0 0,0 0 0,-1 0 0,-2 0 0,3 0 0,-1 0 0,1 0 0,-1 0 0,0 1 0,1 1 0,-2-2 0,1 1 0,4 1 0,-5 0 0,2-1 0,-1 0 0,0 0 0,-1 1 0,2-1 0,-1 0 0,-1 2 0,0-3 0,0 1 0,1 0 0,-2 2 0,2-2 0,1 3 0,-2-3 0,2 2 0,-1-1 0,0 0 0,0 1 0,2 0 0,-1 1 0,0-1 0,0 0 0,-2 0 0,1-2 0,0 3 0,-2-3 0,1 2 0,1-1 0,-2 1 0,1-2 0,-1 1 0,2 1 0,0-1 0,-2 1 0,3-2 0,-3 1 0,1 1 0,-1-2 0,1 2 0,-1-1 0,3 2 0,-2-2 0,1 1 0,-3 1 0,1-2 0,1 2 0,1-2 0,-2 2 0,2-2 0,-2 1 0,2 1 0,-2-2 0,1 3 0,-2-2 0,2-1 0,-1 1 0,1-1 0,-1-1 0,2 3 0,-3-3 0,3 2 0,-2-2 0,0 2 0,-7-11 0,2 6 0,-4-7 0,3 5 0,0 0 0,2 2 0,-2-2 0,3 3 0,-2 0 0,1-1 0,-2 1 0,2 0 0,-1 1 0,1-2 0,0-1 0,-1 2 0,1-2 0,9 3 0,-5 2 0,8 0 0,-5 2 0,-1-3 0,1 3 0,-3-3 0</inkml:trace>
  <inkml:trace contextRef="#ctx0" brushRef="#br0" timeOffset="1">420 140 24575,'3'2'0,"-1"-1"0,-1 0 0,2 2 0,-9-10 0</inkml:trace>
  <inkml:trace contextRef="#ctx0" brushRef="#br0" timeOffset="2">415 134 24575,'-4'-3'0,"3"0"0,0 3 0,-2-2 0,1 0 0,-2 0 0,2-1 0,1 1 0,-3 1 0,4-2 0,-1 2 0,-2-3 0,2 3 0,0-2 0</inkml:trace>
  <inkml:trace contextRef="#ctx0" brushRef="#br0" timeOffset="3">370 92 24575,'-1'-1'0,"-1"-2"0,-1 2 0,1 0 0,-1-2 0,0 1 0,0-1 0,-2 1 0,4-1 0,-2 1 0,1 2 0,1-1 0,-3-2 0,0 1 0,2-1 0,-3 1 0,0-1 0,1 1 0,1 0 0,0 0 0,0 1 0,0-1 0,-1 1 0,0-1 0,-1 1 0,0-2 0,0 1 0,0-1 0,-2 1 0,2-1 0,-4 1 0,0-1 0,1 1 0,0 2 0,1-2 0,2 2 0,0 0 0,1 0 0,-1-1 0,-2 0 0,0 0 0,0 1 0,2 0 0,0 0 0,1 0 0,-1 0 0,3 0 0,-3 0 0,-3 0 0,0 0 0,-1 0 0,2 0 0,0 0 0,4 0 0,-1 0 0,0 0 0,-1 0 0,-1 0 0,0 0 0,-2 0 0,3 0 0,0 0 0,3 0 0,-2 0 0,2 0 0,-2 0 0,1 0 0,1 0 0,9-2 0,-5 1 0,9-1 0,-5 0 0,1 0 0,1-1 0,1 2 0,-1 0 0,1 0 0,-1-1 0,-4 2 0,0-1 0,-1 1 0,2-1 0,-2 1 0,2 0 0,2 0 0,-2 0 0,-2 0 0,1 0 0,0 0 0,-2 0 0,3 0 0,-4 0 0,3 0 0,-1 1 0,2-1 0,-2 1 0,1-1 0,0 2 0,0-1 0,-2 0 0,3 0 0,-1 1 0,-2-1 0,2 0 0,0-1 0,-3 1 0,3-1 0,-1 3 0,1-2 0,0 2 0,0-2 0,-1 0 0,1 2 0,-1-3 0,-1 1 0,0 0 0,2 2 0,0-2 0,-2 0 0,1 2 0,1-2 0,-2 1 0,3 0 0,-2-1 0,0 0 0,-1 0 0,0 2 0,1-2 0,0 1 0,-1 0 0,0 0 0,0-1 0,0 1 0,1 0 0,-1 1 0,3-1 0,-4-1 0,3 1 0,-1 0 0,1 1 0,-1-2 0,0 1 0,0 1 0,-1-2 0,2 2 0,-3-2 0,3 0 0,-2 2 0,2-2 0,-3 1 0,2-1 0,-1 1 0</inkml:trace>
  <inkml:trace contextRef="#ctx0" brushRef="#br0" timeOffset="4">387 104 24575,'0'2'0,"1"-1"0,1 1 0,2 1 0,-1-1 0,-1 1 0,2-1 0,-3 1 0,1-2 0,1 3 0,-1-2 0,2 2 0</inkml:trace>
  <inkml:trace contextRef="#ctx0" brushRef="#br0" timeOffset="5">423 140 24575,'2'3'0,"-1"-1"0,1 0 0,1 0 0,-3-1 0,4 2 0,-3-2 0,3 3 0,-3-3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18.929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307 186 24575,'-11'-6'0,"2"0"0,5 1 0,1 1 0,1 3 0,0 1 0,1-4 0,-2 3 0,1-3 0,-1 3 0,1-1 0,1-1 0,-2 2 0,1 0 0,0-2 0,-1-1 0,-2 2 0,1-3 0,1 1 0,-2 1 0,4 0 0,-1 2 0,0-2 0,0 1 0,-1-3 0,0 0 0,-2 1 0,0-1 0,1 3 0,3-1 0,-2 1 0,1 2 0,-1-3 0,-2 1 0,0-3 0,0 1 0,-1 2 0,4-2 0,-1 3 0,2-2 0,-1 2 0,-1 0 0,-2-1 0,0-1 0,0-1 0,0 1 0,0 0 0,1 1 0,2 0 0,1 1 0,-2 1 0,0-1 0,0-1 0,-1 0 0,-1 1 0,0-2 0,2 1 0,0 2 0,1-2 0,-1 1 0,1-1 0,-5 0 0,4-1 0,-2 1 0,0 0 0,2 1 0,0 1 0,1-2 0,-1 2 0,1-1 0,-3 0 0,3-2 0,-2 3 0,0-2 0,2 1 0,-2-1 0,3 2 0,-3 0 0,-2-1 0,4 0 0,-3 0 0,3-1 0,0 2 0,-2 0 0,2 0 0,-5 0 0,4 0 0,-1-1 0,1 1 0,1-1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18.930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0 24575,'10'4'0,"0"-1"0,-5 1 0,0 1 0,0-1 0,-1 0 0,-1 1 0,1-2 0,1 1 0,0 0 0,1 1 0,-2-2 0,2 2 0,-3-3 0,-1 1 0,1-1 0,-2 0 0,1 2 0,1 1 0,2-1 0,-2 2 0,1-1 0,1 1 0,-1 1 0,0 0 0,-1-1 0,1-1 0,0 0 0,0-1 0,-2-1 0,1 1 0,1 0 0,1-1 0,3 4 0,-2-1 0,3 0 0,-2 2 0,-2-2 0,1 0 0,-1-1 0,0 1 0,2-1 0,-2 0 0,1 0 0,1 1 0,2 1 0,0-1 0,-1 0 0,-1 0 0,0-1 0,-2 0 0,0-2 0,-1 0 0,-3 0 0,1-1 0,0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18.931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0 24575,'10'12'0,"-1"-3"0,-3 0 0,0-3 0,-1-1 0,-2-1 0,-1 1 0,-1-3 0,2 1 0,-1-2 0,-1 1 0,3 1 0,0 1 0,1-3 0,0 1 0,-1 1 0,-2-3 0,-1 1 0,1 0 0,0 2 0,2 1 0,0-2 0,-1 2 0,1-2 0,0 2 0,-2-2 0,3 2 0,-1 0 0,-2-2 0,3 2 0,-3-1 0,0-1 0,1 1 0,0-1 0,-1 2 0,1-2 0,0 2 0,0-1 0,-1-1 0,1-1 0,-1 2 0,1-1 0,0 2 0,2 0 0,0-2 0,1 3 0,0 0 0,-1 0 0,0 0 0,0-1 0,-2 0 0,2-1 0,0 1 0,0 0 0,0-2 0,-2 3 0,2-1 0,2 0 0,-3-1 0,3 1 0,-1 0 0,-1 0 0,1-1 0,-2 1 0,0 0 0,1-1 0,-1 1 0,0 0 0,0-2 0,1 3 0,-1-2 0,-2-1 0,3 2 0,-2-1 0,0 0 0,2 1 0,-2 0 0,1-1 0,0 1 0,1 2 0,2-1 0,1 2 0,1 0 0,-4-2 0,5 4 0,-4-4 0,3 2 0,0 1 0,-3-3 0,0 1 0,-1-1 0,1 0 0,0 0 0,-2 0 0,1 0 0,0-2 0,0 1 0,-1 0 0,0 1 0,1 0 0,-1-3 0,3 3 0,-2-1 0,1 1 0,-1-1 0,0-2 0,0 3 0,0-1 0,-1-3 0,-1 2 0,-2-2 0,1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18.932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1 132 24575,'2'-8'0,"2"2"0,-1 1 0,2 1 0,-2 2 0,0-2 0,-1 1 0,1 1 0,-2-2 0,3 2 0,-2-1 0,2 1 0,-4 2 0,4-3 0,-2 1 0,1-1 0,-1 1 0,2-1 0,-2 1 0,2 1 0,-3-1 0,2 0 0,-1 1 0,1-4 0,1 2 0,-1 1 0,0-1 0,-1 1 0,1 0 0,1-1 0,-1 0 0,5-2 0,-1 2 0,-2-2 0,-1 2 0,0 2 0,-1 0 0,2-2 0,-2 1 0,1-2 0,0 1 0,1 3 0,-1-1 0,0 0 0,-2 0 0,1-1 0,1 1 0,-1 0 0,1-2 0,1 3 0,-4-1 0,3 1 0,1-1 0,0 1 0,2 0 0,0 0 0,-2 0 0,1 0 0,-4 0 0,1 0 0,3 0 0,0 0 0,3 0 0,-2 0 0,0 0 0,-2 0 0,0 0 0,-2 0 0,1 0 0,1 1 0,1-1 0,0 1 0,-2 1 0,-1-2 0,-1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9:02.351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1 24575,'4'7'0,"1"-2"0,-5-3 0,1-1 0,3 3 0,-3-1 0,4 1 0,-3 0 0,1 0 0,-1-1 0,2 0 0,-3 1 0,3-3 0,-4 1 0,3 1 0,-1-2 0,-1 3 0,2-3 0,-1 3 0,3-1 0,-1 0 0,-2 2 0,1-3 0,-1 2 0,0-1 0,0-2 0,1 1 0,-2 1 0,3 0 0,-1 1 0,0 0 0,1 0 0,-3-1 0,2 0 0,0-1 0,-3 1 0,2-1 0,1 1 0,1 1 0,-2-2 0,1 2 0,-1-2 0,1 2 0,0-2 0,0 2 0,1 0 0,1 0 0,-3-1 0,3 1 0,0 0 0,1 1 0,0-1 0,-1 1 0,0 0 0,-1-2 0,0 1 0,0 0 0,-1-1 0,1 2 0,0 0 0,-1 0 0,2 0 0,-1 3 0,0-1 0,1 1 0,0-1 0,-1-2 0,-3-4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18.933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37 24575,'24'-3'0,"-1"-2"0,1-2 0,1 1 0,-4 1 0,-1 1 0,-4 2 0,-4 1 0,3-1 0,-2 2 0,0-1 0,1 0 0,0 1 0,1 0 0,1 0 0,-1 0 0,0 0 0,-2 0 0,1 0 0,-2 0 0,0 0 0,-2 0 0,-2 1 0,1 0 0,0 1 0,-2 1 0,1 0 0,-2-1 0,0 0 0,-2 0 0,-1-1 0,1 1 0,-1-1 0,-1-1 0,-1 1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18.934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24575,'17'0'0,"3"0"0,3 0 0,2 0 0,-1 0 0,4 0 0,0 0 0,5 0 0,0 0 0,4 0 0,7 1 0,1 3 0,2 5 0,-20-2 0,2 2 0,-14-5 0,-3 2 0,-2-2 0,-6-2 0,-2-1 0,-2-1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18.935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24575,'7'6'0,"0"-1"0,-4-2 0,0-1 0,1 1 0,-3-2 0,5 3 0,-5-3 0,4 1 0,-3 0 0,0-1 0,-1 1 0,3 1 0,-2 1 0,3-1 0,-2 0 0,-1-2 0,1 0 0,-1 2 0,1-2 0,1 3 0,1-1 0,-3 0 0,2-1 0,-3 0 0,2 0 0,-1 1 0,0-2 0,1 3 0,-1-3 0,0 0 0,-1 2 0,1-2 0,2 3 0,0-2 0,-2 0 0,2 0 0,-1 1 0,0 0 0,0-2 0,1 2 0,-2-1 0,1 1 0,0-2 0,0 3 0,2-2 0,-3 2 0,2-2 0,-2 1 0,1-2 0,1 3 0,-2-3 0,2 2 0,-2-1 0,2-1 0,-1 2 0,-1-2 0,1 3 0,0-2 0,2 2 0,-2 0 0,2-1 0,-2 0 0,2 1 0,-1-2 0,0 1 0,1-1 0,-3 1 0,2-1 0,1 1 0,-3 0 0,1-2 0,-2 2 0,2-2 0,-1 2 0,1-1 0,0 1 0,2 3 0,-1-4 0,2 5 0,-4-6 0,-1 1 0,1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18.936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1 24575,'4'7'0,"1"-2"0,-5-3 0,1-1 0,3 3 0,-3-1 0,4 1 0,-3 0 0,1 0 0,-1-1 0,2 0 0,-3 1 0,3-3 0,-4 1 0,3 1 0,-1-2 0,-1 3 0,2-3 0,-1 3 0,3-1 0,-1 0 0,-2 2 0,1-3 0,-1 2 0,0-1 0,0-2 0,1 1 0,-2 1 0,3 0 0,-1 1 0,0 0 0,1 0 0,-3-1 0,2 0 0,0-1 0,-3 1 0,2-1 0,1 1 0,1 1 0,-2-2 0,1 2 0,-1-2 0,1 2 0,0-2 0,0 2 0,1 0 0,1 0 0,-3-1 0,3 1 0,0 0 0,1 1 0,0-1 0,-1 1 0,0 0 0,-1-2 0,0 1 0,0 0 0,-1-1 0,1 2 0,0 0 0,-1 0 0,2 0 0,-1 3 0,0-1 0,1 1 0,0-1 0,-1-2 0,-3-4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18.937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24575,'0'0'0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18.938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0 24575,'11'5'0,"-1"0"0,0 1 0,-2 0 0,-2 1 0,0-5 0,-1 2 0,0 0 0,0 1 0,1-2 0,-2 0 0,1 2 0,-1-3 0,-1 1 0,1 0 0,0 0 0,-2 1 0,2-3 0,-3 1 0,2 1 0,-1-2 0,1 3 0,2 0 0,-2-2 0,1 2 0,0-1 0,-2 0 0,0-2 0,0 0 0,0 2 0,0 1 0,3-2 0,0 2 0,-2 1 0,2-1 0,-1-2 0,0 3 0,-2-2 0,3 0 0,-2 1 0,-1 0 0,2-2 0,-3 2 0,3 1 0,0-3 0,-1 2 0,4 1 0,-2 0 0,0 0 0,-2 0 0,0-4 0,-3 3 0,2-3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18.939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0 24575,'10'2'0,"0"2"0,-5 0 0,1 0 0,-1-1 0,-1 1 0,1-1 0,-2 2 0,2-2 0,0 0 0,-1 1 0,-1-3 0,0 3 0,1-3 0,-1 1 0,0 1 0,0-3 0,-1 2 0,1-1 0,0 1 0,1 1 0,0 1 0,0-1 0,-2 0 0,2 0 0,-2-3 0,1 2 0,-1 1 0,1-1 0,2 2 0,-1 0 0,1 1 0,-1 0 0,0-2 0,-1 0 0,-3-2 0,0 2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18.940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7 24575,'7'-1'0,"-2"0"0,-2 0 0,-1-1 0,1 2 0,-1 0 0,1-1 0,1 0 0,-2 1 0,1 0 0,-1 0 0,2 0 0,-2 0 0,1 0 0,-1 0 0,2 0 0,-2 0 0,1 0 0,-1 0 0,1 0 0,-1 0 0,3 0 0,-3 0 0,3 0 0,-4 0 0,1 0 0,1 1 0,1 0 0,-3 1 0,1-1 0,1 1 0,-1 1 0,1-1 0,-1 1 0,1 1 0,-1-3 0,-1 1 0,3 0 0,-1 1 0,0 0 0,0 1 0,-1-2 0,2 1 0,-1 0 0,-1 0 0,1-1 0,0 1 0,0-1 0,-2 1 0,0-1 0,2-1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18.895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554 1107 24575,'-1'-61'0,"-2"-10"0,1 2 0,0-26 0,2-10 0,2-3 0,4 2 0,3 24 0,1 16 0,-2 14 0,-4 8 0,-2 21 0,0-2 0,0 12 0,-1-6 0,1-3 0,-2-2 0,0-2 0,0-2 0,0 2 0,0 6 0,0 6 0,0 6 0,4 47 0,7 5 0,5 40 0,5-5 0,1-4 0,-2-3 0,-2-11 0,1-9 0,-2-4 0,1 1 0,0 2 0,-1 2 0,-1 4 0,-4 1 0,-3 2 0,-4 0 0,-3-3 0,0-6 0,-2-7 0,0-11 0,0-9 0,0-8 0,0-7 0,0-6 0,0-39 0,0-13 0,0-38 0,0-1 0,0-7 0,0-5 0,0 31 0,0-17 0,0 32 0,0-9 0,0 11 0,0 20 0,0 4 0,0 4 0,0 0 0,0 3 0,0 4 0,0 2 0,0 0 0,0-3 0,0-5 0,0 2 0,0 2 0,0 5 0,0 6 0,0 2 0,11 15 0,14 13 0,13 13 0,11 9 0,4 8 0,0 2 0,0 5 0,-6 2 0,-8-7 0,-5-2 0,-6-7 0,-1-5 0,-2-4 0,-1-3 0,3-1 0,-2-5 0,-1-3 0,-1-2 0,-3-3 0,-1 0 0,0-2 0,-1-1 0,1-1 0,-1-1 0,-3-2 0,-5-2 0,0-3 0,-8-8 0,-21-30 0,-9-10 0,-20-29 0,1-2 0,1-1 0,0 0 0,6 7 0,6 13 0,6 11 0,8 13 0,4 9 0,4 5 0,1 4 0,0 1 0,-1 0 0,-1-2 0,-1-2 0,0 0 0,-3-3 0,7 8 0,-5-7 0,5 5 0,-2-3 0,-2-1 0,5 4 0,2 1 0,2 3 0,3 1 0,-2 0 0,1 1 0,-1-2 0,0 0 0,2 2 0,-3-2 0,32 28 0,8 12 0,29 30 0,2 7 0,0 3 0,-4-2 0,-5 0 0,-10-7 0,-5-5 0,-5-7 0,-4-8 0,-2-6 0,-3-5 0,-2-5 0,-2-4 0,-2-4 0,-3-4 0,-2-2 0,0-1 0,-1-2 0,2 1 0,0 1 0,0 0 0,2 3 0,1 2 0,3 4 0,4 5 0,0 2 0,1 3 0,-2-2 0,-1-1 0,-1-4 0,-8-8 0,-1-2 0,-13-11 0,-28-31 0,-17-17 0,-28-32 0,9 6 0,8 8 0,10 10 0,7 6 0,3 5 0,3 3 0,9 10 0,1 4 0,3 1 0,1 2 0,0 1 0,2-2 0,-1 0 0,1 1 0,1 2 0,0 2 0,2 4 0,0 1 0,3 1 0,1 3 0,4 1 0,0 1 0,0 2 0,-1-5 0,-1 0 0,0-1 0,1 2 0,0 2 0,1 1 0,23 17 0,-5 2 0,18 13 0,-12-6 0,-4-3 0,-3-5 0,0 0 0,-2-1 0,-2-1 0,0-1 0,0-1 0,-3-3 0,3 4 0,-2-3 0,1 2 0,-1-1 0,1-2 0,-5-3 0,4 1 0,-3 0 0,4 1 0,1 1 0,0 1 0,-1-1 0,0 0 0,1 1 0,0 0 0,1 1 0,0 1 0,-1-2 0,0 2 0,-1-1 0,-1 1 0,0-2 0,0 0 0,0 0 0,3 1 0,0 1 0,1 1 0,-1 1 0,1-1 0,0 1 0,1 1 0,1 0 0,2 2 0,0 1 0,2 1 0,2 3 0,3 2 0,1 2 0,-1-1 0,1 2 0,1-1 0,-2-1 0,0 0 0,-2-1 0,-2-1 0,1 1 0,1 1 0,0 1 0,4 2 0,1 2 0,2 0 0,1 0 0,-4-4 0,-3-3 0,-6-5 0,-5-5 0,0 0 0,-8-6 0,-22-3 0,5-5 0,-57-26 0,16-3 0,-8-8 0,-27-17 0,-5-7 0,-5-3 0,1-1 0,12 6 0,7 4 0,21 15 0,7 3 0,-14-11 0,2 0 0,6 4 0,4 4 0,4 2 0,12 9 0,3 2 0,6 5 0,-3-1 0,-1-2 0,-2 2 0,2-1 0,6 5 0,5 5 0,6 4 0,2 4 0,8 7 0,2 26 0,8 14 0,7 26 0,5 12 0,8 8 0,3 1 0,0-2 0,0-16 0,-4-12 0,-2-11 0,-1-8 0,-1-5 0,-1-6 0,-2 0 0,1-1 0,0-1 0,-2-3 0,-2-4 0,-4-5 0,-4-3 0,-1-2 0,-17-16 0,-10-14 0,-17-19 0,-9-9 0,-7-8 0,-1-3 0,1 1 0,10 11 0,15 16 0,14 17 0,4 4 0,10 13 0,-5 1 0,11 20 0,5 15 0,8 17 0,9 11 0,2-2 0,4 3 0,-2-10 0,-4-11 0,-3-10 0,-9-16 0,-3-5 0,-5-6 0,1-3 0,-5-23 0,-4-3 0,-4-20 0,-3 9 0,1 5 0,3 10 0,8 10 0,12 6 0,17 18 0,23 16 0,12 13 0,7 6 0,-5-3 0,-17-10 0,-13-10 0,-15-9 0,-9-8 0,-11-5 0,-23-20 0,-20-12 0,-9-7 0,-3-3 0,-18-13 0,14 10 0,0-1 0,-9-12 0,-16-17 0,12 4 0,12 7 0,14 7 0,12 11 0,5 3 0,4 5 0,3 3 0,1 1 0,1 1 0,2 2 0,-1-2 0,1 1 0,4 3 0,1 4 0,5 6 0,1 7 0,2 1 0,0 1 0,-1-1 0,0-5 0,-3-3 0,0-3 0,-1-1 0,1 0 0,-2 1 0,0 0 0,2 8 0,-2-5 0,1 6 0,-3-3 0,-1-2 0,-2 2 0,-2-1 0,3 3 0,-2 0 0,1 0 0,3 3 0,0 0 0,5 5 0,0 0 0,-3 8 0,-1 3 0,-3 5 0,1 4 0,1 0 0,2 0 0,0-2 0,1-1 0,0-1 0,2-1 0,1 0 0,2-3 0,0-1 0,0-5 0,-1 5 0,0-5 0,-2 5 0,1-1 0,1 1 0,0-2 0,1 0 0,0-1 0,-1 0 0,-3 4 0,-1 2 0,0 4 0,-1 1 0,3-2 0,-1 0 0,1 0 0,-1-2 0,3-6 0,-1 4 0,2-1 0,-4 7 0,3-5 0,-3 4 0,2-2 0,-2 4 0,-2 1 0,1-1 0,1-2 0,0-1 0,-1 2 0,0 4 0,-2 3 0,-1 2 0,-1-1 0,0 3 0,1-3 0,0 1 0,2-1 0,0-4 0,0 1 0,1-2 0,-1-1 0,-2 3 0,0 0 0,-1 1 0,1-1 0,1 0 0,0 2 0,0 2 0,0 0 0,2 0 0,0-2 0,2-5 0,0-3 0,2-2 0,2-5 0,0-5 0,14-24 0,4-3 0,16-22 0,1 5 0,3-4 0,0-1 0,-3 5 0,-3 2 0,-2 3 0,-2 4 0,-3-1 0,-7 5 0,-3 2 0,-2 4 0,-1 4 0,-3 5 0,-2 5 0,-3 4 0,-7 25 0,-8 13 0,-7 32 0,-2 5 0,-1 18 0,1 3 0,2-3 0,4-8 0,5-27 0,5-16 0,1-17 0,3-13 0,1-4 0,3-24 0,8-22 0,8-23 0,14-29 0,6-6 0,2 0 0,-4 11 0,-12 31 0,-8 22 0,-8 16 0,-4 12 0,-3 8 0,-1 13 0,-1 14 0,0 11 0,0 22 0,0 23 0,3-20 0,3 20 0,3-40 0,2 6 0,0-13 0,-2-10 0,-2-9 0,-2-7 0,-2-3 0,21-50 0,-18 32 0,17-35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18.896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0 24575,'17'16'0,"-1"0"0,-7-7 0,-1 0 0,-2-3 0,-1 0 0,0-1 0,-1-1 0,1 2 0,1 1 0,0 0 0,2 2 0,-1-1 0,0 1 0,-1-2 0,0 0 0,1 0 0,0 0 0,0 0 0,0 1 0,0 0 0,-1 1 0,1-2 0,-3-2 0,1-2 0,1 2 0,1 0 0,1 3 0,-1-1 0,0-1 0,-1 1 0,1 0 0,0-1 0,-1 0 0,0 1 0,0-1 0,0-2 0,-1 1 0,0 0 0,-1 0 0,2 2 0,2 0 0,2 1 0,0 1 0,0-1 0,0 2 0,-1-1 0,-1 0 0,1 0 0,0 0 0,0 0 0,-1-1 0,-1-2 0,0 1 0,0 0 0,-1-1 0,2 1 0,5 5 0,-5-6 0,5 5 0,-5-5 0,2 2 0,0 2 0,-2-3 0,7 6 0,-9-7 0,10 8 0,-5-2 0,4 4 0,1 1 0,-1-1 0,-1-1 0,0-2 0,-1 1 0,0-1 0,0 0 0,2 2 0,-1-2 0,1 2 0,1 0 0,0-1 0,0 0 0,-2-1 0,0-1 0,-1-1 0,0 0 0,1-1 0,-1 0 0,0-1 0,0 0 0,1 0 0,-1-1 0,-1-1 0,-3-1 0,-5-2 0,-16-19 0,0 3 0,-16-17 0,15 15 0,-3-3 0,8 7 0,-2-2 0,1 3 0,1 0 0,1 1 0,3 3 0,0 0 0,-2 1 0,1 1 0,-2-2 0,3 2 0,0-2 0,-1-1 0,0-1 0,0 0 0,2 1 0,-3-2 0,0 1 0,-1 0 0,1 0 0,3 3 0,-2-1 0,0-1 0,-2-3 0,-2-2 0,2 1 0,-2-1 0,4 5 0,1-1 0,1 4 0,-2-4 0,0 2 0,-2-4 0,1 2 0,0 0 0,1 1 0,2 2 0,-3-1 0,0 2 0,-2-2 0,1 1 0,1 0 0,1 1 0,-2-3 0,0 1 0,-3-2 0,0 0 0,1 2 0,3-2 0,2 5 0,0-4 0,-1 2 0,-1-3 0,-2-1 0,1 1 0,1 1 0,2 1 0,-1 2 0,1-3 0,-4 1 0,-1-6 0,-3 0 0,2 1 0,3 3 0,3 2 0,1 0 0,-3-1 0,0 0 0,-3-3 0,1 1 0,0 0 0,2 1 0,1 2 0,2 1 0,-3-2 0,1 1 0,-2-3 0,1 2 0,-1 0 0,1 0 0,1 1 0,1 1 0,-2-2 0,1 2 0,-2-3 0,0-1 0,0 1 0,1 0 0,-1 2 0,2 1 0,0-2 0,0 1 0,1 0 0,-1 1 0,-2-2 0,-1-1 0,-1-2 0,1 2 0,0 2 0,3 1 0,0 1 0,-1 0 0,0-2 0,-2-1 0,1-1 0,0 1 0,-1 0 0,4 1 0,-2 2 0,3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9:02.352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24575,'0'0'0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18.916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0 24575,'14'25'0,"-3"-4"0,-4-12 0,-1-2 0,-1-3 0,-1 0 0,1 0 0,-1 2 0,1-2 0,0 3 0,0-4 0,1 3 0,0-3 0,0 0 0,-1 0 0,2 0 0,-2-2 0,4 1 0,-3-1 0,3 1 0,-3-2 0,0 2 0,1 1 0,0 0 0,-1 1 0,0 0 0,0 1 0,0 1 0,0 0 0,-1-1 0,0-1 0,-1 2 0,0-2 0,0 2 0,-1 0 0,0-1 0,1 1 0,1-1 0,1 1 0,-1-2 0,-1 1 0,2 0 0,-2-1 0,0 2 0,1-1 0,-1 1 0,1 0 0,0 0 0,1 0 0,-2-1 0,1 0 0,1 0 0,-3-1 0,3 4 0,-2-5 0,-1 2 0,5 2 0,-2-3 0,2 4 0,-2-2 0,0-1 0,-1 1 0,1-1 0,0-1 0,0 0 0,-1 1 0,0-1 0,0 1 0,0 1 0,0 0 0,1 0 0,0-1 0,0 0 0,-1-1 0,0 0 0,1 1 0,0 0 0,1 0 0,-1 1 0,-1 0 0,1-1 0,0 0 0,0 0 0,1-1 0,1 0 0,-1 0 0,1 0 0,-1 1 0,0-1 0,1 2 0,0-1 0,1-1 0,1 1 0,-1-1 0,1 1 0,-2-1 0,0 0 0,-3-2 0,1 3 0,-1 0 0,1-1 0,2 2 0,-3-1 0,0-1 0,1 2 0,-2-2 0,2 3 0,-1-3 0,2 2 0,0 0 0,-1-1 0,0 0 0,1 2 0,1 1 0,2 1 0,0-1 0,-3-2 0,0 0 0,-1 0 0,0 0 0,-2 0 0,-1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18.917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1 24575,'0'0'0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18.918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1 24575,'0'0'0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18.897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240 337 24575,'104'-3'0,"-32"-1"0,5-2 0,20-2 0,4-2 0,12-3 0,0-1 0,-18-1 0,-2 0 0,4-1 0,-2 0 0,-9 3 0,-2 0 0,1-1 0,-1 1 0,-3 0 0,-1 1 0,-3 2 0,-1-1 0,2 1 0,-2 0 0,-10 2 0,-2 1 0,57-7 0,-19 1 0,-20 2 0,4 1 0,-4 0 0,-4 1 0,-14 1 0,-32 4 0,-14 2 0,-14 1 0,-50 1 0,-27 0 0,8 1 0,-6 2 0,-10 2 0,-3 2 0,-8 3 0,-4 3 0,-11 3 0,-3 2 0,-8 4 0,-1 1 0,37-6 0,-1 0 0,0 0 0,0 2 0,-1 0 0,2-1 0,-27 8 0,3-1 0,13-3 0,2-1 0,10 0 0,3 0 0,13-3 0,3 0 0,-47 19 0,19-2 0,14-3 0,-8 5 0,7-2 0,7-1 0,16-8 0,16-9 0,10-4 0,11-5 0,8-3 0,4-2 0,4-3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18.898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596 1561 24575,'-15'8'0,"40"-12"0,37-15 0,20-8 0,-8 2 0,6-3 0,4-1-669,18-5 0,4-2 1,2 1 668,6-2 0,0 0 0,-4 3 0,-22 8 0,-3 2 0,-4 2 323,17-3 0,-7 3-323,-18 5 0,-5 3 331,25-6-331,-14 2 0,-33 5 0,-37 9 1029,-14 3-1029,-31 12 0,-67 27 0,9-3 0,-13 6 0,9-3 0,-6 3 0,-5 2-458,15-6 1,-4 2 0,-1 0 0,2 0 457,4-2 0,1-1 0,1 1 0,3-2 0,-17 9 0,4-2 0,5-1 0,-16 7 0,11-3 0,33-14 0,7-3 0,-30 15 0,46-24 0,40-12 0,42-16 0,17-9 0,15-8 0,5-1 0,11-5 0,5-1-133,-1-1 0,5-2 1,5-2-1,1 1 133,-9 3 0,3-1 0,1-1 0,0 1 0,-2 1 0,18-7 0,0 1 0,-2 0 0,-4 2-190,16-6 1,-3 1 0,-8 3 189,-23 9 0,-5 1 0,-6 3 0,3-2 0,-9 2 0,35-11 0,-70 19 0,-80 20 0,-24 15 0,-17 7 0,3 2 0,-8 3 0,-3 2 245,-16 8 1,-4 3-1,-1 1-245,25-8 0,-1 2 0,0 0 0,3-1 0,-18 8 0,2-1 0,5-1 197,17-6 1,3-2-1,5-1-197,-14 5 0,10-3 0,-16 6 0,57-18 0,90-31 0,21-12 0,17-8 0,0-1 0,9-4 0,5-3-77,-11 4 1,4-2 0,2-1 0,-1 0 76,-2 1 0,0 0 0,-1 0 0,-2 0 0,21-6 0,-4 0 0,-5 3 0,-21 7 0,-5 2 0,-5 2 0,8-4 0,-7 3 0,-12 5 0,-11 3 0,-13 1 0,-72 10 0,-42 17 0,-23 9 0,8 0 0,-9 3 0,-5 2-19,9-1 1,-5 1-1,-2 1 1,-1 2 18,-5 2 0,-3 1 0,2 1 0,2-1 0,13-4 0,1 1 0,3-2 0,3 0-13,-15 3 1,4-2 0,6-1 12,-12 3 0,11-3 0,-28 6 0,48-11 0,70-13 0,61-15 0,41-14 0,-16 6 0,8-2 0,2-1 453,11-2 0,2 0 0,-1 0-453,1-1 0,-1 1 0,-8 1 20,3 1 0,-11 3-20,-24 5 0,-8 2 0,10-6 0,-151 21 0,-13 9 0,-17 7 0,7 0 0,-8 4 0,-4 2-364,19-4 1,-5 3 0,1 0 0,4 1 363,-19 7 0,5 1 0,3-1 0,12-3 0,4-1 0,6-1 286,-9 3 0,13-1-286,-3 8 0,144-18 0,16-20 0,22-10 0,7-3 0,3-2 0,8-3 0,6-2 0,3-2-508,-8 2 1,5-3-1,3 0 1,-1-1-1,-3 0 508,-7 0 0,0-1 0,-1 0 0,-3 0 0,-3 1 0,7-2 0,-2 0 0,-4 1 0,-5 1 337,9-1 1,-5 1 0,-9 1-338,4-1 0,-10 1 0,-14 7 0,-25-1 0,-44 5 0,-70 22 0,-44 18 0,8-2 0,-12 5 0,-6 4-548,7-2 0,-6 3 0,-3 2 0,2 0 548,1 1 0,0 0 0,2 1 0,2 0 0,12-5 0,2 1 0,3-1 0,3-1 748,-10 4 1,4-1 0,7-3-749,-5 2 0,11-2 285,-19 16-285,167-52 0,14-14 0,21-9 0,7-4 0,-1 1 0,6-4 0,5-2 0,2 0-500,-9 1 1,4-1 0,2-1 0,-1 0 0,-2 0 499,-9 3 0,-1 0 0,-2 1 0,-2 0 0,-3 1 0,6-3 0,-3 2 0,-4 1 0,-2 1 732,16-4 0,-4 2 0,-13 3-732,-10 4 0,-21 2 111,-32-4-111,-112 41 0,-62 25 0,55-15 0,-8 3 0,-5 3 0,-4 2-513,3-1 0,-6 2 0,-2 2 0,0 0 0,3 0 513,7-1 0,1 1 0,2 0 0,1-1 0,3 0 0,-9 3 0,2-1 0,3-1 0,6-2 818,-6 2 0,7-2 0,7-3-818,-4 2 0,10-4 0,14-7 0,16-1 0,28-3 0,126-37 0,-31 2 0,13-5 0,4-1 0,-2-1 0,5-2 0,3-1 0,0 0 425,9-5 1,1-1-1,1 0 1,-3 0-426,-7 4 0,-2-1 0,-2 1 0,-3 1 0,12-4 0,-5 1 0,-6 3 0,10-4 0,-12 4 0,23-6 0,-59 13 0,-79 21 0,-28 13 0,-16 9 0,-6 3 0,-9 5 0,-5 3-409,6-2 1,-5 3 0,-2 2 0,0-1 408,-8 4 0,-1 1 0,0 0 0,2-1 0,9-4 0,2 0 0,1-1 0,4-1 378,-11 4 0,4-1 1,6-3-379,-10 5 0,10-4 0,23-9 0,8-3 0,-11 9 0,145-43 0,-9-7 0,16-8 0,7-1 0,1 0 0,6-2 0,5-2 0,0-1-168,8-2 1,2-2 0,2-1 0,2 0 167,-18 5 0,3-2 0,0 1 0,-1 0 0,-2 1 0,14-4 0,-1 2 0,-2 0 0,-4 1 0,-14 4 0,-3 0 0,-2 2 0,-3 0 12,16-4 1,-4 1-1,-16 4-12,19-10 0,-133 35 0,-31 16 0,-19 8 0,-3 3 0,-10 4 0,-8 4-577,-5 4 0,-9 3 0,-4 3 1,1 0 576,25-8 0,-2 0 0,1 1 0,0 0 0,1 0 0,-22 7 0,0 1 0,3-1 0,4-2 556,-13 5 0,6-1 0,11-5-556,3 0 0,15-6 0,-7 5 0,103-32 0,59-25 0,30-18 0,-17 8 0,5-3 0,2-1-219,14-5 1,3-3 0,-2 0 218,-7 2 0,-2 0 0,-3 1 0,24-11 0,-8 3 1228,-27 9 0,-10 3-1228,1-11 480,-138 20-480,-41 16 0,-25 9 0,45 1 0,-6 1 0,-4 2 0,-1 0-432,-11 1 1,-4 1-1,0 1 1,2 1 431,8-1 0,1 1 0,2 1 0,1 0 0,-23 5 0,2 0 0,12-1 351,9-2 0,7-1-351,-25 8 0,46-13 0,143-44 0,23-1 0,19-3 0,-17 8 0,8-2 0,2 1-167,-17 5 1,4 1-1,-1 0 1,-6 2 166,2 0 0,-4 2 0,-5 2 864,14-5 1,-9 2-865,-15 5 0,-11 2 0,-12-6 0,-117 22 0,-29 15 0,-20 8 0,12 1 0,-9 3 0,-1 2-299,27-5 1,-1 0 0,0 2 0,3-1 298,-24 8 0,3-1 0,6 0 0,18-5 0,5-1 0,5-1 343,-21 5 0,15-5-343,14-5 0,117-42 0,16-1 0,19-5 0,3-1 0,7-5 0,4 0 0,1-2-165,1 0 1,2-2 0,-5 3 164,23-9 0,-9 4 603,-31 10 0,-7 3-603,30-14 0,-86 20 0,-115 27 0,9 9 0,-12 5 0,4 2 0,-7 3 0,8-1 0,2-1 0,3 2 0,-28 9 0,10-2 0,13-6 525,1 1-525,69-15 0,118-34 0,0-2 0,10-3 0,7-3 0,2-2 0,0-1 0,-3 0 0,-16 6 0,-8 2 0,27-10 0,-40 8 0,-114 17 0,-20 13 0,-12 6 0,-22 2 0,-6 4 0,-8 1 0,1 2 0,15 2 0,6 0 0,18-4 0,5 0 0,-22 5 0,85-14 0,97-20 0,-21 4 0,7-2 0,10-2 0,-1-1 0,-11 1 0,-5 1 0,31-8 0,-37 6 0,-70 8 0,-68 6 0,9 3 0,-7 0 0,-10 0 0,0 2 0,7 0 0,4 1 0,-39 5 0,51 0 0,65-6 0,64-14 0,42-8 0,-51 7 0,-1-1 0,42-11 0,-36 7 0,-43 7 0,-71 6 0,-61 9 0,39 2 0,-1 0 0,-3 2 0,3 1 0,-38 10 0,36-6 0,44-5 0,106-19 0,-1-3 0,-11 1 0,-2-1 0,1-4 0,-27 8 0,-34 6 0,-39 8 0,-29 8 0,-15 7 0,2 3 0,21-4 0,22-4 0,19-7 0,21-3 0,20-5 0,12-2 0,1-2 0,-9 1 0,-12 0 0,-12 3 0,-44 1 0,4 0 0,-25 0 0,27 0 0,21 0 0,64-13 0,7-3 0,49-12 0,-39 5 0,-19 5 0,-46 10 0,-36 4 0,-26 4 0,-12 0 0,8 1 0,20 1 0,25-1 0,72-5 0,7-4 0,39-6 0,-33 0 0,-20 5 0,-27 4 0,-34 3 0,-11 2 0,-46 7 0,2 5 0,-10 4 0,17 0 0,31-7 0,27-4 0,35-3 0,41-11 0,39-11 0,-43 4 0,2-2 0,0-2 0,-2-1 0,-4 2 0,-3 0 0,44-12 0,-29 8 0,-22 6 0,-23 8 0,-15 3 0,-8 3 0,0 0 0,6-3 0,9-1 0,10-2 0,0 1 0,-4 2 0,-9 3 0,-13 1 0,-49 17 0,-32 15 0,13-7 0,-3 2 0,-1 3 0,0 0 0,-48 24 0,30-13 0,25-12 0,28-12 0,27-9 0,51-13 0,68-22 0,-9 0 0,6-3 0,-25 5 0,2 0 0,-7 1 0,6-1 0,-8 3 0,-5 1 0,-4 2 0,10-4 0,-3 3 0,31-9 0,-69 16 0,-71 17 0,-59 20 0,14-1 0,-6 4 0,-13 6 0,-1 3 0,2 1 0,2-1 0,10-5 0,5-1 0,-20 8 0,49-17 0,77-19 0,21-11 0,14-6 0,39-11 0,11-5 0,-26 7 0,3-2 0,0 0 0,-4 1 0,-1-1 0,-3 2 0,31-9 0,-9 3 0,-26 9 0,-9 2 0,31-8 0,-43 10 0,-48 12 0,-71 20 0,-10 5 0,-11 6 0,-16 4 0,-3 4 0,-4 2 0,2 0 0,22-6 0,10-2 0,-3 3 0,63-14 0,99-22 0,-15-4 0,8-3 0,22-6 0,4-3 0,2-2 0,-3-2 0,-18 5 0,-4 0 0,-7 2 0,-9 1 0,4 1 0,-54 6 0,-127 32 0,10 3 0,-9 3 0,24-6 0,-2 2 0,0 0 0,0 2 0,0 0 0,4 0 0,-19 6 0,9-3 0,-27 9 0,47-11 0,86-13 0,37-11 0,18-8 0,25-3 0,7-3 0,8-2 0,0-2 0,-9-1 0,-6 0 0,-26 4 0,-6 2 0,27-6 0,-53 7 0,-92 7 0,-21 7 0,-16 3 0,-28 5 0,-7 2 0,38-3 0,-1 2 0,2 0 0,-34 8 0,6 0 0,21-2 0,9-2 0,-14 3 0,30-5 0,119-23 0,12-5 0,8-1 0,-12 3 0,2-1 0,41-11 0,0 0 0,14-3 0,-55 12 0,-2 1 0,37-8 0,-70 14 0,-45 8 0,-50 11 0,-25 9 0,-1 4 0,18-2 0,36-9 0,62-12 0,72-18 0,-32 5 0,2-2 0,8-2 0,-3-1 0,35-15 0,-35 5 0,-46 6 0,-120 7 0,-3 9 0,-12 3 0,29 1 0,-2 0 0,0 0 0,-41 1 0,3 2 0,24 0 0,5 3 0,15 1 0,4 1 0,5-1 0,6 1 0,-12 3 0,94-9 0,75-11 0,-31 2 0,3-1 0,1-1 0,-1-1 0,42-9 0,-33 6 0,-28 5 0,-33 5 0,-57 2 0,-71 7 0,36 1 0,-8 3 0,-31 9 0,2 1 0,41-8 0,3 1 0,-14 7 0,10-2 0,17-6 0,10 1 0,52-6 0,58-10 0,49-12 0,-44 4 0,3-1 0,-2-1 0,-2 0 0,48-13 0,-32 9 0,-28 6 0,-26 5 0,-26 5 0,-34 2 0,-25 1 0,-16 5 0,1 2 0,14 5 0,33-5 0,31-3 0,58-15 0,12-5 0,3-2 0,22-6 0,-19 3 0,-6 0 0,-13 1 0,8-2 0,-31 8 0,-36 4 0,-53 9 0,-22 2 0,-11 2 0,12 2 0,27 0 0,34-2 0,42-4 0,31-7 0,20-5 0,-5-2 0,-22 1 0,-18 4 0,-31 5 0,-48 4 0,-9 7 0,-23 1 0,27 2 0,6 0 0,11-1 0,10-2 0,64-2 0,20-5 0,43-4 0,-18-4 0,-13-3 0,-21 1 0,-16 3 0,-23 4 0,-21 1 0,-25 3 0,-20 2 0,-11 3 0,3 2 0,16-2 0,26-2 0,89-13 0,5-5 0,-13 4 0,1 0 0,27-11 0,-32 6 0,-27 5 0,-43 6 0,-44 3 0,-34 4 0,-20 3 0,7 4 0,27 1 0,41-5 0,119-13 0,0-6 0,-8 1 0,2-2 0,20-9 0,-28 4 0,-28 7 0,-30 8 0,-29 2 0,-21 3 0,-12 1 0,-9 5 0,25-2 0,5 2 0,99-6 0,13-2 0,-13 0 0,3-2 0,-14 0 0,-3-1 0,39-4 0,-34 1 0,-22 3 0,-40 2 0,-48 4 0,-60 12 0,39-5 0,-3 2 0,1 2 0,1 0 0,-41 11 0,8 0 0,54-12 0,36 3 0,99-14 0,-19-3 0,6-3 0,12-1 0,1-2 0,-13-1 0,-4 0 0,-6-1 0,-4 0 0,26-3 0,-30 5 0,-33 2 0,-74 5 0,-55 4 0,33 1 0,-5 2 0,-5 2 0,1 1 0,13 1 0,4 0 0,-42 9 0,58-9 0,48-4 0,72-9 0,41-8 0,-49 3 0,1-1 0,55-12 0,-27 2 0,-33 5 0,-33 7 0,-35 2 0,-39 5 0,-20 0 0,-7 0 0,11 0 0,20 0 0,33 0 0,71-6 0,3 1 0,45-6 0,-38 1 0,-14 2 0,-15 0 0,-14 4 0,-12 2 0,-9 2 0,-3 0 0,-1 0 0,-22 0 0,5 0 0,-16 0 0,9 0 0,7 0 0,0 0 0,2 0 0,-1 0 0,0 0 0,-3 0 0,-3 0 0,-4 0 0,-2 0 0,0 0 0,1 0 0,6 0 0,4 0 0,5 0 0,1 0 0,-1 0 0,0 0 0,-4 0 0,1 0 0,-1 1 0,0 0 0,1 0 0,-1-1 0,0 0 0,-2 0 0,0 0 0,-1 1 0,-1 0 0,-2 1 0,-3-1 0,-3 0 0,-1 1 0,0 0 0,1 1 0,3-1 0,0 1 0,3 0 0,-5 1 0,3-2 0,-7 3 0,5-3 0,-2 0 0,5 0 0,4 0 0,5 0 0,2-1 0,0 2 0,2-3 0,24-2 0,4-3 0,27-5 0,-13 3 0,0 0 0,-10 2 0,-4 1 0,-5 0 0,-3 2 0,-2 0 0,1 0 0,0 1 0,2-1 0,1 0 0,1 1 0,0-2 0,1 1 0,1 0 0,-1-1 0,1 0 0,-1 1 0,-1 1 0,1-2 0,-3 2 0,1-1 0,-1 1 0,0 1 0,1 0 0,1 0 0,-2 0 0,0 0 0,-3 0 0,-2 0 0,1 0 0,1 0 0,1 0 0,2 0 0,-3 0 0,0 0 0,-1 0 0,-1 0 0,0 0 0,-1 0 0,0 0 0,1 0 0,-1 0 0,1 0 0,-2 0 0,1 0 0,0 0 0,4 1 0,2 0 0,1 0 0,-1 0 0,-2 0 0,-3 0 0,-3 0 0,1 0 0,-1 0 0,0 0 0,1 0 0,4 0 0,-6 0 0,10 0 0,-4 0 0,5 0 0,-6 0 0,0 0 0,-5 1 0,1-1 0,-1 0 0,-3-1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18.899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1 603 24575,'19'-13'0,"-3"2"0,-4 2 0,0 1 0,-2 0 0,0 1 0,-1 1 0,0 1 0,-1 1 0,0 0 0,-2 1 0,-1 0 0,2-1 0,-1 0 0,2-1 0,-2 0 0,-1 1 0,1-1 0,0 2 0,0 1 0,0-2 0,0 0 0,0 0 0,0-1 0,1 1 0,1 0 0,-1 0 0,-1 2 0,0-1 0,-1 1 0,2-2 0,0 1 0,0-2 0,3 0 0,-4 3 0,5-3 0,-8 5 0,6-4 0,-5 2 0,4-1 0,0-1 0,-1 1 0,1 0 0,-2 1 0,1-1 0,0 0 0,0 1 0,-1-2 0,0 2 0,-1-1 0,2-1 0,0 1 0,-1 0 0,2 0 0,-4 0 0,4 0 0,-2 0 0,-1 0 0,2 0 0,-2 1 0,1-1 0,2-1 0,-1 1 0,1 0 0,-2 2 0,0-1 0,2-1 0,-1 0 0,1-1 0,-2 2 0,0 1 0,1-2 0,0 1 0,1-1 0,-1 0 0,1 0 0,-1 1 0,-1 1 0,0 0 0,0-1 0,1 1 0,0-2 0,-1 2 0,2-1 0,-1 0 0,2 0 0,-1-1 0,2 1 0,0-1 0,0 1 0,0 0 0,-2 1 0,-1-1 0,-2 1 0,2 0 0,2-1 0,1 0 0,1-1 0,0 1 0,-1 0 0,-2 1 0,0 1 0,-4-1 0,7-1 0,-4-1 0,5 0 0,-1 0 0,0 2 0,0-1 0,-1 0 0,1 1 0,-2-1 0,-1 0 0,-1 1 0,-1 1 0,0-1 0,2-1 0,0-1 0,1 1 0,0 0 0,0-1 0,0 1 0,1-1 0,0 0 0,2 0 0,-1 0 0,-2 1 0,4-3 0,-2 1 0,2 0 0,-2 0 0,-2 2 0,2-1 0,-1 0 0,-1 0 0,1 0 0,-1 0 0,1 0 0,0 0 0,-2 0 0,0 1 0,-1-1 0,3 0 0,2-1 0,1 0 0,1-1 0,-3 2 0,1-2 0,-3 3 0,2-2 0,-1 2 0,6-2 0,3-1 0,-1 2 0,-3-1 0,-6 2 0,1 0 0,1 0 0,-1-1 0,1 0 0,-1 1 0,-1 0 0,1 0 0,0 0 0,0 0 0,2 0 0,-2 0 0,0-1 0,1 1 0,3 0 0,-4-1 0,3 1 0,-5 0 0,2 0 0,1 0 0,0 0 0,-1 0 0,1 1 0,2-3 0,-4 4 0,7-4 0,-5 2 0,5-1 0,0 0 0,-3 1 0,1 0 0,1-2 0,-1 1 0,-1 0 0,0 0 0,3 0 0,3 0 0,2 0 0,0 0 0,-4 1 0,3 0 0,6-1 0,-7 1 0,12-1 0,-10 1 0,8-1 0,2 0 0,0 1 0,3 0 0,0 1 0,1-1 0,4 0 0,7 1 0,-15 1 0,15 0 0,-13 0 0,5 0 0,-5 0 0,-7 0 0,-14 0 0,-1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18.900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912 1054 24575,'22'0'0,"-4"0"0,-6 0 0,-1 1 0,1 1 0,0 2 0,-3 0 0,-1 0 0,0-1 0,0 0 0,2 0 0,4 1 0,1-1 0,1 1 0,-2-2 0,-4 1 0,-1-1 0,-3 0 0,0 1 0,0-1 0,1 2 0,0-3 0,0 2 0,2 1 0,-1-1 0,4 2 0,-1-2 0,-1 1 0,-2-1 0,-1-1 0,-2 0 0,3-1 0,-3 1 0,3 0 0,-3 0 0,1-1 0,2 3 0,-2-1 0,3 2 0,2 1 0,1 1 0,1-1 0,-2-1 0,-4-2 0,-1-1 0,-1-1 0,3 1 0,-1 0 0,1 0 0,-2 0 0,1 0 0,-1 0 0,2-1 0,-2 0 0,2-1 0,-1 0 0,0 0 0,1 0 0,1 0 0,1 0 0,2 0 0,1-2 0,1 0 0,0-1 0,0-1 0,-3 1 0,-1 0 0,-3 0 0,-2 2 0,2-4 0,-3 3 0,3-3 0,-1 1 0,0 0 0,1 0 0,-2 0 0,0 1 0,3-2 0,-4 1 0,4 0 0,-3 1 0,3-1 0,0 1 0,-1 1 0,1 0 0,-3 0 0,1-1 0,2-1 0,-1 1 0,1-1 0,-3 2 0,-25 6 0,11-2 0,-20 3 0,18-3 0,2 1 0,0 0 0,1 0 0,2-1 0,0 0 0,0-1 0,0 0 0,-3 2 0,2-2 0,-2 2 0,5-1 0,-3 0 0,0 0 0,1 0 0,-2-1 0,3 1 0,-1 0 0,-4 1 0,-1-1 0,-3 2 0,2-1 0,0-1 0,-2 0 0,7 0 0,-6 1 0,2-1 0,-1 1 0,-3-1 0,4 0 0,0 1 0,-1-1 0,0 1 0,-2-1 0,-1 1 0,1-1 0,2 0 0,1-1 0,2-1 0,1 0 0,-2 1 0,0 0 0,-2 0 0,-1 0 0,3-1 0,0 0 0,2 0 0,1 0 0,1 0 0,0-6 0,2 2 0,-1-6 0,3 4 0,1 0 0,-1-2 0,0 1 0,-1-1 0,1 2 0,-1 0 0,1-1 0,0-1 0,-1-1 0,0-1 0,0 1 0,-1-1 0,1 2 0,0 1 0,-1 0 0,0 1 0,0 0 0,1 0 0,-3-1 0,3 3 0,-2-2 0,0 1 0,2 1 0,-4-3 0,4 2 0,-1-1 0,-1 1 0,0 0 0,1 0 0,-1 0 0,0-1 0,0 1 0,0 0 0,0 0 0,1 0 0,-1 1 0,-1 0 0,1-2 0,-1 1 0,0-3 0,0 2 0,0 0 0,-1-1 0,0 2 0,-1-1 0,1 0 0,0-1 0,-1 1 0,3 1 0,-3-1 0,1-1 0,0-1 0,0-1 0,1 2 0,-2-1 0,1 0 0,-1 0 0,1 1 0,1-1 0,0 1 0,0 0 0,0 0 0,0 1 0,0 0 0,0 0 0,0 0 0,0-1 0,-1-1 0,-1 0 0,-1-1 0,-1 0 0,0-2 0,-1-1 0,0 0 0,0-1 0,0-1 0,0-1 0,-1 1 0,2 1 0,-1 0 0,2 1 0,-1 2 0,0-1 0,0 1 0,-1-1 0,1 0 0,0 1 0,1-1 0,-1 1 0,0-1 0,-1 1 0,-1-2 0,1 0 0,-1-1 0,-2-6 0,3 7 0,-6-10 0,3 5 0,-8-9 0,-4-8 0,-7-4 0,-7-6 0,-2 5 0,-16-4 0,-13-1 0,-14-5 0,31 19 0,11 8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18.901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995 708 24575,'75'0'0,"0"-1"0,13 0 0,6 3 0,24 6 0,6 6-483,-36 0 0,2 2 1,0 4 482,6 4 0,0 3 0,-1 3 0,-6 1 0,-1 2 0,-1 2 0,1 0 0,-1 2 0,0 0 0,-4-1 0,-1 2 0,-1-1 0,-4-1 0,0 0 0,-1 0 0,1 1 0,0 0 0,-1-1 28,29 15 0,-2-1-28,-3-2 0,-2-1 169,-7-3 1,-3-2-170,-11-5 0,-3-2 0,-7-4 0,-3 0 0,44 23 725,-19-6-725,-18-7 328,-25-14-328,-15-8 0,-14-8 0,-7-4 0,-79-42 0,5 0 0,-11-7 0,-12-5 0,-12-5 0,-3-3-582,15 9 0,-2-1 0,-2-1 0,-2-2 582,-13-5 0,-2-1 0,-3-1 0,-1 0 0,16 7 0,-2 0 0,-1-1 0,0 1 0,0 0-481,-1 0 0,1-1 0,-1 1 0,0 0 0,-1 1 481,-2-2 0,-1 0 0,1 1 0,0 0 0,3 3 0,-13-6 0,2 2 0,3 2 0,2 3-179,13 6 0,2 3 0,2 1 1,2 3 178,-13-3 0,3 4 0,4 2 0,-21-2 0,7 5 0,14 6 0,7 3 963,18 5 1,7 3-964,-21-1 2590,26 3-2590,28 5 931,14 2-931,14 0 0,52 3 0,11 7 0,16 6 0,10 0 0,12 4 0,6 3-583,-6-1 1,5 4 0,4 0 0,3 3 582,-12-3 0,4 2 0,1 0 0,0 2 0,1 0 0,1 2 0,2 0 0,-1 2 0,0-1 0,-3 2 0,-6-2 0,-1 0 0,-2 1 0,-2 0 0,-4 0-165,5 2 0,-3 0 0,-4-1 0,-3 0 165,8 5 0,-6-2 0,-6-1 0,6 5 0,-9-2 0,-20-10 0,-4-2 0,42 18 0,-52-24 2244,-6-6-2244,-26-10 745,1 1-745,-6-2 0,-5-2 0,-3-1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18.902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1589 773 24575,'30'-14'0,"74"12"0,6 17 0,20 10 0,-40-7 0,5 2 0,6 4 0,1 1-656,-3 2 1,3 2-1,2 2 1,1 1 0,0 1 255,2 2 1,2 1 0,-1 1 0,0 1 0,-3 0 399,-4-1 0,-2 0 0,-1 1 0,-2-1 0,-2 1 115,10 5 0,-2 0 1,-4 0-1,-5-2-115,4 2 0,-6-1 0,-4-1 542,22 11 1,-9-3-543,-25-11 0,-8-3 0,13 8 0,-32-15 2689,-33-17-2689,-29-13 1038,-46-22-1038,-19-8 0,-19-8 0,-1 0 0,-11-4 0,-9-2-656,21 10 1,-6-1-1,-6-2 1,-3 0 0,-2-1 404,18 7 0,-3 0 0,-2-2 0,-3 1 0,0 0 1,-1-1-1,-1 1 251,-9-2 0,-1-1 0,-3 1 0,0 0 0,1 0 0,0 0 0,2 1-366,5 2 0,1 0 0,0 1 0,1 0 0,1 1 0,3 0 0,1 0 366,-2 0 0,0 0 0,2 1 0,3 0 0,4 2 0,4 1-141,-14-4 0,5 2 1,5 1-1,7 2 141,3 0 0,6 2 0,4 0 0,-20-6 0,9 2 0,-17-7 3276,37 9-2537,110 36-739,28 12 0,21 9 0,-8-2 0,12 4 0,4 2 0,-7-1 220,5 0 0,-5 0 0,14 5-220,-6-2 0,12 4 0,8 3 0,4 2 0,-1 0 0,-6-3-420,-11-4 1,-2 0-1,-1-1 1,0 0-1,0 1 1,3 0 419,7 4 0,2 0 0,2 1 0,-1 0 0,-2-1 0,-2 0 0,-10-4 0,1 0 0,-1 0 0,-3-1 0,-6-1 0,-7-3-40,25 10 1,-11-3 0,-8-2 39,10 5 0,-9-3 0,-17-9 0,-12-1 0,-13 9 2187,-134-26-2187,11-16 0,-16-6 0,-8-3 0,-3-1 0,-9-3 0,-4-1 0,-1-2 319,12 2 1,-3-2-1,-1 0 1,0-2-1,0 1-319,2-2 0,-2 0 0,2 0 0,1-1 0,5 2 0,-4-2 0,3 0 0,4 1 0,6 1 16,-1-1 1,6 2 0,5 0-17,-19-4 0,9 1 0,23 6 0,10 1 0,1-9 0,155 23 0,-7 11 0,19 8 0,8 2-494,-9 0 0,6 2 0,3 2 0,2 1 494,-15-2 0,2 2 0,1 0 0,-1 1 0,-3 0 0,14 4 0,-3 0 0,-2 1 0,-7-2 0,10 5 0,-6-1 0,-7-2 968,19 6 1,-12-3-969,-39-10 0,-8-3 99,33 12-99,-116-32 0,-52-20 0,-30-13 0,-6-1 0,-15-4 0,-7-4-536,30 10 0,-5-1 1,-3-1-1,-2-2 0,0 1 536,11 3 0,-1-1 0,-2-1 0,0 0 0,1 1 0,1 0 0,-14-3 0,0-1 0,1 1 0,3 1 0,3 0 0,-7-1 0,3 0 0,4 2 0,5 1 601,-7-2 1,6 1-1,7 4-601,-8-3 0,11 4 0,25 6 0,8 3 0,-4-5 0,139 23 0,-6 10 0,15 5 0,9 4 0,13 4 0,11 3 0,7 3 0,5 2-187,-20-4 0,6 2 1,4 2-1,1 1 1,1 1-1,-3-1 187,0 2 0,1 0 0,0 0 0,-1 1 0,-2 0 0,-3-1 0,-11-3 0,0 0 0,-3-1 0,-1 1 0,-3-2 0,-3 0-198,21 7 1,-3 0-1,-6-2 1,-9-3 197,-8-1 0,-8-3 0,-3 0 0,22 7 0,-10 0 0,14 14 0,-161-38 0,-16-15 0,-22-10 0,-10-3 0,15 3 0,-8-3 0,-6-1 0,-2-2 0,-1 0 241,4 0 1,-2 0 0,-3-2-1,0 0 1,0 0 0,1 0-242,4 1 0,-1-1 0,1 0 0,1 0 0,2 1 0,3 0 0,-27-8 0,3 1 0,5 1 0,7 0 0,-4-2 0,7 1 0,8 1 480,-9-5 0,13 0-480,18 7 0,32 1 0,89-6 0,27 21 0,33 10 0,11 4 0,-11 1-763,-2 0 1,-4 2-1,14 3 763,-7 1 0,14 1 0,9 2 0,2 3 0,-3 0 0,-11 2 0,-10 3 0,-6 1 0,-3 2 0,0 1 0,3-1 0,9 2 0,1 0 0,2 1 0,-3 0 0,-3 0 0,13 3 0,-2 0 0,-6 0 0,-9-2 0,-13-3 0,-9-1 0,-6-1 0,6 0 0,-13-3 2266,-7-1-2266,-104-33 0,-38-12 0,2 1 0,-10-4 0,-7-1-532,-1 0 0,-6-2 0,-4-1 0,0 0 532,-9-3 0,-2 1 0,0-1 0,3 2 0,15 4 0,3 1 0,1 1 0,3 0 596,-20-4 1,2 0-1,8 2-596,-14-4 0,13 3 0,-14-6 0,53 6 0,109 24 0,37 7 0,4 1 0,13 2 0,6 4-462,0 1 1,7 4 0,3 1 0,0 2 461,4 1 0,2 1 0,-1 3 0,-3 0 0,-11 1 0,-2 2 0,-2 0 0,-7 1 669,6 2 0,-6 1 0,-7 0-669,12 4 0,-10-1 262,-17-6 0,-15-2-262,-31-1 0,-136-37 0,24-3 0,-15-6 0,-8-3-575,2 1 0,-8-2 1,-5-2-1,0-1 575,17 5 0,-3-2 0,-1 0 0,0 0 0,3 0 0,-18-5 0,0 1 0,3-1 0,4 2 333,17 5 1,2 0-1,4 1 1,4 0-334,-3-2 0,5 2 0,5 0 55,-11-3 1,8 1-56,13 7 0,18 0 0,39-3 0,70 16 0,42 11 0,5 4 0,16 4 0,9 5-166,-25-2 1,7 3 0,4 2 0,2 1 0,-2 0 165,4 3 0,2 0 0,0 2 0,-2 1 0,-3 0 0,-11-1 0,-1 1 0,-2 0 0,-4 0 0,-3 0 72,4 1 0,-4 0 0,-4 0 0,-7-2-72,34 12 0,-11-4 0,-21-5 0,-10-5 0,-4-3 0,-178-65 0,12 9 0,-22-6 0,-9-1-558,26 8 0,-6-1 1,-5-1-1,-2 0 0,1 1 558,-4-2 0,-3 0 0,1 1 0,0 0 0,3 2 0,11 3 0,1 2 0,1 1 0,4 1 0,3 1 601,-2 0 1,4 2 0,4 1-1,5 1-601,-39-9 0,12 3 111,20 6 1,16 1-112,21-3 0,109 29 0,48 13 0,-17 0 0,14 4 0,8 3 0,2 1-530,-2 0 0,4 2 0,4 1 0,2 2 0,0 1 530,-12-3 0,2 2 0,2 1 0,-1 0 0,-2 0 0,-3 0 0,8 2 0,-1 1 0,-3 0 0,-4-1 0,-4 0 604,1 1 0,-4-1 0,-5 0 1,-5-2-605,3 1 0,-6-1 0,-8-3 211,-4 0 1,-9-3-212,19 9 0,-80-31 0,-45-15 0,-50-21 0,-10-2 0,1 0 0,-11-3 0,-7-3 0,-1 1 177,11 4 0,-4 0 1,-1-1-1,-1 0 1,1 1-178,1 1 0,-2-1 0,2 1 0,2 2 0,6 2 0,1 2 0,3 1 0,5 3 0,6 1 101,-1 1 1,7 2-1,4 1-101,-18-4 0,8 1 0,15 7 0,27-2 0,47 5 0,68 17 0,48 17 0,-27-5 0,15 3 0,8 3 0,-1 0 0,-11-2-623,15 2 1,-7-2 0,10 6 622,-20-3 0,11 4 0,6 2 0,-1 1 0,-5 0 0,-12-2 0,24 10 0,-13 0 0,3 1 0,-16-6 0,4 1 0,-2 1 0,-1-1 699,20 8 0,-2 0 0,-14-4-699,-13-4 0,-17-3 94,-14 6-94,-109-34 0,-16-16 0,-21-10 0,-8-3 0,-2 0 0,-9-3 0,-5-2 0,-1-1-505,12 3 1,-3-1 0,-1-1 0,-1 0 0,2 0 504,0 0 0,-1-1 0,0 1 0,3 0 0,5 2 0,-1 0 0,3 0 0,4 1 0,5 2 600,-5-2 0,6 1 0,5 2-600,-19-5 0,11 3 0,-16-7 0,52 10 0,156 35 0,-41-4 0,6 2 0,33 6 0,16 7 0,-19 1 0,10 5 0,6 3 0,0 0 101,5 3 0,3 1 1,0 1-1,1 1-101,-19-7 0,0 1 0,1 1 0,-2-1 0,-4 0 0,12 4 0,-1 0 0,-7-2 0,-13-2 15,5 2 0,-15-3-15,17 7 0,-46-16 0,-72-26 0,-37-15 0,-19-9 0,-4 0 0,-11-5 0,-7-2-498,2 2 1,-6-3 0,-4 0 0,-2-1 497,12 6 0,-2-1 0,-2-1 0,1 1 0,2 1 0,-18-5 0,1 1 0,2 1 0,3 1 0,13 5 0,2 1 0,2 2 0,5 1 642,-7-2 0,4 2 0,6 1-642,-14-3 0,9 2 0,16 5 0,11 1 0,11-2 0,85 19 0,84 26 1113,-31-4 1,2 2-1114,-17-4 0,-1 1 121,9 4 1,-6 0-122,-1-3 0,-6-1 0,-64-14 0,-79-25 0,15 3 0,-7-3 0,-22-6 0,-4-2 0,-3-2 0,-1 1 0,9 2 0,1 2 0,7 1 0,4 2 0,15 4 0,4 1 0,-36-9 0,21 8 0,23 8 0,10 6 0,3 3 0,1 1 0,-8 3 0,21-1 0,-3 5 0,19 1 0,4 4 0,38 11 0,62 16 0,-21-12 0,6 2 0,5 1 0,1 0 0,0 1 0,-4 1 0,-12-6 0,-5 0 0,34 17 0,-26-7 0,-69-17 0,-71-13 0,3-9 0,-5-4 0,-47-2 0,38-2 0,2-2 0,-14-7 0,-8-4 0,47 10 0,57 5 0,28 9 0,40 0 0,-18 0 0,-10-1 0,-37-9 0,-53-16 0,-40-16 0,26 14 0,-3-1 0,-2 0 0,0 1 0,3 1 0,2 2 0,-38-19 0,26 12 0,15 6 0,18 8 0,9 4 0,4 2 0,4 3 0,1 1 0,3 1 0,3 1 0,1 0 0,4 0 0,1 2 0,2 0 0,2 0 0,0 0 0,17-4 0,-5 3 0,12-2 0,-7 5 0,-2 0 0,-3 1 0,-1 1 0,3 0 0,-1 0 0,3 0 0,-2 0 0,-1 0 0,-2-1 0,1 0 0,-1 0 0,3 0 0,0 1 0,2 0 0,-5 0 0,2 0 0,-2 0 0,1 0 0,3 0 0,-3 0 0,0 0 0,-1 0 0,1 0 0,-1 0 0,-32 0 0,3-1 0,-29-2 0,20 0 0,6 0 0,7 1 0,9 0 0,4 0 0,1-2 0,-1 1 0,-4-3 0,-1 1 0,2 1 0,1 0 0,3 2 0,24-2 0,-8 3 0,21-1 0,-14 3 0,1 1 0,-3 1 0,-1 1 0,-2-2 0,-2 0 0,1 0 0,0 0 0,-1-1 0,1 2 0,-5-3 0,1 2 0,-3-2 0,1 0 0,4 0 0,0 0 0,1 0 0,-3 0 0,-1 0 0,-2 0 0,4 0 0,0 0 0,2 0 0,-1 0 0,-3 0 0,0 0 0,-2 0 0,3 0 0,-2 0 0,1 0 0,-1-2 0,1 2 0,0-2 0,2 2 0,-2 0 0,1 0 0,-2 0 0,0 0 0,3 0 0,1 0 0,4 0 0,-1 1 0,2-1 0,-3 2 0,-2-1 0,-2 1 0,-30-1 0,11 0 0,-21-1 0,13 0 0,-1 0 0,3 0 0,-1 0 0,9 0 0,2 0 0,1 0 0,-4 0 0,0 0 0,-3 0 0,6 0 0,0 0 0,2 0 0,-2 0 0,-3 0 0,-3 0 0,-1 0 0,1 0 0,2 0 0,0 0 0,-1-2 0,-2-1 0,-1-1 0,-3-3 0,9 5 0,-1-2 0,8 2 0,19-5 0,-6 4 0,16-3 0,-10 6 0,-3 0 0,-1 0 0,-3 0 0,-1 0 0,-1 0 0,0 0 0,0 0 0,-1 0 0,0 0 0,-1 0 0,0 0 0,2 0 0,-2 0 0,3 0 0,-4 0 0,2 0 0,0 0 0,1 0 0,0 1 0,1 0 0,-3 0 0,2 0 0,-4-1 0,6 0 0,-5 1 0,4 0 0,-1 0 0,0 0 0,0 0 0,-1 0 0,1 0 0,0 0 0,0 0 0,2 0 0,-2 0 0,-1 0 0,0 1 0,0 0 0,2-1 0,0 1 0,0-1 0,0 1 0,-2-1 0,-1 0 0,2 1 0,-3-1 0,3 1 0,0 0 0,3 0 0,2 1 0,0 0 0,-3 0 0,0 0 0,-3-1 0,-1-1 0,0 0 0,2 0 0,0 2 0,2-2 0,-2 0 0,0 0 0,-3 0 0,2 0 0,2-1 0,5 1 0,2-1 0,-1 1 0,-1 0 0,-3 0 0,1 0 0,1 1 0,-5-2 0,4 1 0,-2 0 0,3 1 0,1 0 0,1 0 0,-1 0 0,0 0 0,0 1 0,2-1 0,0 0 0,0 0 0,-1 1 0,-2-1 0,2-1 0,1 2 0,1 1 0,2-1 0,1 1 0,0-2 0,1 1 0,-1 0 0,1 0 0,-1 0 0,1 1 0,-1-1 0,0 1 0,1-1 0,-1 0 0,0 1 0,1-1 0,0 0 0,2 1 0,1 0 0,2 1 0,-2-1 0,0 0 0,0-1 0,-2 1 0,3 0 0,-1 1 0,-2 0 0,0 0 0,-1 0 0,-1-1 0,2 1 0,1 1 0,-1 0 0,0 1 0,4 1 0,-11-3 0,13 3 0,-7-2 0,11 3 0,-9-3 0,8 2 0,-8-2 0,6 2 0,1 1 0,2-1 0,-14-3 0,12 4 0,-10-3 0,6 3 0,4 1 0,-4-2 0,-1 0 0,-3-1 0,0-1 0,-2 1 0,1 0 0,0 0 0,-2 0 0,-1 0 0,3 0 0,-6-2 0,7 3 0,-4-1 0,2 1 0,3 2 0,-2 1 0,-1 0 0,3 1 0,-1-1 0,1 0 0,0 0 0,1 0 0,-2 0 0,0-1 0,-1 0 0,0 2 0,-1-1 0,2 1 0,1 0 0,1-2 0,1 2 0,0-1 0,5 1 0,2 2 0,3 1 0,3 2 0,1 0 0,3 0 0,0 0 0,2 1 0,1 1 0,3 2 0,5 3 0,6 6 0,9 5 0,3 6 0,-2 0 0,-5 2 0,-7-4 0,-8-3 0,-5-2 0,-10-10 0,-9-5 0,-4-4 0,-5-4 0,-3-2 0,-6-4 0,-4-3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18.903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1 24575,'23'0'0,"1"0"0,-5 0 0,3 0 0,-1 0 0,0 0 0,-2 0 0,-3 0 0,-1 0 0,-3 0 0,-2 0 0,-1 0 0,1 0 0,-2 0 0,0 0 0,-2 0 0,0 1 0,1 0 0,0 0 0,0 0 0,-1 0 0,2 1 0,-3-1 0,3 0 0,-2 1 0,1-1 0,1 1 0,1 0 0,0 1 0,0 0 0,-1 0 0,0-1 0,-1 0 0,0 0 0,1 0 0,0 0 0,1 0 0,0 0 0,0 0 0,-1-1 0,1 1 0,1 0 0,1 0 0,0 1 0,0-1 0,1 1 0,-2-2 0,6 2 0,-1-1 0,1 0 0,-1 0 0,-4 0 0,0-2 0,-1 2 0,1-1 0,1 0 0,1 0 0,-2 0 0,-1 0 0,-2 0 0,-1 0 0,0 0 0,2 1 0,1 1 0,0 0 0,0-1 0,-2 1 0,1 0 0,-1-1 0,2 1 0,-5-1 0,2-1 0,-2 1 0,2 0 0,0 1 0,0-1 0,0 0 0,0 0 0,0 0 0,2-1 0,-1 2 0,1-1 0,-2 0 0,1 0 0,-1 0 0,1 0 0,0 1 0,1-1 0,0 0 0,-1 1 0,1-1 0,2 0 0,-1 1 0,1 0 0,0 0 0,0-1 0,1 1 0,-3-1 0,1 0 0,-1 0 0,0 1 0,0-1 0,2 0 0,-1 1 0,0 0 0,1 0 0,-1 1 0,1 0 0,-2-2 0,-2 0 0,1-1 0,2 2 0,3 0 0,0 1 0,-3-1 0,-1 0 0,-2-1 0,1 0 0,0 0 0,-1 0 0,1 1 0,0-1 0,-1 2 0,2-1 0,0 0 0,2 0 0,0 0 0,1 1 0,-1 0 0,2 1 0,-6-3 0,4 2 0,-2-1 0,2 0 0,0 1 0,-3-1 0,1 0 0,-2 0 0,1 0 0,2-1 0,-1 1 0,0 0 0,0-2 0,0 1 0,1 0 0,-2 0 0,1 0 0,-3 0 0,2 1 0,0-1 0,0 0 0,2 1 0,0-1 0,2 1 0,-2 0 0,-2-1 0,-1 0 0,-1-1 0,2 0 0,-2 1 0,4 0 0,0 1 0,0 0 0,2 1 0,-1 0 0,-2-1 0,0-1 0,-2 0 0,0 0 0,0 0 0,-2 1 0,6 0 0,0 1 0,3 0 0,-1 0 0,-3-1 0,-1 1 0,0-1 0,0 0 0,-2-1 0,-1 0 0,0 1 0,2-1 0,0 0 0,0 1 0,0-1 0,0 1 0,0 0 0,2 0 0,-2-1 0,1 1 0,-1 0 0,0-1 0,0 2 0,1 0 0,-1-1 0,0 0 0,-1-1 0,-2 0 0,4 1 0,-2-1 0,4 2 0,-4-3 0,2 2 0,-2 1 0,3 0 0,1 0 0,-2 0 0,3 1 0,-1 0 0,1 0 0,-4-2 0,3 1 0,-2-1 0,2 1 0,0 0 0,-1-1 0,-1 1 0,0-2 0,-2 1 0,-1-1 0,0 0 0,1 1 0,0-1 0,2 2 0,2 1 0,3 0 0,1 0 0,1 0 0,0 0 0,-1-1 0,-7 0 0,4-1 0,-5 0 0,2 1 0,1 0 0,0-1 0,1 1 0,0 0 0,1 0 0,-1-1 0,1 1 0,0 0 0,-1-1 0,-2 0 0,-1 0 0,0 0 0,-1-1 0,1 1 0,0 0 0,0-1 0,-1 2 0,2 0 0,1 0 0,1 0 0,1 1 0,-1-1 0,1 1 0,0 0 0,-1-1 0,0 0 0,2 2 0,-6-3 0,6 2 0,-1-2 0,7 3 0,-5-2 0,2 1 0,-5-2 0,1 1 0,0 1 0,0-1 0,1 1 0,2 1 0,-1 1 0,-1-1 0,0 0 0,-5-2 0,5 3 0,-2-2 0,5 2 0,2 2 0,0 0 0,0 0 0,-1 0 0,0 0 0,1 1 0,2 1 0,3 2 0,2 1 0,2 1 0,2 2 0,2 0 0,-3-1 0,-7-3 0,-2-3 0,-1 2 0,4 2 0,2 1 0,4 6 0,-11-9 0,14 12 0,-4-4 0,9 6 0,4 2 0,-6 0 0,3 1 0,1 2 0,-2-1 0,-4-2 0,-7-7 0,-7-5 0,-6-6 0,-4-3 0,-4-4 0,-2-1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9:02.353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0 24575,'11'5'0,"-1"0"0,0 1 0,-2 0 0,-2 1 0,0-5 0,-1 2 0,0 0 0,0 1 0,1-2 0,-2 0 0,1 2 0,-1-3 0,-1 1 0,1 0 0,0 0 0,-2 1 0,2-3 0,-3 1 0,2 1 0,-1-2 0,1 3 0,2 0 0,-2-2 0,1 2 0,0-1 0,-2 0 0,0-2 0,0 0 0,0 2 0,0 1 0,3-2 0,0 2 0,-2 1 0,2-1 0,-1-2 0,0 3 0,-2-2 0,3 0 0,-2 1 0,-1 0 0,2-2 0,-3 2 0,3 1 0,0-3 0,-1 2 0,4 1 0,-2 0 0,0 0 0,-2 0 0,0-4 0,-3 3 0,2-3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18.913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0 24575,'4'37'0,"9"1"0,13 5 0,9 3 0,4 4 0,11 10 0,-17-24 0,15 20 0,-17-24 0,5 7 0,0 1 0,-5-6 0,0-1 0,1 6 0,1 0 0,5 2 0,9 7 0,5 0 0,4 3 0,2 1 0,-7-6 0,5 3 0,-1 4 0,-2 4 0,4 3 0,-9-3 0,-1-3 0,-7-3 0,9 11 0,-24-26 0,26 29 0,-13-16 0,14 14 0,5 4 0,-9-9 0,3 5 0,-4-5 0,0 4 0,0 0 0,0 1 0,6 7 0,-2-5 0,4 1 0,9 5 0,-23-27 0,21 22 0,-16-13 0,11 12 0,-3-1 0,-16-21 0,-11-12 0,-10-10 0,-7-9 0,-4-3 0,-2-5 0,1 1 0,2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18.914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1 664 24575,'71'0'0,"0"0"0,34-3 0,11-2 0,-14-1 0,8-3 0,1-2-1085,9-2 0,1-1 1,5-3 1084,-17 3 0,4-2 0,0-1 0,-1 0 0,-5 0 0,-1-1 0,-1-1 0,1 2 0,1 0 0,1 0 0,-1 1 0,1 0 0,2-1 0,1-1 0,0 1 0,-3 0 0,-8 1 0,-2 0 0,-1 1 0,2-1 0,4 1 0,1-1 0,0 1 0,-2 0 0,-4 1 0,-1 1 0,-1-1 0,-1 2 89,23-4 1,-2 2-1,-4 1-89,-15 1 0,-3 2 0,-5 0 351,25-2 1,-9 1-352,-21 1 0,-6 2 0,41-2 0,-38 3 411,-36 4 0,-28 2 0,-10 0 1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18.915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0 256 24575,'80'0'0,"25"0"0,-29 0 0,7 0 0,17 0 0,7 0 0,-18 0 0,5 0 0,1 0-421,9 0 0,3 0 0,0 0 421,3 0 0,1 0 0,-1 0 0,-1 0 0,-1-1 0,-1-1 0,-8-2 0,-2-1 0,1-1 0,1-1 0,0-2 0,-1-1 0,1-1 0,-1-2 0,2 0 0,4-2 0,2 0 0,0 1 0,3 0 0,0 0 0,1 1 0,1 0 0,0 0 0,0 2 0,-1 1 0,-1 1 0,-3 1 0,-11 1 0,-4 2 0,-2 1 154,26-1 0,-7 2-154,-22 2 0,-7 1 0,31 0 0,-34 0 0,-37 0 0,-20 0 0,-10 0 0,-6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18.904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240 4036 24575,'49'-54'0,"16"-23"0,-21 23 0,5-4 0,14-16 0,5-5 0,7-8 0,3-2 0,-22 27 0,2-1 0,-1 1 0,28-29 0,0 1 0,-8 10 0,0 3 0,-1 3 0,-2 3 0,-6 8 0,-2 3 0,-7 7 0,-3 4 0,30-24 0,-27 25 0,-24 19 0,-13 9 0,-10 11 0,-11 5 0,-14 9 0,-40 22 0,-50 35 0,23-9 0,-6 7 0,17-9 0,-3 3 0,0 3-218,-4 3 0,0 2 1,-1 3 217,-12 14 0,0 3 0,6-5 0,0 1 0,4 0 0,13-10 0,-1 5 0,7-6 0,9-4 0,4-2 0,-9 13 0,0-1 0,12-11 0,4-5 0,-10 13 0,7-11 0,20-32 653,1 0-653,8-9 0,13-15 0,63-43 0,-11 5 0,10-8 0,12-7 0,10-8 0,5-3-600,-4 3 0,4-4 0,3-1 0,2-2 600,-12 8 0,1-1 0,2-1 0,1 0 0,0 0 0,4-4 0,3-1 0,-1 0 0,-1 1 0,-3 2 0,8-6 0,-4 2 0,-2 2 0,-2 1-309,13-10 1,-4 3 0,-3 1 308,-11 8 0,-3 2 0,-5 2 0,11-9 0,-6 4 0,-8 6 0,-7 5 0,6-6 0,-49 37 2277,-25 20-2277,-43 35 524,3 2 0,-6 8-524,-21 21 0,-6 10 0,13-12 0,-3 5 0,-2 2-518,-9 11 1,-2 3 0,0 2 517,15-18 0,0 2 0,-1 1 0,0 0 0,-1 3 0,-1 0 0,0 1 0,2-2 0,-18 19 0,2-1 0,2-2 0,8-9 0,3-2 0,2-3 0,11-11 0,1-3 0,4-3 0,-9 11 0,4-4 0,13-14 0,4-4 0,-12 16 0,24-27 0,17-21 1552,19-19-1552,31-26 0,54-48 0,-18 12 0,9-11 0,-5 3 0,6-7 0,2-4-581,-13 12 1,2-2 0,2-3 0,0-1 580,8-9 0,1-2 0,0-2 0,-1 2 0,-3 2 0,-1-1 0,-3 2 0,-2 2-156,7-9 0,-4 3 1,-3 1 155,-5 3 0,-2 0 0,-9 11 0,-16 17 0,-5 5 0,10-13 0,-24 16 0,-47 39 0,-81 68 0,36-12 0,-8 11 0,-3 3 0,-14 14 0,-3 6 0,-3 3-72,14-10 0,-3 4 1,-2 1-1,2 1 72,-4 2 0,1 2 0,-1 0 0,2-1 0,6-4 0,0-1 0,1 0 0,1 1-180,0-2 0,1 1 0,1 0 0,2-3 180,-12 16 0,3-3 0,5-4-71,14-13 1,5-3-1,1-3 71,-16 20 0,6-5 0,18-21 0,6-6 0,-8 11 2412,19-23-2412,19-22 1335,11-13-1335,33-35 260,34-40-260,0 1 0,9-9 0,-14 14 0,4-3 0,2-3-233,6-6 1,1-3 0,1 1 232,-1-1 0,1 0 0,-2 2 0,-7 8 0,-2 2 0,-3 1 0,20-22 0,-8 7 0,-24 30 0,-4 4 0,25-36 0,-44 55 0,-14 9 0,-61 57 0,-2 6 0,-8 10 0,3-2 0,-6 5 0,0 1 0,-2 3 0,-1 1 0,0 0 0,0 1 0,1 1 0,0 0 232,6-5 0,0 0 1,4-2-233,-9 9 0,4-3 0,6-7 0,6-5 0,0 0 0,27-26 0,21-19 0,30-23 0,40-37 0,6-7 0,12-13 0,-6 2 0,7-7 0,4-5-803,-5 5 1,5-5 0,2-2 0,1-3 802,-11 11 0,3-4 0,0 0 0,-1 0 0,-2 1 0,-5 5 0,-2 0 0,0 1 0,-3 2 0,-1 0-188,6-6 1,-2 1-1,-2 2 1,-6 3 187,4-6 0,-6 4 0,-5 5 0,4-9 0,-7 7 0,-10 13 0,-9 7 0,-11-4 0,-100 89 0,-15 31 0,-17 21 0,30-22 0,-6 6 0,-3 5 0,0 2 157,10-9 1,-2 2 0,-1 2 0,1 1-1,1 0-157,0 0 0,1 1 0,-1 0 0,3-1 0,2-1 0,-7 5 0,3 0 0,2-3 0,4-3 249,-6 6 1,5-3 0,3-4-250,-16 17 0,7-7 0,22-24 0,5-5 0,-18 21 0,40-43 0,37-34 2378,50-46-2378,4-5 0,10-12 0,-3 3 0,7-8 0,3-2-575,-8 7 1,3-2 0,2-3 0,0-1 574,-8 8 0,2-1 0,0-2 0,0 0 0,-1 1 0,15-16 0,1 1 0,-2 0 0,-3 3-181,-7 6 0,-2 2 0,-3 2 1,-2 2 180,7-10 0,-3 2 0,-6 6 0,5-7 0,-8 7 0,-17 17 0,-7 5 0,7-10 0,-38 36 2248,-71 67-2248,-12 18 0,-13 17 0,7-6 0,-6 7 0,-3 5-276,11-10 1,-3 4 0,0 1 0,1-1 275,3-2 0,1-1 0,2-1 0,1-1 0,-12 14 0,3-3 0,3-4 0,14-13 0,1-3 0,6-4 0,-8 7 0,6-6 0,12-12 0,5-6 0,0-1 0,26-26 0,54-63 0,29-34 0,-15 20 0,5-4 0,6-7-181,8-10 1,6-9 0,4-2 0,0 0 180,-14 17 0,1-1 0,1 0 0,-1 1 0,-2 2 0,11-12 0,-1 1 0,-2 2 0,-2 3-164,10-13 1,-2 4 0,-5 4 163,-15 16 0,-5 4 0,-3 3 0,5-9 0,-4 5 0,-9 9 0,-6 5 0,-11-4 0,-83 62 0,3 15 0,-9 11 0,-10 13 0,-8 12 0,-3 4 174,5-1 1,-3 4-1,-1 3 1,2 1-175,-2 3 0,1 1 0,1 2 0,0 0 0,-1 1 0,0 1 0,2-1 0,5-4 60,-3 4 1,4-3 0,6-5-61,-8 11 0,7-8 0,17-17 0,6-6 0,-5 6 0,29-29 0,66-74 0,32-36 0,-2 6 0,10-10-9,-18 17 0,8-7 0,3-3 0,-2 1 9,0 2 0,0 0 0,-1 1 0,0 1 0,-7 7 0,-1 1 0,0 1 0,-3 2 54,12-13 0,-3 2 0,-3 4-54,13-14 0,-9 8 0,-26 26 0,-6 6 0,20-23 0,-53 51 0,-92 87 0,23-15 0,-9 11 0,-5 4 25,3-2 0,-4 6 0,-3 1 1,2 1-26,-2 1 0,0 0 0,1 1 0,0-1 0,2-1 0,1 0 0,1-1 0,3-3-88,-9 7 1,4-3 0,2-3 87,-15 14 0,5-4 0,9-9 0,8-7 0,-3 1 0,42-40 0,50-48 0,19-21 0,15-13 0,5-5 0,9-7 0,5-5-107,1-1 0,6-4 0,2-2 0,3-2 107,-10 9 0,2-1 0,1-2 0,1 1 0,-2 1 0,-2 3 0,0 0 0,-1 1 0,0 0 0,-1 2 0,13-13 0,-1 1 0,-2 2 0,-3 3-59,8-8 0,-4 3 0,-5 3 59,-12 11 0,-4 3 0,-3 3 0,15-16 0,-8 8 0,5-8 0,-33 35 0,-42 41 2219,-47 56-2219,0 2 0,-6 11 0,2-2 0,-3 7 0,-1 2 63,-4 7 0,-1 3 0,1-1-63,2-1 0,1 0 0,2-3 0,-15 26 0,6-7 0,17-25 0,5-7 0,-19 33 0,28-42 0,19-31 0,19-30 0,32-40 240,0-3 0,7-7-240,19-23 0,5-7 0,10-11 0,2-3 0,-2 1 0,-2 1 0,-11 14 0,-4 3 0,-15 17 0,-4 4 0,27-38 0,-21 29 0,-20 26 0,-29 45 0,-49 77 0,5-7 0,-4 8 0,-5 8 0,-2 2 0,-1 6 0,1-3 0,8-12 0,3-6 0,11-20 0,2-4 0,-20 38 0,27-47 0,15-30 0,58-112 0,-13 31 0,5-9 0,3-7 0,5-9 0,0 1-257,-2 4 0,1 1 0,0-1 257,0-2 0,1 0 0,0 1 0,-4 5 0,0 0 0,-1 3 0,15-30 0,-3 6 0,-7 13 0,-5 6 0,-11 20 0,-4 6 0,4-18 0,-16 32 0,-6 16 0,-7 14 771,-3 8-771,-15 17 0,-5 6 0,-19 22 0,-2 3 0,1 0 0,14-13 0,4-4 0,13-15 0,0 1 0,5-7 0,21-17 0,-5 2 0,14-12 0,-13 11 0,-4 2 0,-2 1 0,-1 1 0,1-3 0,0-1 0,1 0 0,-2 0 0,-1 2 0,0-1 0,0 1 0,0 0 0,0 2 0,3-5 0,1 1 0,3-2 0,0-1 0,-3 3 0,1 0 0,-2 0 0,1 1 0,0 0 0,-1 1 0,0-1 0,-2 3 0,-1 0 0,-1 1 0,2 1 0,1-1 0,2-1 0,-1 2 0,-1 0 0,-3 1 0,-1 1 0,2-1 0,-1 1 0,1-1 0,1 1 0,-2-1 0,3-1 0,-1 0 0,-1 0 0,1 0 0,0 1 0,1-1 0,2 0 0,0 0 0,0 0 0,-2 1 0,-2 2 0,1-1 0,0 1 0,2 0 0,0-2 0,0 2 0,-2-1 0,-2 1 0,3 1 0,-3 0 0,3-1 0,-2 0 0,-1 1 0,-7 17 0,-2-5 0,-6 13 0,2-11 0,0 0 0,-1-1 0,-3 6 0,-3 2 0,-3 7 0,-7 6 0,-2 2 0,-2 4 0,2-3 0,-1 3 0,0 3 0,1-2 0,1 0 0,6-8 0,-4 3 0,10-14 0,-6 10 0,-2-1 0,8-9 0,-13 16 0,-1 5 0,9-14 0,-13 23 0,19-27 0,-1 3 0,3-4 0,5-11 0,3-5 0,3-3 0,20-16 0,9-8 0,23-20 0,1-5 0,-1-2 0,-4-3 0,-6 1 0,-4 0 0,-7 4 0,-6 6 0,-6 7 0,-3 4 0,-3 3 0,-1 3 0,0 0 0,0 2 0,0 3 0,-2 0 0,-1 2 0,-1 1 0,0 2 0,0 3 0,-2 3 0,-1 0 0,0 1 0,1 1 0,1-1 0,-1 1 0,-1 1 0,1 1 0,1-2 0,-2 1 0,2-2 0,-3 2 0,2-1 0,0 1 0,0 0 0,1 0 0,-1 1 0,-16 16 0,-4 6 0,-22 20 0,-4 6 0,-6 7 0,-1 4 0,4-4 0,3-1 0,2-4 0,3-3 0,3-4 0,1 3 0,-2 4 0,-3 6 0,-4 8 0,0-2 0,3-1 0,-4 6 0,-1 5 0,-3 5 0,-6 8 0,0 4 0,-6 12 0,-2 4 0,1 3 0,2-1 0,5-4 0,0 5 0,3-4 0,4-6 0,5-9 0,9-20 0,7-16 0,9-20 0,7-14 0,4-9 0,38-36 0,10-16 0,1-2 0,4-7 0,7-10 0,1-4 0,2-7 0,1-3 0,0-1 0,-2-3 0,0-4 0,-1-1 0,-3-1 0,0-1 0,-2 2 0,-1 2 0,-5 7 0,-2 3 0,-8 15 0,-2 3 0,26-35 0,-5 15 0,-10 14 0,-11 20 0,0 0 0,-6 7 0,3-3 0,-10 9 0,-8 11 0,-6 6 0,-4 6 0,0 1 0,-21 31 0,-13 17 0,-37 58 0,21-33 0,-4 7 0,-8 15 0,-2 6 0,15-23 0,0 2 0,1 1 0,1-2 0,1 0 0,1 2 0,0 0 0,0 1 0,2 1 0,-1 1 0,2 1 0,1-1 0,1 0 0,2-1 0,1 0 0,0 1 0,2 0 0,1-2 0,-8 23 0,4-5 0,8-17 0,3-6 0,-13 42 0,14-39 0,7-22 0,9-26 0,4-15 0,1-10 0,12-17 0,19-38 0,25-42 0,-16 25 0,4-9 0,9-18 0,2-7 0,-15 28 0,1-3 0,-1 0-147,1-1 0,-1-1 0,0 1 147,-3 2 0,0 1 0,-3 0 0,12-29 0,-4 2 0,-6 10 0,-4 3 0,-4 10 0,-3 3 0,-5 13 0,-2 3 0,7-34 0,-7 23 0,-4 9 441,-4 15-441,-2 8 0,-1 7 0,-1 6 0,-1 5 0,1 2 0,1 1 0,1-3 0,2-4 0,3-4 0,2-3 0,1-2 0,0 2 0,-1-1 0,-4 13 0,2-10 0,-8 23 0,5-14 0,-4 12 0,0-4 0,0 0 0,-1 4 0,0 3 0,1-4 0,0-1 0,0 0 0,1-4 0,0-1 0,2-1 0,-1 0 0,1 3 0,-3 5 0,0 0 0,-2 3 0,-1 3 0,1 0 0,0-1 0,1-1 0,1-1 0,0-1 0,-1 0 0,0 0 0,-2 3 0,-1 0 0,12 10 0,-1 6 0,14 13 0,-3 8 0,2 6 0,-1 2 0,-3 1 0,-2 0 0,-2 1 0,0 3 0,-1 2 0,0 1 0,-3 0 0,-2-3 0,-2 0 0,-1-4 0,0-2 0,-3-1 0,0-1 0,-2 3 0,-1 3 0,-1 3 0,-1 2 0,1 6 0,2 1 0,1 8 0,5 25 0,-3-23 0,5 44 0,-1-15 0,-3-23 0,1 21 0,-6-46 0,0 8 0,-6-22 0,-11-34 0,-13-40 0,-9-18 0,-15-44 0,24 38 0,1-4 0,0-9 0,3-1 0,1 0 0,5 3 0,-2-44 0,11 37 0,5 33 0,1 19 0,1 19 0,-4 24 0,-16 44 0,1 1 0,-5 10 0,-15 35 0,-6 10 0,8-19 0,-3 5 0,-1-1-140,1-2 0,-1-1 0,1-1 140,2-9 0,1-1 0,1-5 0,-9 16 0,3-10 0,-16 26 0,17-28 0,20-40 0,17-35 0,22-41 420,35-61-420,-11 26 0,5-6 0,11-21 0,3-2 0,0 1 0,0 3 0,-9 12 0,-3 5 0,-8 13 0,-5 7 0,8-12 0,-19 29 0,-41 56 0,-24 29 0,-12 19 0,-6 6 0,-9 10 0,-4 4-563,5-4 1,-5 3-1,-2 3 1,0 1 562,8-10 0,-2 2 0,0 0 0,0 0 0,2-2 0,-10 10 0,2-1 0,2-2 0,2-3-117,-9 9 1,5-4-1,3-4 117,-13 16 0,10-9 0,26-28 0,5-6 0,-22 27 0,37-44 0,36-44 2207,58-72-2207,6-8 0,10-14 0,-17 21 0,4-6 0,1-1-99,6-7 0,1-3 1,-2 3 98,-6 5 0,-1 3 0,-4 4 0,9-15 0,-4 6 0,-9 7 0,-7 10 0,-5 3 0,-59 64 0,-53 74 0,-19 39 0,22-35 0,-5 6 0,4-2 0,-9 10 0,0 2 0,8-11 0,-3 7 0,0 0 0,-9 10 0,-7 10 0,7-8 344,6-5 1,5-5-345,-2 1 0,6-7 0,-5 6 0,52-67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18.905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2765 24575,'5'-35'0,"2"2"0,4 7 0,3-1 0,2-2 0,2 0 0,1-1 0,0 4 0,-2 3 0,-3 3 0,-1 2 0,-3 3 0,1 0 0,-1 1 0,1 0 0,1 0 0,-2 1 0,0 1 0,-1 0 0,-1 1 0,1 1 0,-1-1 0,0-1 0,1 0 0,-2 1 0,1-1 0,1 1 0,-1-2 0,2 0 0,-1 1 0,0 0 0,-1 2 0,0-1 0,0 1 0,1 0 0,0-1 0,-2 2 0,0 1 0,-2 3 0,-1 1 0,2-3 0,-2 3 0,4-6 0,1 3 0,1-2 0,-1 0 0,-3 4 0,0-1 0,-2 2 0,3-3 0,-2 1 0,1-1 0,-1 3 0,0 0 0,1-1 0,0-1 0,0 0 0,0 2 0,-1 0 0,1-1 0,0 0 0,1-1 0,0-2 0,-1 2 0,1-1 0,-1 2 0,0-1 0,2 0 0,2-2 0,0 0 0,0 0 0,-1 0 0,-1 2 0,0 0 0,1-1 0,1-1 0,3-2 0,0 0 0,0 0 0,0-1 0,1 1 0,-1-1 0,1-1 0,1-1 0,0 0 0,2-3 0,1-2 0,2-3 0,3-4 0,1-2 0,1-1 0,0-1 0,-2 1 0,-1-1 0,2-2 0,-1 2 0,3-5 0,-9 11 0,8-10 0,-7 10 0,4-5 0,-2 4 0,-1 3 0,0 1 0,2-1 0,4-2 0,1 1 0,3-3 0,0 2 0,-3 1 0,-3 5 0,-6 4 0,-3 3 0,-1 0 0,-2 2 0,-1 2 0,-4 2 0,-1 2 0,2-3 0,2 0 0,3-2 0,0-2 0,2 0 0,0-1 0,3-1 0,3-4 0,2-1 0,4-5 0,2-2 0,2-2 0,0-1 0,-1-1 0,1 0 0,-1 1 0,3-1 0,-1 2 0,1 1 0,0 1 0,-2 3 0,-1 0 0,1 0 0,0 0 0,2-2 0,2-1 0,-1-1 0,0 0 0,-1 1 0,-4 0 0,-2 1 0,-1-1 0,-2 3 0,0-1 0,1-1 0,-1 1 0,7-5 0,1 0 0,1 2 0,5-2 0,-1 5 0,1 0 0,0-2 0,-2-1 0,-3 0 0,0-2 0,3 1 0,2 4 0,3 0 0,-1 4 0,-3 3 0,-5 0 0,-7 4 0,4 0 0,-2 1 0,-1 1 0,-5 1 0,-10 2 0,-5 0 0,-2-1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18.906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2994 1 24575,'-17'4'0,"3"-1"0,13-2 0,-2 3 0,-5 1 0,4 1 0,-3-1 0,3-1 0,0-1 0,-2 2 0,0-2 0,1 1 0,-2-1 0,2 3 0,0-2 0,0 2 0,0-1 0,1-1 0,-1 2 0,-1-1 0,1 0 0,-1 0 0,2 0 0,-1 1 0,1-1 0,-2 1 0,1-1 0,0 0 0,0-1 0,1 2 0,-1-3 0,-1 3 0,-2-2 0,-2 1 0,0 2 0,1-1 0,1 0 0,4-3 0,-1 1 0,-2 0 0,0 0 0,-2 2 0,4-1 0,1-1 0,-1 1 0,0-1 0,-1 2 0,-2 0 0,-1 1 0,0 1 0,3-1 0,1-1 0,2-2 0,-2 3 0,0-3 0,-2 3 0,4-3 0,-1 0 0,-2 3 0,1-2 0,-4 3 0,2-2 0,0 1 0,0 0 0,2 0 0,1-1 0,0-2 0,-1 1 0,0-1 0,-4 3 0,3-2 0,0 2 0,0-2 0,2-1 0,-2 1 0,-2 1 0,-1 1 0,1 1 0,-1 1 0,1-1 0,-1 1 0,-1 0 0,-1 1 0,1 0 0,-2 0 0,0 0 0,-1 1 0,0 1 0,0 0 0,0-1 0,3-2 0,2-1 0,0-1 0,3-1 0,-2 0 0,-2 2 0,-1 3 0,-2 0 0,1-1 0,2-1 0,-1-1 0,1 1 0,-1-1 0,1 0 0,0 0 0,1 1 0,-2 0 0,-1 1 0,-3 2 0,-1-1 0,-1 0 0,-1 0 0,1 1 0,-3 0 0,1 2 0,1-1 0,2-1 0,1-1 0,0 0 0,-2 2 0,3-1 0,-3 0 0,0 3 0,-1-1 0,-4 5 0,8-7 0,-3 4 0,5-6 0,-2 2 0,-3 4 0,-3-1 0,0 3 0,-1 0 0,3-3 0,0 1 0,1-2 0,-1 2 0,-3 2 0,-3 2 0,-3 3 0,0-1 0,-1 1 0,-1-1 0,1-1 0,0 0 0,2-2 0,3-1 0,-4 2 0,11-9 0,-7 5 0,9-5 0,-6 3 0,-2 2 0,-1 1 0,-2 1 0,4-3 0,3-3 0,-3 3 0,-7 5 0,-6 4 0,0 1 0,4-4 0,7-5 0,3-2 0,1 0 0,1-1 0,-2 2 0,-2 0 0,-1 3 0,0 1 0,1 0 0,0 0 0,2-1 0,1 0 0,2-3 0,3-2 0,3-2 0,1-1 0,1-1 0,1 1 0,0 0 0,-1-1 0,-1 1 0,0 1 0,-1 2 0,-2 3 0,-1 1 0,-5 5 0,7-9 0,-6 9 0,5-7 0,-3 4 0,-1 0 0,4-4 0,2-2 0,1-3 0,2-2 0,0 1 0,1 0 0,-1 1 0,-1 1 0,0 1 0,-2 1 0,0 2 0,-1 0 0,1 0 0,-1 2 0,-1 0 0,0 3 0,-2 3 0,-1 0 0,2 2 0,-2 3 0,-1 0 0,-1 3 0,-3 4 0,0 2 0,-1 3 0,4-8 0,2-6 0,-8 17 0,-8 11 0,-11 16 0,-6 6 0,4-13 0,-3-2 0,3-3 0,6-9-820,8-11 1,15-18 0,7-10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18.907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1810 1 24575,'-18'14'0,"2"-2"0,8-3 0,3-4 0,-1 1 0,1-2 0,-2 2 0,0 1 0,1-1 0,1 0 0,1-1 0,-1 1 0,-1-1 0,-1 0 0,1 0 0,1 0 0,1-1 0,-2 2 0,2-3 0,-3 4 0,2-3 0,-1 2 0,1 0 0,1-1 0,1-1 0,-3 2 0,-1-1 0,-2 2 0,3-2 0,1-2 0,-2 3 0,2-2 0,-4 3 0,0-1 0,-1 2 0,1-2 0,1 0 0,2-1 0,0-1 0,1 1 0,-3 1 0,2-2 0,-3 2 0,6-3 0,-2 1 0,-2 1 0,2 0 0,-4 2 0,5-3 0,0 1 0,-1 1 0,-1-1 0,-1 3 0,3-5 0,0 2 0,-1-1 0,-1 0 0,0 2 0,1-2 0,0 0 0,1 1 0,-1 1 0,-1-1 0,0 1 0,-1 0 0,1 0 0,2-1 0,0 0 0,0 0 0,0 0 0,0 0 0,-1 0 0,1-1 0,-1 1 0,1-1 0,-1 1 0,0 1 0,1-1 0,0 1 0,0-1 0,0 0 0,-2 1 0,1 1 0,0-1 0,1-1 0,0 0 0,-1 0 0,-1 2 0,-1 2 0,0-1 0,3-1 0,0-2 0,-1 0 0,0 0 0,-2 0 0,1 0 0,2 1 0,-1-1 0,1 0 0,-2 3 0,-1-2 0,1 1 0,1-1 0,1-2 0,0 2 0,0-1 0,0 1 0,-1-1 0,2 0 0,-2 2 0,3-2 0,-3 2 0,1-4 0,0 2 0,-2 3 0,4-4 0,-2 3 0,1-2 0,-1 0 0,0 0 0,-1 0 0,1-1 0,1 2 0,0 0 0,0 1 0,-1-2 0,0-1 0,0 2 0,-1-1 0,2 1 0,-2-1 0,0 0 0,0 2 0,-1 0 0,1-1 0,1-1 0,-1 0 0,-1 1 0,-1 1 0,0 1 0,2-2 0,0 0 0,1-1 0,-1 0 0,0 0 0,-2 1 0,3-2 0,-1 0 0,1 2 0,0-2 0,-2 2 0,0-1 0,0 0 0,2-2 0,-2 4 0,4-4 0,-3 3 0,0-1 0,-2 0 0,3-1 0,-2 1 0,2-2 0,-2 2 0,0 0 0,0 1 0,1 0 0,1-2 0,-2 1 0,2-1 0,-2 1 0,1-1 0,1 0 0,-1 2 0,0-1 0,-1 2 0,3-4 0,-3 2 0,2-1 0,-4 1 0,2 1 0,0-1 0,2-1 0,0 1 0,0-1 0,-2 2 0,1-2 0,0 1 0,1-1 0,-2 3 0,1-3 0,0 2 0,0-2 0,0 0 0,-1 3 0,2-4 0,-2 4 0,2-3 0,-1 1 0,-1 1 0,-1 0 0,-1 1 0,0 0 0,1 0 0,3-2 0,1-1 0,-2 2 0,1-1 0,-1 0 0,1 0 0,0 1 0,1-2 0,-2 4 0,2-4 0,-2 2 0,0 1 0,2-4 0,-2 5 0,2-5 0,-2 2 0,1 1 0,0-1 0,0 0 0,0 0 0,0-1 0,-2 3 0,1-3 0,-1 3 0,3-3 0,-1 0 0,-1 3 0,2-2 0,-2 0 0,1 1 0,1-2 0,-2 2 0,1-1 0,0 0 0,-1 1 0,0-2 0,-1 2 0,0 1 0,2-1 0,0 2 0,0-2 0,1-3 0,-2 3 0,1 0 0,0 0 0,0 0 0,0-2 0,-1 2 0,0-1 0,-2 1 0,2 0 0,-1-1 0,0 1 0,2 0 0,-1-1 0,-1 1 0,1 0 0,-1 1 0,1-2 0,1 1 0,0-1 0,-1-1 0,-1 2 0,0 0 0,0-1 0,1 1 0,1-2 0,-1 2 0,1-2 0,-2 2 0,3-2 0,-3 2 0,0 0 0,-1 0 0,-1 1 0,2-1 0,1 0 0,1-2 0,-1 2 0,-2 1 0,0 0 0,2-1 0,1-1 0,0 0 0,-1 0 0,1 0 0,-2 0 0,2 0 0,0 0 0,-1 1 0,1 0 0,-1-1 0,1 0 0,1-1 0,-1 2 0,0 0 0,0 0 0,-1-1 0,1 2 0,-1-1 0,0 1 0,1-2 0,0 0 0,0 2 0,-1-1 0,-2 2 0,2-1 0,0 0 0,1-1 0,1-1 0,-1 2 0,-1-3 0,-1 3 0,1-2 0,-1 2 0,2-1 0,1-1 0,-1 2 0,-2 1 0,-1 1 0,-1 2 0,0-1 0,1-1 0,-1 1 0,1 0 0,-1-1 0,0 2 0,0 0 0,-1-1 0,0 0 0,1 1 0,0 1 0,1 1 0,0-1 0,-1 3 0,-3 3 0,-1 2 0,0-1 0,7-9 0,1-5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18.908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1 24575,'0'0'0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18.909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 1 24575,'0'0'0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18.910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0 24575,'0'0'0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9:02.354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0 24575,'10'2'0,"0"2"0,-5 0 0,1 0 0,-1-1 0,-1 1 0,1-1 0,-2 2 0,2-2 0,0 0 0,-1 1 0,-1-3 0,0 3 0,1-3 0,-1 1 0,0 1 0,0-3 0,-1 2 0,1-1 0,0 1 0,1 1 0,0 1 0,0-1 0,-2 0 0,2 0 0,-2-3 0,1 2 0,-1 1 0,1-1 0,2 2 0,-1 0 0,1 1 0,-1 0 0,0-2 0,-1 0 0,-3-2 0,0 2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18.911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 1 24575,'0'0'0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18.912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 1 24575,'0'0'0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18.941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15 440 24575,'-2'8'0,"-5"25"0,4-16 0,1-6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22.399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2554 1 24575,'-24'6'0,"8"-3"0,2 3 0,8-2 0,-3 2 0,-1-1 0,-2 1 0,-2-1 0,1 1 0,3-1 0,2 0 0,2-1 0,1-1 0,-1 1 0,1-1 0,-1 1 0,0-1 0,0 1 0,1 0 0,-1 0 0,2-1 0,-2 2 0,0 0 0,0-1 0,-1 1 0,4-1 0,-2 0 0,0 1 0,-2 0 0,0-1 0,0 0 0,2 1 0,0-1 0,0 1 0,-1-1 0,-3 2 0,0 0 0,0 1 0,3-2 0,2-1 0,-2 2 0,2-3 0,-3 3 0,2-2 0,0 0 0,0 1 0,-2 0 0,1 0 0,-3 1 0,3-2 0,2 1 0,-1-1 0,0 0 0,-1 0 0,0 0 0,0 1 0,0-1 0,1-1 0,-2 2 0,-1-1 0,-4 2 0,2-1 0,1 0 0,2-1 0,2-2 0,-1 3 0,2-3 0,-3 3 0,1 0 0,-1-1 0,-1 2 0,0-1 0,0 0 0,1 0 0,3-1 0,-2 0 0,0 2 0,1-2 0,-2 1 0,3-2 0,-1 1 0,-3 2 0,1-2 0,-3 4 0,6-5 0,-1 2 0,-1-1 0,0 0 0,-1 1 0,1 0 0,1-2 0,1 2 0,-2-2 0,0 1 0,-1 0 0,2 1 0,0-1 0,0 0 0,0 0 0,-1 0 0,-1 1 0,2 0 0,0-1 0,-1 1 0,1-1 0,-4 1 0,2 0 0,1-1 0,0 1 0,2-1 0,-3 2 0,2-2 0,-4 2 0,3-2 0,1 0 0,-1 0 0,2 0 0,-3 1 0,2-1 0,0 1 0,-1 0 0,2-2 0,-3 4 0,1-4 0,-1 3 0,1-2 0,2-1 0,-1 3 0,0-1 0,-2 2 0,2-3 0,0 0 0,-1 1 0,1-2 0,-3 3 0,0 0 0,-2 1 0,0 1 0,2-1 0,1-1 0,2-1 0,-1 0 0,-1 0 0,0-1 0,-1 0 0,2-1 0,1 0 0,-1 1 0,2 0 0,-3 1 0,0 0 0,1 0 0,1-1 0,0-1 0,0 2 0,-1-1 0,0 1 0,2-1 0,-2 1 0,2 0 0,-2 0 0,1 0 0,0-1 0,1 0 0,-1 1 0,1-1 0,-2 1 0,0 0 0,1-1 0,1 0 0,-1 1 0,0 0 0,-2 1 0,0-1 0,1 1 0,1-2 0,0 0 0,1 1 0,-2 0 0,0 1 0,2-3 0,-2 3 0,1-2 0,-1 1 0,0-1 0,2 0 0,-2 0 0,1 0 0,-2 2 0,1-2 0,1 0 0,0 1 0,0-2 0,0 2 0,-1 0 0,-1-1 0,1 1 0,0-1 0,2-1 0,-2 1 0,1-1 0,-2 2 0,0-1 0,1 1 0,1 0 0,1-2 0,-4 3 0,2-1 0,-3 1 0,4-2 0,1 0 0,-1 1 0,1 0 0,-1 0 0,1 0 0,-1-1 0,1 0 0,-2 1 0,1 0 0,-1-1 0,2 2 0,-1-2 0,-2 3 0,-1 0 0,0 0 0,2 0 0,3-3 0,-1 0 0,-2 2 0,-1 1 0,0-2 0,1 0 0,2-2 0,-1 0 0,-2 1 0,-2 2 0,-2 2 0,0 1 0,1-1 0,5-3 0,2-1 0,-3 1 0,0-1 0,-3 3 0,0-1 0,1-1 0,2 1 0,2-1 0,-1 1 0,0-2 0,-3 2 0,1 0 0,-1 0 0,0 0 0,2-1 0,2 0 0,-1-1 0,-1 1 0,0 0 0,-1 0 0,1 1 0,-1 2 0,-1 0 0,1-1 0,1-1 0,0-1 0,1 1 0,0-1 0,0 1 0,1-2 0,0 1 0,-2 1 0,1-1 0,-2 2 0,3-2 0,-4 3 0,2-3 0,1 1 0,-1 1 0,4-4 0,-8 6 0,1 0 0,-6 4 0,1 0 0,1-2 0,2-2 0,3-2 0,-1 0 0,0 0 0,0 0 0,-1 1 0,3-2 0,-1 0 0,2-1 0,2-1 0,-2 0 0,1 0 0,-2 2 0,0 0 0,0 0 0,-1 1 0,0-1 0,0 1 0,0 0 0,0 0 0,-1 0 0,2-1 0,2-1 0,1-1 0,-2 3 0,1-2 0,-3 4 0,1-2 0,1 1 0,0-1 0,2-1 0,0-1 0,-1 0 0,-2 2 0,-1 1 0,-1 2 0,0 0 0,-1-1 0,0 1 0,-1 0 0,0 1 0,1-2 0,2-2 0,3-1 0,-1-2 0,0 3 0,-2 1 0,-1-1 0,2 0 0,1-1 0,-1 1 0,3-2 0,-1 2 0,1-3 0,2 1 0,-4 3 0,2-3 0,-2 1 0,2-1 0,0 0 0,-1 2 0,-3 2 0,2-2 0,-3 3 0,3-4 0,-1 1 0,3-1 0,1-1 0,-2 1 0,0 0 0,-3 3 0,2-1 0,1 0 0,1-2 0,2-2 0,-3 3 0,0 0 0,-3 3 0,1-1 0,0 1 0,0-1 0,-1 1 0,0 0 0,1-1 0,0 0 0,-1-1 0,-1 1 0,-1 1 0,0 1 0,-1 1 0,0 0 0,0-1 0,1-1 0,0 2 0,0 2 0,-1 2 0,-3 5 0,-2 2 0,1 0 0,1-3 0,5-5 0,4-8 0,3-3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22.424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15 440 24575,'-2'7'0,"-5"27"0,4-17 0,1-5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22.425"/>
    </inkml:context>
    <inkml:brush xml:id="br0">
      <inkml:brushProperty name="width" value="0.1" units="cm"/>
      <inkml:brushProperty name="height" value="0.1" units="cm"/>
      <inkml:brushProperty name="color" value="#050819"/>
    </inkml:brush>
  </inkml:definitions>
  <inkml:trace contextRef="#ctx0" brushRef="#br0">0 153 24575,'0'-9'0,"0"0"0,1 8 0,0 0 0,-1-3 0,3 2 0,1-2 0,-3 1 0,1 2 0,0-1 0,1 0 0,1 0 0,0 1 0,-3-2 0,2 3 0,-1-1 0,1 0 0,-1-3 0,3 3 0,-2-2 0,0 2 0,-2 0 0,2-1 0,2-1 0,2-2 0,0 1 0,-1 0 0,-2 2 0,-2 1 0,2-1 0,-3 0 0,4-2 0,0 0 0,-1 1 0,1-1 0,-2 3 0,1-2 0,-1 2 0,0 0 0,1-2 0,-1 1 0,0 1 0,-1-1 0,1 1 0,0-1 0,0 2 0,0-3 0,2 2 0,-3 0 0,2 1 0,-1-2 0,0 0 0,2-1 0,2 0 0,1 1 0,0-1 0,-2 1 0,-2 1 0,1 0 0,0-2 0,-2 3 0,2-2 0,-1 2 0,0-1 0,-3-1 0,5 2 0,-2-1 0,2 0 0,0 1 0,-1 0 0,-1-1 0,0 1 0,1-2 0,2 2 0,2 0 0,0-1 0,-1 0 0,-1 1 0,-2 0 0,-1 0 0,0 0 0,0 0 0,3 0 0,0 0 0,-1 0 0,-1 0 0,-3 0 0,3 0 0,0 0 0,0 0 0,0 0 0,0 2 0,-1-2 0,1 3 0,-1-2 0,-2 0 0,2 1 0,-2-1 0,1 0 0,0 0 0,1 1 0,1 0 0,0 1 0,-1-2 0,-2 0 0,1 2 0,-2-3 0,3 3 0,0-1 0,-1-1 0,1 3 0,-1-4 0,-1 3 0,0-1 0,1 0 0,1 2 0,-1-2 0,1 1 0,0-1 0,-2 1 0,1-2 0,-2 1 0,2 0 0,-1 1 0,3 0 0,-1-1 0,-2 1 0,0-2 0,0 3 0,-1-4 0,3 4 0,-2-2 0,0 1 0,1 0 0,0 0 0,-1 0 0,0 0 0,0-1 0,1 1 0,-2-1 0,3 2 0,-3 0 0,3 0 0,-3-2 0,3 3 0,-2-2 0,-1 0 0,1-1 0,-1 0 0,0 2 0,1-2 0,1 2 0,-1 1 0,1-4 0,-2 3 0,0-2 0,2 1 0,-2-2 0,0 2 0,2-1 0,-1 2 0,2 0 0,0-1 0,0 2 0,-3 0 0,1-1 0,0-2 0,-1 2 0,0-3 0,1 2 0,0-2 0,0 3 0,1 0 0,-2-1 0,1 1 0,0-1 0,-1 0 0,-1-2 0,1 3 0,0-1 0,1 0 0,-1-1 0,-1 1 0,1-1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22.426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1 200 24575,'6'-6'0,"0"1"0,-4 2 0,-1 2 0,-2-4 0,1 0 0,0-1 0,1 1 0,0 3 0,0-1 0,1 1 0,-1-1 0,1 1 0,1-1 0,-1-3 0,0 1 0,0 2 0,-1 0 0,1 2 0,0-2 0,-2 2 0,4-3 0,-2-1 0,3 0 0,0-1 0,-1 2 0,1 0 0,-3 2 0,1-1 0,1 1 0,-3 1 0,3-1 0,-1-1 0,0 0 0,2 0 0,-3-1 0,1 3 0,-2-2 0,1 2 0,1 0 0,-1-1 0,2-1 0,1 1 0,-1-1 0,1 1 0,-3 1 0,2 0 0,-1 0 0,0 1 0,1-3 0,0 2 0,-1 0 0,0-1 0,2 0 0,-3 1 0,1 0 0,-1 1 0,2-3 0,-1 1 0,2 0 0,-2 0 0,1 1 0,-1 1 0,0-2 0,-2 2 0,2-1 0,1-1 0,-1 2 0,4-2 0,-2 0 0,-4 1 0,3 1 0,-2 0 0,2-2 0,-2 1 0,2 0 0,0 0 0,-1 1 0,1 0 0,-1-2 0,-1 1 0,3 0 0,-1 0 0,1-1 0,-1 2 0,-1 0 0,0-1 0,1 0 0,-2 1 0,2 0 0,-1 0 0,1 0 0,0-1 0,0-1 0,3 1 0,-3 1 0,3 0 0,-3 0 0,1 0 0,-1 0 0,-1-1 0,-1 0 0,3 1 0,0-2 0,1 2 0,0 0 0,2 0 0,0 0 0,-2-1 0,3 0 0,-1 1 0,-2 0 0,3 0 0,-7 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22.427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0 139 24575,'5'-4'0,"0"0"0,-4 2 0,0 2 0,2-3 0,-1 1 0,1-2 0,-1 2 0,0 0 0,0 0 0,1 1 0,0 0 0,1-2 0,-1 2 0,-1 0 0,-1-2 0,4 2 0,-2-2 0,2 0 0,0-1 0,-2 1 0,4 0 0,-5 3 0,1-3 0,-1 3 0,1-2 0,-1 0 0,2 1 0,-3-1 0,1 2 0,1-3 0,-1 1 0,2 1 0,1-3 0,-2 3 0,-1-1 0,-1 1 0,2-1 0,1 0 0,-1-1 0,2 1 0,0-1 0,0 0 0,0 1 0,-1 0 0,0 2 0,-3-2 0,3 1 0,-3-1 0,5 0 0,-3 1 0,-1-1 0,-1 1 0,3-1 0,-1 0 0,0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22.428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65 24575,'14'-5'0,"-3"2"0,-5 1 0,-2 2 0,-2-2 0,2 2 0,-3-1 0,4-1 0,-2 0 0,0-1 0,1 3 0,-1-3 0,-2 2 0,1-1 0,2 2 0,-1-3 0,-1 2 0,-11 1 0,6 0 0,-7 0 0,5 1 0,0 0 0,4 1 0,9-2 0,-2-2 0,6 0 0,-6 1 0,0-1 0,-1 1 0,0 0 0,0 0 0,-3-1 0,3 0 0,-2 2 0,1-1 0,-2 1 0,1 0 0,0 0 0,0 0 0,-1-2 0,2 1 0,-1 0 0,2 0 0,-3 1 0,0-2 0,1 2 0,1-1 0,1 1 0,1 0 0,0 0 0,0 0 0,-1 0 0,0 0 0,-1 0 0,-2 0 0,3 0 0,-1 0 0,1 0 0,-1 0 0,0 1 0,1 1 0,-2-2 0,1 1 0,4 1 0,-5 0 0,2-1 0,-1 0 0,0 0 0,-1 1 0,2-1 0,-1 0 0,-1 2 0,0-3 0,0 1 0,1 0 0,-2 2 0,2-2 0,1 3 0,-2-3 0,2 2 0,-1-1 0,0 0 0,0 1 0,2 0 0,-1 1 0,0-1 0,0 0 0,-2 0 0,1-2 0,0 3 0,-2-3 0,1 2 0,1-1 0,-2 1 0,1-2 0,-1 1 0,2 1 0,0-1 0,-2 1 0,3-2 0,-3 1 0,1 1 0,-1-2 0,1 2 0,-1-1 0,3 2 0,-2-2 0,1 1 0,-3 1 0,1-2 0,1 2 0,1-2 0,-2 2 0,2-2 0,-2 1 0,2 1 0,-2-2 0,1 3 0,-2-2 0,2-1 0,-1 1 0,1-1 0,-1-1 0,2 3 0,-3-3 0,3 2 0,-2-2 0,0 2 0,-7-11 0,2 6 0,-4-7 0,3 5 0,0 0 0,2 2 0,-2-2 0,3 3 0,-2 0 0,1-1 0,-2 1 0,2 0 0,-1 1 0,1-2 0,0-1 0,-1 2 0,1-2 0,9 3 0,-5 2 0,8 0 0,-5 2 0,-1-3 0,1 3 0,-3-3 0</inkml:trace>
  <inkml:trace contextRef="#ctx0" brushRef="#br0" timeOffset="1">420 140 24575,'3'2'0,"-1"-1"0,-1 0 0,2 2 0,-9-10 0</inkml:trace>
  <inkml:trace contextRef="#ctx0" brushRef="#br0" timeOffset="2">415 134 24575,'-4'-3'0,"3"0"0,0 3 0,-2-2 0,1 0 0,-2 0 0,2-1 0,1 1 0,-3 1 0,4-2 0,-1 2 0,-2-3 0,2 3 0,0-2 0</inkml:trace>
  <inkml:trace contextRef="#ctx0" brushRef="#br0" timeOffset="3">370 92 24575,'-1'-1'0,"-1"-2"0,-1 2 0,1 0 0,-1-2 0,0 1 0,0-1 0,-2 1 0,4-1 0,-2 1 0,1 2 0,1-1 0,-3-2 0,0 1 0,2-1 0,-3 1 0,0-1 0,1 1 0,1 0 0,0 0 0,0 1 0,0-1 0,-1 1 0,0-1 0,-1 1 0,0-2 0,0 1 0,0-1 0,-2 1 0,2-1 0,-4 1 0,0-1 0,1 1 0,0 2 0,1-2 0,2 2 0,0 0 0,1 0 0,-1-1 0,-2 0 0,0 0 0,0 1 0,2 0 0,0 0 0,1 0 0,-1 0 0,3 0 0,-3 0 0,-3 0 0,0 0 0,-1 0 0,2 0 0,0 0 0,4 0 0,-1 0 0,0 0 0,-1 0 0,-1 0 0,0 0 0,-2 0 0,3 0 0,0 0 0,3 0 0,-2 0 0,2 0 0,-2 0 0,1 0 0,1 0 0,9-2 0,-5 1 0,9-1 0,-5 0 0,1 0 0,1-1 0,1 2 0,-1 0 0,1 0 0,-1-1 0,-4 2 0,0-1 0,-1 1 0,2-1 0,-2 1 0,2 0 0,2 0 0,-2 0 0,-2 0 0,1 0 0,0 0 0,-2 0 0,3 0 0,-4 0 0,3 0 0,-1 1 0,2-1 0,-2 1 0,1-1 0,0 2 0,0-1 0,-2 0 0,3 0 0,-1 1 0,-2-1 0,2 0 0,0-1 0,-3 1 0,3-1 0,-1 3 0,1-2 0,0 2 0,0-2 0,-1 0 0,1 2 0,-1-3 0,-1 1 0,0 0 0,2 2 0,0-2 0,-2 0 0,1 2 0,1-2 0,-2 1 0,3 0 0,-2-1 0,0 0 0,-1 0 0,0 2 0,1-2 0,0 1 0,-1 0 0,0 0 0,0-1 0,0 1 0,1 0 0,-1 1 0,3-1 0,-4-1 0,3 1 0,-1 0 0,1 1 0,-1-2 0,0 1 0,0 1 0,-1-2 0,2 2 0,-3-2 0,3 0 0,-2 2 0,2-2 0,-3 1 0,2-1 0,-1 1 0</inkml:trace>
  <inkml:trace contextRef="#ctx0" brushRef="#br0" timeOffset="4">387 104 24575,'0'2'0,"1"-1"0,1 1 0,2 1 0,-1-1 0,-1 1 0,2-1 0,-3 1 0,1-2 0,1 3 0,-1-2 0,2 2 0</inkml:trace>
  <inkml:trace contextRef="#ctx0" brushRef="#br0" timeOffset="5">423 140 24575,'2'3'0,"-1"-1"0,1 0 0,1 0 0,-3-1 0,4 2 0,-3-2 0,3 3 0,-3-3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22.434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307 186 24575,'-11'-6'0,"2"0"0,5 1 0,1 1 0,1 3 0,0 1 0,1-4 0,-2 3 0,1-3 0,-1 3 0,1-1 0,1-1 0,-2 2 0,1 0 0,0-2 0,-1-1 0,-2 2 0,1-3 0,1 1 0,-2 1 0,4 0 0,-1 2 0,0-2 0,0 1 0,-1-3 0,0 0 0,-2 1 0,0-1 0,1 3 0,3-1 0,-2 1 0,1 2 0,-1-3 0,-2 1 0,0-3 0,0 1 0,-1 2 0,4-2 0,-1 3 0,2-2 0,-1 2 0,-1 0 0,-2-1 0,0-1 0,0-1 0,0 1 0,0 0 0,1 1 0,2 0 0,1 1 0,-2 1 0,0-1 0,0-1 0,-1 0 0,-1 1 0,0-2 0,2 1 0,0 2 0,1-2 0,-1 1 0,1-1 0,-5 0 0,4-1 0,-2 1 0,0 0 0,2 1 0,0 1 0,1-2 0,-1 2 0,1-1 0,-3 0 0,3-2 0,-2 3 0,0-2 0,2 1 0,-2-1 0,3 2 0,-3 0 0,-2-1 0,4 0 0,-3 0 0,3-1 0,0 2 0,-2 0 0,2 0 0,-5 0 0,4 0 0,-1-1 0,1 1 0,1-1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9:02.355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7 24575,'7'-1'0,"-2"0"0,-2 0 0,-1-1 0,1 2 0,-1 0 0,1-1 0,1 0 0,-2 1 0,1 0 0,-1 0 0,2 0 0,-2 0 0,1 0 0,-1 0 0,2 0 0,-2 0 0,1 0 0,-1 0 0,1 0 0,-1 0 0,3 0 0,-3 0 0,3 0 0,-4 0 0,1 0 0,1 1 0,1 0 0,-3 1 0,1-1 0,1 1 0,-1 1 0,1-1 0,-1 1 0,1 1 0,-1-3 0,-1 1 0,3 0 0,-1 1 0,0 0 0,0 1 0,-1-2 0,2 1 0,-1 0 0,-1 0 0,1-1 0,0 1 0,0-1 0,-2 1 0,0-1 0,2-1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22.435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0 24575,'10'4'0,"0"-1"0,-5 1 0,0 1 0,0-1 0,-1 0 0,-1 1 0,1-2 0,1 1 0,0 0 0,1 1 0,-2-2 0,2 2 0,-3-3 0,-1 1 0,1-1 0,-2 0 0,1 2 0,1 1 0,2-1 0,-2 2 0,1-1 0,1 1 0,-1 1 0,0 0 0,-1-1 0,1-1 0,0 0 0,0-1 0,-2-1 0,1 1 0,1 0 0,1-1 0,3 4 0,-2-1 0,3 0 0,-2 2 0,-2-2 0,1 0 0,-1-1 0,0 1 0,2-1 0,-2 0 0,1 0 0,1 1 0,2 1 0,0-1 0,-1 0 0,-1 0 0,0-1 0,-2 0 0,0-2 0,-1 0 0,-3 0 0,1-1 0,0 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22.436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0 24575,'10'12'0,"-1"-3"0,-3 0 0,0-3 0,-1-1 0,-2-1 0,-1 1 0,-1-3 0,2 1 0,-1-2 0,-1 1 0,3 1 0,0 1 0,1-3 0,0 1 0,-1 1 0,-2-3 0,-1 1 0,1 0 0,0 2 0,2 1 0,0-2 0,-1 2 0,1-2 0,0 2 0,-2-2 0,3 2 0,-1 0 0,-2-2 0,3 2 0,-3-1 0,0-1 0,1 1 0,0-1 0,-1 2 0,1-2 0,0 2 0,0-1 0,-1-1 0,1-1 0,-1 2 0,1-1 0,0 2 0,2 0 0,0-2 0,1 3 0,0 0 0,-1 0 0,0 0 0,0-1 0,-2 0 0,2-1 0,0 1 0,0 0 0,0-2 0,-2 3 0,2-1 0,2 0 0,-3-1 0,3 1 0,-1 0 0,-1 0 0,1-1 0,-2 1 0,0 0 0,1-1 0,-1 1 0,0 0 0,0-2 0,1 3 0,-1-2 0,-2-1 0,3 2 0,-2-1 0,0 0 0,2 1 0,-2 0 0,1-1 0,0 1 0,1 2 0,2-1 0,1 2 0,1 0 0,-4-2 0,5 4 0,-4-4 0,3 2 0,0 1 0,-3-3 0,0 1 0,-1-1 0,1 0 0,0 0 0,-2 0 0,1 0 0,0-2 0,0 1 0,-1 0 0,0 1 0,1 0 0,-1-3 0,3 3 0,-2-1 0,1 1 0,-1-1 0,0-2 0,0 3 0,0-1 0,-1-3 0,-1 2 0,-2-2 0,1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22.437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1 132 24575,'2'-8'0,"2"2"0,-1 1 0,2 1 0,-2 2 0,0-2 0,-1 1 0,1 1 0,-2-2 0,3 2 0,-2-1 0,2 1 0,-4 2 0,4-3 0,-2 1 0,1-1 0,-1 1 0,2-1 0,-2 1 0,2 1 0,-3-1 0,2 0 0,-1 1 0,1-4 0,1 2 0,-1 1 0,0-1 0,-1 1 0,1 0 0,1-1 0,-1 0 0,5-2 0,-1 2 0,-2-2 0,-1 2 0,0 2 0,-1 0 0,2-2 0,-2 1 0,1-2 0,0 1 0,1 3 0,-1-1 0,0 0 0,-2 0 0,1-1 0,1 1 0,-1 0 0,1-2 0,1 3 0,-4-1 0,3 1 0,1-1 0,0 1 0,2 0 0,0 0 0,-2 0 0,1 0 0,-4 0 0,1 0 0,3 0 0,0 0 0,3 0 0,-2 0 0,0 0 0,-2 0 0,0 0 0,-2 0 0,1 0 0,1 1 0,1-1 0,0 1 0,-2 1 0,-1-2 0,-1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22.438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37 24575,'24'-3'0,"-1"-2"0,1-2 0,1 1 0,-4 1 0,-1 1 0,-4 2 0,-4 1 0,3-1 0,-2 2 0,0-1 0,1 0 0,0 1 0,1 0 0,1 0 0,-1 0 0,0 0 0,-2 0 0,1 0 0,-2 0 0,0 0 0,-2 0 0,-2 1 0,1 0 0,0 1 0,-2 1 0,1 0 0,-2-1 0,0 0 0,-2 0 0,-1-1 0,1 1 0,-1-1 0,-1-1 0,-1 1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22.439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24575,'17'0'0,"3"0"0,3 0 0,2 0 0,-1 0 0,4 0 0,0 0 0,5 0 0,0 0 0,4 0 0,7 1 0,1 3 0,2 5 0,-20-2 0,2 2 0,-14-5 0,-3 2 0,-2-2 0,-6-2 0,-2-1 0,-2-1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22.440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24575,'7'6'0,"0"-1"0,-4-2 0,0-1 0,1 1 0,-3-2 0,5 3 0,-5-3 0,4 1 0,-3 0 0,0-1 0,-1 1 0,3 1 0,-2 1 0,3-1 0,-2 0 0,-1-2 0,1 0 0,-1 2 0,1-2 0,1 3 0,1-1 0,-3 0 0,2-1 0,-3 0 0,2 0 0,-1 1 0,0-2 0,1 3 0,-1-3 0,0 0 0,-1 2 0,1-2 0,2 3 0,0-2 0,-2 0 0,2 0 0,-1 1 0,0 0 0,0-2 0,1 2 0,-2-1 0,1 1 0,0-2 0,0 3 0,2-2 0,-3 2 0,2-2 0,-2 1 0,1-2 0,1 3 0,-2-3 0,2 2 0,-2-1 0,2-1 0,-1 2 0,-1-2 0,1 3 0,0-2 0,2 2 0,-2 0 0,2-1 0,-2 0 0,2 1 0,-1-2 0,0 1 0,1-1 0,-3 1 0,2-1 0,1 1 0,-3 0 0,1-2 0,-2 2 0,2-2 0,-1 2 0,1-1 0,0 1 0,2 3 0,-1-4 0,2 5 0,-4-6 0,-1 1 0,1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22.441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1 24575,'4'7'0,"1"-2"0,-5-3 0,1-1 0,3 3 0,-3-1 0,4 1 0,-3 0 0,1 0 0,-1-1 0,2 0 0,-3 1 0,3-3 0,-4 1 0,3 1 0,-1-2 0,-1 3 0,2-3 0,-1 3 0,3-1 0,-1 0 0,-2 2 0,1-3 0,-1 2 0,0-1 0,0-2 0,1 1 0,-2 1 0,3 0 0,-1 1 0,0 0 0,1 0 0,-3-1 0,2 0 0,0-1 0,-3 1 0,2-1 0,1 1 0,1 1 0,-2-2 0,1 2 0,-1-2 0,1 2 0,0-2 0,0 2 0,1 0 0,1 0 0,-3-1 0,3 1 0,0 0 0,1 1 0,0-1 0,-1 1 0,0 0 0,-1-2 0,0 1 0,0 0 0,-1-1 0,1 2 0,0 0 0,-1 0 0,2 0 0,-1 3 0,0-1 0,1 1 0,0-1 0,-1-2 0,-3-4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22.442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24575,'0'0'0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22.443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0 24575,'11'5'0,"-1"0"0,0 1 0,-2 0 0,-2 1 0,0-5 0,-1 2 0,0 0 0,0 1 0,1-2 0,-2 0 0,1 2 0,-1-3 0,-1 1 0,1 0 0,0 0 0,-2 1 0,2-3 0,-3 1 0,2 1 0,-1-2 0,1 3 0,2 0 0,-2-2 0,1 2 0,0-1 0,-2 0 0,0-2 0,0 0 0,0 2 0,0 1 0,3-2 0,0 2 0,-2 1 0,2-1 0,-1-2 0,0 3 0,-2-2 0,3 0 0,-2 1 0,-1 0 0,2-2 0,-3 2 0,3 1 0,0-3 0,-1 2 0,4 1 0,-2 0 0,0 0 0,-2 0 0,0-4 0,-3 3 0,2-3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22.444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0 24575,'10'2'0,"0"2"0,-5 0 0,1 0 0,-1-1 0,-1 1 0,1-1 0,-2 2 0,2-2 0,0 0 0,-1 1 0,-1-3 0,0 3 0,1-3 0,-1 1 0,0 1 0,0-3 0,-1 2 0,1-1 0,0 1 0,1 1 0,0 1 0,0-1 0,-2 0 0,2 0 0,-2-3 0,1 2 0,-1 1 0,1-1 0,2 2 0,-1 0 0,1 1 0,-1 0 0,0-2 0,-1 0 0,-3-2 0,0 2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9:02.309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554 1107 24575,'-1'-61'0,"-2"-10"0,1 2 0,0-26 0,2-10 0,2-3 0,4 2 0,3 24 0,1 16 0,-2 14 0,-4 8 0,-2 21 0,0-2 0,0 12 0,-1-6 0,1-3 0,-2-2 0,0-2 0,0-2 0,0 2 0,0 6 0,0 6 0,0 6 0,4 47 0,7 5 0,5 40 0,5-5 0,1-4 0,-2-3 0,-2-11 0,1-9 0,-2-4 0,1 1 0,0 2 0,-1 2 0,-1 4 0,-4 1 0,-3 2 0,-4 0 0,-3-3 0,0-6 0,-2-7 0,0-11 0,0-9 0,0-8 0,0-7 0,0-6 0,0-39 0,0-13 0,0-38 0,0-1 0,0-7 0,0-5 0,0 31 0,0-17 0,0 32 0,0-9 0,0 11 0,0 20 0,0 4 0,0 4 0,0 0 0,0 3 0,0 4 0,0 2 0,0 0 0,0-3 0,0-5 0,0 2 0,0 2 0,0 5 0,0 6 0,0 2 0,11 15 0,14 13 0,13 13 0,11 9 0,4 8 0,0 2 0,0 5 0,-6 2 0,-8-7 0,-5-2 0,-6-7 0,-1-5 0,-2-4 0,-1-3 0,3-1 0,-2-5 0,-1-3 0,-1-2 0,-3-3 0,-1 0 0,0-2 0,-1-1 0,1-1 0,-1-1 0,-3-2 0,-5-2 0,0-3 0,-8-8 0,-21-30 0,-9-10 0,-20-29 0,1-2 0,1-1 0,0 0 0,6 7 0,6 13 0,6 11 0,8 13 0,4 9 0,4 5 0,1 4 0,0 1 0,-1 0 0,-1-2 0,-1-2 0,0 0 0,-3-3 0,7 8 0,-5-7 0,5 5 0,-2-3 0,-2-1 0,5 4 0,2 1 0,2 3 0,3 1 0,-2 0 0,1 1 0,-1-2 0,0 0 0,2 2 0,-3-2 0,32 28 0,8 12 0,29 30 0,2 7 0,0 3 0,-4-2 0,-5 0 0,-10-7 0,-5-5 0,-5-7 0,-4-8 0,-2-6 0,-3-5 0,-2-5 0,-2-4 0,-2-4 0,-3-4 0,-2-2 0,0-1 0,-1-2 0,2 1 0,0 1 0,0 0 0,2 3 0,1 2 0,3 4 0,4 5 0,0 2 0,1 3 0,-2-2 0,-1-1 0,-1-4 0,-8-8 0,-1-2 0,-13-11 0,-28-31 0,-17-17 0,-28-32 0,9 6 0,8 8 0,10 10 0,7 6 0,3 5 0,3 3 0,9 10 0,1 4 0,3 1 0,1 2 0,0 1 0,2-2 0,-1 0 0,1 1 0,1 2 0,0 2 0,2 4 0,0 1 0,3 1 0,1 3 0,4 1 0,0 1 0,0 2 0,-1-5 0,-1 0 0,0-1 0,1 2 0,0 2 0,1 1 0,23 17 0,-5 2 0,18 13 0,-12-6 0,-4-3 0,-3-5 0,0 0 0,-2-1 0,-2-1 0,0-1 0,0-1 0,-3-3 0,3 4 0,-2-3 0,1 2 0,-1-1 0,1-2 0,-5-3 0,4 1 0,-3 0 0,4 1 0,1 1 0,0 1 0,-1-1 0,0 0 0,1 1 0,0 0 0,1 1 0,0 1 0,-1-2 0,0 2 0,-1-1 0,-1 1 0,0-2 0,0 0 0,0 0 0,3 1 0,0 1 0,1 1 0,-1 1 0,1-1 0,0 1 0,1 1 0,1 0 0,2 2 0,0 1 0,2 1 0,2 3 0,3 2 0,1 2 0,-1-1 0,1 2 0,1-1 0,-2-1 0,0 0 0,-2-1 0,-2-1 0,1 1 0,1 1 0,0 1 0,4 2 0,1 2 0,2 0 0,1 0 0,-4-4 0,-3-3 0,-6-5 0,-5-5 0,0 0 0,-8-6 0,-22-3 0,5-5 0,-57-26 0,16-3 0,-8-8 0,-27-17 0,-5-7 0,-5-3 0,1-1 0,12 6 0,7 4 0,21 15 0,7 3 0,-14-11 0,2 0 0,6 4 0,4 4 0,4 2 0,12 9 0,3 2 0,6 5 0,-3-1 0,-1-2 0,-2 2 0,2-1 0,6 5 0,5 5 0,6 4 0,2 4 0,8 7 0,2 26 0,8 14 0,7 26 0,5 12 0,8 8 0,3 1 0,0-2 0,0-16 0,-4-12 0,-2-11 0,-1-8 0,-1-5 0,-1-6 0,-2 0 0,1-1 0,0-1 0,-2-3 0,-2-4 0,-4-5 0,-4-3 0,-1-2 0,-17-16 0,-10-14 0,-17-19 0,-9-9 0,-7-8 0,-1-3 0,1 1 0,10 11 0,15 16 0,14 17 0,4 4 0,10 13 0,-5 1 0,11 20 0,5 15 0,8 17 0,9 11 0,2-2 0,4 3 0,-2-10 0,-4-11 0,-3-10 0,-9-16 0,-3-5 0,-5-6 0,1-3 0,-5-23 0,-4-3 0,-4-20 0,-3 9 0,1 5 0,3 10 0,8 10 0,12 6 0,17 18 0,23 16 0,12 13 0,7 6 0,-5-3 0,-17-10 0,-13-10 0,-15-9 0,-9-8 0,-11-5 0,-23-20 0,-20-12 0,-9-7 0,-3-3 0,-18-13 0,14 10 0,0-1 0,-9-12 0,-16-17 0,12 4 0,12 7 0,14 7 0,12 11 0,5 3 0,4 5 0,3 3 0,1 1 0,1 1 0,2 2 0,-1-2 0,1 1 0,4 3 0,1 4 0,5 6 0,1 7 0,2 1 0,0 1 0,-1-1 0,0-5 0,-3-3 0,0-3 0,-1-1 0,1 0 0,-2 1 0,0 0 0,2 8 0,-2-5 0,1 6 0,-3-3 0,-1-2 0,-2 2 0,-2-1 0,3 3 0,-2 0 0,1 0 0,3 3 0,0 0 0,5 5 0,0 0 0,-3 8 0,-1 3 0,-3 5 0,1 4 0,1 0 0,2 0 0,0-2 0,1-1 0,0-1 0,2-1 0,1 0 0,2-3 0,0-1 0,0-5 0,-1 5 0,0-5 0,-2 5 0,1-1 0,1 1 0,0-2 0,1 0 0,0-1 0,-1 0 0,-3 4 0,-1 2 0,0 4 0,-1 1 0,3-2 0,-1 0 0,1 0 0,-1-2 0,3-6 0,-1 4 0,2-1 0,-4 7 0,3-5 0,-3 4 0,2-2 0,-2 4 0,-2 1 0,1-1 0,1-2 0,0-1 0,-1 2 0,0 4 0,-2 3 0,-1 2 0,-1-1 0,0 3 0,1-3 0,0 1 0,2-1 0,0-4 0,0 1 0,1-2 0,-1-1 0,-2 3 0,0 0 0,-1 1 0,1-1 0,1 0 0,0 2 0,0 2 0,0 0 0,2 0 0,0-2 0,2-5 0,0-3 0,2-2 0,2-5 0,0-5 0,14-24 0,4-3 0,16-22 0,1 5 0,3-4 0,0-1 0,-3 5 0,-3 2 0,-2 3 0,-2 4 0,-3-1 0,-7 5 0,-3 2 0,-2 4 0,-1 4 0,-3 5 0,-2 5 0,-3 4 0,-7 25 0,-8 13 0,-7 32 0,-2 5 0,-1 18 0,1 3 0,2-3 0,4-8 0,5-27 0,5-16 0,1-17 0,3-13 0,1-4 0,3-24 0,8-22 0,8-23 0,14-29 0,6-6 0,2 0 0,-4 11 0,-12 31 0,-8 22 0,-8 16 0,-4 12 0,-3 8 0,-1 13 0,-1 14 0,0 11 0,0 22 0,0 23 0,3-20 0,3 20 0,3-40 0,2 6 0,0-13 0,-2-10 0,-2-9 0,-2-7 0,-2-3 0,21-50 0,-18 32 0,17-35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22.445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7 24575,'7'-1'0,"-2"0"0,-2 0 0,-1-1 0,1 2 0,-1 0 0,1-1 0,1 0 0,-2 1 0,1 0 0,-1 0 0,2 0 0,-2 0 0,1 0 0,-1 0 0,2 0 0,-2 0 0,1 0 0,-1 0 0,1 0 0,-1 0 0,3 0 0,-3 0 0,3 0 0,-4 0 0,1 0 0,1 1 0,1 0 0,-3 1 0,1-1 0,1 1 0,-1 1 0,1-1 0,-1 1 0,1 1 0,-1-3 0,-1 1 0,3 0 0,-1 1 0,0 0 0,0 1 0,-1-2 0,2 1 0,-1 0 0,-1 0 0,1-1 0,0 1 0,0-1 0,-2 1 0,0-1 0,2-1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22.400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554 1107 24575,'-1'-61'0,"-2"-10"0,1 2 0,0-26 0,2-10 0,2-3 0,4 2 0,3 24 0,1 16 0,-2 14 0,-4 8 0,-2 21 0,0-2 0,0 12 0,-1-6 0,1-3 0,-2-2 0,0-2 0,0-2 0,0 2 0,0 6 0,0 6 0,0 6 0,4 47 0,7 5 0,5 40 0,5-5 0,1-4 0,-2-3 0,-2-11 0,1-9 0,-2-4 0,1 1 0,0 2 0,-1 2 0,-1 4 0,-4 1 0,-3 2 0,-4 0 0,-3-3 0,0-6 0,-2-7 0,0-11 0,0-9 0,0-8 0,0-7 0,0-6 0,0-39 0,0-13 0,0-38 0,0-1 0,0-7 0,0-5 0,0 31 0,0-17 0,0 32 0,0-9 0,0 11 0,0 20 0,0 4 0,0 4 0,0 0 0,0 3 0,0 4 0,0 2 0,0 0 0,0-3 0,0-5 0,0 2 0,0 2 0,0 5 0,0 6 0,0 2 0,11 15 0,14 13 0,13 13 0,11 9 0,4 8 0,0 2 0,0 5 0,-6 2 0,-8-7 0,-5-2 0,-6-7 0,-1-5 0,-2-4 0,-1-3 0,3-1 0,-2-5 0,-1-3 0,-1-2 0,-3-3 0,-1 0 0,0-2 0,-1-1 0,1-1 0,-1-1 0,-3-2 0,-5-2 0,0-3 0,-8-8 0,-21-30 0,-9-10 0,-20-29 0,1-2 0,1-1 0,0 0 0,6 7 0,6 13 0,6 11 0,8 13 0,4 9 0,4 5 0,1 4 0,0 1 0,-1 0 0,-1-2 0,-1-2 0,0 0 0,-3-3 0,7 8 0,-5-7 0,5 5 0,-2-3 0,-2-1 0,5 4 0,2 1 0,2 3 0,3 1 0,-2 0 0,1 1 0,-1-2 0,0 0 0,2 2 0,-3-2 0,32 28 0,8 12 0,29 30 0,2 7 0,0 3 0,-4-2 0,-5 0 0,-10-7 0,-5-5 0,-5-7 0,-4-8 0,-2-6 0,-3-5 0,-2-5 0,-2-4 0,-2-4 0,-3-4 0,-2-2 0,0-1 0,-1-2 0,2 1 0,0 1 0,0 0 0,2 3 0,1 2 0,3 4 0,4 5 0,0 2 0,1 3 0,-2-2 0,-1-1 0,-1-4 0,-8-8 0,-1-2 0,-13-11 0,-28-31 0,-17-17 0,-28-32 0,9 6 0,8 8 0,10 10 0,7 6 0,3 5 0,3 3 0,9 10 0,1 4 0,3 1 0,1 2 0,0 1 0,2-2 0,-1 0 0,1 1 0,1 2 0,0 2 0,2 4 0,0 1 0,3 1 0,1 3 0,4 1 0,0 1 0,0 2 0,-1-5 0,-1 0 0,0-1 0,1 2 0,0 2 0,1 1 0,23 17 0,-5 2 0,18 13 0,-12-6 0,-4-3 0,-3-5 0,0 0 0,-2-1 0,-2-1 0,0-1 0,0-1 0,-3-3 0,3 4 0,-2-3 0,1 2 0,-1-1 0,1-2 0,-5-3 0,4 1 0,-3 0 0,4 1 0,1 1 0,0 1 0,-1-1 0,0 0 0,1 1 0,0 0 0,1 1 0,0 1 0,-1-2 0,0 2 0,-1-1 0,-1 1 0,0-2 0,0 0 0,0 0 0,3 1 0,0 1 0,1 1 0,-1 1 0,1-1 0,0 1 0,1 1 0,1 0 0,2 2 0,0 1 0,2 1 0,2 3 0,3 2 0,1 2 0,-1-1 0,1 2 0,1-1 0,-2-1 0,0 0 0,-2-1 0,-2-1 0,1 1 0,1 1 0,0 1 0,4 2 0,1 2 0,2 0 0,1 0 0,-4-4 0,-3-3 0,-6-5 0,-5-5 0,0 0 0,-8-6 0,-22-3 0,5-5 0,-57-26 0,16-3 0,-8-8 0,-27-17 0,-5-7 0,-5-3 0,1-1 0,12 6 0,7 4 0,21 15 0,7 3 0,-14-11 0,2 0 0,6 4 0,4 4 0,4 2 0,12 9 0,3 2 0,6 5 0,-3-1 0,-1-2 0,-2 2 0,2-1 0,6 5 0,5 5 0,6 4 0,2 4 0,8 7 0,2 26 0,8 14 0,7 26 0,5 12 0,8 8 0,3 1 0,0-2 0,0-16 0,-4-12 0,-2-11 0,-1-8 0,-1-5 0,-1-6 0,-2 0 0,1-1 0,0-1 0,-2-3 0,-2-4 0,-4-5 0,-4-3 0,-1-2 0,-17-16 0,-10-14 0,-17-19 0,-9-9 0,-7-8 0,-1-3 0,1 1 0,10 11 0,15 16 0,14 17 0,4 4 0,10 13 0,-5 1 0,11 20 0,5 15 0,8 17 0,9 11 0,2-2 0,4 3 0,-2-10 0,-4-11 0,-3-10 0,-9-16 0,-3-5 0,-5-6 0,1-3 0,-5-23 0,-4-3 0,-4-20 0,-3 9 0,1 5 0,3 10 0,8 10 0,12 6 0,17 18 0,23 16 0,12 13 0,7 6 0,-5-3 0,-17-10 0,-13-10 0,-15-9 0,-9-8 0,-11-5 0,-23-20 0,-20-12 0,-9-7 0,-3-3 0,-18-13 0,14 10 0,0-1 0,-9-12 0,-16-17 0,12 4 0,12 7 0,14 7 0,12 11 0,5 3 0,4 5 0,3 3 0,1 1 0,1 1 0,2 2 0,-1-2 0,1 1 0,4 3 0,1 4 0,5 6 0,1 7 0,2 1 0,0 1 0,-1-1 0,0-5 0,-3-3 0,0-3 0,-1-1 0,1 0 0,-2 1 0,0 0 0,2 8 0,-2-5 0,1 6 0,-3-3 0,-1-2 0,-2 2 0,-2-1 0,3 3 0,-2 0 0,1 0 0,3 3 0,0 0 0,5 5 0,0 0 0,-3 8 0,-1 3 0,-3 5 0,1 4 0,1 0 0,2 0 0,0-2 0,1-1 0,0-1 0,2-1 0,1 0 0,2-3 0,0-1 0,0-5 0,-1 5 0,0-5 0,-2 5 0,1-1 0,1 1 0,0-2 0,1 0 0,0-1 0,-1 0 0,-3 4 0,-1 2 0,0 4 0,-1 1 0,3-2 0,-1 0 0,1 0 0,-1-2 0,3-6 0,-1 4 0,2-1 0,-4 7 0,3-5 0,-3 4 0,2-2 0,-2 4 0,-2 1 0,1-1 0,1-2 0,0-1 0,-1 2 0,0 4 0,-2 3 0,-1 2 0,-1-1 0,0 3 0,1-3 0,0 1 0,2-1 0,0-4 0,0 1 0,1-2 0,-1-1 0,-2 3 0,0 0 0,-1 1 0,1-1 0,1 0 0,0 2 0,0 2 0,0 0 0,2 0 0,0-2 0,2-5 0,0-3 0,2-2 0,2-5 0,0-5 0,14-24 0,4-3 0,16-22 0,1 5 0,3-4 0,0-1 0,-3 5 0,-3 2 0,-2 3 0,-2 4 0,-3-1 0,-7 5 0,-3 2 0,-2 4 0,-1 4 0,-3 5 0,-2 5 0,-3 4 0,-7 25 0,-8 13 0,-7 32 0,-2 5 0,-1 18 0,1 3 0,2-3 0,4-8 0,5-27 0,5-16 0,1-17 0,3-13 0,1-4 0,3-24 0,8-22 0,8-23 0,14-29 0,6-6 0,2 0 0,-4 11 0,-12 31 0,-8 22 0,-8 16 0,-4 12 0,-3 8 0,-1 13 0,-1 14 0,0 11 0,0 22 0,0 23 0,3-20 0,3 20 0,3-40 0,2 6 0,0-13 0,-2-10 0,-2-9 0,-2-7 0,-2-3 0,21-50 0,-18 32 0,17-35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22.401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0 24575,'17'16'0,"-1"0"0,-7-7 0,-1 0 0,-2-3 0,-1 0 0,0-1 0,-1-1 0,1 2 0,1 1 0,0 0 0,2 2 0,-1-1 0,0 1 0,-1-2 0,0 0 0,1 0 0,0 0 0,0 0 0,0 1 0,0 0 0,-1 1 0,1-2 0,-3-2 0,1-2 0,1 2 0,1 0 0,1 3 0,-1-1 0,0-1 0,-1 1 0,1 0 0,0-1 0,-1 0 0,0 1 0,0-1 0,0-2 0,-1 1 0,0 0 0,-1 0 0,2 2 0,2 0 0,2 1 0,0 1 0,0-1 0,0 2 0,-1-1 0,-1 0 0,1 0 0,0 0 0,0 0 0,-1-1 0,-1-2 0,0 1 0,0 0 0,-1-1 0,2 1 0,5 5 0,-5-6 0,5 5 0,-5-5 0,2 2 0,0 2 0,-2-3 0,7 6 0,-9-7 0,10 8 0,-5-2 0,4 4 0,1 1 0,-1-1 0,-1-1 0,0-2 0,-1 1 0,0-1 0,0 0 0,2 2 0,-1-2 0,1 2 0,1 0 0,0-1 0,0 0 0,-2-1 0,0-1 0,-1-1 0,0 0 0,1-1 0,-1 0 0,0-1 0,0 0 0,1 0 0,-1-1 0,-1-1 0,-3-1 0,-5-2 0,-16-19 0,0 3 0,-16-17 0,15 15 0,-3-3 0,8 7 0,-2-2 0,1 3 0,1 0 0,1 1 0,3 3 0,0 0 0,-2 1 0,1 1 0,-2-2 0,3 2 0,0-2 0,-1-1 0,0-1 0,0 0 0,2 1 0,-3-2 0,0 1 0,-1 0 0,1 0 0,3 3 0,-2-1 0,0-1 0,-2-3 0,-2-2 0,2 1 0,-2-1 0,4 5 0,1-1 0,1 4 0,-2-4 0,0 2 0,-2-4 0,1 2 0,0 0 0,1 1 0,2 2 0,-3-1 0,0 2 0,-2-2 0,1 1 0,1 0 0,1 1 0,-2-3 0,0 1 0,-3-2 0,0 0 0,1 2 0,3-2 0,2 5 0,0-4 0,-1 2 0,-1-3 0,-2-1 0,1 1 0,1 1 0,2 1 0,-1 2 0,1-3 0,-4 1 0,-1-6 0,-3 0 0,2 1 0,3 3 0,3 2 0,1 0 0,-3-1 0,0 0 0,-3-3 0,1 1 0,0 0 0,2 1 0,1 2 0,2 1 0,-3-2 0,1 1 0,-2-3 0,1 2 0,-1 0 0,1 0 0,1 1 0,1 1 0,-2-2 0,1 2 0,-2-3 0,0-1 0,0 1 0,1 0 0,-1 2 0,2 1 0,0-2 0,0 1 0,1 0 0,-1 1 0,-2-2 0,-1-1 0,-1-2 0,1 2 0,0 2 0,3 1 0,0 1 0,-1 0 0,0-2 0,-2-1 0,1-1 0,0 1 0,-1 0 0,4 1 0,-2 2 0,3 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22.421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0 24575,'14'25'0,"-3"-4"0,-4-12 0,-1-2 0,-1-3 0,-1 0 0,1 0 0,-1 2 0,1-2 0,0 3 0,0-4 0,1 3 0,0-3 0,0 0 0,-1 0 0,2 0 0,-2-2 0,4 1 0,-3-1 0,3 1 0,-3-2 0,0 2 0,1 1 0,0 0 0,-1 1 0,0 0 0,0 1 0,0 1 0,0 0 0,-1-1 0,0-1 0,-1 2 0,0-2 0,0 2 0,-1 0 0,0-1 0,1 1 0,1-1 0,1 1 0,-1-2 0,-1 1 0,2 0 0,-2-1 0,0 2 0,1-1 0,-1 1 0,1 0 0,0 0 0,1 0 0,-2-1 0,1 0 0,1 0 0,-3-1 0,3 4 0,-2-5 0,-1 2 0,5 2 0,-2-3 0,2 4 0,-2-2 0,0-1 0,-1 1 0,1-1 0,0-1 0,0 0 0,-1 1 0,0-1 0,0 1 0,0 1 0,0 0 0,1 0 0,0-1 0,0 0 0,-1-1 0,0 0 0,1 1 0,0 0 0,1 0 0,-1 1 0,-1 0 0,1-1 0,0 0 0,0 0 0,1-1 0,1 0 0,-1 0 0,1 0 0,-1 1 0,0-1 0,1 2 0,0-1 0,1-1 0,1 1 0,-1-1 0,1 1 0,-2-1 0,0 0 0,-3-2 0,1 3 0,-1 0 0,1-1 0,2 2 0,-3-1 0,0-1 0,1 2 0,-2-2 0,2 3 0,-1-3 0,2 2 0,0 0 0,-1-1 0,0 0 0,1 2 0,1 1 0,2 1 0,0-1 0,-3-2 0,0 0 0,-1 0 0,0 0 0,-2 0 0,-1 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22.422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1 24575,'0'0'0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22.423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1 24575,'0'0'0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22.402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240 337 24575,'104'-3'0,"-32"-1"0,5-2 0,20-2 0,4-2 0,12-3 0,0-1 0,-18-1 0,-2 0 0,4-1 0,-2 0 0,-9 3 0,-2 0 0,1-1 0,-1 1 0,-3 0 0,-1 1 0,-3 2 0,-1-1 0,2 1 0,-2 0 0,-10 2 0,-2 1 0,57-7 0,-19 1 0,-20 2 0,4 1 0,-4 0 0,-4 1 0,-14 1 0,-32 4 0,-14 2 0,-14 1 0,-50 1 0,-27 0 0,8 1 0,-6 2 0,-10 2 0,-3 2 0,-8 3 0,-4 3 0,-11 3 0,-3 2 0,-8 4 0,-1 1 0,37-6 0,-1 0 0,0 0 0,0 2 0,-1 0 0,2-1 0,-27 8 0,3-1 0,13-3 0,2-1 0,10 0 0,3 0 0,13-3 0,3 0 0,-47 19 0,19-2 0,14-3 0,-8 5 0,7-2 0,7-1 0,16-8 0,16-9 0,10-4 0,11-5 0,8-3 0,4-2 0,4-3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22.403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596 1561 24575,'-15'8'0,"40"-12"0,37-15 0,20-8 0,-8 2 0,6-3 0,4-1-669,18-5 0,4-2 1,2 1 668,6-2 0,0 0 0,-4 3 0,-22 8 0,-3 2 0,-4 2 323,17-3 0,-7 3-323,-18 5 0,-5 3 331,25-6-331,-14 2 0,-33 5 0,-37 9 1029,-14 3-1029,-31 12 0,-67 27 0,9-3 0,-13 6 0,9-3 0,-6 3 0,-5 2-458,15-6 1,-4 2 0,-1 0 0,2 0 457,4-2 0,1-1 0,1 1 0,3-2 0,-17 9 0,4-2 0,5-1 0,-16 7 0,11-3 0,33-14 0,7-3 0,-30 15 0,46-24 0,40-12 0,42-16 0,17-9 0,15-8 0,5-1 0,11-5 0,5-1-133,-1-1 0,5-2 1,5-2-1,1 1 133,-9 3 0,3-1 0,1-1 0,0 1 0,-2 1 0,18-7 0,0 1 0,-2 0 0,-4 2-190,16-6 1,-3 1 0,-8 3 189,-23 9 0,-5 1 0,-6 3 0,3-2 0,-9 2 0,35-11 0,-70 19 0,-80 20 0,-24 15 0,-17 7 0,3 2 0,-8 3 0,-3 2 245,-16 8 1,-4 3-1,-1 1-245,25-8 0,-1 2 0,0 0 0,3-1 0,-18 8 0,2-1 0,5-1 197,17-6 1,3-2-1,5-1-197,-14 5 0,10-3 0,-16 6 0,57-18 0,90-31 0,21-12 0,17-8 0,0-1 0,9-4 0,5-3-77,-11 4 1,4-2 0,2-1 0,-1 0 76,-2 1 0,0 0 0,-1 0 0,-2 0 0,21-6 0,-4 0 0,-5 3 0,-21 7 0,-5 2 0,-5 2 0,8-4 0,-7 3 0,-12 5 0,-11 3 0,-13 1 0,-72 10 0,-42 17 0,-23 9 0,8 0 0,-9 3 0,-5 2-19,9-1 1,-5 1-1,-2 1 1,-1 2 18,-5 2 0,-3 1 0,2 1 0,2-1 0,13-4 0,1 1 0,3-2 0,3 0-13,-15 3 1,4-2 0,6-1 12,-12 3 0,11-3 0,-28 6 0,48-11 0,70-13 0,61-15 0,41-14 0,-16 6 0,8-2 0,2-1 453,11-2 0,2 0 0,-1 0-453,1-1 0,-1 1 0,-8 1 20,3 1 0,-11 3-20,-24 5 0,-8 2 0,10-6 0,-151 21 0,-13 9 0,-17 7 0,7 0 0,-8 4 0,-4 2-364,19-4 1,-5 3 0,1 0 0,4 1 363,-19 7 0,5 1 0,3-1 0,12-3 0,4-1 0,6-1 286,-9 3 0,13-1-286,-3 8 0,144-18 0,16-20 0,22-10 0,7-3 0,3-2 0,8-3 0,6-2 0,3-2-508,-8 2 1,5-3-1,3 0 1,-1-1-1,-3 0 508,-7 0 0,0-1 0,-1 0 0,-3 0 0,-3 1 0,7-2 0,-2 0 0,-4 1 0,-5 1 337,9-1 1,-5 1 0,-9 1-338,4-1 0,-10 1 0,-14 7 0,-25-1 0,-44 5 0,-70 22 0,-44 18 0,8-2 0,-12 5 0,-6 4-548,7-2 0,-6 3 0,-3 2 0,2 0 548,1 1 0,0 0 0,2 1 0,2 0 0,12-5 0,2 1 0,3-1 0,3-1 748,-10 4 1,4-1 0,7-3-749,-5 2 0,11-2 285,-19 16-285,167-52 0,14-14 0,21-9 0,7-4 0,-1 1 0,6-4 0,5-2 0,2 0-500,-9 1 1,4-1 0,2-1 0,-1 0 0,-2 0 499,-9 3 0,-1 0 0,-2 1 0,-2 0 0,-3 1 0,6-3 0,-3 2 0,-4 1 0,-2 1 732,16-4 0,-4 2 0,-13 3-732,-10 4 0,-21 2 111,-32-4-111,-112 41 0,-62 25 0,55-15 0,-8 3 0,-5 3 0,-4 2-513,3-1 0,-6 2 0,-2 2 0,0 0 0,3 0 513,7-1 0,1 1 0,2 0 0,1-1 0,3 0 0,-9 3 0,2-1 0,3-1 0,6-2 818,-6 2 0,7-2 0,7-3-818,-4 2 0,10-4 0,14-7 0,16-1 0,28-3 0,126-37 0,-31 2 0,13-5 0,4-1 0,-2-1 0,5-2 0,3-1 0,0 0 425,9-5 1,1-1-1,1 0 1,-3 0-426,-7 4 0,-2-1 0,-2 1 0,-3 1 0,12-4 0,-5 1 0,-6 3 0,10-4 0,-12 4 0,23-6 0,-59 13 0,-79 21 0,-28 13 0,-16 9 0,-6 3 0,-9 5 0,-5 3-409,6-2 1,-5 3 0,-2 2 0,0-1 408,-8 4 0,-1 1 0,0 0 0,2-1 0,9-4 0,2 0 0,1-1 0,4-1 378,-11 4 0,4-1 1,6-3-379,-10 5 0,10-4 0,23-9 0,8-3 0,-11 9 0,145-43 0,-9-7 0,16-8 0,7-1 0,1 0 0,6-2 0,5-2 0,0-1-168,8-2 1,2-2 0,2-1 0,2 0 167,-18 5 0,3-2 0,0 1 0,-1 0 0,-2 1 0,14-4 0,-1 2 0,-2 0 0,-4 1 0,-14 4 0,-3 0 0,-2 2 0,-3 0 12,16-4 1,-4 1-1,-16 4-12,19-10 0,-133 35 0,-31 16 0,-19 8 0,-3 3 0,-10 4 0,-8 4-577,-5 4 0,-9 3 0,-4 3 1,1 0 576,25-8 0,-2 0 0,1 1 0,0 0 0,1 0 0,-22 7 0,0 1 0,3-1 0,4-2 556,-13 5 0,6-1 0,11-5-556,3 0 0,15-6 0,-7 5 0,103-32 0,59-25 0,30-18 0,-17 8 0,5-3 0,2-1-219,14-5 1,3-3 0,-2 0 218,-7 2 0,-2 0 0,-3 1 0,24-11 0,-8 3 1228,-27 9 0,-10 3-1228,1-11 480,-138 20-480,-41 16 0,-25 9 0,45 1 0,-6 1 0,-4 2 0,-1 0-432,-11 1 1,-4 1-1,0 1 1,2 1 431,8-1 0,1 1 0,2 1 0,1 0 0,-23 5 0,2 0 0,12-1 351,9-2 0,7-1-351,-25 8 0,46-13 0,143-44 0,23-1 0,19-3 0,-17 8 0,8-2 0,2 1-167,-17 5 1,4 1-1,-1 0 1,-6 2 166,2 0 0,-4 2 0,-5 2 864,14-5 1,-9 2-865,-15 5 0,-11 2 0,-12-6 0,-117 22 0,-29 15 0,-20 8 0,12 1 0,-9 3 0,-1 2-299,27-5 1,-1 0 0,0 2 0,3-1 298,-24 8 0,3-1 0,6 0 0,18-5 0,5-1 0,5-1 343,-21 5 0,15-5-343,14-5 0,117-42 0,16-1 0,19-5 0,3-1 0,7-5 0,4 0 0,1-2-165,1 0 1,2-2 0,-5 3 164,23-9 0,-9 4 603,-31 10 0,-7 3-603,30-14 0,-86 20 0,-115 27 0,9 9 0,-12 5 0,4 2 0,-7 3 0,8-1 0,2-1 0,3 2 0,-28 9 0,10-2 0,13-6 525,1 1-525,69-15 0,118-34 0,0-2 0,10-3 0,7-3 0,2-2 0,0-1 0,-3 0 0,-16 6 0,-8 2 0,27-10 0,-40 8 0,-114 17 0,-20 13 0,-12 6 0,-22 2 0,-6 4 0,-8 1 0,1 2 0,15 2 0,6 0 0,18-4 0,5 0 0,-22 5 0,85-14 0,97-20 0,-21 4 0,7-2 0,10-2 0,-1-1 0,-11 1 0,-5 1 0,31-8 0,-37 6 0,-70 8 0,-68 6 0,9 3 0,-7 0 0,-10 0 0,0 2 0,7 0 0,4 1 0,-39 5 0,51 0 0,65-6 0,64-14 0,42-8 0,-51 7 0,-1-1 0,42-11 0,-36 7 0,-43 7 0,-71 6 0,-61 9 0,39 2 0,-1 0 0,-3 2 0,3 1 0,-38 10 0,36-6 0,44-5 0,106-19 0,-1-3 0,-11 1 0,-2-1 0,1-4 0,-27 8 0,-34 6 0,-39 8 0,-29 8 0,-15 7 0,2 3 0,21-4 0,22-4 0,19-7 0,21-3 0,20-5 0,12-2 0,1-2 0,-9 1 0,-12 0 0,-12 3 0,-44 1 0,4 0 0,-25 0 0,27 0 0,21 0 0,64-13 0,7-3 0,49-12 0,-39 5 0,-19 5 0,-46 10 0,-36 4 0,-26 4 0,-12 0 0,8 1 0,20 1 0,25-1 0,72-5 0,7-4 0,39-6 0,-33 0 0,-20 5 0,-27 4 0,-34 3 0,-11 2 0,-46 7 0,2 5 0,-10 4 0,17 0 0,31-7 0,27-4 0,35-3 0,41-11 0,39-11 0,-43 4 0,2-2 0,0-2 0,-2-1 0,-4 2 0,-3 0 0,44-12 0,-29 8 0,-22 6 0,-23 8 0,-15 3 0,-8 3 0,0 0 0,6-3 0,9-1 0,10-2 0,0 1 0,-4 2 0,-9 3 0,-13 1 0,-49 17 0,-32 15 0,13-7 0,-3 2 0,-1 3 0,0 0 0,-48 24 0,30-13 0,25-12 0,28-12 0,27-9 0,51-13 0,68-22 0,-9 0 0,6-3 0,-25 5 0,2 0 0,-7 1 0,6-1 0,-8 3 0,-5 1 0,-4 2 0,10-4 0,-3 3 0,31-9 0,-69 16 0,-71 17 0,-59 20 0,14-1 0,-6 4 0,-13 6 0,-1 3 0,2 1 0,2-1 0,10-5 0,5-1 0,-20 8 0,49-17 0,77-19 0,21-11 0,14-6 0,39-11 0,11-5 0,-26 7 0,3-2 0,0 0 0,-4 1 0,-1-1 0,-3 2 0,31-9 0,-9 3 0,-26 9 0,-9 2 0,31-8 0,-43 10 0,-48 12 0,-71 20 0,-10 5 0,-11 6 0,-16 4 0,-3 4 0,-4 2 0,2 0 0,22-6 0,10-2 0,-3 3 0,63-14 0,99-22 0,-15-4 0,8-3 0,22-6 0,4-3 0,2-2 0,-3-2 0,-18 5 0,-4 0 0,-7 2 0,-9 1 0,4 1 0,-54 6 0,-127 32 0,10 3 0,-9 3 0,24-6 0,-2 2 0,0 0 0,0 2 0,0 0 0,4 0 0,-19 6 0,9-3 0,-27 9 0,47-11 0,86-13 0,37-11 0,18-8 0,25-3 0,7-3 0,8-2 0,0-2 0,-9-1 0,-6 0 0,-26 4 0,-6 2 0,27-6 0,-53 7 0,-92 7 0,-21 7 0,-16 3 0,-28 5 0,-7 2 0,38-3 0,-1 2 0,2 0 0,-34 8 0,6 0 0,21-2 0,9-2 0,-14 3 0,30-5 0,119-23 0,12-5 0,8-1 0,-12 3 0,2-1 0,41-11 0,0 0 0,14-3 0,-55 12 0,-2 1 0,37-8 0,-70 14 0,-45 8 0,-50 11 0,-25 9 0,-1 4 0,18-2 0,36-9 0,62-12 0,72-18 0,-32 5 0,2-2 0,8-2 0,-3-1 0,35-15 0,-35 5 0,-46 6 0,-120 7 0,-3 9 0,-12 3 0,29 1 0,-2 0 0,0 0 0,-41 1 0,3 2 0,24 0 0,5 3 0,15 1 0,4 1 0,5-1 0,6 1 0,-12 3 0,94-9 0,75-11 0,-31 2 0,3-1 0,1-1 0,-1-1 0,42-9 0,-33 6 0,-28 5 0,-33 5 0,-57 2 0,-71 7 0,36 1 0,-8 3 0,-31 9 0,2 1 0,41-8 0,3 1 0,-14 7 0,10-2 0,17-6 0,10 1 0,52-6 0,58-10 0,49-12 0,-44 4 0,3-1 0,-2-1 0,-2 0 0,48-13 0,-32 9 0,-28 6 0,-26 5 0,-26 5 0,-34 2 0,-25 1 0,-16 5 0,1 2 0,14 5 0,33-5 0,31-3 0,58-15 0,12-5 0,3-2 0,22-6 0,-19 3 0,-6 0 0,-13 1 0,8-2 0,-31 8 0,-36 4 0,-53 9 0,-22 2 0,-11 2 0,12 2 0,27 0 0,34-2 0,42-4 0,31-7 0,20-5 0,-5-2 0,-22 1 0,-18 4 0,-31 5 0,-48 4 0,-9 7 0,-23 1 0,27 2 0,6 0 0,11-1 0,10-2 0,64-2 0,20-5 0,43-4 0,-18-4 0,-13-3 0,-21 1 0,-16 3 0,-23 4 0,-21 1 0,-25 3 0,-20 2 0,-11 3 0,3 2 0,16-2 0,26-2 0,89-13 0,5-5 0,-13 4 0,1 0 0,27-11 0,-32 6 0,-27 5 0,-43 6 0,-44 3 0,-34 4 0,-20 3 0,7 4 0,27 1 0,41-5 0,119-13 0,0-6 0,-8 1 0,2-2 0,20-9 0,-28 4 0,-28 7 0,-30 8 0,-29 2 0,-21 3 0,-12 1 0,-9 5 0,25-2 0,5 2 0,99-6 0,13-2 0,-13 0 0,3-2 0,-14 0 0,-3-1 0,39-4 0,-34 1 0,-22 3 0,-40 2 0,-48 4 0,-60 12 0,39-5 0,-3 2 0,1 2 0,1 0 0,-41 11 0,8 0 0,54-12 0,36 3 0,99-14 0,-19-3 0,6-3 0,12-1 0,1-2 0,-13-1 0,-4 0 0,-6-1 0,-4 0 0,26-3 0,-30 5 0,-33 2 0,-74 5 0,-55 4 0,33 1 0,-5 2 0,-5 2 0,1 1 0,13 1 0,4 0 0,-42 9 0,58-9 0,48-4 0,72-9 0,41-8 0,-49 3 0,1-1 0,55-12 0,-27 2 0,-33 5 0,-33 7 0,-35 2 0,-39 5 0,-20 0 0,-7 0 0,11 0 0,20 0 0,33 0 0,71-6 0,3 1 0,45-6 0,-38 1 0,-14 2 0,-15 0 0,-14 4 0,-12 2 0,-9 2 0,-3 0 0,-1 0 0,-22 0 0,5 0 0,-16 0 0,9 0 0,7 0 0,0 0 0,2 0 0,-1 0 0,0 0 0,-3 0 0,-3 0 0,-4 0 0,-2 0 0,0 0 0,1 0 0,6 0 0,4 0 0,5 0 0,1 0 0,-1 0 0,0 0 0,-4 0 0,1 0 0,-1 1 0,0 0 0,1 0 0,-1-1 0,0 0 0,-2 0 0,0 0 0,-1 1 0,-1 0 0,-2 1 0,-3-1 0,-3 0 0,-1 1 0,0 0 0,1 1 0,3-1 0,0 1 0,3 0 0,-5 1 0,3-2 0,-7 3 0,5-3 0,-2 0 0,5 0 0,4 0 0,5 0 0,2-1 0,0 2 0,2-3 0,24-2 0,4-3 0,27-5 0,-13 3 0,0 0 0,-10 2 0,-4 1 0,-5 0 0,-3 2 0,-2 0 0,1 0 0,0 1 0,2-1 0,1 0 0,1 1 0,0-2 0,1 1 0,1 0 0,-1-1 0,1 0 0,-1 1 0,-1 1 0,1-2 0,-3 2 0,1-1 0,-1 1 0,0 1 0,1 0 0,1 0 0,-2 0 0,0 0 0,-3 0 0,-2 0 0,1 0 0,1 0 0,1 0 0,2 0 0,-3 0 0,0 0 0,-1 0 0,-1 0 0,0 0 0,-1 0 0,0 0 0,1 0 0,-1 0 0,1 0 0,-2 0 0,1 0 0,0 0 0,4 1 0,2 0 0,1 0 0,-1 0 0,-2 0 0,-3 0 0,-3 0 0,1 0 0,-1 0 0,0 0 0,1 0 0,4 0 0,-6 0 0,10 0 0,-4 0 0,5 0 0,-6 0 0,0 0 0,-5 1 0,1-1 0,-1 0 0,-3-1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22.404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1 603 24575,'19'-13'0,"-3"2"0,-4 2 0,0 1 0,-2 0 0,0 1 0,-1 1 0,0 1 0,-1 1 0,0 0 0,-2 1 0,-1 0 0,2-1 0,-1 0 0,2-1 0,-2 0 0,-1 1 0,1-1 0,0 2 0,0 1 0,0-2 0,0 0 0,0 0 0,0-1 0,1 1 0,1 0 0,-1 0 0,-1 2 0,0-1 0,-1 1 0,2-2 0,0 1 0,0-2 0,3 0 0,-4 3 0,5-3 0,-8 5 0,6-4 0,-5 2 0,4-1 0,0-1 0,-1 1 0,1 0 0,-2 1 0,1-1 0,0 0 0,0 1 0,-1-2 0,0 2 0,-1-1 0,2-1 0,0 1 0,-1 0 0,2 0 0,-4 0 0,4 0 0,-2 0 0,-1 0 0,2 0 0,-2 1 0,1-1 0,2-1 0,-1 1 0,1 0 0,-2 2 0,0-1 0,2-1 0,-1 0 0,1-1 0,-2 2 0,0 1 0,1-2 0,0 1 0,1-1 0,-1 0 0,1 0 0,-1 1 0,-1 1 0,0 0 0,0-1 0,1 1 0,0-2 0,-1 2 0,2-1 0,-1 0 0,2 0 0,-1-1 0,2 1 0,0-1 0,0 1 0,0 0 0,-2 1 0,-1-1 0,-2 1 0,2 0 0,2-1 0,1 0 0,1-1 0,0 1 0,-1 0 0,-2 1 0,0 1 0,-4-1 0,7-1 0,-4-1 0,5 0 0,-1 0 0,0 2 0,0-1 0,-1 0 0,1 1 0,-2-1 0,-1 0 0,-1 1 0,-1 1 0,0-1 0,2-1 0,0-1 0,1 1 0,0 0 0,0-1 0,0 1 0,1-1 0,0 0 0,2 0 0,-1 0 0,-2 1 0,4-3 0,-2 1 0,2 0 0,-2 0 0,-2 2 0,2-1 0,-1 0 0,-1 0 0,1 0 0,-1 0 0,1 0 0,0 0 0,-2 0 0,0 1 0,-1-1 0,3 0 0,2-1 0,1 0 0,1-1 0,-3 2 0,1-2 0,-3 3 0,2-2 0,-1 2 0,6-2 0,3-1 0,-1 2 0,-3-1 0,-6 2 0,1 0 0,1 0 0,-1-1 0,1 0 0,-1 1 0,-1 0 0,1 0 0,0 0 0,0 0 0,2 0 0,-2 0 0,0-1 0,1 1 0,3 0 0,-4-1 0,3 1 0,-5 0 0,2 0 0,1 0 0,0 0 0,-1 0 0,1 1 0,2-3 0,-4 4 0,7-4 0,-5 2 0,5-1 0,0 0 0,-3 1 0,1 0 0,1-2 0,-1 1 0,-1 0 0,0 0 0,3 0 0,3 0 0,2 0 0,0 0 0,-4 1 0,3 0 0,6-1 0,-7 1 0,12-1 0,-10 1 0,8-1 0,2 0 0,0 1 0,3 0 0,0 1 0,1-1 0,4 0 0,7 1 0,-15 1 0,15 0 0,-13 0 0,5 0 0,-5 0 0,-7 0 0,-14 0 0,-1 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22.405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912 1054 24575,'22'0'0,"-4"0"0,-6 0 0,-1 1 0,1 1 0,0 2 0,-3 0 0,-1 0 0,0-1 0,0 0 0,2 0 0,4 1 0,1-1 0,1 1 0,-2-2 0,-4 1 0,-1-1 0,-3 0 0,0 1 0,0-1 0,1 2 0,0-3 0,0 2 0,2 1 0,-1-1 0,4 2 0,-1-2 0,-1 1 0,-2-1 0,-1-1 0,-2 0 0,3-1 0,-3 1 0,3 0 0,-3 0 0,1-1 0,2 3 0,-2-1 0,3 2 0,2 1 0,1 1 0,1-1 0,-2-1 0,-4-2 0,-1-1 0,-1-1 0,3 1 0,-1 0 0,1 0 0,-2 0 0,1 0 0,-1 0 0,2-1 0,-2 0 0,2-1 0,-1 0 0,0 0 0,1 0 0,1 0 0,1 0 0,2 0 0,1-2 0,1 0 0,0-1 0,0-1 0,-3 1 0,-1 0 0,-3 0 0,-2 2 0,2-4 0,-3 3 0,3-3 0,-1 1 0,0 0 0,1 0 0,-2 0 0,0 1 0,3-2 0,-4 1 0,4 0 0,-3 1 0,3-1 0,0 1 0,-1 1 0,1 0 0,-3 0 0,1-1 0,2-1 0,-1 1 0,1-1 0,-3 2 0,-25 6 0,11-2 0,-20 3 0,18-3 0,2 1 0,0 0 0,1 0 0,2-1 0,0 0 0,0-1 0,0 0 0,-3 2 0,2-2 0,-2 2 0,5-1 0,-3 0 0,0 0 0,1 0 0,-2-1 0,3 1 0,-1 0 0,-4 1 0,-1-1 0,-3 2 0,2-1 0,0-1 0,-2 0 0,7 0 0,-6 1 0,2-1 0,-1 1 0,-3-1 0,4 0 0,0 1 0,-1-1 0,0 1 0,-2-1 0,-1 1 0,1-1 0,2 0 0,1-1 0,2-1 0,1 0 0,-2 1 0,0 0 0,-2 0 0,-1 0 0,3-1 0,0 0 0,2 0 0,1 0 0,1 0 0,0-6 0,2 2 0,-1-6 0,3 4 0,1 0 0,-1-2 0,0 1 0,-1-1 0,1 2 0,-1 0 0,1-1 0,0-1 0,-1-1 0,0-1 0,0 1 0,-1-1 0,1 2 0,0 1 0,-1 0 0,0 1 0,0 0 0,1 0 0,-3-1 0,3 3 0,-2-2 0,0 1 0,2 1 0,-4-3 0,4 2 0,-1-1 0,-1 1 0,0 0 0,1 0 0,-1 0 0,0-1 0,0 1 0,0 0 0,0 0 0,1 0 0,-1 1 0,-1 0 0,1-2 0,-1 1 0,0-3 0,0 2 0,0 0 0,-1-1 0,0 2 0,-1-1 0,1 0 0,0-1 0,-1 1 0,3 1 0,-3-1 0,1-1 0,0-1 0,0-1 0,1 2 0,-2-1 0,1 0 0,-1 0 0,1 1 0,1-1 0,0 1 0,0 0 0,0 0 0,0 1 0,0 0 0,0 0 0,0 0 0,0-1 0,-1-1 0,-1 0 0,-1-1 0,-1 0 0,0-2 0,-1-1 0,0 0 0,0-1 0,0-1 0,0-1 0,-1 1 0,2 1 0,-1 0 0,2 1 0,-1 2 0,0-1 0,0 1 0,-1-1 0,1 0 0,0 1 0,1-1 0,-1 1 0,0-1 0,-1 1 0,-1-2 0,1 0 0,-1-1 0,-2-6 0,3 7 0,-6-10 0,3 5 0,-8-9 0,-4-8 0,-7-4 0,-7-6 0,-2 5 0,-16-4 0,-13-1 0,-14-5 0,31 19 0,11 8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9:02.334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15 440 24575,'-2'7'0,"-5"27"0,4-17 0,1-5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9:02.310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0 24575,'17'16'0,"-1"0"0,-7-7 0,-1 0 0,-2-3 0,-1 0 0,0-1 0,-1-1 0,1 2 0,1 1 0,0 0 0,2 2 0,-1-1 0,0 1 0,-1-2 0,0 0 0,1 0 0,0 0 0,0 0 0,0 1 0,0 0 0,-1 1 0,1-2 0,-3-2 0,1-2 0,1 2 0,1 0 0,1 3 0,-1-1 0,0-1 0,-1 1 0,1 0 0,0-1 0,-1 0 0,0 1 0,0-1 0,0-2 0,-1 1 0,0 0 0,-1 0 0,2 2 0,2 0 0,2 1 0,0 1 0,0-1 0,0 2 0,-1-1 0,-1 0 0,1 0 0,0 0 0,0 0 0,-1-1 0,-1-2 0,0 1 0,0 0 0,-1-1 0,2 1 0,5 5 0,-5-6 0,5 5 0,-5-5 0,2 2 0,0 2 0,-2-3 0,7 6 0,-9-7 0,10 8 0,-5-2 0,4 4 0,1 1 0,-1-1 0,-1-1 0,0-2 0,-1 1 0,0-1 0,0 0 0,2 2 0,-1-2 0,1 2 0,1 0 0,0-1 0,0 0 0,-2-1 0,0-1 0,-1-1 0,0 0 0,1-1 0,-1 0 0,0-1 0,0 0 0,1 0 0,-1-1 0,-1-1 0,-3-1 0,-5-2 0,-16-19 0,0 3 0,-16-17 0,15 15 0,-3-3 0,8 7 0,-2-2 0,1 3 0,1 0 0,1 1 0,3 3 0,0 0 0,-2 1 0,1 1 0,-2-2 0,3 2 0,0-2 0,-1-1 0,0-1 0,0 0 0,2 1 0,-3-2 0,0 1 0,-1 0 0,1 0 0,3 3 0,-2-1 0,0-1 0,-2-3 0,-2-2 0,2 1 0,-2-1 0,4 5 0,1-1 0,1 4 0,-2-4 0,0 2 0,-2-4 0,1 2 0,0 0 0,1 1 0,2 2 0,-3-1 0,0 2 0,-2-2 0,1 1 0,1 0 0,1 1 0,-2-3 0,0 1 0,-3-2 0,0 0 0,1 2 0,3-2 0,2 5 0,0-4 0,-1 2 0,-1-3 0,-2-1 0,1 1 0,1 1 0,2 1 0,-1 2 0,1-3 0,-4 1 0,-1-6 0,-3 0 0,2 1 0,3 3 0,3 2 0,1 0 0,-3-1 0,0 0 0,-3-3 0,1 1 0,0 0 0,2 1 0,1 2 0,2 1 0,-3-2 0,1 1 0,-2-3 0,1 2 0,-1 0 0,1 0 0,1 1 0,1 1 0,-2-2 0,1 2 0,-2-3 0,0-1 0,0 1 0,1 0 0,-1 2 0,2 1 0,0-2 0,0 1 0,1 0 0,-1 1 0,-2-2 0,-1-1 0,-1-2 0,1 2 0,0 2 0,3 1 0,0 1 0,-1 0 0,0-2 0,-2-1 0,1-1 0,0 1 0,-1 0 0,4 1 0,-2 2 0,3 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22.406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995 708 24575,'75'0'0,"0"-1"0,13 0 0,6 3 0,24 6 0,6 6-483,-36 0 0,2 2 1,0 4 482,6 4 0,0 3 0,-1 3 0,-6 1 0,-1 2 0,-1 2 0,1 0 0,-1 2 0,0 0 0,-4-1 0,-1 2 0,-1-1 0,-4-1 0,0 0 0,-1 0 0,1 1 0,0 0 0,-1-1 28,29 15 0,-2-1-28,-3-2 0,-2-1 169,-7-3 1,-3-2-170,-11-5 0,-3-2 0,-7-4 0,-3 0 0,44 23 725,-19-6-725,-18-7 328,-25-14-328,-15-8 0,-14-8 0,-7-4 0,-79-42 0,5 0 0,-11-7 0,-12-5 0,-12-5 0,-3-3-582,15 9 0,-2-1 0,-2-1 0,-2-2 582,-13-5 0,-2-1 0,-3-1 0,-1 0 0,16 7 0,-2 0 0,-1-1 0,0 1 0,0 0-481,-1 0 0,1-1 0,-1 1 0,0 0 0,-1 1 481,-2-2 0,-1 0 0,1 1 0,0 0 0,3 3 0,-13-6 0,2 2 0,3 2 0,2 3-179,13 6 0,2 3 0,2 1 1,2 3 178,-13-3 0,3 4 0,4 2 0,-21-2 0,7 5 0,14 6 0,7 3 963,18 5 1,7 3-964,-21-1 2590,26 3-2590,28 5 931,14 2-931,14 0 0,52 3 0,11 7 0,16 6 0,10 0 0,12 4 0,6 3-583,-6-1 1,5 4 0,4 0 0,3 3 582,-12-3 0,4 2 0,1 0 0,0 2 0,1 0 0,1 2 0,2 0 0,-1 2 0,0-1 0,-3 2 0,-6-2 0,-1 0 0,-2 1 0,-2 0 0,-4 0-165,5 2 0,-3 0 0,-4-1 0,-3 0 165,8 5 0,-6-2 0,-6-1 0,6 5 0,-9-2 0,-20-10 0,-4-2 0,42 18 0,-52-24 2244,-6-6-2244,-26-10 745,1 1-745,-6-2 0,-5-2 0,-3-1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22.407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1589 773 24575,'30'-14'0,"74"12"0,6 17 0,20 10 0,-40-7 0,5 2 0,6 4 0,1 1-656,-3 2 1,3 2-1,2 2 1,1 1 0,0 1 255,2 2 1,2 1 0,-1 1 0,0 1 0,-3 0 399,-4-1 0,-2 0 0,-1 1 0,-2-1 0,-2 1 115,10 5 0,-2 0 1,-4 0-1,-5-2-115,4 2 0,-6-1 0,-4-1 542,22 11 1,-9-3-543,-25-11 0,-8-3 0,13 8 0,-32-15 2689,-33-17-2689,-29-13 1038,-46-22-1038,-19-8 0,-19-8 0,-1 0 0,-11-4 0,-9-2-656,21 10 1,-6-1-1,-6-2 1,-3 0 0,-2-1 404,18 7 0,-3 0 0,-2-2 0,-3 1 0,0 0 1,-1-1-1,-1 1 251,-9-2 0,-1-1 0,-3 1 0,0 0 0,1 0 0,0 0 0,2 1-366,5 2 0,1 0 0,0 1 0,1 0 0,1 1 0,3 0 0,1 0 366,-2 0 0,0 0 0,2 1 0,3 0 0,4 2 0,4 1-141,-14-4 0,5 2 1,5 1-1,7 2 141,3 0 0,6 2 0,4 0 0,-20-6 0,9 2 0,-17-7 3276,37 9-2537,110 36-739,28 12 0,21 9 0,-8-2 0,12 4 0,4 2 0,-7-1 220,5 0 0,-5 0 0,14 5-220,-6-2 0,12 4 0,8 3 0,4 2 0,-1 0 0,-6-3-420,-11-4 1,-2 0-1,-1-1 1,0 0-1,0 1 1,3 0 419,7 4 0,2 0 0,2 1 0,-1 0 0,-2-1 0,-2 0 0,-10-4 0,1 0 0,-1 0 0,-3-1 0,-6-1 0,-7-3-40,25 10 1,-11-3 0,-8-2 39,10 5 0,-9-3 0,-17-9 0,-12-1 0,-13 9 2187,-134-26-2187,11-16 0,-16-6 0,-8-3 0,-3-1 0,-9-3 0,-4-1 0,-1-2 319,12 2 1,-3-2-1,-1 0 1,0-2-1,0 1-319,2-2 0,-2 0 0,2 0 0,1-1 0,5 2 0,-4-2 0,3 0 0,4 1 0,6 1 16,-1-1 1,6 2 0,5 0-17,-19-4 0,9 1 0,23 6 0,10 1 0,1-9 0,155 23 0,-7 11 0,19 8 0,8 2-494,-9 0 0,6 2 0,3 2 0,2 1 494,-15-2 0,2 2 0,1 0 0,-1 1 0,-3 0 0,14 4 0,-3 0 0,-2 1 0,-7-2 0,10 5 0,-6-1 0,-7-2 968,19 6 1,-12-3-969,-39-10 0,-8-3 99,33 12-99,-116-32 0,-52-20 0,-30-13 0,-6-1 0,-15-4 0,-7-4-536,30 10 0,-5-1 1,-3-1-1,-2-2 0,0 1 536,11 3 0,-1-1 0,-2-1 0,0 0 0,1 1 0,1 0 0,-14-3 0,0-1 0,1 1 0,3 1 0,3 0 0,-7-1 0,3 0 0,4 2 0,5 1 601,-7-2 1,6 1-1,7 4-601,-8-3 0,11 4 0,25 6 0,8 3 0,-4-5 0,139 23 0,-6 10 0,15 5 0,9 4 0,13 4 0,11 3 0,7 3 0,5 2-187,-20-4 0,6 2 1,4 2-1,1 1 1,1 1-1,-3-1 187,0 2 0,1 0 0,0 0 0,-1 1 0,-2 0 0,-3-1 0,-11-3 0,0 0 0,-3-1 0,-1 1 0,-3-2 0,-3 0-198,21 7 1,-3 0-1,-6-2 1,-9-3 197,-8-1 0,-8-3 0,-3 0 0,22 7 0,-10 0 0,14 14 0,-161-38 0,-16-15 0,-22-10 0,-10-3 0,15 3 0,-8-3 0,-6-1 0,-2-2 0,-1 0 241,4 0 1,-2 0 0,-3-2-1,0 0 1,0 0 0,1 0-242,4 1 0,-1-1 0,1 0 0,1 0 0,2 1 0,3 0 0,-27-8 0,3 1 0,5 1 0,7 0 0,-4-2 0,7 1 0,8 1 480,-9-5 0,13 0-480,18 7 0,32 1 0,89-6 0,27 21 0,33 10 0,11 4 0,-11 1-763,-2 0 1,-4 2-1,14 3 763,-7 1 0,14 1 0,9 2 0,2 3 0,-3 0 0,-11 2 0,-10 3 0,-6 1 0,-3 2 0,0 1 0,3-1 0,9 2 0,1 0 0,2 1 0,-3 0 0,-3 0 0,13 3 0,-2 0 0,-6 0 0,-9-2 0,-13-3 0,-9-1 0,-6-1 0,6 0 0,-13-3 2266,-7-1-2266,-104-33 0,-38-12 0,2 1 0,-10-4 0,-7-1-532,-1 0 0,-6-2 0,-4-1 0,0 0 532,-9-3 0,-2 1 0,0-1 0,3 2 0,15 4 0,3 1 0,1 1 0,3 0 596,-20-4 1,2 0-1,8 2-596,-14-4 0,13 3 0,-14-6 0,53 6 0,109 24 0,37 7 0,4 1 0,13 2 0,6 4-462,0 1 1,7 4 0,3 1 0,0 2 461,4 1 0,2 1 0,-1 3 0,-3 0 0,-11 1 0,-2 2 0,-2 0 0,-7 1 669,6 2 0,-6 1 0,-7 0-669,12 4 0,-10-1 262,-17-6 0,-15-2-262,-31-1 0,-136-37 0,24-3 0,-15-6 0,-8-3-575,2 1 0,-8-2 1,-5-2-1,0-1 575,17 5 0,-3-2 0,-1 0 0,0 0 0,3 0 0,-18-5 0,0 1 0,3-1 0,4 2 333,17 5 1,2 0-1,4 1 1,4 0-334,-3-2 0,5 2 0,5 0 55,-11-3 1,8 1-56,13 7 0,18 0 0,39-3 0,70 16 0,42 11 0,5 4 0,16 4 0,9 5-166,-25-2 1,7 3 0,4 2 0,2 1 0,-2 0 165,4 3 0,2 0 0,0 2 0,-2 1 0,-3 0 0,-11-1 0,-1 1 0,-2 0 0,-4 0 0,-3 0 72,4 1 0,-4 0 0,-4 0 0,-7-2-72,34 12 0,-11-4 0,-21-5 0,-10-5 0,-4-3 0,-178-65 0,12 9 0,-22-6 0,-9-1-558,26 8 0,-6-1 1,-5-1-1,-2 0 0,1 1 558,-4-2 0,-3 0 0,1 1 0,0 0 0,3 2 0,11 3 0,1 2 0,1 1 0,4 1 0,3 1 601,-2 0 1,4 2 0,4 1-1,5 1-601,-39-9 0,12 3 111,20 6 1,16 1-112,21-3 0,109 29 0,48 13 0,-17 0 0,14 4 0,8 3 0,2 1-530,-2 0 0,4 2 0,4 1 0,2 2 0,0 1 530,-12-3 0,2 2 0,2 1 0,-1 0 0,-2 0 0,-3 0 0,8 2 0,-1 1 0,-3 0 0,-4-1 0,-4 0 604,1 1 0,-4-1 0,-5 0 1,-5-2-605,3 1 0,-6-1 0,-8-3 211,-4 0 1,-9-3-212,19 9 0,-80-31 0,-45-15 0,-50-21 0,-10-2 0,1 0 0,-11-3 0,-7-3 0,-1 1 177,11 4 0,-4 0 1,-1-1-1,-1 0 1,1 1-178,1 1 0,-2-1 0,2 1 0,2 2 0,6 2 0,1 2 0,3 1 0,5 3 0,6 1 101,-1 1 1,7 2-1,4 1-101,-18-4 0,8 1 0,15 7 0,27-2 0,47 5 0,68 17 0,48 17 0,-27-5 0,15 3 0,8 3 0,-1 0 0,-11-2-623,15 2 1,-7-2 0,10 6 622,-20-3 0,11 4 0,6 2 0,-1 1 0,-5 0 0,-12-2 0,24 10 0,-13 0 0,3 1 0,-16-6 0,4 1 0,-2 1 0,-1-1 699,20 8 0,-2 0 0,-14-4-699,-13-4 0,-17-3 94,-14 6-94,-109-34 0,-16-16 0,-21-10 0,-8-3 0,-2 0 0,-9-3 0,-5-2 0,-1-1-505,12 3 1,-3-1 0,-1-1 0,-1 0 0,2 0 504,0 0 0,-1-1 0,0 1 0,3 0 0,5 2 0,-1 0 0,3 0 0,4 1 0,5 2 600,-5-2 0,6 1 0,5 2-600,-19-5 0,11 3 0,-16-7 0,52 10 0,156 35 0,-41-4 0,6 2 0,33 6 0,16 7 0,-19 1 0,10 5 0,6 3 0,0 0 101,5 3 0,3 1 1,0 1-1,1 1-101,-19-7 0,0 1 0,1 1 0,-2-1 0,-4 0 0,12 4 0,-1 0 0,-7-2 0,-13-2 15,5 2 0,-15-3-15,17 7 0,-46-16 0,-72-26 0,-37-15 0,-19-9 0,-4 0 0,-11-5 0,-7-2-498,2 2 1,-6-3 0,-4 0 0,-2-1 497,12 6 0,-2-1 0,-2-1 0,1 1 0,2 1 0,-18-5 0,1 1 0,2 1 0,3 1 0,13 5 0,2 1 0,2 2 0,5 1 642,-7-2 0,4 2 0,6 1-642,-14-3 0,9 2 0,16 5 0,11 1 0,11-2 0,85 19 0,84 26 1113,-31-4 1,2 2-1114,-17-4 0,-1 1 121,9 4 1,-6 0-122,-1-3 0,-6-1 0,-64-14 0,-79-25 0,15 3 0,-7-3 0,-22-6 0,-4-2 0,-3-2 0,-1 1 0,9 2 0,1 2 0,7 1 0,4 2 0,15 4 0,4 1 0,-36-9 0,21 8 0,23 8 0,10 6 0,3 3 0,1 1 0,-8 3 0,21-1 0,-3 5 0,19 1 0,4 4 0,38 11 0,62 16 0,-21-12 0,6 2 0,5 1 0,1 0 0,0 1 0,-4 1 0,-12-6 0,-5 0 0,34 17 0,-26-7 0,-69-17 0,-71-13 0,3-9 0,-5-4 0,-47-2 0,38-2 0,2-2 0,-14-7 0,-8-4 0,47 10 0,57 5 0,28 9 0,40 0 0,-18 0 0,-10-1 0,-37-9 0,-53-16 0,-40-16 0,26 14 0,-3-1 0,-2 0 0,0 1 0,3 1 0,2 2 0,-38-19 0,26 12 0,15 6 0,18 8 0,9 4 0,4 2 0,4 3 0,1 1 0,3 1 0,3 1 0,1 0 0,4 0 0,1 2 0,2 0 0,2 0 0,0 0 0,17-4 0,-5 3 0,12-2 0,-7 5 0,-2 0 0,-3 1 0,-1 1 0,3 0 0,-1 0 0,3 0 0,-2 0 0,-1 0 0,-2-1 0,1 0 0,-1 0 0,3 0 0,0 1 0,2 0 0,-5 0 0,2 0 0,-2 0 0,1 0 0,3 0 0,-3 0 0,0 0 0,-1 0 0,1 0 0,-1 0 0,-32 0 0,3-1 0,-29-2 0,20 0 0,6 0 0,7 1 0,9 0 0,4 0 0,1-2 0,-1 1 0,-4-3 0,-1 1 0,2 1 0,1 0 0,3 2 0,24-2 0,-8 3 0,21-1 0,-14 3 0,1 1 0,-3 1 0,-1 1 0,-2-2 0,-2 0 0,1 0 0,0 0 0,-1-1 0,1 2 0,-5-3 0,1 2 0,-3-2 0,1 0 0,4 0 0,0 0 0,1 0 0,-3 0 0,-1 0 0,-2 0 0,4 0 0,0 0 0,2 0 0,-1 0 0,-3 0 0,0 0 0,-2 0 0,3 0 0,-2 0 0,1 0 0,-1-2 0,1 2 0,0-2 0,2 2 0,-2 0 0,1 0 0,-2 0 0,0 0 0,3 0 0,1 0 0,4 0 0,-1 1 0,2-1 0,-3 2 0,-2-1 0,-2 1 0,-30-1 0,11 0 0,-21-1 0,13 0 0,-1 0 0,3 0 0,-1 0 0,9 0 0,2 0 0,1 0 0,-4 0 0,0 0 0,-3 0 0,6 0 0,0 0 0,2 0 0,-2 0 0,-3 0 0,-3 0 0,-1 0 0,1 0 0,2 0 0,0 0 0,-1-2 0,-2-1 0,-1-1 0,-3-3 0,9 5 0,-1-2 0,8 2 0,19-5 0,-6 4 0,16-3 0,-10 6 0,-3 0 0,-1 0 0,-3 0 0,-1 0 0,-1 0 0,0 0 0,0 0 0,-1 0 0,0 0 0,-1 0 0,0 0 0,2 0 0,-2 0 0,3 0 0,-4 0 0,2 0 0,0 0 0,1 0 0,0 1 0,1 0 0,-3 0 0,2 0 0,-4-1 0,6 0 0,-5 1 0,4 0 0,-1 0 0,0 0 0,0 0 0,-1 0 0,1 0 0,0 0 0,0 0 0,2 0 0,-2 0 0,-1 0 0,0 1 0,0 0 0,2-1 0,0 1 0,0-1 0,0 1 0,-2-1 0,-1 0 0,2 1 0,-3-1 0,3 1 0,0 0 0,3 0 0,2 1 0,0 0 0,-3 0 0,0 0 0,-3-1 0,-1-1 0,0 0 0,2 0 0,0 2 0,2-2 0,-2 0 0,0 0 0,-3 0 0,2 0 0,2-1 0,5 1 0,2-1 0,-1 1 0,-1 0 0,-3 0 0,1 0 0,1 1 0,-5-2 0,4 1 0,-2 0 0,3 1 0,1 0 0,1 0 0,-1 0 0,0 0 0,0 1 0,2-1 0,0 0 0,0 0 0,-1 1 0,-2-1 0,2-1 0,1 2 0,1 1 0,2-1 0,1 1 0,0-2 0,1 1 0,-1 0 0,1 0 0,-1 0 0,1 1 0,-1-1 0,0 1 0,1-1 0,-1 0 0,0 1 0,1-1 0,0 0 0,2 1 0,1 0 0,2 1 0,-2-1 0,0 0 0,0-1 0,-2 1 0,3 0 0,-1 1 0,-2 0 0,0 0 0,-1 0 0,-1-1 0,2 1 0,1 1 0,-1 0 0,0 1 0,4 1 0,-11-3 0,13 3 0,-7-2 0,11 3 0,-9-3 0,8 2 0,-8-2 0,6 2 0,1 1 0,2-1 0,-14-3 0,12 4 0,-10-3 0,6 3 0,4 1 0,-4-2 0,-1 0 0,-3-1 0,0-1 0,-2 1 0,1 0 0,0 0 0,-2 0 0,-1 0 0,3 0 0,-6-2 0,7 3 0,-4-1 0,2 1 0,3 2 0,-2 1 0,-1 0 0,3 1 0,-1-1 0,1 0 0,0 0 0,1 0 0,-2 0 0,0-1 0,-1 0 0,0 2 0,-1-1 0,2 1 0,1 0 0,1-2 0,1 2 0,0-1 0,5 1 0,2 2 0,3 1 0,3 2 0,1 0 0,3 0 0,0 0 0,2 1 0,1 1 0,3 2 0,5 3 0,6 6 0,9 5 0,3 6 0,-2 0 0,-5 2 0,-7-4 0,-8-3 0,-5-2 0,-10-10 0,-9-5 0,-4-4 0,-5-4 0,-3-2 0,-6-4 0,-4-3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22.408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1 24575,'23'0'0,"1"0"0,-5 0 0,3 0 0,-1 0 0,0 0 0,-2 0 0,-3 0 0,-1 0 0,-3 0 0,-2 0 0,-1 0 0,1 0 0,-2 0 0,0 0 0,-2 0 0,0 1 0,1 0 0,0 0 0,0 0 0,-1 0 0,2 1 0,-3-1 0,3 0 0,-2 1 0,1-1 0,1 1 0,1 0 0,0 1 0,0 0 0,-1 0 0,0-1 0,-1 0 0,0 0 0,1 0 0,0 0 0,1 0 0,0 0 0,0 0 0,-1-1 0,1 1 0,1 0 0,1 0 0,0 1 0,0-1 0,1 1 0,-2-2 0,6 2 0,-1-1 0,1 0 0,-1 0 0,-4 0 0,0-2 0,-1 2 0,1-1 0,1 0 0,1 0 0,-2 0 0,-1 0 0,-2 0 0,-1 0 0,0 0 0,2 1 0,1 1 0,0 0 0,0-1 0,-2 1 0,1 0 0,-1-1 0,2 1 0,-5-1 0,2-1 0,-2 1 0,2 0 0,0 1 0,0-1 0,0 0 0,0 0 0,0 0 0,2-1 0,-1 2 0,1-1 0,-2 0 0,1 0 0,-1 0 0,1 0 0,0 1 0,1-1 0,0 0 0,-1 1 0,1-1 0,2 0 0,-1 1 0,1 0 0,0 0 0,0-1 0,1 1 0,-3-1 0,1 0 0,-1 0 0,0 1 0,0-1 0,2 0 0,-1 1 0,0 0 0,1 0 0,-1 1 0,1 0 0,-2-2 0,-2 0 0,1-1 0,2 2 0,3 0 0,0 1 0,-3-1 0,-1 0 0,-2-1 0,1 0 0,0 0 0,-1 0 0,1 1 0,0-1 0,-1 2 0,2-1 0,0 0 0,2 0 0,0 0 0,1 1 0,-1 0 0,2 1 0,-6-3 0,4 2 0,-2-1 0,2 0 0,0 1 0,-3-1 0,1 0 0,-2 0 0,1 0 0,2-1 0,-1 1 0,0 0 0,0-2 0,0 1 0,1 0 0,-2 0 0,1 0 0,-3 0 0,2 1 0,0-1 0,0 0 0,2 1 0,0-1 0,2 1 0,-2 0 0,-2-1 0,-1 0 0,-1-1 0,2 0 0,-2 1 0,4 0 0,0 1 0,0 0 0,2 1 0,-1 0 0,-2-1 0,0-1 0,-2 0 0,0 0 0,0 0 0,-2 1 0,6 0 0,0 1 0,3 0 0,-1 0 0,-3-1 0,-1 1 0,0-1 0,0 0 0,-2-1 0,-1 0 0,0 1 0,2-1 0,0 0 0,0 1 0,0-1 0,0 1 0,0 0 0,2 0 0,-2-1 0,1 1 0,-1 0 0,0-1 0,0 2 0,1 0 0,-1-1 0,0 0 0,-1-1 0,-2 0 0,4 1 0,-2-1 0,4 2 0,-4-3 0,2 2 0,-2 1 0,3 0 0,1 0 0,-2 0 0,3 1 0,-1 0 0,1 0 0,-4-2 0,3 1 0,-2-1 0,2 1 0,0 0 0,-1-1 0,-1 1 0,0-2 0,-2 1 0,-1-1 0,0 0 0,1 1 0,0-1 0,2 2 0,2 1 0,3 0 0,1 0 0,1 0 0,0 0 0,-1-1 0,-7 0 0,4-1 0,-5 0 0,2 1 0,1 0 0,0-1 0,1 1 0,0 0 0,1 0 0,-1-1 0,1 1 0,0 0 0,-1-1 0,-2 0 0,-1 0 0,0 0 0,-1-1 0,1 1 0,0 0 0,0-1 0,-1 2 0,2 0 0,1 0 0,1 0 0,1 1 0,-1-1 0,1 1 0,0 0 0,-1-1 0,0 0 0,2 2 0,-6-3 0,6 2 0,-1-2 0,7 3 0,-5-2 0,2 1 0,-5-2 0,1 1 0,0 1 0,0-1 0,1 1 0,2 1 0,-1 1 0,-1-1 0,0 0 0,-5-2 0,5 3 0,-2-2 0,5 2 0,2 2 0,0 0 0,0 0 0,-1 0 0,0 0 0,1 1 0,2 1 0,3 2 0,2 1 0,2 1 0,2 2 0,2 0 0,-3-1 0,-7-3 0,-2-3 0,-1 2 0,4 2 0,2 1 0,4 6 0,-11-9 0,14 12 0,-4-4 0,9 6 0,4 2 0,-6 0 0,3 1 0,1 2 0,-2-1 0,-4-2 0,-7-7 0,-7-5 0,-6-6 0,-4-3 0,-4-4 0,-2-1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22.418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0 24575,'4'37'0,"9"1"0,13 5 0,9 3 0,4 4 0,11 10 0,-17-24 0,15 20 0,-17-24 0,5 7 0,0 1 0,-5-6 0,0-1 0,1 6 0,1 0 0,5 2 0,9 7 0,5 0 0,4 3 0,2 1 0,-7-6 0,5 3 0,-1 4 0,-2 4 0,4 3 0,-9-3 0,-1-3 0,-7-3 0,9 11 0,-24-26 0,26 29 0,-13-16 0,14 14 0,5 4 0,-9-9 0,3 5 0,-4-5 0,0 4 0,0 0 0,0 1 0,6 7 0,-2-5 0,4 1 0,9 5 0,-23-27 0,21 22 0,-16-13 0,11 12 0,-3-1 0,-16-21 0,-11-12 0,-10-10 0,-7-9 0,-4-3 0,-2-5 0,1 1 0,2 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22.419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1 664 24575,'71'0'0,"0"0"0,34-3 0,11-2 0,-14-1 0,8-3 0,1-2-1085,9-2 0,1-1 1,5-3 1084,-17 3 0,4-2 0,0-1 0,-1 0 0,-5 0 0,-1-1 0,-1-1 0,1 2 0,1 0 0,1 0 0,-1 1 0,1 0 0,2-1 0,1-1 0,0 1 0,-3 0 0,-8 1 0,-2 0 0,-1 1 0,2-1 0,4 1 0,1-1 0,0 1 0,-2 0 0,-4 1 0,-1 1 0,-1-1 0,-1 2 89,23-4 1,-2 2-1,-4 1-89,-15 1 0,-3 2 0,-5 0 351,25-2 1,-9 1-352,-21 1 0,-6 2 0,41-2 0,-38 3 411,-36 4 0,-28 2 0,-10 0 1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22.420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0 256 24575,'80'0'0,"25"0"0,-29 0 0,7 0 0,17 0 0,7 0 0,-18 0 0,5 0 0,1 0-421,9 0 0,3 0 0,0 0 421,3 0 0,1 0 0,-1 0 0,-1 0 0,-1-1 0,-1-1 0,-8-2 0,-2-1 0,1-1 0,1-1 0,0-2 0,-1-1 0,1-1 0,-1-2 0,2 0 0,4-2 0,2 0 0,0 1 0,3 0 0,0 0 0,1 1 0,1 0 0,0 0 0,0 2 0,-1 1 0,-1 1 0,-3 1 0,-11 1 0,-4 2 0,-2 1 154,26-1 0,-7 2-154,-22 2 0,-7 1 0,31 0 0,-34 0 0,-37 0 0,-20 0 0,-10 0 0,-6 0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22.409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240 4036 24575,'49'-54'0,"16"-23"0,-21 23 0,5-4 0,14-16 0,5-5 0,7-8 0,3-2 0,-22 27 0,2-1 0,-1 1 0,28-29 0,0 1 0,-8 10 0,0 3 0,-1 3 0,-2 3 0,-6 8 0,-2 3 0,-7 7 0,-3 4 0,30-24 0,-27 25 0,-24 19 0,-13 9 0,-10 11 0,-11 5 0,-14 9 0,-40 22 0,-50 35 0,23-9 0,-6 7 0,17-9 0,-3 3 0,0 3-218,-4 3 0,0 2 1,-1 3 217,-12 14 0,0 3 0,6-5 0,0 1 0,4 0 0,13-10 0,-1 5 0,7-6 0,9-4 0,4-2 0,-9 13 0,0-1 0,12-11 0,4-5 0,-10 13 0,7-11 0,20-32 653,1 0-653,8-9 0,13-15 0,63-43 0,-11 5 0,10-8 0,12-7 0,10-8 0,5-3-600,-4 3 0,4-4 0,3-1 0,2-2 600,-12 8 0,1-1 0,2-1 0,1 0 0,0 0 0,4-4 0,3-1 0,-1 0 0,-1 1 0,-3 2 0,8-6 0,-4 2 0,-2 2 0,-2 1-309,13-10 1,-4 3 0,-3 1 308,-11 8 0,-3 2 0,-5 2 0,11-9 0,-6 4 0,-8 6 0,-7 5 0,6-6 0,-49 37 2277,-25 20-2277,-43 35 524,3 2 0,-6 8-524,-21 21 0,-6 10 0,13-12 0,-3 5 0,-2 2-518,-9 11 1,-2 3 0,0 2 517,15-18 0,0 2 0,-1 1 0,0 0 0,-1 3 0,-1 0 0,0 1 0,2-2 0,-18 19 0,2-1 0,2-2 0,8-9 0,3-2 0,2-3 0,11-11 0,1-3 0,4-3 0,-9 11 0,4-4 0,13-14 0,4-4 0,-12 16 0,24-27 0,17-21 1552,19-19-1552,31-26 0,54-48 0,-18 12 0,9-11 0,-5 3 0,6-7 0,2-4-581,-13 12 1,2-2 0,2-3 0,0-1 580,8-9 0,1-2 0,0-2 0,-1 2 0,-3 2 0,-1-1 0,-3 2 0,-2 2-156,7-9 0,-4 3 1,-3 1 155,-5 3 0,-2 0 0,-9 11 0,-16 17 0,-5 5 0,10-13 0,-24 16 0,-47 39 0,-81 68 0,36-12 0,-8 11 0,-3 3 0,-14 14 0,-3 6 0,-3 3-72,14-10 0,-3 4 1,-2 1-1,2 1 72,-4 2 0,1 2 0,-1 0 0,2-1 0,6-4 0,0-1 0,1 0 0,1 1-180,0-2 0,1 1 0,1 0 0,2-3 180,-12 16 0,3-3 0,5-4-71,14-13 1,5-3-1,1-3 71,-16 20 0,6-5 0,18-21 0,6-6 0,-8 11 2412,19-23-2412,19-22 1335,11-13-1335,33-35 260,34-40-260,0 1 0,9-9 0,-14 14 0,4-3 0,2-3-233,6-6 1,1-3 0,1 1 232,-1-1 0,1 0 0,-2 2 0,-7 8 0,-2 2 0,-3 1 0,20-22 0,-8 7 0,-24 30 0,-4 4 0,25-36 0,-44 55 0,-14 9 0,-61 57 0,-2 6 0,-8 10 0,3-2 0,-6 5 0,0 1 0,-2 3 0,-1 1 0,0 0 0,0 1 0,1 1 0,0 0 232,6-5 0,0 0 1,4-2-233,-9 9 0,4-3 0,6-7 0,6-5 0,0 0 0,27-26 0,21-19 0,30-23 0,40-37 0,6-7 0,12-13 0,-6 2 0,7-7 0,4-5-803,-5 5 1,5-5 0,2-2 0,1-3 802,-11 11 0,3-4 0,0 0 0,-1 0 0,-2 1 0,-5 5 0,-2 0 0,0 1 0,-3 2 0,-1 0-188,6-6 1,-2 1-1,-2 2 1,-6 3 187,4-6 0,-6 4 0,-5 5 0,4-9 0,-7 7 0,-10 13 0,-9 7 0,-11-4 0,-100 89 0,-15 31 0,-17 21 0,30-22 0,-6 6 0,-3 5 0,0 2 157,10-9 1,-2 2 0,-1 2 0,1 1-1,1 0-157,0 0 0,1 1 0,-1 0 0,3-1 0,2-1 0,-7 5 0,3 0 0,2-3 0,4-3 249,-6 6 1,5-3 0,3-4-250,-16 17 0,7-7 0,22-24 0,5-5 0,-18 21 0,40-43 0,37-34 2378,50-46-2378,4-5 0,10-12 0,-3 3 0,7-8 0,3-2-575,-8 7 1,3-2 0,2-3 0,0-1 574,-8 8 0,2-1 0,0-2 0,0 0 0,-1 1 0,15-16 0,1 1 0,-2 0 0,-3 3-181,-7 6 0,-2 2 0,-3 2 1,-2 2 180,7-10 0,-3 2 0,-6 6 0,5-7 0,-8 7 0,-17 17 0,-7 5 0,7-10 0,-38 36 2248,-71 67-2248,-12 18 0,-13 17 0,7-6 0,-6 7 0,-3 5-276,11-10 1,-3 4 0,0 1 0,1-1 275,3-2 0,1-1 0,2-1 0,1-1 0,-12 14 0,3-3 0,3-4 0,14-13 0,1-3 0,6-4 0,-8 7 0,6-6 0,12-12 0,5-6 0,0-1 0,26-26 0,54-63 0,29-34 0,-15 20 0,5-4 0,6-7-181,8-10 1,6-9 0,4-2 0,0 0 180,-14 17 0,1-1 0,1 0 0,-1 1 0,-2 2 0,11-12 0,-1 1 0,-2 2 0,-2 3-164,10-13 1,-2 4 0,-5 4 163,-15 16 0,-5 4 0,-3 3 0,5-9 0,-4 5 0,-9 9 0,-6 5 0,-11-4 0,-83 62 0,3 15 0,-9 11 0,-10 13 0,-8 12 0,-3 4 174,5-1 1,-3 4-1,-1 3 1,2 1-175,-2 3 0,1 1 0,1 2 0,0 0 0,-1 1 0,0 1 0,2-1 0,5-4 60,-3 4 1,4-3 0,6-5-61,-8 11 0,7-8 0,17-17 0,6-6 0,-5 6 0,29-29 0,66-74 0,32-36 0,-2 6 0,10-10-9,-18 17 0,8-7 0,3-3 0,-2 1 9,0 2 0,0 0 0,-1 1 0,0 1 0,-7 7 0,-1 1 0,0 1 0,-3 2 54,12-13 0,-3 2 0,-3 4-54,13-14 0,-9 8 0,-26 26 0,-6 6 0,20-23 0,-53 51 0,-92 87 0,23-15 0,-9 11 0,-5 4 25,3-2 0,-4 6 0,-3 1 1,2 1-26,-2 1 0,0 0 0,1 1 0,0-1 0,2-1 0,1 0 0,1-1 0,3-3-88,-9 7 1,4-3 0,2-3 87,-15 14 0,5-4 0,9-9 0,8-7 0,-3 1 0,42-40 0,50-48 0,19-21 0,15-13 0,5-5 0,9-7 0,5-5-107,1-1 0,6-4 0,2-2 0,3-2 107,-10 9 0,2-1 0,1-2 0,1 1 0,-2 1 0,-2 3 0,0 0 0,-1 1 0,0 0 0,-1 2 0,13-13 0,-1 1 0,-2 2 0,-3 3-59,8-8 0,-4 3 0,-5 3 59,-12 11 0,-4 3 0,-3 3 0,15-16 0,-8 8 0,5-8 0,-33 35 0,-42 41 2219,-47 56-2219,0 2 0,-6 11 0,2-2 0,-3 7 0,-1 2 63,-4 7 0,-1 3 0,1-1-63,2-1 0,1 0 0,2-3 0,-15 26 0,6-7 0,17-25 0,5-7 0,-19 33 0,28-42 0,19-31 0,19-30 0,32-40 240,0-3 0,7-7-240,19-23 0,5-7 0,10-11 0,2-3 0,-2 1 0,-2 1 0,-11 14 0,-4 3 0,-15 17 0,-4 4 0,27-38 0,-21 29 0,-20 26 0,-29 45 0,-49 77 0,5-7 0,-4 8 0,-5 8 0,-2 2 0,-1 6 0,1-3 0,8-12 0,3-6 0,11-20 0,2-4 0,-20 38 0,27-47 0,15-30 0,58-112 0,-13 31 0,5-9 0,3-7 0,5-9 0,0 1-257,-2 4 0,1 1 0,0-1 257,0-2 0,1 0 0,0 1 0,-4 5 0,0 0 0,-1 3 0,15-30 0,-3 6 0,-7 13 0,-5 6 0,-11 20 0,-4 6 0,4-18 0,-16 32 0,-6 16 0,-7 14 771,-3 8-771,-15 17 0,-5 6 0,-19 22 0,-2 3 0,1 0 0,14-13 0,4-4 0,13-15 0,0 1 0,5-7 0,21-17 0,-5 2 0,14-12 0,-13 11 0,-4 2 0,-2 1 0,-1 1 0,1-3 0,0-1 0,1 0 0,-2 0 0,-1 2 0,0-1 0,0 1 0,0 0 0,0 2 0,3-5 0,1 1 0,3-2 0,0-1 0,-3 3 0,1 0 0,-2 0 0,1 1 0,0 0 0,-1 1 0,0-1 0,-2 3 0,-1 0 0,-1 1 0,2 1 0,1-1 0,2-1 0,-1 2 0,-1 0 0,-3 1 0,-1 1 0,2-1 0,-1 1 0,1-1 0,1 1 0,-2-1 0,3-1 0,-1 0 0,-1 0 0,1 0 0,0 1 0,1-1 0,2 0 0,0 0 0,0 0 0,-2 1 0,-2 2 0,1-1 0,0 1 0,2 0 0,0-2 0,0 2 0,-2-1 0,-2 1 0,3 1 0,-3 0 0,3-1 0,-2 0 0,-1 1 0,-7 17 0,-2-5 0,-6 13 0,2-11 0,0 0 0,-1-1 0,-3 6 0,-3 2 0,-3 7 0,-7 6 0,-2 2 0,-2 4 0,2-3 0,-1 3 0,0 3 0,1-2 0,1 0 0,6-8 0,-4 3 0,10-14 0,-6 10 0,-2-1 0,8-9 0,-13 16 0,-1 5 0,9-14 0,-13 23 0,19-27 0,-1 3 0,3-4 0,5-11 0,3-5 0,3-3 0,20-16 0,9-8 0,23-20 0,1-5 0,-1-2 0,-4-3 0,-6 1 0,-4 0 0,-7 4 0,-6 6 0,-6 7 0,-3 4 0,-3 3 0,-1 3 0,0 0 0,0 2 0,0 3 0,-2 0 0,-1 2 0,-1 1 0,0 2 0,0 3 0,-2 3 0,-1 0 0,0 1 0,1 1 0,1-1 0,-1 1 0,-1 1 0,1 1 0,1-2 0,-2 1 0,2-2 0,-3 2 0,2-1 0,0 1 0,0 0 0,1 0 0,-1 1 0,-16 16 0,-4 6 0,-22 20 0,-4 6 0,-6 7 0,-1 4 0,4-4 0,3-1 0,2-4 0,3-3 0,3-4 0,1 3 0,-2 4 0,-3 6 0,-4 8 0,0-2 0,3-1 0,-4 6 0,-1 5 0,-3 5 0,-6 8 0,0 4 0,-6 12 0,-2 4 0,1 3 0,2-1 0,5-4 0,0 5 0,3-4 0,4-6 0,5-9 0,9-20 0,7-16 0,9-20 0,7-14 0,4-9 0,38-36 0,10-16 0,1-2 0,4-7 0,7-10 0,1-4 0,2-7 0,1-3 0,0-1 0,-2-3 0,0-4 0,-1-1 0,-3-1 0,0-1 0,-2 2 0,-1 2 0,-5 7 0,-2 3 0,-8 15 0,-2 3 0,26-35 0,-5 15 0,-10 14 0,-11 20 0,0 0 0,-6 7 0,3-3 0,-10 9 0,-8 11 0,-6 6 0,-4 6 0,0 1 0,-21 31 0,-13 17 0,-37 58 0,21-33 0,-4 7 0,-8 15 0,-2 6 0,15-23 0,0 2 0,1 1 0,1-2 0,1 0 0,1 2 0,0 0 0,0 1 0,2 1 0,-1 1 0,2 1 0,1-1 0,1 0 0,2-1 0,1 0 0,0 1 0,2 0 0,1-2 0,-8 23 0,4-5 0,8-17 0,3-6 0,-13 42 0,14-39 0,7-22 0,9-26 0,4-15 0,1-10 0,12-17 0,19-38 0,25-42 0,-16 25 0,4-9 0,9-18 0,2-7 0,-15 28 0,1-3 0,-1 0-147,1-1 0,-1-1 0,0 1 147,-3 2 0,0 1 0,-3 0 0,12-29 0,-4 2 0,-6 10 0,-4 3 0,-4 10 0,-3 3 0,-5 13 0,-2 3 0,7-34 0,-7 23 0,-4 9 441,-4 15-441,-2 8 0,-1 7 0,-1 6 0,-1 5 0,1 2 0,1 1 0,1-3 0,2-4 0,3-4 0,2-3 0,1-2 0,0 2 0,-1-1 0,-4 13 0,2-10 0,-8 23 0,5-14 0,-4 12 0,0-4 0,0 0 0,-1 4 0,0 3 0,1-4 0,0-1 0,0 0 0,1-4 0,0-1 0,2-1 0,-1 0 0,1 3 0,-3 5 0,0 0 0,-2 3 0,-1 3 0,1 0 0,0-1 0,1-1 0,1-1 0,0-1 0,-1 0 0,0 0 0,-2 3 0,-1 0 0,12 10 0,-1 6 0,14 13 0,-3 8 0,2 6 0,-1 2 0,-3 1 0,-2 0 0,-2 1 0,0 3 0,-1 2 0,0 1 0,-3 0 0,-2-3 0,-2 0 0,-1-4 0,0-2 0,-3-1 0,0-1 0,-2 3 0,-1 3 0,-1 3 0,-1 2 0,1 6 0,2 1 0,1 8 0,5 25 0,-3-23 0,5 44 0,-1-15 0,-3-23 0,1 21 0,-6-46 0,0 8 0,-6-22 0,-11-34 0,-13-40 0,-9-18 0,-15-44 0,24 38 0,1-4 0,0-9 0,3-1 0,1 0 0,5 3 0,-2-44 0,11 37 0,5 33 0,1 19 0,1 19 0,-4 24 0,-16 44 0,1 1 0,-5 10 0,-15 35 0,-6 10 0,8-19 0,-3 5 0,-1-1-140,1-2 0,-1-1 0,1-1 140,2-9 0,1-1 0,1-5 0,-9 16 0,3-10 0,-16 26 0,17-28 0,20-40 0,17-35 0,22-41 420,35-61-420,-11 26 0,5-6 0,11-21 0,3-2 0,0 1 0,0 3 0,-9 12 0,-3 5 0,-8 13 0,-5 7 0,8-12 0,-19 29 0,-41 56 0,-24 29 0,-12 19 0,-6 6 0,-9 10 0,-4 4-563,5-4 1,-5 3-1,-2 3 1,0 1 562,8-10 0,-2 2 0,0 0 0,0 0 0,2-2 0,-10 10 0,2-1 0,2-2 0,2-3-117,-9 9 1,5-4-1,3-4 117,-13 16 0,10-9 0,26-28 0,5-6 0,-22 27 0,37-44 0,36-44 2207,58-72-2207,6-8 0,10-14 0,-17 21 0,4-6 0,1-1-99,6-7 0,1-3 1,-2 3 98,-6 5 0,-1 3 0,-4 4 0,9-15 0,-4 6 0,-9 7 0,-7 10 0,-5 3 0,-59 64 0,-53 74 0,-19 39 0,22-35 0,-5 6 0,4-2 0,-9 10 0,0 2 0,8-11 0,-3 7 0,0 0 0,-9 10 0,-7 10 0,7-8 344,6-5 1,5-5-345,-2 1 0,6-7 0,-5 6 0,52-67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22.410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2765 24575,'5'-35'0,"2"2"0,4 7 0,3-1 0,2-2 0,2 0 0,1-1 0,0 4 0,-2 3 0,-3 3 0,-1 2 0,-3 3 0,1 0 0,-1 1 0,1 0 0,1 0 0,-2 1 0,0 1 0,-1 0 0,-1 1 0,1 1 0,-1-1 0,0-1 0,1 0 0,-2 1 0,1-1 0,1 1 0,-1-2 0,2 0 0,-1 1 0,0 0 0,-1 2 0,0-1 0,0 1 0,1 0 0,0-1 0,-2 2 0,0 1 0,-2 3 0,-1 1 0,2-3 0,-2 3 0,4-6 0,1 3 0,1-2 0,-1 0 0,-3 4 0,0-1 0,-2 2 0,3-3 0,-2 1 0,1-1 0,-1 3 0,0 0 0,1-1 0,0-1 0,0 0 0,0 2 0,-1 0 0,1-1 0,0 0 0,1-1 0,0-2 0,-1 2 0,1-1 0,-1 2 0,0-1 0,2 0 0,2-2 0,0 0 0,0 0 0,-1 0 0,-1 2 0,0 0 0,1-1 0,1-1 0,3-2 0,0 0 0,0 0 0,0-1 0,1 1 0,-1-1 0,1-1 0,1-1 0,0 0 0,2-3 0,1-2 0,2-3 0,3-4 0,1-2 0,1-1 0,0-1 0,-2 1 0,-1-1 0,2-2 0,-1 2 0,3-5 0,-9 11 0,8-10 0,-7 10 0,4-5 0,-2 4 0,-1 3 0,0 1 0,2-1 0,4-2 0,1 1 0,3-3 0,0 2 0,-3 1 0,-3 5 0,-6 4 0,-3 3 0,-1 0 0,-2 2 0,-1 2 0,-4 2 0,-1 2 0,2-3 0,2 0 0,3-2 0,0-2 0,2 0 0,0-1 0,3-1 0,3-4 0,2-1 0,4-5 0,2-2 0,2-2 0,0-1 0,-1-1 0,1 0 0,-1 1 0,3-1 0,-1 2 0,1 1 0,0 1 0,-2 3 0,-1 0 0,1 0 0,0 0 0,2-2 0,2-1 0,-1-1 0,0 0 0,-1 1 0,-4 0 0,-2 1 0,-1-1 0,-2 3 0,0-1 0,1-1 0,-1 1 0,7-5 0,1 0 0,1 2 0,5-2 0,-1 5 0,1 0 0,0-2 0,-2-1 0,-3 0 0,0-2 0,3 1 0,2 4 0,3 0 0,-1 4 0,-3 3 0,-5 0 0,-7 4 0,4 0 0,-2 1 0,-1 1 0,-5 1 0,-10 2 0,-5 0 0,-2-1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22.411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2994 1 24575,'-17'4'0,"3"-1"0,13-2 0,-2 3 0,-5 1 0,4 1 0,-3-1 0,3-1 0,0-1 0,-2 2 0,0-2 0,1 1 0,-2-1 0,2 3 0,0-2 0,0 2 0,0-1 0,1-1 0,-1 2 0,-1-1 0,1 0 0,-1 0 0,2 0 0,-1 1 0,1-1 0,-2 1 0,1-1 0,0 0 0,0-1 0,1 2 0,-1-3 0,-1 3 0,-2-2 0,-2 1 0,0 2 0,1-1 0,1 0 0,4-3 0,-1 1 0,-2 0 0,0 0 0,-2 2 0,4-1 0,1-1 0,-1 1 0,0-1 0,-1 2 0,-2 0 0,-1 1 0,0 1 0,3-1 0,1-1 0,2-2 0,-2 3 0,0-3 0,-2 3 0,4-3 0,-1 0 0,-2 3 0,1-2 0,-4 3 0,2-2 0,0 1 0,0 0 0,2 0 0,1-1 0,0-2 0,-1 1 0,0-1 0,-4 3 0,3-2 0,0 2 0,0-2 0,2-1 0,-2 1 0,-2 1 0,-1 1 0,1 1 0,-1 1 0,1-1 0,-1 1 0,-1 0 0,-1 1 0,1 0 0,-2 0 0,0 0 0,-1 1 0,0 1 0,0 0 0,0-1 0,3-2 0,2-1 0,0-1 0,3-1 0,-2 0 0,-2 2 0,-1 3 0,-2 0 0,1-1 0,2-1 0,-1-1 0,1 1 0,-1-1 0,1 0 0,0 0 0,1 1 0,-2 0 0,-1 1 0,-3 2 0,-1-1 0,-1 0 0,-1 0 0,1 1 0,-3 0 0,1 2 0,1-1 0,2-1 0,1-1 0,0 0 0,-2 2 0,3-1 0,-3 0 0,0 3 0,-1-1 0,-4 5 0,8-7 0,-3 4 0,5-6 0,-2 2 0,-3 4 0,-3-1 0,0 3 0,-1 0 0,3-3 0,0 1 0,1-2 0,-1 2 0,-3 2 0,-3 2 0,-3 3 0,0-1 0,-1 1 0,-1-1 0,1-1 0,0 0 0,2-2 0,3-1 0,-4 2 0,11-9 0,-7 5 0,9-5 0,-6 3 0,-2 2 0,-1 1 0,-2 1 0,4-3 0,3-3 0,-3 3 0,-7 5 0,-6 4 0,0 1 0,4-4 0,7-5 0,3-2 0,1 0 0,1-1 0,-2 2 0,-2 0 0,-1 3 0,0 1 0,1 0 0,0 0 0,2-1 0,1 0 0,2-3 0,3-2 0,3-2 0,1-1 0,1-1 0,1 1 0,0 0 0,-1-1 0,-1 1 0,0 1 0,-1 2 0,-2 3 0,-1 1 0,-5 5 0,7-9 0,-6 9 0,5-7 0,-3 4 0,-1 0 0,4-4 0,2-2 0,1-3 0,2-2 0,0 1 0,1 0 0,-1 1 0,-1 1 0,0 1 0,-2 1 0,0 2 0,-1 0 0,1 0 0,-1 2 0,-1 0 0,0 3 0,-2 3 0,-1 0 0,2 2 0,-2 3 0,-1 0 0,-1 3 0,-3 4 0,0 2 0,-1 3 0,4-8 0,2-6 0,-8 17 0,-8 11 0,-11 16 0,-6 6 0,4-13 0,-3-2 0,3-3 0,6-9-820,8-11 1,15-18 0,7-10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22.412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1810 1 24575,'-18'14'0,"2"-2"0,8-3 0,3-4 0,-1 1 0,1-2 0,-2 2 0,0 1 0,1-1 0,1 0 0,1-1 0,-1 1 0,-1-1 0,-1 0 0,1 0 0,1 0 0,1-1 0,-2 2 0,2-3 0,-3 4 0,2-3 0,-1 2 0,1 0 0,1-1 0,1-1 0,-3 2 0,-1-1 0,-2 2 0,3-2 0,1-2 0,-2 3 0,2-2 0,-4 3 0,0-1 0,-1 2 0,1-2 0,1 0 0,2-1 0,0-1 0,1 1 0,-3 1 0,2-2 0,-3 2 0,6-3 0,-2 1 0,-2 1 0,2 0 0,-4 2 0,5-3 0,0 1 0,-1 1 0,-1-1 0,-1 3 0,3-5 0,0 2 0,-1-1 0,-1 0 0,0 2 0,1-2 0,0 0 0,1 1 0,-1 1 0,-1-1 0,0 1 0,-1 0 0,1 0 0,2-1 0,0 0 0,0 0 0,0 0 0,0 0 0,-1 0 0,1-1 0,-1 1 0,1-1 0,-1 1 0,0 1 0,1-1 0,0 1 0,0-1 0,0 0 0,-2 1 0,1 1 0,0-1 0,1-1 0,0 0 0,-1 0 0,-1 2 0,-1 2 0,0-1 0,3-1 0,0-2 0,-1 0 0,0 0 0,-2 0 0,1 0 0,2 1 0,-1-1 0,1 0 0,-2 3 0,-1-2 0,1 1 0,1-1 0,1-2 0,0 2 0,0-1 0,0 1 0,-1-1 0,2 0 0,-2 2 0,3-2 0,-3 2 0,1-4 0,0 2 0,-2 3 0,4-4 0,-2 3 0,1-2 0,-1 0 0,0 0 0,-1 0 0,1-1 0,1 2 0,0 0 0,0 1 0,-1-2 0,0-1 0,0 2 0,-1-1 0,2 1 0,-2-1 0,0 0 0,0 2 0,-1 0 0,1-1 0,1-1 0,-1 0 0,-1 1 0,-1 1 0,0 1 0,2-2 0,0 0 0,1-1 0,-1 0 0,0 0 0,-2 1 0,3-2 0,-1 0 0,1 2 0,0-2 0,-2 2 0,0-1 0,0 0 0,2-2 0,-2 4 0,4-4 0,-3 3 0,0-1 0,-2 0 0,3-1 0,-2 1 0,2-2 0,-2 2 0,0 0 0,0 1 0,1 0 0,1-2 0,-2 1 0,2-1 0,-2 1 0,1-1 0,1 0 0,-1 2 0,0-1 0,-1 2 0,3-4 0,-3 2 0,2-1 0,-4 1 0,2 1 0,0-1 0,2-1 0,0 1 0,0-1 0,-2 2 0,1-2 0,0 1 0,1-1 0,-2 3 0,1-3 0,0 2 0,0-2 0,0 0 0,-1 3 0,2-4 0,-2 4 0,2-3 0,-1 1 0,-1 1 0,-1 0 0,-1 1 0,0 0 0,1 0 0,3-2 0,1-1 0,-2 2 0,1-1 0,-1 0 0,1 0 0,0 1 0,1-2 0,-2 4 0,2-4 0,-2 2 0,0 1 0,2-4 0,-2 5 0,2-5 0,-2 2 0,1 1 0,0-1 0,0 0 0,0 0 0,0-1 0,-2 3 0,1-3 0,-1 3 0,3-3 0,-1 0 0,-1 3 0,2-2 0,-2 0 0,1 1 0,1-2 0,-2 2 0,1-1 0,0 0 0,-1 1 0,0-2 0,-1 2 0,0 1 0,2-1 0,0 2 0,0-2 0,1-3 0,-2 3 0,1 0 0,0 0 0,0 0 0,0-2 0,-1 2 0,0-1 0,-2 1 0,2 0 0,-1-1 0,0 1 0,2 0 0,-1-1 0,-1 1 0,1 0 0,-1 1 0,1-2 0,1 1 0,0-1 0,-1-1 0,-1 2 0,0 0 0,0-1 0,1 1 0,1-2 0,-1 2 0,1-2 0,-2 2 0,3-2 0,-3 2 0,0 0 0,-1 0 0,-1 1 0,2-1 0,1 0 0,1-2 0,-1 2 0,-2 1 0,0 0 0,2-1 0,1-1 0,0 0 0,-1 0 0,1 0 0,-2 0 0,2 0 0,0 0 0,-1 1 0,1 0 0,-1-1 0,1 0 0,1-1 0,-1 2 0,0 0 0,0 0 0,-1-1 0,1 2 0,-1-1 0,0 1 0,1-2 0,0 0 0,0 2 0,-1-1 0,-2 2 0,2-1 0,0 0 0,1-1 0,1-1 0,-1 2 0,-1-3 0,-1 3 0,1-2 0,-1 2 0,2-1 0,1-1 0,-1 2 0,-2 1 0,-1 1 0,-1 2 0,0-1 0,1-1 0,-1 1 0,1 0 0,-1-1 0,0 2 0,0 0 0,-1-1 0,0 0 0,1 1 0,0 1 0,1 1 0,0-1 0,-1 3 0,-3 3 0,-1 2 0,0-1 0,7-9 0,1-5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9:02.331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0 24575,'14'25'0,"-3"-4"0,-4-12 0,-1-2 0,-1-3 0,-1 0 0,1 0 0,-1 2 0,1-2 0,0 3 0,0-4 0,1 3 0,0-3 0,0 0 0,-1 0 0,2 0 0,-2-2 0,4 1 0,-3-1 0,3 1 0,-3-2 0,0 2 0,1 1 0,0 0 0,-1 1 0,0 0 0,0 1 0,0 1 0,0 0 0,-1-1 0,0-1 0,-1 2 0,0-2 0,0 2 0,-1 0 0,0-1 0,1 1 0,1-1 0,1 1 0,-1-2 0,-1 1 0,2 0 0,-2-1 0,0 2 0,1-1 0,-1 1 0,1 0 0,0 0 0,1 0 0,-2-1 0,1 0 0,1 0 0,-3-1 0,3 4 0,-2-5 0,-1 2 0,5 2 0,-2-3 0,2 4 0,-2-2 0,0-1 0,-1 1 0,1-1 0,0-1 0,0 0 0,-1 1 0,0-1 0,0 1 0,0 1 0,0 0 0,1 0 0,0-1 0,0 0 0,-1-1 0,0 0 0,1 1 0,0 0 0,1 0 0,-1 1 0,-1 0 0,1-1 0,0 0 0,0 0 0,1-1 0,1 0 0,-1 0 0,1 0 0,-1 1 0,0-1 0,1 2 0,0-1 0,1-1 0,1 1 0,-1-1 0,1 1 0,-2-1 0,0 0 0,-3-2 0,1 3 0,-1 0 0,1-1 0,2 2 0,-3-1 0,0-1 0,1 2 0,-2-2 0,2 3 0,-1-3 0,2 2 0,0 0 0,-1-1 0,0 0 0,1 2 0,1 1 0,2 1 0,0-1 0,-3-2 0,0 0 0,-1 0 0,0 0 0,-2 0 0,-1 0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22.413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1 24575,'0'0'0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22.414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 1 24575,'0'0'0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22.415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0 24575,'0'0'0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22.416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 1 24575,'0'0'0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22.417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 1 24575,'0'0'0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22.446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15 440 24575,'-2'8'0,"-5"25"0,4-16 0,1-6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25.726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2554 1 24575,'-24'6'0,"8"-3"0,2 3 0,8-2 0,-3 2 0,-1-1 0,-2 1 0,-2-1 0,1 1 0,3-1 0,2 0 0,2-1 0,1-1 0,-1 1 0,1-1 0,-1 1 0,0-1 0,0 1 0,1 0 0,-1 0 0,2-1 0,-2 2 0,0 0 0,0-1 0,-1 1 0,4-1 0,-2 0 0,0 1 0,-2 0 0,0-1 0,0 0 0,2 1 0,0-1 0,0 1 0,-1-1 0,-3 2 0,0 0 0,0 1 0,3-2 0,2-1 0,-2 2 0,2-3 0,-3 3 0,2-2 0,0 0 0,0 1 0,-2 0 0,1 0 0,-3 1 0,3-2 0,2 1 0,-1-1 0,0 0 0,-1 0 0,0 0 0,0 1 0,0-1 0,1-1 0,-2 2 0,-1-1 0,-4 2 0,2-1 0,1 0 0,2-1 0,2-2 0,-1 3 0,2-3 0,-3 3 0,1 0 0,-1-1 0,-1 2 0,0-1 0,0 0 0,1 0 0,3-1 0,-2 0 0,0 2 0,1-2 0,-2 1 0,3-2 0,-1 1 0,-3 2 0,1-2 0,-3 4 0,6-5 0,-1 2 0,-1-1 0,0 0 0,-1 1 0,1 0 0,1-2 0,1 2 0,-2-2 0,0 1 0,-1 0 0,2 1 0,0-1 0,0 0 0,0 0 0,-1 0 0,-1 1 0,2 0 0,0-1 0,-1 1 0,1-1 0,-4 1 0,2 0 0,1-1 0,0 1 0,2-1 0,-3 2 0,2-2 0,-4 2 0,3-2 0,1 0 0,-1 0 0,2 0 0,-3 1 0,2-1 0,0 1 0,-1 0 0,2-2 0,-3 4 0,1-4 0,-1 3 0,1-2 0,2-1 0,-1 3 0,0-1 0,-2 2 0,2-3 0,0 0 0,-1 1 0,1-2 0,-3 3 0,0 0 0,-2 1 0,0 1 0,2-1 0,1-1 0,2-1 0,-1 0 0,-1 0 0,0-1 0,-1 0 0,2-1 0,1 0 0,-1 1 0,2 0 0,-3 1 0,0 0 0,1 0 0,1-1 0,0-1 0,0 2 0,-1-1 0,0 1 0,2-1 0,-2 1 0,2 0 0,-2 0 0,1 0 0,0-1 0,1 0 0,-1 1 0,1-1 0,-2 1 0,0 0 0,1-1 0,1 0 0,-1 1 0,0 0 0,-2 1 0,0-1 0,1 1 0,1-2 0,0 0 0,1 1 0,-2 0 0,0 1 0,2-3 0,-2 3 0,1-2 0,-1 1 0,0-1 0,2 0 0,-2 0 0,1 0 0,-2 2 0,1-2 0,1 0 0,0 1 0,0-2 0,0 2 0,-1 0 0,-1-1 0,1 1 0,0-1 0,2-1 0,-2 1 0,1-1 0,-2 2 0,0-1 0,1 1 0,1 0 0,1-2 0,-4 3 0,2-1 0,-3 1 0,4-2 0,1 0 0,-1 1 0,1 0 0,-1 0 0,1 0 0,-1-1 0,1 0 0,-2 1 0,1 0 0,-1-1 0,2 2 0,-1-2 0,-2 3 0,-1 0 0,0 0 0,2 0 0,3-3 0,-1 0 0,-2 2 0,-1 1 0,0-2 0,1 0 0,2-2 0,-1 0 0,-2 1 0,-2 2 0,-2 2 0,0 1 0,1-1 0,5-3 0,2-1 0,-3 1 0,0-1 0,-3 3 0,0-1 0,1-1 0,2 1 0,2-1 0,-1 1 0,0-2 0,-3 2 0,1 0 0,-1 0 0,0 0 0,2-1 0,2 0 0,-1-1 0,-1 1 0,0 0 0,-1 0 0,1 1 0,-1 2 0,-1 0 0,1-1 0,1-1 0,0-1 0,1 1 0,0-1 0,0 1 0,1-2 0,0 1 0,-2 1 0,1-1 0,-2 2 0,3-2 0,-4 3 0,2-3 0,1 1 0,-1 1 0,4-4 0,-8 6 0,1 0 0,-6 4 0,1 0 0,1-2 0,2-2 0,3-2 0,-1 0 0,0 0 0,0 0 0,-1 1 0,3-2 0,-1 0 0,2-1 0,2-1 0,-2 0 0,1 0 0,-2 2 0,0 0 0,0 0 0,-1 1 0,0-1 0,0 1 0,0 0 0,0 0 0,-1 0 0,2-1 0,2-1 0,1-1 0,-2 3 0,1-2 0,-3 4 0,1-2 0,1 1 0,0-1 0,2-1 0,0-1 0,-1 0 0,-2 2 0,-1 1 0,-1 2 0,0 0 0,-1-1 0,0 1 0,-1 0 0,0 1 0,1-2 0,2-2 0,3-1 0,-1-2 0,0 3 0,-2 1 0,-1-1 0,2 0 0,1-1 0,-1 1 0,3-2 0,-1 2 0,1-3 0,2 1 0,-4 3 0,2-3 0,-2 1 0,2-1 0,0 0 0,-1 2 0,-3 2 0,2-2 0,-3 3 0,3-4 0,-1 1 0,3-1 0,1-1 0,-2 1 0,0 0 0,-3 3 0,2-1 0,1 0 0,1-2 0,2-2 0,-3 3 0,0 0 0,-3 3 0,1-1 0,0 1 0,0-1 0,-1 1 0,0 0 0,1-1 0,0 0 0,-1-1 0,-1 1 0,-1 1 0,0 1 0,-1 1 0,0 0 0,0-1 0,1-1 0,0 2 0,0 2 0,-1 2 0,-3 5 0,-2 2 0,1 0 0,1-3 0,5-5 0,4-8 0,3-3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25.751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15 440 24575,'-2'7'0,"-5"27"0,4-17 0,1-5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25.752"/>
    </inkml:context>
    <inkml:brush xml:id="br0">
      <inkml:brushProperty name="width" value="0.1" units="cm"/>
      <inkml:brushProperty name="height" value="0.1" units="cm"/>
      <inkml:brushProperty name="color" value="#050819"/>
    </inkml:brush>
  </inkml:definitions>
  <inkml:trace contextRef="#ctx0" brushRef="#br0">0 153 24575,'0'-9'0,"0"0"0,1 8 0,0 0 0,-1-3 0,3 2 0,1-2 0,-3 1 0,1 2 0,0-1 0,1 0 0,1 0 0,0 1 0,-3-2 0,2 3 0,-1-1 0,1 0 0,-1-3 0,3 3 0,-2-2 0,0 2 0,-2 0 0,2-1 0,2-1 0,2-2 0,0 1 0,-1 0 0,-2 2 0,-2 1 0,2-1 0,-3 0 0,4-2 0,0 0 0,-1 1 0,1-1 0,-2 3 0,1-2 0,-1 2 0,0 0 0,1-2 0,-1 1 0,0 1 0,-1-1 0,1 1 0,0-1 0,0 2 0,0-3 0,2 2 0,-3 0 0,2 1 0,-1-2 0,0 0 0,2-1 0,2 0 0,1 1 0,0-1 0,-2 1 0,-2 1 0,1 0 0,0-2 0,-2 3 0,2-2 0,-1 2 0,0-1 0,-3-1 0,5 2 0,-2-1 0,2 0 0,0 1 0,-1 0 0,-1-1 0,0 1 0,1-2 0,2 2 0,2 0 0,0-1 0,-1 0 0,-1 1 0,-2 0 0,-1 0 0,0 0 0,0 0 0,3 0 0,0 0 0,-1 0 0,-1 0 0,-3 0 0,3 0 0,0 0 0,0 0 0,0 0 0,0 2 0,-1-2 0,1 3 0,-1-2 0,-2 0 0,2 1 0,-2-1 0,1 0 0,0 0 0,1 1 0,1 0 0,0 1 0,-1-2 0,-2 0 0,1 2 0,-2-3 0,3 3 0,0-1 0,-1-1 0,1 3 0,-1-4 0,-1 3 0,0-1 0,1 0 0,1 2 0,-1-2 0,1 1 0,0-1 0,-2 1 0,1-2 0,-2 1 0,2 0 0,-1 1 0,3 0 0,-1-1 0,-2 1 0,0-2 0,0 3 0,-1-4 0,3 4 0,-2-2 0,0 1 0,1 0 0,0 0 0,-1 0 0,0 0 0,0-1 0,1 1 0,-2-1 0,3 2 0,-3 0 0,3 0 0,-3-2 0,3 3 0,-2-2 0,-1 0 0,1-1 0,-1 0 0,0 2 0,1-2 0,1 2 0,-1 1 0,1-4 0,-2 3 0,0-2 0,2 1 0,-2-2 0,0 2 0,2-1 0,-1 2 0,2 0 0,0-1 0,0 2 0,-3 0 0,1-1 0,0-2 0,-1 2 0,0-3 0,1 2 0,0-2 0,0 3 0,1 0 0,-2-1 0,1 1 0,0-1 0,-1 0 0,-1-2 0,1 3 0,0-1 0,1 0 0,-1-1 0,-1 1 0,1-1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25.753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1 200 24575,'6'-6'0,"0"1"0,-4 2 0,-1 2 0,-2-4 0,1 0 0,0-1 0,1 1 0,0 3 0,0-1 0,1 1 0,-1-1 0,1 1 0,1-1 0,-1-3 0,0 1 0,0 2 0,-1 0 0,1 2 0,0-2 0,-2 2 0,4-3 0,-2-1 0,3 0 0,0-1 0,-1 2 0,1 0 0,-3 2 0,1-1 0,1 1 0,-3 1 0,3-1 0,-1-1 0,0 0 0,2 0 0,-3-1 0,1 3 0,-2-2 0,1 2 0,1 0 0,-1-1 0,2-1 0,1 1 0,-1-1 0,1 1 0,-3 1 0,2 0 0,-1 0 0,0 1 0,1-3 0,0 2 0,-1 0 0,0-1 0,2 0 0,-3 1 0,1 0 0,-1 1 0,2-3 0,-1 1 0,2 0 0,-2 0 0,1 1 0,-1 1 0,0-2 0,-2 2 0,2-1 0,1-1 0,-1 2 0,4-2 0,-2 0 0,-4 1 0,3 1 0,-2 0 0,2-2 0,-2 1 0,2 0 0,0 0 0,-1 1 0,1 0 0,-1-2 0,-1 1 0,3 0 0,-1 0 0,1-1 0,-1 2 0,-1 0 0,0-1 0,1 0 0,-2 1 0,2 0 0,-1 0 0,1 0 0,0-1 0,0-1 0,3 1 0,-3 1 0,3 0 0,-3 0 0,1 0 0,-1 0 0,-1-1 0,-1 0 0,3 1 0,0-2 0,1 2 0,0 0 0,2 0 0,0 0 0,-2-1 0,3 0 0,-1 1 0,-2 0 0,3 0 0,-7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9:02.332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1 24575,'0'0'0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25.754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0 139 24575,'5'-4'0,"0"0"0,-4 2 0,0 2 0,2-3 0,-1 1 0,1-2 0,-1 2 0,0 0 0,0 0 0,1 1 0,0 0 0,1-2 0,-1 2 0,-1 0 0,-1-2 0,4 2 0,-2-2 0,2 0 0,0-1 0,-2 1 0,4 0 0,-5 3 0,1-3 0,-1 3 0,1-2 0,-1 0 0,2 1 0,-3-1 0,1 2 0,1-3 0,-1 1 0,2 1 0,1-3 0,-2 3 0,-1-1 0,-1 1 0,2-1 0,1 0 0,-1-1 0,2 1 0,0-1 0,0 0 0,0 1 0,-1 0 0,0 2 0,-3-2 0,3 1 0,-3-1 0,5 0 0,-3 1 0,-1-1 0,-1 1 0,3-1 0,-1 0 0,0 0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25.755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65 24575,'14'-5'0,"-3"2"0,-5 1 0,-2 2 0,-2-2 0,2 2 0,-3-1 0,4-1 0,-2 0 0,0-1 0,1 3 0,-1-3 0,-2 2 0,1-1 0,2 2 0,-1-3 0,-1 2 0,-11 1 0,6 0 0,-7 0 0,5 1 0,0 0 0,4 1 0,9-2 0,-2-2 0,6 0 0,-6 1 0,0-1 0,-1 1 0,0 0 0,0 0 0,-3-1 0,3 0 0,-2 2 0,1-1 0,-2 1 0,1 0 0,0 0 0,0 0 0,-1-2 0,2 1 0,-1 0 0,2 0 0,-3 1 0,0-2 0,1 2 0,1-1 0,1 1 0,1 0 0,0 0 0,0 0 0,-1 0 0,0 0 0,-1 0 0,-2 0 0,3 0 0,-1 0 0,1 0 0,-1 0 0,0 1 0,1 1 0,-2-2 0,1 1 0,4 1 0,-5 0 0,2-1 0,-1 0 0,0 0 0,-1 1 0,2-1 0,-1 0 0,-1 2 0,0-3 0,0 1 0,1 0 0,-2 2 0,2-2 0,1 3 0,-2-3 0,2 2 0,-1-1 0,0 0 0,0 1 0,2 0 0,-1 1 0,0-1 0,0 0 0,-2 0 0,1-2 0,0 3 0,-2-3 0,1 2 0,1-1 0,-2 1 0,1-2 0,-1 1 0,2 1 0,0-1 0,-2 1 0,3-2 0,-3 1 0,1 1 0,-1-2 0,1 2 0,-1-1 0,3 2 0,-2-2 0,1 1 0,-3 1 0,1-2 0,1 2 0,1-2 0,-2 2 0,2-2 0,-2 1 0,2 1 0,-2-2 0,1 3 0,-2-2 0,2-1 0,-1 1 0,1-1 0,-1-1 0,2 3 0,-3-3 0,3 2 0,-2-2 0,0 2 0,-7-11 0,2 6 0,-4-7 0,3 5 0,0 0 0,2 2 0,-2-2 0,3 3 0,-2 0 0,1-1 0,-2 1 0,2 0 0,-1 1 0,1-2 0,0-1 0,-1 2 0,1-2 0,9 3 0,-5 2 0,8 0 0,-5 2 0,-1-3 0,1 3 0,-3-3 0</inkml:trace>
  <inkml:trace contextRef="#ctx0" brushRef="#br0" timeOffset="1">420 140 24575,'3'2'0,"-1"-1"0,-1 0 0,2 2 0,-9-10 0</inkml:trace>
  <inkml:trace contextRef="#ctx0" brushRef="#br0" timeOffset="2">415 134 24575,'-4'-3'0,"3"0"0,0 3 0,-2-2 0,1 0 0,-2 0 0,2-1 0,1 1 0,-3 1 0,4-2 0,-1 2 0,-2-3 0,2 3 0,0-2 0</inkml:trace>
  <inkml:trace contextRef="#ctx0" brushRef="#br0" timeOffset="3">370 92 24575,'-1'-1'0,"-1"-2"0,-1 2 0,1 0 0,-1-2 0,0 1 0,0-1 0,-2 1 0,4-1 0,-2 1 0,1 2 0,1-1 0,-3-2 0,0 1 0,2-1 0,-3 1 0,0-1 0,1 1 0,1 0 0,0 0 0,0 1 0,0-1 0,-1 1 0,0-1 0,-1 1 0,0-2 0,0 1 0,0-1 0,-2 1 0,2-1 0,-4 1 0,0-1 0,1 1 0,0 2 0,1-2 0,2 2 0,0 0 0,1 0 0,-1-1 0,-2 0 0,0 0 0,0 1 0,2 0 0,0 0 0,1 0 0,-1 0 0,3 0 0,-3 0 0,-3 0 0,0 0 0,-1 0 0,2 0 0,0 0 0,4 0 0,-1 0 0,0 0 0,-1 0 0,-1 0 0,0 0 0,-2 0 0,3 0 0,0 0 0,3 0 0,-2 0 0,2 0 0,-2 0 0,1 0 0,1 0 0,9-2 0,-5 1 0,9-1 0,-5 0 0,1 0 0,1-1 0,1 2 0,-1 0 0,1 0 0,-1-1 0,-4 2 0,0-1 0,-1 1 0,2-1 0,-2 1 0,2 0 0,2 0 0,-2 0 0,-2 0 0,1 0 0,0 0 0,-2 0 0,3 0 0,-4 0 0,3 0 0,-1 1 0,2-1 0,-2 1 0,1-1 0,0 2 0,0-1 0,-2 0 0,3 0 0,-1 1 0,-2-1 0,2 0 0,0-1 0,-3 1 0,3-1 0,-1 3 0,1-2 0,0 2 0,0-2 0,-1 0 0,1 2 0,-1-3 0,-1 1 0,0 0 0,2 2 0,0-2 0,-2 0 0,1 2 0,1-2 0,-2 1 0,3 0 0,-2-1 0,0 0 0,-1 0 0,0 2 0,1-2 0,0 1 0,-1 0 0,0 0 0,0-1 0,0 1 0,1 0 0,-1 1 0,3-1 0,-4-1 0,3 1 0,-1 0 0,1 1 0,-1-2 0,0 1 0,0 1 0,-1-2 0,2 2 0,-3-2 0,3 0 0,-2 2 0,2-2 0,-3 1 0,2-1 0,-1 1 0</inkml:trace>
  <inkml:trace contextRef="#ctx0" brushRef="#br0" timeOffset="4">387 104 24575,'0'2'0,"1"-1"0,1 1 0,2 1 0,-1-1 0,-1 1 0,2-1 0,-3 1 0,1-2 0,1 3 0,-1-2 0,2 2 0</inkml:trace>
  <inkml:trace contextRef="#ctx0" brushRef="#br0" timeOffset="5">423 140 24575,'2'3'0,"-1"-1"0,1 0 0,1 0 0,-3-1 0,4 2 0,-3-2 0,3 3 0,-3-3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25.761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307 186 24575,'-11'-6'0,"2"0"0,5 1 0,1 1 0,1 3 0,0 1 0,1-4 0,-2 3 0,1-3 0,-1 3 0,1-1 0,1-1 0,-2 2 0,1 0 0,0-2 0,-1-1 0,-2 2 0,1-3 0,1 1 0,-2 1 0,4 0 0,-1 2 0,0-2 0,0 1 0,-1-3 0,0 0 0,-2 1 0,0-1 0,1 3 0,3-1 0,-2 1 0,1 2 0,-1-3 0,-2 1 0,0-3 0,0 1 0,-1 2 0,4-2 0,-1 3 0,2-2 0,-1 2 0,-1 0 0,-2-1 0,0-1 0,0-1 0,0 1 0,0 0 0,1 1 0,2 0 0,1 1 0,-2 1 0,0-1 0,0-1 0,-1 0 0,-1 1 0,0-2 0,2 1 0,0 2 0,1-2 0,-1 1 0,1-1 0,-5 0 0,4-1 0,-2 1 0,0 0 0,2 1 0,0 1 0,1-2 0,-1 2 0,1-1 0,-3 0 0,3-2 0,-2 3 0,0-2 0,2 1 0,-2-1 0,3 2 0,-3 0 0,-2-1 0,4 0 0,-3 0 0,3-1 0,0 2 0,-2 0 0,2 0 0,-5 0 0,4 0 0,-1-1 0,1 1 0,1-1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25.762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0 24575,'10'4'0,"0"-1"0,-5 1 0,0 1 0,0-1 0,-1 0 0,-1 1 0,1-2 0,1 1 0,0 0 0,1 1 0,-2-2 0,2 2 0,-3-3 0,-1 1 0,1-1 0,-2 0 0,1 2 0,1 1 0,2-1 0,-2 2 0,1-1 0,1 1 0,-1 1 0,0 0 0,-1-1 0,1-1 0,0 0 0,0-1 0,-2-1 0,1 1 0,1 0 0,1-1 0,3 4 0,-2-1 0,3 0 0,-2 2 0,-2-2 0,1 0 0,-1-1 0,0 1 0,2-1 0,-2 0 0,1 0 0,1 1 0,2 1 0,0-1 0,-1 0 0,-1 0 0,0-1 0,-2 0 0,0-2 0,-1 0 0,-3 0 0,1-1 0,0 0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25.763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0 24575,'10'12'0,"-1"-3"0,-3 0 0,0-3 0,-1-1 0,-2-1 0,-1 1 0,-1-3 0,2 1 0,-1-2 0,-1 1 0,3 1 0,0 1 0,1-3 0,0 1 0,-1 1 0,-2-3 0,-1 1 0,1 0 0,0 2 0,2 1 0,0-2 0,-1 2 0,1-2 0,0 2 0,-2-2 0,3 2 0,-1 0 0,-2-2 0,3 2 0,-3-1 0,0-1 0,1 1 0,0-1 0,-1 2 0,1-2 0,0 2 0,0-1 0,-1-1 0,1-1 0,-1 2 0,1-1 0,0 2 0,2 0 0,0-2 0,1 3 0,0 0 0,-1 0 0,0 0 0,0-1 0,-2 0 0,2-1 0,0 1 0,0 0 0,0-2 0,-2 3 0,2-1 0,2 0 0,-3-1 0,3 1 0,-1 0 0,-1 0 0,1-1 0,-2 1 0,0 0 0,1-1 0,-1 1 0,0 0 0,0-2 0,1 3 0,-1-2 0,-2-1 0,3 2 0,-2-1 0,0 0 0,2 1 0,-2 0 0,1-1 0,0 1 0,1 2 0,2-1 0,1 2 0,1 0 0,-4-2 0,5 4 0,-4-4 0,3 2 0,0 1 0,-3-3 0,0 1 0,-1-1 0,1 0 0,0 0 0,-2 0 0,1 0 0,0-2 0,0 1 0,-1 0 0,0 1 0,1 0 0,-1-3 0,3 3 0,-2-1 0,1 1 0,-1-1 0,0-2 0,0 3 0,0-1 0,-1-3 0,-1 2 0,-2-2 0,1 0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25.764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1 132 24575,'2'-8'0,"2"2"0,-1 1 0,2 1 0,-2 2 0,0-2 0,-1 1 0,1 1 0,-2-2 0,3 2 0,-2-1 0,2 1 0,-4 2 0,4-3 0,-2 1 0,1-1 0,-1 1 0,2-1 0,-2 1 0,2 1 0,-3-1 0,2 0 0,-1 1 0,1-4 0,1 2 0,-1 1 0,0-1 0,-1 1 0,1 0 0,1-1 0,-1 0 0,5-2 0,-1 2 0,-2-2 0,-1 2 0,0 2 0,-1 0 0,2-2 0,-2 1 0,1-2 0,0 1 0,1 3 0,-1-1 0,0 0 0,-2 0 0,1-1 0,1 1 0,-1 0 0,1-2 0,1 3 0,-4-1 0,3 1 0,1-1 0,0 1 0,2 0 0,0 0 0,-2 0 0,1 0 0,-4 0 0,1 0 0,3 0 0,0 0 0,3 0 0,-2 0 0,0 0 0,-2 0 0,0 0 0,-2 0 0,1 0 0,1 1 0,1-1 0,0 1 0,-2 1 0,-1-2 0,-1 0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25.765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37 24575,'24'-3'0,"-1"-2"0,1-2 0,1 1 0,-4 1 0,-1 1 0,-4 2 0,-4 1 0,3-1 0,-2 2 0,0-1 0,1 0 0,0 1 0,1 0 0,1 0 0,-1 0 0,0 0 0,-2 0 0,1 0 0,-2 0 0,0 0 0,-2 0 0,-2 1 0,1 0 0,0 1 0,-2 1 0,1 0 0,-2-1 0,0 0 0,-2 0 0,-1-1 0,1 1 0,-1-1 0,-1-1 0,-1 1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25.766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24575,'17'0'0,"3"0"0,3 0 0,2 0 0,-1 0 0,4 0 0,0 0 0,5 0 0,0 0 0,4 0 0,7 1 0,1 3 0,2 5 0,-20-2 0,2 2 0,-14-5 0,-3 2 0,-2-2 0,-6-2 0,-2-1 0,-2-1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25.767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24575,'7'6'0,"0"-1"0,-4-2 0,0-1 0,1 1 0,-3-2 0,5 3 0,-5-3 0,4 1 0,-3 0 0,0-1 0,-1 1 0,3 1 0,-2 1 0,3-1 0,-2 0 0,-1-2 0,1 0 0,-1 2 0,1-2 0,1 3 0,1-1 0,-3 0 0,2-1 0,-3 0 0,2 0 0,-1 1 0,0-2 0,1 3 0,-1-3 0,0 0 0,-1 2 0,1-2 0,2 3 0,0-2 0,-2 0 0,2 0 0,-1 1 0,0 0 0,0-2 0,1 2 0,-2-1 0,1 1 0,0-2 0,0 3 0,2-2 0,-3 2 0,2-2 0,-2 1 0,1-2 0,1 3 0,-2-3 0,2 2 0,-2-1 0,2-1 0,-1 2 0,-1-2 0,1 3 0,0-2 0,2 2 0,-2 0 0,2-1 0,-2 0 0,2 1 0,-1-2 0,0 1 0,1-1 0,-3 1 0,2-1 0,1 1 0,-3 0 0,1-2 0,-2 2 0,2-2 0,-1 2 0,1-1 0,0 1 0,2 3 0,-1-4 0,2 5 0,-4-6 0,-1 1 0,1 0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25.768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1 24575,'4'7'0,"1"-2"0,-5-3 0,1-1 0,3 3 0,-3-1 0,4 1 0,-3 0 0,1 0 0,-1-1 0,2 0 0,-3 1 0,3-3 0,-4 1 0,3 1 0,-1-2 0,-1 3 0,2-3 0,-1 3 0,3-1 0,-1 0 0,-2 2 0,1-3 0,-1 2 0,0-1 0,0-2 0,1 1 0,-2 1 0,3 0 0,-1 1 0,0 0 0,1 0 0,-3-1 0,2 0 0,0-1 0,-3 1 0,2-1 0,1 1 0,1 1 0,-2-2 0,1 2 0,-1-2 0,1 2 0,0-2 0,0 2 0,1 0 0,1 0 0,-3-1 0,3 1 0,0 0 0,1 1 0,0-1 0,-1 1 0,0 0 0,-1-2 0,0 1 0,0 0 0,-1-1 0,1 2 0,0 0 0,-1 0 0,2 0 0,-1 3 0,0-1 0,1 1 0,0-1 0,-1-2 0,-3-4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9:02.333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1 24575,'0'0'0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25.769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24575,'0'0'0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25.770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0 24575,'11'5'0,"-1"0"0,0 1 0,-2 0 0,-2 1 0,0-5 0,-1 2 0,0 0 0,0 1 0,1-2 0,-2 0 0,1 2 0,-1-3 0,-1 1 0,1 0 0,0 0 0,-2 1 0,2-3 0,-3 1 0,2 1 0,-1-2 0,1 3 0,2 0 0,-2-2 0,1 2 0,0-1 0,-2 0 0,0-2 0,0 0 0,0 2 0,0 1 0,3-2 0,0 2 0,-2 1 0,2-1 0,-1-2 0,0 3 0,-2-2 0,3 0 0,-2 1 0,-1 0 0,2-2 0,-3 2 0,3 1 0,0-3 0,-1 2 0,4 1 0,-2 0 0,0 0 0,-2 0 0,0-4 0,-3 3 0,2-3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25.771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0 24575,'10'2'0,"0"2"0,-5 0 0,1 0 0,-1-1 0,-1 1 0,1-1 0,-2 2 0,2-2 0,0 0 0,-1 1 0,-1-3 0,0 3 0,1-3 0,-1 1 0,0 1 0,0-3 0,-1 2 0,1-1 0,0 1 0,1 1 0,0 1 0,0-1 0,-2 0 0,2 0 0,-2-3 0,1 2 0,-1 1 0,1-1 0,2 2 0,-1 0 0,1 1 0,-1 0 0,0-2 0,-1 0 0,-3-2 0,0 2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25.772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7 24575,'7'-1'0,"-2"0"0,-2 0 0,-1-1 0,1 2 0,-1 0 0,1-1 0,1 0 0,-2 1 0,1 0 0,-1 0 0,2 0 0,-2 0 0,1 0 0,-1 0 0,2 0 0,-2 0 0,1 0 0,-1 0 0,1 0 0,-1 0 0,3 0 0,-3 0 0,3 0 0,-4 0 0,1 0 0,1 1 0,1 0 0,-3 1 0,1-1 0,1 1 0,-1 1 0,1-1 0,-1 1 0,1 1 0,-1-3 0,-1 1 0,3 0 0,-1 1 0,0 0 0,0 1 0,-1-2 0,2 1 0,-1 0 0,-1 0 0,1-1 0,0 1 0,0-1 0,-2 1 0,0-1 0,2-1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25.727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554 1107 24575,'-1'-61'0,"-2"-10"0,1 2 0,0-26 0,2-10 0,2-3 0,4 2 0,3 24 0,1 16 0,-2 14 0,-4 8 0,-2 21 0,0-2 0,0 12 0,-1-6 0,1-3 0,-2-2 0,0-2 0,0-2 0,0 2 0,0 6 0,0 6 0,0 6 0,4 47 0,7 5 0,5 40 0,5-5 0,1-4 0,-2-3 0,-2-11 0,1-9 0,-2-4 0,1 1 0,0 2 0,-1 2 0,-1 4 0,-4 1 0,-3 2 0,-4 0 0,-3-3 0,0-6 0,-2-7 0,0-11 0,0-9 0,0-8 0,0-7 0,0-6 0,0-39 0,0-13 0,0-38 0,0-1 0,0-7 0,0-5 0,0 31 0,0-17 0,0 32 0,0-9 0,0 11 0,0 20 0,0 4 0,0 4 0,0 0 0,0 3 0,0 4 0,0 2 0,0 0 0,0-3 0,0-5 0,0 2 0,0 2 0,0 5 0,0 6 0,0 2 0,11 15 0,14 13 0,13 13 0,11 9 0,4 8 0,0 2 0,0 5 0,-6 2 0,-8-7 0,-5-2 0,-6-7 0,-1-5 0,-2-4 0,-1-3 0,3-1 0,-2-5 0,-1-3 0,-1-2 0,-3-3 0,-1 0 0,0-2 0,-1-1 0,1-1 0,-1-1 0,-3-2 0,-5-2 0,0-3 0,-8-8 0,-21-30 0,-9-10 0,-20-29 0,1-2 0,1-1 0,0 0 0,6 7 0,6 13 0,6 11 0,8 13 0,4 9 0,4 5 0,1 4 0,0 1 0,-1 0 0,-1-2 0,-1-2 0,0 0 0,-3-3 0,7 8 0,-5-7 0,5 5 0,-2-3 0,-2-1 0,5 4 0,2 1 0,2 3 0,3 1 0,-2 0 0,1 1 0,-1-2 0,0 0 0,2 2 0,-3-2 0,32 28 0,8 12 0,29 30 0,2 7 0,0 3 0,-4-2 0,-5 0 0,-10-7 0,-5-5 0,-5-7 0,-4-8 0,-2-6 0,-3-5 0,-2-5 0,-2-4 0,-2-4 0,-3-4 0,-2-2 0,0-1 0,-1-2 0,2 1 0,0 1 0,0 0 0,2 3 0,1 2 0,3 4 0,4 5 0,0 2 0,1 3 0,-2-2 0,-1-1 0,-1-4 0,-8-8 0,-1-2 0,-13-11 0,-28-31 0,-17-17 0,-28-32 0,9 6 0,8 8 0,10 10 0,7 6 0,3 5 0,3 3 0,9 10 0,1 4 0,3 1 0,1 2 0,0 1 0,2-2 0,-1 0 0,1 1 0,1 2 0,0 2 0,2 4 0,0 1 0,3 1 0,1 3 0,4 1 0,0 1 0,0 2 0,-1-5 0,-1 0 0,0-1 0,1 2 0,0 2 0,1 1 0,23 17 0,-5 2 0,18 13 0,-12-6 0,-4-3 0,-3-5 0,0 0 0,-2-1 0,-2-1 0,0-1 0,0-1 0,-3-3 0,3 4 0,-2-3 0,1 2 0,-1-1 0,1-2 0,-5-3 0,4 1 0,-3 0 0,4 1 0,1 1 0,0 1 0,-1-1 0,0 0 0,1 1 0,0 0 0,1 1 0,0 1 0,-1-2 0,0 2 0,-1-1 0,-1 1 0,0-2 0,0 0 0,0 0 0,3 1 0,0 1 0,1 1 0,-1 1 0,1-1 0,0 1 0,1 1 0,1 0 0,2 2 0,0 1 0,2 1 0,2 3 0,3 2 0,1 2 0,-1-1 0,1 2 0,1-1 0,-2-1 0,0 0 0,-2-1 0,-2-1 0,1 1 0,1 1 0,0 1 0,4 2 0,1 2 0,2 0 0,1 0 0,-4-4 0,-3-3 0,-6-5 0,-5-5 0,0 0 0,-8-6 0,-22-3 0,5-5 0,-57-26 0,16-3 0,-8-8 0,-27-17 0,-5-7 0,-5-3 0,1-1 0,12 6 0,7 4 0,21 15 0,7 3 0,-14-11 0,2 0 0,6 4 0,4 4 0,4 2 0,12 9 0,3 2 0,6 5 0,-3-1 0,-1-2 0,-2 2 0,2-1 0,6 5 0,5 5 0,6 4 0,2 4 0,8 7 0,2 26 0,8 14 0,7 26 0,5 12 0,8 8 0,3 1 0,0-2 0,0-16 0,-4-12 0,-2-11 0,-1-8 0,-1-5 0,-1-6 0,-2 0 0,1-1 0,0-1 0,-2-3 0,-2-4 0,-4-5 0,-4-3 0,-1-2 0,-17-16 0,-10-14 0,-17-19 0,-9-9 0,-7-8 0,-1-3 0,1 1 0,10 11 0,15 16 0,14 17 0,4 4 0,10 13 0,-5 1 0,11 20 0,5 15 0,8 17 0,9 11 0,2-2 0,4 3 0,-2-10 0,-4-11 0,-3-10 0,-9-16 0,-3-5 0,-5-6 0,1-3 0,-5-23 0,-4-3 0,-4-20 0,-3 9 0,1 5 0,3 10 0,8 10 0,12 6 0,17 18 0,23 16 0,12 13 0,7 6 0,-5-3 0,-17-10 0,-13-10 0,-15-9 0,-9-8 0,-11-5 0,-23-20 0,-20-12 0,-9-7 0,-3-3 0,-18-13 0,14 10 0,0-1 0,-9-12 0,-16-17 0,12 4 0,12 7 0,14 7 0,12 11 0,5 3 0,4 5 0,3 3 0,1 1 0,1 1 0,2 2 0,-1-2 0,1 1 0,4 3 0,1 4 0,5 6 0,1 7 0,2 1 0,0 1 0,-1-1 0,0-5 0,-3-3 0,0-3 0,-1-1 0,1 0 0,-2 1 0,0 0 0,2 8 0,-2-5 0,1 6 0,-3-3 0,-1-2 0,-2 2 0,-2-1 0,3 3 0,-2 0 0,1 0 0,3 3 0,0 0 0,5 5 0,0 0 0,-3 8 0,-1 3 0,-3 5 0,1 4 0,1 0 0,2 0 0,0-2 0,1-1 0,0-1 0,2-1 0,1 0 0,2-3 0,0-1 0,0-5 0,-1 5 0,0-5 0,-2 5 0,1-1 0,1 1 0,0-2 0,1 0 0,0-1 0,-1 0 0,-3 4 0,-1 2 0,0 4 0,-1 1 0,3-2 0,-1 0 0,1 0 0,-1-2 0,3-6 0,-1 4 0,2-1 0,-4 7 0,3-5 0,-3 4 0,2-2 0,-2 4 0,-2 1 0,1-1 0,1-2 0,0-1 0,-1 2 0,0 4 0,-2 3 0,-1 2 0,-1-1 0,0 3 0,1-3 0,0 1 0,2-1 0,0-4 0,0 1 0,1-2 0,-1-1 0,-2 3 0,0 0 0,-1 1 0,1-1 0,1 0 0,0 2 0,0 2 0,0 0 0,2 0 0,0-2 0,2-5 0,0-3 0,2-2 0,2-5 0,0-5 0,14-24 0,4-3 0,16-22 0,1 5 0,3-4 0,0-1 0,-3 5 0,-3 2 0,-2 3 0,-2 4 0,-3-1 0,-7 5 0,-3 2 0,-2 4 0,-1 4 0,-3 5 0,-2 5 0,-3 4 0,-7 25 0,-8 13 0,-7 32 0,-2 5 0,-1 18 0,1 3 0,2-3 0,4-8 0,5-27 0,5-16 0,1-17 0,3-13 0,1-4 0,3-24 0,8-22 0,8-23 0,14-29 0,6-6 0,2 0 0,-4 11 0,-12 31 0,-8 22 0,-8 16 0,-4 12 0,-3 8 0,-1 13 0,-1 14 0,0 11 0,0 22 0,0 23 0,3-20 0,3 20 0,3-40 0,2 6 0,0-13 0,-2-10 0,-2-9 0,-2-7 0,-2-3 0,21-50 0,-18 32 0,17-35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25.728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0 24575,'17'16'0,"-1"0"0,-7-7 0,-1 0 0,-2-3 0,-1 0 0,0-1 0,-1-1 0,1 2 0,1 1 0,0 0 0,2 2 0,-1-1 0,0 1 0,-1-2 0,0 0 0,1 0 0,0 0 0,0 0 0,0 1 0,0 0 0,-1 1 0,1-2 0,-3-2 0,1-2 0,1 2 0,1 0 0,1 3 0,-1-1 0,0-1 0,-1 1 0,1 0 0,0-1 0,-1 0 0,0 1 0,0-1 0,0-2 0,-1 1 0,0 0 0,-1 0 0,2 2 0,2 0 0,2 1 0,0 1 0,0-1 0,0 2 0,-1-1 0,-1 0 0,1 0 0,0 0 0,0 0 0,-1-1 0,-1-2 0,0 1 0,0 0 0,-1-1 0,2 1 0,5 5 0,-5-6 0,5 5 0,-5-5 0,2 2 0,0 2 0,-2-3 0,7 6 0,-9-7 0,10 8 0,-5-2 0,4 4 0,1 1 0,-1-1 0,-1-1 0,0-2 0,-1 1 0,0-1 0,0 0 0,2 2 0,-1-2 0,1 2 0,1 0 0,0-1 0,0 0 0,-2-1 0,0-1 0,-1-1 0,0 0 0,1-1 0,-1 0 0,0-1 0,0 0 0,1 0 0,-1-1 0,-1-1 0,-3-1 0,-5-2 0,-16-19 0,0 3 0,-16-17 0,15 15 0,-3-3 0,8 7 0,-2-2 0,1 3 0,1 0 0,1 1 0,3 3 0,0 0 0,-2 1 0,1 1 0,-2-2 0,3 2 0,0-2 0,-1-1 0,0-1 0,0 0 0,2 1 0,-3-2 0,0 1 0,-1 0 0,1 0 0,3 3 0,-2-1 0,0-1 0,-2-3 0,-2-2 0,2 1 0,-2-1 0,4 5 0,1-1 0,1 4 0,-2-4 0,0 2 0,-2-4 0,1 2 0,0 0 0,1 1 0,2 2 0,-3-1 0,0 2 0,-2-2 0,1 1 0,1 0 0,1 1 0,-2-3 0,0 1 0,-3-2 0,0 0 0,1 2 0,3-2 0,2 5 0,0-4 0,-1 2 0,-1-3 0,-2-1 0,1 1 0,1 1 0,2 1 0,-1 2 0,1-3 0,-4 1 0,-1-6 0,-3 0 0,2 1 0,3 3 0,3 2 0,1 0 0,-3-1 0,0 0 0,-3-3 0,1 1 0,0 0 0,2 1 0,1 2 0,2 1 0,-3-2 0,1 1 0,-2-3 0,1 2 0,-1 0 0,1 0 0,1 1 0,1 1 0,-2-2 0,1 2 0,-2-3 0,0-1 0,0 1 0,1 0 0,-1 2 0,2 1 0,0-2 0,0 1 0,1 0 0,-1 1 0,-2-2 0,-1-1 0,-1-2 0,1 2 0,0 2 0,3 1 0,0 1 0,-1 0 0,0-2 0,-2-1 0,1-1 0,0 1 0,-1 0 0,4 1 0,-2 2 0,3 0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25.748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0 24575,'14'25'0,"-3"-4"0,-4-12 0,-1-2 0,-1-3 0,-1 0 0,1 0 0,-1 2 0,1-2 0,0 3 0,0-4 0,1 3 0,0-3 0,0 0 0,-1 0 0,2 0 0,-2-2 0,4 1 0,-3-1 0,3 1 0,-3-2 0,0 2 0,1 1 0,0 0 0,-1 1 0,0 0 0,0 1 0,0 1 0,0 0 0,-1-1 0,0-1 0,-1 2 0,0-2 0,0 2 0,-1 0 0,0-1 0,1 1 0,1-1 0,1 1 0,-1-2 0,-1 1 0,2 0 0,-2-1 0,0 2 0,1-1 0,-1 1 0,1 0 0,0 0 0,1 0 0,-2-1 0,1 0 0,1 0 0,-3-1 0,3 4 0,-2-5 0,-1 2 0,5 2 0,-2-3 0,2 4 0,-2-2 0,0-1 0,-1 1 0,1-1 0,0-1 0,0 0 0,-1 1 0,0-1 0,0 1 0,0 1 0,0 0 0,1 0 0,0-1 0,0 0 0,-1-1 0,0 0 0,1 1 0,0 0 0,1 0 0,-1 1 0,-1 0 0,1-1 0,0 0 0,0 0 0,1-1 0,1 0 0,-1 0 0,1 0 0,-1 1 0,0-1 0,1 2 0,0-1 0,1-1 0,1 1 0,-1-1 0,1 1 0,-2-1 0,0 0 0,-3-2 0,1 3 0,-1 0 0,1-1 0,2 2 0,-3-1 0,0-1 0,1 2 0,-2-2 0,2 3 0,-1-3 0,2 2 0,0 0 0,-1-1 0,0 0 0,1 2 0,1 1 0,2 1 0,0-1 0,-3-2 0,0 0 0,-1 0 0,0 0 0,-2 0 0,-1 0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25.749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1 24575,'0'0'0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25.750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1 24575,'0'0'0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25.729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240 337 24575,'104'-3'0,"-32"-1"0,5-2 0,20-2 0,4-2 0,12-3 0,0-1 0,-18-1 0,-2 0 0,4-1 0,-2 0 0,-9 3 0,-2 0 0,1-1 0,-1 1 0,-3 0 0,-1 1 0,-3 2 0,-1-1 0,2 1 0,-2 0 0,-10 2 0,-2 1 0,57-7 0,-19 1 0,-20 2 0,4 1 0,-4 0 0,-4 1 0,-14 1 0,-32 4 0,-14 2 0,-14 1 0,-50 1 0,-27 0 0,8 1 0,-6 2 0,-10 2 0,-3 2 0,-8 3 0,-4 3 0,-11 3 0,-3 2 0,-8 4 0,-1 1 0,37-6 0,-1 0 0,0 0 0,0 2 0,-1 0 0,2-1 0,-27 8 0,3-1 0,13-3 0,2-1 0,10 0 0,3 0 0,13-3 0,3 0 0,-47 19 0,19-2 0,14-3 0,-8 5 0,7-2 0,7-1 0,16-8 0,16-9 0,10-4 0,11-5 0,8-3 0,4-2 0,4-3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9:02.311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240 337 24575,'104'-3'0,"-32"-1"0,5-2 0,20-2 0,4-2 0,12-3 0,0-1 0,-18-1 0,-2 0 0,4-1 0,-2 0 0,-9 3 0,-2 0 0,1-1 0,-1 1 0,-3 0 0,-1 1 0,-3 2 0,-1-1 0,2 1 0,-2 0 0,-10 2 0,-2 1 0,57-7 0,-19 1 0,-20 2 0,4 1 0,-4 0 0,-4 1 0,-14 1 0,-32 4 0,-14 2 0,-14 1 0,-50 1 0,-27 0 0,8 1 0,-6 2 0,-10 2 0,-3 2 0,-8 3 0,-4 3 0,-11 3 0,-3 2 0,-8 4 0,-1 1 0,37-6 0,-1 0 0,0 0 0,0 2 0,-1 0 0,2-1 0,-27 8 0,3-1 0,13-3 0,2-1 0,10 0 0,3 0 0,13-3 0,3 0 0,-47 19 0,19-2 0,14-3 0,-8 5 0,7-2 0,7-1 0,16-8 0,16-9 0,10-4 0,11-5 0,8-3 0,4-2 0,4-3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25.730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596 1561 24575,'-15'8'0,"40"-12"0,37-15 0,20-8 0,-8 2 0,6-3 0,4-1-669,18-5 0,4-2 1,2 1 668,6-2 0,0 0 0,-4 3 0,-22 8 0,-3 2 0,-4 2 323,17-3 0,-7 3-323,-18 5 0,-5 3 331,25-6-331,-14 2 0,-33 5 0,-37 9 1029,-14 3-1029,-31 12 0,-67 27 0,9-3 0,-13 6 0,9-3 0,-6 3 0,-5 2-458,15-6 1,-4 2 0,-1 0 0,2 0 457,4-2 0,1-1 0,1 1 0,3-2 0,-17 9 0,4-2 0,5-1 0,-16 7 0,11-3 0,33-14 0,7-3 0,-30 15 0,46-24 0,40-12 0,42-16 0,17-9 0,15-8 0,5-1 0,11-5 0,5-1-133,-1-1 0,5-2 1,5-2-1,1 1 133,-9 3 0,3-1 0,1-1 0,0 1 0,-2 1 0,18-7 0,0 1 0,-2 0 0,-4 2-190,16-6 1,-3 1 0,-8 3 189,-23 9 0,-5 1 0,-6 3 0,3-2 0,-9 2 0,35-11 0,-70 19 0,-80 20 0,-24 15 0,-17 7 0,3 2 0,-8 3 0,-3 2 245,-16 8 1,-4 3-1,-1 1-245,25-8 0,-1 2 0,0 0 0,3-1 0,-18 8 0,2-1 0,5-1 197,17-6 1,3-2-1,5-1-197,-14 5 0,10-3 0,-16 6 0,57-18 0,90-31 0,21-12 0,17-8 0,0-1 0,9-4 0,5-3-77,-11 4 1,4-2 0,2-1 0,-1 0 76,-2 1 0,0 0 0,-1 0 0,-2 0 0,21-6 0,-4 0 0,-5 3 0,-21 7 0,-5 2 0,-5 2 0,8-4 0,-7 3 0,-12 5 0,-11 3 0,-13 1 0,-72 10 0,-42 17 0,-23 9 0,8 0 0,-9 3 0,-5 2-19,9-1 1,-5 1-1,-2 1 1,-1 2 18,-5 2 0,-3 1 0,2 1 0,2-1 0,13-4 0,1 1 0,3-2 0,3 0-13,-15 3 1,4-2 0,6-1 12,-12 3 0,11-3 0,-28 6 0,48-11 0,70-13 0,61-15 0,41-14 0,-16 6 0,8-2 0,2-1 453,11-2 0,2 0 0,-1 0-453,1-1 0,-1 1 0,-8 1 20,3 1 0,-11 3-20,-24 5 0,-8 2 0,10-6 0,-151 21 0,-13 9 0,-17 7 0,7 0 0,-8 4 0,-4 2-364,19-4 1,-5 3 0,1 0 0,4 1 363,-19 7 0,5 1 0,3-1 0,12-3 0,4-1 0,6-1 286,-9 3 0,13-1-286,-3 8 0,144-18 0,16-20 0,22-10 0,7-3 0,3-2 0,8-3 0,6-2 0,3-2-508,-8 2 1,5-3-1,3 0 1,-1-1-1,-3 0 508,-7 0 0,0-1 0,-1 0 0,-3 0 0,-3 1 0,7-2 0,-2 0 0,-4 1 0,-5 1 337,9-1 1,-5 1 0,-9 1-338,4-1 0,-10 1 0,-14 7 0,-25-1 0,-44 5 0,-70 22 0,-44 18 0,8-2 0,-12 5 0,-6 4-548,7-2 0,-6 3 0,-3 2 0,2 0 548,1 1 0,0 0 0,2 1 0,2 0 0,12-5 0,2 1 0,3-1 0,3-1 748,-10 4 1,4-1 0,7-3-749,-5 2 0,11-2 285,-19 16-285,167-52 0,14-14 0,21-9 0,7-4 0,-1 1 0,6-4 0,5-2 0,2 0-500,-9 1 1,4-1 0,2-1 0,-1 0 0,-2 0 499,-9 3 0,-1 0 0,-2 1 0,-2 0 0,-3 1 0,6-3 0,-3 2 0,-4 1 0,-2 1 732,16-4 0,-4 2 0,-13 3-732,-10 4 0,-21 2 111,-32-4-111,-112 41 0,-62 25 0,55-15 0,-8 3 0,-5 3 0,-4 2-513,3-1 0,-6 2 0,-2 2 0,0 0 0,3 0 513,7-1 0,1 1 0,2 0 0,1-1 0,3 0 0,-9 3 0,2-1 0,3-1 0,6-2 818,-6 2 0,7-2 0,7-3-818,-4 2 0,10-4 0,14-7 0,16-1 0,28-3 0,126-37 0,-31 2 0,13-5 0,4-1 0,-2-1 0,5-2 0,3-1 0,0 0 425,9-5 1,1-1-1,1 0 1,-3 0-426,-7 4 0,-2-1 0,-2 1 0,-3 1 0,12-4 0,-5 1 0,-6 3 0,10-4 0,-12 4 0,23-6 0,-59 13 0,-79 21 0,-28 13 0,-16 9 0,-6 3 0,-9 5 0,-5 3-409,6-2 1,-5 3 0,-2 2 0,0-1 408,-8 4 0,-1 1 0,0 0 0,2-1 0,9-4 0,2 0 0,1-1 0,4-1 378,-11 4 0,4-1 1,6-3-379,-10 5 0,10-4 0,23-9 0,8-3 0,-11 9 0,145-43 0,-9-7 0,16-8 0,7-1 0,1 0 0,6-2 0,5-2 0,0-1-168,8-2 1,2-2 0,2-1 0,2 0 167,-18 5 0,3-2 0,0 1 0,-1 0 0,-2 1 0,14-4 0,-1 2 0,-2 0 0,-4 1 0,-14 4 0,-3 0 0,-2 2 0,-3 0 12,16-4 1,-4 1-1,-16 4-12,19-10 0,-133 35 0,-31 16 0,-19 8 0,-3 3 0,-10 4 0,-8 4-577,-5 4 0,-9 3 0,-4 3 1,1 0 576,25-8 0,-2 0 0,1 1 0,0 0 0,1 0 0,-22 7 0,0 1 0,3-1 0,4-2 556,-13 5 0,6-1 0,11-5-556,3 0 0,15-6 0,-7 5 0,103-32 0,59-25 0,30-18 0,-17 8 0,5-3 0,2-1-219,14-5 1,3-3 0,-2 0 218,-7 2 0,-2 0 0,-3 1 0,24-11 0,-8 3 1228,-27 9 0,-10 3-1228,1-11 480,-138 20-480,-41 16 0,-25 9 0,45 1 0,-6 1 0,-4 2 0,-1 0-432,-11 1 1,-4 1-1,0 1 1,2 1 431,8-1 0,1 1 0,2 1 0,1 0 0,-23 5 0,2 0 0,12-1 351,9-2 0,7-1-351,-25 8 0,46-13 0,143-44 0,23-1 0,19-3 0,-17 8 0,8-2 0,2 1-167,-17 5 1,4 1-1,-1 0 1,-6 2 166,2 0 0,-4 2 0,-5 2 864,14-5 1,-9 2-865,-15 5 0,-11 2 0,-12-6 0,-117 22 0,-29 15 0,-20 8 0,12 1 0,-9 3 0,-1 2-299,27-5 1,-1 0 0,0 2 0,3-1 298,-24 8 0,3-1 0,6 0 0,18-5 0,5-1 0,5-1 343,-21 5 0,15-5-343,14-5 0,117-42 0,16-1 0,19-5 0,3-1 0,7-5 0,4 0 0,1-2-165,1 0 1,2-2 0,-5 3 164,23-9 0,-9 4 603,-31 10 0,-7 3-603,30-14 0,-86 20 0,-115 27 0,9 9 0,-12 5 0,4 2 0,-7 3 0,8-1 0,2-1 0,3 2 0,-28 9 0,10-2 0,13-6 525,1 1-525,69-15 0,118-34 0,0-2 0,10-3 0,7-3 0,2-2 0,0-1 0,-3 0 0,-16 6 0,-8 2 0,27-10 0,-40 8 0,-114 17 0,-20 13 0,-12 6 0,-22 2 0,-6 4 0,-8 1 0,1 2 0,15 2 0,6 0 0,18-4 0,5 0 0,-22 5 0,85-14 0,97-20 0,-21 4 0,7-2 0,10-2 0,-1-1 0,-11 1 0,-5 1 0,31-8 0,-37 6 0,-70 8 0,-68 6 0,9 3 0,-7 0 0,-10 0 0,0 2 0,7 0 0,4 1 0,-39 5 0,51 0 0,65-6 0,64-14 0,42-8 0,-51 7 0,-1-1 0,42-11 0,-36 7 0,-43 7 0,-71 6 0,-61 9 0,39 2 0,-1 0 0,-3 2 0,3 1 0,-38 10 0,36-6 0,44-5 0,106-19 0,-1-3 0,-11 1 0,-2-1 0,1-4 0,-27 8 0,-34 6 0,-39 8 0,-29 8 0,-15 7 0,2 3 0,21-4 0,22-4 0,19-7 0,21-3 0,20-5 0,12-2 0,1-2 0,-9 1 0,-12 0 0,-12 3 0,-44 1 0,4 0 0,-25 0 0,27 0 0,21 0 0,64-13 0,7-3 0,49-12 0,-39 5 0,-19 5 0,-46 10 0,-36 4 0,-26 4 0,-12 0 0,8 1 0,20 1 0,25-1 0,72-5 0,7-4 0,39-6 0,-33 0 0,-20 5 0,-27 4 0,-34 3 0,-11 2 0,-46 7 0,2 5 0,-10 4 0,17 0 0,31-7 0,27-4 0,35-3 0,41-11 0,39-11 0,-43 4 0,2-2 0,0-2 0,-2-1 0,-4 2 0,-3 0 0,44-12 0,-29 8 0,-22 6 0,-23 8 0,-15 3 0,-8 3 0,0 0 0,6-3 0,9-1 0,10-2 0,0 1 0,-4 2 0,-9 3 0,-13 1 0,-49 17 0,-32 15 0,13-7 0,-3 2 0,-1 3 0,0 0 0,-48 24 0,30-13 0,25-12 0,28-12 0,27-9 0,51-13 0,68-22 0,-9 0 0,6-3 0,-25 5 0,2 0 0,-7 1 0,6-1 0,-8 3 0,-5 1 0,-4 2 0,10-4 0,-3 3 0,31-9 0,-69 16 0,-71 17 0,-59 20 0,14-1 0,-6 4 0,-13 6 0,-1 3 0,2 1 0,2-1 0,10-5 0,5-1 0,-20 8 0,49-17 0,77-19 0,21-11 0,14-6 0,39-11 0,11-5 0,-26 7 0,3-2 0,0 0 0,-4 1 0,-1-1 0,-3 2 0,31-9 0,-9 3 0,-26 9 0,-9 2 0,31-8 0,-43 10 0,-48 12 0,-71 20 0,-10 5 0,-11 6 0,-16 4 0,-3 4 0,-4 2 0,2 0 0,22-6 0,10-2 0,-3 3 0,63-14 0,99-22 0,-15-4 0,8-3 0,22-6 0,4-3 0,2-2 0,-3-2 0,-18 5 0,-4 0 0,-7 2 0,-9 1 0,4 1 0,-54 6 0,-127 32 0,10 3 0,-9 3 0,24-6 0,-2 2 0,0 0 0,0 2 0,0 0 0,4 0 0,-19 6 0,9-3 0,-27 9 0,47-11 0,86-13 0,37-11 0,18-8 0,25-3 0,7-3 0,8-2 0,0-2 0,-9-1 0,-6 0 0,-26 4 0,-6 2 0,27-6 0,-53 7 0,-92 7 0,-21 7 0,-16 3 0,-28 5 0,-7 2 0,38-3 0,-1 2 0,2 0 0,-34 8 0,6 0 0,21-2 0,9-2 0,-14 3 0,30-5 0,119-23 0,12-5 0,8-1 0,-12 3 0,2-1 0,41-11 0,0 0 0,14-3 0,-55 12 0,-2 1 0,37-8 0,-70 14 0,-45 8 0,-50 11 0,-25 9 0,-1 4 0,18-2 0,36-9 0,62-12 0,72-18 0,-32 5 0,2-2 0,8-2 0,-3-1 0,35-15 0,-35 5 0,-46 6 0,-120 7 0,-3 9 0,-12 3 0,29 1 0,-2 0 0,0 0 0,-41 1 0,3 2 0,24 0 0,5 3 0,15 1 0,4 1 0,5-1 0,6 1 0,-12 3 0,94-9 0,75-11 0,-31 2 0,3-1 0,1-1 0,-1-1 0,42-9 0,-33 6 0,-28 5 0,-33 5 0,-57 2 0,-71 7 0,36 1 0,-8 3 0,-31 9 0,2 1 0,41-8 0,3 1 0,-14 7 0,10-2 0,17-6 0,10 1 0,52-6 0,58-10 0,49-12 0,-44 4 0,3-1 0,-2-1 0,-2 0 0,48-13 0,-32 9 0,-28 6 0,-26 5 0,-26 5 0,-34 2 0,-25 1 0,-16 5 0,1 2 0,14 5 0,33-5 0,31-3 0,58-15 0,12-5 0,3-2 0,22-6 0,-19 3 0,-6 0 0,-13 1 0,8-2 0,-31 8 0,-36 4 0,-53 9 0,-22 2 0,-11 2 0,12 2 0,27 0 0,34-2 0,42-4 0,31-7 0,20-5 0,-5-2 0,-22 1 0,-18 4 0,-31 5 0,-48 4 0,-9 7 0,-23 1 0,27 2 0,6 0 0,11-1 0,10-2 0,64-2 0,20-5 0,43-4 0,-18-4 0,-13-3 0,-21 1 0,-16 3 0,-23 4 0,-21 1 0,-25 3 0,-20 2 0,-11 3 0,3 2 0,16-2 0,26-2 0,89-13 0,5-5 0,-13 4 0,1 0 0,27-11 0,-32 6 0,-27 5 0,-43 6 0,-44 3 0,-34 4 0,-20 3 0,7 4 0,27 1 0,41-5 0,119-13 0,0-6 0,-8 1 0,2-2 0,20-9 0,-28 4 0,-28 7 0,-30 8 0,-29 2 0,-21 3 0,-12 1 0,-9 5 0,25-2 0,5 2 0,99-6 0,13-2 0,-13 0 0,3-2 0,-14 0 0,-3-1 0,39-4 0,-34 1 0,-22 3 0,-40 2 0,-48 4 0,-60 12 0,39-5 0,-3 2 0,1 2 0,1 0 0,-41 11 0,8 0 0,54-12 0,36 3 0,99-14 0,-19-3 0,6-3 0,12-1 0,1-2 0,-13-1 0,-4 0 0,-6-1 0,-4 0 0,26-3 0,-30 5 0,-33 2 0,-74 5 0,-55 4 0,33 1 0,-5 2 0,-5 2 0,1 1 0,13 1 0,4 0 0,-42 9 0,58-9 0,48-4 0,72-9 0,41-8 0,-49 3 0,1-1 0,55-12 0,-27 2 0,-33 5 0,-33 7 0,-35 2 0,-39 5 0,-20 0 0,-7 0 0,11 0 0,20 0 0,33 0 0,71-6 0,3 1 0,45-6 0,-38 1 0,-14 2 0,-15 0 0,-14 4 0,-12 2 0,-9 2 0,-3 0 0,-1 0 0,-22 0 0,5 0 0,-16 0 0,9 0 0,7 0 0,0 0 0,2 0 0,-1 0 0,0 0 0,-3 0 0,-3 0 0,-4 0 0,-2 0 0,0 0 0,1 0 0,6 0 0,4 0 0,5 0 0,1 0 0,-1 0 0,0 0 0,-4 0 0,1 0 0,-1 1 0,0 0 0,1 0 0,-1-1 0,0 0 0,-2 0 0,0 0 0,-1 1 0,-1 0 0,-2 1 0,-3-1 0,-3 0 0,-1 1 0,0 0 0,1 1 0,3-1 0,0 1 0,3 0 0,-5 1 0,3-2 0,-7 3 0,5-3 0,-2 0 0,5 0 0,4 0 0,5 0 0,2-1 0,0 2 0,2-3 0,24-2 0,4-3 0,27-5 0,-13 3 0,0 0 0,-10 2 0,-4 1 0,-5 0 0,-3 2 0,-2 0 0,1 0 0,0 1 0,2-1 0,1 0 0,1 1 0,0-2 0,1 1 0,1 0 0,-1-1 0,1 0 0,-1 1 0,-1 1 0,1-2 0,-3 2 0,1-1 0,-1 1 0,0 1 0,1 0 0,1 0 0,-2 0 0,0 0 0,-3 0 0,-2 0 0,1 0 0,1 0 0,1 0 0,2 0 0,-3 0 0,0 0 0,-1 0 0,-1 0 0,0 0 0,-1 0 0,0 0 0,1 0 0,-1 0 0,1 0 0,-2 0 0,1 0 0,0 0 0,4 1 0,2 0 0,1 0 0,-1 0 0,-2 0 0,-3 0 0,-3 0 0,1 0 0,-1 0 0,0 0 0,1 0 0,4 0 0,-6 0 0,10 0 0,-4 0 0,5 0 0,-6 0 0,0 0 0,-5 1 0,1-1 0,-1 0 0,-3-1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25.731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1 603 24575,'19'-13'0,"-3"2"0,-4 2 0,0 1 0,-2 0 0,0 1 0,-1 1 0,0 1 0,-1 1 0,0 0 0,-2 1 0,-1 0 0,2-1 0,-1 0 0,2-1 0,-2 0 0,-1 1 0,1-1 0,0 2 0,0 1 0,0-2 0,0 0 0,0 0 0,0-1 0,1 1 0,1 0 0,-1 0 0,-1 2 0,0-1 0,-1 1 0,2-2 0,0 1 0,0-2 0,3 0 0,-4 3 0,5-3 0,-8 5 0,6-4 0,-5 2 0,4-1 0,0-1 0,-1 1 0,1 0 0,-2 1 0,1-1 0,0 0 0,0 1 0,-1-2 0,0 2 0,-1-1 0,2-1 0,0 1 0,-1 0 0,2 0 0,-4 0 0,4 0 0,-2 0 0,-1 0 0,2 0 0,-2 1 0,1-1 0,2-1 0,-1 1 0,1 0 0,-2 2 0,0-1 0,2-1 0,-1 0 0,1-1 0,-2 2 0,0 1 0,1-2 0,0 1 0,1-1 0,-1 0 0,1 0 0,-1 1 0,-1 1 0,0 0 0,0-1 0,1 1 0,0-2 0,-1 2 0,2-1 0,-1 0 0,2 0 0,-1-1 0,2 1 0,0-1 0,0 1 0,0 0 0,-2 1 0,-1-1 0,-2 1 0,2 0 0,2-1 0,1 0 0,1-1 0,0 1 0,-1 0 0,-2 1 0,0 1 0,-4-1 0,7-1 0,-4-1 0,5 0 0,-1 0 0,0 2 0,0-1 0,-1 0 0,1 1 0,-2-1 0,-1 0 0,-1 1 0,-1 1 0,0-1 0,2-1 0,0-1 0,1 1 0,0 0 0,0-1 0,0 1 0,1-1 0,0 0 0,2 0 0,-1 0 0,-2 1 0,4-3 0,-2 1 0,2 0 0,-2 0 0,-2 2 0,2-1 0,-1 0 0,-1 0 0,1 0 0,-1 0 0,1 0 0,0 0 0,-2 0 0,0 1 0,-1-1 0,3 0 0,2-1 0,1 0 0,1-1 0,-3 2 0,1-2 0,-3 3 0,2-2 0,-1 2 0,6-2 0,3-1 0,-1 2 0,-3-1 0,-6 2 0,1 0 0,1 0 0,-1-1 0,1 0 0,-1 1 0,-1 0 0,1 0 0,0 0 0,0 0 0,2 0 0,-2 0 0,0-1 0,1 1 0,3 0 0,-4-1 0,3 1 0,-5 0 0,2 0 0,1 0 0,0 0 0,-1 0 0,1 1 0,2-3 0,-4 4 0,7-4 0,-5 2 0,5-1 0,0 0 0,-3 1 0,1 0 0,1-2 0,-1 1 0,-1 0 0,0 0 0,3 0 0,3 0 0,2 0 0,0 0 0,-4 1 0,3 0 0,6-1 0,-7 1 0,12-1 0,-10 1 0,8-1 0,2 0 0,0 1 0,3 0 0,0 1 0,1-1 0,4 0 0,7 1 0,-15 1 0,15 0 0,-13 0 0,5 0 0,-5 0 0,-7 0 0,-14 0 0,-1 0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25.732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912 1054 24575,'22'0'0,"-4"0"0,-6 0 0,-1 1 0,1 1 0,0 2 0,-3 0 0,-1 0 0,0-1 0,0 0 0,2 0 0,4 1 0,1-1 0,1 1 0,-2-2 0,-4 1 0,-1-1 0,-3 0 0,0 1 0,0-1 0,1 2 0,0-3 0,0 2 0,2 1 0,-1-1 0,4 2 0,-1-2 0,-1 1 0,-2-1 0,-1-1 0,-2 0 0,3-1 0,-3 1 0,3 0 0,-3 0 0,1-1 0,2 3 0,-2-1 0,3 2 0,2 1 0,1 1 0,1-1 0,-2-1 0,-4-2 0,-1-1 0,-1-1 0,3 1 0,-1 0 0,1 0 0,-2 0 0,1 0 0,-1 0 0,2-1 0,-2 0 0,2-1 0,-1 0 0,0 0 0,1 0 0,1 0 0,1 0 0,2 0 0,1-2 0,1 0 0,0-1 0,0-1 0,-3 1 0,-1 0 0,-3 0 0,-2 2 0,2-4 0,-3 3 0,3-3 0,-1 1 0,0 0 0,1 0 0,-2 0 0,0 1 0,3-2 0,-4 1 0,4 0 0,-3 1 0,3-1 0,0 1 0,-1 1 0,1 0 0,-3 0 0,1-1 0,2-1 0,-1 1 0,1-1 0,-3 2 0,-25 6 0,11-2 0,-20 3 0,18-3 0,2 1 0,0 0 0,1 0 0,2-1 0,0 0 0,0-1 0,0 0 0,-3 2 0,2-2 0,-2 2 0,5-1 0,-3 0 0,0 0 0,1 0 0,-2-1 0,3 1 0,-1 0 0,-4 1 0,-1-1 0,-3 2 0,2-1 0,0-1 0,-2 0 0,7 0 0,-6 1 0,2-1 0,-1 1 0,-3-1 0,4 0 0,0 1 0,-1-1 0,0 1 0,-2-1 0,-1 1 0,1-1 0,2 0 0,1-1 0,2-1 0,1 0 0,-2 1 0,0 0 0,-2 0 0,-1 0 0,3-1 0,0 0 0,2 0 0,1 0 0,1 0 0,0-6 0,2 2 0,-1-6 0,3 4 0,1 0 0,-1-2 0,0 1 0,-1-1 0,1 2 0,-1 0 0,1-1 0,0-1 0,-1-1 0,0-1 0,0 1 0,-1-1 0,1 2 0,0 1 0,-1 0 0,0 1 0,0 0 0,1 0 0,-3-1 0,3 3 0,-2-2 0,0 1 0,2 1 0,-4-3 0,4 2 0,-1-1 0,-1 1 0,0 0 0,1 0 0,-1 0 0,0-1 0,0 1 0,0 0 0,0 0 0,1 0 0,-1 1 0,-1 0 0,1-2 0,-1 1 0,0-3 0,0 2 0,0 0 0,-1-1 0,0 2 0,-1-1 0,1 0 0,0-1 0,-1 1 0,3 1 0,-3-1 0,1-1 0,0-1 0,0-1 0,1 2 0,-2-1 0,1 0 0,-1 0 0,1 1 0,1-1 0,0 1 0,0 0 0,0 0 0,0 1 0,0 0 0,0 0 0,0 0 0,0-1 0,-1-1 0,-1 0 0,-1-1 0,-1 0 0,0-2 0,-1-1 0,0 0 0,0-1 0,0-1 0,0-1 0,-1 1 0,2 1 0,-1 0 0,2 1 0,-1 2 0,0-1 0,0 1 0,-1-1 0,1 0 0,0 1 0,1-1 0,-1 1 0,0-1 0,-1 1 0,-1-2 0,1 0 0,-1-1 0,-2-6 0,3 7 0,-6-10 0,3 5 0,-8-9 0,-4-8 0,-7-4 0,-7-6 0,-2 5 0,-16-4 0,-13-1 0,-14-5 0,31 19 0,11 8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25.733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995 708 24575,'75'0'0,"0"-1"0,13 0 0,6 3 0,24 6 0,6 6-483,-36 0 0,2 2 1,0 4 482,6 4 0,0 3 0,-1 3 0,-6 1 0,-1 2 0,-1 2 0,1 0 0,-1 2 0,0 0 0,-4-1 0,-1 2 0,-1-1 0,-4-1 0,0 0 0,-1 0 0,1 1 0,0 0 0,-1-1 28,29 15 0,-2-1-28,-3-2 0,-2-1 169,-7-3 1,-3-2-170,-11-5 0,-3-2 0,-7-4 0,-3 0 0,44 23 725,-19-6-725,-18-7 328,-25-14-328,-15-8 0,-14-8 0,-7-4 0,-79-42 0,5 0 0,-11-7 0,-12-5 0,-12-5 0,-3-3-582,15 9 0,-2-1 0,-2-1 0,-2-2 582,-13-5 0,-2-1 0,-3-1 0,-1 0 0,16 7 0,-2 0 0,-1-1 0,0 1 0,0 0-481,-1 0 0,1-1 0,-1 1 0,0 0 0,-1 1 481,-2-2 0,-1 0 0,1 1 0,0 0 0,3 3 0,-13-6 0,2 2 0,3 2 0,2 3-179,13 6 0,2 3 0,2 1 1,2 3 178,-13-3 0,3 4 0,4 2 0,-21-2 0,7 5 0,14 6 0,7 3 963,18 5 1,7 3-964,-21-1 2590,26 3-2590,28 5 931,14 2-931,14 0 0,52 3 0,11 7 0,16 6 0,10 0 0,12 4 0,6 3-583,-6-1 1,5 4 0,4 0 0,3 3 582,-12-3 0,4 2 0,1 0 0,0 2 0,1 0 0,1 2 0,2 0 0,-1 2 0,0-1 0,-3 2 0,-6-2 0,-1 0 0,-2 1 0,-2 0 0,-4 0-165,5 2 0,-3 0 0,-4-1 0,-3 0 165,8 5 0,-6-2 0,-6-1 0,6 5 0,-9-2 0,-20-10 0,-4-2 0,42 18 0,-52-24 2244,-6-6-2244,-26-10 745,1 1-745,-6-2 0,-5-2 0,-3-1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25.734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1589 773 24575,'30'-14'0,"74"12"0,6 17 0,20 10 0,-40-7 0,5 2 0,6 4 0,1 1-656,-3 2 1,3 2-1,2 2 1,1 1 0,0 1 255,2 2 1,2 1 0,-1 1 0,0 1 0,-3 0 399,-4-1 0,-2 0 0,-1 1 0,-2-1 0,-2 1 115,10 5 0,-2 0 1,-4 0-1,-5-2-115,4 2 0,-6-1 0,-4-1 542,22 11 1,-9-3-543,-25-11 0,-8-3 0,13 8 0,-32-15 2689,-33-17-2689,-29-13 1038,-46-22-1038,-19-8 0,-19-8 0,-1 0 0,-11-4 0,-9-2-656,21 10 1,-6-1-1,-6-2 1,-3 0 0,-2-1 404,18 7 0,-3 0 0,-2-2 0,-3 1 0,0 0 1,-1-1-1,-1 1 251,-9-2 0,-1-1 0,-3 1 0,0 0 0,1 0 0,0 0 0,2 1-366,5 2 0,1 0 0,0 1 0,1 0 0,1 1 0,3 0 0,1 0 366,-2 0 0,0 0 0,2 1 0,3 0 0,4 2 0,4 1-141,-14-4 0,5 2 1,5 1-1,7 2 141,3 0 0,6 2 0,4 0 0,-20-6 0,9 2 0,-17-7 3276,37 9-2537,110 36-739,28 12 0,21 9 0,-8-2 0,12 4 0,4 2 0,-7-1 220,5 0 0,-5 0 0,14 5-220,-6-2 0,12 4 0,8 3 0,4 2 0,-1 0 0,-6-3-420,-11-4 1,-2 0-1,-1-1 1,0 0-1,0 1 1,3 0 419,7 4 0,2 0 0,2 1 0,-1 0 0,-2-1 0,-2 0 0,-10-4 0,1 0 0,-1 0 0,-3-1 0,-6-1 0,-7-3-40,25 10 1,-11-3 0,-8-2 39,10 5 0,-9-3 0,-17-9 0,-12-1 0,-13 9 2187,-134-26-2187,11-16 0,-16-6 0,-8-3 0,-3-1 0,-9-3 0,-4-1 0,-1-2 319,12 2 1,-3-2-1,-1 0 1,0-2-1,0 1-319,2-2 0,-2 0 0,2 0 0,1-1 0,5 2 0,-4-2 0,3 0 0,4 1 0,6 1 16,-1-1 1,6 2 0,5 0-17,-19-4 0,9 1 0,23 6 0,10 1 0,1-9 0,155 23 0,-7 11 0,19 8 0,8 2-494,-9 0 0,6 2 0,3 2 0,2 1 494,-15-2 0,2 2 0,1 0 0,-1 1 0,-3 0 0,14 4 0,-3 0 0,-2 1 0,-7-2 0,10 5 0,-6-1 0,-7-2 968,19 6 1,-12-3-969,-39-10 0,-8-3 99,33 12-99,-116-32 0,-52-20 0,-30-13 0,-6-1 0,-15-4 0,-7-4-536,30 10 0,-5-1 1,-3-1-1,-2-2 0,0 1 536,11 3 0,-1-1 0,-2-1 0,0 0 0,1 1 0,1 0 0,-14-3 0,0-1 0,1 1 0,3 1 0,3 0 0,-7-1 0,3 0 0,4 2 0,5 1 601,-7-2 1,6 1-1,7 4-601,-8-3 0,11 4 0,25 6 0,8 3 0,-4-5 0,139 23 0,-6 10 0,15 5 0,9 4 0,13 4 0,11 3 0,7 3 0,5 2-187,-20-4 0,6 2 1,4 2-1,1 1 1,1 1-1,-3-1 187,0 2 0,1 0 0,0 0 0,-1 1 0,-2 0 0,-3-1 0,-11-3 0,0 0 0,-3-1 0,-1 1 0,-3-2 0,-3 0-198,21 7 1,-3 0-1,-6-2 1,-9-3 197,-8-1 0,-8-3 0,-3 0 0,22 7 0,-10 0 0,14 14 0,-161-38 0,-16-15 0,-22-10 0,-10-3 0,15 3 0,-8-3 0,-6-1 0,-2-2 0,-1 0 241,4 0 1,-2 0 0,-3-2-1,0 0 1,0 0 0,1 0-242,4 1 0,-1-1 0,1 0 0,1 0 0,2 1 0,3 0 0,-27-8 0,3 1 0,5 1 0,7 0 0,-4-2 0,7 1 0,8 1 480,-9-5 0,13 0-480,18 7 0,32 1 0,89-6 0,27 21 0,33 10 0,11 4 0,-11 1-763,-2 0 1,-4 2-1,14 3 763,-7 1 0,14 1 0,9 2 0,2 3 0,-3 0 0,-11 2 0,-10 3 0,-6 1 0,-3 2 0,0 1 0,3-1 0,9 2 0,1 0 0,2 1 0,-3 0 0,-3 0 0,13 3 0,-2 0 0,-6 0 0,-9-2 0,-13-3 0,-9-1 0,-6-1 0,6 0 0,-13-3 2266,-7-1-2266,-104-33 0,-38-12 0,2 1 0,-10-4 0,-7-1-532,-1 0 0,-6-2 0,-4-1 0,0 0 532,-9-3 0,-2 1 0,0-1 0,3 2 0,15 4 0,3 1 0,1 1 0,3 0 596,-20-4 1,2 0-1,8 2-596,-14-4 0,13 3 0,-14-6 0,53 6 0,109 24 0,37 7 0,4 1 0,13 2 0,6 4-462,0 1 1,7 4 0,3 1 0,0 2 461,4 1 0,2 1 0,-1 3 0,-3 0 0,-11 1 0,-2 2 0,-2 0 0,-7 1 669,6 2 0,-6 1 0,-7 0-669,12 4 0,-10-1 262,-17-6 0,-15-2-262,-31-1 0,-136-37 0,24-3 0,-15-6 0,-8-3-575,2 1 0,-8-2 1,-5-2-1,0-1 575,17 5 0,-3-2 0,-1 0 0,0 0 0,3 0 0,-18-5 0,0 1 0,3-1 0,4 2 333,17 5 1,2 0-1,4 1 1,4 0-334,-3-2 0,5 2 0,5 0 55,-11-3 1,8 1-56,13 7 0,18 0 0,39-3 0,70 16 0,42 11 0,5 4 0,16 4 0,9 5-166,-25-2 1,7 3 0,4 2 0,2 1 0,-2 0 165,4 3 0,2 0 0,0 2 0,-2 1 0,-3 0 0,-11-1 0,-1 1 0,-2 0 0,-4 0 0,-3 0 72,4 1 0,-4 0 0,-4 0 0,-7-2-72,34 12 0,-11-4 0,-21-5 0,-10-5 0,-4-3 0,-178-65 0,12 9 0,-22-6 0,-9-1-558,26 8 0,-6-1 1,-5-1-1,-2 0 0,1 1 558,-4-2 0,-3 0 0,1 1 0,0 0 0,3 2 0,11 3 0,1 2 0,1 1 0,4 1 0,3 1 601,-2 0 1,4 2 0,4 1-1,5 1-601,-39-9 0,12 3 111,20 6 1,16 1-112,21-3 0,109 29 0,48 13 0,-17 0 0,14 4 0,8 3 0,2 1-530,-2 0 0,4 2 0,4 1 0,2 2 0,0 1 530,-12-3 0,2 2 0,2 1 0,-1 0 0,-2 0 0,-3 0 0,8 2 0,-1 1 0,-3 0 0,-4-1 0,-4 0 604,1 1 0,-4-1 0,-5 0 1,-5-2-605,3 1 0,-6-1 0,-8-3 211,-4 0 1,-9-3-212,19 9 0,-80-31 0,-45-15 0,-50-21 0,-10-2 0,1 0 0,-11-3 0,-7-3 0,-1 1 177,11 4 0,-4 0 1,-1-1-1,-1 0 1,1 1-178,1 1 0,-2-1 0,2 1 0,2 2 0,6 2 0,1 2 0,3 1 0,5 3 0,6 1 101,-1 1 1,7 2-1,4 1-101,-18-4 0,8 1 0,15 7 0,27-2 0,47 5 0,68 17 0,48 17 0,-27-5 0,15 3 0,8 3 0,-1 0 0,-11-2-623,15 2 1,-7-2 0,10 6 622,-20-3 0,11 4 0,6 2 0,-1 1 0,-5 0 0,-12-2 0,24 10 0,-13 0 0,3 1 0,-16-6 0,4 1 0,-2 1 0,-1-1 699,20 8 0,-2 0 0,-14-4-699,-13-4 0,-17-3 94,-14 6-94,-109-34 0,-16-16 0,-21-10 0,-8-3 0,-2 0 0,-9-3 0,-5-2 0,-1-1-505,12 3 1,-3-1 0,-1-1 0,-1 0 0,2 0 504,0 0 0,-1-1 0,0 1 0,3 0 0,5 2 0,-1 0 0,3 0 0,4 1 0,5 2 600,-5-2 0,6 1 0,5 2-600,-19-5 0,11 3 0,-16-7 0,52 10 0,156 35 0,-41-4 0,6 2 0,33 6 0,16 7 0,-19 1 0,10 5 0,6 3 0,0 0 101,5 3 0,3 1 1,0 1-1,1 1-101,-19-7 0,0 1 0,1 1 0,-2-1 0,-4 0 0,12 4 0,-1 0 0,-7-2 0,-13-2 15,5 2 0,-15-3-15,17 7 0,-46-16 0,-72-26 0,-37-15 0,-19-9 0,-4 0 0,-11-5 0,-7-2-498,2 2 1,-6-3 0,-4 0 0,-2-1 497,12 6 0,-2-1 0,-2-1 0,1 1 0,2 1 0,-18-5 0,1 1 0,2 1 0,3 1 0,13 5 0,2 1 0,2 2 0,5 1 642,-7-2 0,4 2 0,6 1-642,-14-3 0,9 2 0,16 5 0,11 1 0,11-2 0,85 19 0,84 26 1113,-31-4 1,2 2-1114,-17-4 0,-1 1 121,9 4 1,-6 0-122,-1-3 0,-6-1 0,-64-14 0,-79-25 0,15 3 0,-7-3 0,-22-6 0,-4-2 0,-3-2 0,-1 1 0,9 2 0,1 2 0,7 1 0,4 2 0,15 4 0,4 1 0,-36-9 0,21 8 0,23 8 0,10 6 0,3 3 0,1 1 0,-8 3 0,21-1 0,-3 5 0,19 1 0,4 4 0,38 11 0,62 16 0,-21-12 0,6 2 0,5 1 0,1 0 0,0 1 0,-4 1 0,-12-6 0,-5 0 0,34 17 0,-26-7 0,-69-17 0,-71-13 0,3-9 0,-5-4 0,-47-2 0,38-2 0,2-2 0,-14-7 0,-8-4 0,47 10 0,57 5 0,28 9 0,40 0 0,-18 0 0,-10-1 0,-37-9 0,-53-16 0,-40-16 0,26 14 0,-3-1 0,-2 0 0,0 1 0,3 1 0,2 2 0,-38-19 0,26 12 0,15 6 0,18 8 0,9 4 0,4 2 0,4 3 0,1 1 0,3 1 0,3 1 0,1 0 0,4 0 0,1 2 0,2 0 0,2 0 0,0 0 0,17-4 0,-5 3 0,12-2 0,-7 5 0,-2 0 0,-3 1 0,-1 1 0,3 0 0,-1 0 0,3 0 0,-2 0 0,-1 0 0,-2-1 0,1 0 0,-1 0 0,3 0 0,0 1 0,2 0 0,-5 0 0,2 0 0,-2 0 0,1 0 0,3 0 0,-3 0 0,0 0 0,-1 0 0,1 0 0,-1 0 0,-32 0 0,3-1 0,-29-2 0,20 0 0,6 0 0,7 1 0,9 0 0,4 0 0,1-2 0,-1 1 0,-4-3 0,-1 1 0,2 1 0,1 0 0,3 2 0,24-2 0,-8 3 0,21-1 0,-14 3 0,1 1 0,-3 1 0,-1 1 0,-2-2 0,-2 0 0,1 0 0,0 0 0,-1-1 0,1 2 0,-5-3 0,1 2 0,-3-2 0,1 0 0,4 0 0,0 0 0,1 0 0,-3 0 0,-1 0 0,-2 0 0,4 0 0,0 0 0,2 0 0,-1 0 0,-3 0 0,0 0 0,-2 0 0,3 0 0,-2 0 0,1 0 0,-1-2 0,1 2 0,0-2 0,2 2 0,-2 0 0,1 0 0,-2 0 0,0 0 0,3 0 0,1 0 0,4 0 0,-1 1 0,2-1 0,-3 2 0,-2-1 0,-2 1 0,-30-1 0,11 0 0,-21-1 0,13 0 0,-1 0 0,3 0 0,-1 0 0,9 0 0,2 0 0,1 0 0,-4 0 0,0 0 0,-3 0 0,6 0 0,0 0 0,2 0 0,-2 0 0,-3 0 0,-3 0 0,-1 0 0,1 0 0,2 0 0,0 0 0,-1-2 0,-2-1 0,-1-1 0,-3-3 0,9 5 0,-1-2 0,8 2 0,19-5 0,-6 4 0,16-3 0,-10 6 0,-3 0 0,-1 0 0,-3 0 0,-1 0 0,-1 0 0,0 0 0,0 0 0,-1 0 0,0 0 0,-1 0 0,0 0 0,2 0 0,-2 0 0,3 0 0,-4 0 0,2 0 0,0 0 0,1 0 0,0 1 0,1 0 0,-3 0 0,2 0 0,-4-1 0,6 0 0,-5 1 0,4 0 0,-1 0 0,0 0 0,0 0 0,-1 0 0,1 0 0,0 0 0,0 0 0,2 0 0,-2 0 0,-1 0 0,0 1 0,0 0 0,2-1 0,0 1 0,0-1 0,0 1 0,-2-1 0,-1 0 0,2 1 0,-3-1 0,3 1 0,0 0 0,3 0 0,2 1 0,0 0 0,-3 0 0,0 0 0,-3-1 0,-1-1 0,0 0 0,2 0 0,0 2 0,2-2 0,-2 0 0,0 0 0,-3 0 0,2 0 0,2-1 0,5 1 0,2-1 0,-1 1 0,-1 0 0,-3 0 0,1 0 0,1 1 0,-5-2 0,4 1 0,-2 0 0,3 1 0,1 0 0,1 0 0,-1 0 0,0 0 0,0 1 0,2-1 0,0 0 0,0 0 0,-1 1 0,-2-1 0,2-1 0,1 2 0,1 1 0,2-1 0,1 1 0,0-2 0,1 1 0,-1 0 0,1 0 0,-1 0 0,1 1 0,-1-1 0,0 1 0,1-1 0,-1 0 0,0 1 0,1-1 0,0 0 0,2 1 0,1 0 0,2 1 0,-2-1 0,0 0 0,0-1 0,-2 1 0,3 0 0,-1 1 0,-2 0 0,0 0 0,-1 0 0,-1-1 0,2 1 0,1 1 0,-1 0 0,0 1 0,4 1 0,-11-3 0,13 3 0,-7-2 0,11 3 0,-9-3 0,8 2 0,-8-2 0,6 2 0,1 1 0,2-1 0,-14-3 0,12 4 0,-10-3 0,6 3 0,4 1 0,-4-2 0,-1 0 0,-3-1 0,0-1 0,-2 1 0,1 0 0,0 0 0,-2 0 0,-1 0 0,3 0 0,-6-2 0,7 3 0,-4-1 0,2 1 0,3 2 0,-2 1 0,-1 0 0,3 1 0,-1-1 0,1 0 0,0 0 0,1 0 0,-2 0 0,0-1 0,-1 0 0,0 2 0,-1-1 0,2 1 0,1 0 0,1-2 0,1 2 0,0-1 0,5 1 0,2 2 0,3 1 0,3 2 0,1 0 0,3 0 0,0 0 0,2 1 0,1 1 0,3 2 0,5 3 0,6 6 0,9 5 0,3 6 0,-2 0 0,-5 2 0,-7-4 0,-8-3 0,-5-2 0,-10-10 0,-9-5 0,-4-4 0,-5-4 0,-3-2 0,-6-4 0,-4-3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25.735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1 24575,'23'0'0,"1"0"0,-5 0 0,3 0 0,-1 0 0,0 0 0,-2 0 0,-3 0 0,-1 0 0,-3 0 0,-2 0 0,-1 0 0,1 0 0,-2 0 0,0 0 0,-2 0 0,0 1 0,1 0 0,0 0 0,0 0 0,-1 0 0,2 1 0,-3-1 0,3 0 0,-2 1 0,1-1 0,1 1 0,1 0 0,0 1 0,0 0 0,-1 0 0,0-1 0,-1 0 0,0 0 0,1 0 0,0 0 0,1 0 0,0 0 0,0 0 0,-1-1 0,1 1 0,1 0 0,1 0 0,0 1 0,0-1 0,1 1 0,-2-2 0,6 2 0,-1-1 0,1 0 0,-1 0 0,-4 0 0,0-2 0,-1 2 0,1-1 0,1 0 0,1 0 0,-2 0 0,-1 0 0,-2 0 0,-1 0 0,0 0 0,2 1 0,1 1 0,0 0 0,0-1 0,-2 1 0,1 0 0,-1-1 0,2 1 0,-5-1 0,2-1 0,-2 1 0,2 0 0,0 1 0,0-1 0,0 0 0,0 0 0,0 0 0,2-1 0,-1 2 0,1-1 0,-2 0 0,1 0 0,-1 0 0,1 0 0,0 1 0,1-1 0,0 0 0,-1 1 0,1-1 0,2 0 0,-1 1 0,1 0 0,0 0 0,0-1 0,1 1 0,-3-1 0,1 0 0,-1 0 0,0 1 0,0-1 0,2 0 0,-1 1 0,0 0 0,1 0 0,-1 1 0,1 0 0,-2-2 0,-2 0 0,1-1 0,2 2 0,3 0 0,0 1 0,-3-1 0,-1 0 0,-2-1 0,1 0 0,0 0 0,-1 0 0,1 1 0,0-1 0,-1 2 0,2-1 0,0 0 0,2 0 0,0 0 0,1 1 0,-1 0 0,2 1 0,-6-3 0,4 2 0,-2-1 0,2 0 0,0 1 0,-3-1 0,1 0 0,-2 0 0,1 0 0,2-1 0,-1 1 0,0 0 0,0-2 0,0 1 0,1 0 0,-2 0 0,1 0 0,-3 0 0,2 1 0,0-1 0,0 0 0,2 1 0,0-1 0,2 1 0,-2 0 0,-2-1 0,-1 0 0,-1-1 0,2 0 0,-2 1 0,4 0 0,0 1 0,0 0 0,2 1 0,-1 0 0,-2-1 0,0-1 0,-2 0 0,0 0 0,0 0 0,-2 1 0,6 0 0,0 1 0,3 0 0,-1 0 0,-3-1 0,-1 1 0,0-1 0,0 0 0,-2-1 0,-1 0 0,0 1 0,2-1 0,0 0 0,0 1 0,0-1 0,0 1 0,0 0 0,2 0 0,-2-1 0,1 1 0,-1 0 0,0-1 0,0 2 0,1 0 0,-1-1 0,0 0 0,-1-1 0,-2 0 0,4 1 0,-2-1 0,4 2 0,-4-3 0,2 2 0,-2 1 0,3 0 0,1 0 0,-2 0 0,3 1 0,-1 0 0,1 0 0,-4-2 0,3 1 0,-2-1 0,2 1 0,0 0 0,-1-1 0,-1 1 0,0-2 0,-2 1 0,-1-1 0,0 0 0,1 1 0,0-1 0,2 2 0,2 1 0,3 0 0,1 0 0,1 0 0,0 0 0,-1-1 0,-7 0 0,4-1 0,-5 0 0,2 1 0,1 0 0,0-1 0,1 1 0,0 0 0,1 0 0,-1-1 0,1 1 0,0 0 0,-1-1 0,-2 0 0,-1 0 0,0 0 0,-1-1 0,1 1 0,0 0 0,0-1 0,-1 2 0,2 0 0,1 0 0,1 0 0,1 1 0,-1-1 0,1 1 0,0 0 0,-1-1 0,0 0 0,2 2 0,-6-3 0,6 2 0,-1-2 0,7 3 0,-5-2 0,2 1 0,-5-2 0,1 1 0,0 1 0,0-1 0,1 1 0,2 1 0,-1 1 0,-1-1 0,0 0 0,-5-2 0,5 3 0,-2-2 0,5 2 0,2 2 0,0 0 0,0 0 0,-1 0 0,0 0 0,1 1 0,2 1 0,3 2 0,2 1 0,2 1 0,2 2 0,2 0 0,-3-1 0,-7-3 0,-2-3 0,-1 2 0,4 2 0,2 1 0,4 6 0,-11-9 0,14 12 0,-4-4 0,9 6 0,4 2 0,-6 0 0,3 1 0,1 2 0,-2-1 0,-4-2 0,-7-7 0,-7-5 0,-6-6 0,-4-3 0,-4-4 0,-2-1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25.745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0 24575,'4'37'0,"9"1"0,13 5 0,9 3 0,4 4 0,11 10 0,-17-24 0,15 20 0,-17-24 0,5 7 0,0 1 0,-5-6 0,0-1 0,1 6 0,1 0 0,5 2 0,9 7 0,5 0 0,4 3 0,2 1 0,-7-6 0,5 3 0,-1 4 0,-2 4 0,4 3 0,-9-3 0,-1-3 0,-7-3 0,9 11 0,-24-26 0,26 29 0,-13-16 0,14 14 0,5 4 0,-9-9 0,3 5 0,-4-5 0,0 4 0,0 0 0,0 1 0,6 7 0,-2-5 0,4 1 0,9 5 0,-23-27 0,21 22 0,-16-13 0,11 12 0,-3-1 0,-16-21 0,-11-12 0,-10-10 0,-7-9 0,-4-3 0,-2-5 0,1 1 0,2 0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25.746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1 664 24575,'71'0'0,"0"0"0,34-3 0,11-2 0,-14-1 0,8-3 0,1-2-1085,9-2 0,1-1 1,5-3 1084,-17 3 0,4-2 0,0-1 0,-1 0 0,-5 0 0,-1-1 0,-1-1 0,1 2 0,1 0 0,1 0 0,-1 1 0,1 0 0,2-1 0,1-1 0,0 1 0,-3 0 0,-8 1 0,-2 0 0,-1 1 0,2-1 0,4 1 0,1-1 0,0 1 0,-2 0 0,-4 1 0,-1 1 0,-1-1 0,-1 2 89,23-4 1,-2 2-1,-4 1-89,-15 1 0,-3 2 0,-5 0 351,25-2 1,-9 1-352,-21 1 0,-6 2 0,41-2 0,-38 3 411,-36 4 0,-28 2 0,-10 0 1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25.747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0 256 24575,'80'0'0,"25"0"0,-29 0 0,7 0 0,17 0 0,7 0 0,-18 0 0,5 0 0,1 0-421,9 0 0,3 0 0,0 0 421,3 0 0,1 0 0,-1 0 0,-1 0 0,-1-1 0,-1-1 0,-8-2 0,-2-1 0,1-1 0,1-1 0,0-2 0,-1-1 0,1-1 0,-1-2 0,2 0 0,4-2 0,2 0 0,0 1 0,3 0 0,0 0 0,1 1 0,1 0 0,0 0 0,0 2 0,-1 1 0,-1 1 0,-3 1 0,-11 1 0,-4 2 0,-2 1 154,26-1 0,-7 2-154,-22 2 0,-7 1 0,31 0 0,-34 0 0,-37 0 0,-20 0 0,-10 0 0,-6 0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25.736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240 4036 24575,'49'-54'0,"16"-23"0,-21 23 0,5-4 0,14-16 0,5-5 0,7-8 0,3-2 0,-22 27 0,2-1 0,-1 1 0,28-29 0,0 1 0,-8 10 0,0 3 0,-1 3 0,-2 3 0,-6 8 0,-2 3 0,-7 7 0,-3 4 0,30-24 0,-27 25 0,-24 19 0,-13 9 0,-10 11 0,-11 5 0,-14 9 0,-40 22 0,-50 35 0,23-9 0,-6 7 0,17-9 0,-3 3 0,0 3-218,-4 3 0,0 2 1,-1 3 217,-12 14 0,0 3 0,6-5 0,0 1 0,4 0 0,13-10 0,-1 5 0,7-6 0,9-4 0,4-2 0,-9 13 0,0-1 0,12-11 0,4-5 0,-10 13 0,7-11 0,20-32 653,1 0-653,8-9 0,13-15 0,63-43 0,-11 5 0,10-8 0,12-7 0,10-8 0,5-3-600,-4 3 0,4-4 0,3-1 0,2-2 600,-12 8 0,1-1 0,2-1 0,1 0 0,0 0 0,4-4 0,3-1 0,-1 0 0,-1 1 0,-3 2 0,8-6 0,-4 2 0,-2 2 0,-2 1-309,13-10 1,-4 3 0,-3 1 308,-11 8 0,-3 2 0,-5 2 0,11-9 0,-6 4 0,-8 6 0,-7 5 0,6-6 0,-49 37 2277,-25 20-2277,-43 35 524,3 2 0,-6 8-524,-21 21 0,-6 10 0,13-12 0,-3 5 0,-2 2-518,-9 11 1,-2 3 0,0 2 517,15-18 0,0 2 0,-1 1 0,0 0 0,-1 3 0,-1 0 0,0 1 0,2-2 0,-18 19 0,2-1 0,2-2 0,8-9 0,3-2 0,2-3 0,11-11 0,1-3 0,4-3 0,-9 11 0,4-4 0,13-14 0,4-4 0,-12 16 0,24-27 0,17-21 1552,19-19-1552,31-26 0,54-48 0,-18 12 0,9-11 0,-5 3 0,6-7 0,2-4-581,-13 12 1,2-2 0,2-3 0,0-1 580,8-9 0,1-2 0,0-2 0,-1 2 0,-3 2 0,-1-1 0,-3 2 0,-2 2-156,7-9 0,-4 3 1,-3 1 155,-5 3 0,-2 0 0,-9 11 0,-16 17 0,-5 5 0,10-13 0,-24 16 0,-47 39 0,-81 68 0,36-12 0,-8 11 0,-3 3 0,-14 14 0,-3 6 0,-3 3-72,14-10 0,-3 4 1,-2 1-1,2 1 72,-4 2 0,1 2 0,-1 0 0,2-1 0,6-4 0,0-1 0,1 0 0,1 1-180,0-2 0,1 1 0,1 0 0,2-3 180,-12 16 0,3-3 0,5-4-71,14-13 1,5-3-1,1-3 71,-16 20 0,6-5 0,18-21 0,6-6 0,-8 11 2412,19-23-2412,19-22 1335,11-13-1335,33-35 260,34-40-260,0 1 0,9-9 0,-14 14 0,4-3 0,2-3-233,6-6 1,1-3 0,1 1 232,-1-1 0,1 0 0,-2 2 0,-7 8 0,-2 2 0,-3 1 0,20-22 0,-8 7 0,-24 30 0,-4 4 0,25-36 0,-44 55 0,-14 9 0,-61 57 0,-2 6 0,-8 10 0,3-2 0,-6 5 0,0 1 0,-2 3 0,-1 1 0,0 0 0,0 1 0,1 1 0,0 0 232,6-5 0,0 0 1,4-2-233,-9 9 0,4-3 0,6-7 0,6-5 0,0 0 0,27-26 0,21-19 0,30-23 0,40-37 0,6-7 0,12-13 0,-6 2 0,7-7 0,4-5-803,-5 5 1,5-5 0,2-2 0,1-3 802,-11 11 0,3-4 0,0 0 0,-1 0 0,-2 1 0,-5 5 0,-2 0 0,0 1 0,-3 2 0,-1 0-188,6-6 1,-2 1-1,-2 2 1,-6 3 187,4-6 0,-6 4 0,-5 5 0,4-9 0,-7 7 0,-10 13 0,-9 7 0,-11-4 0,-100 89 0,-15 31 0,-17 21 0,30-22 0,-6 6 0,-3 5 0,0 2 157,10-9 1,-2 2 0,-1 2 0,1 1-1,1 0-157,0 0 0,1 1 0,-1 0 0,3-1 0,2-1 0,-7 5 0,3 0 0,2-3 0,4-3 249,-6 6 1,5-3 0,3-4-250,-16 17 0,7-7 0,22-24 0,5-5 0,-18 21 0,40-43 0,37-34 2378,50-46-2378,4-5 0,10-12 0,-3 3 0,7-8 0,3-2-575,-8 7 1,3-2 0,2-3 0,0-1 574,-8 8 0,2-1 0,0-2 0,0 0 0,-1 1 0,15-16 0,1 1 0,-2 0 0,-3 3-181,-7 6 0,-2 2 0,-3 2 1,-2 2 180,7-10 0,-3 2 0,-6 6 0,5-7 0,-8 7 0,-17 17 0,-7 5 0,7-10 0,-38 36 2248,-71 67-2248,-12 18 0,-13 17 0,7-6 0,-6 7 0,-3 5-276,11-10 1,-3 4 0,0 1 0,1-1 275,3-2 0,1-1 0,2-1 0,1-1 0,-12 14 0,3-3 0,3-4 0,14-13 0,1-3 0,6-4 0,-8 7 0,6-6 0,12-12 0,5-6 0,0-1 0,26-26 0,54-63 0,29-34 0,-15 20 0,5-4 0,6-7-181,8-10 1,6-9 0,4-2 0,0 0 180,-14 17 0,1-1 0,1 0 0,-1 1 0,-2 2 0,11-12 0,-1 1 0,-2 2 0,-2 3-164,10-13 1,-2 4 0,-5 4 163,-15 16 0,-5 4 0,-3 3 0,5-9 0,-4 5 0,-9 9 0,-6 5 0,-11-4 0,-83 62 0,3 15 0,-9 11 0,-10 13 0,-8 12 0,-3 4 174,5-1 1,-3 4-1,-1 3 1,2 1-175,-2 3 0,1 1 0,1 2 0,0 0 0,-1 1 0,0 1 0,2-1 0,5-4 60,-3 4 1,4-3 0,6-5-61,-8 11 0,7-8 0,17-17 0,6-6 0,-5 6 0,29-29 0,66-74 0,32-36 0,-2 6 0,10-10-9,-18 17 0,8-7 0,3-3 0,-2 1 9,0 2 0,0 0 0,-1 1 0,0 1 0,-7 7 0,-1 1 0,0 1 0,-3 2 54,12-13 0,-3 2 0,-3 4-54,13-14 0,-9 8 0,-26 26 0,-6 6 0,20-23 0,-53 51 0,-92 87 0,23-15 0,-9 11 0,-5 4 25,3-2 0,-4 6 0,-3 1 1,2 1-26,-2 1 0,0 0 0,1 1 0,0-1 0,2-1 0,1 0 0,1-1 0,3-3-88,-9 7 1,4-3 0,2-3 87,-15 14 0,5-4 0,9-9 0,8-7 0,-3 1 0,42-40 0,50-48 0,19-21 0,15-13 0,5-5 0,9-7 0,5-5-107,1-1 0,6-4 0,2-2 0,3-2 107,-10 9 0,2-1 0,1-2 0,1 1 0,-2 1 0,-2 3 0,0 0 0,-1 1 0,0 0 0,-1 2 0,13-13 0,-1 1 0,-2 2 0,-3 3-59,8-8 0,-4 3 0,-5 3 59,-12 11 0,-4 3 0,-3 3 0,15-16 0,-8 8 0,5-8 0,-33 35 0,-42 41 2219,-47 56-2219,0 2 0,-6 11 0,2-2 0,-3 7 0,-1 2 63,-4 7 0,-1 3 0,1-1-63,2-1 0,1 0 0,2-3 0,-15 26 0,6-7 0,17-25 0,5-7 0,-19 33 0,28-42 0,19-31 0,19-30 0,32-40 240,0-3 0,7-7-240,19-23 0,5-7 0,10-11 0,2-3 0,-2 1 0,-2 1 0,-11 14 0,-4 3 0,-15 17 0,-4 4 0,27-38 0,-21 29 0,-20 26 0,-29 45 0,-49 77 0,5-7 0,-4 8 0,-5 8 0,-2 2 0,-1 6 0,1-3 0,8-12 0,3-6 0,11-20 0,2-4 0,-20 38 0,27-47 0,15-30 0,58-112 0,-13 31 0,5-9 0,3-7 0,5-9 0,0 1-257,-2 4 0,1 1 0,0-1 257,0-2 0,1 0 0,0 1 0,-4 5 0,0 0 0,-1 3 0,15-30 0,-3 6 0,-7 13 0,-5 6 0,-11 20 0,-4 6 0,4-18 0,-16 32 0,-6 16 0,-7 14 771,-3 8-771,-15 17 0,-5 6 0,-19 22 0,-2 3 0,1 0 0,14-13 0,4-4 0,13-15 0,0 1 0,5-7 0,21-17 0,-5 2 0,14-12 0,-13 11 0,-4 2 0,-2 1 0,-1 1 0,1-3 0,0-1 0,1 0 0,-2 0 0,-1 2 0,0-1 0,0 1 0,0 0 0,0 2 0,3-5 0,1 1 0,3-2 0,0-1 0,-3 3 0,1 0 0,-2 0 0,1 1 0,0 0 0,-1 1 0,0-1 0,-2 3 0,-1 0 0,-1 1 0,2 1 0,1-1 0,2-1 0,-1 2 0,-1 0 0,-3 1 0,-1 1 0,2-1 0,-1 1 0,1-1 0,1 1 0,-2-1 0,3-1 0,-1 0 0,-1 0 0,1 0 0,0 1 0,1-1 0,2 0 0,0 0 0,0 0 0,-2 1 0,-2 2 0,1-1 0,0 1 0,2 0 0,0-2 0,0 2 0,-2-1 0,-2 1 0,3 1 0,-3 0 0,3-1 0,-2 0 0,-1 1 0,-7 17 0,-2-5 0,-6 13 0,2-11 0,0 0 0,-1-1 0,-3 6 0,-3 2 0,-3 7 0,-7 6 0,-2 2 0,-2 4 0,2-3 0,-1 3 0,0 3 0,1-2 0,1 0 0,6-8 0,-4 3 0,10-14 0,-6 10 0,-2-1 0,8-9 0,-13 16 0,-1 5 0,9-14 0,-13 23 0,19-27 0,-1 3 0,3-4 0,5-11 0,3-5 0,3-3 0,20-16 0,9-8 0,23-20 0,1-5 0,-1-2 0,-4-3 0,-6 1 0,-4 0 0,-7 4 0,-6 6 0,-6 7 0,-3 4 0,-3 3 0,-1 3 0,0 0 0,0 2 0,0 3 0,-2 0 0,-1 2 0,-1 1 0,0 2 0,0 3 0,-2 3 0,-1 0 0,0 1 0,1 1 0,1-1 0,-1 1 0,-1 1 0,1 1 0,1-2 0,-2 1 0,2-2 0,-3 2 0,2-1 0,0 1 0,0 0 0,1 0 0,-1 1 0,-16 16 0,-4 6 0,-22 20 0,-4 6 0,-6 7 0,-1 4 0,4-4 0,3-1 0,2-4 0,3-3 0,3-4 0,1 3 0,-2 4 0,-3 6 0,-4 8 0,0-2 0,3-1 0,-4 6 0,-1 5 0,-3 5 0,-6 8 0,0 4 0,-6 12 0,-2 4 0,1 3 0,2-1 0,5-4 0,0 5 0,3-4 0,4-6 0,5-9 0,9-20 0,7-16 0,9-20 0,7-14 0,4-9 0,38-36 0,10-16 0,1-2 0,4-7 0,7-10 0,1-4 0,2-7 0,1-3 0,0-1 0,-2-3 0,0-4 0,-1-1 0,-3-1 0,0-1 0,-2 2 0,-1 2 0,-5 7 0,-2 3 0,-8 15 0,-2 3 0,26-35 0,-5 15 0,-10 14 0,-11 20 0,0 0 0,-6 7 0,3-3 0,-10 9 0,-8 11 0,-6 6 0,-4 6 0,0 1 0,-21 31 0,-13 17 0,-37 58 0,21-33 0,-4 7 0,-8 15 0,-2 6 0,15-23 0,0 2 0,1 1 0,1-2 0,1 0 0,1 2 0,0 0 0,0 1 0,2 1 0,-1 1 0,2 1 0,1-1 0,1 0 0,2-1 0,1 0 0,0 1 0,2 0 0,1-2 0,-8 23 0,4-5 0,8-17 0,3-6 0,-13 42 0,14-39 0,7-22 0,9-26 0,4-15 0,1-10 0,12-17 0,19-38 0,25-42 0,-16 25 0,4-9 0,9-18 0,2-7 0,-15 28 0,1-3 0,-1 0-147,1-1 0,-1-1 0,0 1 147,-3 2 0,0 1 0,-3 0 0,12-29 0,-4 2 0,-6 10 0,-4 3 0,-4 10 0,-3 3 0,-5 13 0,-2 3 0,7-34 0,-7 23 0,-4 9 441,-4 15-441,-2 8 0,-1 7 0,-1 6 0,-1 5 0,1 2 0,1 1 0,1-3 0,2-4 0,3-4 0,2-3 0,1-2 0,0 2 0,-1-1 0,-4 13 0,2-10 0,-8 23 0,5-14 0,-4 12 0,0-4 0,0 0 0,-1 4 0,0 3 0,1-4 0,0-1 0,0 0 0,1-4 0,0-1 0,2-1 0,-1 0 0,1 3 0,-3 5 0,0 0 0,-2 3 0,-1 3 0,1 0 0,0-1 0,1-1 0,1-1 0,0-1 0,-1 0 0,0 0 0,-2 3 0,-1 0 0,12 10 0,-1 6 0,14 13 0,-3 8 0,2 6 0,-1 2 0,-3 1 0,-2 0 0,-2 1 0,0 3 0,-1 2 0,0 1 0,-3 0 0,-2-3 0,-2 0 0,-1-4 0,0-2 0,-3-1 0,0-1 0,-2 3 0,-1 3 0,-1 3 0,-1 2 0,1 6 0,2 1 0,1 8 0,5 25 0,-3-23 0,5 44 0,-1-15 0,-3-23 0,1 21 0,-6-46 0,0 8 0,-6-22 0,-11-34 0,-13-40 0,-9-18 0,-15-44 0,24 38 0,1-4 0,0-9 0,3-1 0,1 0 0,5 3 0,-2-44 0,11 37 0,5 33 0,1 19 0,1 19 0,-4 24 0,-16 44 0,1 1 0,-5 10 0,-15 35 0,-6 10 0,8-19 0,-3 5 0,-1-1-140,1-2 0,-1-1 0,1-1 140,2-9 0,1-1 0,1-5 0,-9 16 0,3-10 0,-16 26 0,17-28 0,20-40 0,17-35 0,22-41 420,35-61-420,-11 26 0,5-6 0,11-21 0,3-2 0,0 1 0,0 3 0,-9 12 0,-3 5 0,-8 13 0,-5 7 0,8-12 0,-19 29 0,-41 56 0,-24 29 0,-12 19 0,-6 6 0,-9 10 0,-4 4-563,5-4 1,-5 3-1,-2 3 1,0 1 562,8-10 0,-2 2 0,0 0 0,0 0 0,2-2 0,-10 10 0,2-1 0,2-2 0,2-3-117,-9 9 1,5-4-1,3-4 117,-13 16 0,10-9 0,26-28 0,5-6 0,-22 27 0,37-44 0,36-44 2207,58-72-2207,6-8 0,10-14 0,-17 21 0,4-6 0,1-1-99,6-7 0,1-3 1,-2 3 98,-6 5 0,-1 3 0,-4 4 0,9-15 0,-4 6 0,-9 7 0,-7 10 0,-5 3 0,-59 64 0,-53 74 0,-19 39 0,22-35 0,-5 6 0,4-2 0,-9 10 0,0 2 0,8-11 0,-3 7 0,0 0 0,-9 10 0,-7 10 0,7-8 344,6-5 1,5-5-345,-2 1 0,6-7 0,-5 6 0,52-67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9:02.312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596 1561 24575,'-15'8'0,"40"-12"0,37-15 0,20-8 0,-8 2 0,6-3 0,4-1-669,18-5 0,4-2 1,2 1 668,6-2 0,0 0 0,-4 3 0,-22 8 0,-3 2 0,-4 2 323,17-3 0,-7 3-323,-18 5 0,-5 3 331,25-6-331,-14 2 0,-33 5 0,-37 9 1029,-14 3-1029,-31 12 0,-67 27 0,9-3 0,-13 6 0,9-3 0,-6 3 0,-5 2-458,15-6 1,-4 2 0,-1 0 0,2 0 457,4-2 0,1-1 0,1 1 0,3-2 0,-17 9 0,4-2 0,5-1 0,-16 7 0,11-3 0,33-14 0,7-3 0,-30 15 0,46-24 0,40-12 0,42-16 0,17-9 0,15-8 0,5-1 0,11-5 0,5-1-133,-1-1 0,5-2 1,5-2-1,1 1 133,-9 3 0,3-1 0,1-1 0,0 1 0,-2 1 0,18-7 0,0 1 0,-2 0 0,-4 2-190,16-6 1,-3 1 0,-8 3 189,-23 9 0,-5 1 0,-6 3 0,3-2 0,-9 2 0,35-11 0,-70 19 0,-80 20 0,-24 15 0,-17 7 0,3 2 0,-8 3 0,-3 2 245,-16 8 1,-4 3-1,-1 1-245,25-8 0,-1 2 0,0 0 0,3-1 0,-18 8 0,2-1 0,5-1 197,17-6 1,3-2-1,5-1-197,-14 5 0,10-3 0,-16 6 0,57-18 0,90-31 0,21-12 0,17-8 0,0-1 0,9-4 0,5-3-77,-11 4 1,4-2 0,2-1 0,-1 0 76,-2 1 0,0 0 0,-1 0 0,-2 0 0,21-6 0,-4 0 0,-5 3 0,-21 7 0,-5 2 0,-5 2 0,8-4 0,-7 3 0,-12 5 0,-11 3 0,-13 1 0,-72 10 0,-42 17 0,-23 9 0,8 0 0,-9 3 0,-5 2-19,9-1 1,-5 1-1,-2 1 1,-1 2 18,-5 2 0,-3 1 0,2 1 0,2-1 0,13-4 0,1 1 0,3-2 0,3 0-13,-15 3 1,4-2 0,6-1 12,-12 3 0,11-3 0,-28 6 0,48-11 0,70-13 0,61-15 0,41-14 0,-16 6 0,8-2 0,2-1 453,11-2 0,2 0 0,-1 0-453,1-1 0,-1 1 0,-8 1 20,3 1 0,-11 3-20,-24 5 0,-8 2 0,10-6 0,-151 21 0,-13 9 0,-17 7 0,7 0 0,-8 4 0,-4 2-364,19-4 1,-5 3 0,1 0 0,4 1 363,-19 7 0,5 1 0,3-1 0,12-3 0,4-1 0,6-1 286,-9 3 0,13-1-286,-3 8 0,144-18 0,16-20 0,22-10 0,7-3 0,3-2 0,8-3 0,6-2 0,3-2-508,-8 2 1,5-3-1,3 0 1,-1-1-1,-3 0 508,-7 0 0,0-1 0,-1 0 0,-3 0 0,-3 1 0,7-2 0,-2 0 0,-4 1 0,-5 1 337,9-1 1,-5 1 0,-9 1-338,4-1 0,-10 1 0,-14 7 0,-25-1 0,-44 5 0,-70 22 0,-44 18 0,8-2 0,-12 5 0,-6 4-548,7-2 0,-6 3 0,-3 2 0,2 0 548,1 1 0,0 0 0,2 1 0,2 0 0,12-5 0,2 1 0,3-1 0,3-1 748,-10 4 1,4-1 0,7-3-749,-5 2 0,11-2 285,-19 16-285,167-52 0,14-14 0,21-9 0,7-4 0,-1 1 0,6-4 0,5-2 0,2 0-500,-9 1 1,4-1 0,2-1 0,-1 0 0,-2 0 499,-9 3 0,-1 0 0,-2 1 0,-2 0 0,-3 1 0,6-3 0,-3 2 0,-4 1 0,-2 1 732,16-4 0,-4 2 0,-13 3-732,-10 4 0,-21 2 111,-32-4-111,-112 41 0,-62 25 0,55-15 0,-8 3 0,-5 3 0,-4 2-513,3-1 0,-6 2 0,-2 2 0,0 0 0,3 0 513,7-1 0,1 1 0,2 0 0,1-1 0,3 0 0,-9 3 0,2-1 0,3-1 0,6-2 818,-6 2 0,7-2 0,7-3-818,-4 2 0,10-4 0,14-7 0,16-1 0,28-3 0,126-37 0,-31 2 0,13-5 0,4-1 0,-2-1 0,5-2 0,3-1 0,0 0 425,9-5 1,1-1-1,1 0 1,-3 0-426,-7 4 0,-2-1 0,-2 1 0,-3 1 0,12-4 0,-5 1 0,-6 3 0,10-4 0,-12 4 0,23-6 0,-59 13 0,-79 21 0,-28 13 0,-16 9 0,-6 3 0,-9 5 0,-5 3-409,6-2 1,-5 3 0,-2 2 0,0-1 408,-8 4 0,-1 1 0,0 0 0,2-1 0,9-4 0,2 0 0,1-1 0,4-1 378,-11 4 0,4-1 1,6-3-379,-10 5 0,10-4 0,23-9 0,8-3 0,-11 9 0,145-43 0,-9-7 0,16-8 0,7-1 0,1 0 0,6-2 0,5-2 0,0-1-168,8-2 1,2-2 0,2-1 0,2 0 167,-18 5 0,3-2 0,0 1 0,-1 0 0,-2 1 0,14-4 0,-1 2 0,-2 0 0,-4 1 0,-14 4 0,-3 0 0,-2 2 0,-3 0 12,16-4 1,-4 1-1,-16 4-12,19-10 0,-133 35 0,-31 16 0,-19 8 0,-3 3 0,-10 4 0,-8 4-577,-5 4 0,-9 3 0,-4 3 1,1 0 576,25-8 0,-2 0 0,1 1 0,0 0 0,1 0 0,-22 7 0,0 1 0,3-1 0,4-2 556,-13 5 0,6-1 0,11-5-556,3 0 0,15-6 0,-7 5 0,103-32 0,59-25 0,30-18 0,-17 8 0,5-3 0,2-1-219,14-5 1,3-3 0,-2 0 218,-7 2 0,-2 0 0,-3 1 0,24-11 0,-8 3 1228,-27 9 0,-10 3-1228,1-11 480,-138 20-480,-41 16 0,-25 9 0,45 1 0,-6 1 0,-4 2 0,-1 0-432,-11 1 1,-4 1-1,0 1 1,2 1 431,8-1 0,1 1 0,2 1 0,1 0 0,-23 5 0,2 0 0,12-1 351,9-2 0,7-1-351,-25 8 0,46-13 0,143-44 0,23-1 0,19-3 0,-17 8 0,8-2 0,2 1-167,-17 5 1,4 1-1,-1 0 1,-6 2 166,2 0 0,-4 2 0,-5 2 864,14-5 1,-9 2-865,-15 5 0,-11 2 0,-12-6 0,-117 22 0,-29 15 0,-20 8 0,12 1 0,-9 3 0,-1 2-299,27-5 1,-1 0 0,0 2 0,3-1 298,-24 8 0,3-1 0,6 0 0,18-5 0,5-1 0,5-1 343,-21 5 0,15-5-343,14-5 0,117-42 0,16-1 0,19-5 0,3-1 0,7-5 0,4 0 0,1-2-165,1 0 1,2-2 0,-5 3 164,23-9 0,-9 4 603,-31 10 0,-7 3-603,30-14 0,-86 20 0,-115 27 0,9 9 0,-12 5 0,4 2 0,-7 3 0,8-1 0,2-1 0,3 2 0,-28 9 0,10-2 0,13-6 525,1 1-525,69-15 0,118-34 0,0-2 0,10-3 0,7-3 0,2-2 0,0-1 0,-3 0 0,-16 6 0,-8 2 0,27-10 0,-40 8 0,-114 17 0,-20 13 0,-12 6 0,-22 2 0,-6 4 0,-8 1 0,1 2 0,15 2 0,6 0 0,18-4 0,5 0 0,-22 5 0,85-14 0,97-20 0,-21 4 0,7-2 0,10-2 0,-1-1 0,-11 1 0,-5 1 0,31-8 0,-37 6 0,-70 8 0,-68 6 0,9 3 0,-7 0 0,-10 0 0,0 2 0,7 0 0,4 1 0,-39 5 0,51 0 0,65-6 0,64-14 0,42-8 0,-51 7 0,-1-1 0,42-11 0,-36 7 0,-43 7 0,-71 6 0,-61 9 0,39 2 0,-1 0 0,-3 2 0,3 1 0,-38 10 0,36-6 0,44-5 0,106-19 0,-1-3 0,-11 1 0,-2-1 0,1-4 0,-27 8 0,-34 6 0,-39 8 0,-29 8 0,-15 7 0,2 3 0,21-4 0,22-4 0,19-7 0,21-3 0,20-5 0,12-2 0,1-2 0,-9 1 0,-12 0 0,-12 3 0,-44 1 0,4 0 0,-25 0 0,27 0 0,21 0 0,64-13 0,7-3 0,49-12 0,-39 5 0,-19 5 0,-46 10 0,-36 4 0,-26 4 0,-12 0 0,8 1 0,20 1 0,25-1 0,72-5 0,7-4 0,39-6 0,-33 0 0,-20 5 0,-27 4 0,-34 3 0,-11 2 0,-46 7 0,2 5 0,-10 4 0,17 0 0,31-7 0,27-4 0,35-3 0,41-11 0,39-11 0,-43 4 0,2-2 0,0-2 0,-2-1 0,-4 2 0,-3 0 0,44-12 0,-29 8 0,-22 6 0,-23 8 0,-15 3 0,-8 3 0,0 0 0,6-3 0,9-1 0,10-2 0,0 1 0,-4 2 0,-9 3 0,-13 1 0,-49 17 0,-32 15 0,13-7 0,-3 2 0,-1 3 0,0 0 0,-48 24 0,30-13 0,25-12 0,28-12 0,27-9 0,51-13 0,68-22 0,-9 0 0,6-3 0,-25 5 0,2 0 0,-7 1 0,6-1 0,-8 3 0,-5 1 0,-4 2 0,10-4 0,-3 3 0,31-9 0,-69 16 0,-71 17 0,-59 20 0,14-1 0,-6 4 0,-13 6 0,-1 3 0,2 1 0,2-1 0,10-5 0,5-1 0,-20 8 0,49-17 0,77-19 0,21-11 0,14-6 0,39-11 0,11-5 0,-26 7 0,3-2 0,0 0 0,-4 1 0,-1-1 0,-3 2 0,31-9 0,-9 3 0,-26 9 0,-9 2 0,31-8 0,-43 10 0,-48 12 0,-71 20 0,-10 5 0,-11 6 0,-16 4 0,-3 4 0,-4 2 0,2 0 0,22-6 0,10-2 0,-3 3 0,63-14 0,99-22 0,-15-4 0,8-3 0,22-6 0,4-3 0,2-2 0,-3-2 0,-18 5 0,-4 0 0,-7 2 0,-9 1 0,4 1 0,-54 6 0,-127 32 0,10 3 0,-9 3 0,24-6 0,-2 2 0,0 0 0,0 2 0,0 0 0,4 0 0,-19 6 0,9-3 0,-27 9 0,47-11 0,86-13 0,37-11 0,18-8 0,25-3 0,7-3 0,8-2 0,0-2 0,-9-1 0,-6 0 0,-26 4 0,-6 2 0,27-6 0,-53 7 0,-92 7 0,-21 7 0,-16 3 0,-28 5 0,-7 2 0,38-3 0,-1 2 0,2 0 0,-34 8 0,6 0 0,21-2 0,9-2 0,-14 3 0,30-5 0,119-23 0,12-5 0,8-1 0,-12 3 0,2-1 0,41-11 0,0 0 0,14-3 0,-55 12 0,-2 1 0,37-8 0,-70 14 0,-45 8 0,-50 11 0,-25 9 0,-1 4 0,18-2 0,36-9 0,62-12 0,72-18 0,-32 5 0,2-2 0,8-2 0,-3-1 0,35-15 0,-35 5 0,-46 6 0,-120 7 0,-3 9 0,-12 3 0,29 1 0,-2 0 0,0 0 0,-41 1 0,3 2 0,24 0 0,5 3 0,15 1 0,4 1 0,5-1 0,6 1 0,-12 3 0,94-9 0,75-11 0,-31 2 0,3-1 0,1-1 0,-1-1 0,42-9 0,-33 6 0,-28 5 0,-33 5 0,-57 2 0,-71 7 0,36 1 0,-8 3 0,-31 9 0,2 1 0,41-8 0,3 1 0,-14 7 0,10-2 0,17-6 0,10 1 0,52-6 0,58-10 0,49-12 0,-44 4 0,3-1 0,-2-1 0,-2 0 0,48-13 0,-32 9 0,-28 6 0,-26 5 0,-26 5 0,-34 2 0,-25 1 0,-16 5 0,1 2 0,14 5 0,33-5 0,31-3 0,58-15 0,12-5 0,3-2 0,22-6 0,-19 3 0,-6 0 0,-13 1 0,8-2 0,-31 8 0,-36 4 0,-53 9 0,-22 2 0,-11 2 0,12 2 0,27 0 0,34-2 0,42-4 0,31-7 0,20-5 0,-5-2 0,-22 1 0,-18 4 0,-31 5 0,-48 4 0,-9 7 0,-23 1 0,27 2 0,6 0 0,11-1 0,10-2 0,64-2 0,20-5 0,43-4 0,-18-4 0,-13-3 0,-21 1 0,-16 3 0,-23 4 0,-21 1 0,-25 3 0,-20 2 0,-11 3 0,3 2 0,16-2 0,26-2 0,89-13 0,5-5 0,-13 4 0,1 0 0,27-11 0,-32 6 0,-27 5 0,-43 6 0,-44 3 0,-34 4 0,-20 3 0,7 4 0,27 1 0,41-5 0,119-13 0,0-6 0,-8 1 0,2-2 0,20-9 0,-28 4 0,-28 7 0,-30 8 0,-29 2 0,-21 3 0,-12 1 0,-9 5 0,25-2 0,5 2 0,99-6 0,13-2 0,-13 0 0,3-2 0,-14 0 0,-3-1 0,39-4 0,-34 1 0,-22 3 0,-40 2 0,-48 4 0,-60 12 0,39-5 0,-3 2 0,1 2 0,1 0 0,-41 11 0,8 0 0,54-12 0,36 3 0,99-14 0,-19-3 0,6-3 0,12-1 0,1-2 0,-13-1 0,-4 0 0,-6-1 0,-4 0 0,26-3 0,-30 5 0,-33 2 0,-74 5 0,-55 4 0,33 1 0,-5 2 0,-5 2 0,1 1 0,13 1 0,4 0 0,-42 9 0,58-9 0,48-4 0,72-9 0,41-8 0,-49 3 0,1-1 0,55-12 0,-27 2 0,-33 5 0,-33 7 0,-35 2 0,-39 5 0,-20 0 0,-7 0 0,11 0 0,20 0 0,33 0 0,71-6 0,3 1 0,45-6 0,-38 1 0,-14 2 0,-15 0 0,-14 4 0,-12 2 0,-9 2 0,-3 0 0,-1 0 0,-22 0 0,5 0 0,-16 0 0,9 0 0,7 0 0,0 0 0,2 0 0,-1 0 0,0 0 0,-3 0 0,-3 0 0,-4 0 0,-2 0 0,0 0 0,1 0 0,6 0 0,4 0 0,5 0 0,1 0 0,-1 0 0,0 0 0,-4 0 0,1 0 0,-1 1 0,0 0 0,1 0 0,-1-1 0,0 0 0,-2 0 0,0 0 0,-1 1 0,-1 0 0,-2 1 0,-3-1 0,-3 0 0,-1 1 0,0 0 0,1 1 0,3-1 0,0 1 0,3 0 0,-5 1 0,3-2 0,-7 3 0,5-3 0,-2 0 0,5 0 0,4 0 0,5 0 0,2-1 0,0 2 0,2-3 0,24-2 0,4-3 0,27-5 0,-13 3 0,0 0 0,-10 2 0,-4 1 0,-5 0 0,-3 2 0,-2 0 0,1 0 0,0 1 0,2-1 0,1 0 0,1 1 0,0-2 0,1 1 0,1 0 0,-1-1 0,1 0 0,-1 1 0,-1 1 0,1-2 0,-3 2 0,1-1 0,-1 1 0,0 1 0,1 0 0,1 0 0,-2 0 0,0 0 0,-3 0 0,-2 0 0,1 0 0,1 0 0,1 0 0,2 0 0,-3 0 0,0 0 0,-1 0 0,-1 0 0,0 0 0,-1 0 0,0 0 0,1 0 0,-1 0 0,1 0 0,-2 0 0,1 0 0,0 0 0,4 1 0,2 0 0,1 0 0,-1 0 0,-2 0 0,-3 0 0,-3 0 0,1 0 0,-1 0 0,0 0 0,1 0 0,4 0 0,-6 0 0,10 0 0,-4 0 0,5 0 0,-6 0 0,0 0 0,-5 1 0,1-1 0,-1 0 0,-3-1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25.737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2765 24575,'5'-35'0,"2"2"0,4 7 0,3-1 0,2-2 0,2 0 0,1-1 0,0 4 0,-2 3 0,-3 3 0,-1 2 0,-3 3 0,1 0 0,-1 1 0,1 0 0,1 0 0,-2 1 0,0 1 0,-1 0 0,-1 1 0,1 1 0,-1-1 0,0-1 0,1 0 0,-2 1 0,1-1 0,1 1 0,-1-2 0,2 0 0,-1 1 0,0 0 0,-1 2 0,0-1 0,0 1 0,1 0 0,0-1 0,-2 2 0,0 1 0,-2 3 0,-1 1 0,2-3 0,-2 3 0,4-6 0,1 3 0,1-2 0,-1 0 0,-3 4 0,0-1 0,-2 2 0,3-3 0,-2 1 0,1-1 0,-1 3 0,0 0 0,1-1 0,0-1 0,0 0 0,0 2 0,-1 0 0,1-1 0,0 0 0,1-1 0,0-2 0,-1 2 0,1-1 0,-1 2 0,0-1 0,2 0 0,2-2 0,0 0 0,0 0 0,-1 0 0,-1 2 0,0 0 0,1-1 0,1-1 0,3-2 0,0 0 0,0 0 0,0-1 0,1 1 0,-1-1 0,1-1 0,1-1 0,0 0 0,2-3 0,1-2 0,2-3 0,3-4 0,1-2 0,1-1 0,0-1 0,-2 1 0,-1-1 0,2-2 0,-1 2 0,3-5 0,-9 11 0,8-10 0,-7 10 0,4-5 0,-2 4 0,-1 3 0,0 1 0,2-1 0,4-2 0,1 1 0,3-3 0,0 2 0,-3 1 0,-3 5 0,-6 4 0,-3 3 0,-1 0 0,-2 2 0,-1 2 0,-4 2 0,-1 2 0,2-3 0,2 0 0,3-2 0,0-2 0,2 0 0,0-1 0,3-1 0,3-4 0,2-1 0,4-5 0,2-2 0,2-2 0,0-1 0,-1-1 0,1 0 0,-1 1 0,3-1 0,-1 2 0,1 1 0,0 1 0,-2 3 0,-1 0 0,1 0 0,0 0 0,2-2 0,2-1 0,-1-1 0,0 0 0,-1 1 0,-4 0 0,-2 1 0,-1-1 0,-2 3 0,0-1 0,1-1 0,-1 1 0,7-5 0,1 0 0,1 2 0,5-2 0,-1 5 0,1 0 0,0-2 0,-2-1 0,-3 0 0,0-2 0,3 1 0,2 4 0,3 0 0,-1 4 0,-3 3 0,-5 0 0,-7 4 0,4 0 0,-2 1 0,-1 1 0,-5 1 0,-10 2 0,-5 0 0,-2-1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25.738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2994 1 24575,'-17'4'0,"3"-1"0,13-2 0,-2 3 0,-5 1 0,4 1 0,-3-1 0,3-1 0,0-1 0,-2 2 0,0-2 0,1 1 0,-2-1 0,2 3 0,0-2 0,0 2 0,0-1 0,1-1 0,-1 2 0,-1-1 0,1 0 0,-1 0 0,2 0 0,-1 1 0,1-1 0,-2 1 0,1-1 0,0 0 0,0-1 0,1 2 0,-1-3 0,-1 3 0,-2-2 0,-2 1 0,0 2 0,1-1 0,1 0 0,4-3 0,-1 1 0,-2 0 0,0 0 0,-2 2 0,4-1 0,1-1 0,-1 1 0,0-1 0,-1 2 0,-2 0 0,-1 1 0,0 1 0,3-1 0,1-1 0,2-2 0,-2 3 0,0-3 0,-2 3 0,4-3 0,-1 0 0,-2 3 0,1-2 0,-4 3 0,2-2 0,0 1 0,0 0 0,2 0 0,1-1 0,0-2 0,-1 1 0,0-1 0,-4 3 0,3-2 0,0 2 0,0-2 0,2-1 0,-2 1 0,-2 1 0,-1 1 0,1 1 0,-1 1 0,1-1 0,-1 1 0,-1 0 0,-1 1 0,1 0 0,-2 0 0,0 0 0,-1 1 0,0 1 0,0 0 0,0-1 0,3-2 0,2-1 0,0-1 0,3-1 0,-2 0 0,-2 2 0,-1 3 0,-2 0 0,1-1 0,2-1 0,-1-1 0,1 1 0,-1-1 0,1 0 0,0 0 0,1 1 0,-2 0 0,-1 1 0,-3 2 0,-1-1 0,-1 0 0,-1 0 0,1 1 0,-3 0 0,1 2 0,1-1 0,2-1 0,1-1 0,0 0 0,-2 2 0,3-1 0,-3 0 0,0 3 0,-1-1 0,-4 5 0,8-7 0,-3 4 0,5-6 0,-2 2 0,-3 4 0,-3-1 0,0 3 0,-1 0 0,3-3 0,0 1 0,1-2 0,-1 2 0,-3 2 0,-3 2 0,-3 3 0,0-1 0,-1 1 0,-1-1 0,1-1 0,0 0 0,2-2 0,3-1 0,-4 2 0,11-9 0,-7 5 0,9-5 0,-6 3 0,-2 2 0,-1 1 0,-2 1 0,4-3 0,3-3 0,-3 3 0,-7 5 0,-6 4 0,0 1 0,4-4 0,7-5 0,3-2 0,1 0 0,1-1 0,-2 2 0,-2 0 0,-1 3 0,0 1 0,1 0 0,0 0 0,2-1 0,1 0 0,2-3 0,3-2 0,3-2 0,1-1 0,1-1 0,1 1 0,0 0 0,-1-1 0,-1 1 0,0 1 0,-1 2 0,-2 3 0,-1 1 0,-5 5 0,7-9 0,-6 9 0,5-7 0,-3 4 0,-1 0 0,4-4 0,2-2 0,1-3 0,2-2 0,0 1 0,1 0 0,-1 1 0,-1 1 0,0 1 0,-2 1 0,0 2 0,-1 0 0,1 0 0,-1 2 0,-1 0 0,0 3 0,-2 3 0,-1 0 0,2 2 0,-2 3 0,-1 0 0,-1 3 0,-3 4 0,0 2 0,-1 3 0,4-8 0,2-6 0,-8 17 0,-8 11 0,-11 16 0,-6 6 0,4-13 0,-3-2 0,3-3 0,6-9-820,8-11 1,15-18 0,7-10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25.739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1810 1 24575,'-18'14'0,"2"-2"0,8-3 0,3-4 0,-1 1 0,1-2 0,-2 2 0,0 1 0,1-1 0,1 0 0,1-1 0,-1 1 0,-1-1 0,-1 0 0,1 0 0,1 0 0,1-1 0,-2 2 0,2-3 0,-3 4 0,2-3 0,-1 2 0,1 0 0,1-1 0,1-1 0,-3 2 0,-1-1 0,-2 2 0,3-2 0,1-2 0,-2 3 0,2-2 0,-4 3 0,0-1 0,-1 2 0,1-2 0,1 0 0,2-1 0,0-1 0,1 1 0,-3 1 0,2-2 0,-3 2 0,6-3 0,-2 1 0,-2 1 0,2 0 0,-4 2 0,5-3 0,0 1 0,-1 1 0,-1-1 0,-1 3 0,3-5 0,0 2 0,-1-1 0,-1 0 0,0 2 0,1-2 0,0 0 0,1 1 0,-1 1 0,-1-1 0,0 1 0,-1 0 0,1 0 0,2-1 0,0 0 0,0 0 0,0 0 0,0 0 0,-1 0 0,1-1 0,-1 1 0,1-1 0,-1 1 0,0 1 0,1-1 0,0 1 0,0-1 0,0 0 0,-2 1 0,1 1 0,0-1 0,1-1 0,0 0 0,-1 0 0,-1 2 0,-1 2 0,0-1 0,3-1 0,0-2 0,-1 0 0,0 0 0,-2 0 0,1 0 0,2 1 0,-1-1 0,1 0 0,-2 3 0,-1-2 0,1 1 0,1-1 0,1-2 0,0 2 0,0-1 0,0 1 0,-1-1 0,2 0 0,-2 2 0,3-2 0,-3 2 0,1-4 0,0 2 0,-2 3 0,4-4 0,-2 3 0,1-2 0,-1 0 0,0 0 0,-1 0 0,1-1 0,1 2 0,0 0 0,0 1 0,-1-2 0,0-1 0,0 2 0,-1-1 0,2 1 0,-2-1 0,0 0 0,0 2 0,-1 0 0,1-1 0,1-1 0,-1 0 0,-1 1 0,-1 1 0,0 1 0,2-2 0,0 0 0,1-1 0,-1 0 0,0 0 0,-2 1 0,3-2 0,-1 0 0,1 2 0,0-2 0,-2 2 0,0-1 0,0 0 0,2-2 0,-2 4 0,4-4 0,-3 3 0,0-1 0,-2 0 0,3-1 0,-2 1 0,2-2 0,-2 2 0,0 0 0,0 1 0,1 0 0,1-2 0,-2 1 0,2-1 0,-2 1 0,1-1 0,1 0 0,-1 2 0,0-1 0,-1 2 0,3-4 0,-3 2 0,2-1 0,-4 1 0,2 1 0,0-1 0,2-1 0,0 1 0,0-1 0,-2 2 0,1-2 0,0 1 0,1-1 0,-2 3 0,1-3 0,0 2 0,0-2 0,0 0 0,-1 3 0,2-4 0,-2 4 0,2-3 0,-1 1 0,-1 1 0,-1 0 0,-1 1 0,0 0 0,1 0 0,3-2 0,1-1 0,-2 2 0,1-1 0,-1 0 0,1 0 0,0 1 0,1-2 0,-2 4 0,2-4 0,-2 2 0,0 1 0,2-4 0,-2 5 0,2-5 0,-2 2 0,1 1 0,0-1 0,0 0 0,0 0 0,0-1 0,-2 3 0,1-3 0,-1 3 0,3-3 0,-1 0 0,-1 3 0,2-2 0,-2 0 0,1 1 0,1-2 0,-2 2 0,1-1 0,0 0 0,-1 1 0,0-2 0,-1 2 0,0 1 0,2-1 0,0 2 0,0-2 0,1-3 0,-2 3 0,1 0 0,0 0 0,0 0 0,0-2 0,-1 2 0,0-1 0,-2 1 0,2 0 0,-1-1 0,0 1 0,2 0 0,-1-1 0,-1 1 0,1 0 0,-1 1 0,1-2 0,1 1 0,0-1 0,-1-1 0,-1 2 0,0 0 0,0-1 0,1 1 0,1-2 0,-1 2 0,1-2 0,-2 2 0,3-2 0,-3 2 0,0 0 0,-1 0 0,-1 1 0,2-1 0,1 0 0,1-2 0,-1 2 0,-2 1 0,0 0 0,2-1 0,1-1 0,0 0 0,-1 0 0,1 0 0,-2 0 0,2 0 0,0 0 0,-1 1 0,1 0 0,-1-1 0,1 0 0,1-1 0,-1 2 0,0 0 0,0 0 0,-1-1 0,1 2 0,-1-1 0,0 1 0,1-2 0,0 0 0,0 2 0,-1-1 0,-2 2 0,2-1 0,0 0 0,1-1 0,1-1 0,-1 2 0,-1-3 0,-1 3 0,1-2 0,-1 2 0,2-1 0,1-1 0,-1 2 0,-2 1 0,-1 1 0,-1 2 0,0-1 0,1-1 0,-1 1 0,1 0 0,-1-1 0,0 2 0,0 0 0,-1-1 0,0 0 0,1 1 0,0 1 0,1 1 0,0-1 0,-1 3 0,-3 3 0,-1 2 0,0-1 0,7-9 0,1-5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25.740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1 24575,'0'0'0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25.741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 1 24575,'0'0'0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25.742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0 24575,'0'0'0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25.743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 1 24575,'0'0'0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25.744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 1 24575,'0'0'0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25.773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15 440 24575,'-2'8'0,"-5"25"0,4-16 0,1-6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29.028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2554 1 24575,'-24'6'0,"8"-3"0,2 3 0,8-2 0,-3 2 0,-1-1 0,-2 1 0,-2-1 0,1 1 0,3-1 0,2 0 0,2-1 0,1-1 0,-1 1 0,1-1 0,-1 1 0,0-1 0,0 1 0,1 0 0,-1 0 0,2-1 0,-2 2 0,0 0 0,0-1 0,-1 1 0,4-1 0,-2 0 0,0 1 0,-2 0 0,0-1 0,0 0 0,2 1 0,0-1 0,0 1 0,-1-1 0,-3 2 0,0 0 0,0 1 0,3-2 0,2-1 0,-2 2 0,2-3 0,-3 3 0,2-2 0,0 0 0,0 1 0,-2 0 0,1 0 0,-3 1 0,3-2 0,2 1 0,-1-1 0,0 0 0,-1 0 0,0 0 0,0 1 0,0-1 0,1-1 0,-2 2 0,-1-1 0,-4 2 0,2-1 0,1 0 0,2-1 0,2-2 0,-1 3 0,2-3 0,-3 3 0,1 0 0,-1-1 0,-1 2 0,0-1 0,0 0 0,1 0 0,3-1 0,-2 0 0,0 2 0,1-2 0,-2 1 0,3-2 0,-1 1 0,-3 2 0,1-2 0,-3 4 0,6-5 0,-1 2 0,-1-1 0,0 0 0,-1 1 0,1 0 0,1-2 0,1 2 0,-2-2 0,0 1 0,-1 0 0,2 1 0,0-1 0,0 0 0,0 0 0,-1 0 0,-1 1 0,2 0 0,0-1 0,-1 1 0,1-1 0,-4 1 0,2 0 0,1-1 0,0 1 0,2-1 0,-3 2 0,2-2 0,-4 2 0,3-2 0,1 0 0,-1 0 0,2 0 0,-3 1 0,2-1 0,0 1 0,-1 0 0,2-2 0,-3 4 0,1-4 0,-1 3 0,1-2 0,2-1 0,-1 3 0,0-1 0,-2 2 0,2-3 0,0 0 0,-1 1 0,1-2 0,-3 3 0,0 0 0,-2 1 0,0 1 0,2-1 0,1-1 0,2-1 0,-1 0 0,-1 0 0,0-1 0,-1 0 0,2-1 0,1 0 0,-1 1 0,2 0 0,-3 1 0,0 0 0,1 0 0,1-1 0,0-1 0,0 2 0,-1-1 0,0 1 0,2-1 0,-2 1 0,2 0 0,-2 0 0,1 0 0,0-1 0,1 0 0,-1 1 0,1-1 0,-2 1 0,0 0 0,1-1 0,1 0 0,-1 1 0,0 0 0,-2 1 0,0-1 0,1 1 0,1-2 0,0 0 0,1 1 0,-2 0 0,0 1 0,2-3 0,-2 3 0,1-2 0,-1 1 0,0-1 0,2 0 0,-2 0 0,1 0 0,-2 2 0,1-2 0,1 0 0,0 1 0,0-2 0,0 2 0,-1 0 0,-1-1 0,1 1 0,0-1 0,2-1 0,-2 1 0,1-1 0,-2 2 0,0-1 0,1 1 0,1 0 0,1-2 0,-4 3 0,2-1 0,-3 1 0,4-2 0,1 0 0,-1 1 0,1 0 0,-1 0 0,1 0 0,-1-1 0,1 0 0,-2 1 0,1 0 0,-1-1 0,2 2 0,-1-2 0,-2 3 0,-1 0 0,0 0 0,2 0 0,3-3 0,-1 0 0,-2 2 0,-1 1 0,0-2 0,1 0 0,2-2 0,-1 0 0,-2 1 0,-2 2 0,-2 2 0,0 1 0,1-1 0,5-3 0,2-1 0,-3 1 0,0-1 0,-3 3 0,0-1 0,1-1 0,2 1 0,2-1 0,-1 1 0,0-2 0,-3 2 0,1 0 0,-1 0 0,0 0 0,2-1 0,2 0 0,-1-1 0,-1 1 0,0 0 0,-1 0 0,1 1 0,-1 2 0,-1 0 0,1-1 0,1-1 0,0-1 0,1 1 0,0-1 0,0 1 0,1-2 0,0 1 0,-2 1 0,1-1 0,-2 2 0,3-2 0,-4 3 0,2-3 0,1 1 0,-1 1 0,4-4 0,-8 6 0,1 0 0,-6 4 0,1 0 0,1-2 0,2-2 0,3-2 0,-1 0 0,0 0 0,0 0 0,-1 1 0,3-2 0,-1 0 0,2-1 0,2-1 0,-2 0 0,1 0 0,-2 2 0,0 0 0,0 0 0,-1 1 0,0-1 0,0 1 0,0 0 0,0 0 0,-1 0 0,2-1 0,2-1 0,1-1 0,-2 3 0,1-2 0,-3 4 0,1-2 0,1 1 0,0-1 0,2-1 0,0-1 0,-1 0 0,-2 2 0,-1 1 0,-1 2 0,0 0 0,-1-1 0,0 1 0,-1 0 0,0 1 0,1-2 0,2-2 0,3-1 0,-1-2 0,0 3 0,-2 1 0,-1-1 0,2 0 0,1-1 0,-1 1 0,3-2 0,-1 2 0,1-3 0,2 1 0,-4 3 0,2-3 0,-2 1 0,2-1 0,0 0 0,-1 2 0,-3 2 0,2-2 0,-3 3 0,3-4 0,-1 1 0,3-1 0,1-1 0,-2 1 0,0 0 0,-3 3 0,2-1 0,1 0 0,1-2 0,2-2 0,-3 3 0,0 0 0,-3 3 0,1-1 0,0 1 0,0-1 0,-1 1 0,0 0 0,1-1 0,0 0 0,-1-1 0,-1 1 0,-1 1 0,0 1 0,-1 1 0,0 0 0,0-1 0,1-1 0,0 2 0,0 2 0,-1 2 0,-3 5 0,-2 2 0,1 0 0,1-3 0,5-5 0,4-8 0,3-3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9:02.313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1 603 24575,'19'-13'0,"-3"2"0,-4 2 0,0 1 0,-2 0 0,0 1 0,-1 1 0,0 1 0,-1 1 0,0 0 0,-2 1 0,-1 0 0,2-1 0,-1 0 0,2-1 0,-2 0 0,-1 1 0,1-1 0,0 2 0,0 1 0,0-2 0,0 0 0,0 0 0,0-1 0,1 1 0,1 0 0,-1 0 0,-1 2 0,0-1 0,-1 1 0,2-2 0,0 1 0,0-2 0,3 0 0,-4 3 0,5-3 0,-8 5 0,6-4 0,-5 2 0,4-1 0,0-1 0,-1 1 0,1 0 0,-2 1 0,1-1 0,0 0 0,0 1 0,-1-2 0,0 2 0,-1-1 0,2-1 0,0 1 0,-1 0 0,2 0 0,-4 0 0,4 0 0,-2 0 0,-1 0 0,2 0 0,-2 1 0,1-1 0,2-1 0,-1 1 0,1 0 0,-2 2 0,0-1 0,2-1 0,-1 0 0,1-1 0,-2 2 0,0 1 0,1-2 0,0 1 0,1-1 0,-1 0 0,1 0 0,-1 1 0,-1 1 0,0 0 0,0-1 0,1 1 0,0-2 0,-1 2 0,2-1 0,-1 0 0,2 0 0,-1-1 0,2 1 0,0-1 0,0 1 0,0 0 0,-2 1 0,-1-1 0,-2 1 0,2 0 0,2-1 0,1 0 0,1-1 0,0 1 0,-1 0 0,-2 1 0,0 1 0,-4-1 0,7-1 0,-4-1 0,5 0 0,-1 0 0,0 2 0,0-1 0,-1 0 0,1 1 0,-2-1 0,-1 0 0,-1 1 0,-1 1 0,0-1 0,2-1 0,0-1 0,1 1 0,0 0 0,0-1 0,0 1 0,1-1 0,0 0 0,2 0 0,-1 0 0,-2 1 0,4-3 0,-2 1 0,2 0 0,-2 0 0,-2 2 0,2-1 0,-1 0 0,-1 0 0,1 0 0,-1 0 0,1 0 0,0 0 0,-2 0 0,0 1 0,-1-1 0,3 0 0,2-1 0,1 0 0,1-1 0,-3 2 0,1-2 0,-3 3 0,2-2 0,-1 2 0,6-2 0,3-1 0,-1 2 0,-3-1 0,-6 2 0,1 0 0,1 0 0,-1-1 0,1 0 0,-1 1 0,-1 0 0,1 0 0,0 0 0,0 0 0,2 0 0,-2 0 0,0-1 0,1 1 0,3 0 0,-4-1 0,3 1 0,-5 0 0,2 0 0,1 0 0,0 0 0,-1 0 0,1 1 0,2-3 0,-4 4 0,7-4 0,-5 2 0,5-1 0,0 0 0,-3 1 0,1 0 0,1-2 0,-1 1 0,-1 0 0,0 0 0,3 0 0,3 0 0,2 0 0,0 0 0,-4 1 0,3 0 0,6-1 0,-7 1 0,12-1 0,-10 1 0,8-1 0,2 0 0,0 1 0,3 0 0,0 1 0,1-1 0,4 0 0,7 1 0,-15 1 0,15 0 0,-13 0 0,5 0 0,-5 0 0,-7 0 0,-14 0 0,-1 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29.053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15 440 24575,'-2'7'0,"-5"27"0,4-17 0,1-5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29.054"/>
    </inkml:context>
    <inkml:brush xml:id="br0">
      <inkml:brushProperty name="width" value="0.1" units="cm"/>
      <inkml:brushProperty name="height" value="0.1" units="cm"/>
      <inkml:brushProperty name="color" value="#050819"/>
    </inkml:brush>
  </inkml:definitions>
  <inkml:trace contextRef="#ctx0" brushRef="#br0">0 153 24575,'0'-9'0,"0"0"0,1 8 0,0 0 0,-1-3 0,3 2 0,1-2 0,-3 1 0,1 2 0,0-1 0,1 0 0,1 0 0,0 1 0,-3-2 0,2 3 0,-1-1 0,1 0 0,-1-3 0,3 3 0,-2-2 0,0 2 0,-2 0 0,2-1 0,2-1 0,2-2 0,0 1 0,-1 0 0,-2 2 0,-2 1 0,2-1 0,-3 0 0,4-2 0,0 0 0,-1 1 0,1-1 0,-2 3 0,1-2 0,-1 2 0,0 0 0,1-2 0,-1 1 0,0 1 0,-1-1 0,1 1 0,0-1 0,0 2 0,0-3 0,2 2 0,-3 0 0,2 1 0,-1-2 0,0 0 0,2-1 0,2 0 0,1 1 0,0-1 0,-2 1 0,-2 1 0,1 0 0,0-2 0,-2 3 0,2-2 0,-1 2 0,0-1 0,-3-1 0,5 2 0,-2-1 0,2 0 0,0 1 0,-1 0 0,-1-1 0,0 1 0,1-2 0,2 2 0,2 0 0,0-1 0,-1 0 0,-1 1 0,-2 0 0,-1 0 0,0 0 0,0 0 0,3 0 0,0 0 0,-1 0 0,-1 0 0,-3 0 0,3 0 0,0 0 0,0 0 0,0 0 0,0 2 0,-1-2 0,1 3 0,-1-2 0,-2 0 0,2 1 0,-2-1 0,1 0 0,0 0 0,1 1 0,1 0 0,0 1 0,-1-2 0,-2 0 0,1 2 0,-2-3 0,3 3 0,0-1 0,-1-1 0,1 3 0,-1-4 0,-1 3 0,0-1 0,1 0 0,1 2 0,-1-2 0,1 1 0,0-1 0,-2 1 0,1-2 0,-2 1 0,2 0 0,-1 1 0,3 0 0,-1-1 0,-2 1 0,0-2 0,0 3 0,-1-4 0,3 4 0,-2-2 0,0 1 0,1 0 0,0 0 0,-1 0 0,0 0 0,0-1 0,1 1 0,-2-1 0,3 2 0,-3 0 0,3 0 0,-3-2 0,3 3 0,-2-2 0,-1 0 0,1-1 0,-1 0 0,0 2 0,1-2 0,1 2 0,-1 1 0,1-4 0,-2 3 0,0-2 0,2 1 0,-2-2 0,0 2 0,2-1 0,-1 2 0,2 0 0,0-1 0,0 2 0,-3 0 0,1-1 0,0-2 0,-1 2 0,0-3 0,1 2 0,0-2 0,0 3 0,1 0 0,-2-1 0,1 1 0,0-1 0,-1 0 0,-1-2 0,1 3 0,0-1 0,1 0 0,-1-1 0,-1 1 0,1-1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29.055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1 200 24575,'6'-6'0,"0"1"0,-4 2 0,-1 2 0,-2-4 0,1 0 0,0-1 0,1 1 0,0 3 0,0-1 0,1 1 0,-1-1 0,1 1 0,1-1 0,-1-3 0,0 1 0,0 2 0,-1 0 0,1 2 0,0-2 0,-2 2 0,4-3 0,-2-1 0,3 0 0,0-1 0,-1 2 0,1 0 0,-3 2 0,1-1 0,1 1 0,-3 1 0,3-1 0,-1-1 0,0 0 0,2 0 0,-3-1 0,1 3 0,-2-2 0,1 2 0,1 0 0,-1-1 0,2-1 0,1 1 0,-1-1 0,1 1 0,-3 1 0,2 0 0,-1 0 0,0 1 0,1-3 0,0 2 0,-1 0 0,0-1 0,2 0 0,-3 1 0,1 0 0,-1 1 0,2-3 0,-1 1 0,2 0 0,-2 0 0,1 1 0,-1 1 0,0-2 0,-2 2 0,2-1 0,1-1 0,-1 2 0,4-2 0,-2 0 0,-4 1 0,3 1 0,-2 0 0,2-2 0,-2 1 0,2 0 0,0 0 0,-1 1 0,1 0 0,-1-2 0,-1 1 0,3 0 0,-1 0 0,1-1 0,-1 2 0,-1 0 0,0-1 0,1 0 0,-2 1 0,2 0 0,-1 0 0,1 0 0,0-1 0,0-1 0,3 1 0,-3 1 0,3 0 0,-3 0 0,1 0 0,-1 0 0,-1-1 0,-1 0 0,3 1 0,0-2 0,1 2 0,0 0 0,2 0 0,0 0 0,-2-1 0,3 0 0,-1 1 0,-2 0 0,3 0 0,-7 0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29.056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0 139 24575,'5'-4'0,"0"0"0,-4 2 0,0 2 0,2-3 0,-1 1 0,1-2 0,-1 2 0,0 0 0,0 0 0,1 1 0,0 0 0,1-2 0,-1 2 0,-1 0 0,-1-2 0,4 2 0,-2-2 0,2 0 0,0-1 0,-2 1 0,4 0 0,-5 3 0,1-3 0,-1 3 0,1-2 0,-1 0 0,2 1 0,-3-1 0,1 2 0,1-3 0,-1 1 0,2 1 0,1-3 0,-2 3 0,-1-1 0,-1 1 0,2-1 0,1 0 0,-1-1 0,2 1 0,0-1 0,0 0 0,0 1 0,-1 0 0,0 2 0,-3-2 0,3 1 0,-3-1 0,5 0 0,-3 1 0,-1-1 0,-1 1 0,3-1 0,-1 0 0,0 0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29.057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65 24575,'14'-5'0,"-3"2"0,-5 1 0,-2 2 0,-2-2 0,2 2 0,-3-1 0,4-1 0,-2 0 0,0-1 0,1 3 0,-1-3 0,-2 2 0,1-1 0,2 2 0,-1-3 0,-1 2 0,-11 1 0,6 0 0,-7 0 0,5 1 0,0 0 0,4 1 0,9-2 0,-2-2 0,6 0 0,-6 1 0,0-1 0,-1 1 0,0 0 0,0 0 0,-3-1 0,3 0 0,-2 2 0,1-1 0,-2 1 0,1 0 0,0 0 0,0 0 0,-1-2 0,2 1 0,-1 0 0,2 0 0,-3 1 0,0-2 0,1 2 0,1-1 0,1 1 0,1 0 0,0 0 0,0 0 0,-1 0 0,0 0 0,-1 0 0,-2 0 0,3 0 0,-1 0 0,1 0 0,-1 0 0,0 1 0,1 1 0,-2-2 0,1 1 0,4 1 0,-5 0 0,2-1 0,-1 0 0,0 0 0,-1 1 0,2-1 0,-1 0 0,-1 2 0,0-3 0,0 1 0,1 0 0,-2 2 0,2-2 0,1 3 0,-2-3 0,2 2 0,-1-1 0,0 0 0,0 1 0,2 0 0,-1 1 0,0-1 0,0 0 0,-2 0 0,1-2 0,0 3 0,-2-3 0,1 2 0,1-1 0,-2 1 0,1-2 0,-1 1 0,2 1 0,0-1 0,-2 1 0,3-2 0,-3 1 0,1 1 0,-1-2 0,1 2 0,-1-1 0,3 2 0,-2-2 0,1 1 0,-3 1 0,1-2 0,1 2 0,1-2 0,-2 2 0,2-2 0,-2 1 0,2 1 0,-2-2 0,1 3 0,-2-2 0,2-1 0,-1 1 0,1-1 0,-1-1 0,2 3 0,-3-3 0,3 2 0,-2-2 0,0 2 0,-7-11 0,2 6 0,-4-7 0,3 5 0,0 0 0,2 2 0,-2-2 0,3 3 0,-2 0 0,1-1 0,-2 1 0,2 0 0,-1 1 0,1-2 0,0-1 0,-1 2 0,1-2 0,9 3 0,-5 2 0,8 0 0,-5 2 0,-1-3 0,1 3 0,-3-3 0</inkml:trace>
  <inkml:trace contextRef="#ctx0" brushRef="#br0" timeOffset="1">420 140 24575,'3'2'0,"-1"-1"0,-1 0 0,2 2 0,-9-10 0</inkml:trace>
  <inkml:trace contextRef="#ctx0" brushRef="#br0" timeOffset="2">415 134 24575,'-4'-3'0,"3"0"0,0 3 0,-2-2 0,1 0 0,-2 0 0,2-1 0,1 1 0,-3 1 0,4-2 0,-1 2 0,-2-3 0,2 3 0,0-2 0</inkml:trace>
  <inkml:trace contextRef="#ctx0" brushRef="#br0" timeOffset="3">370 92 24575,'-1'-1'0,"-1"-2"0,-1 2 0,1 0 0,-1-2 0,0 1 0,0-1 0,-2 1 0,4-1 0,-2 1 0,1 2 0,1-1 0,-3-2 0,0 1 0,2-1 0,-3 1 0,0-1 0,1 1 0,1 0 0,0 0 0,0 1 0,0-1 0,-1 1 0,0-1 0,-1 1 0,0-2 0,0 1 0,0-1 0,-2 1 0,2-1 0,-4 1 0,0-1 0,1 1 0,0 2 0,1-2 0,2 2 0,0 0 0,1 0 0,-1-1 0,-2 0 0,0 0 0,0 1 0,2 0 0,0 0 0,1 0 0,-1 0 0,3 0 0,-3 0 0,-3 0 0,0 0 0,-1 0 0,2 0 0,0 0 0,4 0 0,-1 0 0,0 0 0,-1 0 0,-1 0 0,0 0 0,-2 0 0,3 0 0,0 0 0,3 0 0,-2 0 0,2 0 0,-2 0 0,1 0 0,1 0 0,9-2 0,-5 1 0,9-1 0,-5 0 0,1 0 0,1-1 0,1 2 0,-1 0 0,1 0 0,-1-1 0,-4 2 0,0-1 0,-1 1 0,2-1 0,-2 1 0,2 0 0,2 0 0,-2 0 0,-2 0 0,1 0 0,0 0 0,-2 0 0,3 0 0,-4 0 0,3 0 0,-1 1 0,2-1 0,-2 1 0,1-1 0,0 2 0,0-1 0,-2 0 0,3 0 0,-1 1 0,-2-1 0,2 0 0,0-1 0,-3 1 0,3-1 0,-1 3 0,1-2 0,0 2 0,0-2 0,-1 0 0,1 2 0,-1-3 0,-1 1 0,0 0 0,2 2 0,0-2 0,-2 0 0,1 2 0,1-2 0,-2 1 0,3 0 0,-2-1 0,0 0 0,-1 0 0,0 2 0,1-2 0,0 1 0,-1 0 0,0 0 0,0-1 0,0 1 0,1 0 0,-1 1 0,3-1 0,-4-1 0,3 1 0,-1 0 0,1 1 0,-1-2 0,0 1 0,0 1 0,-1-2 0,2 2 0,-3-2 0,3 0 0,-2 2 0,2-2 0,-3 1 0,2-1 0,-1 1 0</inkml:trace>
  <inkml:trace contextRef="#ctx0" brushRef="#br0" timeOffset="4">387 104 24575,'0'2'0,"1"-1"0,1 1 0,2 1 0,-1-1 0,-1 1 0,2-1 0,-3 1 0,1-2 0,1 3 0,-1-2 0,2 2 0</inkml:trace>
  <inkml:trace contextRef="#ctx0" brushRef="#br0" timeOffset="5">423 140 24575,'2'3'0,"-1"-1"0,1 0 0,1 0 0,-3-1 0,4 2 0,-3-2 0,3 3 0,-3-3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29.063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307 186 24575,'-11'-6'0,"2"0"0,5 1 0,1 1 0,1 3 0,0 1 0,1-4 0,-2 3 0,1-3 0,-1 3 0,1-1 0,1-1 0,-2 2 0,1 0 0,0-2 0,-1-1 0,-2 2 0,1-3 0,1 1 0,-2 1 0,4 0 0,-1 2 0,0-2 0,0 1 0,-1-3 0,0 0 0,-2 1 0,0-1 0,1 3 0,3-1 0,-2 1 0,1 2 0,-1-3 0,-2 1 0,0-3 0,0 1 0,-1 2 0,4-2 0,-1 3 0,2-2 0,-1 2 0,-1 0 0,-2-1 0,0-1 0,0-1 0,0 1 0,0 0 0,1 1 0,2 0 0,1 1 0,-2 1 0,0-1 0,0-1 0,-1 0 0,-1 1 0,0-2 0,2 1 0,0 2 0,1-2 0,-1 1 0,1-1 0,-5 0 0,4-1 0,-2 1 0,0 0 0,2 1 0,0 1 0,1-2 0,-1 2 0,1-1 0,-3 0 0,3-2 0,-2 3 0,0-2 0,2 1 0,-2-1 0,3 2 0,-3 0 0,-2-1 0,4 0 0,-3 0 0,3-1 0,0 2 0,-2 0 0,2 0 0,-5 0 0,4 0 0,-1-1 0,1 1 0,1-1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29.064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0 24575,'10'4'0,"0"-1"0,-5 1 0,0 1 0,0-1 0,-1 0 0,-1 1 0,1-2 0,1 1 0,0 0 0,1 1 0,-2-2 0,2 2 0,-3-3 0,-1 1 0,1-1 0,-2 0 0,1 2 0,1 1 0,2-1 0,-2 2 0,1-1 0,1 1 0,-1 1 0,0 0 0,-1-1 0,1-1 0,0 0 0,0-1 0,-2-1 0,1 1 0,1 0 0,1-1 0,3 4 0,-2-1 0,3 0 0,-2 2 0,-2-2 0,1 0 0,-1-1 0,0 1 0,2-1 0,-2 0 0,1 0 0,1 1 0,2 1 0,0-1 0,-1 0 0,-1 0 0,0-1 0,-2 0 0,0-2 0,-1 0 0,-3 0 0,1-1 0,0 0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29.065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0 24575,'10'12'0,"-1"-3"0,-3 0 0,0-3 0,-1-1 0,-2-1 0,-1 1 0,-1-3 0,2 1 0,-1-2 0,-1 1 0,3 1 0,0 1 0,1-3 0,0 1 0,-1 1 0,-2-3 0,-1 1 0,1 0 0,0 2 0,2 1 0,0-2 0,-1 2 0,1-2 0,0 2 0,-2-2 0,3 2 0,-1 0 0,-2-2 0,3 2 0,-3-1 0,0-1 0,1 1 0,0-1 0,-1 2 0,1-2 0,0 2 0,0-1 0,-1-1 0,1-1 0,-1 2 0,1-1 0,0 2 0,2 0 0,0-2 0,1 3 0,0 0 0,-1 0 0,0 0 0,0-1 0,-2 0 0,2-1 0,0 1 0,0 0 0,0-2 0,-2 3 0,2-1 0,2 0 0,-3-1 0,3 1 0,-1 0 0,-1 0 0,1-1 0,-2 1 0,0 0 0,1-1 0,-1 1 0,0 0 0,0-2 0,1 3 0,-1-2 0,-2-1 0,3 2 0,-2-1 0,0 0 0,2 1 0,-2 0 0,1-1 0,0 1 0,1 2 0,2-1 0,1 2 0,1 0 0,-4-2 0,5 4 0,-4-4 0,3 2 0,0 1 0,-3-3 0,0 1 0,-1-1 0,1 0 0,0 0 0,-2 0 0,1 0 0,0-2 0,0 1 0,-1 0 0,0 1 0,1 0 0,-1-3 0,3 3 0,-2-1 0,1 1 0,-1-1 0,0-2 0,0 3 0,0-1 0,-1-3 0,-1 2 0,-2-2 0,1 0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29.066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1 132 24575,'2'-8'0,"2"2"0,-1 1 0,2 1 0,-2 2 0,0-2 0,-1 1 0,1 1 0,-2-2 0,3 2 0,-2-1 0,2 1 0,-4 2 0,4-3 0,-2 1 0,1-1 0,-1 1 0,2-1 0,-2 1 0,2 1 0,-3-1 0,2 0 0,-1 1 0,1-4 0,1 2 0,-1 1 0,0-1 0,-1 1 0,1 0 0,1-1 0,-1 0 0,5-2 0,-1 2 0,-2-2 0,-1 2 0,0 2 0,-1 0 0,2-2 0,-2 1 0,1-2 0,0 1 0,1 3 0,-1-1 0,0 0 0,-2 0 0,1-1 0,1 1 0,-1 0 0,1-2 0,1 3 0,-4-1 0,3 1 0,1-1 0,0 1 0,2 0 0,0 0 0,-2 0 0,1 0 0,-4 0 0,1 0 0,3 0 0,0 0 0,3 0 0,-2 0 0,0 0 0,-2 0 0,0 0 0,-2 0 0,1 0 0,1 1 0,1-1 0,0 1 0,-2 1 0,-1-2 0,-1 0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29.067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37 24575,'24'-3'0,"-1"-2"0,1-2 0,1 1 0,-4 1 0,-1 1 0,-4 2 0,-4 1 0,3-1 0,-2 2 0,0-1 0,1 0 0,0 1 0,1 0 0,1 0 0,-1 0 0,0 0 0,-2 0 0,1 0 0,-2 0 0,0 0 0,-2 0 0,-2 1 0,1 0 0,0 1 0,-2 1 0,1 0 0,-2-1 0,0 0 0,-2 0 0,-1-1 0,1 1 0,-1-1 0,-1-1 0,-1 1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9:02.314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912 1054 24575,'22'0'0,"-4"0"0,-6 0 0,-1 1 0,1 1 0,0 2 0,-3 0 0,-1 0 0,0-1 0,0 0 0,2 0 0,4 1 0,1-1 0,1 1 0,-2-2 0,-4 1 0,-1-1 0,-3 0 0,0 1 0,0-1 0,1 2 0,0-3 0,0 2 0,2 1 0,-1-1 0,4 2 0,-1-2 0,-1 1 0,-2-1 0,-1-1 0,-2 0 0,3-1 0,-3 1 0,3 0 0,-3 0 0,1-1 0,2 3 0,-2-1 0,3 2 0,2 1 0,1 1 0,1-1 0,-2-1 0,-4-2 0,-1-1 0,-1-1 0,3 1 0,-1 0 0,1 0 0,-2 0 0,1 0 0,-1 0 0,2-1 0,-2 0 0,2-1 0,-1 0 0,0 0 0,1 0 0,1 0 0,1 0 0,2 0 0,1-2 0,1 0 0,0-1 0,0-1 0,-3 1 0,-1 0 0,-3 0 0,-2 2 0,2-4 0,-3 3 0,3-3 0,-1 1 0,0 0 0,1 0 0,-2 0 0,0 1 0,3-2 0,-4 1 0,4 0 0,-3 1 0,3-1 0,0 1 0,-1 1 0,1 0 0,-3 0 0,1-1 0,2-1 0,-1 1 0,1-1 0,-3 2 0,-25 6 0,11-2 0,-20 3 0,18-3 0,2 1 0,0 0 0,1 0 0,2-1 0,0 0 0,0-1 0,0 0 0,-3 2 0,2-2 0,-2 2 0,5-1 0,-3 0 0,0 0 0,1 0 0,-2-1 0,3 1 0,-1 0 0,-4 1 0,-1-1 0,-3 2 0,2-1 0,0-1 0,-2 0 0,7 0 0,-6 1 0,2-1 0,-1 1 0,-3-1 0,4 0 0,0 1 0,-1-1 0,0 1 0,-2-1 0,-1 1 0,1-1 0,2 0 0,1-1 0,2-1 0,1 0 0,-2 1 0,0 0 0,-2 0 0,-1 0 0,3-1 0,0 0 0,2 0 0,1 0 0,1 0 0,0-6 0,2 2 0,-1-6 0,3 4 0,1 0 0,-1-2 0,0 1 0,-1-1 0,1 2 0,-1 0 0,1-1 0,0-1 0,-1-1 0,0-1 0,0 1 0,-1-1 0,1 2 0,0 1 0,-1 0 0,0 1 0,0 0 0,1 0 0,-3-1 0,3 3 0,-2-2 0,0 1 0,2 1 0,-4-3 0,4 2 0,-1-1 0,-1 1 0,0 0 0,1 0 0,-1 0 0,0-1 0,0 1 0,0 0 0,0 0 0,1 0 0,-1 1 0,-1 0 0,1-2 0,-1 1 0,0-3 0,0 2 0,0 0 0,-1-1 0,0 2 0,-1-1 0,1 0 0,0-1 0,-1 1 0,3 1 0,-3-1 0,1-1 0,0-1 0,0-1 0,1 2 0,-2-1 0,1 0 0,-1 0 0,1 1 0,1-1 0,0 1 0,0 0 0,0 0 0,0 1 0,0 0 0,0 0 0,0 0 0,0-1 0,-1-1 0,-1 0 0,-1-1 0,-1 0 0,0-2 0,-1-1 0,0 0 0,0-1 0,0-1 0,0-1 0,-1 1 0,2 1 0,-1 0 0,2 1 0,-1 2 0,0-1 0,0 1 0,-1-1 0,1 0 0,0 1 0,1-1 0,-1 1 0,0-1 0,-1 1 0,-1-2 0,1 0 0,-1-1 0,-2-6 0,3 7 0,-6-10 0,3 5 0,-8-9 0,-4-8 0,-7-4 0,-7-6 0,-2 5 0,-16-4 0,-13-1 0,-14-5 0,31 19 0,11 8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29.068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24575,'17'0'0,"3"0"0,3 0 0,2 0 0,-1 0 0,4 0 0,0 0 0,5 0 0,0 0 0,4 0 0,7 1 0,1 3 0,2 5 0,-20-2 0,2 2 0,-14-5 0,-3 2 0,-2-2 0,-6-2 0,-2-1 0,-2-1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29.069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24575,'7'6'0,"0"-1"0,-4-2 0,0-1 0,1 1 0,-3-2 0,5 3 0,-5-3 0,4 1 0,-3 0 0,0-1 0,-1 1 0,3 1 0,-2 1 0,3-1 0,-2 0 0,-1-2 0,1 0 0,-1 2 0,1-2 0,1 3 0,1-1 0,-3 0 0,2-1 0,-3 0 0,2 0 0,-1 1 0,0-2 0,1 3 0,-1-3 0,0 0 0,-1 2 0,1-2 0,2 3 0,0-2 0,-2 0 0,2 0 0,-1 1 0,0 0 0,0-2 0,1 2 0,-2-1 0,1 1 0,0-2 0,0 3 0,2-2 0,-3 2 0,2-2 0,-2 1 0,1-2 0,1 3 0,-2-3 0,2 2 0,-2-1 0,2-1 0,-1 2 0,-1-2 0,1 3 0,0-2 0,2 2 0,-2 0 0,2-1 0,-2 0 0,2 1 0,-1-2 0,0 1 0,1-1 0,-3 1 0,2-1 0,1 1 0,-3 0 0,1-2 0,-2 2 0,2-2 0,-1 2 0,1-1 0,0 1 0,2 3 0,-1-4 0,2 5 0,-4-6 0,-1 1 0,1 0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29.070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1 24575,'4'7'0,"1"-2"0,-5-3 0,1-1 0,3 3 0,-3-1 0,4 1 0,-3 0 0,1 0 0,-1-1 0,2 0 0,-3 1 0,3-3 0,-4 1 0,3 1 0,-1-2 0,-1 3 0,2-3 0,-1 3 0,3-1 0,-1 0 0,-2 2 0,1-3 0,-1 2 0,0-1 0,0-2 0,1 1 0,-2 1 0,3 0 0,-1 1 0,0 0 0,1 0 0,-3-1 0,2 0 0,0-1 0,-3 1 0,2-1 0,1 1 0,1 1 0,-2-2 0,1 2 0,-1-2 0,1 2 0,0-2 0,0 2 0,1 0 0,1 0 0,-3-1 0,3 1 0,0 0 0,1 1 0,0-1 0,-1 1 0,0 0 0,-1-2 0,0 1 0,0 0 0,-1-1 0,1 2 0,0 0 0,-1 0 0,2 0 0,-1 3 0,0-1 0,1 1 0,0-1 0,-1-2 0,-3-4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29.071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24575,'0'0'0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29.072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0 24575,'11'5'0,"-1"0"0,0 1 0,-2 0 0,-2 1 0,0-5 0,-1 2 0,0 0 0,0 1 0,1-2 0,-2 0 0,1 2 0,-1-3 0,-1 1 0,1 0 0,0 0 0,-2 1 0,2-3 0,-3 1 0,2 1 0,-1-2 0,1 3 0,2 0 0,-2-2 0,1 2 0,0-1 0,-2 0 0,0-2 0,0 0 0,0 2 0,0 1 0,3-2 0,0 2 0,-2 1 0,2-1 0,-1-2 0,0 3 0,-2-2 0,3 0 0,-2 1 0,-1 0 0,2-2 0,-3 2 0,3 1 0,0-3 0,-1 2 0,4 1 0,-2 0 0,0 0 0,-2 0 0,0-4 0,-3 3 0,2-3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29.073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0 24575,'10'2'0,"0"2"0,-5 0 0,1 0 0,-1-1 0,-1 1 0,1-1 0,-2 2 0,2-2 0,0 0 0,-1 1 0,-1-3 0,0 3 0,1-3 0,-1 1 0,0 1 0,0-3 0,-1 2 0,1-1 0,0 1 0,1 1 0,0 1 0,0-1 0,-2 0 0,2 0 0,-2-3 0,1 2 0,-1 1 0,1-1 0,2 2 0,-1 0 0,1 1 0,-1 0 0,0-2 0,-1 0 0,-3-2 0,0 2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29.074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7 24575,'7'-1'0,"-2"0"0,-2 0 0,-1-1 0,1 2 0,-1 0 0,1-1 0,1 0 0,-2 1 0,1 0 0,-1 0 0,2 0 0,-2 0 0,1 0 0,-1 0 0,2 0 0,-2 0 0,1 0 0,-1 0 0,1 0 0,-1 0 0,3 0 0,-3 0 0,3 0 0,-4 0 0,1 0 0,1 1 0,1 0 0,-3 1 0,1-1 0,1 1 0,-1 1 0,1-1 0,-1 1 0,1 1 0,-1-3 0,-1 1 0,3 0 0,-1 1 0,0 0 0,0 1 0,-1-2 0,2 1 0,-1 0 0,-1 0 0,1-1 0,0 1 0,0-1 0,-2 1 0,0-1 0,2-1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29.029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554 1107 24575,'-1'-61'0,"-2"-10"0,1 2 0,0-26 0,2-10 0,2-3 0,4 2 0,3 24 0,1 16 0,-2 14 0,-4 8 0,-2 21 0,0-2 0,0 12 0,-1-6 0,1-3 0,-2-2 0,0-2 0,0-2 0,0 2 0,0 6 0,0 6 0,0 6 0,4 47 0,7 5 0,5 40 0,5-5 0,1-4 0,-2-3 0,-2-11 0,1-9 0,-2-4 0,1 1 0,0 2 0,-1 2 0,-1 4 0,-4 1 0,-3 2 0,-4 0 0,-3-3 0,0-6 0,-2-7 0,0-11 0,0-9 0,0-8 0,0-7 0,0-6 0,0-39 0,0-13 0,0-38 0,0-1 0,0-7 0,0-5 0,0 31 0,0-17 0,0 32 0,0-9 0,0 11 0,0 20 0,0 4 0,0 4 0,0 0 0,0 3 0,0 4 0,0 2 0,0 0 0,0-3 0,0-5 0,0 2 0,0 2 0,0 5 0,0 6 0,0 2 0,11 15 0,14 13 0,13 13 0,11 9 0,4 8 0,0 2 0,0 5 0,-6 2 0,-8-7 0,-5-2 0,-6-7 0,-1-5 0,-2-4 0,-1-3 0,3-1 0,-2-5 0,-1-3 0,-1-2 0,-3-3 0,-1 0 0,0-2 0,-1-1 0,1-1 0,-1-1 0,-3-2 0,-5-2 0,0-3 0,-8-8 0,-21-30 0,-9-10 0,-20-29 0,1-2 0,1-1 0,0 0 0,6 7 0,6 13 0,6 11 0,8 13 0,4 9 0,4 5 0,1 4 0,0 1 0,-1 0 0,-1-2 0,-1-2 0,0 0 0,-3-3 0,7 8 0,-5-7 0,5 5 0,-2-3 0,-2-1 0,5 4 0,2 1 0,2 3 0,3 1 0,-2 0 0,1 1 0,-1-2 0,0 0 0,2 2 0,-3-2 0,32 28 0,8 12 0,29 30 0,2 7 0,0 3 0,-4-2 0,-5 0 0,-10-7 0,-5-5 0,-5-7 0,-4-8 0,-2-6 0,-3-5 0,-2-5 0,-2-4 0,-2-4 0,-3-4 0,-2-2 0,0-1 0,-1-2 0,2 1 0,0 1 0,0 0 0,2 3 0,1 2 0,3 4 0,4 5 0,0 2 0,1 3 0,-2-2 0,-1-1 0,-1-4 0,-8-8 0,-1-2 0,-13-11 0,-28-31 0,-17-17 0,-28-32 0,9 6 0,8 8 0,10 10 0,7 6 0,3 5 0,3 3 0,9 10 0,1 4 0,3 1 0,1 2 0,0 1 0,2-2 0,-1 0 0,1 1 0,1 2 0,0 2 0,2 4 0,0 1 0,3 1 0,1 3 0,4 1 0,0 1 0,0 2 0,-1-5 0,-1 0 0,0-1 0,1 2 0,0 2 0,1 1 0,23 17 0,-5 2 0,18 13 0,-12-6 0,-4-3 0,-3-5 0,0 0 0,-2-1 0,-2-1 0,0-1 0,0-1 0,-3-3 0,3 4 0,-2-3 0,1 2 0,-1-1 0,1-2 0,-5-3 0,4 1 0,-3 0 0,4 1 0,1 1 0,0 1 0,-1-1 0,0 0 0,1 1 0,0 0 0,1 1 0,0 1 0,-1-2 0,0 2 0,-1-1 0,-1 1 0,0-2 0,0 0 0,0 0 0,3 1 0,0 1 0,1 1 0,-1 1 0,1-1 0,0 1 0,1 1 0,1 0 0,2 2 0,0 1 0,2 1 0,2 3 0,3 2 0,1 2 0,-1-1 0,1 2 0,1-1 0,-2-1 0,0 0 0,-2-1 0,-2-1 0,1 1 0,1 1 0,0 1 0,4 2 0,1 2 0,2 0 0,1 0 0,-4-4 0,-3-3 0,-6-5 0,-5-5 0,0 0 0,-8-6 0,-22-3 0,5-5 0,-57-26 0,16-3 0,-8-8 0,-27-17 0,-5-7 0,-5-3 0,1-1 0,12 6 0,7 4 0,21 15 0,7 3 0,-14-11 0,2 0 0,6 4 0,4 4 0,4 2 0,12 9 0,3 2 0,6 5 0,-3-1 0,-1-2 0,-2 2 0,2-1 0,6 5 0,5 5 0,6 4 0,2 4 0,8 7 0,2 26 0,8 14 0,7 26 0,5 12 0,8 8 0,3 1 0,0-2 0,0-16 0,-4-12 0,-2-11 0,-1-8 0,-1-5 0,-1-6 0,-2 0 0,1-1 0,0-1 0,-2-3 0,-2-4 0,-4-5 0,-4-3 0,-1-2 0,-17-16 0,-10-14 0,-17-19 0,-9-9 0,-7-8 0,-1-3 0,1 1 0,10 11 0,15 16 0,14 17 0,4 4 0,10 13 0,-5 1 0,11 20 0,5 15 0,8 17 0,9 11 0,2-2 0,4 3 0,-2-10 0,-4-11 0,-3-10 0,-9-16 0,-3-5 0,-5-6 0,1-3 0,-5-23 0,-4-3 0,-4-20 0,-3 9 0,1 5 0,3 10 0,8 10 0,12 6 0,17 18 0,23 16 0,12 13 0,7 6 0,-5-3 0,-17-10 0,-13-10 0,-15-9 0,-9-8 0,-11-5 0,-23-20 0,-20-12 0,-9-7 0,-3-3 0,-18-13 0,14 10 0,0-1 0,-9-12 0,-16-17 0,12 4 0,12 7 0,14 7 0,12 11 0,5 3 0,4 5 0,3 3 0,1 1 0,1 1 0,2 2 0,-1-2 0,1 1 0,4 3 0,1 4 0,5 6 0,1 7 0,2 1 0,0 1 0,-1-1 0,0-5 0,-3-3 0,0-3 0,-1-1 0,1 0 0,-2 1 0,0 0 0,2 8 0,-2-5 0,1 6 0,-3-3 0,-1-2 0,-2 2 0,-2-1 0,3 3 0,-2 0 0,1 0 0,3 3 0,0 0 0,5 5 0,0 0 0,-3 8 0,-1 3 0,-3 5 0,1 4 0,1 0 0,2 0 0,0-2 0,1-1 0,0-1 0,2-1 0,1 0 0,2-3 0,0-1 0,0-5 0,-1 5 0,0-5 0,-2 5 0,1-1 0,1 1 0,0-2 0,1 0 0,0-1 0,-1 0 0,-3 4 0,-1 2 0,0 4 0,-1 1 0,3-2 0,-1 0 0,1 0 0,-1-2 0,3-6 0,-1 4 0,2-1 0,-4 7 0,3-5 0,-3 4 0,2-2 0,-2 4 0,-2 1 0,1-1 0,1-2 0,0-1 0,-1 2 0,0 4 0,-2 3 0,-1 2 0,-1-1 0,0 3 0,1-3 0,0 1 0,2-1 0,0-4 0,0 1 0,1-2 0,-1-1 0,-2 3 0,0 0 0,-1 1 0,1-1 0,1 0 0,0 2 0,0 2 0,0 0 0,2 0 0,0-2 0,2-5 0,0-3 0,2-2 0,2-5 0,0-5 0,14-24 0,4-3 0,16-22 0,1 5 0,3-4 0,0-1 0,-3 5 0,-3 2 0,-2 3 0,-2 4 0,-3-1 0,-7 5 0,-3 2 0,-2 4 0,-1 4 0,-3 5 0,-2 5 0,-3 4 0,-7 25 0,-8 13 0,-7 32 0,-2 5 0,-1 18 0,1 3 0,2-3 0,4-8 0,5-27 0,5-16 0,1-17 0,3-13 0,1-4 0,3-24 0,8-22 0,8-23 0,14-29 0,6-6 0,2 0 0,-4 11 0,-12 31 0,-8 22 0,-8 16 0,-4 12 0,-3 8 0,-1 13 0,-1 14 0,0 11 0,0 22 0,0 23 0,3-20 0,3 20 0,3-40 0,2 6 0,0-13 0,-2-10 0,-2-9 0,-2-7 0,-2-3 0,21-50 0,-18 32 0,17-35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29.030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0 24575,'17'16'0,"-1"0"0,-7-7 0,-1 0 0,-2-3 0,-1 0 0,0-1 0,-1-1 0,1 2 0,1 1 0,0 0 0,2 2 0,-1-1 0,0 1 0,-1-2 0,0 0 0,1 0 0,0 0 0,0 0 0,0 1 0,0 0 0,-1 1 0,1-2 0,-3-2 0,1-2 0,1 2 0,1 0 0,1 3 0,-1-1 0,0-1 0,-1 1 0,1 0 0,0-1 0,-1 0 0,0 1 0,0-1 0,0-2 0,-1 1 0,0 0 0,-1 0 0,2 2 0,2 0 0,2 1 0,0 1 0,0-1 0,0 2 0,-1-1 0,-1 0 0,1 0 0,0 0 0,0 0 0,-1-1 0,-1-2 0,0 1 0,0 0 0,-1-1 0,2 1 0,5 5 0,-5-6 0,5 5 0,-5-5 0,2 2 0,0 2 0,-2-3 0,7 6 0,-9-7 0,10 8 0,-5-2 0,4 4 0,1 1 0,-1-1 0,-1-1 0,0-2 0,-1 1 0,0-1 0,0 0 0,2 2 0,-1-2 0,1 2 0,1 0 0,0-1 0,0 0 0,-2-1 0,0-1 0,-1-1 0,0 0 0,1-1 0,-1 0 0,0-1 0,0 0 0,1 0 0,-1-1 0,-1-1 0,-3-1 0,-5-2 0,-16-19 0,0 3 0,-16-17 0,15 15 0,-3-3 0,8 7 0,-2-2 0,1 3 0,1 0 0,1 1 0,3 3 0,0 0 0,-2 1 0,1 1 0,-2-2 0,3 2 0,0-2 0,-1-1 0,0-1 0,0 0 0,2 1 0,-3-2 0,0 1 0,-1 0 0,1 0 0,3 3 0,-2-1 0,0-1 0,-2-3 0,-2-2 0,2 1 0,-2-1 0,4 5 0,1-1 0,1 4 0,-2-4 0,0 2 0,-2-4 0,1 2 0,0 0 0,1 1 0,2 2 0,-3-1 0,0 2 0,-2-2 0,1 1 0,1 0 0,1 1 0,-2-3 0,0 1 0,-3-2 0,0 0 0,1 2 0,3-2 0,2 5 0,0-4 0,-1 2 0,-1-3 0,-2-1 0,1 1 0,1 1 0,2 1 0,-1 2 0,1-3 0,-4 1 0,-1-6 0,-3 0 0,2 1 0,3 3 0,3 2 0,1 0 0,-3-1 0,0 0 0,-3-3 0,1 1 0,0 0 0,2 1 0,1 2 0,2 1 0,-3-2 0,1 1 0,-2-3 0,1 2 0,-1 0 0,1 0 0,1 1 0,1 1 0,-2-2 0,1 2 0,-2-3 0,0-1 0,0 1 0,1 0 0,-1 2 0,2 1 0,0-2 0,0 1 0,1 0 0,-1 1 0,-2-2 0,-1-1 0,-1-2 0,1 2 0,0 2 0,3 1 0,0 1 0,-1 0 0,0-2 0,-2-1 0,1-1 0,0 1 0,-1 0 0,4 1 0,-2 2 0,3 0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29.050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0 24575,'14'25'0,"-3"-4"0,-4-12 0,-1-2 0,-1-3 0,-1 0 0,1 0 0,-1 2 0,1-2 0,0 3 0,0-4 0,1 3 0,0-3 0,0 0 0,-1 0 0,2 0 0,-2-2 0,4 1 0,-3-1 0,3 1 0,-3-2 0,0 2 0,1 1 0,0 0 0,-1 1 0,0 0 0,0 1 0,0 1 0,0 0 0,-1-1 0,0-1 0,-1 2 0,0-2 0,0 2 0,-1 0 0,0-1 0,1 1 0,1-1 0,1 1 0,-1-2 0,-1 1 0,2 0 0,-2-1 0,0 2 0,1-1 0,-1 1 0,1 0 0,0 0 0,1 0 0,-2-1 0,1 0 0,1 0 0,-3-1 0,3 4 0,-2-5 0,-1 2 0,5 2 0,-2-3 0,2 4 0,-2-2 0,0-1 0,-1 1 0,1-1 0,0-1 0,0 0 0,-1 1 0,0-1 0,0 1 0,0 1 0,0 0 0,1 0 0,0-1 0,0 0 0,-1-1 0,0 0 0,1 1 0,0 0 0,1 0 0,-1 1 0,-1 0 0,1-1 0,0 0 0,0 0 0,1-1 0,1 0 0,-1 0 0,1 0 0,-1 1 0,0-1 0,1 2 0,0-1 0,1-1 0,1 1 0,-1-1 0,1 1 0,-2-1 0,0 0 0,-3-2 0,1 3 0,-1 0 0,1-1 0,2 2 0,-3-1 0,0-1 0,1 2 0,-2-2 0,2 3 0,-1-3 0,2 2 0,0 0 0,-1-1 0,0 0 0,1 2 0,1 1 0,2 1 0,0-1 0,-3-2 0,0 0 0,-1 0 0,0 0 0,-2 0 0,-1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9:02.315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995 708 24575,'75'0'0,"0"-1"0,13 0 0,6 3 0,24 6 0,6 6-483,-36 0 0,2 2 1,0 4 482,6 4 0,0 3 0,-1 3 0,-6 1 0,-1 2 0,-1 2 0,1 0 0,-1 2 0,0 0 0,-4-1 0,-1 2 0,-1-1 0,-4-1 0,0 0 0,-1 0 0,1 1 0,0 0 0,-1-1 28,29 15 0,-2-1-28,-3-2 0,-2-1 169,-7-3 1,-3-2-170,-11-5 0,-3-2 0,-7-4 0,-3 0 0,44 23 725,-19-6-725,-18-7 328,-25-14-328,-15-8 0,-14-8 0,-7-4 0,-79-42 0,5 0 0,-11-7 0,-12-5 0,-12-5 0,-3-3-582,15 9 0,-2-1 0,-2-1 0,-2-2 582,-13-5 0,-2-1 0,-3-1 0,-1 0 0,16 7 0,-2 0 0,-1-1 0,0 1 0,0 0-481,-1 0 0,1-1 0,-1 1 0,0 0 0,-1 1 481,-2-2 0,-1 0 0,1 1 0,0 0 0,3 3 0,-13-6 0,2 2 0,3 2 0,2 3-179,13 6 0,2 3 0,2 1 1,2 3 178,-13-3 0,3 4 0,4 2 0,-21-2 0,7 5 0,14 6 0,7 3 963,18 5 1,7 3-964,-21-1 2590,26 3-2590,28 5 931,14 2-931,14 0 0,52 3 0,11 7 0,16 6 0,10 0 0,12 4 0,6 3-583,-6-1 1,5 4 0,4 0 0,3 3 582,-12-3 0,4 2 0,1 0 0,0 2 0,1 0 0,1 2 0,2 0 0,-1 2 0,0-1 0,-3 2 0,-6-2 0,-1 0 0,-2 1 0,-2 0 0,-4 0-165,5 2 0,-3 0 0,-4-1 0,-3 0 165,8 5 0,-6-2 0,-6-1 0,6 5 0,-9-2 0,-20-10 0,-4-2 0,42 18 0,-52-24 2244,-6-6-2244,-26-10 745,1 1-745,-6-2 0,-5-2 0,-3-1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29.051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1 24575,'0'0'0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29.052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1 24575,'0'0'0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29.031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240 337 24575,'104'-3'0,"-32"-1"0,5-2 0,20-2 0,4-2 0,12-3 0,0-1 0,-18-1 0,-2 0 0,4-1 0,-2 0 0,-9 3 0,-2 0 0,1-1 0,-1 1 0,-3 0 0,-1 1 0,-3 2 0,-1-1 0,2 1 0,-2 0 0,-10 2 0,-2 1 0,57-7 0,-19 1 0,-20 2 0,4 1 0,-4 0 0,-4 1 0,-14 1 0,-32 4 0,-14 2 0,-14 1 0,-50 1 0,-27 0 0,8 1 0,-6 2 0,-10 2 0,-3 2 0,-8 3 0,-4 3 0,-11 3 0,-3 2 0,-8 4 0,-1 1 0,37-6 0,-1 0 0,0 0 0,0 2 0,-1 0 0,2-1 0,-27 8 0,3-1 0,13-3 0,2-1 0,10 0 0,3 0 0,13-3 0,3 0 0,-47 19 0,19-2 0,14-3 0,-8 5 0,7-2 0,7-1 0,16-8 0,16-9 0,10-4 0,11-5 0,8-3 0,4-2 0,4-3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29.032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596 1561 24575,'-15'8'0,"40"-12"0,37-15 0,20-8 0,-8 2 0,6-3 0,4-1-669,18-5 0,4-2 1,2 1 668,6-2 0,0 0 0,-4 3 0,-22 8 0,-3 2 0,-4 2 323,17-3 0,-7 3-323,-18 5 0,-5 3 331,25-6-331,-14 2 0,-33 5 0,-37 9 1029,-14 3-1029,-31 12 0,-67 27 0,9-3 0,-13 6 0,9-3 0,-6 3 0,-5 2-458,15-6 1,-4 2 0,-1 0 0,2 0 457,4-2 0,1-1 0,1 1 0,3-2 0,-17 9 0,4-2 0,5-1 0,-16 7 0,11-3 0,33-14 0,7-3 0,-30 15 0,46-24 0,40-12 0,42-16 0,17-9 0,15-8 0,5-1 0,11-5 0,5-1-133,-1-1 0,5-2 1,5-2-1,1 1 133,-9 3 0,3-1 0,1-1 0,0 1 0,-2 1 0,18-7 0,0 1 0,-2 0 0,-4 2-190,16-6 1,-3 1 0,-8 3 189,-23 9 0,-5 1 0,-6 3 0,3-2 0,-9 2 0,35-11 0,-70 19 0,-80 20 0,-24 15 0,-17 7 0,3 2 0,-8 3 0,-3 2 245,-16 8 1,-4 3-1,-1 1-245,25-8 0,-1 2 0,0 0 0,3-1 0,-18 8 0,2-1 0,5-1 197,17-6 1,3-2-1,5-1-197,-14 5 0,10-3 0,-16 6 0,57-18 0,90-31 0,21-12 0,17-8 0,0-1 0,9-4 0,5-3-77,-11 4 1,4-2 0,2-1 0,-1 0 76,-2 1 0,0 0 0,-1 0 0,-2 0 0,21-6 0,-4 0 0,-5 3 0,-21 7 0,-5 2 0,-5 2 0,8-4 0,-7 3 0,-12 5 0,-11 3 0,-13 1 0,-72 10 0,-42 17 0,-23 9 0,8 0 0,-9 3 0,-5 2-19,9-1 1,-5 1-1,-2 1 1,-1 2 18,-5 2 0,-3 1 0,2 1 0,2-1 0,13-4 0,1 1 0,3-2 0,3 0-13,-15 3 1,4-2 0,6-1 12,-12 3 0,11-3 0,-28 6 0,48-11 0,70-13 0,61-15 0,41-14 0,-16 6 0,8-2 0,2-1 453,11-2 0,2 0 0,-1 0-453,1-1 0,-1 1 0,-8 1 20,3 1 0,-11 3-20,-24 5 0,-8 2 0,10-6 0,-151 21 0,-13 9 0,-17 7 0,7 0 0,-8 4 0,-4 2-364,19-4 1,-5 3 0,1 0 0,4 1 363,-19 7 0,5 1 0,3-1 0,12-3 0,4-1 0,6-1 286,-9 3 0,13-1-286,-3 8 0,144-18 0,16-20 0,22-10 0,7-3 0,3-2 0,8-3 0,6-2 0,3-2-508,-8 2 1,5-3-1,3 0 1,-1-1-1,-3 0 508,-7 0 0,0-1 0,-1 0 0,-3 0 0,-3 1 0,7-2 0,-2 0 0,-4 1 0,-5 1 337,9-1 1,-5 1 0,-9 1-338,4-1 0,-10 1 0,-14 7 0,-25-1 0,-44 5 0,-70 22 0,-44 18 0,8-2 0,-12 5 0,-6 4-548,7-2 0,-6 3 0,-3 2 0,2 0 548,1 1 0,0 0 0,2 1 0,2 0 0,12-5 0,2 1 0,3-1 0,3-1 748,-10 4 1,4-1 0,7-3-749,-5 2 0,11-2 285,-19 16-285,167-52 0,14-14 0,21-9 0,7-4 0,-1 1 0,6-4 0,5-2 0,2 0-500,-9 1 1,4-1 0,2-1 0,-1 0 0,-2 0 499,-9 3 0,-1 0 0,-2 1 0,-2 0 0,-3 1 0,6-3 0,-3 2 0,-4 1 0,-2 1 732,16-4 0,-4 2 0,-13 3-732,-10 4 0,-21 2 111,-32-4-111,-112 41 0,-62 25 0,55-15 0,-8 3 0,-5 3 0,-4 2-513,3-1 0,-6 2 0,-2 2 0,0 0 0,3 0 513,7-1 0,1 1 0,2 0 0,1-1 0,3 0 0,-9 3 0,2-1 0,3-1 0,6-2 818,-6 2 0,7-2 0,7-3-818,-4 2 0,10-4 0,14-7 0,16-1 0,28-3 0,126-37 0,-31 2 0,13-5 0,4-1 0,-2-1 0,5-2 0,3-1 0,0 0 425,9-5 1,1-1-1,1 0 1,-3 0-426,-7 4 0,-2-1 0,-2 1 0,-3 1 0,12-4 0,-5 1 0,-6 3 0,10-4 0,-12 4 0,23-6 0,-59 13 0,-79 21 0,-28 13 0,-16 9 0,-6 3 0,-9 5 0,-5 3-409,6-2 1,-5 3 0,-2 2 0,0-1 408,-8 4 0,-1 1 0,0 0 0,2-1 0,9-4 0,2 0 0,1-1 0,4-1 378,-11 4 0,4-1 1,6-3-379,-10 5 0,10-4 0,23-9 0,8-3 0,-11 9 0,145-43 0,-9-7 0,16-8 0,7-1 0,1 0 0,6-2 0,5-2 0,0-1-168,8-2 1,2-2 0,2-1 0,2 0 167,-18 5 0,3-2 0,0 1 0,-1 0 0,-2 1 0,14-4 0,-1 2 0,-2 0 0,-4 1 0,-14 4 0,-3 0 0,-2 2 0,-3 0 12,16-4 1,-4 1-1,-16 4-12,19-10 0,-133 35 0,-31 16 0,-19 8 0,-3 3 0,-10 4 0,-8 4-577,-5 4 0,-9 3 0,-4 3 1,1 0 576,25-8 0,-2 0 0,1 1 0,0 0 0,1 0 0,-22 7 0,0 1 0,3-1 0,4-2 556,-13 5 0,6-1 0,11-5-556,3 0 0,15-6 0,-7 5 0,103-32 0,59-25 0,30-18 0,-17 8 0,5-3 0,2-1-219,14-5 1,3-3 0,-2 0 218,-7 2 0,-2 0 0,-3 1 0,24-11 0,-8 3 1228,-27 9 0,-10 3-1228,1-11 480,-138 20-480,-41 16 0,-25 9 0,45 1 0,-6 1 0,-4 2 0,-1 0-432,-11 1 1,-4 1-1,0 1 1,2 1 431,8-1 0,1 1 0,2 1 0,1 0 0,-23 5 0,2 0 0,12-1 351,9-2 0,7-1-351,-25 8 0,46-13 0,143-44 0,23-1 0,19-3 0,-17 8 0,8-2 0,2 1-167,-17 5 1,4 1-1,-1 0 1,-6 2 166,2 0 0,-4 2 0,-5 2 864,14-5 1,-9 2-865,-15 5 0,-11 2 0,-12-6 0,-117 22 0,-29 15 0,-20 8 0,12 1 0,-9 3 0,-1 2-299,27-5 1,-1 0 0,0 2 0,3-1 298,-24 8 0,3-1 0,6 0 0,18-5 0,5-1 0,5-1 343,-21 5 0,15-5-343,14-5 0,117-42 0,16-1 0,19-5 0,3-1 0,7-5 0,4 0 0,1-2-165,1 0 1,2-2 0,-5 3 164,23-9 0,-9 4 603,-31 10 0,-7 3-603,30-14 0,-86 20 0,-115 27 0,9 9 0,-12 5 0,4 2 0,-7 3 0,8-1 0,2-1 0,3 2 0,-28 9 0,10-2 0,13-6 525,1 1-525,69-15 0,118-34 0,0-2 0,10-3 0,7-3 0,2-2 0,0-1 0,-3 0 0,-16 6 0,-8 2 0,27-10 0,-40 8 0,-114 17 0,-20 13 0,-12 6 0,-22 2 0,-6 4 0,-8 1 0,1 2 0,15 2 0,6 0 0,18-4 0,5 0 0,-22 5 0,85-14 0,97-20 0,-21 4 0,7-2 0,10-2 0,-1-1 0,-11 1 0,-5 1 0,31-8 0,-37 6 0,-70 8 0,-68 6 0,9 3 0,-7 0 0,-10 0 0,0 2 0,7 0 0,4 1 0,-39 5 0,51 0 0,65-6 0,64-14 0,42-8 0,-51 7 0,-1-1 0,42-11 0,-36 7 0,-43 7 0,-71 6 0,-61 9 0,39 2 0,-1 0 0,-3 2 0,3 1 0,-38 10 0,36-6 0,44-5 0,106-19 0,-1-3 0,-11 1 0,-2-1 0,1-4 0,-27 8 0,-34 6 0,-39 8 0,-29 8 0,-15 7 0,2 3 0,21-4 0,22-4 0,19-7 0,21-3 0,20-5 0,12-2 0,1-2 0,-9 1 0,-12 0 0,-12 3 0,-44 1 0,4 0 0,-25 0 0,27 0 0,21 0 0,64-13 0,7-3 0,49-12 0,-39 5 0,-19 5 0,-46 10 0,-36 4 0,-26 4 0,-12 0 0,8 1 0,20 1 0,25-1 0,72-5 0,7-4 0,39-6 0,-33 0 0,-20 5 0,-27 4 0,-34 3 0,-11 2 0,-46 7 0,2 5 0,-10 4 0,17 0 0,31-7 0,27-4 0,35-3 0,41-11 0,39-11 0,-43 4 0,2-2 0,0-2 0,-2-1 0,-4 2 0,-3 0 0,44-12 0,-29 8 0,-22 6 0,-23 8 0,-15 3 0,-8 3 0,0 0 0,6-3 0,9-1 0,10-2 0,0 1 0,-4 2 0,-9 3 0,-13 1 0,-49 17 0,-32 15 0,13-7 0,-3 2 0,-1 3 0,0 0 0,-48 24 0,30-13 0,25-12 0,28-12 0,27-9 0,51-13 0,68-22 0,-9 0 0,6-3 0,-25 5 0,2 0 0,-7 1 0,6-1 0,-8 3 0,-5 1 0,-4 2 0,10-4 0,-3 3 0,31-9 0,-69 16 0,-71 17 0,-59 20 0,14-1 0,-6 4 0,-13 6 0,-1 3 0,2 1 0,2-1 0,10-5 0,5-1 0,-20 8 0,49-17 0,77-19 0,21-11 0,14-6 0,39-11 0,11-5 0,-26 7 0,3-2 0,0 0 0,-4 1 0,-1-1 0,-3 2 0,31-9 0,-9 3 0,-26 9 0,-9 2 0,31-8 0,-43 10 0,-48 12 0,-71 20 0,-10 5 0,-11 6 0,-16 4 0,-3 4 0,-4 2 0,2 0 0,22-6 0,10-2 0,-3 3 0,63-14 0,99-22 0,-15-4 0,8-3 0,22-6 0,4-3 0,2-2 0,-3-2 0,-18 5 0,-4 0 0,-7 2 0,-9 1 0,4 1 0,-54 6 0,-127 32 0,10 3 0,-9 3 0,24-6 0,-2 2 0,0 0 0,0 2 0,0 0 0,4 0 0,-19 6 0,9-3 0,-27 9 0,47-11 0,86-13 0,37-11 0,18-8 0,25-3 0,7-3 0,8-2 0,0-2 0,-9-1 0,-6 0 0,-26 4 0,-6 2 0,27-6 0,-53 7 0,-92 7 0,-21 7 0,-16 3 0,-28 5 0,-7 2 0,38-3 0,-1 2 0,2 0 0,-34 8 0,6 0 0,21-2 0,9-2 0,-14 3 0,30-5 0,119-23 0,12-5 0,8-1 0,-12 3 0,2-1 0,41-11 0,0 0 0,14-3 0,-55 12 0,-2 1 0,37-8 0,-70 14 0,-45 8 0,-50 11 0,-25 9 0,-1 4 0,18-2 0,36-9 0,62-12 0,72-18 0,-32 5 0,2-2 0,8-2 0,-3-1 0,35-15 0,-35 5 0,-46 6 0,-120 7 0,-3 9 0,-12 3 0,29 1 0,-2 0 0,0 0 0,-41 1 0,3 2 0,24 0 0,5 3 0,15 1 0,4 1 0,5-1 0,6 1 0,-12 3 0,94-9 0,75-11 0,-31 2 0,3-1 0,1-1 0,-1-1 0,42-9 0,-33 6 0,-28 5 0,-33 5 0,-57 2 0,-71 7 0,36 1 0,-8 3 0,-31 9 0,2 1 0,41-8 0,3 1 0,-14 7 0,10-2 0,17-6 0,10 1 0,52-6 0,58-10 0,49-12 0,-44 4 0,3-1 0,-2-1 0,-2 0 0,48-13 0,-32 9 0,-28 6 0,-26 5 0,-26 5 0,-34 2 0,-25 1 0,-16 5 0,1 2 0,14 5 0,33-5 0,31-3 0,58-15 0,12-5 0,3-2 0,22-6 0,-19 3 0,-6 0 0,-13 1 0,8-2 0,-31 8 0,-36 4 0,-53 9 0,-22 2 0,-11 2 0,12 2 0,27 0 0,34-2 0,42-4 0,31-7 0,20-5 0,-5-2 0,-22 1 0,-18 4 0,-31 5 0,-48 4 0,-9 7 0,-23 1 0,27 2 0,6 0 0,11-1 0,10-2 0,64-2 0,20-5 0,43-4 0,-18-4 0,-13-3 0,-21 1 0,-16 3 0,-23 4 0,-21 1 0,-25 3 0,-20 2 0,-11 3 0,3 2 0,16-2 0,26-2 0,89-13 0,5-5 0,-13 4 0,1 0 0,27-11 0,-32 6 0,-27 5 0,-43 6 0,-44 3 0,-34 4 0,-20 3 0,7 4 0,27 1 0,41-5 0,119-13 0,0-6 0,-8 1 0,2-2 0,20-9 0,-28 4 0,-28 7 0,-30 8 0,-29 2 0,-21 3 0,-12 1 0,-9 5 0,25-2 0,5 2 0,99-6 0,13-2 0,-13 0 0,3-2 0,-14 0 0,-3-1 0,39-4 0,-34 1 0,-22 3 0,-40 2 0,-48 4 0,-60 12 0,39-5 0,-3 2 0,1 2 0,1 0 0,-41 11 0,8 0 0,54-12 0,36 3 0,99-14 0,-19-3 0,6-3 0,12-1 0,1-2 0,-13-1 0,-4 0 0,-6-1 0,-4 0 0,26-3 0,-30 5 0,-33 2 0,-74 5 0,-55 4 0,33 1 0,-5 2 0,-5 2 0,1 1 0,13 1 0,4 0 0,-42 9 0,58-9 0,48-4 0,72-9 0,41-8 0,-49 3 0,1-1 0,55-12 0,-27 2 0,-33 5 0,-33 7 0,-35 2 0,-39 5 0,-20 0 0,-7 0 0,11 0 0,20 0 0,33 0 0,71-6 0,3 1 0,45-6 0,-38 1 0,-14 2 0,-15 0 0,-14 4 0,-12 2 0,-9 2 0,-3 0 0,-1 0 0,-22 0 0,5 0 0,-16 0 0,9 0 0,7 0 0,0 0 0,2 0 0,-1 0 0,0 0 0,-3 0 0,-3 0 0,-4 0 0,-2 0 0,0 0 0,1 0 0,6 0 0,4 0 0,5 0 0,1 0 0,-1 0 0,0 0 0,-4 0 0,1 0 0,-1 1 0,0 0 0,1 0 0,-1-1 0,0 0 0,-2 0 0,0 0 0,-1 1 0,-1 0 0,-2 1 0,-3-1 0,-3 0 0,-1 1 0,0 0 0,1 1 0,3-1 0,0 1 0,3 0 0,-5 1 0,3-2 0,-7 3 0,5-3 0,-2 0 0,5 0 0,4 0 0,5 0 0,2-1 0,0 2 0,2-3 0,24-2 0,4-3 0,27-5 0,-13 3 0,0 0 0,-10 2 0,-4 1 0,-5 0 0,-3 2 0,-2 0 0,1 0 0,0 1 0,2-1 0,1 0 0,1 1 0,0-2 0,1 1 0,1 0 0,-1-1 0,1 0 0,-1 1 0,-1 1 0,1-2 0,-3 2 0,1-1 0,-1 1 0,0 1 0,1 0 0,1 0 0,-2 0 0,0 0 0,-3 0 0,-2 0 0,1 0 0,1 0 0,1 0 0,2 0 0,-3 0 0,0 0 0,-1 0 0,-1 0 0,0 0 0,-1 0 0,0 0 0,1 0 0,-1 0 0,1 0 0,-2 0 0,1 0 0,0 0 0,4 1 0,2 0 0,1 0 0,-1 0 0,-2 0 0,-3 0 0,-3 0 0,1 0 0,-1 0 0,0 0 0,1 0 0,4 0 0,-6 0 0,10 0 0,-4 0 0,5 0 0,-6 0 0,0 0 0,-5 1 0,1-1 0,-1 0 0,-3-1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29.033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1 603 24575,'19'-13'0,"-3"2"0,-4 2 0,0 1 0,-2 0 0,0 1 0,-1 1 0,0 1 0,-1 1 0,0 0 0,-2 1 0,-1 0 0,2-1 0,-1 0 0,2-1 0,-2 0 0,-1 1 0,1-1 0,0 2 0,0 1 0,0-2 0,0 0 0,0 0 0,0-1 0,1 1 0,1 0 0,-1 0 0,-1 2 0,0-1 0,-1 1 0,2-2 0,0 1 0,0-2 0,3 0 0,-4 3 0,5-3 0,-8 5 0,6-4 0,-5 2 0,4-1 0,0-1 0,-1 1 0,1 0 0,-2 1 0,1-1 0,0 0 0,0 1 0,-1-2 0,0 2 0,-1-1 0,2-1 0,0 1 0,-1 0 0,2 0 0,-4 0 0,4 0 0,-2 0 0,-1 0 0,2 0 0,-2 1 0,1-1 0,2-1 0,-1 1 0,1 0 0,-2 2 0,0-1 0,2-1 0,-1 0 0,1-1 0,-2 2 0,0 1 0,1-2 0,0 1 0,1-1 0,-1 0 0,1 0 0,-1 1 0,-1 1 0,0 0 0,0-1 0,1 1 0,0-2 0,-1 2 0,2-1 0,-1 0 0,2 0 0,-1-1 0,2 1 0,0-1 0,0 1 0,0 0 0,-2 1 0,-1-1 0,-2 1 0,2 0 0,2-1 0,1 0 0,1-1 0,0 1 0,-1 0 0,-2 1 0,0 1 0,-4-1 0,7-1 0,-4-1 0,5 0 0,-1 0 0,0 2 0,0-1 0,-1 0 0,1 1 0,-2-1 0,-1 0 0,-1 1 0,-1 1 0,0-1 0,2-1 0,0-1 0,1 1 0,0 0 0,0-1 0,0 1 0,1-1 0,0 0 0,2 0 0,-1 0 0,-2 1 0,4-3 0,-2 1 0,2 0 0,-2 0 0,-2 2 0,2-1 0,-1 0 0,-1 0 0,1 0 0,-1 0 0,1 0 0,0 0 0,-2 0 0,0 1 0,-1-1 0,3 0 0,2-1 0,1 0 0,1-1 0,-3 2 0,1-2 0,-3 3 0,2-2 0,-1 2 0,6-2 0,3-1 0,-1 2 0,-3-1 0,-6 2 0,1 0 0,1 0 0,-1-1 0,1 0 0,-1 1 0,-1 0 0,1 0 0,0 0 0,0 0 0,2 0 0,-2 0 0,0-1 0,1 1 0,3 0 0,-4-1 0,3 1 0,-5 0 0,2 0 0,1 0 0,0 0 0,-1 0 0,1 1 0,2-3 0,-4 4 0,7-4 0,-5 2 0,5-1 0,0 0 0,-3 1 0,1 0 0,1-2 0,-1 1 0,-1 0 0,0 0 0,3 0 0,3 0 0,2 0 0,0 0 0,-4 1 0,3 0 0,6-1 0,-7 1 0,12-1 0,-10 1 0,8-1 0,2 0 0,0 1 0,3 0 0,0 1 0,1-1 0,4 0 0,7 1 0,-15 1 0,15 0 0,-13 0 0,5 0 0,-5 0 0,-7 0 0,-14 0 0,-1 0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29.034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912 1054 24575,'22'0'0,"-4"0"0,-6 0 0,-1 1 0,1 1 0,0 2 0,-3 0 0,-1 0 0,0-1 0,0 0 0,2 0 0,4 1 0,1-1 0,1 1 0,-2-2 0,-4 1 0,-1-1 0,-3 0 0,0 1 0,0-1 0,1 2 0,0-3 0,0 2 0,2 1 0,-1-1 0,4 2 0,-1-2 0,-1 1 0,-2-1 0,-1-1 0,-2 0 0,3-1 0,-3 1 0,3 0 0,-3 0 0,1-1 0,2 3 0,-2-1 0,3 2 0,2 1 0,1 1 0,1-1 0,-2-1 0,-4-2 0,-1-1 0,-1-1 0,3 1 0,-1 0 0,1 0 0,-2 0 0,1 0 0,-1 0 0,2-1 0,-2 0 0,2-1 0,-1 0 0,0 0 0,1 0 0,1 0 0,1 0 0,2 0 0,1-2 0,1 0 0,0-1 0,0-1 0,-3 1 0,-1 0 0,-3 0 0,-2 2 0,2-4 0,-3 3 0,3-3 0,-1 1 0,0 0 0,1 0 0,-2 0 0,0 1 0,3-2 0,-4 1 0,4 0 0,-3 1 0,3-1 0,0 1 0,-1 1 0,1 0 0,-3 0 0,1-1 0,2-1 0,-1 1 0,1-1 0,-3 2 0,-25 6 0,11-2 0,-20 3 0,18-3 0,2 1 0,0 0 0,1 0 0,2-1 0,0 0 0,0-1 0,0 0 0,-3 2 0,2-2 0,-2 2 0,5-1 0,-3 0 0,0 0 0,1 0 0,-2-1 0,3 1 0,-1 0 0,-4 1 0,-1-1 0,-3 2 0,2-1 0,0-1 0,-2 0 0,7 0 0,-6 1 0,2-1 0,-1 1 0,-3-1 0,4 0 0,0 1 0,-1-1 0,0 1 0,-2-1 0,-1 1 0,1-1 0,2 0 0,1-1 0,2-1 0,1 0 0,-2 1 0,0 0 0,-2 0 0,-1 0 0,3-1 0,0 0 0,2 0 0,1 0 0,1 0 0,0-6 0,2 2 0,-1-6 0,3 4 0,1 0 0,-1-2 0,0 1 0,-1-1 0,1 2 0,-1 0 0,1-1 0,0-1 0,-1-1 0,0-1 0,0 1 0,-1-1 0,1 2 0,0 1 0,-1 0 0,0 1 0,0 0 0,1 0 0,-3-1 0,3 3 0,-2-2 0,0 1 0,2 1 0,-4-3 0,4 2 0,-1-1 0,-1 1 0,0 0 0,1 0 0,-1 0 0,0-1 0,0 1 0,0 0 0,0 0 0,1 0 0,-1 1 0,-1 0 0,1-2 0,-1 1 0,0-3 0,0 2 0,0 0 0,-1-1 0,0 2 0,-1-1 0,1 0 0,0-1 0,-1 1 0,3 1 0,-3-1 0,1-1 0,0-1 0,0-1 0,1 2 0,-2-1 0,1 0 0,-1 0 0,1 1 0,1-1 0,0 1 0,0 0 0,0 0 0,0 1 0,0 0 0,0 0 0,0 0 0,0-1 0,-1-1 0,-1 0 0,-1-1 0,-1 0 0,0-2 0,-1-1 0,0 0 0,0-1 0,0-1 0,0-1 0,-1 1 0,2 1 0,-1 0 0,2 1 0,-1 2 0,0-1 0,0 1 0,-1-1 0,1 0 0,0 1 0,1-1 0,-1 1 0,0-1 0,-1 1 0,-1-2 0,1 0 0,-1-1 0,-2-6 0,3 7 0,-6-10 0,3 5 0,-8-9 0,-4-8 0,-7-4 0,-7-6 0,-2 5 0,-16-4 0,-13-1 0,-14-5 0,31 19 0,11 8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29.035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995 708 24575,'75'0'0,"0"-1"0,13 0 0,6 3 0,24 6 0,6 6-483,-36 0 0,2 2 1,0 4 482,6 4 0,0 3 0,-1 3 0,-6 1 0,-1 2 0,-1 2 0,1 0 0,-1 2 0,0 0 0,-4-1 0,-1 2 0,-1-1 0,-4-1 0,0 0 0,-1 0 0,1 1 0,0 0 0,-1-1 28,29 15 0,-2-1-28,-3-2 0,-2-1 169,-7-3 1,-3-2-170,-11-5 0,-3-2 0,-7-4 0,-3 0 0,44 23 725,-19-6-725,-18-7 328,-25-14-328,-15-8 0,-14-8 0,-7-4 0,-79-42 0,5 0 0,-11-7 0,-12-5 0,-12-5 0,-3-3-582,15 9 0,-2-1 0,-2-1 0,-2-2 582,-13-5 0,-2-1 0,-3-1 0,-1 0 0,16 7 0,-2 0 0,-1-1 0,0 1 0,0 0-481,-1 0 0,1-1 0,-1 1 0,0 0 0,-1 1 481,-2-2 0,-1 0 0,1 1 0,0 0 0,3 3 0,-13-6 0,2 2 0,3 2 0,2 3-179,13 6 0,2 3 0,2 1 1,2 3 178,-13-3 0,3 4 0,4 2 0,-21-2 0,7 5 0,14 6 0,7 3 963,18 5 1,7 3-964,-21-1 2590,26 3-2590,28 5 931,14 2-931,14 0 0,52 3 0,11 7 0,16 6 0,10 0 0,12 4 0,6 3-583,-6-1 1,5 4 0,4 0 0,3 3 582,-12-3 0,4 2 0,1 0 0,0 2 0,1 0 0,1 2 0,2 0 0,-1 2 0,0-1 0,-3 2 0,-6-2 0,-1 0 0,-2 1 0,-2 0 0,-4 0-165,5 2 0,-3 0 0,-4-1 0,-3 0 165,8 5 0,-6-2 0,-6-1 0,6 5 0,-9-2 0,-20-10 0,-4-2 0,42 18 0,-52-24 2244,-6-6-2244,-26-10 745,1 1-745,-6-2 0,-5-2 0,-3-1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29.036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1589 773 24575,'30'-14'0,"74"12"0,6 17 0,20 10 0,-40-7 0,5 2 0,6 4 0,1 1-656,-3 2 1,3 2-1,2 2 1,1 1 0,0 1 255,2 2 1,2 1 0,-1 1 0,0 1 0,-3 0 399,-4-1 0,-2 0 0,-1 1 0,-2-1 0,-2 1 115,10 5 0,-2 0 1,-4 0-1,-5-2-115,4 2 0,-6-1 0,-4-1 542,22 11 1,-9-3-543,-25-11 0,-8-3 0,13 8 0,-32-15 2689,-33-17-2689,-29-13 1038,-46-22-1038,-19-8 0,-19-8 0,-1 0 0,-11-4 0,-9-2-656,21 10 1,-6-1-1,-6-2 1,-3 0 0,-2-1 404,18 7 0,-3 0 0,-2-2 0,-3 1 0,0 0 1,-1-1-1,-1 1 251,-9-2 0,-1-1 0,-3 1 0,0 0 0,1 0 0,0 0 0,2 1-366,5 2 0,1 0 0,0 1 0,1 0 0,1 1 0,3 0 0,1 0 366,-2 0 0,0 0 0,2 1 0,3 0 0,4 2 0,4 1-141,-14-4 0,5 2 1,5 1-1,7 2 141,3 0 0,6 2 0,4 0 0,-20-6 0,9 2 0,-17-7 3276,37 9-2537,110 36-739,28 12 0,21 9 0,-8-2 0,12 4 0,4 2 0,-7-1 220,5 0 0,-5 0 0,14 5-220,-6-2 0,12 4 0,8 3 0,4 2 0,-1 0 0,-6-3-420,-11-4 1,-2 0-1,-1-1 1,0 0-1,0 1 1,3 0 419,7 4 0,2 0 0,2 1 0,-1 0 0,-2-1 0,-2 0 0,-10-4 0,1 0 0,-1 0 0,-3-1 0,-6-1 0,-7-3-40,25 10 1,-11-3 0,-8-2 39,10 5 0,-9-3 0,-17-9 0,-12-1 0,-13 9 2187,-134-26-2187,11-16 0,-16-6 0,-8-3 0,-3-1 0,-9-3 0,-4-1 0,-1-2 319,12 2 1,-3-2-1,-1 0 1,0-2-1,0 1-319,2-2 0,-2 0 0,2 0 0,1-1 0,5 2 0,-4-2 0,3 0 0,4 1 0,6 1 16,-1-1 1,6 2 0,5 0-17,-19-4 0,9 1 0,23 6 0,10 1 0,1-9 0,155 23 0,-7 11 0,19 8 0,8 2-494,-9 0 0,6 2 0,3 2 0,2 1 494,-15-2 0,2 2 0,1 0 0,-1 1 0,-3 0 0,14 4 0,-3 0 0,-2 1 0,-7-2 0,10 5 0,-6-1 0,-7-2 968,19 6 1,-12-3-969,-39-10 0,-8-3 99,33 12-99,-116-32 0,-52-20 0,-30-13 0,-6-1 0,-15-4 0,-7-4-536,30 10 0,-5-1 1,-3-1-1,-2-2 0,0 1 536,11 3 0,-1-1 0,-2-1 0,0 0 0,1 1 0,1 0 0,-14-3 0,0-1 0,1 1 0,3 1 0,3 0 0,-7-1 0,3 0 0,4 2 0,5 1 601,-7-2 1,6 1-1,7 4-601,-8-3 0,11 4 0,25 6 0,8 3 0,-4-5 0,139 23 0,-6 10 0,15 5 0,9 4 0,13 4 0,11 3 0,7 3 0,5 2-187,-20-4 0,6 2 1,4 2-1,1 1 1,1 1-1,-3-1 187,0 2 0,1 0 0,0 0 0,-1 1 0,-2 0 0,-3-1 0,-11-3 0,0 0 0,-3-1 0,-1 1 0,-3-2 0,-3 0-198,21 7 1,-3 0-1,-6-2 1,-9-3 197,-8-1 0,-8-3 0,-3 0 0,22 7 0,-10 0 0,14 14 0,-161-38 0,-16-15 0,-22-10 0,-10-3 0,15 3 0,-8-3 0,-6-1 0,-2-2 0,-1 0 241,4 0 1,-2 0 0,-3-2-1,0 0 1,0 0 0,1 0-242,4 1 0,-1-1 0,1 0 0,1 0 0,2 1 0,3 0 0,-27-8 0,3 1 0,5 1 0,7 0 0,-4-2 0,7 1 0,8 1 480,-9-5 0,13 0-480,18 7 0,32 1 0,89-6 0,27 21 0,33 10 0,11 4 0,-11 1-763,-2 0 1,-4 2-1,14 3 763,-7 1 0,14 1 0,9 2 0,2 3 0,-3 0 0,-11 2 0,-10 3 0,-6 1 0,-3 2 0,0 1 0,3-1 0,9 2 0,1 0 0,2 1 0,-3 0 0,-3 0 0,13 3 0,-2 0 0,-6 0 0,-9-2 0,-13-3 0,-9-1 0,-6-1 0,6 0 0,-13-3 2266,-7-1-2266,-104-33 0,-38-12 0,2 1 0,-10-4 0,-7-1-532,-1 0 0,-6-2 0,-4-1 0,0 0 532,-9-3 0,-2 1 0,0-1 0,3 2 0,15 4 0,3 1 0,1 1 0,3 0 596,-20-4 1,2 0-1,8 2-596,-14-4 0,13 3 0,-14-6 0,53 6 0,109 24 0,37 7 0,4 1 0,13 2 0,6 4-462,0 1 1,7 4 0,3 1 0,0 2 461,4 1 0,2 1 0,-1 3 0,-3 0 0,-11 1 0,-2 2 0,-2 0 0,-7 1 669,6 2 0,-6 1 0,-7 0-669,12 4 0,-10-1 262,-17-6 0,-15-2-262,-31-1 0,-136-37 0,24-3 0,-15-6 0,-8-3-575,2 1 0,-8-2 1,-5-2-1,0-1 575,17 5 0,-3-2 0,-1 0 0,0 0 0,3 0 0,-18-5 0,0 1 0,3-1 0,4 2 333,17 5 1,2 0-1,4 1 1,4 0-334,-3-2 0,5 2 0,5 0 55,-11-3 1,8 1-56,13 7 0,18 0 0,39-3 0,70 16 0,42 11 0,5 4 0,16 4 0,9 5-166,-25-2 1,7 3 0,4 2 0,2 1 0,-2 0 165,4 3 0,2 0 0,0 2 0,-2 1 0,-3 0 0,-11-1 0,-1 1 0,-2 0 0,-4 0 0,-3 0 72,4 1 0,-4 0 0,-4 0 0,-7-2-72,34 12 0,-11-4 0,-21-5 0,-10-5 0,-4-3 0,-178-65 0,12 9 0,-22-6 0,-9-1-558,26 8 0,-6-1 1,-5-1-1,-2 0 0,1 1 558,-4-2 0,-3 0 0,1 1 0,0 0 0,3 2 0,11 3 0,1 2 0,1 1 0,4 1 0,3 1 601,-2 0 1,4 2 0,4 1-1,5 1-601,-39-9 0,12 3 111,20 6 1,16 1-112,21-3 0,109 29 0,48 13 0,-17 0 0,14 4 0,8 3 0,2 1-530,-2 0 0,4 2 0,4 1 0,2 2 0,0 1 530,-12-3 0,2 2 0,2 1 0,-1 0 0,-2 0 0,-3 0 0,8 2 0,-1 1 0,-3 0 0,-4-1 0,-4 0 604,1 1 0,-4-1 0,-5 0 1,-5-2-605,3 1 0,-6-1 0,-8-3 211,-4 0 1,-9-3-212,19 9 0,-80-31 0,-45-15 0,-50-21 0,-10-2 0,1 0 0,-11-3 0,-7-3 0,-1 1 177,11 4 0,-4 0 1,-1-1-1,-1 0 1,1 1-178,1 1 0,-2-1 0,2 1 0,2 2 0,6 2 0,1 2 0,3 1 0,5 3 0,6 1 101,-1 1 1,7 2-1,4 1-101,-18-4 0,8 1 0,15 7 0,27-2 0,47 5 0,68 17 0,48 17 0,-27-5 0,15 3 0,8 3 0,-1 0 0,-11-2-623,15 2 1,-7-2 0,10 6 622,-20-3 0,11 4 0,6 2 0,-1 1 0,-5 0 0,-12-2 0,24 10 0,-13 0 0,3 1 0,-16-6 0,4 1 0,-2 1 0,-1-1 699,20 8 0,-2 0 0,-14-4-699,-13-4 0,-17-3 94,-14 6-94,-109-34 0,-16-16 0,-21-10 0,-8-3 0,-2 0 0,-9-3 0,-5-2 0,-1-1-505,12 3 1,-3-1 0,-1-1 0,-1 0 0,2 0 504,0 0 0,-1-1 0,0 1 0,3 0 0,5 2 0,-1 0 0,3 0 0,4 1 0,5 2 600,-5-2 0,6 1 0,5 2-600,-19-5 0,11 3 0,-16-7 0,52 10 0,156 35 0,-41-4 0,6 2 0,33 6 0,16 7 0,-19 1 0,10 5 0,6 3 0,0 0 101,5 3 0,3 1 1,0 1-1,1 1-101,-19-7 0,0 1 0,1 1 0,-2-1 0,-4 0 0,12 4 0,-1 0 0,-7-2 0,-13-2 15,5 2 0,-15-3-15,17 7 0,-46-16 0,-72-26 0,-37-15 0,-19-9 0,-4 0 0,-11-5 0,-7-2-498,2 2 1,-6-3 0,-4 0 0,-2-1 497,12 6 0,-2-1 0,-2-1 0,1 1 0,2 1 0,-18-5 0,1 1 0,2 1 0,3 1 0,13 5 0,2 1 0,2 2 0,5 1 642,-7-2 0,4 2 0,6 1-642,-14-3 0,9 2 0,16 5 0,11 1 0,11-2 0,85 19 0,84 26 1113,-31-4 1,2 2-1114,-17-4 0,-1 1 121,9 4 1,-6 0-122,-1-3 0,-6-1 0,-64-14 0,-79-25 0,15 3 0,-7-3 0,-22-6 0,-4-2 0,-3-2 0,-1 1 0,9 2 0,1 2 0,7 1 0,4 2 0,15 4 0,4 1 0,-36-9 0,21 8 0,23 8 0,10 6 0,3 3 0,1 1 0,-8 3 0,21-1 0,-3 5 0,19 1 0,4 4 0,38 11 0,62 16 0,-21-12 0,6 2 0,5 1 0,1 0 0,0 1 0,-4 1 0,-12-6 0,-5 0 0,34 17 0,-26-7 0,-69-17 0,-71-13 0,3-9 0,-5-4 0,-47-2 0,38-2 0,2-2 0,-14-7 0,-8-4 0,47 10 0,57 5 0,28 9 0,40 0 0,-18 0 0,-10-1 0,-37-9 0,-53-16 0,-40-16 0,26 14 0,-3-1 0,-2 0 0,0 1 0,3 1 0,2 2 0,-38-19 0,26 12 0,15 6 0,18 8 0,9 4 0,4 2 0,4 3 0,1 1 0,3 1 0,3 1 0,1 0 0,4 0 0,1 2 0,2 0 0,2 0 0,0 0 0,17-4 0,-5 3 0,12-2 0,-7 5 0,-2 0 0,-3 1 0,-1 1 0,3 0 0,-1 0 0,3 0 0,-2 0 0,-1 0 0,-2-1 0,1 0 0,-1 0 0,3 0 0,0 1 0,2 0 0,-5 0 0,2 0 0,-2 0 0,1 0 0,3 0 0,-3 0 0,0 0 0,-1 0 0,1 0 0,-1 0 0,-32 0 0,3-1 0,-29-2 0,20 0 0,6 0 0,7 1 0,9 0 0,4 0 0,1-2 0,-1 1 0,-4-3 0,-1 1 0,2 1 0,1 0 0,3 2 0,24-2 0,-8 3 0,21-1 0,-14 3 0,1 1 0,-3 1 0,-1 1 0,-2-2 0,-2 0 0,1 0 0,0 0 0,-1-1 0,1 2 0,-5-3 0,1 2 0,-3-2 0,1 0 0,4 0 0,0 0 0,1 0 0,-3 0 0,-1 0 0,-2 0 0,4 0 0,0 0 0,2 0 0,-1 0 0,-3 0 0,0 0 0,-2 0 0,3 0 0,-2 0 0,1 0 0,-1-2 0,1 2 0,0-2 0,2 2 0,-2 0 0,1 0 0,-2 0 0,0 0 0,3 0 0,1 0 0,4 0 0,-1 1 0,2-1 0,-3 2 0,-2-1 0,-2 1 0,-30-1 0,11 0 0,-21-1 0,13 0 0,-1 0 0,3 0 0,-1 0 0,9 0 0,2 0 0,1 0 0,-4 0 0,0 0 0,-3 0 0,6 0 0,0 0 0,2 0 0,-2 0 0,-3 0 0,-3 0 0,-1 0 0,1 0 0,2 0 0,0 0 0,-1-2 0,-2-1 0,-1-1 0,-3-3 0,9 5 0,-1-2 0,8 2 0,19-5 0,-6 4 0,16-3 0,-10 6 0,-3 0 0,-1 0 0,-3 0 0,-1 0 0,-1 0 0,0 0 0,0 0 0,-1 0 0,0 0 0,-1 0 0,0 0 0,2 0 0,-2 0 0,3 0 0,-4 0 0,2 0 0,0 0 0,1 0 0,0 1 0,1 0 0,-3 0 0,2 0 0,-4-1 0,6 0 0,-5 1 0,4 0 0,-1 0 0,0 0 0,0 0 0,-1 0 0,1 0 0,0 0 0,0 0 0,2 0 0,-2 0 0,-1 0 0,0 1 0,0 0 0,2-1 0,0 1 0,0-1 0,0 1 0,-2-1 0,-1 0 0,2 1 0,-3-1 0,3 1 0,0 0 0,3 0 0,2 1 0,0 0 0,-3 0 0,0 0 0,-3-1 0,-1-1 0,0 0 0,2 0 0,0 2 0,2-2 0,-2 0 0,0 0 0,-3 0 0,2 0 0,2-1 0,5 1 0,2-1 0,-1 1 0,-1 0 0,-3 0 0,1 0 0,1 1 0,-5-2 0,4 1 0,-2 0 0,3 1 0,1 0 0,1 0 0,-1 0 0,0 0 0,0 1 0,2-1 0,0 0 0,0 0 0,-1 1 0,-2-1 0,2-1 0,1 2 0,1 1 0,2-1 0,1 1 0,0-2 0,1 1 0,-1 0 0,1 0 0,-1 0 0,1 1 0,-1-1 0,0 1 0,1-1 0,-1 0 0,0 1 0,1-1 0,0 0 0,2 1 0,1 0 0,2 1 0,-2-1 0,0 0 0,0-1 0,-2 1 0,3 0 0,-1 1 0,-2 0 0,0 0 0,-1 0 0,-1-1 0,2 1 0,1 1 0,-1 0 0,0 1 0,4 1 0,-11-3 0,13 3 0,-7-2 0,11 3 0,-9-3 0,8 2 0,-8-2 0,6 2 0,1 1 0,2-1 0,-14-3 0,12 4 0,-10-3 0,6 3 0,4 1 0,-4-2 0,-1 0 0,-3-1 0,0-1 0,-2 1 0,1 0 0,0 0 0,-2 0 0,-1 0 0,3 0 0,-6-2 0,7 3 0,-4-1 0,2 1 0,3 2 0,-2 1 0,-1 0 0,3 1 0,-1-1 0,1 0 0,0 0 0,1 0 0,-2 0 0,0-1 0,-1 0 0,0 2 0,-1-1 0,2 1 0,1 0 0,1-2 0,1 2 0,0-1 0,5 1 0,2 2 0,3 1 0,3 2 0,1 0 0,3 0 0,0 0 0,2 1 0,1 1 0,3 2 0,5 3 0,6 6 0,9 5 0,3 6 0,-2 0 0,-5 2 0,-7-4 0,-8-3 0,-5-2 0,-10-10 0,-9-5 0,-4-4 0,-5-4 0,-3-2 0,-6-4 0,-4-3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29.037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1 24575,'23'0'0,"1"0"0,-5 0 0,3 0 0,-1 0 0,0 0 0,-2 0 0,-3 0 0,-1 0 0,-3 0 0,-2 0 0,-1 0 0,1 0 0,-2 0 0,0 0 0,-2 0 0,0 1 0,1 0 0,0 0 0,0 0 0,-1 0 0,2 1 0,-3-1 0,3 0 0,-2 1 0,1-1 0,1 1 0,1 0 0,0 1 0,0 0 0,-1 0 0,0-1 0,-1 0 0,0 0 0,1 0 0,0 0 0,1 0 0,0 0 0,0 0 0,-1-1 0,1 1 0,1 0 0,1 0 0,0 1 0,0-1 0,1 1 0,-2-2 0,6 2 0,-1-1 0,1 0 0,-1 0 0,-4 0 0,0-2 0,-1 2 0,1-1 0,1 0 0,1 0 0,-2 0 0,-1 0 0,-2 0 0,-1 0 0,0 0 0,2 1 0,1 1 0,0 0 0,0-1 0,-2 1 0,1 0 0,-1-1 0,2 1 0,-5-1 0,2-1 0,-2 1 0,2 0 0,0 1 0,0-1 0,0 0 0,0 0 0,0 0 0,2-1 0,-1 2 0,1-1 0,-2 0 0,1 0 0,-1 0 0,1 0 0,0 1 0,1-1 0,0 0 0,-1 1 0,1-1 0,2 0 0,-1 1 0,1 0 0,0 0 0,0-1 0,1 1 0,-3-1 0,1 0 0,-1 0 0,0 1 0,0-1 0,2 0 0,-1 1 0,0 0 0,1 0 0,-1 1 0,1 0 0,-2-2 0,-2 0 0,1-1 0,2 2 0,3 0 0,0 1 0,-3-1 0,-1 0 0,-2-1 0,1 0 0,0 0 0,-1 0 0,1 1 0,0-1 0,-1 2 0,2-1 0,0 0 0,2 0 0,0 0 0,1 1 0,-1 0 0,2 1 0,-6-3 0,4 2 0,-2-1 0,2 0 0,0 1 0,-3-1 0,1 0 0,-2 0 0,1 0 0,2-1 0,-1 1 0,0 0 0,0-2 0,0 1 0,1 0 0,-2 0 0,1 0 0,-3 0 0,2 1 0,0-1 0,0 0 0,2 1 0,0-1 0,2 1 0,-2 0 0,-2-1 0,-1 0 0,-1-1 0,2 0 0,-2 1 0,4 0 0,0 1 0,0 0 0,2 1 0,-1 0 0,-2-1 0,0-1 0,-2 0 0,0 0 0,0 0 0,-2 1 0,6 0 0,0 1 0,3 0 0,-1 0 0,-3-1 0,-1 1 0,0-1 0,0 0 0,-2-1 0,-1 0 0,0 1 0,2-1 0,0 0 0,0 1 0,0-1 0,0 1 0,0 0 0,2 0 0,-2-1 0,1 1 0,-1 0 0,0-1 0,0 2 0,1 0 0,-1-1 0,0 0 0,-1-1 0,-2 0 0,4 1 0,-2-1 0,4 2 0,-4-3 0,2 2 0,-2 1 0,3 0 0,1 0 0,-2 0 0,3 1 0,-1 0 0,1 0 0,-4-2 0,3 1 0,-2-1 0,2 1 0,0 0 0,-1-1 0,-1 1 0,0-2 0,-2 1 0,-1-1 0,0 0 0,1 1 0,0-1 0,2 2 0,2 1 0,3 0 0,1 0 0,1 0 0,0 0 0,-1-1 0,-7 0 0,4-1 0,-5 0 0,2 1 0,1 0 0,0-1 0,1 1 0,0 0 0,1 0 0,-1-1 0,1 1 0,0 0 0,-1-1 0,-2 0 0,-1 0 0,0 0 0,-1-1 0,1 1 0,0 0 0,0-1 0,-1 2 0,2 0 0,1 0 0,1 0 0,1 1 0,-1-1 0,1 1 0,0 0 0,-1-1 0,0 0 0,2 2 0,-6-3 0,6 2 0,-1-2 0,7 3 0,-5-2 0,2 1 0,-5-2 0,1 1 0,0 1 0,0-1 0,1 1 0,2 1 0,-1 1 0,-1-1 0,0 0 0,-5-2 0,5 3 0,-2-2 0,5 2 0,2 2 0,0 0 0,0 0 0,-1 0 0,0 0 0,1 1 0,2 1 0,3 2 0,2 1 0,2 1 0,2 2 0,2 0 0,-3-1 0,-7-3 0,-2-3 0,-1 2 0,4 2 0,2 1 0,4 6 0,-11-9 0,14 12 0,-4-4 0,9 6 0,4 2 0,-6 0 0,3 1 0,1 2 0,-2-1 0,-4-2 0,-7-7 0,-7-5 0,-6-6 0,-4-3 0,-4-4 0,-2-1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29.047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0 24575,'4'37'0,"9"1"0,13 5 0,9 3 0,4 4 0,11 10 0,-17-24 0,15 20 0,-17-24 0,5 7 0,0 1 0,-5-6 0,0-1 0,1 6 0,1 0 0,5 2 0,9 7 0,5 0 0,4 3 0,2 1 0,-7-6 0,5 3 0,-1 4 0,-2 4 0,4 3 0,-9-3 0,-1-3 0,-7-3 0,9 11 0,-24-26 0,26 29 0,-13-16 0,14 14 0,5 4 0,-9-9 0,3 5 0,-4-5 0,0 4 0,0 0 0,0 1 0,6 7 0,-2-5 0,4 1 0,9 5 0,-23-27 0,21 22 0,-16-13 0,11 12 0,-3-1 0,-16-21 0,-11-12 0,-10-10 0,-7-9 0,-4-3 0,-2-5 0,1 1 0,2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9:02.316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1589 773 24575,'30'-14'0,"74"12"0,6 17 0,20 10 0,-40-7 0,5 2 0,6 4 0,1 1-656,-3 2 1,3 2-1,2 2 1,1 1 0,0 1 255,2 2 1,2 1 0,-1 1 0,0 1 0,-3 0 399,-4-1 0,-2 0 0,-1 1 0,-2-1 0,-2 1 115,10 5 0,-2 0 1,-4 0-1,-5-2-115,4 2 0,-6-1 0,-4-1 542,22 11 1,-9-3-543,-25-11 0,-8-3 0,13 8 0,-32-15 2689,-33-17-2689,-29-13 1038,-46-22-1038,-19-8 0,-19-8 0,-1 0 0,-11-4 0,-9-2-656,21 10 1,-6-1-1,-6-2 1,-3 0 0,-2-1 404,18 7 0,-3 0 0,-2-2 0,-3 1 0,0 0 1,-1-1-1,-1 1 251,-9-2 0,-1-1 0,-3 1 0,0 0 0,1 0 0,0 0 0,2 1-366,5 2 0,1 0 0,0 1 0,1 0 0,1 1 0,3 0 0,1 0 366,-2 0 0,0 0 0,2 1 0,3 0 0,4 2 0,4 1-141,-14-4 0,5 2 1,5 1-1,7 2 141,3 0 0,6 2 0,4 0 0,-20-6 0,9 2 0,-17-7 3276,37 9-2537,110 36-739,28 12 0,21 9 0,-8-2 0,12 4 0,4 2 0,-7-1 220,5 0 0,-5 0 0,14 5-220,-6-2 0,12 4 0,8 3 0,4 2 0,-1 0 0,-6-3-420,-11-4 1,-2 0-1,-1-1 1,0 0-1,0 1 1,3 0 419,7 4 0,2 0 0,2 1 0,-1 0 0,-2-1 0,-2 0 0,-10-4 0,1 0 0,-1 0 0,-3-1 0,-6-1 0,-7-3-40,25 10 1,-11-3 0,-8-2 39,10 5 0,-9-3 0,-17-9 0,-12-1 0,-13 9 2187,-134-26-2187,11-16 0,-16-6 0,-8-3 0,-3-1 0,-9-3 0,-4-1 0,-1-2 319,12 2 1,-3-2-1,-1 0 1,0-2-1,0 1-319,2-2 0,-2 0 0,2 0 0,1-1 0,5 2 0,-4-2 0,3 0 0,4 1 0,6 1 16,-1-1 1,6 2 0,5 0-17,-19-4 0,9 1 0,23 6 0,10 1 0,1-9 0,155 23 0,-7 11 0,19 8 0,8 2-494,-9 0 0,6 2 0,3 2 0,2 1 494,-15-2 0,2 2 0,1 0 0,-1 1 0,-3 0 0,14 4 0,-3 0 0,-2 1 0,-7-2 0,10 5 0,-6-1 0,-7-2 968,19 6 1,-12-3-969,-39-10 0,-8-3 99,33 12-99,-116-32 0,-52-20 0,-30-13 0,-6-1 0,-15-4 0,-7-4-536,30 10 0,-5-1 1,-3-1-1,-2-2 0,0 1 536,11 3 0,-1-1 0,-2-1 0,0 0 0,1 1 0,1 0 0,-14-3 0,0-1 0,1 1 0,3 1 0,3 0 0,-7-1 0,3 0 0,4 2 0,5 1 601,-7-2 1,6 1-1,7 4-601,-8-3 0,11 4 0,25 6 0,8 3 0,-4-5 0,139 23 0,-6 10 0,15 5 0,9 4 0,13 4 0,11 3 0,7 3 0,5 2-187,-20-4 0,6 2 1,4 2-1,1 1 1,1 1-1,-3-1 187,0 2 0,1 0 0,0 0 0,-1 1 0,-2 0 0,-3-1 0,-11-3 0,0 0 0,-3-1 0,-1 1 0,-3-2 0,-3 0-198,21 7 1,-3 0-1,-6-2 1,-9-3 197,-8-1 0,-8-3 0,-3 0 0,22 7 0,-10 0 0,14 14 0,-161-38 0,-16-15 0,-22-10 0,-10-3 0,15 3 0,-8-3 0,-6-1 0,-2-2 0,-1 0 241,4 0 1,-2 0 0,-3-2-1,0 0 1,0 0 0,1 0-242,4 1 0,-1-1 0,1 0 0,1 0 0,2 1 0,3 0 0,-27-8 0,3 1 0,5 1 0,7 0 0,-4-2 0,7 1 0,8 1 480,-9-5 0,13 0-480,18 7 0,32 1 0,89-6 0,27 21 0,33 10 0,11 4 0,-11 1-763,-2 0 1,-4 2-1,14 3 763,-7 1 0,14 1 0,9 2 0,2 3 0,-3 0 0,-11 2 0,-10 3 0,-6 1 0,-3 2 0,0 1 0,3-1 0,9 2 0,1 0 0,2 1 0,-3 0 0,-3 0 0,13 3 0,-2 0 0,-6 0 0,-9-2 0,-13-3 0,-9-1 0,-6-1 0,6 0 0,-13-3 2266,-7-1-2266,-104-33 0,-38-12 0,2 1 0,-10-4 0,-7-1-532,-1 0 0,-6-2 0,-4-1 0,0 0 532,-9-3 0,-2 1 0,0-1 0,3 2 0,15 4 0,3 1 0,1 1 0,3 0 596,-20-4 1,2 0-1,8 2-596,-14-4 0,13 3 0,-14-6 0,53 6 0,109 24 0,37 7 0,4 1 0,13 2 0,6 4-462,0 1 1,7 4 0,3 1 0,0 2 461,4 1 0,2 1 0,-1 3 0,-3 0 0,-11 1 0,-2 2 0,-2 0 0,-7 1 669,6 2 0,-6 1 0,-7 0-669,12 4 0,-10-1 262,-17-6 0,-15-2-262,-31-1 0,-136-37 0,24-3 0,-15-6 0,-8-3-575,2 1 0,-8-2 1,-5-2-1,0-1 575,17 5 0,-3-2 0,-1 0 0,0 0 0,3 0 0,-18-5 0,0 1 0,3-1 0,4 2 333,17 5 1,2 0-1,4 1 1,4 0-334,-3-2 0,5 2 0,5 0 55,-11-3 1,8 1-56,13 7 0,18 0 0,39-3 0,70 16 0,42 11 0,5 4 0,16 4 0,9 5-166,-25-2 1,7 3 0,4 2 0,2 1 0,-2 0 165,4 3 0,2 0 0,0 2 0,-2 1 0,-3 0 0,-11-1 0,-1 1 0,-2 0 0,-4 0 0,-3 0 72,4 1 0,-4 0 0,-4 0 0,-7-2-72,34 12 0,-11-4 0,-21-5 0,-10-5 0,-4-3 0,-178-65 0,12 9 0,-22-6 0,-9-1-558,26 8 0,-6-1 1,-5-1-1,-2 0 0,1 1 558,-4-2 0,-3 0 0,1 1 0,0 0 0,3 2 0,11 3 0,1 2 0,1 1 0,4 1 0,3 1 601,-2 0 1,4 2 0,4 1-1,5 1-601,-39-9 0,12 3 111,20 6 1,16 1-112,21-3 0,109 29 0,48 13 0,-17 0 0,14 4 0,8 3 0,2 1-530,-2 0 0,4 2 0,4 1 0,2 2 0,0 1 530,-12-3 0,2 2 0,2 1 0,-1 0 0,-2 0 0,-3 0 0,8 2 0,-1 1 0,-3 0 0,-4-1 0,-4 0 604,1 1 0,-4-1 0,-5 0 1,-5-2-605,3 1 0,-6-1 0,-8-3 211,-4 0 1,-9-3-212,19 9 0,-80-31 0,-45-15 0,-50-21 0,-10-2 0,1 0 0,-11-3 0,-7-3 0,-1 1 177,11 4 0,-4 0 1,-1-1-1,-1 0 1,1 1-178,1 1 0,-2-1 0,2 1 0,2 2 0,6 2 0,1 2 0,3 1 0,5 3 0,6 1 101,-1 1 1,7 2-1,4 1-101,-18-4 0,8 1 0,15 7 0,27-2 0,47 5 0,68 17 0,48 17 0,-27-5 0,15 3 0,8 3 0,-1 0 0,-11-2-623,15 2 1,-7-2 0,10 6 622,-20-3 0,11 4 0,6 2 0,-1 1 0,-5 0 0,-12-2 0,24 10 0,-13 0 0,3 1 0,-16-6 0,4 1 0,-2 1 0,-1-1 699,20 8 0,-2 0 0,-14-4-699,-13-4 0,-17-3 94,-14 6-94,-109-34 0,-16-16 0,-21-10 0,-8-3 0,-2 0 0,-9-3 0,-5-2 0,-1-1-505,12 3 1,-3-1 0,-1-1 0,-1 0 0,2 0 504,0 0 0,-1-1 0,0 1 0,3 0 0,5 2 0,-1 0 0,3 0 0,4 1 0,5 2 600,-5-2 0,6 1 0,5 2-600,-19-5 0,11 3 0,-16-7 0,52 10 0,156 35 0,-41-4 0,6 2 0,33 6 0,16 7 0,-19 1 0,10 5 0,6 3 0,0 0 101,5 3 0,3 1 1,0 1-1,1 1-101,-19-7 0,0 1 0,1 1 0,-2-1 0,-4 0 0,12 4 0,-1 0 0,-7-2 0,-13-2 15,5 2 0,-15-3-15,17 7 0,-46-16 0,-72-26 0,-37-15 0,-19-9 0,-4 0 0,-11-5 0,-7-2-498,2 2 1,-6-3 0,-4 0 0,-2-1 497,12 6 0,-2-1 0,-2-1 0,1 1 0,2 1 0,-18-5 0,1 1 0,2 1 0,3 1 0,13 5 0,2 1 0,2 2 0,5 1 642,-7-2 0,4 2 0,6 1-642,-14-3 0,9 2 0,16 5 0,11 1 0,11-2 0,85 19 0,84 26 1113,-31-4 1,2 2-1114,-17-4 0,-1 1 121,9 4 1,-6 0-122,-1-3 0,-6-1 0,-64-14 0,-79-25 0,15 3 0,-7-3 0,-22-6 0,-4-2 0,-3-2 0,-1 1 0,9 2 0,1 2 0,7 1 0,4 2 0,15 4 0,4 1 0,-36-9 0,21 8 0,23 8 0,10 6 0,3 3 0,1 1 0,-8 3 0,21-1 0,-3 5 0,19 1 0,4 4 0,38 11 0,62 16 0,-21-12 0,6 2 0,5 1 0,1 0 0,0 1 0,-4 1 0,-12-6 0,-5 0 0,34 17 0,-26-7 0,-69-17 0,-71-13 0,3-9 0,-5-4 0,-47-2 0,38-2 0,2-2 0,-14-7 0,-8-4 0,47 10 0,57 5 0,28 9 0,40 0 0,-18 0 0,-10-1 0,-37-9 0,-53-16 0,-40-16 0,26 14 0,-3-1 0,-2 0 0,0 1 0,3 1 0,2 2 0,-38-19 0,26 12 0,15 6 0,18 8 0,9 4 0,4 2 0,4 3 0,1 1 0,3 1 0,3 1 0,1 0 0,4 0 0,1 2 0,2 0 0,2 0 0,0 0 0,17-4 0,-5 3 0,12-2 0,-7 5 0,-2 0 0,-3 1 0,-1 1 0,3 0 0,-1 0 0,3 0 0,-2 0 0,-1 0 0,-2-1 0,1 0 0,-1 0 0,3 0 0,0 1 0,2 0 0,-5 0 0,2 0 0,-2 0 0,1 0 0,3 0 0,-3 0 0,0 0 0,-1 0 0,1 0 0,-1 0 0,-32 0 0,3-1 0,-29-2 0,20 0 0,6 0 0,7 1 0,9 0 0,4 0 0,1-2 0,-1 1 0,-4-3 0,-1 1 0,2 1 0,1 0 0,3 2 0,24-2 0,-8 3 0,21-1 0,-14 3 0,1 1 0,-3 1 0,-1 1 0,-2-2 0,-2 0 0,1 0 0,0 0 0,-1-1 0,1 2 0,-5-3 0,1 2 0,-3-2 0,1 0 0,4 0 0,0 0 0,1 0 0,-3 0 0,-1 0 0,-2 0 0,4 0 0,0 0 0,2 0 0,-1 0 0,-3 0 0,0 0 0,-2 0 0,3 0 0,-2 0 0,1 0 0,-1-2 0,1 2 0,0-2 0,2 2 0,-2 0 0,1 0 0,-2 0 0,0 0 0,3 0 0,1 0 0,4 0 0,-1 1 0,2-1 0,-3 2 0,-2-1 0,-2 1 0,-30-1 0,11 0 0,-21-1 0,13 0 0,-1 0 0,3 0 0,-1 0 0,9 0 0,2 0 0,1 0 0,-4 0 0,0 0 0,-3 0 0,6 0 0,0 0 0,2 0 0,-2 0 0,-3 0 0,-3 0 0,-1 0 0,1 0 0,2 0 0,0 0 0,-1-2 0,-2-1 0,-1-1 0,-3-3 0,9 5 0,-1-2 0,8 2 0,19-5 0,-6 4 0,16-3 0,-10 6 0,-3 0 0,-1 0 0,-3 0 0,-1 0 0,-1 0 0,0 0 0,0 0 0,-1 0 0,0 0 0,-1 0 0,0 0 0,2 0 0,-2 0 0,3 0 0,-4 0 0,2 0 0,0 0 0,1 0 0,0 1 0,1 0 0,-3 0 0,2 0 0,-4-1 0,6 0 0,-5 1 0,4 0 0,-1 0 0,0 0 0,0 0 0,-1 0 0,1 0 0,0 0 0,0 0 0,2 0 0,-2 0 0,-1 0 0,0 1 0,0 0 0,2-1 0,0 1 0,0-1 0,0 1 0,-2-1 0,-1 0 0,2 1 0,-3-1 0,3 1 0,0 0 0,3 0 0,2 1 0,0 0 0,-3 0 0,0 0 0,-3-1 0,-1-1 0,0 0 0,2 0 0,0 2 0,2-2 0,-2 0 0,0 0 0,-3 0 0,2 0 0,2-1 0,5 1 0,2-1 0,-1 1 0,-1 0 0,-3 0 0,1 0 0,1 1 0,-5-2 0,4 1 0,-2 0 0,3 1 0,1 0 0,1 0 0,-1 0 0,0 0 0,0 1 0,2-1 0,0 0 0,0 0 0,-1 1 0,-2-1 0,2-1 0,1 2 0,1 1 0,2-1 0,1 1 0,0-2 0,1 1 0,-1 0 0,1 0 0,-1 0 0,1 1 0,-1-1 0,0 1 0,1-1 0,-1 0 0,0 1 0,1-1 0,0 0 0,2 1 0,1 0 0,2 1 0,-2-1 0,0 0 0,0-1 0,-2 1 0,3 0 0,-1 1 0,-2 0 0,0 0 0,-1 0 0,-1-1 0,2 1 0,1 1 0,-1 0 0,0 1 0,4 1 0,-11-3 0,13 3 0,-7-2 0,11 3 0,-9-3 0,8 2 0,-8-2 0,6 2 0,1 1 0,2-1 0,-14-3 0,12 4 0,-10-3 0,6 3 0,4 1 0,-4-2 0,-1 0 0,-3-1 0,0-1 0,-2 1 0,1 0 0,0 0 0,-2 0 0,-1 0 0,3 0 0,-6-2 0,7 3 0,-4-1 0,2 1 0,3 2 0,-2 1 0,-1 0 0,3 1 0,-1-1 0,1 0 0,0 0 0,1 0 0,-2 0 0,0-1 0,-1 0 0,0 2 0,-1-1 0,2 1 0,1 0 0,1-2 0,1 2 0,0-1 0,5 1 0,2 2 0,3 1 0,3 2 0,1 0 0,3 0 0,0 0 0,2 1 0,1 1 0,3 2 0,5 3 0,6 6 0,9 5 0,3 6 0,-2 0 0,-5 2 0,-7-4 0,-8-3 0,-5-2 0,-10-10 0,-9-5 0,-4-4 0,-5-4 0,-3-2 0,-6-4 0,-4-3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29.048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1 664 24575,'71'0'0,"0"0"0,34-3 0,11-2 0,-14-1 0,8-3 0,1-2-1085,9-2 0,1-1 1,5-3 1084,-17 3 0,4-2 0,0-1 0,-1 0 0,-5 0 0,-1-1 0,-1-1 0,1 2 0,1 0 0,1 0 0,-1 1 0,1 0 0,2-1 0,1-1 0,0 1 0,-3 0 0,-8 1 0,-2 0 0,-1 1 0,2-1 0,4 1 0,1-1 0,0 1 0,-2 0 0,-4 1 0,-1 1 0,-1-1 0,-1 2 89,23-4 1,-2 2-1,-4 1-89,-15 1 0,-3 2 0,-5 0 351,25-2 1,-9 1-352,-21 1 0,-6 2 0,41-2 0,-38 3 411,-36 4 0,-28 2 0,-10 0 1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29.049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0 256 24575,'80'0'0,"25"0"0,-29 0 0,7 0 0,17 0 0,7 0 0,-18 0 0,5 0 0,1 0-421,9 0 0,3 0 0,0 0 421,3 0 0,1 0 0,-1 0 0,-1 0 0,-1-1 0,-1-1 0,-8-2 0,-2-1 0,1-1 0,1-1 0,0-2 0,-1-1 0,1-1 0,-1-2 0,2 0 0,4-2 0,2 0 0,0 1 0,3 0 0,0 0 0,1 1 0,1 0 0,0 0 0,0 2 0,-1 1 0,-1 1 0,-3 1 0,-11 1 0,-4 2 0,-2 1 154,26-1 0,-7 2-154,-22 2 0,-7 1 0,31 0 0,-34 0 0,-37 0 0,-20 0 0,-10 0 0,-6 0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29.038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240 4036 24575,'49'-54'0,"16"-23"0,-21 23 0,5-4 0,14-16 0,5-5 0,7-8 0,3-2 0,-22 27 0,2-1 0,-1 1 0,28-29 0,0 1 0,-8 10 0,0 3 0,-1 3 0,-2 3 0,-6 8 0,-2 3 0,-7 7 0,-3 4 0,30-24 0,-27 25 0,-24 19 0,-13 9 0,-10 11 0,-11 5 0,-14 9 0,-40 22 0,-50 35 0,23-9 0,-6 7 0,17-9 0,-3 3 0,0 3-218,-4 3 0,0 2 1,-1 3 217,-12 14 0,0 3 0,6-5 0,0 1 0,4 0 0,13-10 0,-1 5 0,7-6 0,9-4 0,4-2 0,-9 13 0,0-1 0,12-11 0,4-5 0,-10 13 0,7-11 0,20-32 653,1 0-653,8-9 0,13-15 0,63-43 0,-11 5 0,10-8 0,12-7 0,10-8 0,5-3-600,-4 3 0,4-4 0,3-1 0,2-2 600,-12 8 0,1-1 0,2-1 0,1 0 0,0 0 0,4-4 0,3-1 0,-1 0 0,-1 1 0,-3 2 0,8-6 0,-4 2 0,-2 2 0,-2 1-309,13-10 1,-4 3 0,-3 1 308,-11 8 0,-3 2 0,-5 2 0,11-9 0,-6 4 0,-8 6 0,-7 5 0,6-6 0,-49 37 2277,-25 20-2277,-43 35 524,3 2 0,-6 8-524,-21 21 0,-6 10 0,13-12 0,-3 5 0,-2 2-518,-9 11 1,-2 3 0,0 2 517,15-18 0,0 2 0,-1 1 0,0 0 0,-1 3 0,-1 0 0,0 1 0,2-2 0,-18 19 0,2-1 0,2-2 0,8-9 0,3-2 0,2-3 0,11-11 0,1-3 0,4-3 0,-9 11 0,4-4 0,13-14 0,4-4 0,-12 16 0,24-27 0,17-21 1552,19-19-1552,31-26 0,54-48 0,-18 12 0,9-11 0,-5 3 0,6-7 0,2-4-581,-13 12 1,2-2 0,2-3 0,0-1 580,8-9 0,1-2 0,0-2 0,-1 2 0,-3 2 0,-1-1 0,-3 2 0,-2 2-156,7-9 0,-4 3 1,-3 1 155,-5 3 0,-2 0 0,-9 11 0,-16 17 0,-5 5 0,10-13 0,-24 16 0,-47 39 0,-81 68 0,36-12 0,-8 11 0,-3 3 0,-14 14 0,-3 6 0,-3 3-72,14-10 0,-3 4 1,-2 1-1,2 1 72,-4 2 0,1 2 0,-1 0 0,2-1 0,6-4 0,0-1 0,1 0 0,1 1-180,0-2 0,1 1 0,1 0 0,2-3 180,-12 16 0,3-3 0,5-4-71,14-13 1,5-3-1,1-3 71,-16 20 0,6-5 0,18-21 0,6-6 0,-8 11 2412,19-23-2412,19-22 1335,11-13-1335,33-35 260,34-40-260,0 1 0,9-9 0,-14 14 0,4-3 0,2-3-233,6-6 1,1-3 0,1 1 232,-1-1 0,1 0 0,-2 2 0,-7 8 0,-2 2 0,-3 1 0,20-22 0,-8 7 0,-24 30 0,-4 4 0,25-36 0,-44 55 0,-14 9 0,-61 57 0,-2 6 0,-8 10 0,3-2 0,-6 5 0,0 1 0,-2 3 0,-1 1 0,0 0 0,0 1 0,1 1 0,0 0 232,6-5 0,0 0 1,4-2-233,-9 9 0,4-3 0,6-7 0,6-5 0,0 0 0,27-26 0,21-19 0,30-23 0,40-37 0,6-7 0,12-13 0,-6 2 0,7-7 0,4-5-803,-5 5 1,5-5 0,2-2 0,1-3 802,-11 11 0,3-4 0,0 0 0,-1 0 0,-2 1 0,-5 5 0,-2 0 0,0 1 0,-3 2 0,-1 0-188,6-6 1,-2 1-1,-2 2 1,-6 3 187,4-6 0,-6 4 0,-5 5 0,4-9 0,-7 7 0,-10 13 0,-9 7 0,-11-4 0,-100 89 0,-15 31 0,-17 21 0,30-22 0,-6 6 0,-3 5 0,0 2 157,10-9 1,-2 2 0,-1 2 0,1 1-1,1 0-157,0 0 0,1 1 0,-1 0 0,3-1 0,2-1 0,-7 5 0,3 0 0,2-3 0,4-3 249,-6 6 1,5-3 0,3-4-250,-16 17 0,7-7 0,22-24 0,5-5 0,-18 21 0,40-43 0,37-34 2378,50-46-2378,4-5 0,10-12 0,-3 3 0,7-8 0,3-2-575,-8 7 1,3-2 0,2-3 0,0-1 574,-8 8 0,2-1 0,0-2 0,0 0 0,-1 1 0,15-16 0,1 1 0,-2 0 0,-3 3-181,-7 6 0,-2 2 0,-3 2 1,-2 2 180,7-10 0,-3 2 0,-6 6 0,5-7 0,-8 7 0,-17 17 0,-7 5 0,7-10 0,-38 36 2248,-71 67-2248,-12 18 0,-13 17 0,7-6 0,-6 7 0,-3 5-276,11-10 1,-3 4 0,0 1 0,1-1 275,3-2 0,1-1 0,2-1 0,1-1 0,-12 14 0,3-3 0,3-4 0,14-13 0,1-3 0,6-4 0,-8 7 0,6-6 0,12-12 0,5-6 0,0-1 0,26-26 0,54-63 0,29-34 0,-15 20 0,5-4 0,6-7-181,8-10 1,6-9 0,4-2 0,0 0 180,-14 17 0,1-1 0,1 0 0,-1 1 0,-2 2 0,11-12 0,-1 1 0,-2 2 0,-2 3-164,10-13 1,-2 4 0,-5 4 163,-15 16 0,-5 4 0,-3 3 0,5-9 0,-4 5 0,-9 9 0,-6 5 0,-11-4 0,-83 62 0,3 15 0,-9 11 0,-10 13 0,-8 12 0,-3 4 174,5-1 1,-3 4-1,-1 3 1,2 1-175,-2 3 0,1 1 0,1 2 0,0 0 0,-1 1 0,0 1 0,2-1 0,5-4 60,-3 4 1,4-3 0,6-5-61,-8 11 0,7-8 0,17-17 0,6-6 0,-5 6 0,29-29 0,66-74 0,32-36 0,-2 6 0,10-10-9,-18 17 0,8-7 0,3-3 0,-2 1 9,0 2 0,0 0 0,-1 1 0,0 1 0,-7 7 0,-1 1 0,0 1 0,-3 2 54,12-13 0,-3 2 0,-3 4-54,13-14 0,-9 8 0,-26 26 0,-6 6 0,20-23 0,-53 51 0,-92 87 0,23-15 0,-9 11 0,-5 4 25,3-2 0,-4 6 0,-3 1 1,2 1-26,-2 1 0,0 0 0,1 1 0,0-1 0,2-1 0,1 0 0,1-1 0,3-3-88,-9 7 1,4-3 0,2-3 87,-15 14 0,5-4 0,9-9 0,8-7 0,-3 1 0,42-40 0,50-48 0,19-21 0,15-13 0,5-5 0,9-7 0,5-5-107,1-1 0,6-4 0,2-2 0,3-2 107,-10 9 0,2-1 0,1-2 0,1 1 0,-2 1 0,-2 3 0,0 0 0,-1 1 0,0 0 0,-1 2 0,13-13 0,-1 1 0,-2 2 0,-3 3-59,8-8 0,-4 3 0,-5 3 59,-12 11 0,-4 3 0,-3 3 0,15-16 0,-8 8 0,5-8 0,-33 35 0,-42 41 2219,-47 56-2219,0 2 0,-6 11 0,2-2 0,-3 7 0,-1 2 63,-4 7 0,-1 3 0,1-1-63,2-1 0,1 0 0,2-3 0,-15 26 0,6-7 0,17-25 0,5-7 0,-19 33 0,28-42 0,19-31 0,19-30 0,32-40 240,0-3 0,7-7-240,19-23 0,5-7 0,10-11 0,2-3 0,-2 1 0,-2 1 0,-11 14 0,-4 3 0,-15 17 0,-4 4 0,27-38 0,-21 29 0,-20 26 0,-29 45 0,-49 77 0,5-7 0,-4 8 0,-5 8 0,-2 2 0,-1 6 0,1-3 0,8-12 0,3-6 0,11-20 0,2-4 0,-20 38 0,27-47 0,15-30 0,58-112 0,-13 31 0,5-9 0,3-7 0,5-9 0,0 1-257,-2 4 0,1 1 0,0-1 257,0-2 0,1 0 0,0 1 0,-4 5 0,0 0 0,-1 3 0,15-30 0,-3 6 0,-7 13 0,-5 6 0,-11 20 0,-4 6 0,4-18 0,-16 32 0,-6 16 0,-7 14 771,-3 8-771,-15 17 0,-5 6 0,-19 22 0,-2 3 0,1 0 0,14-13 0,4-4 0,13-15 0,0 1 0,5-7 0,21-17 0,-5 2 0,14-12 0,-13 11 0,-4 2 0,-2 1 0,-1 1 0,1-3 0,0-1 0,1 0 0,-2 0 0,-1 2 0,0-1 0,0 1 0,0 0 0,0 2 0,3-5 0,1 1 0,3-2 0,0-1 0,-3 3 0,1 0 0,-2 0 0,1 1 0,0 0 0,-1 1 0,0-1 0,-2 3 0,-1 0 0,-1 1 0,2 1 0,1-1 0,2-1 0,-1 2 0,-1 0 0,-3 1 0,-1 1 0,2-1 0,-1 1 0,1-1 0,1 1 0,-2-1 0,3-1 0,-1 0 0,-1 0 0,1 0 0,0 1 0,1-1 0,2 0 0,0 0 0,0 0 0,-2 1 0,-2 2 0,1-1 0,0 1 0,2 0 0,0-2 0,0 2 0,-2-1 0,-2 1 0,3 1 0,-3 0 0,3-1 0,-2 0 0,-1 1 0,-7 17 0,-2-5 0,-6 13 0,2-11 0,0 0 0,-1-1 0,-3 6 0,-3 2 0,-3 7 0,-7 6 0,-2 2 0,-2 4 0,2-3 0,-1 3 0,0 3 0,1-2 0,1 0 0,6-8 0,-4 3 0,10-14 0,-6 10 0,-2-1 0,8-9 0,-13 16 0,-1 5 0,9-14 0,-13 23 0,19-27 0,-1 3 0,3-4 0,5-11 0,3-5 0,3-3 0,20-16 0,9-8 0,23-20 0,1-5 0,-1-2 0,-4-3 0,-6 1 0,-4 0 0,-7 4 0,-6 6 0,-6 7 0,-3 4 0,-3 3 0,-1 3 0,0 0 0,0 2 0,0 3 0,-2 0 0,-1 2 0,-1 1 0,0 2 0,0 3 0,-2 3 0,-1 0 0,0 1 0,1 1 0,1-1 0,-1 1 0,-1 1 0,1 1 0,1-2 0,-2 1 0,2-2 0,-3 2 0,2-1 0,0 1 0,0 0 0,1 0 0,-1 1 0,-16 16 0,-4 6 0,-22 20 0,-4 6 0,-6 7 0,-1 4 0,4-4 0,3-1 0,2-4 0,3-3 0,3-4 0,1 3 0,-2 4 0,-3 6 0,-4 8 0,0-2 0,3-1 0,-4 6 0,-1 5 0,-3 5 0,-6 8 0,0 4 0,-6 12 0,-2 4 0,1 3 0,2-1 0,5-4 0,0 5 0,3-4 0,4-6 0,5-9 0,9-20 0,7-16 0,9-20 0,7-14 0,4-9 0,38-36 0,10-16 0,1-2 0,4-7 0,7-10 0,1-4 0,2-7 0,1-3 0,0-1 0,-2-3 0,0-4 0,-1-1 0,-3-1 0,0-1 0,-2 2 0,-1 2 0,-5 7 0,-2 3 0,-8 15 0,-2 3 0,26-35 0,-5 15 0,-10 14 0,-11 20 0,0 0 0,-6 7 0,3-3 0,-10 9 0,-8 11 0,-6 6 0,-4 6 0,0 1 0,-21 31 0,-13 17 0,-37 58 0,21-33 0,-4 7 0,-8 15 0,-2 6 0,15-23 0,0 2 0,1 1 0,1-2 0,1 0 0,1 2 0,0 0 0,0 1 0,2 1 0,-1 1 0,2 1 0,1-1 0,1 0 0,2-1 0,1 0 0,0 1 0,2 0 0,1-2 0,-8 23 0,4-5 0,8-17 0,3-6 0,-13 42 0,14-39 0,7-22 0,9-26 0,4-15 0,1-10 0,12-17 0,19-38 0,25-42 0,-16 25 0,4-9 0,9-18 0,2-7 0,-15 28 0,1-3 0,-1 0-147,1-1 0,-1-1 0,0 1 147,-3 2 0,0 1 0,-3 0 0,12-29 0,-4 2 0,-6 10 0,-4 3 0,-4 10 0,-3 3 0,-5 13 0,-2 3 0,7-34 0,-7 23 0,-4 9 441,-4 15-441,-2 8 0,-1 7 0,-1 6 0,-1 5 0,1 2 0,1 1 0,1-3 0,2-4 0,3-4 0,2-3 0,1-2 0,0 2 0,-1-1 0,-4 13 0,2-10 0,-8 23 0,5-14 0,-4 12 0,0-4 0,0 0 0,-1 4 0,0 3 0,1-4 0,0-1 0,0 0 0,1-4 0,0-1 0,2-1 0,-1 0 0,1 3 0,-3 5 0,0 0 0,-2 3 0,-1 3 0,1 0 0,0-1 0,1-1 0,1-1 0,0-1 0,-1 0 0,0 0 0,-2 3 0,-1 0 0,12 10 0,-1 6 0,14 13 0,-3 8 0,2 6 0,-1 2 0,-3 1 0,-2 0 0,-2 1 0,0 3 0,-1 2 0,0 1 0,-3 0 0,-2-3 0,-2 0 0,-1-4 0,0-2 0,-3-1 0,0-1 0,-2 3 0,-1 3 0,-1 3 0,-1 2 0,1 6 0,2 1 0,1 8 0,5 25 0,-3-23 0,5 44 0,-1-15 0,-3-23 0,1 21 0,-6-46 0,0 8 0,-6-22 0,-11-34 0,-13-40 0,-9-18 0,-15-44 0,24 38 0,1-4 0,0-9 0,3-1 0,1 0 0,5 3 0,-2-44 0,11 37 0,5 33 0,1 19 0,1 19 0,-4 24 0,-16 44 0,1 1 0,-5 10 0,-15 35 0,-6 10 0,8-19 0,-3 5 0,-1-1-140,1-2 0,-1-1 0,1-1 140,2-9 0,1-1 0,1-5 0,-9 16 0,3-10 0,-16 26 0,17-28 0,20-40 0,17-35 0,22-41 420,35-61-420,-11 26 0,5-6 0,11-21 0,3-2 0,0 1 0,0 3 0,-9 12 0,-3 5 0,-8 13 0,-5 7 0,8-12 0,-19 29 0,-41 56 0,-24 29 0,-12 19 0,-6 6 0,-9 10 0,-4 4-563,5-4 1,-5 3-1,-2 3 1,0 1 562,8-10 0,-2 2 0,0 0 0,0 0 0,2-2 0,-10 10 0,2-1 0,2-2 0,2-3-117,-9 9 1,5-4-1,3-4 117,-13 16 0,10-9 0,26-28 0,5-6 0,-22 27 0,37-44 0,36-44 2207,58-72-2207,6-8 0,10-14 0,-17 21 0,4-6 0,1-1-99,6-7 0,1-3 1,-2 3 98,-6 5 0,-1 3 0,-4 4 0,9-15 0,-4 6 0,-9 7 0,-7 10 0,-5 3 0,-59 64 0,-53 74 0,-19 39 0,22-35 0,-5 6 0,4-2 0,-9 10 0,0 2 0,8-11 0,-3 7 0,0 0 0,-9 10 0,-7 10 0,7-8 344,6-5 1,5-5-345,-2 1 0,6-7 0,-5 6 0,52-67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29.039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2765 24575,'5'-35'0,"2"2"0,4 7 0,3-1 0,2-2 0,2 0 0,1-1 0,0 4 0,-2 3 0,-3 3 0,-1 2 0,-3 3 0,1 0 0,-1 1 0,1 0 0,1 0 0,-2 1 0,0 1 0,-1 0 0,-1 1 0,1 1 0,-1-1 0,0-1 0,1 0 0,-2 1 0,1-1 0,1 1 0,-1-2 0,2 0 0,-1 1 0,0 0 0,-1 2 0,0-1 0,0 1 0,1 0 0,0-1 0,-2 2 0,0 1 0,-2 3 0,-1 1 0,2-3 0,-2 3 0,4-6 0,1 3 0,1-2 0,-1 0 0,-3 4 0,0-1 0,-2 2 0,3-3 0,-2 1 0,1-1 0,-1 3 0,0 0 0,1-1 0,0-1 0,0 0 0,0 2 0,-1 0 0,1-1 0,0 0 0,1-1 0,0-2 0,-1 2 0,1-1 0,-1 2 0,0-1 0,2 0 0,2-2 0,0 0 0,0 0 0,-1 0 0,-1 2 0,0 0 0,1-1 0,1-1 0,3-2 0,0 0 0,0 0 0,0-1 0,1 1 0,-1-1 0,1-1 0,1-1 0,0 0 0,2-3 0,1-2 0,2-3 0,3-4 0,1-2 0,1-1 0,0-1 0,-2 1 0,-1-1 0,2-2 0,-1 2 0,3-5 0,-9 11 0,8-10 0,-7 10 0,4-5 0,-2 4 0,-1 3 0,0 1 0,2-1 0,4-2 0,1 1 0,3-3 0,0 2 0,-3 1 0,-3 5 0,-6 4 0,-3 3 0,-1 0 0,-2 2 0,-1 2 0,-4 2 0,-1 2 0,2-3 0,2 0 0,3-2 0,0-2 0,2 0 0,0-1 0,3-1 0,3-4 0,2-1 0,4-5 0,2-2 0,2-2 0,0-1 0,-1-1 0,1 0 0,-1 1 0,3-1 0,-1 2 0,1 1 0,0 1 0,-2 3 0,-1 0 0,1 0 0,0 0 0,2-2 0,2-1 0,-1-1 0,0 0 0,-1 1 0,-4 0 0,-2 1 0,-1-1 0,-2 3 0,0-1 0,1-1 0,-1 1 0,7-5 0,1 0 0,1 2 0,5-2 0,-1 5 0,1 0 0,0-2 0,-2-1 0,-3 0 0,0-2 0,3 1 0,2 4 0,3 0 0,-1 4 0,-3 3 0,-5 0 0,-7 4 0,4 0 0,-2 1 0,-1 1 0,-5 1 0,-10 2 0,-5 0 0,-2-1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29.040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2994 1 24575,'-17'4'0,"3"-1"0,13-2 0,-2 3 0,-5 1 0,4 1 0,-3-1 0,3-1 0,0-1 0,-2 2 0,0-2 0,1 1 0,-2-1 0,2 3 0,0-2 0,0 2 0,0-1 0,1-1 0,-1 2 0,-1-1 0,1 0 0,-1 0 0,2 0 0,-1 1 0,1-1 0,-2 1 0,1-1 0,0 0 0,0-1 0,1 2 0,-1-3 0,-1 3 0,-2-2 0,-2 1 0,0 2 0,1-1 0,1 0 0,4-3 0,-1 1 0,-2 0 0,0 0 0,-2 2 0,4-1 0,1-1 0,-1 1 0,0-1 0,-1 2 0,-2 0 0,-1 1 0,0 1 0,3-1 0,1-1 0,2-2 0,-2 3 0,0-3 0,-2 3 0,4-3 0,-1 0 0,-2 3 0,1-2 0,-4 3 0,2-2 0,0 1 0,0 0 0,2 0 0,1-1 0,0-2 0,-1 1 0,0-1 0,-4 3 0,3-2 0,0 2 0,0-2 0,2-1 0,-2 1 0,-2 1 0,-1 1 0,1 1 0,-1 1 0,1-1 0,-1 1 0,-1 0 0,-1 1 0,1 0 0,-2 0 0,0 0 0,-1 1 0,0 1 0,0 0 0,0-1 0,3-2 0,2-1 0,0-1 0,3-1 0,-2 0 0,-2 2 0,-1 3 0,-2 0 0,1-1 0,2-1 0,-1-1 0,1 1 0,-1-1 0,1 0 0,0 0 0,1 1 0,-2 0 0,-1 1 0,-3 2 0,-1-1 0,-1 0 0,-1 0 0,1 1 0,-3 0 0,1 2 0,1-1 0,2-1 0,1-1 0,0 0 0,-2 2 0,3-1 0,-3 0 0,0 3 0,-1-1 0,-4 5 0,8-7 0,-3 4 0,5-6 0,-2 2 0,-3 4 0,-3-1 0,0 3 0,-1 0 0,3-3 0,0 1 0,1-2 0,-1 2 0,-3 2 0,-3 2 0,-3 3 0,0-1 0,-1 1 0,-1-1 0,1-1 0,0 0 0,2-2 0,3-1 0,-4 2 0,11-9 0,-7 5 0,9-5 0,-6 3 0,-2 2 0,-1 1 0,-2 1 0,4-3 0,3-3 0,-3 3 0,-7 5 0,-6 4 0,0 1 0,4-4 0,7-5 0,3-2 0,1 0 0,1-1 0,-2 2 0,-2 0 0,-1 3 0,0 1 0,1 0 0,0 0 0,2-1 0,1 0 0,2-3 0,3-2 0,3-2 0,1-1 0,1-1 0,1 1 0,0 0 0,-1-1 0,-1 1 0,0 1 0,-1 2 0,-2 3 0,-1 1 0,-5 5 0,7-9 0,-6 9 0,5-7 0,-3 4 0,-1 0 0,4-4 0,2-2 0,1-3 0,2-2 0,0 1 0,1 0 0,-1 1 0,-1 1 0,0 1 0,-2 1 0,0 2 0,-1 0 0,1 0 0,-1 2 0,-1 0 0,0 3 0,-2 3 0,-1 0 0,2 2 0,-2 3 0,-1 0 0,-1 3 0,-3 4 0,0 2 0,-1 3 0,4-8 0,2-6 0,-8 17 0,-8 11 0,-11 16 0,-6 6 0,4-13 0,-3-2 0,3-3 0,6-9-820,8-11 1,15-18 0,7-10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29.041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1810 1 24575,'-18'14'0,"2"-2"0,8-3 0,3-4 0,-1 1 0,1-2 0,-2 2 0,0 1 0,1-1 0,1 0 0,1-1 0,-1 1 0,-1-1 0,-1 0 0,1 0 0,1 0 0,1-1 0,-2 2 0,2-3 0,-3 4 0,2-3 0,-1 2 0,1 0 0,1-1 0,1-1 0,-3 2 0,-1-1 0,-2 2 0,3-2 0,1-2 0,-2 3 0,2-2 0,-4 3 0,0-1 0,-1 2 0,1-2 0,1 0 0,2-1 0,0-1 0,1 1 0,-3 1 0,2-2 0,-3 2 0,6-3 0,-2 1 0,-2 1 0,2 0 0,-4 2 0,5-3 0,0 1 0,-1 1 0,-1-1 0,-1 3 0,3-5 0,0 2 0,-1-1 0,-1 0 0,0 2 0,1-2 0,0 0 0,1 1 0,-1 1 0,-1-1 0,0 1 0,-1 0 0,1 0 0,2-1 0,0 0 0,0 0 0,0 0 0,0 0 0,-1 0 0,1-1 0,-1 1 0,1-1 0,-1 1 0,0 1 0,1-1 0,0 1 0,0-1 0,0 0 0,-2 1 0,1 1 0,0-1 0,1-1 0,0 0 0,-1 0 0,-1 2 0,-1 2 0,0-1 0,3-1 0,0-2 0,-1 0 0,0 0 0,-2 0 0,1 0 0,2 1 0,-1-1 0,1 0 0,-2 3 0,-1-2 0,1 1 0,1-1 0,1-2 0,0 2 0,0-1 0,0 1 0,-1-1 0,2 0 0,-2 2 0,3-2 0,-3 2 0,1-4 0,0 2 0,-2 3 0,4-4 0,-2 3 0,1-2 0,-1 0 0,0 0 0,-1 0 0,1-1 0,1 2 0,0 0 0,0 1 0,-1-2 0,0-1 0,0 2 0,-1-1 0,2 1 0,-2-1 0,0 0 0,0 2 0,-1 0 0,1-1 0,1-1 0,-1 0 0,-1 1 0,-1 1 0,0 1 0,2-2 0,0 0 0,1-1 0,-1 0 0,0 0 0,-2 1 0,3-2 0,-1 0 0,1 2 0,0-2 0,-2 2 0,0-1 0,0 0 0,2-2 0,-2 4 0,4-4 0,-3 3 0,0-1 0,-2 0 0,3-1 0,-2 1 0,2-2 0,-2 2 0,0 0 0,0 1 0,1 0 0,1-2 0,-2 1 0,2-1 0,-2 1 0,1-1 0,1 0 0,-1 2 0,0-1 0,-1 2 0,3-4 0,-3 2 0,2-1 0,-4 1 0,2 1 0,0-1 0,2-1 0,0 1 0,0-1 0,-2 2 0,1-2 0,0 1 0,1-1 0,-2 3 0,1-3 0,0 2 0,0-2 0,0 0 0,-1 3 0,2-4 0,-2 4 0,2-3 0,-1 1 0,-1 1 0,-1 0 0,-1 1 0,0 0 0,1 0 0,3-2 0,1-1 0,-2 2 0,1-1 0,-1 0 0,1 0 0,0 1 0,1-2 0,-2 4 0,2-4 0,-2 2 0,0 1 0,2-4 0,-2 5 0,2-5 0,-2 2 0,1 1 0,0-1 0,0 0 0,0 0 0,0-1 0,-2 3 0,1-3 0,-1 3 0,3-3 0,-1 0 0,-1 3 0,2-2 0,-2 0 0,1 1 0,1-2 0,-2 2 0,1-1 0,0 0 0,-1 1 0,0-2 0,-1 2 0,0 1 0,2-1 0,0 2 0,0-2 0,1-3 0,-2 3 0,1 0 0,0 0 0,0 0 0,0-2 0,-1 2 0,0-1 0,-2 1 0,2 0 0,-1-1 0,0 1 0,2 0 0,-1-1 0,-1 1 0,1 0 0,-1 1 0,1-2 0,1 1 0,0-1 0,-1-1 0,-1 2 0,0 0 0,0-1 0,1 1 0,1-2 0,-1 2 0,1-2 0,-2 2 0,3-2 0,-3 2 0,0 0 0,-1 0 0,-1 1 0,2-1 0,1 0 0,1-2 0,-1 2 0,-2 1 0,0 0 0,2-1 0,1-1 0,0 0 0,-1 0 0,1 0 0,-2 0 0,2 0 0,0 0 0,-1 1 0,1 0 0,-1-1 0,1 0 0,1-1 0,-1 2 0,0 0 0,0 0 0,-1-1 0,1 2 0,-1-1 0,0 1 0,1-2 0,0 0 0,0 2 0,-1-1 0,-2 2 0,2-1 0,0 0 0,1-1 0,1-1 0,-1 2 0,-1-3 0,-1 3 0,1-2 0,-1 2 0,2-1 0,1-1 0,-1 2 0,-2 1 0,-1 1 0,-1 2 0,0-1 0,1-1 0,-1 1 0,1 0 0,-1-1 0,0 2 0,0 0 0,-1-1 0,0 0 0,1 1 0,0 1 0,1 1 0,0-1 0,-1 3 0,-3 3 0,-1 2 0,0-1 0,7-9 0,1-5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29.042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1 24575,'0'0'0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29.043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 1 24575,'0'0'0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29.044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0 24575,'0'0'0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29.045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 1 24575,'0'0'0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9:02.335"/>
    </inkml:context>
    <inkml:brush xml:id="br0">
      <inkml:brushProperty name="width" value="0.1" units="cm"/>
      <inkml:brushProperty name="height" value="0.1" units="cm"/>
      <inkml:brushProperty name="color" value="#050819"/>
    </inkml:brush>
  </inkml:definitions>
  <inkml:trace contextRef="#ctx0" brushRef="#br0">0 153 24575,'0'-9'0,"0"0"0,1 8 0,0 0 0,-1-3 0,3 2 0,1-2 0,-3 1 0,1 2 0,0-1 0,1 0 0,1 0 0,0 1 0,-3-2 0,2 3 0,-1-1 0,1 0 0,-1-3 0,3 3 0,-2-2 0,0 2 0,-2 0 0,2-1 0,2-1 0,2-2 0,0 1 0,-1 0 0,-2 2 0,-2 1 0,2-1 0,-3 0 0,4-2 0,0 0 0,-1 1 0,1-1 0,-2 3 0,1-2 0,-1 2 0,0 0 0,1-2 0,-1 1 0,0 1 0,-1-1 0,1 1 0,0-1 0,0 2 0,0-3 0,2 2 0,-3 0 0,2 1 0,-1-2 0,0 0 0,2-1 0,2 0 0,1 1 0,0-1 0,-2 1 0,-2 1 0,1 0 0,0-2 0,-2 3 0,2-2 0,-1 2 0,0-1 0,-3-1 0,5 2 0,-2-1 0,2 0 0,0 1 0,-1 0 0,-1-1 0,0 1 0,1-2 0,2 2 0,2 0 0,0-1 0,-1 0 0,-1 1 0,-2 0 0,-1 0 0,0 0 0,0 0 0,3 0 0,0 0 0,-1 0 0,-1 0 0,-3 0 0,3 0 0,0 0 0,0 0 0,0 0 0,0 2 0,-1-2 0,1 3 0,-1-2 0,-2 0 0,2 1 0,-2-1 0,1 0 0,0 0 0,1 1 0,1 0 0,0 1 0,-1-2 0,-2 0 0,1 2 0,-2-3 0,3 3 0,0-1 0,-1-1 0,1 3 0,-1-4 0,-1 3 0,0-1 0,1 0 0,1 2 0,-1-2 0,1 1 0,0-1 0,-2 1 0,1-2 0,-2 1 0,2 0 0,-1 1 0,3 0 0,-1-1 0,-2 1 0,0-2 0,0 3 0,-1-4 0,3 4 0,-2-2 0,0 1 0,1 0 0,0 0 0,-1 0 0,0 0 0,0-1 0,1 1 0,-2-1 0,3 2 0,-3 0 0,3 0 0,-3-2 0,3 3 0,-2-2 0,-1 0 0,1-1 0,-1 0 0,0 2 0,1-2 0,1 2 0,-1 1 0,1-4 0,-2 3 0,0-2 0,2 1 0,-2-2 0,0 2 0,2-1 0,-1 2 0,2 0 0,0-1 0,0 2 0,-3 0 0,1-1 0,0-2 0,-1 2 0,0-3 0,1 2 0,0-2 0,0 3 0,1 0 0,-2-1 0,1 1 0,0-1 0,-1 0 0,-1-2 0,1 3 0,0-1 0,1 0 0,-1-1 0,-1 1 0,1-1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9:02.317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1 24575,'23'0'0,"1"0"0,-5 0 0,3 0 0,-1 0 0,0 0 0,-2 0 0,-3 0 0,-1 0 0,-3 0 0,-2 0 0,-1 0 0,1 0 0,-2 0 0,0 0 0,-2 0 0,0 1 0,1 0 0,0 0 0,0 0 0,-1 0 0,2 1 0,-3-1 0,3 0 0,-2 1 0,1-1 0,1 1 0,1 0 0,0 1 0,0 0 0,-1 0 0,0-1 0,-1 0 0,0 0 0,1 0 0,0 0 0,1 0 0,0 0 0,0 0 0,-1-1 0,1 1 0,1 0 0,1 0 0,0 1 0,0-1 0,1 1 0,-2-2 0,6 2 0,-1-1 0,1 0 0,-1 0 0,-4 0 0,0-2 0,-1 2 0,1-1 0,1 0 0,1 0 0,-2 0 0,-1 0 0,-2 0 0,-1 0 0,0 0 0,2 1 0,1 1 0,0 0 0,0-1 0,-2 1 0,1 0 0,-1-1 0,2 1 0,-5-1 0,2-1 0,-2 1 0,2 0 0,0 1 0,0-1 0,0 0 0,0 0 0,0 0 0,2-1 0,-1 2 0,1-1 0,-2 0 0,1 0 0,-1 0 0,1 0 0,0 1 0,1-1 0,0 0 0,-1 1 0,1-1 0,2 0 0,-1 1 0,1 0 0,0 0 0,0-1 0,1 1 0,-3-1 0,1 0 0,-1 0 0,0 1 0,0-1 0,2 0 0,-1 1 0,0 0 0,1 0 0,-1 1 0,1 0 0,-2-2 0,-2 0 0,1-1 0,2 2 0,3 0 0,0 1 0,-3-1 0,-1 0 0,-2-1 0,1 0 0,0 0 0,-1 0 0,1 1 0,0-1 0,-1 2 0,2-1 0,0 0 0,2 0 0,0 0 0,1 1 0,-1 0 0,2 1 0,-6-3 0,4 2 0,-2-1 0,2 0 0,0 1 0,-3-1 0,1 0 0,-2 0 0,1 0 0,2-1 0,-1 1 0,0 0 0,0-2 0,0 1 0,1 0 0,-2 0 0,1 0 0,-3 0 0,2 1 0,0-1 0,0 0 0,2 1 0,0-1 0,2 1 0,-2 0 0,-2-1 0,-1 0 0,-1-1 0,2 0 0,-2 1 0,4 0 0,0 1 0,0 0 0,2 1 0,-1 0 0,-2-1 0,0-1 0,-2 0 0,0 0 0,0 0 0,-2 1 0,6 0 0,0 1 0,3 0 0,-1 0 0,-3-1 0,-1 1 0,0-1 0,0 0 0,-2-1 0,-1 0 0,0 1 0,2-1 0,0 0 0,0 1 0,0-1 0,0 1 0,0 0 0,2 0 0,-2-1 0,1 1 0,-1 0 0,0-1 0,0 2 0,1 0 0,-1-1 0,0 0 0,-1-1 0,-2 0 0,4 1 0,-2-1 0,4 2 0,-4-3 0,2 2 0,-2 1 0,3 0 0,1 0 0,-2 0 0,3 1 0,-1 0 0,1 0 0,-4-2 0,3 1 0,-2-1 0,2 1 0,0 0 0,-1-1 0,-1 1 0,0-2 0,-2 1 0,-1-1 0,0 0 0,1 1 0,0-1 0,2 2 0,2 1 0,3 0 0,1 0 0,1 0 0,0 0 0,-1-1 0,-7 0 0,4-1 0,-5 0 0,2 1 0,1 0 0,0-1 0,1 1 0,0 0 0,1 0 0,-1-1 0,1 1 0,0 0 0,-1-1 0,-2 0 0,-1 0 0,0 0 0,-1-1 0,1 1 0,0 0 0,0-1 0,-1 2 0,2 0 0,1 0 0,1 0 0,1 1 0,-1-1 0,1 1 0,0 0 0,-1-1 0,0 0 0,2 2 0,-6-3 0,6 2 0,-1-2 0,7 3 0,-5-2 0,2 1 0,-5-2 0,1 1 0,0 1 0,0-1 0,1 1 0,2 1 0,-1 1 0,-1-1 0,0 0 0,-5-2 0,5 3 0,-2-2 0,5 2 0,2 2 0,0 0 0,0 0 0,-1 0 0,0 0 0,1 1 0,2 1 0,3 2 0,2 1 0,2 1 0,2 2 0,2 0 0,-3-1 0,-7-3 0,-2-3 0,-1 2 0,4 2 0,2 1 0,4 6 0,-11-9 0,14 12 0,-4-4 0,9 6 0,4 2 0,-6 0 0,3 1 0,1 2 0,-2-1 0,-4-2 0,-7-7 0,-7-5 0,-6-6 0,-4-3 0,-4-4 0,-2-1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29.046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 1 24575,'0'0'0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29.075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15 440 24575,'-2'8'0,"-5"25"0,4-16 0,1-6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33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2554 1 24575,'-24'6'0,"8"-3"0,2 3 0,8-2 0,-3 2 0,-1-1 0,-2 1 0,-2-1 0,1 1 0,3-1 0,2 0 0,2-1 0,1-1 0,-1 1 0,1-1 0,-1 1 0,0-1 0,0 1 0,1 0 0,-1 0 0,2-1 0,-2 2 0,0 0 0,0-1 0,-1 1 0,4-1 0,-2 0 0,0 1 0,-2 0 0,0-1 0,0 0 0,2 1 0,0-1 0,0 1 0,-1-1 0,-3 2 0,0 0 0,0 1 0,3-2 0,2-1 0,-2 2 0,2-3 0,-3 3 0,2-2 0,0 0 0,0 1 0,-2 0 0,1 0 0,-3 1 0,3-2 0,2 1 0,-1-1 0,0 0 0,-1 0 0,0 0 0,0 1 0,0-1 0,1-1 0,-2 2 0,-1-1 0,-4 2 0,2-1 0,1 0 0,2-1 0,2-2 0,-1 3 0,2-3 0,-3 3 0,1 0 0,-1-1 0,-1 2 0,0-1 0,0 0 0,1 0 0,3-1 0,-2 0 0,0 2 0,1-2 0,-2 1 0,3-2 0,-1 1 0,-3 2 0,1-2 0,-3 4 0,6-5 0,-1 2 0,-1-1 0,0 0 0,-1 1 0,1 0 0,1-2 0,1 2 0,-2-2 0,0 1 0,-1 0 0,2 1 0,0-1 0,0 0 0,0 0 0,-1 0 0,-1 1 0,2 0 0,0-1 0,-1 1 0,1-1 0,-4 1 0,2 0 0,1-1 0,0 1 0,2-1 0,-3 2 0,2-2 0,-4 2 0,3-2 0,1 0 0,-1 0 0,2 0 0,-3 1 0,2-1 0,0 1 0,-1 0 0,2-2 0,-3 4 0,1-4 0,-1 3 0,1-2 0,2-1 0,-1 3 0,0-1 0,-2 2 0,2-3 0,0 0 0,-1 1 0,1-2 0,-3 3 0,0 0 0,-2 1 0,0 1 0,2-1 0,1-1 0,2-1 0,-1 0 0,-1 0 0,0-1 0,-1 0 0,2-1 0,1 0 0,-1 1 0,2 0 0,-3 1 0,0 0 0,1 0 0,1-1 0,0-1 0,0 2 0,-1-1 0,0 1 0,2-1 0,-2 1 0,2 0 0,-2 0 0,1 0 0,0-1 0,1 0 0,-1 1 0,1-1 0,-2 1 0,0 0 0,1-1 0,1 0 0,-1 1 0,0 0 0,-2 1 0,0-1 0,1 1 0,1-2 0,0 0 0,1 1 0,-2 0 0,0 1 0,2-3 0,-2 3 0,1-2 0,-1 1 0,0-1 0,2 0 0,-2 0 0,1 0 0,-2 2 0,1-2 0,1 0 0,0 1 0,0-2 0,0 2 0,-1 0 0,-1-1 0,1 1 0,0-1 0,2-1 0,-2 1 0,1-1 0,-2 2 0,0-1 0,1 1 0,1 0 0,1-2 0,-4 3 0,2-1 0,-3 1 0,4-2 0,1 0 0,-1 1 0,1 0 0,-1 0 0,1 0 0,-1-1 0,1 0 0,-2 1 0,1 0 0,-1-1 0,2 2 0,-1-2 0,-2 3 0,-1 0 0,0 0 0,2 0 0,3-3 0,-1 0 0,-2 2 0,-1 1 0,0-2 0,1 0 0,2-2 0,-1 0 0,-2 1 0,-2 2 0,-2 2 0,0 1 0,1-1 0,5-3 0,2-1 0,-3 1 0,0-1 0,-3 3 0,0-1 0,1-1 0,2 1 0,2-1 0,-1 1 0,0-2 0,-3 2 0,1 0 0,-1 0 0,0 0 0,2-1 0,2 0 0,-1-1 0,-1 1 0,0 0 0,-1 0 0,1 1 0,-1 2 0,-1 0 0,1-1 0,1-1 0,0-1 0,1 1 0,0-1 0,0 1 0,1-2 0,0 1 0,-2 1 0,1-1 0,-2 2 0,3-2 0,-4 3 0,2-3 0,1 1 0,-1 1 0,4-4 0,-8 6 0,1 0 0,-6 4 0,1 0 0,1-2 0,2-2 0,3-2 0,-1 0 0,0 0 0,0 0 0,-1 1 0,3-2 0,-1 0 0,2-1 0,2-1 0,-2 0 0,1 0 0,-2 2 0,0 0 0,0 0 0,-1 1 0,0-1 0,0 1 0,0 0 0,0 0 0,-1 0 0,2-1 0,2-1 0,1-1 0,-2 3 0,1-2 0,-3 4 0,1-2 0,1 1 0,0-1 0,2-1 0,0-1 0,-1 0 0,-2 2 0,-1 1 0,-1 2 0,0 0 0,-1-1 0,0 1 0,-1 0 0,0 1 0,1-2 0,2-2 0,3-1 0,-1-2 0,0 3 0,-2 1 0,-1-1 0,2 0 0,1-1 0,-1 1 0,3-2 0,-1 2 0,1-3 0,2 1 0,-4 3 0,2-3 0,-2 1 0,2-1 0,0 0 0,-1 2 0,-3 2 0,2-2 0,-3 3 0,3-4 0,-1 1 0,3-1 0,1-1 0,-2 1 0,0 0 0,-3 3 0,2-1 0,1 0 0,1-2 0,2-2 0,-3 3 0,0 0 0,-3 3 0,1-1 0,0 1 0,0-1 0,-1 1 0,0 0 0,1-1 0,0 0 0,-1-1 0,-1 1 0,-1 1 0,0 1 0,-1 1 0,0 0 0,0-1 0,1-1 0,0 2 0,0 2 0,-1 2 0,-3 5 0,-2 2 0,1 0 0,1-3 0,5-5 0,4-8 0,3-3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33.025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15 440 24575,'-2'7'0,"-5"27"0,4-17 0,1-5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33.026"/>
    </inkml:context>
    <inkml:brush xml:id="br0">
      <inkml:brushProperty name="width" value="0.1" units="cm"/>
      <inkml:brushProperty name="height" value="0.1" units="cm"/>
      <inkml:brushProperty name="color" value="#050819"/>
    </inkml:brush>
  </inkml:definitions>
  <inkml:trace contextRef="#ctx0" brushRef="#br0">0 153 24575,'0'-9'0,"0"0"0,1 8 0,0 0 0,-1-3 0,3 2 0,1-2 0,-3 1 0,1 2 0,0-1 0,1 0 0,1 0 0,0 1 0,-3-2 0,2 3 0,-1-1 0,1 0 0,-1-3 0,3 3 0,-2-2 0,0 2 0,-2 0 0,2-1 0,2-1 0,2-2 0,0 1 0,-1 0 0,-2 2 0,-2 1 0,2-1 0,-3 0 0,4-2 0,0 0 0,-1 1 0,1-1 0,-2 3 0,1-2 0,-1 2 0,0 0 0,1-2 0,-1 1 0,0 1 0,-1-1 0,1 1 0,0-1 0,0 2 0,0-3 0,2 2 0,-3 0 0,2 1 0,-1-2 0,0 0 0,2-1 0,2 0 0,1 1 0,0-1 0,-2 1 0,-2 1 0,1 0 0,0-2 0,-2 3 0,2-2 0,-1 2 0,0-1 0,-3-1 0,5 2 0,-2-1 0,2 0 0,0 1 0,-1 0 0,-1-1 0,0 1 0,1-2 0,2 2 0,2 0 0,0-1 0,-1 0 0,-1 1 0,-2 0 0,-1 0 0,0 0 0,0 0 0,3 0 0,0 0 0,-1 0 0,-1 0 0,-3 0 0,3 0 0,0 0 0,0 0 0,0 0 0,0 2 0,-1-2 0,1 3 0,-1-2 0,-2 0 0,2 1 0,-2-1 0,1 0 0,0 0 0,1 1 0,1 0 0,0 1 0,-1-2 0,-2 0 0,1 2 0,-2-3 0,3 3 0,0-1 0,-1-1 0,1 3 0,-1-4 0,-1 3 0,0-1 0,1 0 0,1 2 0,-1-2 0,1 1 0,0-1 0,-2 1 0,1-2 0,-2 1 0,2 0 0,-1 1 0,3 0 0,-1-1 0,-2 1 0,0-2 0,0 3 0,-1-4 0,3 4 0,-2-2 0,0 1 0,1 0 0,0 0 0,-1 0 0,0 0 0,0-1 0,1 1 0,-2-1 0,3 2 0,-3 0 0,3 0 0,-3-2 0,3 3 0,-2-2 0,-1 0 0,1-1 0,-1 0 0,0 2 0,1-2 0,1 2 0,-1 1 0,1-4 0,-2 3 0,0-2 0,2 1 0,-2-2 0,0 2 0,2-1 0,-1 2 0,2 0 0,0-1 0,0 2 0,-3 0 0,1-1 0,0-2 0,-1 2 0,0-3 0,1 2 0,0-2 0,0 3 0,1 0 0,-2-1 0,1 1 0,0-1 0,-1 0 0,-1-2 0,1 3 0,0-1 0,1 0 0,-1-1 0,-1 1 0,1-1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33.027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1 200 24575,'6'-6'0,"0"1"0,-4 2 0,-1 2 0,-2-4 0,1 0 0,0-1 0,1 1 0,0 3 0,0-1 0,1 1 0,-1-1 0,1 1 0,1-1 0,-1-3 0,0 1 0,0 2 0,-1 0 0,1 2 0,0-2 0,-2 2 0,4-3 0,-2-1 0,3 0 0,0-1 0,-1 2 0,1 0 0,-3 2 0,1-1 0,1 1 0,-3 1 0,3-1 0,-1-1 0,0 0 0,2 0 0,-3-1 0,1 3 0,-2-2 0,1 2 0,1 0 0,-1-1 0,2-1 0,1 1 0,-1-1 0,1 1 0,-3 1 0,2 0 0,-1 0 0,0 1 0,1-3 0,0 2 0,-1 0 0,0-1 0,2 0 0,-3 1 0,1 0 0,-1 1 0,2-3 0,-1 1 0,2 0 0,-2 0 0,1 1 0,-1 1 0,0-2 0,-2 2 0,2-1 0,1-1 0,-1 2 0,4-2 0,-2 0 0,-4 1 0,3 1 0,-2 0 0,2-2 0,-2 1 0,2 0 0,0 0 0,-1 1 0,1 0 0,-1-2 0,-1 1 0,3 0 0,-1 0 0,1-1 0,-1 2 0,-1 0 0,0-1 0,1 0 0,-2 1 0,2 0 0,-1 0 0,1 0 0,0-1 0,0-1 0,3 1 0,-3 1 0,3 0 0,-3 0 0,1 0 0,-1 0 0,-1-1 0,-1 0 0,3 1 0,0-2 0,1 2 0,0 0 0,2 0 0,0 0 0,-2-1 0,3 0 0,-1 1 0,-2 0 0,3 0 0,-7 0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33.028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0 139 24575,'5'-4'0,"0"0"0,-4 2 0,0 2 0,2-3 0,-1 1 0,1-2 0,-1 2 0,0 0 0,0 0 0,1 1 0,0 0 0,1-2 0,-1 2 0,-1 0 0,-1-2 0,4 2 0,-2-2 0,2 0 0,0-1 0,-2 1 0,4 0 0,-5 3 0,1-3 0,-1 3 0,1-2 0,-1 0 0,2 1 0,-3-1 0,1 2 0,1-3 0,-1 1 0,2 1 0,1-3 0,-2 3 0,-1-1 0,-1 1 0,2-1 0,1 0 0,-1-1 0,2 1 0,0-1 0,0 0 0,0 1 0,-1 0 0,0 2 0,-3-2 0,3 1 0,-3-1 0,5 0 0,-3 1 0,-1-1 0,-1 1 0,3-1 0,-1 0 0,0 0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33.029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65 24575,'14'-5'0,"-3"2"0,-5 1 0,-2 2 0,-2-2 0,2 2 0,-3-1 0,4-1 0,-2 0 0,0-1 0,1 3 0,-1-3 0,-2 2 0,1-1 0,2 2 0,-1-3 0,-1 2 0,-11 1 0,6 0 0,-7 0 0,5 1 0,0 0 0,4 1 0,9-2 0,-2-2 0,6 0 0,-6 1 0,0-1 0,-1 1 0,0 0 0,0 0 0,-3-1 0,3 0 0,-2 2 0,1-1 0,-2 1 0,1 0 0,0 0 0,0 0 0,-1-2 0,2 1 0,-1 0 0,2 0 0,-3 1 0,0-2 0,1 2 0,1-1 0,1 1 0,1 0 0,0 0 0,0 0 0,-1 0 0,0 0 0,-1 0 0,-2 0 0,3 0 0,-1 0 0,1 0 0,-1 0 0,0 1 0,1 1 0,-2-2 0,1 1 0,4 1 0,-5 0 0,2-1 0,-1 0 0,0 0 0,-1 1 0,2-1 0,-1 0 0,-1 2 0,0-3 0,0 1 0,1 0 0,-2 2 0,2-2 0,1 3 0,-2-3 0,2 2 0,-1-1 0,0 0 0,0 1 0,2 0 0,-1 1 0,0-1 0,0 0 0,-2 0 0,1-2 0,0 3 0,-2-3 0,1 2 0,1-1 0,-2 1 0,1-2 0,-1 1 0,2 1 0,0-1 0,-2 1 0,3-2 0,-3 1 0,1 1 0,-1-2 0,1 2 0,-1-1 0,3 2 0,-2-2 0,1 1 0,-3 1 0,1-2 0,1 2 0,1-2 0,-2 2 0,2-2 0,-2 1 0,2 1 0,-2-2 0,1 3 0,-2-2 0,2-1 0,-1 1 0,1-1 0,-1-1 0,2 3 0,-3-3 0,3 2 0,-2-2 0,0 2 0,-7-11 0,2 6 0,-4-7 0,3 5 0,0 0 0,2 2 0,-2-2 0,3 3 0,-2 0 0,1-1 0,-2 1 0,2 0 0,-1 1 0,1-2 0,0-1 0,-1 2 0,1-2 0,9 3 0,-5 2 0,8 0 0,-5 2 0,-1-3 0,1 3 0,-3-3 0</inkml:trace>
  <inkml:trace contextRef="#ctx0" brushRef="#br0" timeOffset="1">420 140 24575,'3'2'0,"-1"-1"0,-1 0 0,2 2 0,-9-10 0</inkml:trace>
  <inkml:trace contextRef="#ctx0" brushRef="#br0" timeOffset="2">415 134 24575,'-4'-3'0,"3"0"0,0 3 0,-2-2 0,1 0 0,-2 0 0,2-1 0,1 1 0,-3 1 0,4-2 0,-1 2 0,-2-3 0,2 3 0,0-2 0</inkml:trace>
  <inkml:trace contextRef="#ctx0" brushRef="#br0" timeOffset="3">370 92 24575,'-1'-1'0,"-1"-2"0,-1 2 0,1 0 0,-1-2 0,0 1 0,0-1 0,-2 1 0,4-1 0,-2 1 0,1 2 0,1-1 0,-3-2 0,0 1 0,2-1 0,-3 1 0,0-1 0,1 1 0,1 0 0,0 0 0,0 1 0,0-1 0,-1 1 0,0-1 0,-1 1 0,0-2 0,0 1 0,0-1 0,-2 1 0,2-1 0,-4 1 0,0-1 0,1 1 0,0 2 0,1-2 0,2 2 0,0 0 0,1 0 0,-1-1 0,-2 0 0,0 0 0,0 1 0,2 0 0,0 0 0,1 0 0,-1 0 0,3 0 0,-3 0 0,-3 0 0,0 0 0,-1 0 0,2 0 0,0 0 0,4 0 0,-1 0 0,0 0 0,-1 0 0,-1 0 0,0 0 0,-2 0 0,3 0 0,0 0 0,3 0 0,-2 0 0,2 0 0,-2 0 0,1 0 0,1 0 0,9-2 0,-5 1 0,9-1 0,-5 0 0,1 0 0,1-1 0,1 2 0,-1 0 0,1 0 0,-1-1 0,-4 2 0,0-1 0,-1 1 0,2-1 0,-2 1 0,2 0 0,2 0 0,-2 0 0,-2 0 0,1 0 0,0 0 0,-2 0 0,3 0 0,-4 0 0,3 0 0,-1 1 0,2-1 0,-2 1 0,1-1 0,0 2 0,0-1 0,-2 0 0,3 0 0,-1 1 0,-2-1 0,2 0 0,0-1 0,-3 1 0,3-1 0,-1 3 0,1-2 0,0 2 0,0-2 0,-1 0 0,1 2 0,-1-3 0,-1 1 0,0 0 0,2 2 0,0-2 0,-2 0 0,1 2 0,1-2 0,-2 1 0,3 0 0,-2-1 0,0 0 0,-1 0 0,0 2 0,1-2 0,0 1 0,-1 0 0,0 0 0,0-1 0,0 1 0,1 0 0,-1 1 0,3-1 0,-4-1 0,3 1 0,-1 0 0,1 1 0,-1-2 0,0 1 0,0 1 0,-1-2 0,2 2 0,-3-2 0,3 0 0,-2 2 0,2-2 0,-3 1 0,2-1 0,-1 1 0</inkml:trace>
  <inkml:trace contextRef="#ctx0" brushRef="#br0" timeOffset="4">387 104 24575,'0'2'0,"1"-1"0,1 1 0,2 1 0,-1-1 0,-1 1 0,2-1 0,-3 1 0,1-2 0,1 3 0,-1-2 0,2 2 0</inkml:trace>
  <inkml:trace contextRef="#ctx0" brushRef="#br0" timeOffset="5">423 140 24575,'2'3'0,"-1"-1"0,1 0 0,1 0 0,-3-1 0,4 2 0,-3-2 0,3 3 0,-3-3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33.035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307 186 24575,'-11'-6'0,"2"0"0,5 1 0,1 1 0,1 3 0,0 1 0,1-4 0,-2 3 0,1-3 0,-1 3 0,1-1 0,1-1 0,-2 2 0,1 0 0,0-2 0,-1-1 0,-2 2 0,1-3 0,1 1 0,-2 1 0,4 0 0,-1 2 0,0-2 0,0 1 0,-1-3 0,0 0 0,-2 1 0,0-1 0,1 3 0,3-1 0,-2 1 0,1 2 0,-1-3 0,-2 1 0,0-3 0,0 1 0,-1 2 0,4-2 0,-1 3 0,2-2 0,-1 2 0,-1 0 0,-2-1 0,0-1 0,0-1 0,0 1 0,0 0 0,1 1 0,2 0 0,1 1 0,-2 1 0,0-1 0,0-1 0,-1 0 0,-1 1 0,0-2 0,2 1 0,0 2 0,1-2 0,-1 1 0,1-1 0,-5 0 0,4-1 0,-2 1 0,0 0 0,2 1 0,0 1 0,1-2 0,-1 2 0,1-1 0,-3 0 0,3-2 0,-2 3 0,0-2 0,2 1 0,-2-1 0,3 2 0,-3 0 0,-2-1 0,4 0 0,-3 0 0,3-1 0,0 2 0,-2 0 0,2 0 0,-5 0 0,4 0 0,-1-1 0,1 1 0,1-1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33.036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0 24575,'10'4'0,"0"-1"0,-5 1 0,0 1 0,0-1 0,-1 0 0,-1 1 0,1-2 0,1 1 0,0 0 0,1 1 0,-2-2 0,2 2 0,-3-3 0,-1 1 0,1-1 0,-2 0 0,1 2 0,1 1 0,2-1 0,-2 2 0,1-1 0,1 1 0,-1 1 0,0 0 0,-1-1 0,1-1 0,0 0 0,0-1 0,-2-1 0,1 1 0,1 0 0,1-1 0,3 4 0,-2-1 0,3 0 0,-2 2 0,-2-2 0,1 0 0,-1-1 0,0 1 0,2-1 0,-2 0 0,1 0 0,1 1 0,2 1 0,0-1 0,-1 0 0,-1 0 0,0-1 0,-2 0 0,0-2 0,-1 0 0,-3 0 0,1-1 0,0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9:02.328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0 24575,'4'37'0,"9"1"0,13 5 0,9 3 0,4 4 0,11 10 0,-17-24 0,15 20 0,-17-24 0,5 7 0,0 1 0,-5-6 0,0-1 0,1 6 0,1 0 0,5 2 0,9 7 0,5 0 0,4 3 0,2 1 0,-7-6 0,5 3 0,-1 4 0,-2 4 0,4 3 0,-9-3 0,-1-3 0,-7-3 0,9 11 0,-24-26 0,26 29 0,-13-16 0,14 14 0,5 4 0,-9-9 0,3 5 0,-4-5 0,0 4 0,0 0 0,0 1 0,6 7 0,-2-5 0,4 1 0,9 5 0,-23-27 0,21 22 0,-16-13 0,11 12 0,-3-1 0,-16-21 0,-11-12 0,-10-10 0,-7-9 0,-4-3 0,-2-5 0,1 1 0,2 0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33.037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0 24575,'10'12'0,"-1"-3"0,-3 0 0,0-3 0,-1-1 0,-2-1 0,-1 1 0,-1-3 0,2 1 0,-1-2 0,-1 1 0,3 1 0,0 1 0,1-3 0,0 1 0,-1 1 0,-2-3 0,-1 1 0,1 0 0,0 2 0,2 1 0,0-2 0,-1 2 0,1-2 0,0 2 0,-2-2 0,3 2 0,-1 0 0,-2-2 0,3 2 0,-3-1 0,0-1 0,1 1 0,0-1 0,-1 2 0,1-2 0,0 2 0,0-1 0,-1-1 0,1-1 0,-1 2 0,1-1 0,0 2 0,2 0 0,0-2 0,1 3 0,0 0 0,-1 0 0,0 0 0,0-1 0,-2 0 0,2-1 0,0 1 0,0 0 0,0-2 0,-2 3 0,2-1 0,2 0 0,-3-1 0,3 1 0,-1 0 0,-1 0 0,1-1 0,-2 1 0,0 0 0,1-1 0,-1 1 0,0 0 0,0-2 0,1 3 0,-1-2 0,-2-1 0,3 2 0,-2-1 0,0 0 0,2 1 0,-2 0 0,1-1 0,0 1 0,1 2 0,2-1 0,1 2 0,1 0 0,-4-2 0,5 4 0,-4-4 0,3 2 0,0 1 0,-3-3 0,0 1 0,-1-1 0,1 0 0,0 0 0,-2 0 0,1 0 0,0-2 0,0 1 0,-1 0 0,0 1 0,1 0 0,-1-3 0,3 3 0,-2-1 0,1 1 0,-1-1 0,0-2 0,0 3 0,0-1 0,-1-3 0,-1 2 0,-2-2 0,1 0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33.038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1 132 24575,'2'-8'0,"2"2"0,-1 1 0,2 1 0,-2 2 0,0-2 0,-1 1 0,1 1 0,-2-2 0,3 2 0,-2-1 0,2 1 0,-4 2 0,4-3 0,-2 1 0,1-1 0,-1 1 0,2-1 0,-2 1 0,2 1 0,-3-1 0,2 0 0,-1 1 0,1-4 0,1 2 0,-1 1 0,0-1 0,-1 1 0,1 0 0,1-1 0,-1 0 0,5-2 0,-1 2 0,-2-2 0,-1 2 0,0 2 0,-1 0 0,2-2 0,-2 1 0,1-2 0,0 1 0,1 3 0,-1-1 0,0 0 0,-2 0 0,1-1 0,1 1 0,-1 0 0,1-2 0,1 3 0,-4-1 0,3 1 0,1-1 0,0 1 0,2 0 0,0 0 0,-2 0 0,1 0 0,-4 0 0,1 0 0,3 0 0,0 0 0,3 0 0,-2 0 0,0 0 0,-2 0 0,0 0 0,-2 0 0,1 0 0,1 1 0,1-1 0,0 1 0,-2 1 0,-1-2 0,-1 0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33.039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37 24575,'24'-3'0,"-1"-2"0,1-2 0,1 1 0,-4 1 0,-1 1 0,-4 2 0,-4 1 0,3-1 0,-2 2 0,0-1 0,1 0 0,0 1 0,1 0 0,1 0 0,-1 0 0,0 0 0,-2 0 0,1 0 0,-2 0 0,0 0 0,-2 0 0,-2 1 0,1 0 0,0 1 0,-2 1 0,1 0 0,-2-1 0,0 0 0,-2 0 0,-1-1 0,1 1 0,-1-1 0,-1-1 0,-1 1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33.040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24575,'17'0'0,"3"0"0,3 0 0,2 0 0,-1 0 0,4 0 0,0 0 0,5 0 0,0 0 0,4 0 0,7 1 0,1 3 0,2 5 0,-20-2 0,2 2 0,-14-5 0,-3 2 0,-2-2 0,-6-2 0,-2-1 0,-2-1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33.041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24575,'7'6'0,"0"-1"0,-4-2 0,0-1 0,1 1 0,-3-2 0,5 3 0,-5-3 0,4 1 0,-3 0 0,0-1 0,-1 1 0,3 1 0,-2 1 0,3-1 0,-2 0 0,-1-2 0,1 0 0,-1 2 0,1-2 0,1 3 0,1-1 0,-3 0 0,2-1 0,-3 0 0,2 0 0,-1 1 0,0-2 0,1 3 0,-1-3 0,0 0 0,-1 2 0,1-2 0,2 3 0,0-2 0,-2 0 0,2 0 0,-1 1 0,0 0 0,0-2 0,1 2 0,-2-1 0,1 1 0,0-2 0,0 3 0,2-2 0,-3 2 0,2-2 0,-2 1 0,1-2 0,1 3 0,-2-3 0,2 2 0,-2-1 0,2-1 0,-1 2 0,-1-2 0,1 3 0,0-2 0,2 2 0,-2 0 0,2-1 0,-2 0 0,2 1 0,-1-2 0,0 1 0,1-1 0,-3 1 0,2-1 0,1 1 0,-3 0 0,1-2 0,-2 2 0,2-2 0,-1 2 0,1-1 0,0 1 0,2 3 0,-1-4 0,2 5 0,-4-6 0,-1 1 0,1 0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33.042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1 24575,'4'7'0,"1"-2"0,-5-3 0,1-1 0,3 3 0,-3-1 0,4 1 0,-3 0 0,1 0 0,-1-1 0,2 0 0,-3 1 0,3-3 0,-4 1 0,3 1 0,-1-2 0,-1 3 0,2-3 0,-1 3 0,3-1 0,-1 0 0,-2 2 0,1-3 0,-1 2 0,0-1 0,0-2 0,1 1 0,-2 1 0,3 0 0,-1 1 0,0 0 0,1 0 0,-3-1 0,2 0 0,0-1 0,-3 1 0,2-1 0,1 1 0,1 1 0,-2-2 0,1 2 0,-1-2 0,1 2 0,0-2 0,0 2 0,1 0 0,1 0 0,-3-1 0,3 1 0,0 0 0,1 1 0,0-1 0,-1 1 0,0 0 0,-1-2 0,0 1 0,0 0 0,-1-1 0,1 2 0,0 0 0,-1 0 0,2 0 0,-1 3 0,0-1 0,1 1 0,0-1 0,-1-2 0,-3-4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33.043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24575,'0'0'0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33.044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0 24575,'11'5'0,"-1"0"0,0 1 0,-2 0 0,-2 1 0,0-5 0,-1 2 0,0 0 0,0 1 0,1-2 0,-2 0 0,1 2 0,-1-3 0,-1 1 0,1 0 0,0 0 0,-2 1 0,2-3 0,-3 1 0,2 1 0,-1-2 0,1 3 0,2 0 0,-2-2 0,1 2 0,0-1 0,-2 0 0,0-2 0,0 0 0,0 2 0,0 1 0,3-2 0,0 2 0,-2 1 0,2-1 0,-1-2 0,0 3 0,-2-2 0,3 0 0,-2 1 0,-1 0 0,2-2 0,-3 2 0,3 1 0,0-3 0,-1 2 0,4 1 0,-2 0 0,0 0 0,-2 0 0,0-4 0,-3 3 0,2-3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33.045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0 24575,'10'2'0,"0"2"0,-5 0 0,1 0 0,-1-1 0,-1 1 0,1-1 0,-2 2 0,2-2 0,0 0 0,-1 1 0,-1-3 0,0 3 0,1-3 0,-1 1 0,0 1 0,0-3 0,-1 2 0,1-1 0,0 1 0,1 1 0,0 1 0,0-1 0,-2 0 0,2 0 0,-2-3 0,1 2 0,-1 1 0,1-1 0,2 2 0,-1 0 0,1 1 0,-1 0 0,0-2 0,-1 0 0,-3-2 0,0 2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33.046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7 24575,'7'-1'0,"-2"0"0,-2 0 0,-1-1 0,1 2 0,-1 0 0,1-1 0,1 0 0,-2 1 0,1 0 0,-1 0 0,2 0 0,-2 0 0,1 0 0,-1 0 0,2 0 0,-2 0 0,1 0 0,-1 0 0,1 0 0,-1 0 0,3 0 0,-3 0 0,3 0 0,-4 0 0,1 0 0,1 1 0,1 0 0,-3 1 0,1-1 0,1 1 0,-1 1 0,1-1 0,-1 1 0,1 1 0,-1-3 0,-1 1 0,3 0 0,-1 1 0,0 0 0,0 1 0,-1-2 0,2 1 0,-1 0 0,-1 0 0,1-1 0,0 1 0,0-1 0,-2 1 0,0-1 0,2-1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9:02.329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1 664 24575,'71'0'0,"0"0"0,34-3 0,11-2 0,-14-1 0,8-3 0,1-2-1085,9-2 0,1-1 1,5-3 1084,-17 3 0,4-2 0,0-1 0,-1 0 0,-5 0 0,-1-1 0,-1-1 0,1 2 0,1 0 0,1 0 0,-1 1 0,1 0 0,2-1 0,1-1 0,0 1 0,-3 0 0,-8 1 0,-2 0 0,-1 1 0,2-1 0,4 1 0,1-1 0,0 1 0,-2 0 0,-4 1 0,-1 1 0,-1-1 0,-1 2 89,23-4 1,-2 2-1,-4 1-89,-15 1 0,-3 2 0,-5 0 351,25-2 1,-9 1-352,-21 1 0,-6 2 0,41-2 0,-38 3 411,-36 4 0,-28 2 0,-10 0 1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33.001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554 1107 24575,'-1'-61'0,"-2"-10"0,1 2 0,0-26 0,2-10 0,2-3 0,4 2 0,3 24 0,1 16 0,-2 14 0,-4 8 0,-2 21 0,0-2 0,0 12 0,-1-6 0,1-3 0,-2-2 0,0-2 0,0-2 0,0 2 0,0 6 0,0 6 0,0 6 0,4 47 0,7 5 0,5 40 0,5-5 0,1-4 0,-2-3 0,-2-11 0,1-9 0,-2-4 0,1 1 0,0 2 0,-1 2 0,-1 4 0,-4 1 0,-3 2 0,-4 0 0,-3-3 0,0-6 0,-2-7 0,0-11 0,0-9 0,0-8 0,0-7 0,0-6 0,0-39 0,0-13 0,0-38 0,0-1 0,0-7 0,0-5 0,0 31 0,0-17 0,0 32 0,0-9 0,0 11 0,0 20 0,0 4 0,0 4 0,0 0 0,0 3 0,0 4 0,0 2 0,0 0 0,0-3 0,0-5 0,0 2 0,0 2 0,0 5 0,0 6 0,0 2 0,11 15 0,14 13 0,13 13 0,11 9 0,4 8 0,0 2 0,0 5 0,-6 2 0,-8-7 0,-5-2 0,-6-7 0,-1-5 0,-2-4 0,-1-3 0,3-1 0,-2-5 0,-1-3 0,-1-2 0,-3-3 0,-1 0 0,0-2 0,-1-1 0,1-1 0,-1-1 0,-3-2 0,-5-2 0,0-3 0,-8-8 0,-21-30 0,-9-10 0,-20-29 0,1-2 0,1-1 0,0 0 0,6 7 0,6 13 0,6 11 0,8 13 0,4 9 0,4 5 0,1 4 0,0 1 0,-1 0 0,-1-2 0,-1-2 0,0 0 0,-3-3 0,7 8 0,-5-7 0,5 5 0,-2-3 0,-2-1 0,5 4 0,2 1 0,2 3 0,3 1 0,-2 0 0,1 1 0,-1-2 0,0 0 0,2 2 0,-3-2 0,32 28 0,8 12 0,29 30 0,2 7 0,0 3 0,-4-2 0,-5 0 0,-10-7 0,-5-5 0,-5-7 0,-4-8 0,-2-6 0,-3-5 0,-2-5 0,-2-4 0,-2-4 0,-3-4 0,-2-2 0,0-1 0,-1-2 0,2 1 0,0 1 0,0 0 0,2 3 0,1 2 0,3 4 0,4 5 0,0 2 0,1 3 0,-2-2 0,-1-1 0,-1-4 0,-8-8 0,-1-2 0,-13-11 0,-28-31 0,-17-17 0,-28-32 0,9 6 0,8 8 0,10 10 0,7 6 0,3 5 0,3 3 0,9 10 0,1 4 0,3 1 0,1 2 0,0 1 0,2-2 0,-1 0 0,1 1 0,1 2 0,0 2 0,2 4 0,0 1 0,3 1 0,1 3 0,4 1 0,0 1 0,0 2 0,-1-5 0,-1 0 0,0-1 0,1 2 0,0 2 0,1 1 0,23 17 0,-5 2 0,18 13 0,-12-6 0,-4-3 0,-3-5 0,0 0 0,-2-1 0,-2-1 0,0-1 0,0-1 0,-3-3 0,3 4 0,-2-3 0,1 2 0,-1-1 0,1-2 0,-5-3 0,4 1 0,-3 0 0,4 1 0,1 1 0,0 1 0,-1-1 0,0 0 0,1 1 0,0 0 0,1 1 0,0 1 0,-1-2 0,0 2 0,-1-1 0,-1 1 0,0-2 0,0 0 0,0 0 0,3 1 0,0 1 0,1 1 0,-1 1 0,1-1 0,0 1 0,1 1 0,1 0 0,2 2 0,0 1 0,2 1 0,2 3 0,3 2 0,1 2 0,-1-1 0,1 2 0,1-1 0,-2-1 0,0 0 0,-2-1 0,-2-1 0,1 1 0,1 1 0,0 1 0,4 2 0,1 2 0,2 0 0,1 0 0,-4-4 0,-3-3 0,-6-5 0,-5-5 0,0 0 0,-8-6 0,-22-3 0,5-5 0,-57-26 0,16-3 0,-8-8 0,-27-17 0,-5-7 0,-5-3 0,1-1 0,12 6 0,7 4 0,21 15 0,7 3 0,-14-11 0,2 0 0,6 4 0,4 4 0,4 2 0,12 9 0,3 2 0,6 5 0,-3-1 0,-1-2 0,-2 2 0,2-1 0,6 5 0,5 5 0,6 4 0,2 4 0,8 7 0,2 26 0,8 14 0,7 26 0,5 12 0,8 8 0,3 1 0,0-2 0,0-16 0,-4-12 0,-2-11 0,-1-8 0,-1-5 0,-1-6 0,-2 0 0,1-1 0,0-1 0,-2-3 0,-2-4 0,-4-5 0,-4-3 0,-1-2 0,-17-16 0,-10-14 0,-17-19 0,-9-9 0,-7-8 0,-1-3 0,1 1 0,10 11 0,15 16 0,14 17 0,4 4 0,10 13 0,-5 1 0,11 20 0,5 15 0,8 17 0,9 11 0,2-2 0,4 3 0,-2-10 0,-4-11 0,-3-10 0,-9-16 0,-3-5 0,-5-6 0,1-3 0,-5-23 0,-4-3 0,-4-20 0,-3 9 0,1 5 0,3 10 0,8 10 0,12 6 0,17 18 0,23 16 0,12 13 0,7 6 0,-5-3 0,-17-10 0,-13-10 0,-15-9 0,-9-8 0,-11-5 0,-23-20 0,-20-12 0,-9-7 0,-3-3 0,-18-13 0,14 10 0,0-1 0,-9-12 0,-16-17 0,12 4 0,12 7 0,14 7 0,12 11 0,5 3 0,4 5 0,3 3 0,1 1 0,1 1 0,2 2 0,-1-2 0,1 1 0,4 3 0,1 4 0,5 6 0,1 7 0,2 1 0,0 1 0,-1-1 0,0-5 0,-3-3 0,0-3 0,-1-1 0,1 0 0,-2 1 0,0 0 0,2 8 0,-2-5 0,1 6 0,-3-3 0,-1-2 0,-2 2 0,-2-1 0,3 3 0,-2 0 0,1 0 0,3 3 0,0 0 0,5 5 0,0 0 0,-3 8 0,-1 3 0,-3 5 0,1 4 0,1 0 0,2 0 0,0-2 0,1-1 0,0-1 0,2-1 0,1 0 0,2-3 0,0-1 0,0-5 0,-1 5 0,0-5 0,-2 5 0,1-1 0,1 1 0,0-2 0,1 0 0,0-1 0,-1 0 0,-3 4 0,-1 2 0,0 4 0,-1 1 0,3-2 0,-1 0 0,1 0 0,-1-2 0,3-6 0,-1 4 0,2-1 0,-4 7 0,3-5 0,-3 4 0,2-2 0,-2 4 0,-2 1 0,1-1 0,1-2 0,0-1 0,-1 2 0,0 4 0,-2 3 0,-1 2 0,-1-1 0,0 3 0,1-3 0,0 1 0,2-1 0,0-4 0,0 1 0,1-2 0,-1-1 0,-2 3 0,0 0 0,-1 1 0,1-1 0,1 0 0,0 2 0,0 2 0,0 0 0,2 0 0,0-2 0,2-5 0,0-3 0,2-2 0,2-5 0,0-5 0,14-24 0,4-3 0,16-22 0,1 5 0,3-4 0,0-1 0,-3 5 0,-3 2 0,-2 3 0,-2 4 0,-3-1 0,-7 5 0,-3 2 0,-2 4 0,-1 4 0,-3 5 0,-2 5 0,-3 4 0,-7 25 0,-8 13 0,-7 32 0,-2 5 0,-1 18 0,1 3 0,2-3 0,4-8 0,5-27 0,5-16 0,1-17 0,3-13 0,1-4 0,3-24 0,8-22 0,8-23 0,14-29 0,6-6 0,2 0 0,-4 11 0,-12 31 0,-8 22 0,-8 16 0,-4 12 0,-3 8 0,-1 13 0,-1 14 0,0 11 0,0 22 0,0 23 0,3-20 0,3 20 0,3-40 0,2 6 0,0-13 0,-2-10 0,-2-9 0,-2-7 0,-2-3 0,21-50 0,-18 32 0,17-35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33.002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0 24575,'17'16'0,"-1"0"0,-7-7 0,-1 0 0,-2-3 0,-1 0 0,0-1 0,-1-1 0,1 2 0,1 1 0,0 0 0,2 2 0,-1-1 0,0 1 0,-1-2 0,0 0 0,1 0 0,0 0 0,0 0 0,0 1 0,0 0 0,-1 1 0,1-2 0,-3-2 0,1-2 0,1 2 0,1 0 0,1 3 0,-1-1 0,0-1 0,-1 1 0,1 0 0,0-1 0,-1 0 0,0 1 0,0-1 0,0-2 0,-1 1 0,0 0 0,-1 0 0,2 2 0,2 0 0,2 1 0,0 1 0,0-1 0,0 2 0,-1-1 0,-1 0 0,1 0 0,0 0 0,0 0 0,-1-1 0,-1-2 0,0 1 0,0 0 0,-1-1 0,2 1 0,5 5 0,-5-6 0,5 5 0,-5-5 0,2 2 0,0 2 0,-2-3 0,7 6 0,-9-7 0,10 8 0,-5-2 0,4 4 0,1 1 0,-1-1 0,-1-1 0,0-2 0,-1 1 0,0-1 0,0 0 0,2 2 0,-1-2 0,1 2 0,1 0 0,0-1 0,0 0 0,-2-1 0,0-1 0,-1-1 0,0 0 0,1-1 0,-1 0 0,0-1 0,0 0 0,1 0 0,-1-1 0,-1-1 0,-3-1 0,-5-2 0,-16-19 0,0 3 0,-16-17 0,15 15 0,-3-3 0,8 7 0,-2-2 0,1 3 0,1 0 0,1 1 0,3 3 0,0 0 0,-2 1 0,1 1 0,-2-2 0,3 2 0,0-2 0,-1-1 0,0-1 0,0 0 0,2 1 0,-3-2 0,0 1 0,-1 0 0,1 0 0,3 3 0,-2-1 0,0-1 0,-2-3 0,-2-2 0,2 1 0,-2-1 0,4 5 0,1-1 0,1 4 0,-2-4 0,0 2 0,-2-4 0,1 2 0,0 0 0,1 1 0,2 2 0,-3-1 0,0 2 0,-2-2 0,1 1 0,1 0 0,1 1 0,-2-3 0,0 1 0,-3-2 0,0 0 0,1 2 0,3-2 0,2 5 0,0-4 0,-1 2 0,-1-3 0,-2-1 0,1 1 0,1 1 0,2 1 0,-1 2 0,1-3 0,-4 1 0,-1-6 0,-3 0 0,2 1 0,3 3 0,3 2 0,1 0 0,-3-1 0,0 0 0,-3-3 0,1 1 0,0 0 0,2 1 0,1 2 0,2 1 0,-3-2 0,1 1 0,-2-3 0,1 2 0,-1 0 0,1 0 0,1 1 0,1 1 0,-2-2 0,1 2 0,-2-3 0,0-1 0,0 1 0,1 0 0,-1 2 0,2 1 0,0-2 0,0 1 0,1 0 0,-1 1 0,-2-2 0,-1-1 0,-1-2 0,1 2 0,0 2 0,3 1 0,0 1 0,-1 0 0,0-2 0,-2-1 0,1-1 0,0 1 0,-1 0 0,4 1 0,-2 2 0,3 0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33.022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0 24575,'14'25'0,"-3"-4"0,-4-12 0,-1-2 0,-1-3 0,-1 0 0,1 0 0,-1 2 0,1-2 0,0 3 0,0-4 0,1 3 0,0-3 0,0 0 0,-1 0 0,2 0 0,-2-2 0,4 1 0,-3-1 0,3 1 0,-3-2 0,0 2 0,1 1 0,0 0 0,-1 1 0,0 0 0,0 1 0,0 1 0,0 0 0,-1-1 0,0-1 0,-1 2 0,0-2 0,0 2 0,-1 0 0,0-1 0,1 1 0,1-1 0,1 1 0,-1-2 0,-1 1 0,2 0 0,-2-1 0,0 2 0,1-1 0,-1 1 0,1 0 0,0 0 0,1 0 0,-2-1 0,1 0 0,1 0 0,-3-1 0,3 4 0,-2-5 0,-1 2 0,5 2 0,-2-3 0,2 4 0,-2-2 0,0-1 0,-1 1 0,1-1 0,0-1 0,0 0 0,-1 1 0,0-1 0,0 1 0,0 1 0,0 0 0,1 0 0,0-1 0,0 0 0,-1-1 0,0 0 0,1 1 0,0 0 0,1 0 0,-1 1 0,-1 0 0,1-1 0,0 0 0,0 0 0,1-1 0,1 0 0,-1 0 0,1 0 0,-1 1 0,0-1 0,1 2 0,0-1 0,1-1 0,1 1 0,-1-1 0,1 1 0,-2-1 0,0 0 0,-3-2 0,1 3 0,-1 0 0,1-1 0,2 2 0,-3-1 0,0-1 0,1 2 0,-2-2 0,2 3 0,-1-3 0,2 2 0,0 0 0,-1-1 0,0 0 0,1 2 0,1 1 0,2 1 0,0-1 0,-3-2 0,0 0 0,-1 0 0,0 0 0,-2 0 0,-1 0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33.023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1 24575,'0'0'0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33.024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1 24575,'0'0'0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33.003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240 337 24575,'104'-3'0,"-32"-1"0,5-2 0,20-2 0,4-2 0,12-3 0,0-1 0,-18-1 0,-2 0 0,4-1 0,-2 0 0,-9 3 0,-2 0 0,1-1 0,-1 1 0,-3 0 0,-1 1 0,-3 2 0,-1-1 0,2 1 0,-2 0 0,-10 2 0,-2 1 0,57-7 0,-19 1 0,-20 2 0,4 1 0,-4 0 0,-4 1 0,-14 1 0,-32 4 0,-14 2 0,-14 1 0,-50 1 0,-27 0 0,8 1 0,-6 2 0,-10 2 0,-3 2 0,-8 3 0,-4 3 0,-11 3 0,-3 2 0,-8 4 0,-1 1 0,37-6 0,-1 0 0,0 0 0,0 2 0,-1 0 0,2-1 0,-27 8 0,3-1 0,13-3 0,2-1 0,10 0 0,3 0 0,13-3 0,3 0 0,-47 19 0,19-2 0,14-3 0,-8 5 0,7-2 0,7-1 0,16-8 0,16-9 0,10-4 0,11-5 0,8-3 0,4-2 0,4-3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33.004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596 1561 24575,'-15'8'0,"40"-12"0,37-15 0,20-8 0,-8 2 0,6-3 0,4-1-669,18-5 0,4-2 1,2 1 668,6-2 0,0 0 0,-4 3 0,-22 8 0,-3 2 0,-4 2 323,17-3 0,-7 3-323,-18 5 0,-5 3 331,25-6-331,-14 2 0,-33 5 0,-37 9 1029,-14 3-1029,-31 12 0,-67 27 0,9-3 0,-13 6 0,9-3 0,-6 3 0,-5 2-458,15-6 1,-4 2 0,-1 0 0,2 0 457,4-2 0,1-1 0,1 1 0,3-2 0,-17 9 0,4-2 0,5-1 0,-16 7 0,11-3 0,33-14 0,7-3 0,-30 15 0,46-24 0,40-12 0,42-16 0,17-9 0,15-8 0,5-1 0,11-5 0,5-1-133,-1-1 0,5-2 1,5-2-1,1 1 133,-9 3 0,3-1 0,1-1 0,0 1 0,-2 1 0,18-7 0,0 1 0,-2 0 0,-4 2-190,16-6 1,-3 1 0,-8 3 189,-23 9 0,-5 1 0,-6 3 0,3-2 0,-9 2 0,35-11 0,-70 19 0,-80 20 0,-24 15 0,-17 7 0,3 2 0,-8 3 0,-3 2 245,-16 8 1,-4 3-1,-1 1-245,25-8 0,-1 2 0,0 0 0,3-1 0,-18 8 0,2-1 0,5-1 197,17-6 1,3-2-1,5-1-197,-14 5 0,10-3 0,-16 6 0,57-18 0,90-31 0,21-12 0,17-8 0,0-1 0,9-4 0,5-3-77,-11 4 1,4-2 0,2-1 0,-1 0 76,-2 1 0,0 0 0,-1 0 0,-2 0 0,21-6 0,-4 0 0,-5 3 0,-21 7 0,-5 2 0,-5 2 0,8-4 0,-7 3 0,-12 5 0,-11 3 0,-13 1 0,-72 10 0,-42 17 0,-23 9 0,8 0 0,-9 3 0,-5 2-19,9-1 1,-5 1-1,-2 1 1,-1 2 18,-5 2 0,-3 1 0,2 1 0,2-1 0,13-4 0,1 1 0,3-2 0,3 0-13,-15 3 1,4-2 0,6-1 12,-12 3 0,11-3 0,-28 6 0,48-11 0,70-13 0,61-15 0,41-14 0,-16 6 0,8-2 0,2-1 453,11-2 0,2 0 0,-1 0-453,1-1 0,-1 1 0,-8 1 20,3 1 0,-11 3-20,-24 5 0,-8 2 0,10-6 0,-151 21 0,-13 9 0,-17 7 0,7 0 0,-8 4 0,-4 2-364,19-4 1,-5 3 0,1 0 0,4 1 363,-19 7 0,5 1 0,3-1 0,12-3 0,4-1 0,6-1 286,-9 3 0,13-1-286,-3 8 0,144-18 0,16-20 0,22-10 0,7-3 0,3-2 0,8-3 0,6-2 0,3-2-508,-8 2 1,5-3-1,3 0 1,-1-1-1,-3 0 508,-7 0 0,0-1 0,-1 0 0,-3 0 0,-3 1 0,7-2 0,-2 0 0,-4 1 0,-5 1 337,9-1 1,-5 1 0,-9 1-338,4-1 0,-10 1 0,-14 7 0,-25-1 0,-44 5 0,-70 22 0,-44 18 0,8-2 0,-12 5 0,-6 4-548,7-2 0,-6 3 0,-3 2 0,2 0 548,1 1 0,0 0 0,2 1 0,2 0 0,12-5 0,2 1 0,3-1 0,3-1 748,-10 4 1,4-1 0,7-3-749,-5 2 0,11-2 285,-19 16-285,167-52 0,14-14 0,21-9 0,7-4 0,-1 1 0,6-4 0,5-2 0,2 0-500,-9 1 1,4-1 0,2-1 0,-1 0 0,-2 0 499,-9 3 0,-1 0 0,-2 1 0,-2 0 0,-3 1 0,6-3 0,-3 2 0,-4 1 0,-2 1 732,16-4 0,-4 2 0,-13 3-732,-10 4 0,-21 2 111,-32-4-111,-112 41 0,-62 25 0,55-15 0,-8 3 0,-5 3 0,-4 2-513,3-1 0,-6 2 0,-2 2 0,0 0 0,3 0 513,7-1 0,1 1 0,2 0 0,1-1 0,3 0 0,-9 3 0,2-1 0,3-1 0,6-2 818,-6 2 0,7-2 0,7-3-818,-4 2 0,10-4 0,14-7 0,16-1 0,28-3 0,126-37 0,-31 2 0,13-5 0,4-1 0,-2-1 0,5-2 0,3-1 0,0 0 425,9-5 1,1-1-1,1 0 1,-3 0-426,-7 4 0,-2-1 0,-2 1 0,-3 1 0,12-4 0,-5 1 0,-6 3 0,10-4 0,-12 4 0,23-6 0,-59 13 0,-79 21 0,-28 13 0,-16 9 0,-6 3 0,-9 5 0,-5 3-409,6-2 1,-5 3 0,-2 2 0,0-1 408,-8 4 0,-1 1 0,0 0 0,2-1 0,9-4 0,2 0 0,1-1 0,4-1 378,-11 4 0,4-1 1,6-3-379,-10 5 0,10-4 0,23-9 0,8-3 0,-11 9 0,145-43 0,-9-7 0,16-8 0,7-1 0,1 0 0,6-2 0,5-2 0,0-1-168,8-2 1,2-2 0,2-1 0,2 0 167,-18 5 0,3-2 0,0 1 0,-1 0 0,-2 1 0,14-4 0,-1 2 0,-2 0 0,-4 1 0,-14 4 0,-3 0 0,-2 2 0,-3 0 12,16-4 1,-4 1-1,-16 4-12,19-10 0,-133 35 0,-31 16 0,-19 8 0,-3 3 0,-10 4 0,-8 4-577,-5 4 0,-9 3 0,-4 3 1,1 0 576,25-8 0,-2 0 0,1 1 0,0 0 0,1 0 0,-22 7 0,0 1 0,3-1 0,4-2 556,-13 5 0,6-1 0,11-5-556,3 0 0,15-6 0,-7 5 0,103-32 0,59-25 0,30-18 0,-17 8 0,5-3 0,2-1-219,14-5 1,3-3 0,-2 0 218,-7 2 0,-2 0 0,-3 1 0,24-11 0,-8 3 1228,-27 9 0,-10 3-1228,1-11 480,-138 20-480,-41 16 0,-25 9 0,45 1 0,-6 1 0,-4 2 0,-1 0-432,-11 1 1,-4 1-1,0 1 1,2 1 431,8-1 0,1 1 0,2 1 0,1 0 0,-23 5 0,2 0 0,12-1 351,9-2 0,7-1-351,-25 8 0,46-13 0,143-44 0,23-1 0,19-3 0,-17 8 0,8-2 0,2 1-167,-17 5 1,4 1-1,-1 0 1,-6 2 166,2 0 0,-4 2 0,-5 2 864,14-5 1,-9 2-865,-15 5 0,-11 2 0,-12-6 0,-117 22 0,-29 15 0,-20 8 0,12 1 0,-9 3 0,-1 2-299,27-5 1,-1 0 0,0 2 0,3-1 298,-24 8 0,3-1 0,6 0 0,18-5 0,5-1 0,5-1 343,-21 5 0,15-5-343,14-5 0,117-42 0,16-1 0,19-5 0,3-1 0,7-5 0,4 0 0,1-2-165,1 0 1,2-2 0,-5 3 164,23-9 0,-9 4 603,-31 10 0,-7 3-603,30-14 0,-86 20 0,-115 27 0,9 9 0,-12 5 0,4 2 0,-7 3 0,8-1 0,2-1 0,3 2 0,-28 9 0,10-2 0,13-6 525,1 1-525,69-15 0,118-34 0,0-2 0,10-3 0,7-3 0,2-2 0,0-1 0,-3 0 0,-16 6 0,-8 2 0,27-10 0,-40 8 0,-114 17 0,-20 13 0,-12 6 0,-22 2 0,-6 4 0,-8 1 0,1 2 0,15 2 0,6 0 0,18-4 0,5 0 0,-22 5 0,85-14 0,97-20 0,-21 4 0,7-2 0,10-2 0,-1-1 0,-11 1 0,-5 1 0,31-8 0,-37 6 0,-70 8 0,-68 6 0,9 3 0,-7 0 0,-10 0 0,0 2 0,7 0 0,4 1 0,-39 5 0,51 0 0,65-6 0,64-14 0,42-8 0,-51 7 0,-1-1 0,42-11 0,-36 7 0,-43 7 0,-71 6 0,-61 9 0,39 2 0,-1 0 0,-3 2 0,3 1 0,-38 10 0,36-6 0,44-5 0,106-19 0,-1-3 0,-11 1 0,-2-1 0,1-4 0,-27 8 0,-34 6 0,-39 8 0,-29 8 0,-15 7 0,2 3 0,21-4 0,22-4 0,19-7 0,21-3 0,20-5 0,12-2 0,1-2 0,-9 1 0,-12 0 0,-12 3 0,-44 1 0,4 0 0,-25 0 0,27 0 0,21 0 0,64-13 0,7-3 0,49-12 0,-39 5 0,-19 5 0,-46 10 0,-36 4 0,-26 4 0,-12 0 0,8 1 0,20 1 0,25-1 0,72-5 0,7-4 0,39-6 0,-33 0 0,-20 5 0,-27 4 0,-34 3 0,-11 2 0,-46 7 0,2 5 0,-10 4 0,17 0 0,31-7 0,27-4 0,35-3 0,41-11 0,39-11 0,-43 4 0,2-2 0,0-2 0,-2-1 0,-4 2 0,-3 0 0,44-12 0,-29 8 0,-22 6 0,-23 8 0,-15 3 0,-8 3 0,0 0 0,6-3 0,9-1 0,10-2 0,0 1 0,-4 2 0,-9 3 0,-13 1 0,-49 17 0,-32 15 0,13-7 0,-3 2 0,-1 3 0,0 0 0,-48 24 0,30-13 0,25-12 0,28-12 0,27-9 0,51-13 0,68-22 0,-9 0 0,6-3 0,-25 5 0,2 0 0,-7 1 0,6-1 0,-8 3 0,-5 1 0,-4 2 0,10-4 0,-3 3 0,31-9 0,-69 16 0,-71 17 0,-59 20 0,14-1 0,-6 4 0,-13 6 0,-1 3 0,2 1 0,2-1 0,10-5 0,5-1 0,-20 8 0,49-17 0,77-19 0,21-11 0,14-6 0,39-11 0,11-5 0,-26 7 0,3-2 0,0 0 0,-4 1 0,-1-1 0,-3 2 0,31-9 0,-9 3 0,-26 9 0,-9 2 0,31-8 0,-43 10 0,-48 12 0,-71 20 0,-10 5 0,-11 6 0,-16 4 0,-3 4 0,-4 2 0,2 0 0,22-6 0,10-2 0,-3 3 0,63-14 0,99-22 0,-15-4 0,8-3 0,22-6 0,4-3 0,2-2 0,-3-2 0,-18 5 0,-4 0 0,-7 2 0,-9 1 0,4 1 0,-54 6 0,-127 32 0,10 3 0,-9 3 0,24-6 0,-2 2 0,0 0 0,0 2 0,0 0 0,4 0 0,-19 6 0,9-3 0,-27 9 0,47-11 0,86-13 0,37-11 0,18-8 0,25-3 0,7-3 0,8-2 0,0-2 0,-9-1 0,-6 0 0,-26 4 0,-6 2 0,27-6 0,-53 7 0,-92 7 0,-21 7 0,-16 3 0,-28 5 0,-7 2 0,38-3 0,-1 2 0,2 0 0,-34 8 0,6 0 0,21-2 0,9-2 0,-14 3 0,30-5 0,119-23 0,12-5 0,8-1 0,-12 3 0,2-1 0,41-11 0,0 0 0,14-3 0,-55 12 0,-2 1 0,37-8 0,-70 14 0,-45 8 0,-50 11 0,-25 9 0,-1 4 0,18-2 0,36-9 0,62-12 0,72-18 0,-32 5 0,2-2 0,8-2 0,-3-1 0,35-15 0,-35 5 0,-46 6 0,-120 7 0,-3 9 0,-12 3 0,29 1 0,-2 0 0,0 0 0,-41 1 0,3 2 0,24 0 0,5 3 0,15 1 0,4 1 0,5-1 0,6 1 0,-12 3 0,94-9 0,75-11 0,-31 2 0,3-1 0,1-1 0,-1-1 0,42-9 0,-33 6 0,-28 5 0,-33 5 0,-57 2 0,-71 7 0,36 1 0,-8 3 0,-31 9 0,2 1 0,41-8 0,3 1 0,-14 7 0,10-2 0,17-6 0,10 1 0,52-6 0,58-10 0,49-12 0,-44 4 0,3-1 0,-2-1 0,-2 0 0,48-13 0,-32 9 0,-28 6 0,-26 5 0,-26 5 0,-34 2 0,-25 1 0,-16 5 0,1 2 0,14 5 0,33-5 0,31-3 0,58-15 0,12-5 0,3-2 0,22-6 0,-19 3 0,-6 0 0,-13 1 0,8-2 0,-31 8 0,-36 4 0,-53 9 0,-22 2 0,-11 2 0,12 2 0,27 0 0,34-2 0,42-4 0,31-7 0,20-5 0,-5-2 0,-22 1 0,-18 4 0,-31 5 0,-48 4 0,-9 7 0,-23 1 0,27 2 0,6 0 0,11-1 0,10-2 0,64-2 0,20-5 0,43-4 0,-18-4 0,-13-3 0,-21 1 0,-16 3 0,-23 4 0,-21 1 0,-25 3 0,-20 2 0,-11 3 0,3 2 0,16-2 0,26-2 0,89-13 0,5-5 0,-13 4 0,1 0 0,27-11 0,-32 6 0,-27 5 0,-43 6 0,-44 3 0,-34 4 0,-20 3 0,7 4 0,27 1 0,41-5 0,119-13 0,0-6 0,-8 1 0,2-2 0,20-9 0,-28 4 0,-28 7 0,-30 8 0,-29 2 0,-21 3 0,-12 1 0,-9 5 0,25-2 0,5 2 0,99-6 0,13-2 0,-13 0 0,3-2 0,-14 0 0,-3-1 0,39-4 0,-34 1 0,-22 3 0,-40 2 0,-48 4 0,-60 12 0,39-5 0,-3 2 0,1 2 0,1 0 0,-41 11 0,8 0 0,54-12 0,36 3 0,99-14 0,-19-3 0,6-3 0,12-1 0,1-2 0,-13-1 0,-4 0 0,-6-1 0,-4 0 0,26-3 0,-30 5 0,-33 2 0,-74 5 0,-55 4 0,33 1 0,-5 2 0,-5 2 0,1 1 0,13 1 0,4 0 0,-42 9 0,58-9 0,48-4 0,72-9 0,41-8 0,-49 3 0,1-1 0,55-12 0,-27 2 0,-33 5 0,-33 7 0,-35 2 0,-39 5 0,-20 0 0,-7 0 0,11 0 0,20 0 0,33 0 0,71-6 0,3 1 0,45-6 0,-38 1 0,-14 2 0,-15 0 0,-14 4 0,-12 2 0,-9 2 0,-3 0 0,-1 0 0,-22 0 0,5 0 0,-16 0 0,9 0 0,7 0 0,0 0 0,2 0 0,-1 0 0,0 0 0,-3 0 0,-3 0 0,-4 0 0,-2 0 0,0 0 0,1 0 0,6 0 0,4 0 0,5 0 0,1 0 0,-1 0 0,0 0 0,-4 0 0,1 0 0,-1 1 0,0 0 0,1 0 0,-1-1 0,0 0 0,-2 0 0,0 0 0,-1 1 0,-1 0 0,-2 1 0,-3-1 0,-3 0 0,-1 1 0,0 0 0,1 1 0,3-1 0,0 1 0,3 0 0,-5 1 0,3-2 0,-7 3 0,5-3 0,-2 0 0,5 0 0,4 0 0,5 0 0,2-1 0,0 2 0,2-3 0,24-2 0,4-3 0,27-5 0,-13 3 0,0 0 0,-10 2 0,-4 1 0,-5 0 0,-3 2 0,-2 0 0,1 0 0,0 1 0,2-1 0,1 0 0,1 1 0,0-2 0,1 1 0,1 0 0,-1-1 0,1 0 0,-1 1 0,-1 1 0,1-2 0,-3 2 0,1-1 0,-1 1 0,0 1 0,1 0 0,1 0 0,-2 0 0,0 0 0,-3 0 0,-2 0 0,1 0 0,1 0 0,1 0 0,2 0 0,-3 0 0,0 0 0,-1 0 0,-1 0 0,0 0 0,-1 0 0,0 0 0,1 0 0,-1 0 0,1 0 0,-2 0 0,1 0 0,0 0 0,4 1 0,2 0 0,1 0 0,-1 0 0,-2 0 0,-3 0 0,-3 0 0,1 0 0,-1 0 0,0 0 0,1 0 0,4 0 0,-6 0 0,10 0 0,-4 0 0,5 0 0,-6 0 0,0 0 0,-5 1 0,1-1 0,-1 0 0,-3-1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33.005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1 603 24575,'19'-13'0,"-3"2"0,-4 2 0,0 1 0,-2 0 0,0 1 0,-1 1 0,0 1 0,-1 1 0,0 0 0,-2 1 0,-1 0 0,2-1 0,-1 0 0,2-1 0,-2 0 0,-1 1 0,1-1 0,0 2 0,0 1 0,0-2 0,0 0 0,0 0 0,0-1 0,1 1 0,1 0 0,-1 0 0,-1 2 0,0-1 0,-1 1 0,2-2 0,0 1 0,0-2 0,3 0 0,-4 3 0,5-3 0,-8 5 0,6-4 0,-5 2 0,4-1 0,0-1 0,-1 1 0,1 0 0,-2 1 0,1-1 0,0 0 0,0 1 0,-1-2 0,0 2 0,-1-1 0,2-1 0,0 1 0,-1 0 0,2 0 0,-4 0 0,4 0 0,-2 0 0,-1 0 0,2 0 0,-2 1 0,1-1 0,2-1 0,-1 1 0,1 0 0,-2 2 0,0-1 0,2-1 0,-1 0 0,1-1 0,-2 2 0,0 1 0,1-2 0,0 1 0,1-1 0,-1 0 0,1 0 0,-1 1 0,-1 1 0,0 0 0,0-1 0,1 1 0,0-2 0,-1 2 0,2-1 0,-1 0 0,2 0 0,-1-1 0,2 1 0,0-1 0,0 1 0,0 0 0,-2 1 0,-1-1 0,-2 1 0,2 0 0,2-1 0,1 0 0,1-1 0,0 1 0,-1 0 0,-2 1 0,0 1 0,-4-1 0,7-1 0,-4-1 0,5 0 0,-1 0 0,0 2 0,0-1 0,-1 0 0,1 1 0,-2-1 0,-1 0 0,-1 1 0,-1 1 0,0-1 0,2-1 0,0-1 0,1 1 0,0 0 0,0-1 0,0 1 0,1-1 0,0 0 0,2 0 0,-1 0 0,-2 1 0,4-3 0,-2 1 0,2 0 0,-2 0 0,-2 2 0,2-1 0,-1 0 0,-1 0 0,1 0 0,-1 0 0,1 0 0,0 0 0,-2 0 0,0 1 0,-1-1 0,3 0 0,2-1 0,1 0 0,1-1 0,-3 2 0,1-2 0,-3 3 0,2-2 0,-1 2 0,6-2 0,3-1 0,-1 2 0,-3-1 0,-6 2 0,1 0 0,1 0 0,-1-1 0,1 0 0,-1 1 0,-1 0 0,1 0 0,0 0 0,0 0 0,2 0 0,-2 0 0,0-1 0,1 1 0,3 0 0,-4-1 0,3 1 0,-5 0 0,2 0 0,1 0 0,0 0 0,-1 0 0,1 1 0,2-3 0,-4 4 0,7-4 0,-5 2 0,5-1 0,0 0 0,-3 1 0,1 0 0,1-2 0,-1 1 0,-1 0 0,0 0 0,3 0 0,3 0 0,2 0 0,0 0 0,-4 1 0,3 0 0,6-1 0,-7 1 0,12-1 0,-10 1 0,8-1 0,2 0 0,0 1 0,3 0 0,0 1 0,1-1 0,4 0 0,7 1 0,-15 1 0,15 0 0,-13 0 0,5 0 0,-5 0 0,-7 0 0,-14 0 0,-1 0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33.006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912 1054 24575,'22'0'0,"-4"0"0,-6 0 0,-1 1 0,1 1 0,0 2 0,-3 0 0,-1 0 0,0-1 0,0 0 0,2 0 0,4 1 0,1-1 0,1 1 0,-2-2 0,-4 1 0,-1-1 0,-3 0 0,0 1 0,0-1 0,1 2 0,0-3 0,0 2 0,2 1 0,-1-1 0,4 2 0,-1-2 0,-1 1 0,-2-1 0,-1-1 0,-2 0 0,3-1 0,-3 1 0,3 0 0,-3 0 0,1-1 0,2 3 0,-2-1 0,3 2 0,2 1 0,1 1 0,1-1 0,-2-1 0,-4-2 0,-1-1 0,-1-1 0,3 1 0,-1 0 0,1 0 0,-2 0 0,1 0 0,-1 0 0,2-1 0,-2 0 0,2-1 0,-1 0 0,0 0 0,1 0 0,1 0 0,1 0 0,2 0 0,1-2 0,1 0 0,0-1 0,0-1 0,-3 1 0,-1 0 0,-3 0 0,-2 2 0,2-4 0,-3 3 0,3-3 0,-1 1 0,0 0 0,1 0 0,-2 0 0,0 1 0,3-2 0,-4 1 0,4 0 0,-3 1 0,3-1 0,0 1 0,-1 1 0,1 0 0,-3 0 0,1-1 0,2-1 0,-1 1 0,1-1 0,-3 2 0,-25 6 0,11-2 0,-20 3 0,18-3 0,2 1 0,0 0 0,1 0 0,2-1 0,0 0 0,0-1 0,0 0 0,-3 2 0,2-2 0,-2 2 0,5-1 0,-3 0 0,0 0 0,1 0 0,-2-1 0,3 1 0,-1 0 0,-4 1 0,-1-1 0,-3 2 0,2-1 0,0-1 0,-2 0 0,7 0 0,-6 1 0,2-1 0,-1 1 0,-3-1 0,4 0 0,0 1 0,-1-1 0,0 1 0,-2-1 0,-1 1 0,1-1 0,2 0 0,1-1 0,2-1 0,1 0 0,-2 1 0,0 0 0,-2 0 0,-1 0 0,3-1 0,0 0 0,2 0 0,1 0 0,1 0 0,0-6 0,2 2 0,-1-6 0,3 4 0,1 0 0,-1-2 0,0 1 0,-1-1 0,1 2 0,-1 0 0,1-1 0,0-1 0,-1-1 0,0-1 0,0 1 0,-1-1 0,1 2 0,0 1 0,-1 0 0,0 1 0,0 0 0,1 0 0,-3-1 0,3 3 0,-2-2 0,0 1 0,2 1 0,-4-3 0,4 2 0,-1-1 0,-1 1 0,0 0 0,1 0 0,-1 0 0,0-1 0,0 1 0,0 0 0,0 0 0,1 0 0,-1 1 0,-1 0 0,1-2 0,-1 1 0,0-3 0,0 2 0,0 0 0,-1-1 0,0 2 0,-1-1 0,1 0 0,0-1 0,-1 1 0,3 1 0,-3-1 0,1-1 0,0-1 0,0-1 0,1 2 0,-2-1 0,1 0 0,-1 0 0,1 1 0,1-1 0,0 1 0,0 0 0,0 0 0,0 1 0,0 0 0,0 0 0,0 0 0,0-1 0,-1-1 0,-1 0 0,-1-1 0,-1 0 0,0-2 0,-1-1 0,0 0 0,0-1 0,0-1 0,0-1 0,-1 1 0,2 1 0,-1 0 0,2 1 0,-1 2 0,0-1 0,0 1 0,-1-1 0,1 0 0,0 1 0,1-1 0,-1 1 0,0-1 0,-1 1 0,-1-2 0,1 0 0,-1-1 0,-2-6 0,3 7 0,-6-10 0,3 5 0,-8-9 0,-4-8 0,-7-4 0,-7-6 0,-2 5 0,-16-4 0,-13-1 0,-14-5 0,31 19 0,11 8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33.007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995 708 24575,'75'0'0,"0"-1"0,13 0 0,6 3 0,24 6 0,6 6-483,-36 0 0,2 2 1,0 4 482,6 4 0,0 3 0,-1 3 0,-6 1 0,-1 2 0,-1 2 0,1 0 0,-1 2 0,0 0 0,-4-1 0,-1 2 0,-1-1 0,-4-1 0,0 0 0,-1 0 0,1 1 0,0 0 0,-1-1 28,29 15 0,-2-1-28,-3-2 0,-2-1 169,-7-3 1,-3-2-170,-11-5 0,-3-2 0,-7-4 0,-3 0 0,44 23 725,-19-6-725,-18-7 328,-25-14-328,-15-8 0,-14-8 0,-7-4 0,-79-42 0,5 0 0,-11-7 0,-12-5 0,-12-5 0,-3-3-582,15 9 0,-2-1 0,-2-1 0,-2-2 582,-13-5 0,-2-1 0,-3-1 0,-1 0 0,16 7 0,-2 0 0,-1-1 0,0 1 0,0 0-481,-1 0 0,1-1 0,-1 1 0,0 0 0,-1 1 481,-2-2 0,-1 0 0,1 1 0,0 0 0,3 3 0,-13-6 0,2 2 0,3 2 0,2 3-179,13 6 0,2 3 0,2 1 1,2 3 178,-13-3 0,3 4 0,4 2 0,-21-2 0,7 5 0,14 6 0,7 3 963,18 5 1,7 3-964,-21-1 2590,26 3-2590,28 5 931,14 2-931,14 0 0,52 3 0,11 7 0,16 6 0,10 0 0,12 4 0,6 3-583,-6-1 1,5 4 0,4 0 0,3 3 582,-12-3 0,4 2 0,1 0 0,0 2 0,1 0 0,1 2 0,2 0 0,-1 2 0,0-1 0,-3 2 0,-6-2 0,-1 0 0,-2 1 0,-2 0 0,-4 0-165,5 2 0,-3 0 0,-4-1 0,-3 0 165,8 5 0,-6-2 0,-6-1 0,6 5 0,-9-2 0,-20-10 0,-4-2 0,42 18 0,-52-24 2244,-6-6-2244,-26-10 745,1 1-745,-6-2 0,-5-2 0,-3-1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9:02.330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0 256 24575,'80'0'0,"25"0"0,-29 0 0,7 0 0,17 0 0,7 0 0,-18 0 0,5 0 0,1 0-421,9 0 0,3 0 0,0 0 421,3 0 0,1 0 0,-1 0 0,-1 0 0,-1-1 0,-1-1 0,-8-2 0,-2-1 0,1-1 0,1-1 0,0-2 0,-1-1 0,1-1 0,-1-2 0,2 0 0,4-2 0,2 0 0,0 1 0,3 0 0,0 0 0,1 1 0,1 0 0,0 0 0,0 2 0,-1 1 0,-1 1 0,-3 1 0,-11 1 0,-4 2 0,-2 1 154,26-1 0,-7 2-154,-22 2 0,-7 1 0,31 0 0,-34 0 0,-37 0 0,-20 0 0,-10 0 0,-6 0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33.008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1589 773 24575,'30'-14'0,"74"12"0,6 17 0,20 10 0,-40-7 0,5 2 0,6 4 0,1 1-656,-3 2 1,3 2-1,2 2 1,1 1 0,0 1 255,2 2 1,2 1 0,-1 1 0,0 1 0,-3 0 399,-4-1 0,-2 0 0,-1 1 0,-2-1 0,-2 1 115,10 5 0,-2 0 1,-4 0-1,-5-2-115,4 2 0,-6-1 0,-4-1 542,22 11 1,-9-3-543,-25-11 0,-8-3 0,13 8 0,-32-15 2689,-33-17-2689,-29-13 1038,-46-22-1038,-19-8 0,-19-8 0,-1 0 0,-11-4 0,-9-2-656,21 10 1,-6-1-1,-6-2 1,-3 0 0,-2-1 404,18 7 0,-3 0 0,-2-2 0,-3 1 0,0 0 1,-1-1-1,-1 1 251,-9-2 0,-1-1 0,-3 1 0,0 0 0,1 0 0,0 0 0,2 1-366,5 2 0,1 0 0,0 1 0,1 0 0,1 1 0,3 0 0,1 0 366,-2 0 0,0 0 0,2 1 0,3 0 0,4 2 0,4 1-141,-14-4 0,5 2 1,5 1-1,7 2 141,3 0 0,6 2 0,4 0 0,-20-6 0,9 2 0,-17-7 3276,37 9-2537,110 36-739,28 12 0,21 9 0,-8-2 0,12 4 0,4 2 0,-7-1 220,5 0 0,-5 0 0,14 5-220,-6-2 0,12 4 0,8 3 0,4 2 0,-1 0 0,-6-3-420,-11-4 1,-2 0-1,-1-1 1,0 0-1,0 1 1,3 0 419,7 4 0,2 0 0,2 1 0,-1 0 0,-2-1 0,-2 0 0,-10-4 0,1 0 0,-1 0 0,-3-1 0,-6-1 0,-7-3-40,25 10 1,-11-3 0,-8-2 39,10 5 0,-9-3 0,-17-9 0,-12-1 0,-13 9 2187,-134-26-2187,11-16 0,-16-6 0,-8-3 0,-3-1 0,-9-3 0,-4-1 0,-1-2 319,12 2 1,-3-2-1,-1 0 1,0-2-1,0 1-319,2-2 0,-2 0 0,2 0 0,1-1 0,5 2 0,-4-2 0,3 0 0,4 1 0,6 1 16,-1-1 1,6 2 0,5 0-17,-19-4 0,9 1 0,23 6 0,10 1 0,1-9 0,155 23 0,-7 11 0,19 8 0,8 2-494,-9 0 0,6 2 0,3 2 0,2 1 494,-15-2 0,2 2 0,1 0 0,-1 1 0,-3 0 0,14 4 0,-3 0 0,-2 1 0,-7-2 0,10 5 0,-6-1 0,-7-2 968,19 6 1,-12-3-969,-39-10 0,-8-3 99,33 12-99,-116-32 0,-52-20 0,-30-13 0,-6-1 0,-15-4 0,-7-4-536,30 10 0,-5-1 1,-3-1-1,-2-2 0,0 1 536,11 3 0,-1-1 0,-2-1 0,0 0 0,1 1 0,1 0 0,-14-3 0,0-1 0,1 1 0,3 1 0,3 0 0,-7-1 0,3 0 0,4 2 0,5 1 601,-7-2 1,6 1-1,7 4-601,-8-3 0,11 4 0,25 6 0,8 3 0,-4-5 0,139 23 0,-6 10 0,15 5 0,9 4 0,13 4 0,11 3 0,7 3 0,5 2-187,-20-4 0,6 2 1,4 2-1,1 1 1,1 1-1,-3-1 187,0 2 0,1 0 0,0 0 0,-1 1 0,-2 0 0,-3-1 0,-11-3 0,0 0 0,-3-1 0,-1 1 0,-3-2 0,-3 0-198,21 7 1,-3 0-1,-6-2 1,-9-3 197,-8-1 0,-8-3 0,-3 0 0,22 7 0,-10 0 0,14 14 0,-161-38 0,-16-15 0,-22-10 0,-10-3 0,15 3 0,-8-3 0,-6-1 0,-2-2 0,-1 0 241,4 0 1,-2 0 0,-3-2-1,0 0 1,0 0 0,1 0-242,4 1 0,-1-1 0,1 0 0,1 0 0,2 1 0,3 0 0,-27-8 0,3 1 0,5 1 0,7 0 0,-4-2 0,7 1 0,8 1 480,-9-5 0,13 0-480,18 7 0,32 1 0,89-6 0,27 21 0,33 10 0,11 4 0,-11 1-763,-2 0 1,-4 2-1,14 3 763,-7 1 0,14 1 0,9 2 0,2 3 0,-3 0 0,-11 2 0,-10 3 0,-6 1 0,-3 2 0,0 1 0,3-1 0,9 2 0,1 0 0,2 1 0,-3 0 0,-3 0 0,13 3 0,-2 0 0,-6 0 0,-9-2 0,-13-3 0,-9-1 0,-6-1 0,6 0 0,-13-3 2266,-7-1-2266,-104-33 0,-38-12 0,2 1 0,-10-4 0,-7-1-532,-1 0 0,-6-2 0,-4-1 0,0 0 532,-9-3 0,-2 1 0,0-1 0,3 2 0,15 4 0,3 1 0,1 1 0,3 0 596,-20-4 1,2 0-1,8 2-596,-14-4 0,13 3 0,-14-6 0,53 6 0,109 24 0,37 7 0,4 1 0,13 2 0,6 4-462,0 1 1,7 4 0,3 1 0,0 2 461,4 1 0,2 1 0,-1 3 0,-3 0 0,-11 1 0,-2 2 0,-2 0 0,-7 1 669,6 2 0,-6 1 0,-7 0-669,12 4 0,-10-1 262,-17-6 0,-15-2-262,-31-1 0,-136-37 0,24-3 0,-15-6 0,-8-3-575,2 1 0,-8-2 1,-5-2-1,0-1 575,17 5 0,-3-2 0,-1 0 0,0 0 0,3 0 0,-18-5 0,0 1 0,3-1 0,4 2 333,17 5 1,2 0-1,4 1 1,4 0-334,-3-2 0,5 2 0,5 0 55,-11-3 1,8 1-56,13 7 0,18 0 0,39-3 0,70 16 0,42 11 0,5 4 0,16 4 0,9 5-166,-25-2 1,7 3 0,4 2 0,2 1 0,-2 0 165,4 3 0,2 0 0,0 2 0,-2 1 0,-3 0 0,-11-1 0,-1 1 0,-2 0 0,-4 0 0,-3 0 72,4 1 0,-4 0 0,-4 0 0,-7-2-72,34 12 0,-11-4 0,-21-5 0,-10-5 0,-4-3 0,-178-65 0,12 9 0,-22-6 0,-9-1-558,26 8 0,-6-1 1,-5-1-1,-2 0 0,1 1 558,-4-2 0,-3 0 0,1 1 0,0 0 0,3 2 0,11 3 0,1 2 0,1 1 0,4 1 0,3 1 601,-2 0 1,4 2 0,4 1-1,5 1-601,-39-9 0,12 3 111,20 6 1,16 1-112,21-3 0,109 29 0,48 13 0,-17 0 0,14 4 0,8 3 0,2 1-530,-2 0 0,4 2 0,4 1 0,2 2 0,0 1 530,-12-3 0,2 2 0,2 1 0,-1 0 0,-2 0 0,-3 0 0,8 2 0,-1 1 0,-3 0 0,-4-1 0,-4 0 604,1 1 0,-4-1 0,-5 0 1,-5-2-605,3 1 0,-6-1 0,-8-3 211,-4 0 1,-9-3-212,19 9 0,-80-31 0,-45-15 0,-50-21 0,-10-2 0,1 0 0,-11-3 0,-7-3 0,-1 1 177,11 4 0,-4 0 1,-1-1-1,-1 0 1,1 1-178,1 1 0,-2-1 0,2 1 0,2 2 0,6 2 0,1 2 0,3 1 0,5 3 0,6 1 101,-1 1 1,7 2-1,4 1-101,-18-4 0,8 1 0,15 7 0,27-2 0,47 5 0,68 17 0,48 17 0,-27-5 0,15 3 0,8 3 0,-1 0 0,-11-2-623,15 2 1,-7-2 0,10 6 622,-20-3 0,11 4 0,6 2 0,-1 1 0,-5 0 0,-12-2 0,24 10 0,-13 0 0,3 1 0,-16-6 0,4 1 0,-2 1 0,-1-1 699,20 8 0,-2 0 0,-14-4-699,-13-4 0,-17-3 94,-14 6-94,-109-34 0,-16-16 0,-21-10 0,-8-3 0,-2 0 0,-9-3 0,-5-2 0,-1-1-505,12 3 1,-3-1 0,-1-1 0,-1 0 0,2 0 504,0 0 0,-1-1 0,0 1 0,3 0 0,5 2 0,-1 0 0,3 0 0,4 1 0,5 2 600,-5-2 0,6 1 0,5 2-600,-19-5 0,11 3 0,-16-7 0,52 10 0,156 35 0,-41-4 0,6 2 0,33 6 0,16 7 0,-19 1 0,10 5 0,6 3 0,0 0 101,5 3 0,3 1 1,0 1-1,1 1-101,-19-7 0,0 1 0,1 1 0,-2-1 0,-4 0 0,12 4 0,-1 0 0,-7-2 0,-13-2 15,5 2 0,-15-3-15,17 7 0,-46-16 0,-72-26 0,-37-15 0,-19-9 0,-4 0 0,-11-5 0,-7-2-498,2 2 1,-6-3 0,-4 0 0,-2-1 497,12 6 0,-2-1 0,-2-1 0,1 1 0,2 1 0,-18-5 0,1 1 0,2 1 0,3 1 0,13 5 0,2 1 0,2 2 0,5 1 642,-7-2 0,4 2 0,6 1-642,-14-3 0,9 2 0,16 5 0,11 1 0,11-2 0,85 19 0,84 26 1113,-31-4 1,2 2-1114,-17-4 0,-1 1 121,9 4 1,-6 0-122,-1-3 0,-6-1 0,-64-14 0,-79-25 0,15 3 0,-7-3 0,-22-6 0,-4-2 0,-3-2 0,-1 1 0,9 2 0,1 2 0,7 1 0,4 2 0,15 4 0,4 1 0,-36-9 0,21 8 0,23 8 0,10 6 0,3 3 0,1 1 0,-8 3 0,21-1 0,-3 5 0,19 1 0,4 4 0,38 11 0,62 16 0,-21-12 0,6 2 0,5 1 0,1 0 0,0 1 0,-4 1 0,-12-6 0,-5 0 0,34 17 0,-26-7 0,-69-17 0,-71-13 0,3-9 0,-5-4 0,-47-2 0,38-2 0,2-2 0,-14-7 0,-8-4 0,47 10 0,57 5 0,28 9 0,40 0 0,-18 0 0,-10-1 0,-37-9 0,-53-16 0,-40-16 0,26 14 0,-3-1 0,-2 0 0,0 1 0,3 1 0,2 2 0,-38-19 0,26 12 0,15 6 0,18 8 0,9 4 0,4 2 0,4 3 0,1 1 0,3 1 0,3 1 0,1 0 0,4 0 0,1 2 0,2 0 0,2 0 0,0 0 0,17-4 0,-5 3 0,12-2 0,-7 5 0,-2 0 0,-3 1 0,-1 1 0,3 0 0,-1 0 0,3 0 0,-2 0 0,-1 0 0,-2-1 0,1 0 0,-1 0 0,3 0 0,0 1 0,2 0 0,-5 0 0,2 0 0,-2 0 0,1 0 0,3 0 0,-3 0 0,0 0 0,-1 0 0,1 0 0,-1 0 0,-32 0 0,3-1 0,-29-2 0,20 0 0,6 0 0,7 1 0,9 0 0,4 0 0,1-2 0,-1 1 0,-4-3 0,-1 1 0,2 1 0,1 0 0,3 2 0,24-2 0,-8 3 0,21-1 0,-14 3 0,1 1 0,-3 1 0,-1 1 0,-2-2 0,-2 0 0,1 0 0,0 0 0,-1-1 0,1 2 0,-5-3 0,1 2 0,-3-2 0,1 0 0,4 0 0,0 0 0,1 0 0,-3 0 0,-1 0 0,-2 0 0,4 0 0,0 0 0,2 0 0,-1 0 0,-3 0 0,0 0 0,-2 0 0,3 0 0,-2 0 0,1 0 0,-1-2 0,1 2 0,0-2 0,2 2 0,-2 0 0,1 0 0,-2 0 0,0 0 0,3 0 0,1 0 0,4 0 0,-1 1 0,2-1 0,-3 2 0,-2-1 0,-2 1 0,-30-1 0,11 0 0,-21-1 0,13 0 0,-1 0 0,3 0 0,-1 0 0,9 0 0,2 0 0,1 0 0,-4 0 0,0 0 0,-3 0 0,6 0 0,0 0 0,2 0 0,-2 0 0,-3 0 0,-3 0 0,-1 0 0,1 0 0,2 0 0,0 0 0,-1-2 0,-2-1 0,-1-1 0,-3-3 0,9 5 0,-1-2 0,8 2 0,19-5 0,-6 4 0,16-3 0,-10 6 0,-3 0 0,-1 0 0,-3 0 0,-1 0 0,-1 0 0,0 0 0,0 0 0,-1 0 0,0 0 0,-1 0 0,0 0 0,2 0 0,-2 0 0,3 0 0,-4 0 0,2 0 0,0 0 0,1 0 0,0 1 0,1 0 0,-3 0 0,2 0 0,-4-1 0,6 0 0,-5 1 0,4 0 0,-1 0 0,0 0 0,0 0 0,-1 0 0,1 0 0,0 0 0,0 0 0,2 0 0,-2 0 0,-1 0 0,0 1 0,0 0 0,2-1 0,0 1 0,0-1 0,0 1 0,-2-1 0,-1 0 0,2 1 0,-3-1 0,3 1 0,0 0 0,3 0 0,2 1 0,0 0 0,-3 0 0,0 0 0,-3-1 0,-1-1 0,0 0 0,2 0 0,0 2 0,2-2 0,-2 0 0,0 0 0,-3 0 0,2 0 0,2-1 0,5 1 0,2-1 0,-1 1 0,-1 0 0,-3 0 0,1 0 0,1 1 0,-5-2 0,4 1 0,-2 0 0,3 1 0,1 0 0,1 0 0,-1 0 0,0 0 0,0 1 0,2-1 0,0 0 0,0 0 0,-1 1 0,-2-1 0,2-1 0,1 2 0,1 1 0,2-1 0,1 1 0,0-2 0,1 1 0,-1 0 0,1 0 0,-1 0 0,1 1 0,-1-1 0,0 1 0,1-1 0,-1 0 0,0 1 0,1-1 0,0 0 0,2 1 0,1 0 0,2 1 0,-2-1 0,0 0 0,0-1 0,-2 1 0,3 0 0,-1 1 0,-2 0 0,0 0 0,-1 0 0,-1-1 0,2 1 0,1 1 0,-1 0 0,0 1 0,4 1 0,-11-3 0,13 3 0,-7-2 0,11 3 0,-9-3 0,8 2 0,-8-2 0,6 2 0,1 1 0,2-1 0,-14-3 0,12 4 0,-10-3 0,6 3 0,4 1 0,-4-2 0,-1 0 0,-3-1 0,0-1 0,-2 1 0,1 0 0,0 0 0,-2 0 0,-1 0 0,3 0 0,-6-2 0,7 3 0,-4-1 0,2 1 0,3 2 0,-2 1 0,-1 0 0,3 1 0,-1-1 0,1 0 0,0 0 0,1 0 0,-2 0 0,0-1 0,-1 0 0,0 2 0,-1-1 0,2 1 0,1 0 0,1-2 0,1 2 0,0-1 0,5 1 0,2 2 0,3 1 0,3 2 0,1 0 0,3 0 0,0 0 0,2 1 0,1 1 0,3 2 0,5 3 0,6 6 0,9 5 0,3 6 0,-2 0 0,-5 2 0,-7-4 0,-8-3 0,-5-2 0,-10-10 0,-9-5 0,-4-4 0,-5-4 0,-3-2 0,-6-4 0,-4-3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33.009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1 24575,'23'0'0,"1"0"0,-5 0 0,3 0 0,-1 0 0,0 0 0,-2 0 0,-3 0 0,-1 0 0,-3 0 0,-2 0 0,-1 0 0,1 0 0,-2 0 0,0 0 0,-2 0 0,0 1 0,1 0 0,0 0 0,0 0 0,-1 0 0,2 1 0,-3-1 0,3 0 0,-2 1 0,1-1 0,1 1 0,1 0 0,0 1 0,0 0 0,-1 0 0,0-1 0,-1 0 0,0 0 0,1 0 0,0 0 0,1 0 0,0 0 0,0 0 0,-1-1 0,1 1 0,1 0 0,1 0 0,0 1 0,0-1 0,1 1 0,-2-2 0,6 2 0,-1-1 0,1 0 0,-1 0 0,-4 0 0,0-2 0,-1 2 0,1-1 0,1 0 0,1 0 0,-2 0 0,-1 0 0,-2 0 0,-1 0 0,0 0 0,2 1 0,1 1 0,0 0 0,0-1 0,-2 1 0,1 0 0,-1-1 0,2 1 0,-5-1 0,2-1 0,-2 1 0,2 0 0,0 1 0,0-1 0,0 0 0,0 0 0,0 0 0,2-1 0,-1 2 0,1-1 0,-2 0 0,1 0 0,-1 0 0,1 0 0,0 1 0,1-1 0,0 0 0,-1 1 0,1-1 0,2 0 0,-1 1 0,1 0 0,0 0 0,0-1 0,1 1 0,-3-1 0,1 0 0,-1 0 0,0 1 0,0-1 0,2 0 0,-1 1 0,0 0 0,1 0 0,-1 1 0,1 0 0,-2-2 0,-2 0 0,1-1 0,2 2 0,3 0 0,0 1 0,-3-1 0,-1 0 0,-2-1 0,1 0 0,0 0 0,-1 0 0,1 1 0,0-1 0,-1 2 0,2-1 0,0 0 0,2 0 0,0 0 0,1 1 0,-1 0 0,2 1 0,-6-3 0,4 2 0,-2-1 0,2 0 0,0 1 0,-3-1 0,1 0 0,-2 0 0,1 0 0,2-1 0,-1 1 0,0 0 0,0-2 0,0 1 0,1 0 0,-2 0 0,1 0 0,-3 0 0,2 1 0,0-1 0,0 0 0,2 1 0,0-1 0,2 1 0,-2 0 0,-2-1 0,-1 0 0,-1-1 0,2 0 0,-2 1 0,4 0 0,0 1 0,0 0 0,2 1 0,-1 0 0,-2-1 0,0-1 0,-2 0 0,0 0 0,0 0 0,-2 1 0,6 0 0,0 1 0,3 0 0,-1 0 0,-3-1 0,-1 1 0,0-1 0,0 0 0,-2-1 0,-1 0 0,0 1 0,2-1 0,0 0 0,0 1 0,0-1 0,0 1 0,0 0 0,2 0 0,-2-1 0,1 1 0,-1 0 0,0-1 0,0 2 0,1 0 0,-1-1 0,0 0 0,-1-1 0,-2 0 0,4 1 0,-2-1 0,4 2 0,-4-3 0,2 2 0,-2 1 0,3 0 0,1 0 0,-2 0 0,3 1 0,-1 0 0,1 0 0,-4-2 0,3 1 0,-2-1 0,2 1 0,0 0 0,-1-1 0,-1 1 0,0-2 0,-2 1 0,-1-1 0,0 0 0,1 1 0,0-1 0,2 2 0,2 1 0,3 0 0,1 0 0,1 0 0,0 0 0,-1-1 0,-7 0 0,4-1 0,-5 0 0,2 1 0,1 0 0,0-1 0,1 1 0,0 0 0,1 0 0,-1-1 0,1 1 0,0 0 0,-1-1 0,-2 0 0,-1 0 0,0 0 0,-1-1 0,1 1 0,0 0 0,0-1 0,-1 2 0,2 0 0,1 0 0,1 0 0,1 1 0,-1-1 0,1 1 0,0 0 0,-1-1 0,0 0 0,2 2 0,-6-3 0,6 2 0,-1-2 0,7 3 0,-5-2 0,2 1 0,-5-2 0,1 1 0,0 1 0,0-1 0,1 1 0,2 1 0,-1 1 0,-1-1 0,0 0 0,-5-2 0,5 3 0,-2-2 0,5 2 0,2 2 0,0 0 0,0 0 0,-1 0 0,0 0 0,1 1 0,2 1 0,3 2 0,2 1 0,2 1 0,2 2 0,2 0 0,-3-1 0,-7-3 0,-2-3 0,-1 2 0,4 2 0,2 1 0,4 6 0,-11-9 0,14 12 0,-4-4 0,9 6 0,4 2 0,-6 0 0,3 1 0,1 2 0,-2-1 0,-4-2 0,-7-7 0,-7-5 0,-6-6 0,-4-3 0,-4-4 0,-2-1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33.019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0 24575,'4'37'0,"9"1"0,13 5 0,9 3 0,4 4 0,11 10 0,-17-24 0,15 20 0,-17-24 0,5 7 0,0 1 0,-5-6 0,0-1 0,1 6 0,1 0 0,5 2 0,9 7 0,5 0 0,4 3 0,2 1 0,-7-6 0,5 3 0,-1 4 0,-2 4 0,4 3 0,-9-3 0,-1-3 0,-7-3 0,9 11 0,-24-26 0,26 29 0,-13-16 0,14 14 0,5 4 0,-9-9 0,3 5 0,-4-5 0,0 4 0,0 0 0,0 1 0,6 7 0,-2-5 0,4 1 0,9 5 0,-23-27 0,21 22 0,-16-13 0,11 12 0,-3-1 0,-16-21 0,-11-12 0,-10-10 0,-7-9 0,-4-3 0,-2-5 0,1 1 0,2 0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33.020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1 664 24575,'71'0'0,"0"0"0,34-3 0,11-2 0,-14-1 0,8-3 0,1-2-1085,9-2 0,1-1 1,5-3 1084,-17 3 0,4-2 0,0-1 0,-1 0 0,-5 0 0,-1-1 0,-1-1 0,1 2 0,1 0 0,1 0 0,-1 1 0,1 0 0,2-1 0,1-1 0,0 1 0,-3 0 0,-8 1 0,-2 0 0,-1 1 0,2-1 0,4 1 0,1-1 0,0 1 0,-2 0 0,-4 1 0,-1 1 0,-1-1 0,-1 2 89,23-4 1,-2 2-1,-4 1-89,-15 1 0,-3 2 0,-5 0 351,25-2 1,-9 1-352,-21 1 0,-6 2 0,41-2 0,-38 3 411,-36 4 0,-28 2 0,-10 0 1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33.021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0 256 24575,'80'0'0,"25"0"0,-29 0 0,7 0 0,17 0 0,7 0 0,-18 0 0,5 0 0,1 0-421,9 0 0,3 0 0,0 0 421,3 0 0,1 0 0,-1 0 0,-1 0 0,-1-1 0,-1-1 0,-8-2 0,-2-1 0,1-1 0,1-1 0,0-2 0,-1-1 0,1-1 0,-1-2 0,2 0 0,4-2 0,2 0 0,0 1 0,3 0 0,0 0 0,1 1 0,1 0 0,0 0 0,0 2 0,-1 1 0,-1 1 0,-3 1 0,-11 1 0,-4 2 0,-2 1 154,26-1 0,-7 2-154,-22 2 0,-7 1 0,31 0 0,-34 0 0,-37 0 0,-20 0 0,-10 0 0,-6 0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33.010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240 4036 24575,'49'-54'0,"16"-23"0,-21 23 0,5-4 0,14-16 0,5-5 0,7-8 0,3-2 0,-22 27 0,2-1 0,-1 1 0,28-29 0,0 1 0,-8 10 0,0 3 0,-1 3 0,-2 3 0,-6 8 0,-2 3 0,-7 7 0,-3 4 0,30-24 0,-27 25 0,-24 19 0,-13 9 0,-10 11 0,-11 5 0,-14 9 0,-40 22 0,-50 35 0,23-9 0,-6 7 0,17-9 0,-3 3 0,0 3-218,-4 3 0,0 2 1,-1 3 217,-12 14 0,0 3 0,6-5 0,0 1 0,4 0 0,13-10 0,-1 5 0,7-6 0,9-4 0,4-2 0,-9 13 0,0-1 0,12-11 0,4-5 0,-10 13 0,7-11 0,20-32 653,1 0-653,8-9 0,13-15 0,63-43 0,-11 5 0,10-8 0,12-7 0,10-8 0,5-3-600,-4 3 0,4-4 0,3-1 0,2-2 600,-12 8 0,1-1 0,2-1 0,1 0 0,0 0 0,4-4 0,3-1 0,-1 0 0,-1 1 0,-3 2 0,8-6 0,-4 2 0,-2 2 0,-2 1-309,13-10 1,-4 3 0,-3 1 308,-11 8 0,-3 2 0,-5 2 0,11-9 0,-6 4 0,-8 6 0,-7 5 0,6-6 0,-49 37 2277,-25 20-2277,-43 35 524,3 2 0,-6 8-524,-21 21 0,-6 10 0,13-12 0,-3 5 0,-2 2-518,-9 11 1,-2 3 0,0 2 517,15-18 0,0 2 0,-1 1 0,0 0 0,-1 3 0,-1 0 0,0 1 0,2-2 0,-18 19 0,2-1 0,2-2 0,8-9 0,3-2 0,2-3 0,11-11 0,1-3 0,4-3 0,-9 11 0,4-4 0,13-14 0,4-4 0,-12 16 0,24-27 0,17-21 1552,19-19-1552,31-26 0,54-48 0,-18 12 0,9-11 0,-5 3 0,6-7 0,2-4-581,-13 12 1,2-2 0,2-3 0,0-1 580,8-9 0,1-2 0,0-2 0,-1 2 0,-3 2 0,-1-1 0,-3 2 0,-2 2-156,7-9 0,-4 3 1,-3 1 155,-5 3 0,-2 0 0,-9 11 0,-16 17 0,-5 5 0,10-13 0,-24 16 0,-47 39 0,-81 68 0,36-12 0,-8 11 0,-3 3 0,-14 14 0,-3 6 0,-3 3-72,14-10 0,-3 4 1,-2 1-1,2 1 72,-4 2 0,1 2 0,-1 0 0,2-1 0,6-4 0,0-1 0,1 0 0,1 1-180,0-2 0,1 1 0,1 0 0,2-3 180,-12 16 0,3-3 0,5-4-71,14-13 1,5-3-1,1-3 71,-16 20 0,6-5 0,18-21 0,6-6 0,-8 11 2412,19-23-2412,19-22 1335,11-13-1335,33-35 260,34-40-260,0 1 0,9-9 0,-14 14 0,4-3 0,2-3-233,6-6 1,1-3 0,1 1 232,-1-1 0,1 0 0,-2 2 0,-7 8 0,-2 2 0,-3 1 0,20-22 0,-8 7 0,-24 30 0,-4 4 0,25-36 0,-44 55 0,-14 9 0,-61 57 0,-2 6 0,-8 10 0,3-2 0,-6 5 0,0 1 0,-2 3 0,-1 1 0,0 0 0,0 1 0,1 1 0,0 0 232,6-5 0,0 0 1,4-2-233,-9 9 0,4-3 0,6-7 0,6-5 0,0 0 0,27-26 0,21-19 0,30-23 0,40-37 0,6-7 0,12-13 0,-6 2 0,7-7 0,4-5-803,-5 5 1,5-5 0,2-2 0,1-3 802,-11 11 0,3-4 0,0 0 0,-1 0 0,-2 1 0,-5 5 0,-2 0 0,0 1 0,-3 2 0,-1 0-188,6-6 1,-2 1-1,-2 2 1,-6 3 187,4-6 0,-6 4 0,-5 5 0,4-9 0,-7 7 0,-10 13 0,-9 7 0,-11-4 0,-100 89 0,-15 31 0,-17 21 0,30-22 0,-6 6 0,-3 5 0,0 2 157,10-9 1,-2 2 0,-1 2 0,1 1-1,1 0-157,0 0 0,1 1 0,-1 0 0,3-1 0,2-1 0,-7 5 0,3 0 0,2-3 0,4-3 249,-6 6 1,5-3 0,3-4-250,-16 17 0,7-7 0,22-24 0,5-5 0,-18 21 0,40-43 0,37-34 2378,50-46-2378,4-5 0,10-12 0,-3 3 0,7-8 0,3-2-575,-8 7 1,3-2 0,2-3 0,0-1 574,-8 8 0,2-1 0,0-2 0,0 0 0,-1 1 0,15-16 0,1 1 0,-2 0 0,-3 3-181,-7 6 0,-2 2 0,-3 2 1,-2 2 180,7-10 0,-3 2 0,-6 6 0,5-7 0,-8 7 0,-17 17 0,-7 5 0,7-10 0,-38 36 2248,-71 67-2248,-12 18 0,-13 17 0,7-6 0,-6 7 0,-3 5-276,11-10 1,-3 4 0,0 1 0,1-1 275,3-2 0,1-1 0,2-1 0,1-1 0,-12 14 0,3-3 0,3-4 0,14-13 0,1-3 0,6-4 0,-8 7 0,6-6 0,12-12 0,5-6 0,0-1 0,26-26 0,54-63 0,29-34 0,-15 20 0,5-4 0,6-7-181,8-10 1,6-9 0,4-2 0,0 0 180,-14 17 0,1-1 0,1 0 0,-1 1 0,-2 2 0,11-12 0,-1 1 0,-2 2 0,-2 3-164,10-13 1,-2 4 0,-5 4 163,-15 16 0,-5 4 0,-3 3 0,5-9 0,-4 5 0,-9 9 0,-6 5 0,-11-4 0,-83 62 0,3 15 0,-9 11 0,-10 13 0,-8 12 0,-3 4 174,5-1 1,-3 4-1,-1 3 1,2 1-175,-2 3 0,1 1 0,1 2 0,0 0 0,-1 1 0,0 1 0,2-1 0,5-4 60,-3 4 1,4-3 0,6-5-61,-8 11 0,7-8 0,17-17 0,6-6 0,-5 6 0,29-29 0,66-74 0,32-36 0,-2 6 0,10-10-9,-18 17 0,8-7 0,3-3 0,-2 1 9,0 2 0,0 0 0,-1 1 0,0 1 0,-7 7 0,-1 1 0,0 1 0,-3 2 54,12-13 0,-3 2 0,-3 4-54,13-14 0,-9 8 0,-26 26 0,-6 6 0,20-23 0,-53 51 0,-92 87 0,23-15 0,-9 11 0,-5 4 25,3-2 0,-4 6 0,-3 1 1,2 1-26,-2 1 0,0 0 0,1 1 0,0-1 0,2-1 0,1 0 0,1-1 0,3-3-88,-9 7 1,4-3 0,2-3 87,-15 14 0,5-4 0,9-9 0,8-7 0,-3 1 0,42-40 0,50-48 0,19-21 0,15-13 0,5-5 0,9-7 0,5-5-107,1-1 0,6-4 0,2-2 0,3-2 107,-10 9 0,2-1 0,1-2 0,1 1 0,-2 1 0,-2 3 0,0 0 0,-1 1 0,0 0 0,-1 2 0,13-13 0,-1 1 0,-2 2 0,-3 3-59,8-8 0,-4 3 0,-5 3 59,-12 11 0,-4 3 0,-3 3 0,15-16 0,-8 8 0,5-8 0,-33 35 0,-42 41 2219,-47 56-2219,0 2 0,-6 11 0,2-2 0,-3 7 0,-1 2 63,-4 7 0,-1 3 0,1-1-63,2-1 0,1 0 0,2-3 0,-15 26 0,6-7 0,17-25 0,5-7 0,-19 33 0,28-42 0,19-31 0,19-30 0,32-40 240,0-3 0,7-7-240,19-23 0,5-7 0,10-11 0,2-3 0,-2 1 0,-2 1 0,-11 14 0,-4 3 0,-15 17 0,-4 4 0,27-38 0,-21 29 0,-20 26 0,-29 45 0,-49 77 0,5-7 0,-4 8 0,-5 8 0,-2 2 0,-1 6 0,1-3 0,8-12 0,3-6 0,11-20 0,2-4 0,-20 38 0,27-47 0,15-30 0,58-112 0,-13 31 0,5-9 0,3-7 0,5-9 0,0 1-257,-2 4 0,1 1 0,0-1 257,0-2 0,1 0 0,0 1 0,-4 5 0,0 0 0,-1 3 0,15-30 0,-3 6 0,-7 13 0,-5 6 0,-11 20 0,-4 6 0,4-18 0,-16 32 0,-6 16 0,-7 14 771,-3 8-771,-15 17 0,-5 6 0,-19 22 0,-2 3 0,1 0 0,14-13 0,4-4 0,13-15 0,0 1 0,5-7 0,21-17 0,-5 2 0,14-12 0,-13 11 0,-4 2 0,-2 1 0,-1 1 0,1-3 0,0-1 0,1 0 0,-2 0 0,-1 2 0,0-1 0,0 1 0,0 0 0,0 2 0,3-5 0,1 1 0,3-2 0,0-1 0,-3 3 0,1 0 0,-2 0 0,1 1 0,0 0 0,-1 1 0,0-1 0,-2 3 0,-1 0 0,-1 1 0,2 1 0,1-1 0,2-1 0,-1 2 0,-1 0 0,-3 1 0,-1 1 0,2-1 0,-1 1 0,1-1 0,1 1 0,-2-1 0,3-1 0,-1 0 0,-1 0 0,1 0 0,0 1 0,1-1 0,2 0 0,0 0 0,0 0 0,-2 1 0,-2 2 0,1-1 0,0 1 0,2 0 0,0-2 0,0 2 0,-2-1 0,-2 1 0,3 1 0,-3 0 0,3-1 0,-2 0 0,-1 1 0,-7 17 0,-2-5 0,-6 13 0,2-11 0,0 0 0,-1-1 0,-3 6 0,-3 2 0,-3 7 0,-7 6 0,-2 2 0,-2 4 0,2-3 0,-1 3 0,0 3 0,1-2 0,1 0 0,6-8 0,-4 3 0,10-14 0,-6 10 0,-2-1 0,8-9 0,-13 16 0,-1 5 0,9-14 0,-13 23 0,19-27 0,-1 3 0,3-4 0,5-11 0,3-5 0,3-3 0,20-16 0,9-8 0,23-20 0,1-5 0,-1-2 0,-4-3 0,-6 1 0,-4 0 0,-7 4 0,-6 6 0,-6 7 0,-3 4 0,-3 3 0,-1 3 0,0 0 0,0 2 0,0 3 0,-2 0 0,-1 2 0,-1 1 0,0 2 0,0 3 0,-2 3 0,-1 0 0,0 1 0,1 1 0,1-1 0,-1 1 0,-1 1 0,1 1 0,1-2 0,-2 1 0,2-2 0,-3 2 0,2-1 0,0 1 0,0 0 0,1 0 0,-1 1 0,-16 16 0,-4 6 0,-22 20 0,-4 6 0,-6 7 0,-1 4 0,4-4 0,3-1 0,2-4 0,3-3 0,3-4 0,1 3 0,-2 4 0,-3 6 0,-4 8 0,0-2 0,3-1 0,-4 6 0,-1 5 0,-3 5 0,-6 8 0,0 4 0,-6 12 0,-2 4 0,1 3 0,2-1 0,5-4 0,0 5 0,3-4 0,4-6 0,5-9 0,9-20 0,7-16 0,9-20 0,7-14 0,4-9 0,38-36 0,10-16 0,1-2 0,4-7 0,7-10 0,1-4 0,2-7 0,1-3 0,0-1 0,-2-3 0,0-4 0,-1-1 0,-3-1 0,0-1 0,-2 2 0,-1 2 0,-5 7 0,-2 3 0,-8 15 0,-2 3 0,26-35 0,-5 15 0,-10 14 0,-11 20 0,0 0 0,-6 7 0,3-3 0,-10 9 0,-8 11 0,-6 6 0,-4 6 0,0 1 0,-21 31 0,-13 17 0,-37 58 0,21-33 0,-4 7 0,-8 15 0,-2 6 0,15-23 0,0 2 0,1 1 0,1-2 0,1 0 0,1 2 0,0 0 0,0 1 0,2 1 0,-1 1 0,2 1 0,1-1 0,1 0 0,2-1 0,1 0 0,0 1 0,2 0 0,1-2 0,-8 23 0,4-5 0,8-17 0,3-6 0,-13 42 0,14-39 0,7-22 0,9-26 0,4-15 0,1-10 0,12-17 0,19-38 0,25-42 0,-16 25 0,4-9 0,9-18 0,2-7 0,-15 28 0,1-3 0,-1 0-147,1-1 0,-1-1 0,0 1 147,-3 2 0,0 1 0,-3 0 0,12-29 0,-4 2 0,-6 10 0,-4 3 0,-4 10 0,-3 3 0,-5 13 0,-2 3 0,7-34 0,-7 23 0,-4 9 441,-4 15-441,-2 8 0,-1 7 0,-1 6 0,-1 5 0,1 2 0,1 1 0,1-3 0,2-4 0,3-4 0,2-3 0,1-2 0,0 2 0,-1-1 0,-4 13 0,2-10 0,-8 23 0,5-14 0,-4 12 0,0-4 0,0 0 0,-1 4 0,0 3 0,1-4 0,0-1 0,0 0 0,1-4 0,0-1 0,2-1 0,-1 0 0,1 3 0,-3 5 0,0 0 0,-2 3 0,-1 3 0,1 0 0,0-1 0,1-1 0,1-1 0,0-1 0,-1 0 0,0 0 0,-2 3 0,-1 0 0,12 10 0,-1 6 0,14 13 0,-3 8 0,2 6 0,-1 2 0,-3 1 0,-2 0 0,-2 1 0,0 3 0,-1 2 0,0 1 0,-3 0 0,-2-3 0,-2 0 0,-1-4 0,0-2 0,-3-1 0,0-1 0,-2 3 0,-1 3 0,-1 3 0,-1 2 0,1 6 0,2 1 0,1 8 0,5 25 0,-3-23 0,5 44 0,-1-15 0,-3-23 0,1 21 0,-6-46 0,0 8 0,-6-22 0,-11-34 0,-13-40 0,-9-18 0,-15-44 0,24 38 0,1-4 0,0-9 0,3-1 0,1 0 0,5 3 0,-2-44 0,11 37 0,5 33 0,1 19 0,1 19 0,-4 24 0,-16 44 0,1 1 0,-5 10 0,-15 35 0,-6 10 0,8-19 0,-3 5 0,-1-1-140,1-2 0,-1-1 0,1-1 140,2-9 0,1-1 0,1-5 0,-9 16 0,3-10 0,-16 26 0,17-28 0,20-40 0,17-35 0,22-41 420,35-61-420,-11 26 0,5-6 0,11-21 0,3-2 0,0 1 0,0 3 0,-9 12 0,-3 5 0,-8 13 0,-5 7 0,8-12 0,-19 29 0,-41 56 0,-24 29 0,-12 19 0,-6 6 0,-9 10 0,-4 4-563,5-4 1,-5 3-1,-2 3 1,0 1 562,8-10 0,-2 2 0,0 0 0,0 0 0,2-2 0,-10 10 0,2-1 0,2-2 0,2-3-117,-9 9 1,5-4-1,3-4 117,-13 16 0,10-9 0,26-28 0,5-6 0,-22 27 0,37-44 0,36-44 2207,58-72-2207,6-8 0,10-14 0,-17 21 0,4-6 0,1-1-99,6-7 0,1-3 1,-2 3 98,-6 5 0,-1 3 0,-4 4 0,9-15 0,-4 6 0,-9 7 0,-7 10 0,-5 3 0,-59 64 0,-53 74 0,-19 39 0,22-35 0,-5 6 0,4-2 0,-9 10 0,0 2 0,8-11 0,-3 7 0,0 0 0,-9 10 0,-7 10 0,7-8 344,6-5 1,5-5-345,-2 1 0,6-7 0,-5 6 0,52-67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33.011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2765 24575,'5'-35'0,"2"2"0,4 7 0,3-1 0,2-2 0,2 0 0,1-1 0,0 4 0,-2 3 0,-3 3 0,-1 2 0,-3 3 0,1 0 0,-1 1 0,1 0 0,1 0 0,-2 1 0,0 1 0,-1 0 0,-1 1 0,1 1 0,-1-1 0,0-1 0,1 0 0,-2 1 0,1-1 0,1 1 0,-1-2 0,2 0 0,-1 1 0,0 0 0,-1 2 0,0-1 0,0 1 0,1 0 0,0-1 0,-2 2 0,0 1 0,-2 3 0,-1 1 0,2-3 0,-2 3 0,4-6 0,1 3 0,1-2 0,-1 0 0,-3 4 0,0-1 0,-2 2 0,3-3 0,-2 1 0,1-1 0,-1 3 0,0 0 0,1-1 0,0-1 0,0 0 0,0 2 0,-1 0 0,1-1 0,0 0 0,1-1 0,0-2 0,-1 2 0,1-1 0,-1 2 0,0-1 0,2 0 0,2-2 0,0 0 0,0 0 0,-1 0 0,-1 2 0,0 0 0,1-1 0,1-1 0,3-2 0,0 0 0,0 0 0,0-1 0,1 1 0,-1-1 0,1-1 0,1-1 0,0 0 0,2-3 0,1-2 0,2-3 0,3-4 0,1-2 0,1-1 0,0-1 0,-2 1 0,-1-1 0,2-2 0,-1 2 0,3-5 0,-9 11 0,8-10 0,-7 10 0,4-5 0,-2 4 0,-1 3 0,0 1 0,2-1 0,4-2 0,1 1 0,3-3 0,0 2 0,-3 1 0,-3 5 0,-6 4 0,-3 3 0,-1 0 0,-2 2 0,-1 2 0,-4 2 0,-1 2 0,2-3 0,2 0 0,3-2 0,0-2 0,2 0 0,0-1 0,3-1 0,3-4 0,2-1 0,4-5 0,2-2 0,2-2 0,0-1 0,-1-1 0,1 0 0,-1 1 0,3-1 0,-1 2 0,1 1 0,0 1 0,-2 3 0,-1 0 0,1 0 0,0 0 0,2-2 0,2-1 0,-1-1 0,0 0 0,-1 1 0,-4 0 0,-2 1 0,-1-1 0,-2 3 0,0-1 0,1-1 0,-1 1 0,7-5 0,1 0 0,1 2 0,5-2 0,-1 5 0,1 0 0,0-2 0,-2-1 0,-3 0 0,0-2 0,3 1 0,2 4 0,3 0 0,-1 4 0,-3 3 0,-5 0 0,-7 4 0,4 0 0,-2 1 0,-1 1 0,-5 1 0,-10 2 0,-5 0 0,-2-1 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33.012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2994 1 24575,'-17'4'0,"3"-1"0,13-2 0,-2 3 0,-5 1 0,4 1 0,-3-1 0,3-1 0,0-1 0,-2 2 0,0-2 0,1 1 0,-2-1 0,2 3 0,0-2 0,0 2 0,0-1 0,1-1 0,-1 2 0,-1-1 0,1 0 0,-1 0 0,2 0 0,-1 1 0,1-1 0,-2 1 0,1-1 0,0 0 0,0-1 0,1 2 0,-1-3 0,-1 3 0,-2-2 0,-2 1 0,0 2 0,1-1 0,1 0 0,4-3 0,-1 1 0,-2 0 0,0 0 0,-2 2 0,4-1 0,1-1 0,-1 1 0,0-1 0,-1 2 0,-2 0 0,-1 1 0,0 1 0,3-1 0,1-1 0,2-2 0,-2 3 0,0-3 0,-2 3 0,4-3 0,-1 0 0,-2 3 0,1-2 0,-4 3 0,2-2 0,0 1 0,0 0 0,2 0 0,1-1 0,0-2 0,-1 1 0,0-1 0,-4 3 0,3-2 0,0 2 0,0-2 0,2-1 0,-2 1 0,-2 1 0,-1 1 0,1 1 0,-1 1 0,1-1 0,-1 1 0,-1 0 0,-1 1 0,1 0 0,-2 0 0,0 0 0,-1 1 0,0 1 0,0 0 0,0-1 0,3-2 0,2-1 0,0-1 0,3-1 0,-2 0 0,-2 2 0,-1 3 0,-2 0 0,1-1 0,2-1 0,-1-1 0,1 1 0,-1-1 0,1 0 0,0 0 0,1 1 0,-2 0 0,-1 1 0,-3 2 0,-1-1 0,-1 0 0,-1 0 0,1 1 0,-3 0 0,1 2 0,1-1 0,2-1 0,1-1 0,0 0 0,-2 2 0,3-1 0,-3 0 0,0 3 0,-1-1 0,-4 5 0,8-7 0,-3 4 0,5-6 0,-2 2 0,-3 4 0,-3-1 0,0 3 0,-1 0 0,3-3 0,0 1 0,1-2 0,-1 2 0,-3 2 0,-3 2 0,-3 3 0,0-1 0,-1 1 0,-1-1 0,1-1 0,0 0 0,2-2 0,3-1 0,-4 2 0,11-9 0,-7 5 0,9-5 0,-6 3 0,-2 2 0,-1 1 0,-2 1 0,4-3 0,3-3 0,-3 3 0,-7 5 0,-6 4 0,0 1 0,4-4 0,7-5 0,3-2 0,1 0 0,1-1 0,-2 2 0,-2 0 0,-1 3 0,0 1 0,1 0 0,0 0 0,2-1 0,1 0 0,2-3 0,3-2 0,3-2 0,1-1 0,1-1 0,1 1 0,0 0 0,-1-1 0,-1 1 0,0 1 0,-1 2 0,-2 3 0,-1 1 0,-5 5 0,7-9 0,-6 9 0,5-7 0,-3 4 0,-1 0 0,4-4 0,2-2 0,1-3 0,2-2 0,0 1 0,1 0 0,-1 1 0,-1 1 0,0 1 0,-2 1 0,0 2 0,-1 0 0,1 0 0,-1 2 0,-1 0 0,0 3 0,-2 3 0,-1 0 0,2 2 0,-2 3 0,-1 0 0,-1 3 0,-3 4 0,0 2 0,-1 3 0,4-8 0,2-6 0,-8 17 0,-8 11 0,-11 16 0,-6 6 0,4-13 0,-3-2 0,3-3 0,6-9-820,8-11 1,15-18 0,7-10 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33.013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1810 1 24575,'-18'14'0,"2"-2"0,8-3 0,3-4 0,-1 1 0,1-2 0,-2 2 0,0 1 0,1-1 0,1 0 0,1-1 0,-1 1 0,-1-1 0,-1 0 0,1 0 0,1 0 0,1-1 0,-2 2 0,2-3 0,-3 4 0,2-3 0,-1 2 0,1 0 0,1-1 0,1-1 0,-3 2 0,-1-1 0,-2 2 0,3-2 0,1-2 0,-2 3 0,2-2 0,-4 3 0,0-1 0,-1 2 0,1-2 0,1 0 0,2-1 0,0-1 0,1 1 0,-3 1 0,2-2 0,-3 2 0,6-3 0,-2 1 0,-2 1 0,2 0 0,-4 2 0,5-3 0,0 1 0,-1 1 0,-1-1 0,-1 3 0,3-5 0,0 2 0,-1-1 0,-1 0 0,0 2 0,1-2 0,0 0 0,1 1 0,-1 1 0,-1-1 0,0 1 0,-1 0 0,1 0 0,2-1 0,0 0 0,0 0 0,0 0 0,0 0 0,-1 0 0,1-1 0,-1 1 0,1-1 0,-1 1 0,0 1 0,1-1 0,0 1 0,0-1 0,0 0 0,-2 1 0,1 1 0,0-1 0,1-1 0,0 0 0,-1 0 0,-1 2 0,-1 2 0,0-1 0,3-1 0,0-2 0,-1 0 0,0 0 0,-2 0 0,1 0 0,2 1 0,-1-1 0,1 0 0,-2 3 0,-1-2 0,1 1 0,1-1 0,1-2 0,0 2 0,0-1 0,0 1 0,-1-1 0,2 0 0,-2 2 0,3-2 0,-3 2 0,1-4 0,0 2 0,-2 3 0,4-4 0,-2 3 0,1-2 0,-1 0 0,0 0 0,-1 0 0,1-1 0,1 2 0,0 0 0,0 1 0,-1-2 0,0-1 0,0 2 0,-1-1 0,2 1 0,-2-1 0,0 0 0,0 2 0,-1 0 0,1-1 0,1-1 0,-1 0 0,-1 1 0,-1 1 0,0 1 0,2-2 0,0 0 0,1-1 0,-1 0 0,0 0 0,-2 1 0,3-2 0,-1 0 0,1 2 0,0-2 0,-2 2 0,0-1 0,0 0 0,2-2 0,-2 4 0,4-4 0,-3 3 0,0-1 0,-2 0 0,3-1 0,-2 1 0,2-2 0,-2 2 0,0 0 0,0 1 0,1 0 0,1-2 0,-2 1 0,2-1 0,-2 1 0,1-1 0,1 0 0,-1 2 0,0-1 0,-1 2 0,3-4 0,-3 2 0,2-1 0,-4 1 0,2 1 0,0-1 0,2-1 0,0 1 0,0-1 0,-2 2 0,1-2 0,0 1 0,1-1 0,-2 3 0,1-3 0,0 2 0,0-2 0,0 0 0,-1 3 0,2-4 0,-2 4 0,2-3 0,-1 1 0,-1 1 0,-1 0 0,-1 1 0,0 0 0,1 0 0,3-2 0,1-1 0,-2 2 0,1-1 0,-1 0 0,1 0 0,0 1 0,1-2 0,-2 4 0,2-4 0,-2 2 0,0 1 0,2-4 0,-2 5 0,2-5 0,-2 2 0,1 1 0,0-1 0,0 0 0,0 0 0,0-1 0,-2 3 0,1-3 0,-1 3 0,3-3 0,-1 0 0,-1 3 0,2-2 0,-2 0 0,1 1 0,1-2 0,-2 2 0,1-1 0,0 0 0,-1 1 0,0-2 0,-1 2 0,0 1 0,2-1 0,0 2 0,0-2 0,1-3 0,-2 3 0,1 0 0,0 0 0,0 0 0,0-2 0,-1 2 0,0-1 0,-2 1 0,2 0 0,-1-1 0,0 1 0,2 0 0,-1-1 0,-1 1 0,1 0 0,-1 1 0,1-2 0,1 1 0,0-1 0,-1-1 0,-1 2 0,0 0 0,0-1 0,1 1 0,1-2 0,-1 2 0,1-2 0,-2 2 0,3-2 0,-3 2 0,0 0 0,-1 0 0,-1 1 0,2-1 0,1 0 0,1-2 0,-1 2 0,-2 1 0,0 0 0,2-1 0,1-1 0,0 0 0,-1 0 0,1 0 0,-2 0 0,2 0 0,0 0 0,-1 1 0,1 0 0,-1-1 0,1 0 0,1-1 0,-1 2 0,0 0 0,0 0 0,-1-1 0,1 2 0,-1-1 0,0 1 0,1-2 0,0 0 0,0 2 0,-1-1 0,-2 2 0,2-1 0,0 0 0,1-1 0,1-1 0,-1 2 0,-1-3 0,-1 3 0,1-2 0,-1 2 0,2-1 0,1-1 0,-1 2 0,-2 1 0,-1 1 0,-1 2 0,0-1 0,1-1 0,-1 1 0,1 0 0,-1-1 0,0 2 0,0 0 0,-1-1 0,0 0 0,1 1 0,0 1 0,1 1 0,0-1 0,-1 3 0,-3 3 0,-1 2 0,0-1 0,7-9 0,1-5 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33.014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1 24575,'0'0'0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9:02.318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240 4036 24575,'49'-54'0,"16"-23"0,-21 23 0,5-4 0,14-16 0,5-5 0,7-8 0,3-2 0,-22 27 0,2-1 0,-1 1 0,28-29 0,0 1 0,-8 10 0,0 3 0,-1 3 0,-2 3 0,-6 8 0,-2 3 0,-7 7 0,-3 4 0,30-24 0,-27 25 0,-24 19 0,-13 9 0,-10 11 0,-11 5 0,-14 9 0,-40 22 0,-50 35 0,23-9 0,-6 7 0,17-9 0,-3 3 0,0 3-218,-4 3 0,0 2 1,-1 3 217,-12 14 0,0 3 0,6-5 0,0 1 0,4 0 0,13-10 0,-1 5 0,7-6 0,9-4 0,4-2 0,-9 13 0,0-1 0,12-11 0,4-5 0,-10 13 0,7-11 0,20-32 653,1 0-653,8-9 0,13-15 0,63-43 0,-11 5 0,10-8 0,12-7 0,10-8 0,5-3-600,-4 3 0,4-4 0,3-1 0,2-2 600,-12 8 0,1-1 0,2-1 0,1 0 0,0 0 0,4-4 0,3-1 0,-1 0 0,-1 1 0,-3 2 0,8-6 0,-4 2 0,-2 2 0,-2 1-309,13-10 1,-4 3 0,-3 1 308,-11 8 0,-3 2 0,-5 2 0,11-9 0,-6 4 0,-8 6 0,-7 5 0,6-6 0,-49 37 2277,-25 20-2277,-43 35 524,3 2 0,-6 8-524,-21 21 0,-6 10 0,13-12 0,-3 5 0,-2 2-518,-9 11 1,-2 3 0,0 2 517,15-18 0,0 2 0,-1 1 0,0 0 0,-1 3 0,-1 0 0,0 1 0,2-2 0,-18 19 0,2-1 0,2-2 0,8-9 0,3-2 0,2-3 0,11-11 0,1-3 0,4-3 0,-9 11 0,4-4 0,13-14 0,4-4 0,-12 16 0,24-27 0,17-21 1552,19-19-1552,31-26 0,54-48 0,-18 12 0,9-11 0,-5 3 0,6-7 0,2-4-581,-13 12 1,2-2 0,2-3 0,0-1 580,8-9 0,1-2 0,0-2 0,-1 2 0,-3 2 0,-1-1 0,-3 2 0,-2 2-156,7-9 0,-4 3 1,-3 1 155,-5 3 0,-2 0 0,-9 11 0,-16 17 0,-5 5 0,10-13 0,-24 16 0,-47 39 0,-81 68 0,36-12 0,-8 11 0,-3 3 0,-14 14 0,-3 6 0,-3 3-72,14-10 0,-3 4 1,-2 1-1,2 1 72,-4 2 0,1 2 0,-1 0 0,2-1 0,6-4 0,0-1 0,1 0 0,1 1-180,0-2 0,1 1 0,1 0 0,2-3 180,-12 16 0,3-3 0,5-4-71,14-13 1,5-3-1,1-3 71,-16 20 0,6-5 0,18-21 0,6-6 0,-8 11 2412,19-23-2412,19-22 1335,11-13-1335,33-35 260,34-40-260,0 1 0,9-9 0,-14 14 0,4-3 0,2-3-233,6-6 1,1-3 0,1 1 232,-1-1 0,1 0 0,-2 2 0,-7 8 0,-2 2 0,-3 1 0,20-22 0,-8 7 0,-24 30 0,-4 4 0,25-36 0,-44 55 0,-14 9 0,-61 57 0,-2 6 0,-8 10 0,3-2 0,-6 5 0,0 1 0,-2 3 0,-1 1 0,0 0 0,0 1 0,1 1 0,0 0 232,6-5 0,0 0 1,4-2-233,-9 9 0,4-3 0,6-7 0,6-5 0,0 0 0,27-26 0,21-19 0,30-23 0,40-37 0,6-7 0,12-13 0,-6 2 0,7-7 0,4-5-803,-5 5 1,5-5 0,2-2 0,1-3 802,-11 11 0,3-4 0,0 0 0,-1 0 0,-2 1 0,-5 5 0,-2 0 0,0 1 0,-3 2 0,-1 0-188,6-6 1,-2 1-1,-2 2 1,-6 3 187,4-6 0,-6 4 0,-5 5 0,4-9 0,-7 7 0,-10 13 0,-9 7 0,-11-4 0,-100 89 0,-15 31 0,-17 21 0,30-22 0,-6 6 0,-3 5 0,0 2 157,10-9 1,-2 2 0,-1 2 0,1 1-1,1 0-157,0 0 0,1 1 0,-1 0 0,3-1 0,2-1 0,-7 5 0,3 0 0,2-3 0,4-3 249,-6 6 1,5-3 0,3-4-250,-16 17 0,7-7 0,22-24 0,5-5 0,-18 21 0,40-43 0,37-34 2378,50-46-2378,4-5 0,10-12 0,-3 3 0,7-8 0,3-2-575,-8 7 1,3-2 0,2-3 0,0-1 574,-8 8 0,2-1 0,0-2 0,0 0 0,-1 1 0,15-16 0,1 1 0,-2 0 0,-3 3-181,-7 6 0,-2 2 0,-3 2 1,-2 2 180,7-10 0,-3 2 0,-6 6 0,5-7 0,-8 7 0,-17 17 0,-7 5 0,7-10 0,-38 36 2248,-71 67-2248,-12 18 0,-13 17 0,7-6 0,-6 7 0,-3 5-276,11-10 1,-3 4 0,0 1 0,1-1 275,3-2 0,1-1 0,2-1 0,1-1 0,-12 14 0,3-3 0,3-4 0,14-13 0,1-3 0,6-4 0,-8 7 0,6-6 0,12-12 0,5-6 0,0-1 0,26-26 0,54-63 0,29-34 0,-15 20 0,5-4 0,6-7-181,8-10 1,6-9 0,4-2 0,0 0 180,-14 17 0,1-1 0,1 0 0,-1 1 0,-2 2 0,11-12 0,-1 1 0,-2 2 0,-2 3-164,10-13 1,-2 4 0,-5 4 163,-15 16 0,-5 4 0,-3 3 0,5-9 0,-4 5 0,-9 9 0,-6 5 0,-11-4 0,-83 62 0,3 15 0,-9 11 0,-10 13 0,-8 12 0,-3 4 174,5-1 1,-3 4-1,-1 3 1,2 1-175,-2 3 0,1 1 0,1 2 0,0 0 0,-1 1 0,0 1 0,2-1 0,5-4 60,-3 4 1,4-3 0,6-5-61,-8 11 0,7-8 0,17-17 0,6-6 0,-5 6 0,29-29 0,66-74 0,32-36 0,-2 6 0,10-10-9,-18 17 0,8-7 0,3-3 0,-2 1 9,0 2 0,0 0 0,-1 1 0,0 1 0,-7 7 0,-1 1 0,0 1 0,-3 2 54,12-13 0,-3 2 0,-3 4-54,13-14 0,-9 8 0,-26 26 0,-6 6 0,20-23 0,-53 51 0,-92 87 0,23-15 0,-9 11 0,-5 4 25,3-2 0,-4 6 0,-3 1 1,2 1-26,-2 1 0,0 0 0,1 1 0,0-1 0,2-1 0,1 0 0,1-1 0,3-3-88,-9 7 1,4-3 0,2-3 87,-15 14 0,5-4 0,9-9 0,8-7 0,-3 1 0,42-40 0,50-48 0,19-21 0,15-13 0,5-5 0,9-7 0,5-5-107,1-1 0,6-4 0,2-2 0,3-2 107,-10 9 0,2-1 0,1-2 0,1 1 0,-2 1 0,-2 3 0,0 0 0,-1 1 0,0 0 0,-1 2 0,13-13 0,-1 1 0,-2 2 0,-3 3-59,8-8 0,-4 3 0,-5 3 59,-12 11 0,-4 3 0,-3 3 0,15-16 0,-8 8 0,5-8 0,-33 35 0,-42 41 2219,-47 56-2219,0 2 0,-6 11 0,2-2 0,-3 7 0,-1 2 63,-4 7 0,-1 3 0,1-1-63,2-1 0,1 0 0,2-3 0,-15 26 0,6-7 0,17-25 0,5-7 0,-19 33 0,28-42 0,19-31 0,19-30 0,32-40 240,0-3 0,7-7-240,19-23 0,5-7 0,10-11 0,2-3 0,-2 1 0,-2 1 0,-11 14 0,-4 3 0,-15 17 0,-4 4 0,27-38 0,-21 29 0,-20 26 0,-29 45 0,-49 77 0,5-7 0,-4 8 0,-5 8 0,-2 2 0,-1 6 0,1-3 0,8-12 0,3-6 0,11-20 0,2-4 0,-20 38 0,27-47 0,15-30 0,58-112 0,-13 31 0,5-9 0,3-7 0,5-9 0,0 1-257,-2 4 0,1 1 0,0-1 257,0-2 0,1 0 0,0 1 0,-4 5 0,0 0 0,-1 3 0,15-30 0,-3 6 0,-7 13 0,-5 6 0,-11 20 0,-4 6 0,4-18 0,-16 32 0,-6 16 0,-7 14 771,-3 8-771,-15 17 0,-5 6 0,-19 22 0,-2 3 0,1 0 0,14-13 0,4-4 0,13-15 0,0 1 0,5-7 0,21-17 0,-5 2 0,14-12 0,-13 11 0,-4 2 0,-2 1 0,-1 1 0,1-3 0,0-1 0,1 0 0,-2 0 0,-1 2 0,0-1 0,0 1 0,0 0 0,0 2 0,3-5 0,1 1 0,3-2 0,0-1 0,-3 3 0,1 0 0,-2 0 0,1 1 0,0 0 0,-1 1 0,0-1 0,-2 3 0,-1 0 0,-1 1 0,2 1 0,1-1 0,2-1 0,-1 2 0,-1 0 0,-3 1 0,-1 1 0,2-1 0,-1 1 0,1-1 0,1 1 0,-2-1 0,3-1 0,-1 0 0,-1 0 0,1 0 0,0 1 0,1-1 0,2 0 0,0 0 0,0 0 0,-2 1 0,-2 2 0,1-1 0,0 1 0,2 0 0,0-2 0,0 2 0,-2-1 0,-2 1 0,3 1 0,-3 0 0,3-1 0,-2 0 0,-1 1 0,-7 17 0,-2-5 0,-6 13 0,2-11 0,0 0 0,-1-1 0,-3 6 0,-3 2 0,-3 7 0,-7 6 0,-2 2 0,-2 4 0,2-3 0,-1 3 0,0 3 0,1-2 0,1 0 0,6-8 0,-4 3 0,10-14 0,-6 10 0,-2-1 0,8-9 0,-13 16 0,-1 5 0,9-14 0,-13 23 0,19-27 0,-1 3 0,3-4 0,5-11 0,3-5 0,3-3 0,20-16 0,9-8 0,23-20 0,1-5 0,-1-2 0,-4-3 0,-6 1 0,-4 0 0,-7 4 0,-6 6 0,-6 7 0,-3 4 0,-3 3 0,-1 3 0,0 0 0,0 2 0,0 3 0,-2 0 0,-1 2 0,-1 1 0,0 2 0,0 3 0,-2 3 0,-1 0 0,0 1 0,1 1 0,1-1 0,-1 1 0,-1 1 0,1 1 0,1-2 0,-2 1 0,2-2 0,-3 2 0,2-1 0,0 1 0,0 0 0,1 0 0,-1 1 0,-16 16 0,-4 6 0,-22 20 0,-4 6 0,-6 7 0,-1 4 0,4-4 0,3-1 0,2-4 0,3-3 0,3-4 0,1 3 0,-2 4 0,-3 6 0,-4 8 0,0-2 0,3-1 0,-4 6 0,-1 5 0,-3 5 0,-6 8 0,0 4 0,-6 12 0,-2 4 0,1 3 0,2-1 0,5-4 0,0 5 0,3-4 0,4-6 0,5-9 0,9-20 0,7-16 0,9-20 0,7-14 0,4-9 0,38-36 0,10-16 0,1-2 0,4-7 0,7-10 0,1-4 0,2-7 0,1-3 0,0-1 0,-2-3 0,0-4 0,-1-1 0,-3-1 0,0-1 0,-2 2 0,-1 2 0,-5 7 0,-2 3 0,-8 15 0,-2 3 0,26-35 0,-5 15 0,-10 14 0,-11 20 0,0 0 0,-6 7 0,3-3 0,-10 9 0,-8 11 0,-6 6 0,-4 6 0,0 1 0,-21 31 0,-13 17 0,-37 58 0,21-33 0,-4 7 0,-8 15 0,-2 6 0,15-23 0,0 2 0,1 1 0,1-2 0,1 0 0,1 2 0,0 0 0,0 1 0,2 1 0,-1 1 0,2 1 0,1-1 0,1 0 0,2-1 0,1 0 0,0 1 0,2 0 0,1-2 0,-8 23 0,4-5 0,8-17 0,3-6 0,-13 42 0,14-39 0,7-22 0,9-26 0,4-15 0,1-10 0,12-17 0,19-38 0,25-42 0,-16 25 0,4-9 0,9-18 0,2-7 0,-15 28 0,1-3 0,-1 0-147,1-1 0,-1-1 0,0 1 147,-3 2 0,0 1 0,-3 0 0,12-29 0,-4 2 0,-6 10 0,-4 3 0,-4 10 0,-3 3 0,-5 13 0,-2 3 0,7-34 0,-7 23 0,-4 9 441,-4 15-441,-2 8 0,-1 7 0,-1 6 0,-1 5 0,1 2 0,1 1 0,1-3 0,2-4 0,3-4 0,2-3 0,1-2 0,0 2 0,-1-1 0,-4 13 0,2-10 0,-8 23 0,5-14 0,-4 12 0,0-4 0,0 0 0,-1 4 0,0 3 0,1-4 0,0-1 0,0 0 0,1-4 0,0-1 0,2-1 0,-1 0 0,1 3 0,-3 5 0,0 0 0,-2 3 0,-1 3 0,1 0 0,0-1 0,1-1 0,1-1 0,0-1 0,-1 0 0,0 0 0,-2 3 0,-1 0 0,12 10 0,-1 6 0,14 13 0,-3 8 0,2 6 0,-1 2 0,-3 1 0,-2 0 0,-2 1 0,0 3 0,-1 2 0,0 1 0,-3 0 0,-2-3 0,-2 0 0,-1-4 0,0-2 0,-3-1 0,0-1 0,-2 3 0,-1 3 0,-1 3 0,-1 2 0,1 6 0,2 1 0,1 8 0,5 25 0,-3-23 0,5 44 0,-1-15 0,-3-23 0,1 21 0,-6-46 0,0 8 0,-6-22 0,-11-34 0,-13-40 0,-9-18 0,-15-44 0,24 38 0,1-4 0,0-9 0,3-1 0,1 0 0,5 3 0,-2-44 0,11 37 0,5 33 0,1 19 0,1 19 0,-4 24 0,-16 44 0,1 1 0,-5 10 0,-15 35 0,-6 10 0,8-19 0,-3 5 0,-1-1-140,1-2 0,-1-1 0,1-1 140,2-9 0,1-1 0,1-5 0,-9 16 0,3-10 0,-16 26 0,17-28 0,20-40 0,17-35 0,22-41 420,35-61-420,-11 26 0,5-6 0,11-21 0,3-2 0,0 1 0,0 3 0,-9 12 0,-3 5 0,-8 13 0,-5 7 0,8-12 0,-19 29 0,-41 56 0,-24 29 0,-12 19 0,-6 6 0,-9 10 0,-4 4-563,5-4 1,-5 3-1,-2 3 1,0 1 562,8-10 0,-2 2 0,0 0 0,0 0 0,2-2 0,-10 10 0,2-1 0,2-2 0,2-3-117,-9 9 1,5-4-1,3-4 117,-13 16 0,10-9 0,26-28 0,5-6 0,-22 27 0,37-44 0,36-44 2207,58-72-2207,6-8 0,10-14 0,-17 21 0,4-6 0,1-1-99,6-7 0,1-3 1,-2 3 98,-6 5 0,-1 3 0,-4 4 0,9-15 0,-4 6 0,-9 7 0,-7 10 0,-5 3 0,-59 64 0,-53 74 0,-19 39 0,22-35 0,-5 6 0,4-2 0,-9 10 0,0 2 0,8-11 0,-3 7 0,0 0 0,-9 10 0,-7 10 0,7-8 344,6-5 1,5-5-345,-2 1 0,6-7 0,-5 6 0,52-67 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33.015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 1 24575,'0'0'0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33.016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0 24575,'0'0'0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33.017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 1 24575,'0'0'0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33.018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 1 24575,'0'0'0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33.047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15 440 24575,'-2'8'0,"-5"25"0,4-16 0,1-6 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36.279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2554 1 24575,'-24'6'0,"8"-3"0,2 3 0,8-2 0,-3 2 0,-1-1 0,-2 1 0,-2-1 0,1 1 0,3-1 0,2 0 0,2-1 0,1-1 0,-1 1 0,1-1 0,-1 1 0,0-1 0,0 1 0,1 0 0,-1 0 0,2-1 0,-2 2 0,0 0 0,0-1 0,-1 1 0,4-1 0,-2 0 0,0 1 0,-2 0 0,0-1 0,0 0 0,2 1 0,0-1 0,0 1 0,-1-1 0,-3 2 0,0 0 0,0 1 0,3-2 0,2-1 0,-2 2 0,2-3 0,-3 3 0,2-2 0,0 0 0,0 1 0,-2 0 0,1 0 0,-3 1 0,3-2 0,2 1 0,-1-1 0,0 0 0,-1 0 0,0 0 0,0 1 0,0-1 0,1-1 0,-2 2 0,-1-1 0,-4 2 0,2-1 0,1 0 0,2-1 0,2-2 0,-1 3 0,2-3 0,-3 3 0,1 0 0,-1-1 0,-1 2 0,0-1 0,0 0 0,1 0 0,3-1 0,-2 0 0,0 2 0,1-2 0,-2 1 0,3-2 0,-1 1 0,-3 2 0,1-2 0,-3 4 0,6-5 0,-1 2 0,-1-1 0,0 0 0,-1 1 0,1 0 0,1-2 0,1 2 0,-2-2 0,0 1 0,-1 0 0,2 1 0,0-1 0,0 0 0,0 0 0,-1 0 0,-1 1 0,2 0 0,0-1 0,-1 1 0,1-1 0,-4 1 0,2 0 0,1-1 0,0 1 0,2-1 0,-3 2 0,2-2 0,-4 2 0,3-2 0,1 0 0,-1 0 0,2 0 0,-3 1 0,2-1 0,0 1 0,-1 0 0,2-2 0,-3 4 0,1-4 0,-1 3 0,1-2 0,2-1 0,-1 3 0,0-1 0,-2 2 0,2-3 0,0 0 0,-1 1 0,1-2 0,-3 3 0,0 0 0,-2 1 0,0 1 0,2-1 0,1-1 0,2-1 0,-1 0 0,-1 0 0,0-1 0,-1 0 0,2-1 0,1 0 0,-1 1 0,2 0 0,-3 1 0,0 0 0,1 0 0,1-1 0,0-1 0,0 2 0,-1-1 0,0 1 0,2-1 0,-2 1 0,2 0 0,-2 0 0,1 0 0,0-1 0,1 0 0,-1 1 0,1-1 0,-2 1 0,0 0 0,1-1 0,1 0 0,-1 1 0,0 0 0,-2 1 0,0-1 0,1 1 0,1-2 0,0 0 0,1 1 0,-2 0 0,0 1 0,2-3 0,-2 3 0,1-2 0,-1 1 0,0-1 0,2 0 0,-2 0 0,1 0 0,-2 2 0,1-2 0,1 0 0,0 1 0,0-2 0,0 2 0,-1 0 0,-1-1 0,1 1 0,0-1 0,2-1 0,-2 1 0,1-1 0,-2 2 0,0-1 0,1 1 0,1 0 0,1-2 0,-4 3 0,2-1 0,-3 1 0,4-2 0,1 0 0,-1 1 0,1 0 0,-1 0 0,1 0 0,-1-1 0,1 0 0,-2 1 0,1 0 0,-1-1 0,2 2 0,-1-2 0,-2 3 0,-1 0 0,0 0 0,2 0 0,3-3 0,-1 0 0,-2 2 0,-1 1 0,0-2 0,1 0 0,2-2 0,-1 0 0,-2 1 0,-2 2 0,-2 2 0,0 1 0,1-1 0,5-3 0,2-1 0,-3 1 0,0-1 0,-3 3 0,0-1 0,1-1 0,2 1 0,2-1 0,-1 1 0,0-2 0,-3 2 0,1 0 0,-1 0 0,0 0 0,2-1 0,2 0 0,-1-1 0,-1 1 0,0 0 0,-1 0 0,1 1 0,-1 2 0,-1 0 0,1-1 0,1-1 0,0-1 0,1 1 0,0-1 0,0 1 0,1-2 0,0 1 0,-2 1 0,1-1 0,-2 2 0,3-2 0,-4 3 0,2-3 0,1 1 0,-1 1 0,4-4 0,-8 6 0,1 0 0,-6 4 0,1 0 0,1-2 0,2-2 0,3-2 0,-1 0 0,0 0 0,0 0 0,-1 1 0,3-2 0,-1 0 0,2-1 0,2-1 0,-2 0 0,1 0 0,-2 2 0,0 0 0,0 0 0,-1 1 0,0-1 0,0 1 0,0 0 0,0 0 0,-1 0 0,2-1 0,2-1 0,1-1 0,-2 3 0,1-2 0,-3 4 0,1-2 0,1 1 0,0-1 0,2-1 0,0-1 0,-1 0 0,-2 2 0,-1 1 0,-1 2 0,0 0 0,-1-1 0,0 1 0,-1 0 0,0 1 0,1-2 0,2-2 0,3-1 0,-1-2 0,0 3 0,-2 1 0,-1-1 0,2 0 0,1-1 0,-1 1 0,3-2 0,-1 2 0,1-3 0,2 1 0,-4 3 0,2-3 0,-2 1 0,2-1 0,0 0 0,-1 2 0,-3 2 0,2-2 0,-3 3 0,3-4 0,-1 1 0,3-1 0,1-1 0,-2 1 0,0 0 0,-3 3 0,2-1 0,1 0 0,1-2 0,2-2 0,-3 3 0,0 0 0,-3 3 0,1-1 0,0 1 0,0-1 0,-1 1 0,0 0 0,1-1 0,0 0 0,-1-1 0,-1 1 0,-1 1 0,0 1 0,-1 1 0,0 0 0,0-1 0,1-1 0,0 2 0,0 2 0,-1 2 0,-3 5 0,-2 2 0,1 0 0,1-3 0,5-5 0,4-8 0,3-3 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36.304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15 440 24575,'-2'7'0,"-5"27"0,4-17 0,1-5 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36.305"/>
    </inkml:context>
    <inkml:brush xml:id="br0">
      <inkml:brushProperty name="width" value="0.1" units="cm"/>
      <inkml:brushProperty name="height" value="0.1" units="cm"/>
      <inkml:brushProperty name="color" value="#050819"/>
    </inkml:brush>
  </inkml:definitions>
  <inkml:trace contextRef="#ctx0" brushRef="#br0">0 153 24575,'0'-9'0,"0"0"0,1 8 0,0 0 0,-1-3 0,3 2 0,1-2 0,-3 1 0,1 2 0,0-1 0,1 0 0,1 0 0,0 1 0,-3-2 0,2 3 0,-1-1 0,1 0 0,-1-3 0,3 3 0,-2-2 0,0 2 0,-2 0 0,2-1 0,2-1 0,2-2 0,0 1 0,-1 0 0,-2 2 0,-2 1 0,2-1 0,-3 0 0,4-2 0,0 0 0,-1 1 0,1-1 0,-2 3 0,1-2 0,-1 2 0,0 0 0,1-2 0,-1 1 0,0 1 0,-1-1 0,1 1 0,0-1 0,0 2 0,0-3 0,2 2 0,-3 0 0,2 1 0,-1-2 0,0 0 0,2-1 0,2 0 0,1 1 0,0-1 0,-2 1 0,-2 1 0,1 0 0,0-2 0,-2 3 0,2-2 0,-1 2 0,0-1 0,-3-1 0,5 2 0,-2-1 0,2 0 0,0 1 0,-1 0 0,-1-1 0,0 1 0,1-2 0,2 2 0,2 0 0,0-1 0,-1 0 0,-1 1 0,-2 0 0,-1 0 0,0 0 0,0 0 0,3 0 0,0 0 0,-1 0 0,-1 0 0,-3 0 0,3 0 0,0 0 0,0 0 0,0 0 0,0 2 0,-1-2 0,1 3 0,-1-2 0,-2 0 0,2 1 0,-2-1 0,1 0 0,0 0 0,1 1 0,1 0 0,0 1 0,-1-2 0,-2 0 0,1 2 0,-2-3 0,3 3 0,0-1 0,-1-1 0,1 3 0,-1-4 0,-1 3 0,0-1 0,1 0 0,1 2 0,-1-2 0,1 1 0,0-1 0,-2 1 0,1-2 0,-2 1 0,2 0 0,-1 1 0,3 0 0,-1-1 0,-2 1 0,0-2 0,0 3 0,-1-4 0,3 4 0,-2-2 0,0 1 0,1 0 0,0 0 0,-1 0 0,0 0 0,0-1 0,1 1 0,-2-1 0,3 2 0,-3 0 0,3 0 0,-3-2 0,3 3 0,-2-2 0,-1 0 0,1-1 0,-1 0 0,0 2 0,1-2 0,1 2 0,-1 1 0,1-4 0,-2 3 0,0-2 0,2 1 0,-2-2 0,0 2 0,2-1 0,-1 2 0,2 0 0,0-1 0,0 2 0,-3 0 0,1-1 0,0-2 0,-1 2 0,0-3 0,1 2 0,0-2 0,0 3 0,1 0 0,-2-1 0,1 1 0,0-1 0,-1 0 0,-1-2 0,1 3 0,0-1 0,1 0 0,-1-1 0,-1 1 0,1-1 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36.306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1 200 24575,'6'-6'0,"0"1"0,-4 2 0,-1 2 0,-2-4 0,1 0 0,0-1 0,1 1 0,0 3 0,0-1 0,1 1 0,-1-1 0,1 1 0,1-1 0,-1-3 0,0 1 0,0 2 0,-1 0 0,1 2 0,0-2 0,-2 2 0,4-3 0,-2-1 0,3 0 0,0-1 0,-1 2 0,1 0 0,-3 2 0,1-1 0,1 1 0,-3 1 0,3-1 0,-1-1 0,0 0 0,2 0 0,-3-1 0,1 3 0,-2-2 0,1 2 0,1 0 0,-1-1 0,2-1 0,1 1 0,-1-1 0,1 1 0,-3 1 0,2 0 0,-1 0 0,0 1 0,1-3 0,0 2 0,-1 0 0,0-1 0,2 0 0,-3 1 0,1 0 0,-1 1 0,2-3 0,-1 1 0,2 0 0,-2 0 0,1 1 0,-1 1 0,0-2 0,-2 2 0,2-1 0,1-1 0,-1 2 0,4-2 0,-2 0 0,-4 1 0,3 1 0,-2 0 0,2-2 0,-2 1 0,2 0 0,0 0 0,-1 1 0,1 0 0,-1-2 0,-1 1 0,3 0 0,-1 0 0,1-1 0,-1 2 0,-1 0 0,0-1 0,1 0 0,-2 1 0,2 0 0,-1 0 0,1 0 0,0-1 0,0-1 0,3 1 0,-3 1 0,3 0 0,-3 0 0,1 0 0,-1 0 0,-1-1 0,-1 0 0,3 1 0,0-2 0,1 2 0,0 0 0,2 0 0,0 0 0,-2-1 0,3 0 0,-1 1 0,-2 0 0,3 0 0,-7 0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36.307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0 139 24575,'5'-4'0,"0"0"0,-4 2 0,0 2 0,2-3 0,-1 1 0,1-2 0,-1 2 0,0 0 0,0 0 0,1 1 0,0 0 0,1-2 0,-1 2 0,-1 0 0,-1-2 0,4 2 0,-2-2 0,2 0 0,0-1 0,-2 1 0,4 0 0,-5 3 0,1-3 0,-1 3 0,1-2 0,-1 0 0,2 1 0,-3-1 0,1 2 0,1-3 0,-1 1 0,2 1 0,1-3 0,-2 3 0,-1-1 0,-1 1 0,2-1 0,1 0 0,-1-1 0,2 1 0,0-1 0,0 0 0,0 1 0,-1 0 0,0 2 0,-3-2 0,3 1 0,-3-1 0,5 0 0,-3 1 0,-1-1 0,-1 1 0,3-1 0,-1 0 0,0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9:02.319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2765 24575,'5'-35'0,"2"2"0,4 7 0,3-1 0,2-2 0,2 0 0,1-1 0,0 4 0,-2 3 0,-3 3 0,-1 2 0,-3 3 0,1 0 0,-1 1 0,1 0 0,1 0 0,-2 1 0,0 1 0,-1 0 0,-1 1 0,1 1 0,-1-1 0,0-1 0,1 0 0,-2 1 0,1-1 0,1 1 0,-1-2 0,2 0 0,-1 1 0,0 0 0,-1 2 0,0-1 0,0 1 0,1 0 0,0-1 0,-2 2 0,0 1 0,-2 3 0,-1 1 0,2-3 0,-2 3 0,4-6 0,1 3 0,1-2 0,-1 0 0,-3 4 0,0-1 0,-2 2 0,3-3 0,-2 1 0,1-1 0,-1 3 0,0 0 0,1-1 0,0-1 0,0 0 0,0 2 0,-1 0 0,1-1 0,0 0 0,1-1 0,0-2 0,-1 2 0,1-1 0,-1 2 0,0-1 0,2 0 0,2-2 0,0 0 0,0 0 0,-1 0 0,-1 2 0,0 0 0,1-1 0,1-1 0,3-2 0,0 0 0,0 0 0,0-1 0,1 1 0,-1-1 0,1-1 0,1-1 0,0 0 0,2-3 0,1-2 0,2-3 0,3-4 0,1-2 0,1-1 0,0-1 0,-2 1 0,-1-1 0,2-2 0,-1 2 0,3-5 0,-9 11 0,8-10 0,-7 10 0,4-5 0,-2 4 0,-1 3 0,0 1 0,2-1 0,4-2 0,1 1 0,3-3 0,0 2 0,-3 1 0,-3 5 0,-6 4 0,-3 3 0,-1 0 0,-2 2 0,-1 2 0,-4 2 0,-1 2 0,2-3 0,2 0 0,3-2 0,0-2 0,2 0 0,0-1 0,3-1 0,3-4 0,2-1 0,4-5 0,2-2 0,2-2 0,0-1 0,-1-1 0,1 0 0,-1 1 0,3-1 0,-1 2 0,1 1 0,0 1 0,-2 3 0,-1 0 0,1 0 0,0 0 0,2-2 0,2-1 0,-1-1 0,0 0 0,-1 1 0,-4 0 0,-2 1 0,-1-1 0,-2 3 0,0-1 0,1-1 0,-1 1 0,7-5 0,1 0 0,1 2 0,5-2 0,-1 5 0,1 0 0,0-2 0,-2-1 0,-3 0 0,0-2 0,3 1 0,2 4 0,3 0 0,-1 4 0,-3 3 0,-5 0 0,-7 4 0,4 0 0,-2 1 0,-1 1 0,-5 1 0,-10 2 0,-5 0 0,-2-1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36.308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65 24575,'14'-5'0,"-3"2"0,-5 1 0,-2 2 0,-2-2 0,2 2 0,-3-1 0,4-1 0,-2 0 0,0-1 0,1 3 0,-1-3 0,-2 2 0,1-1 0,2 2 0,-1-3 0,-1 2 0,-11 1 0,6 0 0,-7 0 0,5 1 0,0 0 0,4 1 0,9-2 0,-2-2 0,6 0 0,-6 1 0,0-1 0,-1 1 0,0 0 0,0 0 0,-3-1 0,3 0 0,-2 2 0,1-1 0,-2 1 0,1 0 0,0 0 0,0 0 0,-1-2 0,2 1 0,-1 0 0,2 0 0,-3 1 0,0-2 0,1 2 0,1-1 0,1 1 0,1 0 0,0 0 0,0 0 0,-1 0 0,0 0 0,-1 0 0,-2 0 0,3 0 0,-1 0 0,1 0 0,-1 0 0,0 1 0,1 1 0,-2-2 0,1 1 0,4 1 0,-5 0 0,2-1 0,-1 0 0,0 0 0,-1 1 0,2-1 0,-1 0 0,-1 2 0,0-3 0,0 1 0,1 0 0,-2 2 0,2-2 0,1 3 0,-2-3 0,2 2 0,-1-1 0,0 0 0,0 1 0,2 0 0,-1 1 0,0-1 0,0 0 0,-2 0 0,1-2 0,0 3 0,-2-3 0,1 2 0,1-1 0,-2 1 0,1-2 0,-1 1 0,2 1 0,0-1 0,-2 1 0,3-2 0,-3 1 0,1 1 0,-1-2 0,1 2 0,-1-1 0,3 2 0,-2-2 0,1 1 0,-3 1 0,1-2 0,1 2 0,1-2 0,-2 2 0,2-2 0,-2 1 0,2 1 0,-2-2 0,1 3 0,-2-2 0,2-1 0,-1 1 0,1-1 0,-1-1 0,2 3 0,-3-3 0,3 2 0,-2-2 0,0 2 0,-7-11 0,2 6 0,-4-7 0,3 5 0,0 0 0,2 2 0,-2-2 0,3 3 0,-2 0 0,1-1 0,-2 1 0,2 0 0,-1 1 0,1-2 0,0-1 0,-1 2 0,1-2 0,9 3 0,-5 2 0,8 0 0,-5 2 0,-1-3 0,1 3 0,-3-3 0</inkml:trace>
  <inkml:trace contextRef="#ctx0" brushRef="#br0" timeOffset="1">420 140 24575,'3'2'0,"-1"-1"0,-1 0 0,2 2 0,-9-10 0</inkml:trace>
  <inkml:trace contextRef="#ctx0" brushRef="#br0" timeOffset="2">415 134 24575,'-4'-3'0,"3"0"0,0 3 0,-2-2 0,1 0 0,-2 0 0,2-1 0,1 1 0,-3 1 0,4-2 0,-1 2 0,-2-3 0,2 3 0,0-2 0</inkml:trace>
  <inkml:trace contextRef="#ctx0" brushRef="#br0" timeOffset="3">370 92 24575,'-1'-1'0,"-1"-2"0,-1 2 0,1 0 0,-1-2 0,0 1 0,0-1 0,-2 1 0,4-1 0,-2 1 0,1 2 0,1-1 0,-3-2 0,0 1 0,2-1 0,-3 1 0,0-1 0,1 1 0,1 0 0,0 0 0,0 1 0,0-1 0,-1 1 0,0-1 0,-1 1 0,0-2 0,0 1 0,0-1 0,-2 1 0,2-1 0,-4 1 0,0-1 0,1 1 0,0 2 0,1-2 0,2 2 0,0 0 0,1 0 0,-1-1 0,-2 0 0,0 0 0,0 1 0,2 0 0,0 0 0,1 0 0,-1 0 0,3 0 0,-3 0 0,-3 0 0,0 0 0,-1 0 0,2 0 0,0 0 0,4 0 0,-1 0 0,0 0 0,-1 0 0,-1 0 0,0 0 0,-2 0 0,3 0 0,0 0 0,3 0 0,-2 0 0,2 0 0,-2 0 0,1 0 0,1 0 0,9-2 0,-5 1 0,9-1 0,-5 0 0,1 0 0,1-1 0,1 2 0,-1 0 0,1 0 0,-1-1 0,-4 2 0,0-1 0,-1 1 0,2-1 0,-2 1 0,2 0 0,2 0 0,-2 0 0,-2 0 0,1 0 0,0 0 0,-2 0 0,3 0 0,-4 0 0,3 0 0,-1 1 0,2-1 0,-2 1 0,1-1 0,0 2 0,0-1 0,-2 0 0,3 0 0,-1 1 0,-2-1 0,2 0 0,0-1 0,-3 1 0,3-1 0,-1 3 0,1-2 0,0 2 0,0-2 0,-1 0 0,1 2 0,-1-3 0,-1 1 0,0 0 0,2 2 0,0-2 0,-2 0 0,1 2 0,1-2 0,-2 1 0,3 0 0,-2-1 0,0 0 0,-1 0 0,0 2 0,1-2 0,0 1 0,-1 0 0,0 0 0,0-1 0,0 1 0,1 0 0,-1 1 0,3-1 0,-4-1 0,3 1 0,-1 0 0,1 1 0,-1-2 0,0 1 0,0 1 0,-1-2 0,2 2 0,-3-2 0,3 0 0,-2 2 0,2-2 0,-3 1 0,2-1 0,-1 1 0</inkml:trace>
  <inkml:trace contextRef="#ctx0" brushRef="#br0" timeOffset="4">387 104 24575,'0'2'0,"1"-1"0,1 1 0,2 1 0,-1-1 0,-1 1 0,2-1 0,-3 1 0,1-2 0,1 3 0,-1-2 0,2 2 0</inkml:trace>
  <inkml:trace contextRef="#ctx0" brushRef="#br0" timeOffset="5">423 140 24575,'2'3'0,"-1"-1"0,1 0 0,1 0 0,-3-1 0,4 2 0,-3-2 0,3 3 0,-3-3 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36.314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307 186 24575,'-11'-6'0,"2"0"0,5 1 0,1 1 0,1 3 0,0 1 0,1-4 0,-2 3 0,1-3 0,-1 3 0,1-1 0,1-1 0,-2 2 0,1 0 0,0-2 0,-1-1 0,-2 2 0,1-3 0,1 1 0,-2 1 0,4 0 0,-1 2 0,0-2 0,0 1 0,-1-3 0,0 0 0,-2 1 0,0-1 0,1 3 0,3-1 0,-2 1 0,1 2 0,-1-3 0,-2 1 0,0-3 0,0 1 0,-1 2 0,4-2 0,-1 3 0,2-2 0,-1 2 0,-1 0 0,-2-1 0,0-1 0,0-1 0,0 1 0,0 0 0,1 1 0,2 0 0,1 1 0,-2 1 0,0-1 0,0-1 0,-1 0 0,-1 1 0,0-2 0,2 1 0,0 2 0,1-2 0,-1 1 0,1-1 0,-5 0 0,4-1 0,-2 1 0,0 0 0,2 1 0,0 1 0,1-2 0,-1 2 0,1-1 0,-3 0 0,3-2 0,-2 3 0,0-2 0,2 1 0,-2-1 0,3 2 0,-3 0 0,-2-1 0,4 0 0,-3 0 0,3-1 0,0 2 0,-2 0 0,2 0 0,-5 0 0,4 0 0,-1-1 0,1 1 0,1-1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36.315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0 24575,'10'4'0,"0"-1"0,-5 1 0,0 1 0,0-1 0,-1 0 0,-1 1 0,1-2 0,1 1 0,0 0 0,1 1 0,-2-2 0,2 2 0,-3-3 0,-1 1 0,1-1 0,-2 0 0,1 2 0,1 1 0,2-1 0,-2 2 0,1-1 0,1 1 0,-1 1 0,0 0 0,-1-1 0,1-1 0,0 0 0,0-1 0,-2-1 0,1 1 0,1 0 0,1-1 0,3 4 0,-2-1 0,3 0 0,-2 2 0,-2-2 0,1 0 0,-1-1 0,0 1 0,2-1 0,-2 0 0,1 0 0,1 1 0,2 1 0,0-1 0,-1 0 0,-1 0 0,0-1 0,-2 0 0,0-2 0,-1 0 0,-3 0 0,1-1 0,0 0 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36.316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0 24575,'10'12'0,"-1"-3"0,-3 0 0,0-3 0,-1-1 0,-2-1 0,-1 1 0,-1-3 0,2 1 0,-1-2 0,-1 1 0,3 1 0,0 1 0,1-3 0,0 1 0,-1 1 0,-2-3 0,-1 1 0,1 0 0,0 2 0,2 1 0,0-2 0,-1 2 0,1-2 0,0 2 0,-2-2 0,3 2 0,-1 0 0,-2-2 0,3 2 0,-3-1 0,0-1 0,1 1 0,0-1 0,-1 2 0,1-2 0,0 2 0,0-1 0,-1-1 0,1-1 0,-1 2 0,1-1 0,0 2 0,2 0 0,0-2 0,1 3 0,0 0 0,-1 0 0,0 0 0,0-1 0,-2 0 0,2-1 0,0 1 0,0 0 0,0-2 0,-2 3 0,2-1 0,2 0 0,-3-1 0,3 1 0,-1 0 0,-1 0 0,1-1 0,-2 1 0,0 0 0,1-1 0,-1 1 0,0 0 0,0-2 0,1 3 0,-1-2 0,-2-1 0,3 2 0,-2-1 0,0 0 0,2 1 0,-2 0 0,1-1 0,0 1 0,1 2 0,2-1 0,1 2 0,1 0 0,-4-2 0,5 4 0,-4-4 0,3 2 0,0 1 0,-3-3 0,0 1 0,-1-1 0,1 0 0,0 0 0,-2 0 0,1 0 0,0-2 0,0 1 0,-1 0 0,0 1 0,1 0 0,-1-3 0,3 3 0,-2-1 0,1 1 0,-1-1 0,0-2 0,0 3 0,0-1 0,-1-3 0,-1 2 0,-2-2 0,1 0 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36.317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1 132 24575,'2'-8'0,"2"2"0,-1 1 0,2 1 0,-2 2 0,0-2 0,-1 1 0,1 1 0,-2-2 0,3 2 0,-2-1 0,2 1 0,-4 2 0,4-3 0,-2 1 0,1-1 0,-1 1 0,2-1 0,-2 1 0,2 1 0,-3-1 0,2 0 0,-1 1 0,1-4 0,1 2 0,-1 1 0,0-1 0,-1 1 0,1 0 0,1-1 0,-1 0 0,5-2 0,-1 2 0,-2-2 0,-1 2 0,0 2 0,-1 0 0,2-2 0,-2 1 0,1-2 0,0 1 0,1 3 0,-1-1 0,0 0 0,-2 0 0,1-1 0,1 1 0,-1 0 0,1-2 0,1 3 0,-4-1 0,3 1 0,1-1 0,0 1 0,2 0 0,0 0 0,-2 0 0,1 0 0,-4 0 0,1 0 0,3 0 0,0 0 0,3 0 0,-2 0 0,0 0 0,-2 0 0,0 0 0,-2 0 0,1 0 0,1 1 0,1-1 0,0 1 0,-2 1 0,-1-2 0,-1 0 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36.318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37 24575,'24'-3'0,"-1"-2"0,1-2 0,1 1 0,-4 1 0,-1 1 0,-4 2 0,-4 1 0,3-1 0,-2 2 0,0-1 0,1 0 0,0 1 0,1 0 0,1 0 0,-1 0 0,0 0 0,-2 0 0,1 0 0,-2 0 0,0 0 0,-2 0 0,-2 1 0,1 0 0,0 1 0,-2 1 0,1 0 0,-2-1 0,0 0 0,-2 0 0,-1-1 0,1 1 0,-1-1 0,-1-1 0,-1 1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36.319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24575,'17'0'0,"3"0"0,3 0 0,2 0 0,-1 0 0,4 0 0,0 0 0,5 0 0,0 0 0,4 0 0,7 1 0,1 3 0,2 5 0,-20-2 0,2 2 0,-14-5 0,-3 2 0,-2-2 0,-6-2 0,-2-1 0,-2-1 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36.320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24575,'7'6'0,"0"-1"0,-4-2 0,0-1 0,1 1 0,-3-2 0,5 3 0,-5-3 0,4 1 0,-3 0 0,0-1 0,-1 1 0,3 1 0,-2 1 0,3-1 0,-2 0 0,-1-2 0,1 0 0,-1 2 0,1-2 0,1 3 0,1-1 0,-3 0 0,2-1 0,-3 0 0,2 0 0,-1 1 0,0-2 0,1 3 0,-1-3 0,0 0 0,-1 2 0,1-2 0,2 3 0,0-2 0,-2 0 0,2 0 0,-1 1 0,0 0 0,0-2 0,1 2 0,-2-1 0,1 1 0,0-2 0,0 3 0,2-2 0,-3 2 0,2-2 0,-2 1 0,1-2 0,1 3 0,-2-3 0,2 2 0,-2-1 0,2-1 0,-1 2 0,-1-2 0,1 3 0,0-2 0,2 2 0,-2 0 0,2-1 0,-2 0 0,2 1 0,-1-2 0,0 1 0,1-1 0,-3 1 0,2-1 0,1 1 0,-3 0 0,1-2 0,-2 2 0,2-2 0,-1 2 0,1-1 0,0 1 0,2 3 0,-1-4 0,2 5 0,-4-6 0,-1 1 0,1 0 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36.321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1 24575,'4'7'0,"1"-2"0,-5-3 0,1-1 0,3 3 0,-3-1 0,4 1 0,-3 0 0,1 0 0,-1-1 0,2 0 0,-3 1 0,3-3 0,-4 1 0,3 1 0,-1-2 0,-1 3 0,2-3 0,-1 3 0,3-1 0,-1 0 0,-2 2 0,1-3 0,-1 2 0,0-1 0,0-2 0,1 1 0,-2 1 0,3 0 0,-1 1 0,0 0 0,1 0 0,-3-1 0,2 0 0,0-1 0,-3 1 0,2-1 0,1 1 0,1 1 0,-2-2 0,1 2 0,-1-2 0,1 2 0,0-2 0,0 2 0,1 0 0,1 0 0,-3-1 0,3 1 0,0 0 0,1 1 0,0-1 0,-1 1 0,0 0 0,-1-2 0,0 1 0,0 0 0,-1-1 0,1 2 0,0 0 0,-1 0 0,2 0 0,-1 3 0,0-1 0,1 1 0,0-1 0,-1-2 0,-3-4 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36.322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24575,'0'0'0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9:02.320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2994 1 24575,'-17'4'0,"3"-1"0,13-2 0,-2 3 0,-5 1 0,4 1 0,-3-1 0,3-1 0,0-1 0,-2 2 0,0-2 0,1 1 0,-2-1 0,2 3 0,0-2 0,0 2 0,0-1 0,1-1 0,-1 2 0,-1-1 0,1 0 0,-1 0 0,2 0 0,-1 1 0,1-1 0,-2 1 0,1-1 0,0 0 0,0-1 0,1 2 0,-1-3 0,-1 3 0,-2-2 0,-2 1 0,0 2 0,1-1 0,1 0 0,4-3 0,-1 1 0,-2 0 0,0 0 0,-2 2 0,4-1 0,1-1 0,-1 1 0,0-1 0,-1 2 0,-2 0 0,-1 1 0,0 1 0,3-1 0,1-1 0,2-2 0,-2 3 0,0-3 0,-2 3 0,4-3 0,-1 0 0,-2 3 0,1-2 0,-4 3 0,2-2 0,0 1 0,0 0 0,2 0 0,1-1 0,0-2 0,-1 1 0,0-1 0,-4 3 0,3-2 0,0 2 0,0-2 0,2-1 0,-2 1 0,-2 1 0,-1 1 0,1 1 0,-1 1 0,1-1 0,-1 1 0,-1 0 0,-1 1 0,1 0 0,-2 0 0,0 0 0,-1 1 0,0 1 0,0 0 0,0-1 0,3-2 0,2-1 0,0-1 0,3-1 0,-2 0 0,-2 2 0,-1 3 0,-2 0 0,1-1 0,2-1 0,-1-1 0,1 1 0,-1-1 0,1 0 0,0 0 0,1 1 0,-2 0 0,-1 1 0,-3 2 0,-1-1 0,-1 0 0,-1 0 0,1 1 0,-3 0 0,1 2 0,1-1 0,2-1 0,1-1 0,0 0 0,-2 2 0,3-1 0,-3 0 0,0 3 0,-1-1 0,-4 5 0,8-7 0,-3 4 0,5-6 0,-2 2 0,-3 4 0,-3-1 0,0 3 0,-1 0 0,3-3 0,0 1 0,1-2 0,-1 2 0,-3 2 0,-3 2 0,-3 3 0,0-1 0,-1 1 0,-1-1 0,1-1 0,0 0 0,2-2 0,3-1 0,-4 2 0,11-9 0,-7 5 0,9-5 0,-6 3 0,-2 2 0,-1 1 0,-2 1 0,4-3 0,3-3 0,-3 3 0,-7 5 0,-6 4 0,0 1 0,4-4 0,7-5 0,3-2 0,1 0 0,1-1 0,-2 2 0,-2 0 0,-1 3 0,0 1 0,1 0 0,0 0 0,2-1 0,1 0 0,2-3 0,3-2 0,3-2 0,1-1 0,1-1 0,1 1 0,0 0 0,-1-1 0,-1 1 0,0 1 0,-1 2 0,-2 3 0,-1 1 0,-5 5 0,7-9 0,-6 9 0,5-7 0,-3 4 0,-1 0 0,4-4 0,2-2 0,1-3 0,2-2 0,0 1 0,1 0 0,-1 1 0,-1 1 0,0 1 0,-2 1 0,0 2 0,-1 0 0,1 0 0,-1 2 0,-1 0 0,0 3 0,-2 3 0,-1 0 0,2 2 0,-2 3 0,-1 0 0,-1 3 0,-3 4 0,0 2 0,-1 3 0,4-8 0,2-6 0,-8 17 0,-8 11 0,-11 16 0,-6 6 0,4-13 0,-3-2 0,3-3 0,6-9-820,8-11 1,15-18 0,7-10 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36.323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0 24575,'11'5'0,"-1"0"0,0 1 0,-2 0 0,-2 1 0,0-5 0,-1 2 0,0 0 0,0 1 0,1-2 0,-2 0 0,1 2 0,-1-3 0,-1 1 0,1 0 0,0 0 0,-2 1 0,2-3 0,-3 1 0,2 1 0,-1-2 0,1 3 0,2 0 0,-2-2 0,1 2 0,0-1 0,-2 0 0,0-2 0,0 0 0,0 2 0,0 1 0,3-2 0,0 2 0,-2 1 0,2-1 0,-1-2 0,0 3 0,-2-2 0,3 0 0,-2 1 0,-1 0 0,2-2 0,-3 2 0,3 1 0,0-3 0,-1 2 0,4 1 0,-2 0 0,0 0 0,-2 0 0,0-4 0,-3 3 0,2-3 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36.324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0 24575,'10'2'0,"0"2"0,-5 0 0,1 0 0,-1-1 0,-1 1 0,1-1 0,-2 2 0,2-2 0,0 0 0,-1 1 0,-1-3 0,0 3 0,1-3 0,-1 1 0,0 1 0,0-3 0,-1 2 0,1-1 0,0 1 0,1 1 0,0 1 0,0-1 0,-2 0 0,2 0 0,-2-3 0,1 2 0,-1 1 0,1-1 0,2 2 0,-1 0 0,1 1 0,-1 0 0,0-2 0,-1 0 0,-3-2 0,0 2 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36.325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7 24575,'7'-1'0,"-2"0"0,-2 0 0,-1-1 0,1 2 0,-1 0 0,1-1 0,1 0 0,-2 1 0,1 0 0,-1 0 0,2 0 0,-2 0 0,1 0 0,-1 0 0,2 0 0,-2 0 0,1 0 0,-1 0 0,1 0 0,-1 0 0,3 0 0,-3 0 0,3 0 0,-4 0 0,1 0 0,1 1 0,1 0 0,-3 1 0,1-1 0,1 1 0,-1 1 0,1-1 0,-1 1 0,1 1 0,-1-3 0,-1 1 0,3 0 0,-1 1 0,0 0 0,0 1 0,-1-2 0,2 1 0,-1 0 0,-1 0 0,1-1 0,0 1 0,0-1 0,-2 1 0,0-1 0,2-1 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36.280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554 1107 24575,'-1'-61'0,"-2"-10"0,1 2 0,0-26 0,2-10 0,2-3 0,4 2 0,3 24 0,1 16 0,-2 14 0,-4 8 0,-2 21 0,0-2 0,0 12 0,-1-6 0,1-3 0,-2-2 0,0-2 0,0-2 0,0 2 0,0 6 0,0 6 0,0 6 0,4 47 0,7 5 0,5 40 0,5-5 0,1-4 0,-2-3 0,-2-11 0,1-9 0,-2-4 0,1 1 0,0 2 0,-1 2 0,-1 4 0,-4 1 0,-3 2 0,-4 0 0,-3-3 0,0-6 0,-2-7 0,0-11 0,0-9 0,0-8 0,0-7 0,0-6 0,0-39 0,0-13 0,0-38 0,0-1 0,0-7 0,0-5 0,0 31 0,0-17 0,0 32 0,0-9 0,0 11 0,0 20 0,0 4 0,0 4 0,0 0 0,0 3 0,0 4 0,0 2 0,0 0 0,0-3 0,0-5 0,0 2 0,0 2 0,0 5 0,0 6 0,0 2 0,11 15 0,14 13 0,13 13 0,11 9 0,4 8 0,0 2 0,0 5 0,-6 2 0,-8-7 0,-5-2 0,-6-7 0,-1-5 0,-2-4 0,-1-3 0,3-1 0,-2-5 0,-1-3 0,-1-2 0,-3-3 0,-1 0 0,0-2 0,-1-1 0,1-1 0,-1-1 0,-3-2 0,-5-2 0,0-3 0,-8-8 0,-21-30 0,-9-10 0,-20-29 0,1-2 0,1-1 0,0 0 0,6 7 0,6 13 0,6 11 0,8 13 0,4 9 0,4 5 0,1 4 0,0 1 0,-1 0 0,-1-2 0,-1-2 0,0 0 0,-3-3 0,7 8 0,-5-7 0,5 5 0,-2-3 0,-2-1 0,5 4 0,2 1 0,2 3 0,3 1 0,-2 0 0,1 1 0,-1-2 0,0 0 0,2 2 0,-3-2 0,32 28 0,8 12 0,29 30 0,2 7 0,0 3 0,-4-2 0,-5 0 0,-10-7 0,-5-5 0,-5-7 0,-4-8 0,-2-6 0,-3-5 0,-2-5 0,-2-4 0,-2-4 0,-3-4 0,-2-2 0,0-1 0,-1-2 0,2 1 0,0 1 0,0 0 0,2 3 0,1 2 0,3 4 0,4 5 0,0 2 0,1 3 0,-2-2 0,-1-1 0,-1-4 0,-8-8 0,-1-2 0,-13-11 0,-28-31 0,-17-17 0,-28-32 0,9 6 0,8 8 0,10 10 0,7 6 0,3 5 0,3 3 0,9 10 0,1 4 0,3 1 0,1 2 0,0 1 0,2-2 0,-1 0 0,1 1 0,1 2 0,0 2 0,2 4 0,0 1 0,3 1 0,1 3 0,4 1 0,0 1 0,0 2 0,-1-5 0,-1 0 0,0-1 0,1 2 0,0 2 0,1 1 0,23 17 0,-5 2 0,18 13 0,-12-6 0,-4-3 0,-3-5 0,0 0 0,-2-1 0,-2-1 0,0-1 0,0-1 0,-3-3 0,3 4 0,-2-3 0,1 2 0,-1-1 0,1-2 0,-5-3 0,4 1 0,-3 0 0,4 1 0,1 1 0,0 1 0,-1-1 0,0 0 0,1 1 0,0 0 0,1 1 0,0 1 0,-1-2 0,0 2 0,-1-1 0,-1 1 0,0-2 0,0 0 0,0 0 0,3 1 0,0 1 0,1 1 0,-1 1 0,1-1 0,0 1 0,1 1 0,1 0 0,2 2 0,0 1 0,2 1 0,2 3 0,3 2 0,1 2 0,-1-1 0,1 2 0,1-1 0,-2-1 0,0 0 0,-2-1 0,-2-1 0,1 1 0,1 1 0,0 1 0,4 2 0,1 2 0,2 0 0,1 0 0,-4-4 0,-3-3 0,-6-5 0,-5-5 0,0 0 0,-8-6 0,-22-3 0,5-5 0,-57-26 0,16-3 0,-8-8 0,-27-17 0,-5-7 0,-5-3 0,1-1 0,12 6 0,7 4 0,21 15 0,7 3 0,-14-11 0,2 0 0,6 4 0,4 4 0,4 2 0,12 9 0,3 2 0,6 5 0,-3-1 0,-1-2 0,-2 2 0,2-1 0,6 5 0,5 5 0,6 4 0,2 4 0,8 7 0,2 26 0,8 14 0,7 26 0,5 12 0,8 8 0,3 1 0,0-2 0,0-16 0,-4-12 0,-2-11 0,-1-8 0,-1-5 0,-1-6 0,-2 0 0,1-1 0,0-1 0,-2-3 0,-2-4 0,-4-5 0,-4-3 0,-1-2 0,-17-16 0,-10-14 0,-17-19 0,-9-9 0,-7-8 0,-1-3 0,1 1 0,10 11 0,15 16 0,14 17 0,4 4 0,10 13 0,-5 1 0,11 20 0,5 15 0,8 17 0,9 11 0,2-2 0,4 3 0,-2-10 0,-4-11 0,-3-10 0,-9-16 0,-3-5 0,-5-6 0,1-3 0,-5-23 0,-4-3 0,-4-20 0,-3 9 0,1 5 0,3 10 0,8 10 0,12 6 0,17 18 0,23 16 0,12 13 0,7 6 0,-5-3 0,-17-10 0,-13-10 0,-15-9 0,-9-8 0,-11-5 0,-23-20 0,-20-12 0,-9-7 0,-3-3 0,-18-13 0,14 10 0,0-1 0,-9-12 0,-16-17 0,12 4 0,12 7 0,14 7 0,12 11 0,5 3 0,4 5 0,3 3 0,1 1 0,1 1 0,2 2 0,-1-2 0,1 1 0,4 3 0,1 4 0,5 6 0,1 7 0,2 1 0,0 1 0,-1-1 0,0-5 0,-3-3 0,0-3 0,-1-1 0,1 0 0,-2 1 0,0 0 0,2 8 0,-2-5 0,1 6 0,-3-3 0,-1-2 0,-2 2 0,-2-1 0,3 3 0,-2 0 0,1 0 0,3 3 0,0 0 0,5 5 0,0 0 0,-3 8 0,-1 3 0,-3 5 0,1 4 0,1 0 0,2 0 0,0-2 0,1-1 0,0-1 0,2-1 0,1 0 0,2-3 0,0-1 0,0-5 0,-1 5 0,0-5 0,-2 5 0,1-1 0,1 1 0,0-2 0,1 0 0,0-1 0,-1 0 0,-3 4 0,-1 2 0,0 4 0,-1 1 0,3-2 0,-1 0 0,1 0 0,-1-2 0,3-6 0,-1 4 0,2-1 0,-4 7 0,3-5 0,-3 4 0,2-2 0,-2 4 0,-2 1 0,1-1 0,1-2 0,0-1 0,-1 2 0,0 4 0,-2 3 0,-1 2 0,-1-1 0,0 3 0,1-3 0,0 1 0,2-1 0,0-4 0,0 1 0,1-2 0,-1-1 0,-2 3 0,0 0 0,-1 1 0,1-1 0,1 0 0,0 2 0,0 2 0,0 0 0,2 0 0,0-2 0,2-5 0,0-3 0,2-2 0,2-5 0,0-5 0,14-24 0,4-3 0,16-22 0,1 5 0,3-4 0,0-1 0,-3 5 0,-3 2 0,-2 3 0,-2 4 0,-3-1 0,-7 5 0,-3 2 0,-2 4 0,-1 4 0,-3 5 0,-2 5 0,-3 4 0,-7 25 0,-8 13 0,-7 32 0,-2 5 0,-1 18 0,1 3 0,2-3 0,4-8 0,5-27 0,5-16 0,1-17 0,3-13 0,1-4 0,3-24 0,8-22 0,8-23 0,14-29 0,6-6 0,2 0 0,-4 11 0,-12 31 0,-8 22 0,-8 16 0,-4 12 0,-3 8 0,-1 13 0,-1 14 0,0 11 0,0 22 0,0 23 0,3-20 0,3 20 0,3-40 0,2 6 0,0-13 0,-2-10 0,-2-9 0,-2-7 0,-2-3 0,21-50 0,-18 32 0,17-35 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36.281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0 24575,'17'16'0,"-1"0"0,-7-7 0,-1 0 0,-2-3 0,-1 0 0,0-1 0,-1-1 0,1 2 0,1 1 0,0 0 0,2 2 0,-1-1 0,0 1 0,-1-2 0,0 0 0,1 0 0,0 0 0,0 0 0,0 1 0,0 0 0,-1 1 0,1-2 0,-3-2 0,1-2 0,1 2 0,1 0 0,1 3 0,-1-1 0,0-1 0,-1 1 0,1 0 0,0-1 0,-1 0 0,0 1 0,0-1 0,0-2 0,-1 1 0,0 0 0,-1 0 0,2 2 0,2 0 0,2 1 0,0 1 0,0-1 0,0 2 0,-1-1 0,-1 0 0,1 0 0,0 0 0,0 0 0,-1-1 0,-1-2 0,0 1 0,0 0 0,-1-1 0,2 1 0,5 5 0,-5-6 0,5 5 0,-5-5 0,2 2 0,0 2 0,-2-3 0,7 6 0,-9-7 0,10 8 0,-5-2 0,4 4 0,1 1 0,-1-1 0,-1-1 0,0-2 0,-1 1 0,0-1 0,0 0 0,2 2 0,-1-2 0,1 2 0,1 0 0,0-1 0,0 0 0,-2-1 0,0-1 0,-1-1 0,0 0 0,1-1 0,-1 0 0,0-1 0,0 0 0,1 0 0,-1-1 0,-1-1 0,-3-1 0,-5-2 0,-16-19 0,0 3 0,-16-17 0,15 15 0,-3-3 0,8 7 0,-2-2 0,1 3 0,1 0 0,1 1 0,3 3 0,0 0 0,-2 1 0,1 1 0,-2-2 0,3 2 0,0-2 0,-1-1 0,0-1 0,0 0 0,2 1 0,-3-2 0,0 1 0,-1 0 0,1 0 0,3 3 0,-2-1 0,0-1 0,-2-3 0,-2-2 0,2 1 0,-2-1 0,4 5 0,1-1 0,1 4 0,-2-4 0,0 2 0,-2-4 0,1 2 0,0 0 0,1 1 0,2 2 0,-3-1 0,0 2 0,-2-2 0,1 1 0,1 0 0,1 1 0,-2-3 0,0 1 0,-3-2 0,0 0 0,1 2 0,3-2 0,2 5 0,0-4 0,-1 2 0,-1-3 0,-2-1 0,1 1 0,1 1 0,2 1 0,-1 2 0,1-3 0,-4 1 0,-1-6 0,-3 0 0,2 1 0,3 3 0,3 2 0,1 0 0,-3-1 0,0 0 0,-3-3 0,1 1 0,0 0 0,2 1 0,1 2 0,2 1 0,-3-2 0,1 1 0,-2-3 0,1 2 0,-1 0 0,1 0 0,1 1 0,1 1 0,-2-2 0,1 2 0,-2-3 0,0-1 0,0 1 0,1 0 0,-1 2 0,2 1 0,0-2 0,0 1 0,1 0 0,-1 1 0,-2-2 0,-1-1 0,-1-2 0,1 2 0,0 2 0,3 1 0,0 1 0,-1 0 0,0-2 0,-2-1 0,1-1 0,0 1 0,-1 0 0,4 1 0,-2 2 0,3 0 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36.301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0 24575,'14'25'0,"-3"-4"0,-4-12 0,-1-2 0,-1-3 0,-1 0 0,1 0 0,-1 2 0,1-2 0,0 3 0,0-4 0,1 3 0,0-3 0,0 0 0,-1 0 0,2 0 0,-2-2 0,4 1 0,-3-1 0,3 1 0,-3-2 0,0 2 0,1 1 0,0 0 0,-1 1 0,0 0 0,0 1 0,0 1 0,0 0 0,-1-1 0,0-1 0,-1 2 0,0-2 0,0 2 0,-1 0 0,0-1 0,1 1 0,1-1 0,1 1 0,-1-2 0,-1 1 0,2 0 0,-2-1 0,0 2 0,1-1 0,-1 1 0,1 0 0,0 0 0,1 0 0,-2-1 0,1 0 0,1 0 0,-3-1 0,3 4 0,-2-5 0,-1 2 0,5 2 0,-2-3 0,2 4 0,-2-2 0,0-1 0,-1 1 0,1-1 0,0-1 0,0 0 0,-1 1 0,0-1 0,0 1 0,0 1 0,0 0 0,1 0 0,0-1 0,0 0 0,-1-1 0,0 0 0,1 1 0,0 0 0,1 0 0,-1 1 0,-1 0 0,1-1 0,0 0 0,0 0 0,1-1 0,1 0 0,-1 0 0,1 0 0,-1 1 0,0-1 0,1 2 0,0-1 0,1-1 0,1 1 0,-1-1 0,1 1 0,-2-1 0,0 0 0,-3-2 0,1 3 0,-1 0 0,1-1 0,2 2 0,-3-1 0,0-1 0,1 2 0,-2-2 0,2 3 0,-1-3 0,2 2 0,0 0 0,-1-1 0,0 0 0,1 2 0,1 1 0,2 1 0,0-1 0,-3-2 0,0 0 0,-1 0 0,0 0 0,-2 0 0,-1 0 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36.302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1 24575,'0'0'0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36.303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1 24575,'0'0'0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36.282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240 337 24575,'104'-3'0,"-32"-1"0,5-2 0,20-2 0,4-2 0,12-3 0,0-1 0,-18-1 0,-2 0 0,4-1 0,-2 0 0,-9 3 0,-2 0 0,1-1 0,-1 1 0,-3 0 0,-1 1 0,-3 2 0,-1-1 0,2 1 0,-2 0 0,-10 2 0,-2 1 0,57-7 0,-19 1 0,-20 2 0,4 1 0,-4 0 0,-4 1 0,-14 1 0,-32 4 0,-14 2 0,-14 1 0,-50 1 0,-27 0 0,8 1 0,-6 2 0,-10 2 0,-3 2 0,-8 3 0,-4 3 0,-11 3 0,-3 2 0,-8 4 0,-1 1 0,37-6 0,-1 0 0,0 0 0,0 2 0,-1 0 0,2-1 0,-27 8 0,3-1 0,13-3 0,2-1 0,10 0 0,3 0 0,13-3 0,3 0 0,-47 19 0,19-2 0,14-3 0,-8 5 0,7-2 0,7-1 0,16-8 0,16-9 0,10-4 0,11-5 0,8-3 0,4-2 0,4-3 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36.283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596 1561 24575,'-15'8'0,"40"-12"0,37-15 0,20-8 0,-8 2 0,6-3 0,4-1-669,18-5 0,4-2 1,2 1 668,6-2 0,0 0 0,-4 3 0,-22 8 0,-3 2 0,-4 2 323,17-3 0,-7 3-323,-18 5 0,-5 3 331,25-6-331,-14 2 0,-33 5 0,-37 9 1029,-14 3-1029,-31 12 0,-67 27 0,9-3 0,-13 6 0,9-3 0,-6 3 0,-5 2-458,15-6 1,-4 2 0,-1 0 0,2 0 457,4-2 0,1-1 0,1 1 0,3-2 0,-17 9 0,4-2 0,5-1 0,-16 7 0,11-3 0,33-14 0,7-3 0,-30 15 0,46-24 0,40-12 0,42-16 0,17-9 0,15-8 0,5-1 0,11-5 0,5-1-133,-1-1 0,5-2 1,5-2-1,1 1 133,-9 3 0,3-1 0,1-1 0,0 1 0,-2 1 0,18-7 0,0 1 0,-2 0 0,-4 2-190,16-6 1,-3 1 0,-8 3 189,-23 9 0,-5 1 0,-6 3 0,3-2 0,-9 2 0,35-11 0,-70 19 0,-80 20 0,-24 15 0,-17 7 0,3 2 0,-8 3 0,-3 2 245,-16 8 1,-4 3-1,-1 1-245,25-8 0,-1 2 0,0 0 0,3-1 0,-18 8 0,2-1 0,5-1 197,17-6 1,3-2-1,5-1-197,-14 5 0,10-3 0,-16 6 0,57-18 0,90-31 0,21-12 0,17-8 0,0-1 0,9-4 0,5-3-77,-11 4 1,4-2 0,2-1 0,-1 0 76,-2 1 0,0 0 0,-1 0 0,-2 0 0,21-6 0,-4 0 0,-5 3 0,-21 7 0,-5 2 0,-5 2 0,8-4 0,-7 3 0,-12 5 0,-11 3 0,-13 1 0,-72 10 0,-42 17 0,-23 9 0,8 0 0,-9 3 0,-5 2-19,9-1 1,-5 1-1,-2 1 1,-1 2 18,-5 2 0,-3 1 0,2 1 0,2-1 0,13-4 0,1 1 0,3-2 0,3 0-13,-15 3 1,4-2 0,6-1 12,-12 3 0,11-3 0,-28 6 0,48-11 0,70-13 0,61-15 0,41-14 0,-16 6 0,8-2 0,2-1 453,11-2 0,2 0 0,-1 0-453,1-1 0,-1 1 0,-8 1 20,3 1 0,-11 3-20,-24 5 0,-8 2 0,10-6 0,-151 21 0,-13 9 0,-17 7 0,7 0 0,-8 4 0,-4 2-364,19-4 1,-5 3 0,1 0 0,4 1 363,-19 7 0,5 1 0,3-1 0,12-3 0,4-1 0,6-1 286,-9 3 0,13-1-286,-3 8 0,144-18 0,16-20 0,22-10 0,7-3 0,3-2 0,8-3 0,6-2 0,3-2-508,-8 2 1,5-3-1,3 0 1,-1-1-1,-3 0 508,-7 0 0,0-1 0,-1 0 0,-3 0 0,-3 1 0,7-2 0,-2 0 0,-4 1 0,-5 1 337,9-1 1,-5 1 0,-9 1-338,4-1 0,-10 1 0,-14 7 0,-25-1 0,-44 5 0,-70 22 0,-44 18 0,8-2 0,-12 5 0,-6 4-548,7-2 0,-6 3 0,-3 2 0,2 0 548,1 1 0,0 0 0,2 1 0,2 0 0,12-5 0,2 1 0,3-1 0,3-1 748,-10 4 1,4-1 0,7-3-749,-5 2 0,11-2 285,-19 16-285,167-52 0,14-14 0,21-9 0,7-4 0,-1 1 0,6-4 0,5-2 0,2 0-500,-9 1 1,4-1 0,2-1 0,-1 0 0,-2 0 499,-9 3 0,-1 0 0,-2 1 0,-2 0 0,-3 1 0,6-3 0,-3 2 0,-4 1 0,-2 1 732,16-4 0,-4 2 0,-13 3-732,-10 4 0,-21 2 111,-32-4-111,-112 41 0,-62 25 0,55-15 0,-8 3 0,-5 3 0,-4 2-513,3-1 0,-6 2 0,-2 2 0,0 0 0,3 0 513,7-1 0,1 1 0,2 0 0,1-1 0,3 0 0,-9 3 0,2-1 0,3-1 0,6-2 818,-6 2 0,7-2 0,7-3-818,-4 2 0,10-4 0,14-7 0,16-1 0,28-3 0,126-37 0,-31 2 0,13-5 0,4-1 0,-2-1 0,5-2 0,3-1 0,0 0 425,9-5 1,1-1-1,1 0 1,-3 0-426,-7 4 0,-2-1 0,-2 1 0,-3 1 0,12-4 0,-5 1 0,-6 3 0,10-4 0,-12 4 0,23-6 0,-59 13 0,-79 21 0,-28 13 0,-16 9 0,-6 3 0,-9 5 0,-5 3-409,6-2 1,-5 3 0,-2 2 0,0-1 408,-8 4 0,-1 1 0,0 0 0,2-1 0,9-4 0,2 0 0,1-1 0,4-1 378,-11 4 0,4-1 1,6-3-379,-10 5 0,10-4 0,23-9 0,8-3 0,-11 9 0,145-43 0,-9-7 0,16-8 0,7-1 0,1 0 0,6-2 0,5-2 0,0-1-168,8-2 1,2-2 0,2-1 0,2 0 167,-18 5 0,3-2 0,0 1 0,-1 0 0,-2 1 0,14-4 0,-1 2 0,-2 0 0,-4 1 0,-14 4 0,-3 0 0,-2 2 0,-3 0 12,16-4 1,-4 1-1,-16 4-12,19-10 0,-133 35 0,-31 16 0,-19 8 0,-3 3 0,-10 4 0,-8 4-577,-5 4 0,-9 3 0,-4 3 1,1 0 576,25-8 0,-2 0 0,1 1 0,0 0 0,1 0 0,-22 7 0,0 1 0,3-1 0,4-2 556,-13 5 0,6-1 0,11-5-556,3 0 0,15-6 0,-7 5 0,103-32 0,59-25 0,30-18 0,-17 8 0,5-3 0,2-1-219,14-5 1,3-3 0,-2 0 218,-7 2 0,-2 0 0,-3 1 0,24-11 0,-8 3 1228,-27 9 0,-10 3-1228,1-11 480,-138 20-480,-41 16 0,-25 9 0,45 1 0,-6 1 0,-4 2 0,-1 0-432,-11 1 1,-4 1-1,0 1 1,2 1 431,8-1 0,1 1 0,2 1 0,1 0 0,-23 5 0,2 0 0,12-1 351,9-2 0,7-1-351,-25 8 0,46-13 0,143-44 0,23-1 0,19-3 0,-17 8 0,8-2 0,2 1-167,-17 5 1,4 1-1,-1 0 1,-6 2 166,2 0 0,-4 2 0,-5 2 864,14-5 1,-9 2-865,-15 5 0,-11 2 0,-12-6 0,-117 22 0,-29 15 0,-20 8 0,12 1 0,-9 3 0,-1 2-299,27-5 1,-1 0 0,0 2 0,3-1 298,-24 8 0,3-1 0,6 0 0,18-5 0,5-1 0,5-1 343,-21 5 0,15-5-343,14-5 0,117-42 0,16-1 0,19-5 0,3-1 0,7-5 0,4 0 0,1-2-165,1 0 1,2-2 0,-5 3 164,23-9 0,-9 4 603,-31 10 0,-7 3-603,30-14 0,-86 20 0,-115 27 0,9 9 0,-12 5 0,4 2 0,-7 3 0,8-1 0,2-1 0,3 2 0,-28 9 0,10-2 0,13-6 525,1 1-525,69-15 0,118-34 0,0-2 0,10-3 0,7-3 0,2-2 0,0-1 0,-3 0 0,-16 6 0,-8 2 0,27-10 0,-40 8 0,-114 17 0,-20 13 0,-12 6 0,-22 2 0,-6 4 0,-8 1 0,1 2 0,15 2 0,6 0 0,18-4 0,5 0 0,-22 5 0,85-14 0,97-20 0,-21 4 0,7-2 0,10-2 0,-1-1 0,-11 1 0,-5 1 0,31-8 0,-37 6 0,-70 8 0,-68 6 0,9 3 0,-7 0 0,-10 0 0,0 2 0,7 0 0,4 1 0,-39 5 0,51 0 0,65-6 0,64-14 0,42-8 0,-51 7 0,-1-1 0,42-11 0,-36 7 0,-43 7 0,-71 6 0,-61 9 0,39 2 0,-1 0 0,-3 2 0,3 1 0,-38 10 0,36-6 0,44-5 0,106-19 0,-1-3 0,-11 1 0,-2-1 0,1-4 0,-27 8 0,-34 6 0,-39 8 0,-29 8 0,-15 7 0,2 3 0,21-4 0,22-4 0,19-7 0,21-3 0,20-5 0,12-2 0,1-2 0,-9 1 0,-12 0 0,-12 3 0,-44 1 0,4 0 0,-25 0 0,27 0 0,21 0 0,64-13 0,7-3 0,49-12 0,-39 5 0,-19 5 0,-46 10 0,-36 4 0,-26 4 0,-12 0 0,8 1 0,20 1 0,25-1 0,72-5 0,7-4 0,39-6 0,-33 0 0,-20 5 0,-27 4 0,-34 3 0,-11 2 0,-46 7 0,2 5 0,-10 4 0,17 0 0,31-7 0,27-4 0,35-3 0,41-11 0,39-11 0,-43 4 0,2-2 0,0-2 0,-2-1 0,-4 2 0,-3 0 0,44-12 0,-29 8 0,-22 6 0,-23 8 0,-15 3 0,-8 3 0,0 0 0,6-3 0,9-1 0,10-2 0,0 1 0,-4 2 0,-9 3 0,-13 1 0,-49 17 0,-32 15 0,13-7 0,-3 2 0,-1 3 0,0 0 0,-48 24 0,30-13 0,25-12 0,28-12 0,27-9 0,51-13 0,68-22 0,-9 0 0,6-3 0,-25 5 0,2 0 0,-7 1 0,6-1 0,-8 3 0,-5 1 0,-4 2 0,10-4 0,-3 3 0,31-9 0,-69 16 0,-71 17 0,-59 20 0,14-1 0,-6 4 0,-13 6 0,-1 3 0,2 1 0,2-1 0,10-5 0,5-1 0,-20 8 0,49-17 0,77-19 0,21-11 0,14-6 0,39-11 0,11-5 0,-26 7 0,3-2 0,0 0 0,-4 1 0,-1-1 0,-3 2 0,31-9 0,-9 3 0,-26 9 0,-9 2 0,31-8 0,-43 10 0,-48 12 0,-71 20 0,-10 5 0,-11 6 0,-16 4 0,-3 4 0,-4 2 0,2 0 0,22-6 0,10-2 0,-3 3 0,63-14 0,99-22 0,-15-4 0,8-3 0,22-6 0,4-3 0,2-2 0,-3-2 0,-18 5 0,-4 0 0,-7 2 0,-9 1 0,4 1 0,-54 6 0,-127 32 0,10 3 0,-9 3 0,24-6 0,-2 2 0,0 0 0,0 2 0,0 0 0,4 0 0,-19 6 0,9-3 0,-27 9 0,47-11 0,86-13 0,37-11 0,18-8 0,25-3 0,7-3 0,8-2 0,0-2 0,-9-1 0,-6 0 0,-26 4 0,-6 2 0,27-6 0,-53 7 0,-92 7 0,-21 7 0,-16 3 0,-28 5 0,-7 2 0,38-3 0,-1 2 0,2 0 0,-34 8 0,6 0 0,21-2 0,9-2 0,-14 3 0,30-5 0,119-23 0,12-5 0,8-1 0,-12 3 0,2-1 0,41-11 0,0 0 0,14-3 0,-55 12 0,-2 1 0,37-8 0,-70 14 0,-45 8 0,-50 11 0,-25 9 0,-1 4 0,18-2 0,36-9 0,62-12 0,72-18 0,-32 5 0,2-2 0,8-2 0,-3-1 0,35-15 0,-35 5 0,-46 6 0,-120 7 0,-3 9 0,-12 3 0,29 1 0,-2 0 0,0 0 0,-41 1 0,3 2 0,24 0 0,5 3 0,15 1 0,4 1 0,5-1 0,6 1 0,-12 3 0,94-9 0,75-11 0,-31 2 0,3-1 0,1-1 0,-1-1 0,42-9 0,-33 6 0,-28 5 0,-33 5 0,-57 2 0,-71 7 0,36 1 0,-8 3 0,-31 9 0,2 1 0,41-8 0,3 1 0,-14 7 0,10-2 0,17-6 0,10 1 0,52-6 0,58-10 0,49-12 0,-44 4 0,3-1 0,-2-1 0,-2 0 0,48-13 0,-32 9 0,-28 6 0,-26 5 0,-26 5 0,-34 2 0,-25 1 0,-16 5 0,1 2 0,14 5 0,33-5 0,31-3 0,58-15 0,12-5 0,3-2 0,22-6 0,-19 3 0,-6 0 0,-13 1 0,8-2 0,-31 8 0,-36 4 0,-53 9 0,-22 2 0,-11 2 0,12 2 0,27 0 0,34-2 0,42-4 0,31-7 0,20-5 0,-5-2 0,-22 1 0,-18 4 0,-31 5 0,-48 4 0,-9 7 0,-23 1 0,27 2 0,6 0 0,11-1 0,10-2 0,64-2 0,20-5 0,43-4 0,-18-4 0,-13-3 0,-21 1 0,-16 3 0,-23 4 0,-21 1 0,-25 3 0,-20 2 0,-11 3 0,3 2 0,16-2 0,26-2 0,89-13 0,5-5 0,-13 4 0,1 0 0,27-11 0,-32 6 0,-27 5 0,-43 6 0,-44 3 0,-34 4 0,-20 3 0,7 4 0,27 1 0,41-5 0,119-13 0,0-6 0,-8 1 0,2-2 0,20-9 0,-28 4 0,-28 7 0,-30 8 0,-29 2 0,-21 3 0,-12 1 0,-9 5 0,25-2 0,5 2 0,99-6 0,13-2 0,-13 0 0,3-2 0,-14 0 0,-3-1 0,39-4 0,-34 1 0,-22 3 0,-40 2 0,-48 4 0,-60 12 0,39-5 0,-3 2 0,1 2 0,1 0 0,-41 11 0,8 0 0,54-12 0,36 3 0,99-14 0,-19-3 0,6-3 0,12-1 0,1-2 0,-13-1 0,-4 0 0,-6-1 0,-4 0 0,26-3 0,-30 5 0,-33 2 0,-74 5 0,-55 4 0,33 1 0,-5 2 0,-5 2 0,1 1 0,13 1 0,4 0 0,-42 9 0,58-9 0,48-4 0,72-9 0,41-8 0,-49 3 0,1-1 0,55-12 0,-27 2 0,-33 5 0,-33 7 0,-35 2 0,-39 5 0,-20 0 0,-7 0 0,11 0 0,20 0 0,33 0 0,71-6 0,3 1 0,45-6 0,-38 1 0,-14 2 0,-15 0 0,-14 4 0,-12 2 0,-9 2 0,-3 0 0,-1 0 0,-22 0 0,5 0 0,-16 0 0,9 0 0,7 0 0,0 0 0,2 0 0,-1 0 0,0 0 0,-3 0 0,-3 0 0,-4 0 0,-2 0 0,0 0 0,1 0 0,6 0 0,4 0 0,5 0 0,1 0 0,-1 0 0,0 0 0,-4 0 0,1 0 0,-1 1 0,0 0 0,1 0 0,-1-1 0,0 0 0,-2 0 0,0 0 0,-1 1 0,-1 0 0,-2 1 0,-3-1 0,-3 0 0,-1 1 0,0 0 0,1 1 0,3-1 0,0 1 0,3 0 0,-5 1 0,3-2 0,-7 3 0,5-3 0,-2 0 0,5 0 0,4 0 0,5 0 0,2-1 0,0 2 0,2-3 0,24-2 0,4-3 0,27-5 0,-13 3 0,0 0 0,-10 2 0,-4 1 0,-5 0 0,-3 2 0,-2 0 0,1 0 0,0 1 0,2-1 0,1 0 0,1 1 0,0-2 0,1 1 0,1 0 0,-1-1 0,1 0 0,-1 1 0,-1 1 0,1-2 0,-3 2 0,1-1 0,-1 1 0,0 1 0,1 0 0,1 0 0,-2 0 0,0 0 0,-3 0 0,-2 0 0,1 0 0,1 0 0,1 0 0,2 0 0,-3 0 0,0 0 0,-1 0 0,-1 0 0,0 0 0,-1 0 0,0 0 0,1 0 0,-1 0 0,1 0 0,-2 0 0,1 0 0,0 0 0,4 1 0,2 0 0,1 0 0,-1 0 0,-2 0 0,-3 0 0,-3 0 0,1 0 0,-1 0 0,0 0 0,1 0 0,4 0 0,-6 0 0,10 0 0,-4 0 0,5 0 0,-6 0 0,0 0 0,-5 1 0,1-1 0,-1 0 0,-3-1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9:02.322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1810 1 24575,'-18'14'0,"2"-2"0,8-3 0,3-4 0,-1 1 0,1-2 0,-2 2 0,0 1 0,1-1 0,1 0 0,1-1 0,-1 1 0,-1-1 0,-1 0 0,1 0 0,1 0 0,1-1 0,-2 2 0,2-3 0,-3 4 0,2-3 0,-1 2 0,1 0 0,1-1 0,1-1 0,-3 2 0,-1-1 0,-2 2 0,3-2 0,1-2 0,-2 3 0,2-2 0,-4 3 0,0-1 0,-1 2 0,1-2 0,1 0 0,2-1 0,0-1 0,1 1 0,-3 1 0,2-2 0,-3 2 0,6-3 0,-2 1 0,-2 1 0,2 0 0,-4 2 0,5-3 0,0 1 0,-1 1 0,-1-1 0,-1 3 0,3-5 0,0 2 0,-1-1 0,-1 0 0,0 2 0,1-2 0,0 0 0,1 1 0,-1 1 0,-1-1 0,0 1 0,-1 0 0,1 0 0,2-1 0,0 0 0,0 0 0,0 0 0,0 0 0,-1 0 0,1-1 0,-1 1 0,1-1 0,-1 1 0,0 1 0,1-1 0,0 1 0,0-1 0,0 0 0,-2 1 0,1 1 0,0-1 0,1-1 0,0 0 0,-1 0 0,-1 2 0,-1 2 0,0-1 0,3-1 0,0-2 0,-1 0 0,0 0 0,-2 0 0,1 0 0,2 1 0,-1-1 0,1 0 0,-2 3 0,-1-2 0,1 1 0,1-1 0,1-2 0,0 2 0,0-1 0,0 1 0,-1-1 0,2 0 0,-2 2 0,3-2 0,-3 2 0,1-4 0,0 2 0,-2 3 0,4-4 0,-2 3 0,1-2 0,-1 0 0,0 0 0,-1 0 0,1-1 0,1 2 0,0 0 0,0 1 0,-1-2 0,0-1 0,0 2 0,-1-1 0,2 1 0,-2-1 0,0 0 0,0 2 0,-1 0 0,1-1 0,1-1 0,-1 0 0,-1 1 0,-1 1 0,0 1 0,2-2 0,0 0 0,1-1 0,-1 0 0,0 0 0,-2 1 0,3-2 0,-1 0 0,1 2 0,0-2 0,-2 2 0,0-1 0,0 0 0,2-2 0,-2 4 0,4-4 0,-3 3 0,0-1 0,-2 0 0,3-1 0,-2 1 0,2-2 0,-2 2 0,0 0 0,0 1 0,1 0 0,1-2 0,-2 1 0,2-1 0,-2 1 0,1-1 0,1 0 0,-1 2 0,0-1 0,-1 2 0,3-4 0,-3 2 0,2-1 0,-4 1 0,2 1 0,0-1 0,2-1 0,0 1 0,0-1 0,-2 2 0,1-2 0,0 1 0,1-1 0,-2 3 0,1-3 0,0 2 0,0-2 0,0 0 0,-1 3 0,2-4 0,-2 4 0,2-3 0,-1 1 0,-1 1 0,-1 0 0,-1 1 0,0 0 0,1 0 0,3-2 0,1-1 0,-2 2 0,1-1 0,-1 0 0,1 0 0,0 1 0,1-2 0,-2 4 0,2-4 0,-2 2 0,0 1 0,2-4 0,-2 5 0,2-5 0,-2 2 0,1 1 0,0-1 0,0 0 0,0 0 0,0-1 0,-2 3 0,1-3 0,-1 3 0,3-3 0,-1 0 0,-1 3 0,2-2 0,-2 0 0,1 1 0,1-2 0,-2 2 0,1-1 0,0 0 0,-1 1 0,0-2 0,-1 2 0,0 1 0,2-1 0,0 2 0,0-2 0,1-3 0,-2 3 0,1 0 0,0 0 0,0 0 0,0-2 0,-1 2 0,0-1 0,-2 1 0,2 0 0,-1-1 0,0 1 0,2 0 0,-1-1 0,-1 1 0,1 0 0,-1 1 0,1-2 0,1 1 0,0-1 0,-1-1 0,-1 2 0,0 0 0,0-1 0,1 1 0,1-2 0,-1 2 0,1-2 0,-2 2 0,3-2 0,-3 2 0,0 0 0,-1 0 0,-1 1 0,2-1 0,1 0 0,1-2 0,-1 2 0,-2 1 0,0 0 0,2-1 0,1-1 0,0 0 0,-1 0 0,1 0 0,-2 0 0,2 0 0,0 0 0,-1 1 0,1 0 0,-1-1 0,1 0 0,1-1 0,-1 2 0,0 0 0,0 0 0,-1-1 0,1 2 0,-1-1 0,0 1 0,1-2 0,0 0 0,0 2 0,-1-1 0,-2 2 0,2-1 0,0 0 0,1-1 0,1-1 0,-1 2 0,-1-3 0,-1 3 0,1-2 0,-1 2 0,2-1 0,1-1 0,-1 2 0,-2 1 0,-1 1 0,-1 2 0,0-1 0,1-1 0,-1 1 0,1 0 0,-1-1 0,0 2 0,0 0 0,-1-1 0,0 0 0,1 1 0,0 1 0,1 1 0,0-1 0,-1 3 0,-3 3 0,-1 2 0,0-1 0,7-9 0,1-5 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36.284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1 603 24575,'19'-13'0,"-3"2"0,-4 2 0,0 1 0,-2 0 0,0 1 0,-1 1 0,0 1 0,-1 1 0,0 0 0,-2 1 0,-1 0 0,2-1 0,-1 0 0,2-1 0,-2 0 0,-1 1 0,1-1 0,0 2 0,0 1 0,0-2 0,0 0 0,0 0 0,0-1 0,1 1 0,1 0 0,-1 0 0,-1 2 0,0-1 0,-1 1 0,2-2 0,0 1 0,0-2 0,3 0 0,-4 3 0,5-3 0,-8 5 0,6-4 0,-5 2 0,4-1 0,0-1 0,-1 1 0,1 0 0,-2 1 0,1-1 0,0 0 0,0 1 0,-1-2 0,0 2 0,-1-1 0,2-1 0,0 1 0,-1 0 0,2 0 0,-4 0 0,4 0 0,-2 0 0,-1 0 0,2 0 0,-2 1 0,1-1 0,2-1 0,-1 1 0,1 0 0,-2 2 0,0-1 0,2-1 0,-1 0 0,1-1 0,-2 2 0,0 1 0,1-2 0,0 1 0,1-1 0,-1 0 0,1 0 0,-1 1 0,-1 1 0,0 0 0,0-1 0,1 1 0,0-2 0,-1 2 0,2-1 0,-1 0 0,2 0 0,-1-1 0,2 1 0,0-1 0,0 1 0,0 0 0,-2 1 0,-1-1 0,-2 1 0,2 0 0,2-1 0,1 0 0,1-1 0,0 1 0,-1 0 0,-2 1 0,0 1 0,-4-1 0,7-1 0,-4-1 0,5 0 0,-1 0 0,0 2 0,0-1 0,-1 0 0,1 1 0,-2-1 0,-1 0 0,-1 1 0,-1 1 0,0-1 0,2-1 0,0-1 0,1 1 0,0 0 0,0-1 0,0 1 0,1-1 0,0 0 0,2 0 0,-1 0 0,-2 1 0,4-3 0,-2 1 0,2 0 0,-2 0 0,-2 2 0,2-1 0,-1 0 0,-1 0 0,1 0 0,-1 0 0,1 0 0,0 0 0,-2 0 0,0 1 0,-1-1 0,3 0 0,2-1 0,1 0 0,1-1 0,-3 2 0,1-2 0,-3 3 0,2-2 0,-1 2 0,6-2 0,3-1 0,-1 2 0,-3-1 0,-6 2 0,1 0 0,1 0 0,-1-1 0,1 0 0,-1 1 0,-1 0 0,1 0 0,0 0 0,0 0 0,2 0 0,-2 0 0,0-1 0,1 1 0,3 0 0,-4-1 0,3 1 0,-5 0 0,2 0 0,1 0 0,0 0 0,-1 0 0,1 1 0,2-3 0,-4 4 0,7-4 0,-5 2 0,5-1 0,0 0 0,-3 1 0,1 0 0,1-2 0,-1 1 0,-1 0 0,0 0 0,3 0 0,3 0 0,2 0 0,0 0 0,-4 1 0,3 0 0,6-1 0,-7 1 0,12-1 0,-10 1 0,8-1 0,2 0 0,0 1 0,3 0 0,0 1 0,1-1 0,4 0 0,7 1 0,-15 1 0,15 0 0,-13 0 0,5 0 0,-5 0 0,-7 0 0,-14 0 0,-1 0 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36.285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912 1054 24575,'22'0'0,"-4"0"0,-6 0 0,-1 1 0,1 1 0,0 2 0,-3 0 0,-1 0 0,0-1 0,0 0 0,2 0 0,4 1 0,1-1 0,1 1 0,-2-2 0,-4 1 0,-1-1 0,-3 0 0,0 1 0,0-1 0,1 2 0,0-3 0,0 2 0,2 1 0,-1-1 0,4 2 0,-1-2 0,-1 1 0,-2-1 0,-1-1 0,-2 0 0,3-1 0,-3 1 0,3 0 0,-3 0 0,1-1 0,2 3 0,-2-1 0,3 2 0,2 1 0,1 1 0,1-1 0,-2-1 0,-4-2 0,-1-1 0,-1-1 0,3 1 0,-1 0 0,1 0 0,-2 0 0,1 0 0,-1 0 0,2-1 0,-2 0 0,2-1 0,-1 0 0,0 0 0,1 0 0,1 0 0,1 0 0,2 0 0,1-2 0,1 0 0,0-1 0,0-1 0,-3 1 0,-1 0 0,-3 0 0,-2 2 0,2-4 0,-3 3 0,3-3 0,-1 1 0,0 0 0,1 0 0,-2 0 0,0 1 0,3-2 0,-4 1 0,4 0 0,-3 1 0,3-1 0,0 1 0,-1 1 0,1 0 0,-3 0 0,1-1 0,2-1 0,-1 1 0,1-1 0,-3 2 0,-25 6 0,11-2 0,-20 3 0,18-3 0,2 1 0,0 0 0,1 0 0,2-1 0,0 0 0,0-1 0,0 0 0,-3 2 0,2-2 0,-2 2 0,5-1 0,-3 0 0,0 0 0,1 0 0,-2-1 0,3 1 0,-1 0 0,-4 1 0,-1-1 0,-3 2 0,2-1 0,0-1 0,-2 0 0,7 0 0,-6 1 0,2-1 0,-1 1 0,-3-1 0,4 0 0,0 1 0,-1-1 0,0 1 0,-2-1 0,-1 1 0,1-1 0,2 0 0,1-1 0,2-1 0,1 0 0,-2 1 0,0 0 0,-2 0 0,-1 0 0,3-1 0,0 0 0,2 0 0,1 0 0,1 0 0,0-6 0,2 2 0,-1-6 0,3 4 0,1 0 0,-1-2 0,0 1 0,-1-1 0,1 2 0,-1 0 0,1-1 0,0-1 0,-1-1 0,0-1 0,0 1 0,-1-1 0,1 2 0,0 1 0,-1 0 0,0 1 0,0 0 0,1 0 0,-3-1 0,3 3 0,-2-2 0,0 1 0,2 1 0,-4-3 0,4 2 0,-1-1 0,-1 1 0,0 0 0,1 0 0,-1 0 0,0-1 0,0 1 0,0 0 0,0 0 0,1 0 0,-1 1 0,-1 0 0,1-2 0,-1 1 0,0-3 0,0 2 0,0 0 0,-1-1 0,0 2 0,-1-1 0,1 0 0,0-1 0,-1 1 0,3 1 0,-3-1 0,1-1 0,0-1 0,0-1 0,1 2 0,-2-1 0,1 0 0,-1 0 0,1 1 0,1-1 0,0 1 0,0 0 0,0 0 0,0 1 0,0 0 0,0 0 0,0 0 0,0-1 0,-1-1 0,-1 0 0,-1-1 0,-1 0 0,0-2 0,-1-1 0,0 0 0,0-1 0,0-1 0,0-1 0,-1 1 0,2 1 0,-1 0 0,2 1 0,-1 2 0,0-1 0,0 1 0,-1-1 0,1 0 0,0 1 0,1-1 0,-1 1 0,0-1 0,-1 1 0,-1-2 0,1 0 0,-1-1 0,-2-6 0,3 7 0,-6-10 0,3 5 0,-8-9 0,-4-8 0,-7-4 0,-7-6 0,-2 5 0,-16-4 0,-13-1 0,-14-5 0,31 19 0,11 8 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36.286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995 708 24575,'75'0'0,"0"-1"0,13 0 0,6 3 0,24 6 0,6 6-483,-36 0 0,2 2 1,0 4 482,6 4 0,0 3 0,-1 3 0,-6 1 0,-1 2 0,-1 2 0,1 0 0,-1 2 0,0 0 0,-4-1 0,-1 2 0,-1-1 0,-4-1 0,0 0 0,-1 0 0,1 1 0,0 0 0,-1-1 28,29 15 0,-2-1-28,-3-2 0,-2-1 169,-7-3 1,-3-2-170,-11-5 0,-3-2 0,-7-4 0,-3 0 0,44 23 725,-19-6-725,-18-7 328,-25-14-328,-15-8 0,-14-8 0,-7-4 0,-79-42 0,5 0 0,-11-7 0,-12-5 0,-12-5 0,-3-3-582,15 9 0,-2-1 0,-2-1 0,-2-2 582,-13-5 0,-2-1 0,-3-1 0,-1 0 0,16 7 0,-2 0 0,-1-1 0,0 1 0,0 0-481,-1 0 0,1-1 0,-1 1 0,0 0 0,-1 1 481,-2-2 0,-1 0 0,1 1 0,0 0 0,3 3 0,-13-6 0,2 2 0,3 2 0,2 3-179,13 6 0,2 3 0,2 1 1,2 3 178,-13-3 0,3 4 0,4 2 0,-21-2 0,7 5 0,14 6 0,7 3 963,18 5 1,7 3-964,-21-1 2590,26 3-2590,28 5 931,14 2-931,14 0 0,52 3 0,11 7 0,16 6 0,10 0 0,12 4 0,6 3-583,-6-1 1,5 4 0,4 0 0,3 3 582,-12-3 0,4 2 0,1 0 0,0 2 0,1 0 0,1 2 0,2 0 0,-1 2 0,0-1 0,-3 2 0,-6-2 0,-1 0 0,-2 1 0,-2 0 0,-4 0-165,5 2 0,-3 0 0,-4-1 0,-3 0 165,8 5 0,-6-2 0,-6-1 0,6 5 0,-9-2 0,-20-10 0,-4-2 0,42 18 0,-52-24 2244,-6-6-2244,-26-10 745,1 1-745,-6-2 0,-5-2 0,-3-1 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36.287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1589 773 24575,'30'-14'0,"74"12"0,6 17 0,20 10 0,-40-7 0,5 2 0,6 4 0,1 1-656,-3 2 1,3 2-1,2 2 1,1 1 0,0 1 255,2 2 1,2 1 0,-1 1 0,0 1 0,-3 0 399,-4-1 0,-2 0 0,-1 1 0,-2-1 0,-2 1 115,10 5 0,-2 0 1,-4 0-1,-5-2-115,4 2 0,-6-1 0,-4-1 542,22 11 1,-9-3-543,-25-11 0,-8-3 0,13 8 0,-32-15 2689,-33-17-2689,-29-13 1038,-46-22-1038,-19-8 0,-19-8 0,-1 0 0,-11-4 0,-9-2-656,21 10 1,-6-1-1,-6-2 1,-3 0 0,-2-1 404,18 7 0,-3 0 0,-2-2 0,-3 1 0,0 0 1,-1-1-1,-1 1 251,-9-2 0,-1-1 0,-3 1 0,0 0 0,1 0 0,0 0 0,2 1-366,5 2 0,1 0 0,0 1 0,1 0 0,1 1 0,3 0 0,1 0 366,-2 0 0,0 0 0,2 1 0,3 0 0,4 2 0,4 1-141,-14-4 0,5 2 1,5 1-1,7 2 141,3 0 0,6 2 0,4 0 0,-20-6 0,9 2 0,-17-7 3276,37 9-2537,110 36-739,28 12 0,21 9 0,-8-2 0,12 4 0,4 2 0,-7-1 220,5 0 0,-5 0 0,14 5-220,-6-2 0,12 4 0,8 3 0,4 2 0,-1 0 0,-6-3-420,-11-4 1,-2 0-1,-1-1 1,0 0-1,0 1 1,3 0 419,7 4 0,2 0 0,2 1 0,-1 0 0,-2-1 0,-2 0 0,-10-4 0,1 0 0,-1 0 0,-3-1 0,-6-1 0,-7-3-40,25 10 1,-11-3 0,-8-2 39,10 5 0,-9-3 0,-17-9 0,-12-1 0,-13 9 2187,-134-26-2187,11-16 0,-16-6 0,-8-3 0,-3-1 0,-9-3 0,-4-1 0,-1-2 319,12 2 1,-3-2-1,-1 0 1,0-2-1,0 1-319,2-2 0,-2 0 0,2 0 0,1-1 0,5 2 0,-4-2 0,3 0 0,4 1 0,6 1 16,-1-1 1,6 2 0,5 0-17,-19-4 0,9 1 0,23 6 0,10 1 0,1-9 0,155 23 0,-7 11 0,19 8 0,8 2-494,-9 0 0,6 2 0,3 2 0,2 1 494,-15-2 0,2 2 0,1 0 0,-1 1 0,-3 0 0,14 4 0,-3 0 0,-2 1 0,-7-2 0,10 5 0,-6-1 0,-7-2 968,19 6 1,-12-3-969,-39-10 0,-8-3 99,33 12-99,-116-32 0,-52-20 0,-30-13 0,-6-1 0,-15-4 0,-7-4-536,30 10 0,-5-1 1,-3-1-1,-2-2 0,0 1 536,11 3 0,-1-1 0,-2-1 0,0 0 0,1 1 0,1 0 0,-14-3 0,0-1 0,1 1 0,3 1 0,3 0 0,-7-1 0,3 0 0,4 2 0,5 1 601,-7-2 1,6 1-1,7 4-601,-8-3 0,11 4 0,25 6 0,8 3 0,-4-5 0,139 23 0,-6 10 0,15 5 0,9 4 0,13 4 0,11 3 0,7 3 0,5 2-187,-20-4 0,6 2 1,4 2-1,1 1 1,1 1-1,-3-1 187,0 2 0,1 0 0,0 0 0,-1 1 0,-2 0 0,-3-1 0,-11-3 0,0 0 0,-3-1 0,-1 1 0,-3-2 0,-3 0-198,21 7 1,-3 0-1,-6-2 1,-9-3 197,-8-1 0,-8-3 0,-3 0 0,22 7 0,-10 0 0,14 14 0,-161-38 0,-16-15 0,-22-10 0,-10-3 0,15 3 0,-8-3 0,-6-1 0,-2-2 0,-1 0 241,4 0 1,-2 0 0,-3-2-1,0 0 1,0 0 0,1 0-242,4 1 0,-1-1 0,1 0 0,1 0 0,2 1 0,3 0 0,-27-8 0,3 1 0,5 1 0,7 0 0,-4-2 0,7 1 0,8 1 480,-9-5 0,13 0-480,18 7 0,32 1 0,89-6 0,27 21 0,33 10 0,11 4 0,-11 1-763,-2 0 1,-4 2-1,14 3 763,-7 1 0,14 1 0,9 2 0,2 3 0,-3 0 0,-11 2 0,-10 3 0,-6 1 0,-3 2 0,0 1 0,3-1 0,9 2 0,1 0 0,2 1 0,-3 0 0,-3 0 0,13 3 0,-2 0 0,-6 0 0,-9-2 0,-13-3 0,-9-1 0,-6-1 0,6 0 0,-13-3 2266,-7-1-2266,-104-33 0,-38-12 0,2 1 0,-10-4 0,-7-1-532,-1 0 0,-6-2 0,-4-1 0,0 0 532,-9-3 0,-2 1 0,0-1 0,3 2 0,15 4 0,3 1 0,1 1 0,3 0 596,-20-4 1,2 0-1,8 2-596,-14-4 0,13 3 0,-14-6 0,53 6 0,109 24 0,37 7 0,4 1 0,13 2 0,6 4-462,0 1 1,7 4 0,3 1 0,0 2 461,4 1 0,2 1 0,-1 3 0,-3 0 0,-11 1 0,-2 2 0,-2 0 0,-7 1 669,6 2 0,-6 1 0,-7 0-669,12 4 0,-10-1 262,-17-6 0,-15-2-262,-31-1 0,-136-37 0,24-3 0,-15-6 0,-8-3-575,2 1 0,-8-2 1,-5-2-1,0-1 575,17 5 0,-3-2 0,-1 0 0,0 0 0,3 0 0,-18-5 0,0 1 0,3-1 0,4 2 333,17 5 1,2 0-1,4 1 1,4 0-334,-3-2 0,5 2 0,5 0 55,-11-3 1,8 1-56,13 7 0,18 0 0,39-3 0,70 16 0,42 11 0,5 4 0,16 4 0,9 5-166,-25-2 1,7 3 0,4 2 0,2 1 0,-2 0 165,4 3 0,2 0 0,0 2 0,-2 1 0,-3 0 0,-11-1 0,-1 1 0,-2 0 0,-4 0 0,-3 0 72,4 1 0,-4 0 0,-4 0 0,-7-2-72,34 12 0,-11-4 0,-21-5 0,-10-5 0,-4-3 0,-178-65 0,12 9 0,-22-6 0,-9-1-558,26 8 0,-6-1 1,-5-1-1,-2 0 0,1 1 558,-4-2 0,-3 0 0,1 1 0,0 0 0,3 2 0,11 3 0,1 2 0,1 1 0,4 1 0,3 1 601,-2 0 1,4 2 0,4 1-1,5 1-601,-39-9 0,12 3 111,20 6 1,16 1-112,21-3 0,109 29 0,48 13 0,-17 0 0,14 4 0,8 3 0,2 1-530,-2 0 0,4 2 0,4 1 0,2 2 0,0 1 530,-12-3 0,2 2 0,2 1 0,-1 0 0,-2 0 0,-3 0 0,8 2 0,-1 1 0,-3 0 0,-4-1 0,-4 0 604,1 1 0,-4-1 0,-5 0 1,-5-2-605,3 1 0,-6-1 0,-8-3 211,-4 0 1,-9-3-212,19 9 0,-80-31 0,-45-15 0,-50-21 0,-10-2 0,1 0 0,-11-3 0,-7-3 0,-1 1 177,11 4 0,-4 0 1,-1-1-1,-1 0 1,1 1-178,1 1 0,-2-1 0,2 1 0,2 2 0,6 2 0,1 2 0,3 1 0,5 3 0,6 1 101,-1 1 1,7 2-1,4 1-101,-18-4 0,8 1 0,15 7 0,27-2 0,47 5 0,68 17 0,48 17 0,-27-5 0,15 3 0,8 3 0,-1 0 0,-11-2-623,15 2 1,-7-2 0,10 6 622,-20-3 0,11 4 0,6 2 0,-1 1 0,-5 0 0,-12-2 0,24 10 0,-13 0 0,3 1 0,-16-6 0,4 1 0,-2 1 0,-1-1 699,20 8 0,-2 0 0,-14-4-699,-13-4 0,-17-3 94,-14 6-94,-109-34 0,-16-16 0,-21-10 0,-8-3 0,-2 0 0,-9-3 0,-5-2 0,-1-1-505,12 3 1,-3-1 0,-1-1 0,-1 0 0,2 0 504,0 0 0,-1-1 0,0 1 0,3 0 0,5 2 0,-1 0 0,3 0 0,4 1 0,5 2 600,-5-2 0,6 1 0,5 2-600,-19-5 0,11 3 0,-16-7 0,52 10 0,156 35 0,-41-4 0,6 2 0,33 6 0,16 7 0,-19 1 0,10 5 0,6 3 0,0 0 101,5 3 0,3 1 1,0 1-1,1 1-101,-19-7 0,0 1 0,1 1 0,-2-1 0,-4 0 0,12 4 0,-1 0 0,-7-2 0,-13-2 15,5 2 0,-15-3-15,17 7 0,-46-16 0,-72-26 0,-37-15 0,-19-9 0,-4 0 0,-11-5 0,-7-2-498,2 2 1,-6-3 0,-4 0 0,-2-1 497,12 6 0,-2-1 0,-2-1 0,1 1 0,2 1 0,-18-5 0,1 1 0,2 1 0,3 1 0,13 5 0,2 1 0,2 2 0,5 1 642,-7-2 0,4 2 0,6 1-642,-14-3 0,9 2 0,16 5 0,11 1 0,11-2 0,85 19 0,84 26 1113,-31-4 1,2 2-1114,-17-4 0,-1 1 121,9 4 1,-6 0-122,-1-3 0,-6-1 0,-64-14 0,-79-25 0,15 3 0,-7-3 0,-22-6 0,-4-2 0,-3-2 0,-1 1 0,9 2 0,1 2 0,7 1 0,4 2 0,15 4 0,4 1 0,-36-9 0,21 8 0,23 8 0,10 6 0,3 3 0,1 1 0,-8 3 0,21-1 0,-3 5 0,19 1 0,4 4 0,38 11 0,62 16 0,-21-12 0,6 2 0,5 1 0,1 0 0,0 1 0,-4 1 0,-12-6 0,-5 0 0,34 17 0,-26-7 0,-69-17 0,-71-13 0,3-9 0,-5-4 0,-47-2 0,38-2 0,2-2 0,-14-7 0,-8-4 0,47 10 0,57 5 0,28 9 0,40 0 0,-18 0 0,-10-1 0,-37-9 0,-53-16 0,-40-16 0,26 14 0,-3-1 0,-2 0 0,0 1 0,3 1 0,2 2 0,-38-19 0,26 12 0,15 6 0,18 8 0,9 4 0,4 2 0,4 3 0,1 1 0,3 1 0,3 1 0,1 0 0,4 0 0,1 2 0,2 0 0,2 0 0,0 0 0,17-4 0,-5 3 0,12-2 0,-7 5 0,-2 0 0,-3 1 0,-1 1 0,3 0 0,-1 0 0,3 0 0,-2 0 0,-1 0 0,-2-1 0,1 0 0,-1 0 0,3 0 0,0 1 0,2 0 0,-5 0 0,2 0 0,-2 0 0,1 0 0,3 0 0,-3 0 0,0 0 0,-1 0 0,1 0 0,-1 0 0,-32 0 0,3-1 0,-29-2 0,20 0 0,6 0 0,7 1 0,9 0 0,4 0 0,1-2 0,-1 1 0,-4-3 0,-1 1 0,2 1 0,1 0 0,3 2 0,24-2 0,-8 3 0,21-1 0,-14 3 0,1 1 0,-3 1 0,-1 1 0,-2-2 0,-2 0 0,1 0 0,0 0 0,-1-1 0,1 2 0,-5-3 0,1 2 0,-3-2 0,1 0 0,4 0 0,0 0 0,1 0 0,-3 0 0,-1 0 0,-2 0 0,4 0 0,0 0 0,2 0 0,-1 0 0,-3 0 0,0 0 0,-2 0 0,3 0 0,-2 0 0,1 0 0,-1-2 0,1 2 0,0-2 0,2 2 0,-2 0 0,1 0 0,-2 0 0,0 0 0,3 0 0,1 0 0,4 0 0,-1 1 0,2-1 0,-3 2 0,-2-1 0,-2 1 0,-30-1 0,11 0 0,-21-1 0,13 0 0,-1 0 0,3 0 0,-1 0 0,9 0 0,2 0 0,1 0 0,-4 0 0,0 0 0,-3 0 0,6 0 0,0 0 0,2 0 0,-2 0 0,-3 0 0,-3 0 0,-1 0 0,1 0 0,2 0 0,0 0 0,-1-2 0,-2-1 0,-1-1 0,-3-3 0,9 5 0,-1-2 0,8 2 0,19-5 0,-6 4 0,16-3 0,-10 6 0,-3 0 0,-1 0 0,-3 0 0,-1 0 0,-1 0 0,0 0 0,0 0 0,-1 0 0,0 0 0,-1 0 0,0 0 0,2 0 0,-2 0 0,3 0 0,-4 0 0,2 0 0,0 0 0,1 0 0,0 1 0,1 0 0,-3 0 0,2 0 0,-4-1 0,6 0 0,-5 1 0,4 0 0,-1 0 0,0 0 0,0 0 0,-1 0 0,1 0 0,0 0 0,0 0 0,2 0 0,-2 0 0,-1 0 0,0 1 0,0 0 0,2-1 0,0 1 0,0-1 0,0 1 0,-2-1 0,-1 0 0,2 1 0,-3-1 0,3 1 0,0 0 0,3 0 0,2 1 0,0 0 0,-3 0 0,0 0 0,-3-1 0,-1-1 0,0 0 0,2 0 0,0 2 0,2-2 0,-2 0 0,0 0 0,-3 0 0,2 0 0,2-1 0,5 1 0,2-1 0,-1 1 0,-1 0 0,-3 0 0,1 0 0,1 1 0,-5-2 0,4 1 0,-2 0 0,3 1 0,1 0 0,1 0 0,-1 0 0,0 0 0,0 1 0,2-1 0,0 0 0,0 0 0,-1 1 0,-2-1 0,2-1 0,1 2 0,1 1 0,2-1 0,1 1 0,0-2 0,1 1 0,-1 0 0,1 0 0,-1 0 0,1 1 0,-1-1 0,0 1 0,1-1 0,-1 0 0,0 1 0,1-1 0,0 0 0,2 1 0,1 0 0,2 1 0,-2-1 0,0 0 0,0-1 0,-2 1 0,3 0 0,-1 1 0,-2 0 0,0 0 0,-1 0 0,-1-1 0,2 1 0,1 1 0,-1 0 0,0 1 0,4 1 0,-11-3 0,13 3 0,-7-2 0,11 3 0,-9-3 0,8 2 0,-8-2 0,6 2 0,1 1 0,2-1 0,-14-3 0,12 4 0,-10-3 0,6 3 0,4 1 0,-4-2 0,-1 0 0,-3-1 0,0-1 0,-2 1 0,1 0 0,0 0 0,-2 0 0,-1 0 0,3 0 0,-6-2 0,7 3 0,-4-1 0,2 1 0,3 2 0,-2 1 0,-1 0 0,3 1 0,-1-1 0,1 0 0,0 0 0,1 0 0,-2 0 0,0-1 0,-1 0 0,0 2 0,-1-1 0,2 1 0,1 0 0,1-2 0,1 2 0,0-1 0,5 1 0,2 2 0,3 1 0,3 2 0,1 0 0,3 0 0,0 0 0,2 1 0,1 1 0,3 2 0,5 3 0,6 6 0,9 5 0,3 6 0,-2 0 0,-5 2 0,-7-4 0,-8-3 0,-5-2 0,-10-10 0,-9-5 0,-4-4 0,-5-4 0,-3-2 0,-6-4 0,-4-3 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36.288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1 24575,'23'0'0,"1"0"0,-5 0 0,3 0 0,-1 0 0,0 0 0,-2 0 0,-3 0 0,-1 0 0,-3 0 0,-2 0 0,-1 0 0,1 0 0,-2 0 0,0 0 0,-2 0 0,0 1 0,1 0 0,0 0 0,0 0 0,-1 0 0,2 1 0,-3-1 0,3 0 0,-2 1 0,1-1 0,1 1 0,1 0 0,0 1 0,0 0 0,-1 0 0,0-1 0,-1 0 0,0 0 0,1 0 0,0 0 0,1 0 0,0 0 0,0 0 0,-1-1 0,1 1 0,1 0 0,1 0 0,0 1 0,0-1 0,1 1 0,-2-2 0,6 2 0,-1-1 0,1 0 0,-1 0 0,-4 0 0,0-2 0,-1 2 0,1-1 0,1 0 0,1 0 0,-2 0 0,-1 0 0,-2 0 0,-1 0 0,0 0 0,2 1 0,1 1 0,0 0 0,0-1 0,-2 1 0,1 0 0,-1-1 0,2 1 0,-5-1 0,2-1 0,-2 1 0,2 0 0,0 1 0,0-1 0,0 0 0,0 0 0,0 0 0,2-1 0,-1 2 0,1-1 0,-2 0 0,1 0 0,-1 0 0,1 0 0,0 1 0,1-1 0,0 0 0,-1 1 0,1-1 0,2 0 0,-1 1 0,1 0 0,0 0 0,0-1 0,1 1 0,-3-1 0,1 0 0,-1 0 0,0 1 0,0-1 0,2 0 0,-1 1 0,0 0 0,1 0 0,-1 1 0,1 0 0,-2-2 0,-2 0 0,1-1 0,2 2 0,3 0 0,0 1 0,-3-1 0,-1 0 0,-2-1 0,1 0 0,0 0 0,-1 0 0,1 1 0,0-1 0,-1 2 0,2-1 0,0 0 0,2 0 0,0 0 0,1 1 0,-1 0 0,2 1 0,-6-3 0,4 2 0,-2-1 0,2 0 0,0 1 0,-3-1 0,1 0 0,-2 0 0,1 0 0,2-1 0,-1 1 0,0 0 0,0-2 0,0 1 0,1 0 0,-2 0 0,1 0 0,-3 0 0,2 1 0,0-1 0,0 0 0,2 1 0,0-1 0,2 1 0,-2 0 0,-2-1 0,-1 0 0,-1-1 0,2 0 0,-2 1 0,4 0 0,0 1 0,0 0 0,2 1 0,-1 0 0,-2-1 0,0-1 0,-2 0 0,0 0 0,0 0 0,-2 1 0,6 0 0,0 1 0,3 0 0,-1 0 0,-3-1 0,-1 1 0,0-1 0,0 0 0,-2-1 0,-1 0 0,0 1 0,2-1 0,0 0 0,0 1 0,0-1 0,0 1 0,0 0 0,2 0 0,-2-1 0,1 1 0,-1 0 0,0-1 0,0 2 0,1 0 0,-1-1 0,0 0 0,-1-1 0,-2 0 0,4 1 0,-2-1 0,4 2 0,-4-3 0,2 2 0,-2 1 0,3 0 0,1 0 0,-2 0 0,3 1 0,-1 0 0,1 0 0,-4-2 0,3 1 0,-2-1 0,2 1 0,0 0 0,-1-1 0,-1 1 0,0-2 0,-2 1 0,-1-1 0,0 0 0,1 1 0,0-1 0,2 2 0,2 1 0,3 0 0,1 0 0,1 0 0,0 0 0,-1-1 0,-7 0 0,4-1 0,-5 0 0,2 1 0,1 0 0,0-1 0,1 1 0,0 0 0,1 0 0,-1-1 0,1 1 0,0 0 0,-1-1 0,-2 0 0,-1 0 0,0 0 0,-1-1 0,1 1 0,0 0 0,0-1 0,-1 2 0,2 0 0,1 0 0,1 0 0,1 1 0,-1-1 0,1 1 0,0 0 0,-1-1 0,0 0 0,2 2 0,-6-3 0,6 2 0,-1-2 0,7 3 0,-5-2 0,2 1 0,-5-2 0,1 1 0,0 1 0,0-1 0,1 1 0,2 1 0,-1 1 0,-1-1 0,0 0 0,-5-2 0,5 3 0,-2-2 0,5 2 0,2 2 0,0 0 0,0 0 0,-1 0 0,0 0 0,1 1 0,2 1 0,3 2 0,2 1 0,2 1 0,2 2 0,2 0 0,-3-1 0,-7-3 0,-2-3 0,-1 2 0,4 2 0,2 1 0,4 6 0,-11-9 0,14 12 0,-4-4 0,9 6 0,4 2 0,-6 0 0,3 1 0,1 2 0,-2-1 0,-4-2 0,-7-7 0,-7-5 0,-6-6 0,-4-3 0,-4-4 0,-2-1 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36.298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0 24575,'4'37'0,"9"1"0,13 5 0,9 3 0,4 4 0,11 10 0,-17-24 0,15 20 0,-17-24 0,5 7 0,0 1 0,-5-6 0,0-1 0,1 6 0,1 0 0,5 2 0,9 7 0,5 0 0,4 3 0,2 1 0,-7-6 0,5 3 0,-1 4 0,-2 4 0,4 3 0,-9-3 0,-1-3 0,-7-3 0,9 11 0,-24-26 0,26 29 0,-13-16 0,14 14 0,5 4 0,-9-9 0,3 5 0,-4-5 0,0 4 0,0 0 0,0 1 0,6 7 0,-2-5 0,4 1 0,9 5 0,-23-27 0,21 22 0,-16-13 0,11 12 0,-3-1 0,-16-21 0,-11-12 0,-10-10 0,-7-9 0,-4-3 0,-2-5 0,1 1 0,2 0 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36.299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1 664 24575,'71'0'0,"0"0"0,34-3 0,11-2 0,-14-1 0,8-3 0,1-2-1085,9-2 0,1-1 1,5-3 1084,-17 3 0,4-2 0,0-1 0,-1 0 0,-5 0 0,-1-1 0,-1-1 0,1 2 0,1 0 0,1 0 0,-1 1 0,1 0 0,2-1 0,1-1 0,0 1 0,-3 0 0,-8 1 0,-2 0 0,-1 1 0,2-1 0,4 1 0,1-1 0,0 1 0,-2 0 0,-4 1 0,-1 1 0,-1-1 0,-1 2 89,23-4 1,-2 2-1,-4 1-89,-15 1 0,-3 2 0,-5 0 351,25-2 1,-9 1-352,-21 1 0,-6 2 0,41-2 0,-38 3 411,-36 4 0,-28 2 0,-10 0 1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36.300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0 256 24575,'80'0'0,"25"0"0,-29 0 0,7 0 0,17 0 0,7 0 0,-18 0 0,5 0 0,1 0-421,9 0 0,3 0 0,0 0 421,3 0 0,1 0 0,-1 0 0,-1 0 0,-1-1 0,-1-1 0,-8-2 0,-2-1 0,1-1 0,1-1 0,0-2 0,-1-1 0,1-1 0,-1-2 0,2 0 0,4-2 0,2 0 0,0 1 0,3 0 0,0 0 0,1 1 0,1 0 0,0 0 0,0 2 0,-1 1 0,-1 1 0,-3 1 0,-11 1 0,-4 2 0,-2 1 154,26-1 0,-7 2-154,-22 2 0,-7 1 0,31 0 0,-34 0 0,-37 0 0,-20 0 0,-10 0 0,-6 0 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36.289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240 4036 24575,'49'-54'0,"16"-23"0,-21 23 0,5-4 0,14-16 0,5-5 0,7-8 0,3-2 0,-22 27 0,2-1 0,-1 1 0,28-29 0,0 1 0,-8 10 0,0 3 0,-1 3 0,-2 3 0,-6 8 0,-2 3 0,-7 7 0,-3 4 0,30-24 0,-27 25 0,-24 19 0,-13 9 0,-10 11 0,-11 5 0,-14 9 0,-40 22 0,-50 35 0,23-9 0,-6 7 0,17-9 0,-3 3 0,0 3-218,-4 3 0,0 2 1,-1 3 217,-12 14 0,0 3 0,6-5 0,0 1 0,4 0 0,13-10 0,-1 5 0,7-6 0,9-4 0,4-2 0,-9 13 0,0-1 0,12-11 0,4-5 0,-10 13 0,7-11 0,20-32 653,1 0-653,8-9 0,13-15 0,63-43 0,-11 5 0,10-8 0,12-7 0,10-8 0,5-3-600,-4 3 0,4-4 0,3-1 0,2-2 600,-12 8 0,1-1 0,2-1 0,1 0 0,0 0 0,4-4 0,3-1 0,-1 0 0,-1 1 0,-3 2 0,8-6 0,-4 2 0,-2 2 0,-2 1-309,13-10 1,-4 3 0,-3 1 308,-11 8 0,-3 2 0,-5 2 0,11-9 0,-6 4 0,-8 6 0,-7 5 0,6-6 0,-49 37 2277,-25 20-2277,-43 35 524,3 2 0,-6 8-524,-21 21 0,-6 10 0,13-12 0,-3 5 0,-2 2-518,-9 11 1,-2 3 0,0 2 517,15-18 0,0 2 0,-1 1 0,0 0 0,-1 3 0,-1 0 0,0 1 0,2-2 0,-18 19 0,2-1 0,2-2 0,8-9 0,3-2 0,2-3 0,11-11 0,1-3 0,4-3 0,-9 11 0,4-4 0,13-14 0,4-4 0,-12 16 0,24-27 0,17-21 1552,19-19-1552,31-26 0,54-48 0,-18 12 0,9-11 0,-5 3 0,6-7 0,2-4-581,-13 12 1,2-2 0,2-3 0,0-1 580,8-9 0,1-2 0,0-2 0,-1 2 0,-3 2 0,-1-1 0,-3 2 0,-2 2-156,7-9 0,-4 3 1,-3 1 155,-5 3 0,-2 0 0,-9 11 0,-16 17 0,-5 5 0,10-13 0,-24 16 0,-47 39 0,-81 68 0,36-12 0,-8 11 0,-3 3 0,-14 14 0,-3 6 0,-3 3-72,14-10 0,-3 4 1,-2 1-1,2 1 72,-4 2 0,1 2 0,-1 0 0,2-1 0,6-4 0,0-1 0,1 0 0,1 1-180,0-2 0,1 1 0,1 0 0,2-3 180,-12 16 0,3-3 0,5-4-71,14-13 1,5-3-1,1-3 71,-16 20 0,6-5 0,18-21 0,6-6 0,-8 11 2412,19-23-2412,19-22 1335,11-13-1335,33-35 260,34-40-260,0 1 0,9-9 0,-14 14 0,4-3 0,2-3-233,6-6 1,1-3 0,1 1 232,-1-1 0,1 0 0,-2 2 0,-7 8 0,-2 2 0,-3 1 0,20-22 0,-8 7 0,-24 30 0,-4 4 0,25-36 0,-44 55 0,-14 9 0,-61 57 0,-2 6 0,-8 10 0,3-2 0,-6 5 0,0 1 0,-2 3 0,-1 1 0,0 0 0,0 1 0,1 1 0,0 0 232,6-5 0,0 0 1,4-2-233,-9 9 0,4-3 0,6-7 0,6-5 0,0 0 0,27-26 0,21-19 0,30-23 0,40-37 0,6-7 0,12-13 0,-6 2 0,7-7 0,4-5-803,-5 5 1,5-5 0,2-2 0,1-3 802,-11 11 0,3-4 0,0 0 0,-1 0 0,-2 1 0,-5 5 0,-2 0 0,0 1 0,-3 2 0,-1 0-188,6-6 1,-2 1-1,-2 2 1,-6 3 187,4-6 0,-6 4 0,-5 5 0,4-9 0,-7 7 0,-10 13 0,-9 7 0,-11-4 0,-100 89 0,-15 31 0,-17 21 0,30-22 0,-6 6 0,-3 5 0,0 2 157,10-9 1,-2 2 0,-1 2 0,1 1-1,1 0-157,0 0 0,1 1 0,-1 0 0,3-1 0,2-1 0,-7 5 0,3 0 0,2-3 0,4-3 249,-6 6 1,5-3 0,3-4-250,-16 17 0,7-7 0,22-24 0,5-5 0,-18 21 0,40-43 0,37-34 2378,50-46-2378,4-5 0,10-12 0,-3 3 0,7-8 0,3-2-575,-8 7 1,3-2 0,2-3 0,0-1 574,-8 8 0,2-1 0,0-2 0,0 0 0,-1 1 0,15-16 0,1 1 0,-2 0 0,-3 3-181,-7 6 0,-2 2 0,-3 2 1,-2 2 180,7-10 0,-3 2 0,-6 6 0,5-7 0,-8 7 0,-17 17 0,-7 5 0,7-10 0,-38 36 2248,-71 67-2248,-12 18 0,-13 17 0,7-6 0,-6 7 0,-3 5-276,11-10 1,-3 4 0,0 1 0,1-1 275,3-2 0,1-1 0,2-1 0,1-1 0,-12 14 0,3-3 0,3-4 0,14-13 0,1-3 0,6-4 0,-8 7 0,6-6 0,12-12 0,5-6 0,0-1 0,26-26 0,54-63 0,29-34 0,-15 20 0,5-4 0,6-7-181,8-10 1,6-9 0,4-2 0,0 0 180,-14 17 0,1-1 0,1 0 0,-1 1 0,-2 2 0,11-12 0,-1 1 0,-2 2 0,-2 3-164,10-13 1,-2 4 0,-5 4 163,-15 16 0,-5 4 0,-3 3 0,5-9 0,-4 5 0,-9 9 0,-6 5 0,-11-4 0,-83 62 0,3 15 0,-9 11 0,-10 13 0,-8 12 0,-3 4 174,5-1 1,-3 4-1,-1 3 1,2 1-175,-2 3 0,1 1 0,1 2 0,0 0 0,-1 1 0,0 1 0,2-1 0,5-4 60,-3 4 1,4-3 0,6-5-61,-8 11 0,7-8 0,17-17 0,6-6 0,-5 6 0,29-29 0,66-74 0,32-36 0,-2 6 0,10-10-9,-18 17 0,8-7 0,3-3 0,-2 1 9,0 2 0,0 0 0,-1 1 0,0 1 0,-7 7 0,-1 1 0,0 1 0,-3 2 54,12-13 0,-3 2 0,-3 4-54,13-14 0,-9 8 0,-26 26 0,-6 6 0,20-23 0,-53 51 0,-92 87 0,23-15 0,-9 11 0,-5 4 25,3-2 0,-4 6 0,-3 1 1,2 1-26,-2 1 0,0 0 0,1 1 0,0-1 0,2-1 0,1 0 0,1-1 0,3-3-88,-9 7 1,4-3 0,2-3 87,-15 14 0,5-4 0,9-9 0,8-7 0,-3 1 0,42-40 0,50-48 0,19-21 0,15-13 0,5-5 0,9-7 0,5-5-107,1-1 0,6-4 0,2-2 0,3-2 107,-10 9 0,2-1 0,1-2 0,1 1 0,-2 1 0,-2 3 0,0 0 0,-1 1 0,0 0 0,-1 2 0,13-13 0,-1 1 0,-2 2 0,-3 3-59,8-8 0,-4 3 0,-5 3 59,-12 11 0,-4 3 0,-3 3 0,15-16 0,-8 8 0,5-8 0,-33 35 0,-42 41 2219,-47 56-2219,0 2 0,-6 11 0,2-2 0,-3 7 0,-1 2 63,-4 7 0,-1 3 0,1-1-63,2-1 0,1 0 0,2-3 0,-15 26 0,6-7 0,17-25 0,5-7 0,-19 33 0,28-42 0,19-31 0,19-30 0,32-40 240,0-3 0,7-7-240,19-23 0,5-7 0,10-11 0,2-3 0,-2 1 0,-2 1 0,-11 14 0,-4 3 0,-15 17 0,-4 4 0,27-38 0,-21 29 0,-20 26 0,-29 45 0,-49 77 0,5-7 0,-4 8 0,-5 8 0,-2 2 0,-1 6 0,1-3 0,8-12 0,3-6 0,11-20 0,2-4 0,-20 38 0,27-47 0,15-30 0,58-112 0,-13 31 0,5-9 0,3-7 0,5-9 0,0 1-257,-2 4 0,1 1 0,0-1 257,0-2 0,1 0 0,0 1 0,-4 5 0,0 0 0,-1 3 0,15-30 0,-3 6 0,-7 13 0,-5 6 0,-11 20 0,-4 6 0,4-18 0,-16 32 0,-6 16 0,-7 14 771,-3 8-771,-15 17 0,-5 6 0,-19 22 0,-2 3 0,1 0 0,14-13 0,4-4 0,13-15 0,0 1 0,5-7 0,21-17 0,-5 2 0,14-12 0,-13 11 0,-4 2 0,-2 1 0,-1 1 0,1-3 0,0-1 0,1 0 0,-2 0 0,-1 2 0,0-1 0,0 1 0,0 0 0,0 2 0,3-5 0,1 1 0,3-2 0,0-1 0,-3 3 0,1 0 0,-2 0 0,1 1 0,0 0 0,-1 1 0,0-1 0,-2 3 0,-1 0 0,-1 1 0,2 1 0,1-1 0,2-1 0,-1 2 0,-1 0 0,-3 1 0,-1 1 0,2-1 0,-1 1 0,1-1 0,1 1 0,-2-1 0,3-1 0,-1 0 0,-1 0 0,1 0 0,0 1 0,1-1 0,2 0 0,0 0 0,0 0 0,-2 1 0,-2 2 0,1-1 0,0 1 0,2 0 0,0-2 0,0 2 0,-2-1 0,-2 1 0,3 1 0,-3 0 0,3-1 0,-2 0 0,-1 1 0,-7 17 0,-2-5 0,-6 13 0,2-11 0,0 0 0,-1-1 0,-3 6 0,-3 2 0,-3 7 0,-7 6 0,-2 2 0,-2 4 0,2-3 0,-1 3 0,0 3 0,1-2 0,1 0 0,6-8 0,-4 3 0,10-14 0,-6 10 0,-2-1 0,8-9 0,-13 16 0,-1 5 0,9-14 0,-13 23 0,19-27 0,-1 3 0,3-4 0,5-11 0,3-5 0,3-3 0,20-16 0,9-8 0,23-20 0,1-5 0,-1-2 0,-4-3 0,-6 1 0,-4 0 0,-7 4 0,-6 6 0,-6 7 0,-3 4 0,-3 3 0,-1 3 0,0 0 0,0 2 0,0 3 0,-2 0 0,-1 2 0,-1 1 0,0 2 0,0 3 0,-2 3 0,-1 0 0,0 1 0,1 1 0,1-1 0,-1 1 0,-1 1 0,1 1 0,1-2 0,-2 1 0,2-2 0,-3 2 0,2-1 0,0 1 0,0 0 0,1 0 0,-1 1 0,-16 16 0,-4 6 0,-22 20 0,-4 6 0,-6 7 0,-1 4 0,4-4 0,3-1 0,2-4 0,3-3 0,3-4 0,1 3 0,-2 4 0,-3 6 0,-4 8 0,0-2 0,3-1 0,-4 6 0,-1 5 0,-3 5 0,-6 8 0,0 4 0,-6 12 0,-2 4 0,1 3 0,2-1 0,5-4 0,0 5 0,3-4 0,4-6 0,5-9 0,9-20 0,7-16 0,9-20 0,7-14 0,4-9 0,38-36 0,10-16 0,1-2 0,4-7 0,7-10 0,1-4 0,2-7 0,1-3 0,0-1 0,-2-3 0,0-4 0,-1-1 0,-3-1 0,0-1 0,-2 2 0,-1 2 0,-5 7 0,-2 3 0,-8 15 0,-2 3 0,26-35 0,-5 15 0,-10 14 0,-11 20 0,0 0 0,-6 7 0,3-3 0,-10 9 0,-8 11 0,-6 6 0,-4 6 0,0 1 0,-21 31 0,-13 17 0,-37 58 0,21-33 0,-4 7 0,-8 15 0,-2 6 0,15-23 0,0 2 0,1 1 0,1-2 0,1 0 0,1 2 0,0 0 0,0 1 0,2 1 0,-1 1 0,2 1 0,1-1 0,1 0 0,2-1 0,1 0 0,0 1 0,2 0 0,1-2 0,-8 23 0,4-5 0,8-17 0,3-6 0,-13 42 0,14-39 0,7-22 0,9-26 0,4-15 0,1-10 0,12-17 0,19-38 0,25-42 0,-16 25 0,4-9 0,9-18 0,2-7 0,-15 28 0,1-3 0,-1 0-147,1-1 0,-1-1 0,0 1 147,-3 2 0,0 1 0,-3 0 0,12-29 0,-4 2 0,-6 10 0,-4 3 0,-4 10 0,-3 3 0,-5 13 0,-2 3 0,7-34 0,-7 23 0,-4 9 441,-4 15-441,-2 8 0,-1 7 0,-1 6 0,-1 5 0,1 2 0,1 1 0,1-3 0,2-4 0,3-4 0,2-3 0,1-2 0,0 2 0,-1-1 0,-4 13 0,2-10 0,-8 23 0,5-14 0,-4 12 0,0-4 0,0 0 0,-1 4 0,0 3 0,1-4 0,0-1 0,0 0 0,1-4 0,0-1 0,2-1 0,-1 0 0,1 3 0,-3 5 0,0 0 0,-2 3 0,-1 3 0,1 0 0,0-1 0,1-1 0,1-1 0,0-1 0,-1 0 0,0 0 0,-2 3 0,-1 0 0,12 10 0,-1 6 0,14 13 0,-3 8 0,2 6 0,-1 2 0,-3 1 0,-2 0 0,-2 1 0,0 3 0,-1 2 0,0 1 0,-3 0 0,-2-3 0,-2 0 0,-1-4 0,0-2 0,-3-1 0,0-1 0,-2 3 0,-1 3 0,-1 3 0,-1 2 0,1 6 0,2 1 0,1 8 0,5 25 0,-3-23 0,5 44 0,-1-15 0,-3-23 0,1 21 0,-6-46 0,0 8 0,-6-22 0,-11-34 0,-13-40 0,-9-18 0,-15-44 0,24 38 0,1-4 0,0-9 0,3-1 0,1 0 0,5 3 0,-2-44 0,11 37 0,5 33 0,1 19 0,1 19 0,-4 24 0,-16 44 0,1 1 0,-5 10 0,-15 35 0,-6 10 0,8-19 0,-3 5 0,-1-1-140,1-2 0,-1-1 0,1-1 140,2-9 0,1-1 0,1-5 0,-9 16 0,3-10 0,-16 26 0,17-28 0,20-40 0,17-35 0,22-41 420,35-61-420,-11 26 0,5-6 0,11-21 0,3-2 0,0 1 0,0 3 0,-9 12 0,-3 5 0,-8 13 0,-5 7 0,8-12 0,-19 29 0,-41 56 0,-24 29 0,-12 19 0,-6 6 0,-9 10 0,-4 4-563,5-4 1,-5 3-1,-2 3 1,0 1 562,8-10 0,-2 2 0,0 0 0,0 0 0,2-2 0,-10 10 0,2-1 0,2-2 0,2-3-117,-9 9 1,5-4-1,3-4 117,-13 16 0,10-9 0,26-28 0,5-6 0,-22 27 0,37-44 0,36-44 2207,58-72-2207,6-8 0,10-14 0,-17 21 0,4-6 0,1-1-99,6-7 0,1-3 1,-2 3 98,-6 5 0,-1 3 0,-4 4 0,9-15 0,-4 6 0,-9 7 0,-7 10 0,-5 3 0,-59 64 0,-53 74 0,-19 39 0,22-35 0,-5 6 0,4-2 0,-9 10 0,0 2 0,8-11 0,-3 7 0,0 0 0,-9 10 0,-7 10 0,7-8 344,6-5 1,5-5-345,-2 1 0,6-7 0,-5 6 0,52-67 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36.290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2765 24575,'5'-35'0,"2"2"0,4 7 0,3-1 0,2-2 0,2 0 0,1-1 0,0 4 0,-2 3 0,-3 3 0,-1 2 0,-3 3 0,1 0 0,-1 1 0,1 0 0,1 0 0,-2 1 0,0 1 0,-1 0 0,-1 1 0,1 1 0,-1-1 0,0-1 0,1 0 0,-2 1 0,1-1 0,1 1 0,-1-2 0,2 0 0,-1 1 0,0 0 0,-1 2 0,0-1 0,0 1 0,1 0 0,0-1 0,-2 2 0,0 1 0,-2 3 0,-1 1 0,2-3 0,-2 3 0,4-6 0,1 3 0,1-2 0,-1 0 0,-3 4 0,0-1 0,-2 2 0,3-3 0,-2 1 0,1-1 0,-1 3 0,0 0 0,1-1 0,0-1 0,0 0 0,0 2 0,-1 0 0,1-1 0,0 0 0,1-1 0,0-2 0,-1 2 0,1-1 0,-1 2 0,0-1 0,2 0 0,2-2 0,0 0 0,0 0 0,-1 0 0,-1 2 0,0 0 0,1-1 0,1-1 0,3-2 0,0 0 0,0 0 0,0-1 0,1 1 0,-1-1 0,1-1 0,1-1 0,0 0 0,2-3 0,1-2 0,2-3 0,3-4 0,1-2 0,1-1 0,0-1 0,-2 1 0,-1-1 0,2-2 0,-1 2 0,3-5 0,-9 11 0,8-10 0,-7 10 0,4-5 0,-2 4 0,-1 3 0,0 1 0,2-1 0,4-2 0,1 1 0,3-3 0,0 2 0,-3 1 0,-3 5 0,-6 4 0,-3 3 0,-1 0 0,-2 2 0,-1 2 0,-4 2 0,-1 2 0,2-3 0,2 0 0,3-2 0,0-2 0,2 0 0,0-1 0,3-1 0,3-4 0,2-1 0,4-5 0,2-2 0,2-2 0,0-1 0,-1-1 0,1 0 0,-1 1 0,3-1 0,-1 2 0,1 1 0,0 1 0,-2 3 0,-1 0 0,1 0 0,0 0 0,2-2 0,2-1 0,-1-1 0,0 0 0,-1 1 0,-4 0 0,-2 1 0,-1-1 0,-2 3 0,0-1 0,1-1 0,-1 1 0,7-5 0,1 0 0,1 2 0,5-2 0,-1 5 0,1 0 0,0-2 0,-2-1 0,-3 0 0,0-2 0,3 1 0,2 4 0,3 0 0,-1 4 0,-3 3 0,-5 0 0,-7 4 0,4 0 0,-2 1 0,-1 1 0,-5 1 0,-10 2 0,-5 0 0,-2-1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9:02.323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1 24575,'0'0'0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36.291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2994 1 24575,'-17'4'0,"3"-1"0,13-2 0,-2 3 0,-5 1 0,4 1 0,-3-1 0,3-1 0,0-1 0,-2 2 0,0-2 0,1 1 0,-2-1 0,2 3 0,0-2 0,0 2 0,0-1 0,1-1 0,-1 2 0,-1-1 0,1 0 0,-1 0 0,2 0 0,-1 1 0,1-1 0,-2 1 0,1-1 0,0 0 0,0-1 0,1 2 0,-1-3 0,-1 3 0,-2-2 0,-2 1 0,0 2 0,1-1 0,1 0 0,4-3 0,-1 1 0,-2 0 0,0 0 0,-2 2 0,4-1 0,1-1 0,-1 1 0,0-1 0,-1 2 0,-2 0 0,-1 1 0,0 1 0,3-1 0,1-1 0,2-2 0,-2 3 0,0-3 0,-2 3 0,4-3 0,-1 0 0,-2 3 0,1-2 0,-4 3 0,2-2 0,0 1 0,0 0 0,2 0 0,1-1 0,0-2 0,-1 1 0,0-1 0,-4 3 0,3-2 0,0 2 0,0-2 0,2-1 0,-2 1 0,-2 1 0,-1 1 0,1 1 0,-1 1 0,1-1 0,-1 1 0,-1 0 0,-1 1 0,1 0 0,-2 0 0,0 0 0,-1 1 0,0 1 0,0 0 0,0-1 0,3-2 0,2-1 0,0-1 0,3-1 0,-2 0 0,-2 2 0,-1 3 0,-2 0 0,1-1 0,2-1 0,-1-1 0,1 1 0,-1-1 0,1 0 0,0 0 0,1 1 0,-2 0 0,-1 1 0,-3 2 0,-1-1 0,-1 0 0,-1 0 0,1 1 0,-3 0 0,1 2 0,1-1 0,2-1 0,1-1 0,0 0 0,-2 2 0,3-1 0,-3 0 0,0 3 0,-1-1 0,-4 5 0,8-7 0,-3 4 0,5-6 0,-2 2 0,-3 4 0,-3-1 0,0 3 0,-1 0 0,3-3 0,0 1 0,1-2 0,-1 2 0,-3 2 0,-3 2 0,-3 3 0,0-1 0,-1 1 0,-1-1 0,1-1 0,0 0 0,2-2 0,3-1 0,-4 2 0,11-9 0,-7 5 0,9-5 0,-6 3 0,-2 2 0,-1 1 0,-2 1 0,4-3 0,3-3 0,-3 3 0,-7 5 0,-6 4 0,0 1 0,4-4 0,7-5 0,3-2 0,1 0 0,1-1 0,-2 2 0,-2 0 0,-1 3 0,0 1 0,1 0 0,0 0 0,2-1 0,1 0 0,2-3 0,3-2 0,3-2 0,1-1 0,1-1 0,1 1 0,0 0 0,-1-1 0,-1 1 0,0 1 0,-1 2 0,-2 3 0,-1 1 0,-5 5 0,7-9 0,-6 9 0,5-7 0,-3 4 0,-1 0 0,4-4 0,2-2 0,1-3 0,2-2 0,0 1 0,1 0 0,-1 1 0,-1 1 0,0 1 0,-2 1 0,0 2 0,-1 0 0,1 0 0,-1 2 0,-1 0 0,0 3 0,-2 3 0,-1 0 0,2 2 0,-2 3 0,-1 0 0,-1 3 0,-3 4 0,0 2 0,-1 3 0,4-8 0,2-6 0,-8 17 0,-8 11 0,-11 16 0,-6 6 0,4-13 0,-3-2 0,3-3 0,6-9-820,8-11 1,15-18 0,7-10 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36.292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1810 1 24575,'-18'14'0,"2"-2"0,8-3 0,3-4 0,-1 1 0,1-2 0,-2 2 0,0 1 0,1-1 0,1 0 0,1-1 0,-1 1 0,-1-1 0,-1 0 0,1 0 0,1 0 0,1-1 0,-2 2 0,2-3 0,-3 4 0,2-3 0,-1 2 0,1 0 0,1-1 0,1-1 0,-3 2 0,-1-1 0,-2 2 0,3-2 0,1-2 0,-2 3 0,2-2 0,-4 3 0,0-1 0,-1 2 0,1-2 0,1 0 0,2-1 0,0-1 0,1 1 0,-3 1 0,2-2 0,-3 2 0,6-3 0,-2 1 0,-2 1 0,2 0 0,-4 2 0,5-3 0,0 1 0,-1 1 0,-1-1 0,-1 3 0,3-5 0,0 2 0,-1-1 0,-1 0 0,0 2 0,1-2 0,0 0 0,1 1 0,-1 1 0,-1-1 0,0 1 0,-1 0 0,1 0 0,2-1 0,0 0 0,0 0 0,0 0 0,0 0 0,-1 0 0,1-1 0,-1 1 0,1-1 0,-1 1 0,0 1 0,1-1 0,0 1 0,0-1 0,0 0 0,-2 1 0,1 1 0,0-1 0,1-1 0,0 0 0,-1 0 0,-1 2 0,-1 2 0,0-1 0,3-1 0,0-2 0,-1 0 0,0 0 0,-2 0 0,1 0 0,2 1 0,-1-1 0,1 0 0,-2 3 0,-1-2 0,1 1 0,1-1 0,1-2 0,0 2 0,0-1 0,0 1 0,-1-1 0,2 0 0,-2 2 0,3-2 0,-3 2 0,1-4 0,0 2 0,-2 3 0,4-4 0,-2 3 0,1-2 0,-1 0 0,0 0 0,-1 0 0,1-1 0,1 2 0,0 0 0,0 1 0,-1-2 0,0-1 0,0 2 0,-1-1 0,2 1 0,-2-1 0,0 0 0,0 2 0,-1 0 0,1-1 0,1-1 0,-1 0 0,-1 1 0,-1 1 0,0 1 0,2-2 0,0 0 0,1-1 0,-1 0 0,0 0 0,-2 1 0,3-2 0,-1 0 0,1 2 0,0-2 0,-2 2 0,0-1 0,0 0 0,2-2 0,-2 4 0,4-4 0,-3 3 0,0-1 0,-2 0 0,3-1 0,-2 1 0,2-2 0,-2 2 0,0 0 0,0 1 0,1 0 0,1-2 0,-2 1 0,2-1 0,-2 1 0,1-1 0,1 0 0,-1 2 0,0-1 0,-1 2 0,3-4 0,-3 2 0,2-1 0,-4 1 0,2 1 0,0-1 0,2-1 0,0 1 0,0-1 0,-2 2 0,1-2 0,0 1 0,1-1 0,-2 3 0,1-3 0,0 2 0,0-2 0,0 0 0,-1 3 0,2-4 0,-2 4 0,2-3 0,-1 1 0,-1 1 0,-1 0 0,-1 1 0,0 0 0,1 0 0,3-2 0,1-1 0,-2 2 0,1-1 0,-1 0 0,1 0 0,0 1 0,1-2 0,-2 4 0,2-4 0,-2 2 0,0 1 0,2-4 0,-2 5 0,2-5 0,-2 2 0,1 1 0,0-1 0,0 0 0,0 0 0,0-1 0,-2 3 0,1-3 0,-1 3 0,3-3 0,-1 0 0,-1 3 0,2-2 0,-2 0 0,1 1 0,1-2 0,-2 2 0,1-1 0,0 0 0,-1 1 0,0-2 0,-1 2 0,0 1 0,2-1 0,0 2 0,0-2 0,1-3 0,-2 3 0,1 0 0,0 0 0,0 0 0,0-2 0,-1 2 0,0-1 0,-2 1 0,2 0 0,-1-1 0,0 1 0,2 0 0,-1-1 0,-1 1 0,1 0 0,-1 1 0,1-2 0,1 1 0,0-1 0,-1-1 0,-1 2 0,0 0 0,0-1 0,1 1 0,1-2 0,-1 2 0,1-2 0,-2 2 0,3-2 0,-3 2 0,0 0 0,-1 0 0,-1 1 0,2-1 0,1 0 0,1-2 0,-1 2 0,-2 1 0,0 0 0,2-1 0,1-1 0,0 0 0,-1 0 0,1 0 0,-2 0 0,2 0 0,0 0 0,-1 1 0,1 0 0,-1-1 0,1 0 0,1-1 0,-1 2 0,0 0 0,0 0 0,-1-1 0,1 2 0,-1-1 0,0 1 0,1-2 0,0 0 0,0 2 0,-1-1 0,-2 2 0,2-1 0,0 0 0,1-1 0,1-1 0,-1 2 0,-1-3 0,-1 3 0,1-2 0,-1 2 0,2-1 0,1-1 0,-1 2 0,-2 1 0,-1 1 0,-1 2 0,0-1 0,1-1 0,-1 1 0,1 0 0,-1-1 0,0 2 0,0 0 0,-1-1 0,0 0 0,1 1 0,0 1 0,1 1 0,0-1 0,-1 3 0,-3 3 0,-1 2 0,0-1 0,7-9 0,1-5 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36.293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1 24575,'0'0'0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36.294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 1 24575,'0'0'0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36.295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0 24575,'0'0'0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36.296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 1 24575,'0'0'0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36.297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 1 24575,'0'0'0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36.326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15 440 24575,'-2'8'0,"-5"25"0,4-16 0,1-6 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39.558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2554 1 24575,'-24'6'0,"8"-3"0,2 3 0,8-2 0,-3 2 0,-1-1 0,-2 1 0,-2-1 0,1 1 0,3-1 0,2 0 0,2-1 0,1-1 0,-1 1 0,1-1 0,-1 1 0,0-1 0,0 1 0,1 0 0,-1 0 0,2-1 0,-2 2 0,0 0 0,0-1 0,-1 1 0,4-1 0,-2 0 0,0 1 0,-2 0 0,0-1 0,0 0 0,2 1 0,0-1 0,0 1 0,-1-1 0,-3 2 0,0 0 0,0 1 0,3-2 0,2-1 0,-2 2 0,2-3 0,-3 3 0,2-2 0,0 0 0,0 1 0,-2 0 0,1 0 0,-3 1 0,3-2 0,2 1 0,-1-1 0,0 0 0,-1 0 0,0 0 0,0 1 0,0-1 0,1-1 0,-2 2 0,-1-1 0,-4 2 0,2-1 0,1 0 0,2-1 0,2-2 0,-1 3 0,2-3 0,-3 3 0,1 0 0,-1-1 0,-1 2 0,0-1 0,0 0 0,1 0 0,3-1 0,-2 0 0,0 2 0,1-2 0,-2 1 0,3-2 0,-1 1 0,-3 2 0,1-2 0,-3 4 0,6-5 0,-1 2 0,-1-1 0,0 0 0,-1 1 0,1 0 0,1-2 0,1 2 0,-2-2 0,0 1 0,-1 0 0,2 1 0,0-1 0,0 0 0,0 0 0,-1 0 0,-1 1 0,2 0 0,0-1 0,-1 1 0,1-1 0,-4 1 0,2 0 0,1-1 0,0 1 0,2-1 0,-3 2 0,2-2 0,-4 2 0,3-2 0,1 0 0,-1 0 0,2 0 0,-3 1 0,2-1 0,0 1 0,-1 0 0,2-2 0,-3 4 0,1-4 0,-1 3 0,1-2 0,2-1 0,-1 3 0,0-1 0,-2 2 0,2-3 0,0 0 0,-1 1 0,1-2 0,-3 3 0,0 0 0,-2 1 0,0 1 0,2-1 0,1-1 0,2-1 0,-1 0 0,-1 0 0,0-1 0,-1 0 0,2-1 0,1 0 0,-1 1 0,2 0 0,-3 1 0,0 0 0,1 0 0,1-1 0,0-1 0,0 2 0,-1-1 0,0 1 0,2-1 0,-2 1 0,2 0 0,-2 0 0,1 0 0,0-1 0,1 0 0,-1 1 0,1-1 0,-2 1 0,0 0 0,1-1 0,1 0 0,-1 1 0,0 0 0,-2 1 0,0-1 0,1 1 0,1-2 0,0 0 0,1 1 0,-2 0 0,0 1 0,2-3 0,-2 3 0,1-2 0,-1 1 0,0-1 0,2 0 0,-2 0 0,1 0 0,-2 2 0,1-2 0,1 0 0,0 1 0,0-2 0,0 2 0,-1 0 0,-1-1 0,1 1 0,0-1 0,2-1 0,-2 1 0,1-1 0,-2 2 0,0-1 0,1 1 0,1 0 0,1-2 0,-4 3 0,2-1 0,-3 1 0,4-2 0,1 0 0,-1 1 0,1 0 0,-1 0 0,1 0 0,-1-1 0,1 0 0,-2 1 0,1 0 0,-1-1 0,2 2 0,-1-2 0,-2 3 0,-1 0 0,0 0 0,2 0 0,3-3 0,-1 0 0,-2 2 0,-1 1 0,0-2 0,1 0 0,2-2 0,-1 0 0,-2 1 0,-2 2 0,-2 2 0,0 1 0,1-1 0,5-3 0,2-1 0,-3 1 0,0-1 0,-3 3 0,0-1 0,1-1 0,2 1 0,2-1 0,-1 1 0,0-2 0,-3 2 0,1 0 0,-1 0 0,0 0 0,2-1 0,2 0 0,-1-1 0,-1 1 0,0 0 0,-1 0 0,1 1 0,-1 2 0,-1 0 0,1-1 0,1-1 0,0-1 0,1 1 0,0-1 0,0 1 0,1-2 0,0 1 0,-2 1 0,1-1 0,-2 2 0,3-2 0,-4 3 0,2-3 0,1 1 0,-1 1 0,4-4 0,-8 6 0,1 0 0,-6 4 0,1 0 0,1-2 0,2-2 0,3-2 0,-1 0 0,0 0 0,0 0 0,-1 1 0,3-2 0,-1 0 0,2-1 0,2-1 0,-2 0 0,1 0 0,-2 2 0,0 0 0,0 0 0,-1 1 0,0-1 0,0 1 0,0 0 0,0 0 0,-1 0 0,2-1 0,2-1 0,1-1 0,-2 3 0,1-2 0,-3 4 0,1-2 0,1 1 0,0-1 0,2-1 0,0-1 0,-1 0 0,-2 2 0,-1 1 0,-1 2 0,0 0 0,-1-1 0,0 1 0,-1 0 0,0 1 0,1-2 0,2-2 0,3-1 0,-1-2 0,0 3 0,-2 1 0,-1-1 0,2 0 0,1-1 0,-1 1 0,3-2 0,-1 2 0,1-3 0,2 1 0,-4 3 0,2-3 0,-2 1 0,2-1 0,0 0 0,-1 2 0,-3 2 0,2-2 0,-3 3 0,3-4 0,-1 1 0,3-1 0,1-1 0,-2 1 0,0 0 0,-3 3 0,2-1 0,1 0 0,1-2 0,2-2 0,-3 3 0,0 0 0,-3 3 0,1-1 0,0 1 0,0-1 0,-1 1 0,0 0 0,1-1 0,0 0 0,-1-1 0,-1 1 0,-1 1 0,0 1 0,-1 1 0,0 0 0,0-1 0,1-1 0,0 2 0,0 2 0,-1 2 0,-3 5 0,-2 2 0,1 0 0,1-3 0,5-5 0,4-8 0,3-3 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39.583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15 440 24575,'-2'7'0,"-5"27"0,4-17 0,1-5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9:02.324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 1 24575,'0'0'0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39.584"/>
    </inkml:context>
    <inkml:brush xml:id="br0">
      <inkml:brushProperty name="width" value="0.1" units="cm"/>
      <inkml:brushProperty name="height" value="0.1" units="cm"/>
      <inkml:brushProperty name="color" value="#050819"/>
    </inkml:brush>
  </inkml:definitions>
  <inkml:trace contextRef="#ctx0" brushRef="#br0">0 153 24575,'0'-9'0,"0"0"0,1 8 0,0 0 0,-1-3 0,3 2 0,1-2 0,-3 1 0,1 2 0,0-1 0,1 0 0,1 0 0,0 1 0,-3-2 0,2 3 0,-1-1 0,1 0 0,-1-3 0,3 3 0,-2-2 0,0 2 0,-2 0 0,2-1 0,2-1 0,2-2 0,0 1 0,-1 0 0,-2 2 0,-2 1 0,2-1 0,-3 0 0,4-2 0,0 0 0,-1 1 0,1-1 0,-2 3 0,1-2 0,-1 2 0,0 0 0,1-2 0,-1 1 0,0 1 0,-1-1 0,1 1 0,0-1 0,0 2 0,0-3 0,2 2 0,-3 0 0,2 1 0,-1-2 0,0 0 0,2-1 0,2 0 0,1 1 0,0-1 0,-2 1 0,-2 1 0,1 0 0,0-2 0,-2 3 0,2-2 0,-1 2 0,0-1 0,-3-1 0,5 2 0,-2-1 0,2 0 0,0 1 0,-1 0 0,-1-1 0,0 1 0,1-2 0,2 2 0,2 0 0,0-1 0,-1 0 0,-1 1 0,-2 0 0,-1 0 0,0 0 0,0 0 0,3 0 0,0 0 0,-1 0 0,-1 0 0,-3 0 0,3 0 0,0 0 0,0 0 0,0 0 0,0 2 0,-1-2 0,1 3 0,-1-2 0,-2 0 0,2 1 0,-2-1 0,1 0 0,0 0 0,1 1 0,1 0 0,0 1 0,-1-2 0,-2 0 0,1 2 0,-2-3 0,3 3 0,0-1 0,-1-1 0,1 3 0,-1-4 0,-1 3 0,0-1 0,1 0 0,1 2 0,-1-2 0,1 1 0,0-1 0,-2 1 0,1-2 0,-2 1 0,2 0 0,-1 1 0,3 0 0,-1-1 0,-2 1 0,0-2 0,0 3 0,-1-4 0,3 4 0,-2-2 0,0 1 0,1 0 0,0 0 0,-1 0 0,0 0 0,0-1 0,1 1 0,-2-1 0,3 2 0,-3 0 0,3 0 0,-3-2 0,3 3 0,-2-2 0,-1 0 0,1-1 0,-1 0 0,0 2 0,1-2 0,1 2 0,-1 1 0,1-4 0,-2 3 0,0-2 0,2 1 0,-2-2 0,0 2 0,2-1 0,-1 2 0,2 0 0,0-1 0,0 2 0,-3 0 0,1-1 0,0-2 0,-1 2 0,0-3 0,1 2 0,0-2 0,0 3 0,1 0 0,-2-1 0,1 1 0,0-1 0,-1 0 0,-1-2 0,1 3 0,0-1 0,1 0 0,-1-1 0,-1 1 0,1-1 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39.585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1 200 24575,'6'-6'0,"0"1"0,-4 2 0,-1 2 0,-2-4 0,1 0 0,0-1 0,1 1 0,0 3 0,0-1 0,1 1 0,-1-1 0,1 1 0,1-1 0,-1-3 0,0 1 0,0 2 0,-1 0 0,1 2 0,0-2 0,-2 2 0,4-3 0,-2-1 0,3 0 0,0-1 0,-1 2 0,1 0 0,-3 2 0,1-1 0,1 1 0,-3 1 0,3-1 0,-1-1 0,0 0 0,2 0 0,-3-1 0,1 3 0,-2-2 0,1 2 0,1 0 0,-1-1 0,2-1 0,1 1 0,-1-1 0,1 1 0,-3 1 0,2 0 0,-1 0 0,0 1 0,1-3 0,0 2 0,-1 0 0,0-1 0,2 0 0,-3 1 0,1 0 0,-1 1 0,2-3 0,-1 1 0,2 0 0,-2 0 0,1 1 0,-1 1 0,0-2 0,-2 2 0,2-1 0,1-1 0,-1 2 0,4-2 0,-2 0 0,-4 1 0,3 1 0,-2 0 0,2-2 0,-2 1 0,2 0 0,0 0 0,-1 1 0,1 0 0,-1-2 0,-1 1 0,3 0 0,-1 0 0,1-1 0,-1 2 0,-1 0 0,0-1 0,1 0 0,-2 1 0,2 0 0,-1 0 0,1 0 0,0-1 0,0-1 0,3 1 0,-3 1 0,3 0 0,-3 0 0,1 0 0,-1 0 0,-1-1 0,-1 0 0,3 1 0,0-2 0,1 2 0,0 0 0,2 0 0,0 0 0,-2-1 0,3 0 0,-1 1 0,-2 0 0,3 0 0,-7 0 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39.586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0 139 24575,'5'-4'0,"0"0"0,-4 2 0,0 2 0,2-3 0,-1 1 0,1-2 0,-1 2 0,0 0 0,0 0 0,1 1 0,0 0 0,1-2 0,-1 2 0,-1 0 0,-1-2 0,4 2 0,-2-2 0,2 0 0,0-1 0,-2 1 0,4 0 0,-5 3 0,1-3 0,-1 3 0,1-2 0,-1 0 0,2 1 0,-3-1 0,1 2 0,1-3 0,-1 1 0,2 1 0,1-3 0,-2 3 0,-1-1 0,-1 1 0,2-1 0,1 0 0,-1-1 0,2 1 0,0-1 0,0 0 0,0 1 0,-1 0 0,0 2 0,-3-2 0,3 1 0,-3-1 0,5 0 0,-3 1 0,-1-1 0,-1 1 0,3-1 0,-1 0 0,0 0 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39.587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65 24575,'14'-5'0,"-3"2"0,-5 1 0,-2 2 0,-2-2 0,2 2 0,-3-1 0,4-1 0,-2 0 0,0-1 0,1 3 0,-1-3 0,-2 2 0,1-1 0,2 2 0,-1-3 0,-1 2 0,-11 1 0,6 0 0,-7 0 0,5 1 0,0 0 0,4 1 0,9-2 0,-2-2 0,6 0 0,-6 1 0,0-1 0,-1 1 0,0 0 0,0 0 0,-3-1 0,3 0 0,-2 2 0,1-1 0,-2 1 0,1 0 0,0 0 0,0 0 0,-1-2 0,2 1 0,-1 0 0,2 0 0,-3 1 0,0-2 0,1 2 0,1-1 0,1 1 0,1 0 0,0 0 0,0 0 0,-1 0 0,0 0 0,-1 0 0,-2 0 0,3 0 0,-1 0 0,1 0 0,-1 0 0,0 1 0,1 1 0,-2-2 0,1 1 0,4 1 0,-5 0 0,2-1 0,-1 0 0,0 0 0,-1 1 0,2-1 0,-1 0 0,-1 2 0,0-3 0,0 1 0,1 0 0,-2 2 0,2-2 0,1 3 0,-2-3 0,2 2 0,-1-1 0,0 0 0,0 1 0,2 0 0,-1 1 0,0-1 0,0 0 0,-2 0 0,1-2 0,0 3 0,-2-3 0,1 2 0,1-1 0,-2 1 0,1-2 0,-1 1 0,2 1 0,0-1 0,-2 1 0,3-2 0,-3 1 0,1 1 0,-1-2 0,1 2 0,-1-1 0,3 2 0,-2-2 0,1 1 0,-3 1 0,1-2 0,1 2 0,1-2 0,-2 2 0,2-2 0,-2 1 0,2 1 0,-2-2 0,1 3 0,-2-2 0,2-1 0,-1 1 0,1-1 0,-1-1 0,2 3 0,-3-3 0,3 2 0,-2-2 0,0 2 0,-7-11 0,2 6 0,-4-7 0,3 5 0,0 0 0,2 2 0,-2-2 0,3 3 0,-2 0 0,1-1 0,-2 1 0,2 0 0,-1 1 0,1-2 0,0-1 0,-1 2 0,1-2 0,9 3 0,-5 2 0,8 0 0,-5 2 0,-1-3 0,1 3 0,-3-3 0</inkml:trace>
  <inkml:trace contextRef="#ctx0" brushRef="#br0" timeOffset="1">420 140 24575,'3'2'0,"-1"-1"0,-1 0 0,2 2 0,-9-10 0</inkml:trace>
  <inkml:trace contextRef="#ctx0" brushRef="#br0" timeOffset="2">415 134 24575,'-4'-3'0,"3"0"0,0 3 0,-2-2 0,1 0 0,-2 0 0,2-1 0,1 1 0,-3 1 0,4-2 0,-1 2 0,-2-3 0,2 3 0,0-2 0</inkml:trace>
  <inkml:trace contextRef="#ctx0" brushRef="#br0" timeOffset="3">370 92 24575,'-1'-1'0,"-1"-2"0,-1 2 0,1 0 0,-1-2 0,0 1 0,0-1 0,-2 1 0,4-1 0,-2 1 0,1 2 0,1-1 0,-3-2 0,0 1 0,2-1 0,-3 1 0,0-1 0,1 1 0,1 0 0,0 0 0,0 1 0,0-1 0,-1 1 0,0-1 0,-1 1 0,0-2 0,0 1 0,0-1 0,-2 1 0,2-1 0,-4 1 0,0-1 0,1 1 0,0 2 0,1-2 0,2 2 0,0 0 0,1 0 0,-1-1 0,-2 0 0,0 0 0,0 1 0,2 0 0,0 0 0,1 0 0,-1 0 0,3 0 0,-3 0 0,-3 0 0,0 0 0,-1 0 0,2 0 0,0 0 0,4 0 0,-1 0 0,0 0 0,-1 0 0,-1 0 0,0 0 0,-2 0 0,3 0 0,0 0 0,3 0 0,-2 0 0,2 0 0,-2 0 0,1 0 0,1 0 0,9-2 0,-5 1 0,9-1 0,-5 0 0,1 0 0,1-1 0,1 2 0,-1 0 0,1 0 0,-1-1 0,-4 2 0,0-1 0,-1 1 0,2-1 0,-2 1 0,2 0 0,2 0 0,-2 0 0,-2 0 0,1 0 0,0 0 0,-2 0 0,3 0 0,-4 0 0,3 0 0,-1 1 0,2-1 0,-2 1 0,1-1 0,0 2 0,0-1 0,-2 0 0,3 0 0,-1 1 0,-2-1 0,2 0 0,0-1 0,-3 1 0,3-1 0,-1 3 0,1-2 0,0 2 0,0-2 0,-1 0 0,1 2 0,-1-3 0,-1 1 0,0 0 0,2 2 0,0-2 0,-2 0 0,1 2 0,1-2 0,-2 1 0,3 0 0,-2-1 0,0 0 0,-1 0 0,0 2 0,1-2 0,0 1 0,-1 0 0,0 0 0,0-1 0,0 1 0,1 0 0,-1 1 0,3-1 0,-4-1 0,3 1 0,-1 0 0,1 1 0,-1-2 0,0 1 0,0 1 0,-1-2 0,2 2 0,-3-2 0,3 0 0,-2 2 0,2-2 0,-3 1 0,2-1 0,-1 1 0</inkml:trace>
  <inkml:trace contextRef="#ctx0" brushRef="#br0" timeOffset="4">387 104 24575,'0'2'0,"1"-1"0,1 1 0,2 1 0,-1-1 0,-1 1 0,2-1 0,-3 1 0,1-2 0,1 3 0,-1-2 0,2 2 0</inkml:trace>
  <inkml:trace contextRef="#ctx0" brushRef="#br0" timeOffset="5">423 140 24575,'2'3'0,"-1"-1"0,1 0 0,1 0 0,-3-1 0,4 2 0,-3-2 0,3 3 0,-3-3 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39.593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307 186 24575,'-11'-6'0,"2"0"0,5 1 0,1 1 0,1 3 0,0 1 0,1-4 0,-2 3 0,1-3 0,-1 3 0,1-1 0,1-1 0,-2 2 0,1 0 0,0-2 0,-1-1 0,-2 2 0,1-3 0,1 1 0,-2 1 0,4 0 0,-1 2 0,0-2 0,0 1 0,-1-3 0,0 0 0,-2 1 0,0-1 0,1 3 0,3-1 0,-2 1 0,1 2 0,-1-3 0,-2 1 0,0-3 0,0 1 0,-1 2 0,4-2 0,-1 3 0,2-2 0,-1 2 0,-1 0 0,-2-1 0,0-1 0,0-1 0,0 1 0,0 0 0,1 1 0,2 0 0,1 1 0,-2 1 0,0-1 0,0-1 0,-1 0 0,-1 1 0,0-2 0,2 1 0,0 2 0,1-2 0,-1 1 0,1-1 0,-5 0 0,4-1 0,-2 1 0,0 0 0,2 1 0,0 1 0,1-2 0,-1 2 0,1-1 0,-3 0 0,3-2 0,-2 3 0,0-2 0,2 1 0,-2-1 0,3 2 0,-3 0 0,-2-1 0,4 0 0,-3 0 0,3-1 0,0 2 0,-2 0 0,2 0 0,-5 0 0,4 0 0,-1-1 0,1 1 0,1-1 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39.594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0 24575,'10'4'0,"0"-1"0,-5 1 0,0 1 0,0-1 0,-1 0 0,-1 1 0,1-2 0,1 1 0,0 0 0,1 1 0,-2-2 0,2 2 0,-3-3 0,-1 1 0,1-1 0,-2 0 0,1 2 0,1 1 0,2-1 0,-2 2 0,1-1 0,1 1 0,-1 1 0,0 0 0,-1-1 0,1-1 0,0 0 0,0-1 0,-2-1 0,1 1 0,1 0 0,1-1 0,3 4 0,-2-1 0,3 0 0,-2 2 0,-2-2 0,1 0 0,-1-1 0,0 1 0,2-1 0,-2 0 0,1 0 0,1 1 0,2 1 0,0-1 0,-1 0 0,-1 0 0,0-1 0,-2 0 0,0-2 0,-1 0 0,-3 0 0,1-1 0,0 0 0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39.595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0 24575,'10'12'0,"-1"-3"0,-3 0 0,0-3 0,-1-1 0,-2-1 0,-1 1 0,-1-3 0,2 1 0,-1-2 0,-1 1 0,3 1 0,0 1 0,1-3 0,0 1 0,-1 1 0,-2-3 0,-1 1 0,1 0 0,0 2 0,2 1 0,0-2 0,-1 2 0,1-2 0,0 2 0,-2-2 0,3 2 0,-1 0 0,-2-2 0,3 2 0,-3-1 0,0-1 0,1 1 0,0-1 0,-1 2 0,1-2 0,0 2 0,0-1 0,-1-1 0,1-1 0,-1 2 0,1-1 0,0 2 0,2 0 0,0-2 0,1 3 0,0 0 0,-1 0 0,0 0 0,0-1 0,-2 0 0,2-1 0,0 1 0,0 0 0,0-2 0,-2 3 0,2-1 0,2 0 0,-3-1 0,3 1 0,-1 0 0,-1 0 0,1-1 0,-2 1 0,0 0 0,1-1 0,-1 1 0,0 0 0,0-2 0,1 3 0,-1-2 0,-2-1 0,3 2 0,-2-1 0,0 0 0,2 1 0,-2 0 0,1-1 0,0 1 0,1 2 0,2-1 0,1 2 0,1 0 0,-4-2 0,5 4 0,-4-4 0,3 2 0,0 1 0,-3-3 0,0 1 0,-1-1 0,1 0 0,0 0 0,-2 0 0,1 0 0,0-2 0,0 1 0,-1 0 0,0 1 0,1 0 0,-1-3 0,3 3 0,-2-1 0,1 1 0,-1-1 0,0-2 0,0 3 0,0-1 0,-1-3 0,-1 2 0,-2-2 0,1 0 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39.596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1 132 24575,'2'-8'0,"2"2"0,-1 1 0,2 1 0,-2 2 0,0-2 0,-1 1 0,1 1 0,-2-2 0,3 2 0,-2-1 0,2 1 0,-4 2 0,4-3 0,-2 1 0,1-1 0,-1 1 0,2-1 0,-2 1 0,2 1 0,-3-1 0,2 0 0,-1 1 0,1-4 0,1 2 0,-1 1 0,0-1 0,-1 1 0,1 0 0,1-1 0,-1 0 0,5-2 0,-1 2 0,-2-2 0,-1 2 0,0 2 0,-1 0 0,2-2 0,-2 1 0,1-2 0,0 1 0,1 3 0,-1-1 0,0 0 0,-2 0 0,1-1 0,1 1 0,-1 0 0,1-2 0,1 3 0,-4-1 0,3 1 0,1-1 0,0 1 0,2 0 0,0 0 0,-2 0 0,1 0 0,-4 0 0,1 0 0,3 0 0,0 0 0,3 0 0,-2 0 0,0 0 0,-2 0 0,0 0 0,-2 0 0,1 0 0,1 1 0,1-1 0,0 1 0,-2 1 0,-1-2 0,-1 0 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39.597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37 24575,'24'-3'0,"-1"-2"0,1-2 0,1 1 0,-4 1 0,-1 1 0,-4 2 0,-4 1 0,3-1 0,-2 2 0,0-1 0,1 0 0,0 1 0,1 0 0,1 0 0,-1 0 0,0 0 0,-2 0 0,1 0 0,-2 0 0,0 0 0,-2 0 0,-2 1 0,1 0 0,0 1 0,-2 1 0,1 0 0,-2-1 0,0 0 0,-2 0 0,-1-1 0,1 1 0,-1-1 0,-1-1 0,-1 1 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39.598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24575,'17'0'0,"3"0"0,3 0 0,2 0 0,-1 0 0,4 0 0,0 0 0,5 0 0,0 0 0,4 0 0,7 1 0,1 3 0,2 5 0,-20-2 0,2 2 0,-14-5 0,-3 2 0,-2-2 0,-6-2 0,-2-1 0,-2-1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9:02.336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1 200 24575,'6'-6'0,"0"1"0,-4 2 0,-1 2 0,-2-4 0,1 0 0,0-1 0,1 1 0,0 3 0,0-1 0,1 1 0,-1-1 0,1 1 0,1-1 0,-1-3 0,0 1 0,0 2 0,-1 0 0,1 2 0,0-2 0,-2 2 0,4-3 0,-2-1 0,3 0 0,0-1 0,-1 2 0,1 0 0,-3 2 0,1-1 0,1 1 0,-3 1 0,3-1 0,-1-1 0,0 0 0,2 0 0,-3-1 0,1 3 0,-2-2 0,1 2 0,1 0 0,-1-1 0,2-1 0,1 1 0,-1-1 0,1 1 0,-3 1 0,2 0 0,-1 0 0,0 1 0,1-3 0,0 2 0,-1 0 0,0-1 0,2 0 0,-3 1 0,1 0 0,-1 1 0,2-3 0,-1 1 0,2 0 0,-2 0 0,1 1 0,-1 1 0,0-2 0,-2 2 0,2-1 0,1-1 0,-1 2 0,4-2 0,-2 0 0,-4 1 0,3 1 0,-2 0 0,2-2 0,-2 1 0,2 0 0,0 0 0,-1 1 0,1 0 0,-1-2 0,-1 1 0,3 0 0,-1 0 0,1-1 0,-1 2 0,-1 0 0,0-1 0,1 0 0,-2 1 0,2 0 0,-1 0 0,1 0 0,0-1 0,0-1 0,3 1 0,-3 1 0,3 0 0,-3 0 0,1 0 0,-1 0 0,-1-1 0,-1 0 0,3 1 0,0-2 0,1 2 0,0 0 0,2 0 0,0 0 0,-2-1 0,3 0 0,-1 1 0,-2 0 0,3 0 0,-7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9:02.325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0 24575,'0'0'0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39.599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24575,'7'6'0,"0"-1"0,-4-2 0,0-1 0,1 1 0,-3-2 0,5 3 0,-5-3 0,4 1 0,-3 0 0,0-1 0,-1 1 0,3 1 0,-2 1 0,3-1 0,-2 0 0,-1-2 0,1 0 0,-1 2 0,1-2 0,1 3 0,1-1 0,-3 0 0,2-1 0,-3 0 0,2 0 0,-1 1 0,0-2 0,1 3 0,-1-3 0,0 0 0,-1 2 0,1-2 0,2 3 0,0-2 0,-2 0 0,2 0 0,-1 1 0,0 0 0,0-2 0,1 2 0,-2-1 0,1 1 0,0-2 0,0 3 0,2-2 0,-3 2 0,2-2 0,-2 1 0,1-2 0,1 3 0,-2-3 0,2 2 0,-2-1 0,2-1 0,-1 2 0,-1-2 0,1 3 0,0-2 0,2 2 0,-2 0 0,2-1 0,-2 0 0,2 1 0,-1-2 0,0 1 0,1-1 0,-3 1 0,2-1 0,1 1 0,-3 0 0,1-2 0,-2 2 0,2-2 0,-1 2 0,1-1 0,0 1 0,2 3 0,-1-4 0,2 5 0,-4-6 0,-1 1 0,1 0 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39.600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1 24575,'4'7'0,"1"-2"0,-5-3 0,1-1 0,3 3 0,-3-1 0,4 1 0,-3 0 0,1 0 0,-1-1 0,2 0 0,-3 1 0,3-3 0,-4 1 0,3 1 0,-1-2 0,-1 3 0,2-3 0,-1 3 0,3-1 0,-1 0 0,-2 2 0,1-3 0,-1 2 0,0-1 0,0-2 0,1 1 0,-2 1 0,3 0 0,-1 1 0,0 0 0,1 0 0,-3-1 0,2 0 0,0-1 0,-3 1 0,2-1 0,1 1 0,1 1 0,-2-2 0,1 2 0,-1-2 0,1 2 0,0-2 0,0 2 0,1 0 0,1 0 0,-3-1 0,3 1 0,0 0 0,1 1 0,0-1 0,-1 1 0,0 0 0,-1-2 0,0 1 0,0 0 0,-1-1 0,1 2 0,0 0 0,-1 0 0,2 0 0,-1 3 0,0-1 0,1 1 0,0-1 0,-1-2 0,-3-4 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39.601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24575,'0'0'0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39.602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0 24575,'11'5'0,"-1"0"0,0 1 0,-2 0 0,-2 1 0,0-5 0,-1 2 0,0 0 0,0 1 0,1-2 0,-2 0 0,1 2 0,-1-3 0,-1 1 0,1 0 0,0 0 0,-2 1 0,2-3 0,-3 1 0,2 1 0,-1-2 0,1 3 0,2 0 0,-2-2 0,1 2 0,0-1 0,-2 0 0,0-2 0,0 0 0,0 2 0,0 1 0,3-2 0,0 2 0,-2 1 0,2-1 0,-1-2 0,0 3 0,-2-2 0,3 0 0,-2 1 0,-1 0 0,2-2 0,-3 2 0,3 1 0,0-3 0,-1 2 0,4 1 0,-2 0 0,0 0 0,-2 0 0,0-4 0,-3 3 0,2-3 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39.603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0 24575,'10'2'0,"0"2"0,-5 0 0,1 0 0,-1-1 0,-1 1 0,1-1 0,-2 2 0,2-2 0,0 0 0,-1 1 0,-1-3 0,0 3 0,1-3 0,-1 1 0,0 1 0,0-3 0,-1 2 0,1-1 0,0 1 0,1 1 0,0 1 0,0-1 0,-2 0 0,2 0 0,-2-3 0,1 2 0,-1 1 0,1-1 0,2 2 0,-1 0 0,1 1 0,-1 0 0,0-2 0,-1 0 0,-3-2 0,0 2 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39.604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7 24575,'7'-1'0,"-2"0"0,-2 0 0,-1-1 0,1 2 0,-1 0 0,1-1 0,1 0 0,-2 1 0,1 0 0,-1 0 0,2 0 0,-2 0 0,1 0 0,-1 0 0,2 0 0,-2 0 0,1 0 0,-1 0 0,1 0 0,-1 0 0,3 0 0,-3 0 0,3 0 0,-4 0 0,1 0 0,1 1 0,1 0 0,-3 1 0,1-1 0,1 1 0,-1 1 0,1-1 0,-1 1 0,1 1 0,-1-3 0,-1 1 0,3 0 0,-1 1 0,0 0 0,0 1 0,-1-2 0,2 1 0,-1 0 0,-1 0 0,1-1 0,0 1 0,0-1 0,-2 1 0,0-1 0,2-1 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39.559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554 1107 24575,'-1'-61'0,"-2"-10"0,1 2 0,0-26 0,2-10 0,2-3 0,4 2 0,3 24 0,1 16 0,-2 14 0,-4 8 0,-2 21 0,0-2 0,0 12 0,-1-6 0,1-3 0,-2-2 0,0-2 0,0-2 0,0 2 0,0 6 0,0 6 0,0 6 0,4 47 0,7 5 0,5 40 0,5-5 0,1-4 0,-2-3 0,-2-11 0,1-9 0,-2-4 0,1 1 0,0 2 0,-1 2 0,-1 4 0,-4 1 0,-3 2 0,-4 0 0,-3-3 0,0-6 0,-2-7 0,0-11 0,0-9 0,0-8 0,0-7 0,0-6 0,0-39 0,0-13 0,0-38 0,0-1 0,0-7 0,0-5 0,0 31 0,0-17 0,0 32 0,0-9 0,0 11 0,0 20 0,0 4 0,0 4 0,0 0 0,0 3 0,0 4 0,0 2 0,0 0 0,0-3 0,0-5 0,0 2 0,0 2 0,0 5 0,0 6 0,0 2 0,11 15 0,14 13 0,13 13 0,11 9 0,4 8 0,0 2 0,0 5 0,-6 2 0,-8-7 0,-5-2 0,-6-7 0,-1-5 0,-2-4 0,-1-3 0,3-1 0,-2-5 0,-1-3 0,-1-2 0,-3-3 0,-1 0 0,0-2 0,-1-1 0,1-1 0,-1-1 0,-3-2 0,-5-2 0,0-3 0,-8-8 0,-21-30 0,-9-10 0,-20-29 0,1-2 0,1-1 0,0 0 0,6 7 0,6 13 0,6 11 0,8 13 0,4 9 0,4 5 0,1 4 0,0 1 0,-1 0 0,-1-2 0,-1-2 0,0 0 0,-3-3 0,7 8 0,-5-7 0,5 5 0,-2-3 0,-2-1 0,5 4 0,2 1 0,2 3 0,3 1 0,-2 0 0,1 1 0,-1-2 0,0 0 0,2 2 0,-3-2 0,32 28 0,8 12 0,29 30 0,2 7 0,0 3 0,-4-2 0,-5 0 0,-10-7 0,-5-5 0,-5-7 0,-4-8 0,-2-6 0,-3-5 0,-2-5 0,-2-4 0,-2-4 0,-3-4 0,-2-2 0,0-1 0,-1-2 0,2 1 0,0 1 0,0 0 0,2 3 0,1 2 0,3 4 0,4 5 0,0 2 0,1 3 0,-2-2 0,-1-1 0,-1-4 0,-8-8 0,-1-2 0,-13-11 0,-28-31 0,-17-17 0,-28-32 0,9 6 0,8 8 0,10 10 0,7 6 0,3 5 0,3 3 0,9 10 0,1 4 0,3 1 0,1 2 0,0 1 0,2-2 0,-1 0 0,1 1 0,1 2 0,0 2 0,2 4 0,0 1 0,3 1 0,1 3 0,4 1 0,0 1 0,0 2 0,-1-5 0,-1 0 0,0-1 0,1 2 0,0 2 0,1 1 0,23 17 0,-5 2 0,18 13 0,-12-6 0,-4-3 0,-3-5 0,0 0 0,-2-1 0,-2-1 0,0-1 0,0-1 0,-3-3 0,3 4 0,-2-3 0,1 2 0,-1-1 0,1-2 0,-5-3 0,4 1 0,-3 0 0,4 1 0,1 1 0,0 1 0,-1-1 0,0 0 0,1 1 0,0 0 0,1 1 0,0 1 0,-1-2 0,0 2 0,-1-1 0,-1 1 0,0-2 0,0 0 0,0 0 0,3 1 0,0 1 0,1 1 0,-1 1 0,1-1 0,0 1 0,1 1 0,1 0 0,2 2 0,0 1 0,2 1 0,2 3 0,3 2 0,1 2 0,-1-1 0,1 2 0,1-1 0,-2-1 0,0 0 0,-2-1 0,-2-1 0,1 1 0,1 1 0,0 1 0,4 2 0,1 2 0,2 0 0,1 0 0,-4-4 0,-3-3 0,-6-5 0,-5-5 0,0 0 0,-8-6 0,-22-3 0,5-5 0,-57-26 0,16-3 0,-8-8 0,-27-17 0,-5-7 0,-5-3 0,1-1 0,12 6 0,7 4 0,21 15 0,7 3 0,-14-11 0,2 0 0,6 4 0,4 4 0,4 2 0,12 9 0,3 2 0,6 5 0,-3-1 0,-1-2 0,-2 2 0,2-1 0,6 5 0,5 5 0,6 4 0,2 4 0,8 7 0,2 26 0,8 14 0,7 26 0,5 12 0,8 8 0,3 1 0,0-2 0,0-16 0,-4-12 0,-2-11 0,-1-8 0,-1-5 0,-1-6 0,-2 0 0,1-1 0,0-1 0,-2-3 0,-2-4 0,-4-5 0,-4-3 0,-1-2 0,-17-16 0,-10-14 0,-17-19 0,-9-9 0,-7-8 0,-1-3 0,1 1 0,10 11 0,15 16 0,14 17 0,4 4 0,10 13 0,-5 1 0,11 20 0,5 15 0,8 17 0,9 11 0,2-2 0,4 3 0,-2-10 0,-4-11 0,-3-10 0,-9-16 0,-3-5 0,-5-6 0,1-3 0,-5-23 0,-4-3 0,-4-20 0,-3 9 0,1 5 0,3 10 0,8 10 0,12 6 0,17 18 0,23 16 0,12 13 0,7 6 0,-5-3 0,-17-10 0,-13-10 0,-15-9 0,-9-8 0,-11-5 0,-23-20 0,-20-12 0,-9-7 0,-3-3 0,-18-13 0,14 10 0,0-1 0,-9-12 0,-16-17 0,12 4 0,12 7 0,14 7 0,12 11 0,5 3 0,4 5 0,3 3 0,1 1 0,1 1 0,2 2 0,-1-2 0,1 1 0,4 3 0,1 4 0,5 6 0,1 7 0,2 1 0,0 1 0,-1-1 0,0-5 0,-3-3 0,0-3 0,-1-1 0,1 0 0,-2 1 0,0 0 0,2 8 0,-2-5 0,1 6 0,-3-3 0,-1-2 0,-2 2 0,-2-1 0,3 3 0,-2 0 0,1 0 0,3 3 0,0 0 0,5 5 0,0 0 0,-3 8 0,-1 3 0,-3 5 0,1 4 0,1 0 0,2 0 0,0-2 0,1-1 0,0-1 0,2-1 0,1 0 0,2-3 0,0-1 0,0-5 0,-1 5 0,0-5 0,-2 5 0,1-1 0,1 1 0,0-2 0,1 0 0,0-1 0,-1 0 0,-3 4 0,-1 2 0,0 4 0,-1 1 0,3-2 0,-1 0 0,1 0 0,-1-2 0,3-6 0,-1 4 0,2-1 0,-4 7 0,3-5 0,-3 4 0,2-2 0,-2 4 0,-2 1 0,1-1 0,1-2 0,0-1 0,-1 2 0,0 4 0,-2 3 0,-1 2 0,-1-1 0,0 3 0,1-3 0,0 1 0,2-1 0,0-4 0,0 1 0,1-2 0,-1-1 0,-2 3 0,0 0 0,-1 1 0,1-1 0,1 0 0,0 2 0,0 2 0,0 0 0,2 0 0,0-2 0,2-5 0,0-3 0,2-2 0,2-5 0,0-5 0,14-24 0,4-3 0,16-22 0,1 5 0,3-4 0,0-1 0,-3 5 0,-3 2 0,-2 3 0,-2 4 0,-3-1 0,-7 5 0,-3 2 0,-2 4 0,-1 4 0,-3 5 0,-2 5 0,-3 4 0,-7 25 0,-8 13 0,-7 32 0,-2 5 0,-1 18 0,1 3 0,2-3 0,4-8 0,5-27 0,5-16 0,1-17 0,3-13 0,1-4 0,3-24 0,8-22 0,8-23 0,14-29 0,6-6 0,2 0 0,-4 11 0,-12 31 0,-8 22 0,-8 16 0,-4 12 0,-3 8 0,-1 13 0,-1 14 0,0 11 0,0 22 0,0 23 0,3-20 0,3 20 0,3-40 0,2 6 0,0-13 0,-2-10 0,-2-9 0,-2-7 0,-2-3 0,21-50 0,-18 32 0,17-35 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39.560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0 24575,'17'16'0,"-1"0"0,-7-7 0,-1 0 0,-2-3 0,-1 0 0,0-1 0,-1-1 0,1 2 0,1 1 0,0 0 0,2 2 0,-1-1 0,0 1 0,-1-2 0,0 0 0,1 0 0,0 0 0,0 0 0,0 1 0,0 0 0,-1 1 0,1-2 0,-3-2 0,1-2 0,1 2 0,1 0 0,1 3 0,-1-1 0,0-1 0,-1 1 0,1 0 0,0-1 0,-1 0 0,0 1 0,0-1 0,0-2 0,-1 1 0,0 0 0,-1 0 0,2 2 0,2 0 0,2 1 0,0 1 0,0-1 0,0 2 0,-1-1 0,-1 0 0,1 0 0,0 0 0,0 0 0,-1-1 0,-1-2 0,0 1 0,0 0 0,-1-1 0,2 1 0,5 5 0,-5-6 0,5 5 0,-5-5 0,2 2 0,0 2 0,-2-3 0,7 6 0,-9-7 0,10 8 0,-5-2 0,4 4 0,1 1 0,-1-1 0,-1-1 0,0-2 0,-1 1 0,0-1 0,0 0 0,2 2 0,-1-2 0,1 2 0,1 0 0,0-1 0,0 0 0,-2-1 0,0-1 0,-1-1 0,0 0 0,1-1 0,-1 0 0,0-1 0,0 0 0,1 0 0,-1-1 0,-1-1 0,-3-1 0,-5-2 0,-16-19 0,0 3 0,-16-17 0,15 15 0,-3-3 0,8 7 0,-2-2 0,1 3 0,1 0 0,1 1 0,3 3 0,0 0 0,-2 1 0,1 1 0,-2-2 0,3 2 0,0-2 0,-1-1 0,0-1 0,0 0 0,2 1 0,-3-2 0,0 1 0,-1 0 0,1 0 0,3 3 0,-2-1 0,0-1 0,-2-3 0,-2-2 0,2 1 0,-2-1 0,4 5 0,1-1 0,1 4 0,-2-4 0,0 2 0,-2-4 0,1 2 0,0 0 0,1 1 0,2 2 0,-3-1 0,0 2 0,-2-2 0,1 1 0,1 0 0,1 1 0,-2-3 0,0 1 0,-3-2 0,0 0 0,1 2 0,3-2 0,2 5 0,0-4 0,-1 2 0,-1-3 0,-2-1 0,1 1 0,1 1 0,2 1 0,-1 2 0,1-3 0,-4 1 0,-1-6 0,-3 0 0,2 1 0,3 3 0,3 2 0,1 0 0,-3-1 0,0 0 0,-3-3 0,1 1 0,0 0 0,2 1 0,1 2 0,2 1 0,-3-2 0,1 1 0,-2-3 0,1 2 0,-1 0 0,1 0 0,1 1 0,1 1 0,-2-2 0,1 2 0,-2-3 0,0-1 0,0 1 0,1 0 0,-1 2 0,2 1 0,0-2 0,0 1 0,1 0 0,-1 1 0,-2-2 0,-1-1 0,-1-2 0,1 2 0,0 2 0,3 1 0,0 1 0,-1 0 0,0-2 0,-2-1 0,1-1 0,0 1 0,-1 0 0,4 1 0,-2 2 0,3 0 0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39.580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0 24575,'14'25'0,"-3"-4"0,-4-12 0,-1-2 0,-1-3 0,-1 0 0,1 0 0,-1 2 0,1-2 0,0 3 0,0-4 0,1 3 0,0-3 0,0 0 0,-1 0 0,2 0 0,-2-2 0,4 1 0,-3-1 0,3 1 0,-3-2 0,0 2 0,1 1 0,0 0 0,-1 1 0,0 0 0,0 1 0,0 1 0,0 0 0,-1-1 0,0-1 0,-1 2 0,0-2 0,0 2 0,-1 0 0,0-1 0,1 1 0,1-1 0,1 1 0,-1-2 0,-1 1 0,2 0 0,-2-1 0,0 2 0,1-1 0,-1 1 0,1 0 0,0 0 0,1 0 0,-2-1 0,1 0 0,1 0 0,-3-1 0,3 4 0,-2-5 0,-1 2 0,5 2 0,-2-3 0,2 4 0,-2-2 0,0-1 0,-1 1 0,1-1 0,0-1 0,0 0 0,-1 1 0,0-1 0,0 1 0,0 1 0,0 0 0,1 0 0,0-1 0,0 0 0,-1-1 0,0 0 0,1 1 0,0 0 0,1 0 0,-1 1 0,-1 0 0,1-1 0,0 0 0,0 0 0,1-1 0,1 0 0,-1 0 0,1 0 0,-1 1 0,0-1 0,1 2 0,0-1 0,1-1 0,1 1 0,-1-1 0,1 1 0,-2-1 0,0 0 0,-3-2 0,1 3 0,-1 0 0,1-1 0,2 2 0,-3-1 0,0-1 0,1 2 0,-2-2 0,2 3 0,-1-3 0,2 2 0,0 0 0,-1-1 0,0 0 0,1 2 0,1 1 0,2 1 0,0-1 0,-3-2 0,0 0 0,-1 0 0,0 0 0,-2 0 0,-1 0 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39.581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1 24575,'0'0'0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9:02.326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 1 24575,'0'0'0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39.582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1 24575,'0'0'0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39.561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240 337 24575,'104'-3'0,"-32"-1"0,5-2 0,20-2 0,4-2 0,12-3 0,0-1 0,-18-1 0,-2 0 0,4-1 0,-2 0 0,-9 3 0,-2 0 0,1-1 0,-1 1 0,-3 0 0,-1 1 0,-3 2 0,-1-1 0,2 1 0,-2 0 0,-10 2 0,-2 1 0,57-7 0,-19 1 0,-20 2 0,4 1 0,-4 0 0,-4 1 0,-14 1 0,-32 4 0,-14 2 0,-14 1 0,-50 1 0,-27 0 0,8 1 0,-6 2 0,-10 2 0,-3 2 0,-8 3 0,-4 3 0,-11 3 0,-3 2 0,-8 4 0,-1 1 0,37-6 0,-1 0 0,0 0 0,0 2 0,-1 0 0,2-1 0,-27 8 0,3-1 0,13-3 0,2-1 0,10 0 0,3 0 0,13-3 0,3 0 0,-47 19 0,19-2 0,14-3 0,-8 5 0,7-2 0,7-1 0,16-8 0,16-9 0,10-4 0,11-5 0,8-3 0,4-2 0,4-3 0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39.562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596 1561 24575,'-15'8'0,"40"-12"0,37-15 0,20-8 0,-8 2 0,6-3 0,4-1-669,18-5 0,4-2 1,2 1 668,6-2 0,0 0 0,-4 3 0,-22 8 0,-3 2 0,-4 2 323,17-3 0,-7 3-323,-18 5 0,-5 3 331,25-6-331,-14 2 0,-33 5 0,-37 9 1029,-14 3-1029,-31 12 0,-67 27 0,9-3 0,-13 6 0,9-3 0,-6 3 0,-5 2-458,15-6 1,-4 2 0,-1 0 0,2 0 457,4-2 0,1-1 0,1 1 0,3-2 0,-17 9 0,4-2 0,5-1 0,-16 7 0,11-3 0,33-14 0,7-3 0,-30 15 0,46-24 0,40-12 0,42-16 0,17-9 0,15-8 0,5-1 0,11-5 0,5-1-133,-1-1 0,5-2 1,5-2-1,1 1 133,-9 3 0,3-1 0,1-1 0,0 1 0,-2 1 0,18-7 0,0 1 0,-2 0 0,-4 2-190,16-6 1,-3 1 0,-8 3 189,-23 9 0,-5 1 0,-6 3 0,3-2 0,-9 2 0,35-11 0,-70 19 0,-80 20 0,-24 15 0,-17 7 0,3 2 0,-8 3 0,-3 2 245,-16 8 1,-4 3-1,-1 1-245,25-8 0,-1 2 0,0 0 0,3-1 0,-18 8 0,2-1 0,5-1 197,17-6 1,3-2-1,5-1-197,-14 5 0,10-3 0,-16 6 0,57-18 0,90-31 0,21-12 0,17-8 0,0-1 0,9-4 0,5-3-77,-11 4 1,4-2 0,2-1 0,-1 0 76,-2 1 0,0 0 0,-1 0 0,-2 0 0,21-6 0,-4 0 0,-5 3 0,-21 7 0,-5 2 0,-5 2 0,8-4 0,-7 3 0,-12 5 0,-11 3 0,-13 1 0,-72 10 0,-42 17 0,-23 9 0,8 0 0,-9 3 0,-5 2-19,9-1 1,-5 1-1,-2 1 1,-1 2 18,-5 2 0,-3 1 0,2 1 0,2-1 0,13-4 0,1 1 0,3-2 0,3 0-13,-15 3 1,4-2 0,6-1 12,-12 3 0,11-3 0,-28 6 0,48-11 0,70-13 0,61-15 0,41-14 0,-16 6 0,8-2 0,2-1 453,11-2 0,2 0 0,-1 0-453,1-1 0,-1 1 0,-8 1 20,3 1 0,-11 3-20,-24 5 0,-8 2 0,10-6 0,-151 21 0,-13 9 0,-17 7 0,7 0 0,-8 4 0,-4 2-364,19-4 1,-5 3 0,1 0 0,4 1 363,-19 7 0,5 1 0,3-1 0,12-3 0,4-1 0,6-1 286,-9 3 0,13-1-286,-3 8 0,144-18 0,16-20 0,22-10 0,7-3 0,3-2 0,8-3 0,6-2 0,3-2-508,-8 2 1,5-3-1,3 0 1,-1-1-1,-3 0 508,-7 0 0,0-1 0,-1 0 0,-3 0 0,-3 1 0,7-2 0,-2 0 0,-4 1 0,-5 1 337,9-1 1,-5 1 0,-9 1-338,4-1 0,-10 1 0,-14 7 0,-25-1 0,-44 5 0,-70 22 0,-44 18 0,8-2 0,-12 5 0,-6 4-548,7-2 0,-6 3 0,-3 2 0,2 0 548,1 1 0,0 0 0,2 1 0,2 0 0,12-5 0,2 1 0,3-1 0,3-1 748,-10 4 1,4-1 0,7-3-749,-5 2 0,11-2 285,-19 16-285,167-52 0,14-14 0,21-9 0,7-4 0,-1 1 0,6-4 0,5-2 0,2 0-500,-9 1 1,4-1 0,2-1 0,-1 0 0,-2 0 499,-9 3 0,-1 0 0,-2 1 0,-2 0 0,-3 1 0,6-3 0,-3 2 0,-4 1 0,-2 1 732,16-4 0,-4 2 0,-13 3-732,-10 4 0,-21 2 111,-32-4-111,-112 41 0,-62 25 0,55-15 0,-8 3 0,-5 3 0,-4 2-513,3-1 0,-6 2 0,-2 2 0,0 0 0,3 0 513,7-1 0,1 1 0,2 0 0,1-1 0,3 0 0,-9 3 0,2-1 0,3-1 0,6-2 818,-6 2 0,7-2 0,7-3-818,-4 2 0,10-4 0,14-7 0,16-1 0,28-3 0,126-37 0,-31 2 0,13-5 0,4-1 0,-2-1 0,5-2 0,3-1 0,0 0 425,9-5 1,1-1-1,1 0 1,-3 0-426,-7 4 0,-2-1 0,-2 1 0,-3 1 0,12-4 0,-5 1 0,-6 3 0,10-4 0,-12 4 0,23-6 0,-59 13 0,-79 21 0,-28 13 0,-16 9 0,-6 3 0,-9 5 0,-5 3-409,6-2 1,-5 3 0,-2 2 0,0-1 408,-8 4 0,-1 1 0,0 0 0,2-1 0,9-4 0,2 0 0,1-1 0,4-1 378,-11 4 0,4-1 1,6-3-379,-10 5 0,10-4 0,23-9 0,8-3 0,-11 9 0,145-43 0,-9-7 0,16-8 0,7-1 0,1 0 0,6-2 0,5-2 0,0-1-168,8-2 1,2-2 0,2-1 0,2 0 167,-18 5 0,3-2 0,0 1 0,-1 0 0,-2 1 0,14-4 0,-1 2 0,-2 0 0,-4 1 0,-14 4 0,-3 0 0,-2 2 0,-3 0 12,16-4 1,-4 1-1,-16 4-12,19-10 0,-133 35 0,-31 16 0,-19 8 0,-3 3 0,-10 4 0,-8 4-577,-5 4 0,-9 3 0,-4 3 1,1 0 576,25-8 0,-2 0 0,1 1 0,0 0 0,1 0 0,-22 7 0,0 1 0,3-1 0,4-2 556,-13 5 0,6-1 0,11-5-556,3 0 0,15-6 0,-7 5 0,103-32 0,59-25 0,30-18 0,-17 8 0,5-3 0,2-1-219,14-5 1,3-3 0,-2 0 218,-7 2 0,-2 0 0,-3 1 0,24-11 0,-8 3 1228,-27 9 0,-10 3-1228,1-11 480,-138 20-480,-41 16 0,-25 9 0,45 1 0,-6 1 0,-4 2 0,-1 0-432,-11 1 1,-4 1-1,0 1 1,2 1 431,8-1 0,1 1 0,2 1 0,1 0 0,-23 5 0,2 0 0,12-1 351,9-2 0,7-1-351,-25 8 0,46-13 0,143-44 0,23-1 0,19-3 0,-17 8 0,8-2 0,2 1-167,-17 5 1,4 1-1,-1 0 1,-6 2 166,2 0 0,-4 2 0,-5 2 864,14-5 1,-9 2-865,-15 5 0,-11 2 0,-12-6 0,-117 22 0,-29 15 0,-20 8 0,12 1 0,-9 3 0,-1 2-299,27-5 1,-1 0 0,0 2 0,3-1 298,-24 8 0,3-1 0,6 0 0,18-5 0,5-1 0,5-1 343,-21 5 0,15-5-343,14-5 0,117-42 0,16-1 0,19-5 0,3-1 0,7-5 0,4 0 0,1-2-165,1 0 1,2-2 0,-5 3 164,23-9 0,-9 4 603,-31 10 0,-7 3-603,30-14 0,-86 20 0,-115 27 0,9 9 0,-12 5 0,4 2 0,-7 3 0,8-1 0,2-1 0,3 2 0,-28 9 0,10-2 0,13-6 525,1 1-525,69-15 0,118-34 0,0-2 0,10-3 0,7-3 0,2-2 0,0-1 0,-3 0 0,-16 6 0,-8 2 0,27-10 0,-40 8 0,-114 17 0,-20 13 0,-12 6 0,-22 2 0,-6 4 0,-8 1 0,1 2 0,15 2 0,6 0 0,18-4 0,5 0 0,-22 5 0,85-14 0,97-20 0,-21 4 0,7-2 0,10-2 0,-1-1 0,-11 1 0,-5 1 0,31-8 0,-37 6 0,-70 8 0,-68 6 0,9 3 0,-7 0 0,-10 0 0,0 2 0,7 0 0,4 1 0,-39 5 0,51 0 0,65-6 0,64-14 0,42-8 0,-51 7 0,-1-1 0,42-11 0,-36 7 0,-43 7 0,-71 6 0,-61 9 0,39 2 0,-1 0 0,-3 2 0,3 1 0,-38 10 0,36-6 0,44-5 0,106-19 0,-1-3 0,-11 1 0,-2-1 0,1-4 0,-27 8 0,-34 6 0,-39 8 0,-29 8 0,-15 7 0,2 3 0,21-4 0,22-4 0,19-7 0,21-3 0,20-5 0,12-2 0,1-2 0,-9 1 0,-12 0 0,-12 3 0,-44 1 0,4 0 0,-25 0 0,27 0 0,21 0 0,64-13 0,7-3 0,49-12 0,-39 5 0,-19 5 0,-46 10 0,-36 4 0,-26 4 0,-12 0 0,8 1 0,20 1 0,25-1 0,72-5 0,7-4 0,39-6 0,-33 0 0,-20 5 0,-27 4 0,-34 3 0,-11 2 0,-46 7 0,2 5 0,-10 4 0,17 0 0,31-7 0,27-4 0,35-3 0,41-11 0,39-11 0,-43 4 0,2-2 0,0-2 0,-2-1 0,-4 2 0,-3 0 0,44-12 0,-29 8 0,-22 6 0,-23 8 0,-15 3 0,-8 3 0,0 0 0,6-3 0,9-1 0,10-2 0,0 1 0,-4 2 0,-9 3 0,-13 1 0,-49 17 0,-32 15 0,13-7 0,-3 2 0,-1 3 0,0 0 0,-48 24 0,30-13 0,25-12 0,28-12 0,27-9 0,51-13 0,68-22 0,-9 0 0,6-3 0,-25 5 0,2 0 0,-7 1 0,6-1 0,-8 3 0,-5 1 0,-4 2 0,10-4 0,-3 3 0,31-9 0,-69 16 0,-71 17 0,-59 20 0,14-1 0,-6 4 0,-13 6 0,-1 3 0,2 1 0,2-1 0,10-5 0,5-1 0,-20 8 0,49-17 0,77-19 0,21-11 0,14-6 0,39-11 0,11-5 0,-26 7 0,3-2 0,0 0 0,-4 1 0,-1-1 0,-3 2 0,31-9 0,-9 3 0,-26 9 0,-9 2 0,31-8 0,-43 10 0,-48 12 0,-71 20 0,-10 5 0,-11 6 0,-16 4 0,-3 4 0,-4 2 0,2 0 0,22-6 0,10-2 0,-3 3 0,63-14 0,99-22 0,-15-4 0,8-3 0,22-6 0,4-3 0,2-2 0,-3-2 0,-18 5 0,-4 0 0,-7 2 0,-9 1 0,4 1 0,-54 6 0,-127 32 0,10 3 0,-9 3 0,24-6 0,-2 2 0,0 0 0,0 2 0,0 0 0,4 0 0,-19 6 0,9-3 0,-27 9 0,47-11 0,86-13 0,37-11 0,18-8 0,25-3 0,7-3 0,8-2 0,0-2 0,-9-1 0,-6 0 0,-26 4 0,-6 2 0,27-6 0,-53 7 0,-92 7 0,-21 7 0,-16 3 0,-28 5 0,-7 2 0,38-3 0,-1 2 0,2 0 0,-34 8 0,6 0 0,21-2 0,9-2 0,-14 3 0,30-5 0,119-23 0,12-5 0,8-1 0,-12 3 0,2-1 0,41-11 0,0 0 0,14-3 0,-55 12 0,-2 1 0,37-8 0,-70 14 0,-45 8 0,-50 11 0,-25 9 0,-1 4 0,18-2 0,36-9 0,62-12 0,72-18 0,-32 5 0,2-2 0,8-2 0,-3-1 0,35-15 0,-35 5 0,-46 6 0,-120 7 0,-3 9 0,-12 3 0,29 1 0,-2 0 0,0 0 0,-41 1 0,3 2 0,24 0 0,5 3 0,15 1 0,4 1 0,5-1 0,6 1 0,-12 3 0,94-9 0,75-11 0,-31 2 0,3-1 0,1-1 0,-1-1 0,42-9 0,-33 6 0,-28 5 0,-33 5 0,-57 2 0,-71 7 0,36 1 0,-8 3 0,-31 9 0,2 1 0,41-8 0,3 1 0,-14 7 0,10-2 0,17-6 0,10 1 0,52-6 0,58-10 0,49-12 0,-44 4 0,3-1 0,-2-1 0,-2 0 0,48-13 0,-32 9 0,-28 6 0,-26 5 0,-26 5 0,-34 2 0,-25 1 0,-16 5 0,1 2 0,14 5 0,33-5 0,31-3 0,58-15 0,12-5 0,3-2 0,22-6 0,-19 3 0,-6 0 0,-13 1 0,8-2 0,-31 8 0,-36 4 0,-53 9 0,-22 2 0,-11 2 0,12 2 0,27 0 0,34-2 0,42-4 0,31-7 0,20-5 0,-5-2 0,-22 1 0,-18 4 0,-31 5 0,-48 4 0,-9 7 0,-23 1 0,27 2 0,6 0 0,11-1 0,10-2 0,64-2 0,20-5 0,43-4 0,-18-4 0,-13-3 0,-21 1 0,-16 3 0,-23 4 0,-21 1 0,-25 3 0,-20 2 0,-11 3 0,3 2 0,16-2 0,26-2 0,89-13 0,5-5 0,-13 4 0,1 0 0,27-11 0,-32 6 0,-27 5 0,-43 6 0,-44 3 0,-34 4 0,-20 3 0,7 4 0,27 1 0,41-5 0,119-13 0,0-6 0,-8 1 0,2-2 0,20-9 0,-28 4 0,-28 7 0,-30 8 0,-29 2 0,-21 3 0,-12 1 0,-9 5 0,25-2 0,5 2 0,99-6 0,13-2 0,-13 0 0,3-2 0,-14 0 0,-3-1 0,39-4 0,-34 1 0,-22 3 0,-40 2 0,-48 4 0,-60 12 0,39-5 0,-3 2 0,1 2 0,1 0 0,-41 11 0,8 0 0,54-12 0,36 3 0,99-14 0,-19-3 0,6-3 0,12-1 0,1-2 0,-13-1 0,-4 0 0,-6-1 0,-4 0 0,26-3 0,-30 5 0,-33 2 0,-74 5 0,-55 4 0,33 1 0,-5 2 0,-5 2 0,1 1 0,13 1 0,4 0 0,-42 9 0,58-9 0,48-4 0,72-9 0,41-8 0,-49 3 0,1-1 0,55-12 0,-27 2 0,-33 5 0,-33 7 0,-35 2 0,-39 5 0,-20 0 0,-7 0 0,11 0 0,20 0 0,33 0 0,71-6 0,3 1 0,45-6 0,-38 1 0,-14 2 0,-15 0 0,-14 4 0,-12 2 0,-9 2 0,-3 0 0,-1 0 0,-22 0 0,5 0 0,-16 0 0,9 0 0,7 0 0,0 0 0,2 0 0,-1 0 0,0 0 0,-3 0 0,-3 0 0,-4 0 0,-2 0 0,0 0 0,1 0 0,6 0 0,4 0 0,5 0 0,1 0 0,-1 0 0,0 0 0,-4 0 0,1 0 0,-1 1 0,0 0 0,1 0 0,-1-1 0,0 0 0,-2 0 0,0 0 0,-1 1 0,-1 0 0,-2 1 0,-3-1 0,-3 0 0,-1 1 0,0 0 0,1 1 0,3-1 0,0 1 0,3 0 0,-5 1 0,3-2 0,-7 3 0,5-3 0,-2 0 0,5 0 0,4 0 0,5 0 0,2-1 0,0 2 0,2-3 0,24-2 0,4-3 0,27-5 0,-13 3 0,0 0 0,-10 2 0,-4 1 0,-5 0 0,-3 2 0,-2 0 0,1 0 0,0 1 0,2-1 0,1 0 0,1 1 0,0-2 0,1 1 0,1 0 0,-1-1 0,1 0 0,-1 1 0,-1 1 0,1-2 0,-3 2 0,1-1 0,-1 1 0,0 1 0,1 0 0,1 0 0,-2 0 0,0 0 0,-3 0 0,-2 0 0,1 0 0,1 0 0,1 0 0,2 0 0,-3 0 0,0 0 0,-1 0 0,-1 0 0,0 0 0,-1 0 0,0 0 0,1 0 0,-1 0 0,1 0 0,-2 0 0,1 0 0,0 0 0,4 1 0,2 0 0,1 0 0,-1 0 0,-2 0 0,-3 0 0,-3 0 0,1 0 0,-1 0 0,0 0 0,1 0 0,4 0 0,-6 0 0,10 0 0,-4 0 0,5 0 0,-6 0 0,0 0 0,-5 1 0,1-1 0,-1 0 0,-3-1 0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39.563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1 603 24575,'19'-13'0,"-3"2"0,-4 2 0,0 1 0,-2 0 0,0 1 0,-1 1 0,0 1 0,-1 1 0,0 0 0,-2 1 0,-1 0 0,2-1 0,-1 0 0,2-1 0,-2 0 0,-1 1 0,1-1 0,0 2 0,0 1 0,0-2 0,0 0 0,0 0 0,0-1 0,1 1 0,1 0 0,-1 0 0,-1 2 0,0-1 0,-1 1 0,2-2 0,0 1 0,0-2 0,3 0 0,-4 3 0,5-3 0,-8 5 0,6-4 0,-5 2 0,4-1 0,0-1 0,-1 1 0,1 0 0,-2 1 0,1-1 0,0 0 0,0 1 0,-1-2 0,0 2 0,-1-1 0,2-1 0,0 1 0,-1 0 0,2 0 0,-4 0 0,4 0 0,-2 0 0,-1 0 0,2 0 0,-2 1 0,1-1 0,2-1 0,-1 1 0,1 0 0,-2 2 0,0-1 0,2-1 0,-1 0 0,1-1 0,-2 2 0,0 1 0,1-2 0,0 1 0,1-1 0,-1 0 0,1 0 0,-1 1 0,-1 1 0,0 0 0,0-1 0,1 1 0,0-2 0,-1 2 0,2-1 0,-1 0 0,2 0 0,-1-1 0,2 1 0,0-1 0,0 1 0,0 0 0,-2 1 0,-1-1 0,-2 1 0,2 0 0,2-1 0,1 0 0,1-1 0,0 1 0,-1 0 0,-2 1 0,0 1 0,-4-1 0,7-1 0,-4-1 0,5 0 0,-1 0 0,0 2 0,0-1 0,-1 0 0,1 1 0,-2-1 0,-1 0 0,-1 1 0,-1 1 0,0-1 0,2-1 0,0-1 0,1 1 0,0 0 0,0-1 0,0 1 0,1-1 0,0 0 0,2 0 0,-1 0 0,-2 1 0,4-3 0,-2 1 0,2 0 0,-2 0 0,-2 2 0,2-1 0,-1 0 0,-1 0 0,1 0 0,-1 0 0,1 0 0,0 0 0,-2 0 0,0 1 0,-1-1 0,3 0 0,2-1 0,1 0 0,1-1 0,-3 2 0,1-2 0,-3 3 0,2-2 0,-1 2 0,6-2 0,3-1 0,-1 2 0,-3-1 0,-6 2 0,1 0 0,1 0 0,-1-1 0,1 0 0,-1 1 0,-1 0 0,1 0 0,0 0 0,0 0 0,2 0 0,-2 0 0,0-1 0,1 1 0,3 0 0,-4-1 0,3 1 0,-5 0 0,2 0 0,1 0 0,0 0 0,-1 0 0,1 1 0,2-3 0,-4 4 0,7-4 0,-5 2 0,5-1 0,0 0 0,-3 1 0,1 0 0,1-2 0,-1 1 0,-1 0 0,0 0 0,3 0 0,3 0 0,2 0 0,0 0 0,-4 1 0,3 0 0,6-1 0,-7 1 0,12-1 0,-10 1 0,8-1 0,2 0 0,0 1 0,3 0 0,0 1 0,1-1 0,4 0 0,7 1 0,-15 1 0,15 0 0,-13 0 0,5 0 0,-5 0 0,-7 0 0,-14 0 0,-1 0 0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39.564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912 1054 24575,'22'0'0,"-4"0"0,-6 0 0,-1 1 0,1 1 0,0 2 0,-3 0 0,-1 0 0,0-1 0,0 0 0,2 0 0,4 1 0,1-1 0,1 1 0,-2-2 0,-4 1 0,-1-1 0,-3 0 0,0 1 0,0-1 0,1 2 0,0-3 0,0 2 0,2 1 0,-1-1 0,4 2 0,-1-2 0,-1 1 0,-2-1 0,-1-1 0,-2 0 0,3-1 0,-3 1 0,3 0 0,-3 0 0,1-1 0,2 3 0,-2-1 0,3 2 0,2 1 0,1 1 0,1-1 0,-2-1 0,-4-2 0,-1-1 0,-1-1 0,3 1 0,-1 0 0,1 0 0,-2 0 0,1 0 0,-1 0 0,2-1 0,-2 0 0,2-1 0,-1 0 0,0 0 0,1 0 0,1 0 0,1 0 0,2 0 0,1-2 0,1 0 0,0-1 0,0-1 0,-3 1 0,-1 0 0,-3 0 0,-2 2 0,2-4 0,-3 3 0,3-3 0,-1 1 0,0 0 0,1 0 0,-2 0 0,0 1 0,3-2 0,-4 1 0,4 0 0,-3 1 0,3-1 0,0 1 0,-1 1 0,1 0 0,-3 0 0,1-1 0,2-1 0,-1 1 0,1-1 0,-3 2 0,-25 6 0,11-2 0,-20 3 0,18-3 0,2 1 0,0 0 0,1 0 0,2-1 0,0 0 0,0-1 0,0 0 0,-3 2 0,2-2 0,-2 2 0,5-1 0,-3 0 0,0 0 0,1 0 0,-2-1 0,3 1 0,-1 0 0,-4 1 0,-1-1 0,-3 2 0,2-1 0,0-1 0,-2 0 0,7 0 0,-6 1 0,2-1 0,-1 1 0,-3-1 0,4 0 0,0 1 0,-1-1 0,0 1 0,-2-1 0,-1 1 0,1-1 0,2 0 0,1-1 0,2-1 0,1 0 0,-2 1 0,0 0 0,-2 0 0,-1 0 0,3-1 0,0 0 0,2 0 0,1 0 0,1 0 0,0-6 0,2 2 0,-1-6 0,3 4 0,1 0 0,-1-2 0,0 1 0,-1-1 0,1 2 0,-1 0 0,1-1 0,0-1 0,-1-1 0,0-1 0,0 1 0,-1-1 0,1 2 0,0 1 0,-1 0 0,0 1 0,0 0 0,1 0 0,-3-1 0,3 3 0,-2-2 0,0 1 0,2 1 0,-4-3 0,4 2 0,-1-1 0,-1 1 0,0 0 0,1 0 0,-1 0 0,0-1 0,0 1 0,0 0 0,0 0 0,1 0 0,-1 1 0,-1 0 0,1-2 0,-1 1 0,0-3 0,0 2 0,0 0 0,-1-1 0,0 2 0,-1-1 0,1 0 0,0-1 0,-1 1 0,3 1 0,-3-1 0,1-1 0,0-1 0,0-1 0,1 2 0,-2-1 0,1 0 0,-1 0 0,1 1 0,1-1 0,0 1 0,0 0 0,0 0 0,0 1 0,0 0 0,0 0 0,0 0 0,0-1 0,-1-1 0,-1 0 0,-1-1 0,-1 0 0,0-2 0,-1-1 0,0 0 0,0-1 0,0-1 0,0-1 0,-1 1 0,2 1 0,-1 0 0,2 1 0,-1 2 0,0-1 0,0 1 0,-1-1 0,1 0 0,0 1 0,1-1 0,-1 1 0,0-1 0,-1 1 0,-1-2 0,1 0 0,-1-1 0,-2-6 0,3 7 0,-6-10 0,3 5 0,-8-9 0,-4-8 0,-7-4 0,-7-6 0,-2 5 0,-16-4 0,-13-1 0,-14-5 0,31 19 0,11 8 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39.565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995 708 24575,'75'0'0,"0"-1"0,13 0 0,6 3 0,24 6 0,6 6-483,-36 0 0,2 2 1,0 4 482,6 4 0,0 3 0,-1 3 0,-6 1 0,-1 2 0,-1 2 0,1 0 0,-1 2 0,0 0 0,-4-1 0,-1 2 0,-1-1 0,-4-1 0,0 0 0,-1 0 0,1 1 0,0 0 0,-1-1 28,29 15 0,-2-1-28,-3-2 0,-2-1 169,-7-3 1,-3-2-170,-11-5 0,-3-2 0,-7-4 0,-3 0 0,44 23 725,-19-6-725,-18-7 328,-25-14-328,-15-8 0,-14-8 0,-7-4 0,-79-42 0,5 0 0,-11-7 0,-12-5 0,-12-5 0,-3-3-582,15 9 0,-2-1 0,-2-1 0,-2-2 582,-13-5 0,-2-1 0,-3-1 0,-1 0 0,16 7 0,-2 0 0,-1-1 0,0 1 0,0 0-481,-1 0 0,1-1 0,-1 1 0,0 0 0,-1 1 481,-2-2 0,-1 0 0,1 1 0,0 0 0,3 3 0,-13-6 0,2 2 0,3 2 0,2 3-179,13 6 0,2 3 0,2 1 1,2 3 178,-13-3 0,3 4 0,4 2 0,-21-2 0,7 5 0,14 6 0,7 3 963,18 5 1,7 3-964,-21-1 2590,26 3-2590,28 5 931,14 2-931,14 0 0,52 3 0,11 7 0,16 6 0,10 0 0,12 4 0,6 3-583,-6-1 1,5 4 0,4 0 0,3 3 582,-12-3 0,4 2 0,1 0 0,0 2 0,1 0 0,1 2 0,2 0 0,-1 2 0,0-1 0,-3 2 0,-6-2 0,-1 0 0,-2 1 0,-2 0 0,-4 0-165,5 2 0,-3 0 0,-4-1 0,-3 0 165,8 5 0,-6-2 0,-6-1 0,6 5 0,-9-2 0,-20-10 0,-4-2 0,42 18 0,-52-24 2244,-6-6-2244,-26-10 745,1 1-745,-6-2 0,-5-2 0,-3-1 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39.566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1589 773 24575,'30'-14'0,"74"12"0,6 17 0,20 10 0,-40-7 0,5 2 0,6 4 0,1 1-656,-3 2 1,3 2-1,2 2 1,1 1 0,0 1 255,2 2 1,2 1 0,-1 1 0,0 1 0,-3 0 399,-4-1 0,-2 0 0,-1 1 0,-2-1 0,-2 1 115,10 5 0,-2 0 1,-4 0-1,-5-2-115,4 2 0,-6-1 0,-4-1 542,22 11 1,-9-3-543,-25-11 0,-8-3 0,13 8 0,-32-15 2689,-33-17-2689,-29-13 1038,-46-22-1038,-19-8 0,-19-8 0,-1 0 0,-11-4 0,-9-2-656,21 10 1,-6-1-1,-6-2 1,-3 0 0,-2-1 404,18 7 0,-3 0 0,-2-2 0,-3 1 0,0 0 1,-1-1-1,-1 1 251,-9-2 0,-1-1 0,-3 1 0,0 0 0,1 0 0,0 0 0,2 1-366,5 2 0,1 0 0,0 1 0,1 0 0,1 1 0,3 0 0,1 0 366,-2 0 0,0 0 0,2 1 0,3 0 0,4 2 0,4 1-141,-14-4 0,5 2 1,5 1-1,7 2 141,3 0 0,6 2 0,4 0 0,-20-6 0,9 2 0,-17-7 3276,37 9-2537,110 36-739,28 12 0,21 9 0,-8-2 0,12 4 0,4 2 0,-7-1 220,5 0 0,-5 0 0,14 5-220,-6-2 0,12 4 0,8 3 0,4 2 0,-1 0 0,-6-3-420,-11-4 1,-2 0-1,-1-1 1,0 0-1,0 1 1,3 0 419,7 4 0,2 0 0,2 1 0,-1 0 0,-2-1 0,-2 0 0,-10-4 0,1 0 0,-1 0 0,-3-1 0,-6-1 0,-7-3-40,25 10 1,-11-3 0,-8-2 39,10 5 0,-9-3 0,-17-9 0,-12-1 0,-13 9 2187,-134-26-2187,11-16 0,-16-6 0,-8-3 0,-3-1 0,-9-3 0,-4-1 0,-1-2 319,12 2 1,-3-2-1,-1 0 1,0-2-1,0 1-319,2-2 0,-2 0 0,2 0 0,1-1 0,5 2 0,-4-2 0,3 0 0,4 1 0,6 1 16,-1-1 1,6 2 0,5 0-17,-19-4 0,9 1 0,23 6 0,10 1 0,1-9 0,155 23 0,-7 11 0,19 8 0,8 2-494,-9 0 0,6 2 0,3 2 0,2 1 494,-15-2 0,2 2 0,1 0 0,-1 1 0,-3 0 0,14 4 0,-3 0 0,-2 1 0,-7-2 0,10 5 0,-6-1 0,-7-2 968,19 6 1,-12-3-969,-39-10 0,-8-3 99,33 12-99,-116-32 0,-52-20 0,-30-13 0,-6-1 0,-15-4 0,-7-4-536,30 10 0,-5-1 1,-3-1-1,-2-2 0,0 1 536,11 3 0,-1-1 0,-2-1 0,0 0 0,1 1 0,1 0 0,-14-3 0,0-1 0,1 1 0,3 1 0,3 0 0,-7-1 0,3 0 0,4 2 0,5 1 601,-7-2 1,6 1-1,7 4-601,-8-3 0,11 4 0,25 6 0,8 3 0,-4-5 0,139 23 0,-6 10 0,15 5 0,9 4 0,13 4 0,11 3 0,7 3 0,5 2-187,-20-4 0,6 2 1,4 2-1,1 1 1,1 1-1,-3-1 187,0 2 0,1 0 0,0 0 0,-1 1 0,-2 0 0,-3-1 0,-11-3 0,0 0 0,-3-1 0,-1 1 0,-3-2 0,-3 0-198,21 7 1,-3 0-1,-6-2 1,-9-3 197,-8-1 0,-8-3 0,-3 0 0,22 7 0,-10 0 0,14 14 0,-161-38 0,-16-15 0,-22-10 0,-10-3 0,15 3 0,-8-3 0,-6-1 0,-2-2 0,-1 0 241,4 0 1,-2 0 0,-3-2-1,0 0 1,0 0 0,1 0-242,4 1 0,-1-1 0,1 0 0,1 0 0,2 1 0,3 0 0,-27-8 0,3 1 0,5 1 0,7 0 0,-4-2 0,7 1 0,8 1 480,-9-5 0,13 0-480,18 7 0,32 1 0,89-6 0,27 21 0,33 10 0,11 4 0,-11 1-763,-2 0 1,-4 2-1,14 3 763,-7 1 0,14 1 0,9 2 0,2 3 0,-3 0 0,-11 2 0,-10 3 0,-6 1 0,-3 2 0,0 1 0,3-1 0,9 2 0,1 0 0,2 1 0,-3 0 0,-3 0 0,13 3 0,-2 0 0,-6 0 0,-9-2 0,-13-3 0,-9-1 0,-6-1 0,6 0 0,-13-3 2266,-7-1-2266,-104-33 0,-38-12 0,2 1 0,-10-4 0,-7-1-532,-1 0 0,-6-2 0,-4-1 0,0 0 532,-9-3 0,-2 1 0,0-1 0,3 2 0,15 4 0,3 1 0,1 1 0,3 0 596,-20-4 1,2 0-1,8 2-596,-14-4 0,13 3 0,-14-6 0,53 6 0,109 24 0,37 7 0,4 1 0,13 2 0,6 4-462,0 1 1,7 4 0,3 1 0,0 2 461,4 1 0,2 1 0,-1 3 0,-3 0 0,-11 1 0,-2 2 0,-2 0 0,-7 1 669,6 2 0,-6 1 0,-7 0-669,12 4 0,-10-1 262,-17-6 0,-15-2-262,-31-1 0,-136-37 0,24-3 0,-15-6 0,-8-3-575,2 1 0,-8-2 1,-5-2-1,0-1 575,17 5 0,-3-2 0,-1 0 0,0 0 0,3 0 0,-18-5 0,0 1 0,3-1 0,4 2 333,17 5 1,2 0-1,4 1 1,4 0-334,-3-2 0,5 2 0,5 0 55,-11-3 1,8 1-56,13 7 0,18 0 0,39-3 0,70 16 0,42 11 0,5 4 0,16 4 0,9 5-166,-25-2 1,7 3 0,4 2 0,2 1 0,-2 0 165,4 3 0,2 0 0,0 2 0,-2 1 0,-3 0 0,-11-1 0,-1 1 0,-2 0 0,-4 0 0,-3 0 72,4 1 0,-4 0 0,-4 0 0,-7-2-72,34 12 0,-11-4 0,-21-5 0,-10-5 0,-4-3 0,-178-65 0,12 9 0,-22-6 0,-9-1-558,26 8 0,-6-1 1,-5-1-1,-2 0 0,1 1 558,-4-2 0,-3 0 0,1 1 0,0 0 0,3 2 0,11 3 0,1 2 0,1 1 0,4 1 0,3 1 601,-2 0 1,4 2 0,4 1-1,5 1-601,-39-9 0,12 3 111,20 6 1,16 1-112,21-3 0,109 29 0,48 13 0,-17 0 0,14 4 0,8 3 0,2 1-530,-2 0 0,4 2 0,4 1 0,2 2 0,0 1 530,-12-3 0,2 2 0,2 1 0,-1 0 0,-2 0 0,-3 0 0,8 2 0,-1 1 0,-3 0 0,-4-1 0,-4 0 604,1 1 0,-4-1 0,-5 0 1,-5-2-605,3 1 0,-6-1 0,-8-3 211,-4 0 1,-9-3-212,19 9 0,-80-31 0,-45-15 0,-50-21 0,-10-2 0,1 0 0,-11-3 0,-7-3 0,-1 1 177,11 4 0,-4 0 1,-1-1-1,-1 0 1,1 1-178,1 1 0,-2-1 0,2 1 0,2 2 0,6 2 0,1 2 0,3 1 0,5 3 0,6 1 101,-1 1 1,7 2-1,4 1-101,-18-4 0,8 1 0,15 7 0,27-2 0,47 5 0,68 17 0,48 17 0,-27-5 0,15 3 0,8 3 0,-1 0 0,-11-2-623,15 2 1,-7-2 0,10 6 622,-20-3 0,11 4 0,6 2 0,-1 1 0,-5 0 0,-12-2 0,24 10 0,-13 0 0,3 1 0,-16-6 0,4 1 0,-2 1 0,-1-1 699,20 8 0,-2 0 0,-14-4-699,-13-4 0,-17-3 94,-14 6-94,-109-34 0,-16-16 0,-21-10 0,-8-3 0,-2 0 0,-9-3 0,-5-2 0,-1-1-505,12 3 1,-3-1 0,-1-1 0,-1 0 0,2 0 504,0 0 0,-1-1 0,0 1 0,3 0 0,5 2 0,-1 0 0,3 0 0,4 1 0,5 2 600,-5-2 0,6 1 0,5 2-600,-19-5 0,11 3 0,-16-7 0,52 10 0,156 35 0,-41-4 0,6 2 0,33 6 0,16 7 0,-19 1 0,10 5 0,6 3 0,0 0 101,5 3 0,3 1 1,0 1-1,1 1-101,-19-7 0,0 1 0,1 1 0,-2-1 0,-4 0 0,12 4 0,-1 0 0,-7-2 0,-13-2 15,5 2 0,-15-3-15,17 7 0,-46-16 0,-72-26 0,-37-15 0,-19-9 0,-4 0 0,-11-5 0,-7-2-498,2 2 1,-6-3 0,-4 0 0,-2-1 497,12 6 0,-2-1 0,-2-1 0,1 1 0,2 1 0,-18-5 0,1 1 0,2 1 0,3 1 0,13 5 0,2 1 0,2 2 0,5 1 642,-7-2 0,4 2 0,6 1-642,-14-3 0,9 2 0,16 5 0,11 1 0,11-2 0,85 19 0,84 26 1113,-31-4 1,2 2-1114,-17-4 0,-1 1 121,9 4 1,-6 0-122,-1-3 0,-6-1 0,-64-14 0,-79-25 0,15 3 0,-7-3 0,-22-6 0,-4-2 0,-3-2 0,-1 1 0,9 2 0,1 2 0,7 1 0,4 2 0,15 4 0,4 1 0,-36-9 0,21 8 0,23 8 0,10 6 0,3 3 0,1 1 0,-8 3 0,21-1 0,-3 5 0,19 1 0,4 4 0,38 11 0,62 16 0,-21-12 0,6 2 0,5 1 0,1 0 0,0 1 0,-4 1 0,-12-6 0,-5 0 0,34 17 0,-26-7 0,-69-17 0,-71-13 0,3-9 0,-5-4 0,-47-2 0,38-2 0,2-2 0,-14-7 0,-8-4 0,47 10 0,57 5 0,28 9 0,40 0 0,-18 0 0,-10-1 0,-37-9 0,-53-16 0,-40-16 0,26 14 0,-3-1 0,-2 0 0,0 1 0,3 1 0,2 2 0,-38-19 0,26 12 0,15 6 0,18 8 0,9 4 0,4 2 0,4 3 0,1 1 0,3 1 0,3 1 0,1 0 0,4 0 0,1 2 0,2 0 0,2 0 0,0 0 0,17-4 0,-5 3 0,12-2 0,-7 5 0,-2 0 0,-3 1 0,-1 1 0,3 0 0,-1 0 0,3 0 0,-2 0 0,-1 0 0,-2-1 0,1 0 0,-1 0 0,3 0 0,0 1 0,2 0 0,-5 0 0,2 0 0,-2 0 0,1 0 0,3 0 0,-3 0 0,0 0 0,-1 0 0,1 0 0,-1 0 0,-32 0 0,3-1 0,-29-2 0,20 0 0,6 0 0,7 1 0,9 0 0,4 0 0,1-2 0,-1 1 0,-4-3 0,-1 1 0,2 1 0,1 0 0,3 2 0,24-2 0,-8 3 0,21-1 0,-14 3 0,1 1 0,-3 1 0,-1 1 0,-2-2 0,-2 0 0,1 0 0,0 0 0,-1-1 0,1 2 0,-5-3 0,1 2 0,-3-2 0,1 0 0,4 0 0,0 0 0,1 0 0,-3 0 0,-1 0 0,-2 0 0,4 0 0,0 0 0,2 0 0,-1 0 0,-3 0 0,0 0 0,-2 0 0,3 0 0,-2 0 0,1 0 0,-1-2 0,1 2 0,0-2 0,2 2 0,-2 0 0,1 0 0,-2 0 0,0 0 0,3 0 0,1 0 0,4 0 0,-1 1 0,2-1 0,-3 2 0,-2-1 0,-2 1 0,-30-1 0,11 0 0,-21-1 0,13 0 0,-1 0 0,3 0 0,-1 0 0,9 0 0,2 0 0,1 0 0,-4 0 0,0 0 0,-3 0 0,6 0 0,0 0 0,2 0 0,-2 0 0,-3 0 0,-3 0 0,-1 0 0,1 0 0,2 0 0,0 0 0,-1-2 0,-2-1 0,-1-1 0,-3-3 0,9 5 0,-1-2 0,8 2 0,19-5 0,-6 4 0,16-3 0,-10 6 0,-3 0 0,-1 0 0,-3 0 0,-1 0 0,-1 0 0,0 0 0,0 0 0,-1 0 0,0 0 0,-1 0 0,0 0 0,2 0 0,-2 0 0,3 0 0,-4 0 0,2 0 0,0 0 0,1 0 0,0 1 0,1 0 0,-3 0 0,2 0 0,-4-1 0,6 0 0,-5 1 0,4 0 0,-1 0 0,0 0 0,0 0 0,-1 0 0,1 0 0,0 0 0,0 0 0,2 0 0,-2 0 0,-1 0 0,0 1 0,0 0 0,2-1 0,0 1 0,0-1 0,0 1 0,-2-1 0,-1 0 0,2 1 0,-3-1 0,3 1 0,0 0 0,3 0 0,2 1 0,0 0 0,-3 0 0,0 0 0,-3-1 0,-1-1 0,0 0 0,2 0 0,0 2 0,2-2 0,-2 0 0,0 0 0,-3 0 0,2 0 0,2-1 0,5 1 0,2-1 0,-1 1 0,-1 0 0,-3 0 0,1 0 0,1 1 0,-5-2 0,4 1 0,-2 0 0,3 1 0,1 0 0,1 0 0,-1 0 0,0 0 0,0 1 0,2-1 0,0 0 0,0 0 0,-1 1 0,-2-1 0,2-1 0,1 2 0,1 1 0,2-1 0,1 1 0,0-2 0,1 1 0,-1 0 0,1 0 0,-1 0 0,1 1 0,-1-1 0,0 1 0,1-1 0,-1 0 0,0 1 0,1-1 0,0 0 0,2 1 0,1 0 0,2 1 0,-2-1 0,0 0 0,0-1 0,-2 1 0,3 0 0,-1 1 0,-2 0 0,0 0 0,-1 0 0,-1-1 0,2 1 0,1 1 0,-1 0 0,0 1 0,4 1 0,-11-3 0,13 3 0,-7-2 0,11 3 0,-9-3 0,8 2 0,-8-2 0,6 2 0,1 1 0,2-1 0,-14-3 0,12 4 0,-10-3 0,6 3 0,4 1 0,-4-2 0,-1 0 0,-3-1 0,0-1 0,-2 1 0,1 0 0,0 0 0,-2 0 0,-1 0 0,3 0 0,-6-2 0,7 3 0,-4-1 0,2 1 0,3 2 0,-2 1 0,-1 0 0,3 1 0,-1-1 0,1 0 0,0 0 0,1 0 0,-2 0 0,0-1 0,-1 0 0,0 2 0,-1-1 0,2 1 0,1 0 0,1-2 0,1 2 0,0-1 0,5 1 0,2 2 0,3 1 0,3 2 0,1 0 0,3 0 0,0 0 0,2 1 0,1 1 0,3 2 0,5 3 0,6 6 0,9 5 0,3 6 0,-2 0 0,-5 2 0,-7-4 0,-8-3 0,-5-2 0,-10-10 0,-9-5 0,-4-4 0,-5-4 0,-3-2 0,-6-4 0,-4-3 0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39.567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1 24575,'23'0'0,"1"0"0,-5 0 0,3 0 0,-1 0 0,0 0 0,-2 0 0,-3 0 0,-1 0 0,-3 0 0,-2 0 0,-1 0 0,1 0 0,-2 0 0,0 0 0,-2 0 0,0 1 0,1 0 0,0 0 0,0 0 0,-1 0 0,2 1 0,-3-1 0,3 0 0,-2 1 0,1-1 0,1 1 0,1 0 0,0 1 0,0 0 0,-1 0 0,0-1 0,-1 0 0,0 0 0,1 0 0,0 0 0,1 0 0,0 0 0,0 0 0,-1-1 0,1 1 0,1 0 0,1 0 0,0 1 0,0-1 0,1 1 0,-2-2 0,6 2 0,-1-1 0,1 0 0,-1 0 0,-4 0 0,0-2 0,-1 2 0,1-1 0,1 0 0,1 0 0,-2 0 0,-1 0 0,-2 0 0,-1 0 0,0 0 0,2 1 0,1 1 0,0 0 0,0-1 0,-2 1 0,1 0 0,-1-1 0,2 1 0,-5-1 0,2-1 0,-2 1 0,2 0 0,0 1 0,0-1 0,0 0 0,0 0 0,0 0 0,2-1 0,-1 2 0,1-1 0,-2 0 0,1 0 0,-1 0 0,1 0 0,0 1 0,1-1 0,0 0 0,-1 1 0,1-1 0,2 0 0,-1 1 0,1 0 0,0 0 0,0-1 0,1 1 0,-3-1 0,1 0 0,-1 0 0,0 1 0,0-1 0,2 0 0,-1 1 0,0 0 0,1 0 0,-1 1 0,1 0 0,-2-2 0,-2 0 0,1-1 0,2 2 0,3 0 0,0 1 0,-3-1 0,-1 0 0,-2-1 0,1 0 0,0 0 0,-1 0 0,1 1 0,0-1 0,-1 2 0,2-1 0,0 0 0,2 0 0,0 0 0,1 1 0,-1 0 0,2 1 0,-6-3 0,4 2 0,-2-1 0,2 0 0,0 1 0,-3-1 0,1 0 0,-2 0 0,1 0 0,2-1 0,-1 1 0,0 0 0,0-2 0,0 1 0,1 0 0,-2 0 0,1 0 0,-3 0 0,2 1 0,0-1 0,0 0 0,2 1 0,0-1 0,2 1 0,-2 0 0,-2-1 0,-1 0 0,-1-1 0,2 0 0,-2 1 0,4 0 0,0 1 0,0 0 0,2 1 0,-1 0 0,-2-1 0,0-1 0,-2 0 0,0 0 0,0 0 0,-2 1 0,6 0 0,0 1 0,3 0 0,-1 0 0,-3-1 0,-1 1 0,0-1 0,0 0 0,-2-1 0,-1 0 0,0 1 0,2-1 0,0 0 0,0 1 0,0-1 0,0 1 0,0 0 0,2 0 0,-2-1 0,1 1 0,-1 0 0,0-1 0,0 2 0,1 0 0,-1-1 0,0 0 0,-1-1 0,-2 0 0,4 1 0,-2-1 0,4 2 0,-4-3 0,2 2 0,-2 1 0,3 0 0,1 0 0,-2 0 0,3 1 0,-1 0 0,1 0 0,-4-2 0,3 1 0,-2-1 0,2 1 0,0 0 0,-1-1 0,-1 1 0,0-2 0,-2 1 0,-1-1 0,0 0 0,1 1 0,0-1 0,2 2 0,2 1 0,3 0 0,1 0 0,1 0 0,0 0 0,-1-1 0,-7 0 0,4-1 0,-5 0 0,2 1 0,1 0 0,0-1 0,1 1 0,0 0 0,1 0 0,-1-1 0,1 1 0,0 0 0,-1-1 0,-2 0 0,-1 0 0,0 0 0,-1-1 0,1 1 0,0 0 0,0-1 0,-1 2 0,2 0 0,1 0 0,1 0 0,1 1 0,-1-1 0,1 1 0,0 0 0,-1-1 0,0 0 0,2 2 0,-6-3 0,6 2 0,-1-2 0,7 3 0,-5-2 0,2 1 0,-5-2 0,1 1 0,0 1 0,0-1 0,1 1 0,2 1 0,-1 1 0,-1-1 0,0 0 0,-5-2 0,5 3 0,-2-2 0,5 2 0,2 2 0,0 0 0,0 0 0,-1 0 0,0 0 0,1 1 0,2 1 0,3 2 0,2 1 0,2 1 0,2 2 0,2 0 0,-3-1 0,-7-3 0,-2-3 0,-1 2 0,4 2 0,2 1 0,4 6 0,-11-9 0,14 12 0,-4-4 0,9 6 0,4 2 0,-6 0 0,3 1 0,1 2 0,-2-1 0,-4-2 0,-7-7 0,-7-5 0,-6-6 0,-4-3 0,-4-4 0,-2-1 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39.577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0 24575,'4'37'0,"9"1"0,13 5 0,9 3 0,4 4 0,11 10 0,-17-24 0,15 20 0,-17-24 0,5 7 0,0 1 0,-5-6 0,0-1 0,1 6 0,1 0 0,5 2 0,9 7 0,5 0 0,4 3 0,2 1 0,-7-6 0,5 3 0,-1 4 0,-2 4 0,4 3 0,-9-3 0,-1-3 0,-7-3 0,9 11 0,-24-26 0,26 29 0,-13-16 0,14 14 0,5 4 0,-9-9 0,3 5 0,-4-5 0,0 4 0,0 0 0,0 1 0,6 7 0,-2-5 0,4 1 0,9 5 0,-23-27 0,21 22 0,-16-13 0,11 12 0,-3-1 0,-16-21 0,-11-12 0,-10-10 0,-7-9 0,-4-3 0,-2-5 0,1 1 0,2 0 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39.578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1 664 24575,'71'0'0,"0"0"0,34-3 0,11-2 0,-14-1 0,8-3 0,1-2-1085,9-2 0,1-1 1,5-3 1084,-17 3 0,4-2 0,0-1 0,-1 0 0,-5 0 0,-1-1 0,-1-1 0,1 2 0,1 0 0,1 0 0,-1 1 0,1 0 0,2-1 0,1-1 0,0 1 0,-3 0 0,-8 1 0,-2 0 0,-1 1 0,2-1 0,4 1 0,1-1 0,0 1 0,-2 0 0,-4 1 0,-1 1 0,-1-1 0,-1 2 89,23-4 1,-2 2-1,-4 1-89,-15 1 0,-3 2 0,-5 0 351,25-2 1,-9 1-352,-21 1 0,-6 2 0,41-2 0,-38 3 411,-36 4 0,-28 2 0,-10 0 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9:02.327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 1 24575,'0'0'0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39.579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0 256 24575,'80'0'0,"25"0"0,-29 0 0,7 0 0,17 0 0,7 0 0,-18 0 0,5 0 0,1 0-421,9 0 0,3 0 0,0 0 421,3 0 0,1 0 0,-1 0 0,-1 0 0,-1-1 0,-1-1 0,-8-2 0,-2-1 0,1-1 0,1-1 0,0-2 0,-1-1 0,1-1 0,-1-2 0,2 0 0,4-2 0,2 0 0,0 1 0,3 0 0,0 0 0,1 1 0,1 0 0,0 0 0,0 2 0,-1 1 0,-1 1 0,-3 1 0,-11 1 0,-4 2 0,-2 1 154,26-1 0,-7 2-154,-22 2 0,-7 1 0,31 0 0,-34 0 0,-37 0 0,-20 0 0,-10 0 0,-6 0 0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39.568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240 4036 24575,'49'-54'0,"16"-23"0,-21 23 0,5-4 0,14-16 0,5-5 0,7-8 0,3-2 0,-22 27 0,2-1 0,-1 1 0,28-29 0,0 1 0,-8 10 0,0 3 0,-1 3 0,-2 3 0,-6 8 0,-2 3 0,-7 7 0,-3 4 0,30-24 0,-27 25 0,-24 19 0,-13 9 0,-10 11 0,-11 5 0,-14 9 0,-40 22 0,-50 35 0,23-9 0,-6 7 0,17-9 0,-3 3 0,0 3-218,-4 3 0,0 2 1,-1 3 217,-12 14 0,0 3 0,6-5 0,0 1 0,4 0 0,13-10 0,-1 5 0,7-6 0,9-4 0,4-2 0,-9 13 0,0-1 0,12-11 0,4-5 0,-10 13 0,7-11 0,20-32 653,1 0-653,8-9 0,13-15 0,63-43 0,-11 5 0,10-8 0,12-7 0,10-8 0,5-3-600,-4 3 0,4-4 0,3-1 0,2-2 600,-12 8 0,1-1 0,2-1 0,1 0 0,0 0 0,4-4 0,3-1 0,-1 0 0,-1 1 0,-3 2 0,8-6 0,-4 2 0,-2 2 0,-2 1-309,13-10 1,-4 3 0,-3 1 308,-11 8 0,-3 2 0,-5 2 0,11-9 0,-6 4 0,-8 6 0,-7 5 0,6-6 0,-49 37 2277,-25 20-2277,-43 35 524,3 2 0,-6 8-524,-21 21 0,-6 10 0,13-12 0,-3 5 0,-2 2-518,-9 11 1,-2 3 0,0 2 517,15-18 0,0 2 0,-1 1 0,0 0 0,-1 3 0,-1 0 0,0 1 0,2-2 0,-18 19 0,2-1 0,2-2 0,8-9 0,3-2 0,2-3 0,11-11 0,1-3 0,4-3 0,-9 11 0,4-4 0,13-14 0,4-4 0,-12 16 0,24-27 0,17-21 1552,19-19-1552,31-26 0,54-48 0,-18 12 0,9-11 0,-5 3 0,6-7 0,2-4-581,-13 12 1,2-2 0,2-3 0,0-1 580,8-9 0,1-2 0,0-2 0,-1 2 0,-3 2 0,-1-1 0,-3 2 0,-2 2-156,7-9 0,-4 3 1,-3 1 155,-5 3 0,-2 0 0,-9 11 0,-16 17 0,-5 5 0,10-13 0,-24 16 0,-47 39 0,-81 68 0,36-12 0,-8 11 0,-3 3 0,-14 14 0,-3 6 0,-3 3-72,14-10 0,-3 4 1,-2 1-1,2 1 72,-4 2 0,1 2 0,-1 0 0,2-1 0,6-4 0,0-1 0,1 0 0,1 1-180,0-2 0,1 1 0,1 0 0,2-3 180,-12 16 0,3-3 0,5-4-71,14-13 1,5-3-1,1-3 71,-16 20 0,6-5 0,18-21 0,6-6 0,-8 11 2412,19-23-2412,19-22 1335,11-13-1335,33-35 260,34-40-260,0 1 0,9-9 0,-14 14 0,4-3 0,2-3-233,6-6 1,1-3 0,1 1 232,-1-1 0,1 0 0,-2 2 0,-7 8 0,-2 2 0,-3 1 0,20-22 0,-8 7 0,-24 30 0,-4 4 0,25-36 0,-44 55 0,-14 9 0,-61 57 0,-2 6 0,-8 10 0,3-2 0,-6 5 0,0 1 0,-2 3 0,-1 1 0,0 0 0,0 1 0,1 1 0,0 0 232,6-5 0,0 0 1,4-2-233,-9 9 0,4-3 0,6-7 0,6-5 0,0 0 0,27-26 0,21-19 0,30-23 0,40-37 0,6-7 0,12-13 0,-6 2 0,7-7 0,4-5-803,-5 5 1,5-5 0,2-2 0,1-3 802,-11 11 0,3-4 0,0 0 0,-1 0 0,-2 1 0,-5 5 0,-2 0 0,0 1 0,-3 2 0,-1 0-188,6-6 1,-2 1-1,-2 2 1,-6 3 187,4-6 0,-6 4 0,-5 5 0,4-9 0,-7 7 0,-10 13 0,-9 7 0,-11-4 0,-100 89 0,-15 31 0,-17 21 0,30-22 0,-6 6 0,-3 5 0,0 2 157,10-9 1,-2 2 0,-1 2 0,1 1-1,1 0-157,0 0 0,1 1 0,-1 0 0,3-1 0,2-1 0,-7 5 0,3 0 0,2-3 0,4-3 249,-6 6 1,5-3 0,3-4-250,-16 17 0,7-7 0,22-24 0,5-5 0,-18 21 0,40-43 0,37-34 2378,50-46-2378,4-5 0,10-12 0,-3 3 0,7-8 0,3-2-575,-8 7 1,3-2 0,2-3 0,0-1 574,-8 8 0,2-1 0,0-2 0,0 0 0,-1 1 0,15-16 0,1 1 0,-2 0 0,-3 3-181,-7 6 0,-2 2 0,-3 2 1,-2 2 180,7-10 0,-3 2 0,-6 6 0,5-7 0,-8 7 0,-17 17 0,-7 5 0,7-10 0,-38 36 2248,-71 67-2248,-12 18 0,-13 17 0,7-6 0,-6 7 0,-3 5-276,11-10 1,-3 4 0,0 1 0,1-1 275,3-2 0,1-1 0,2-1 0,1-1 0,-12 14 0,3-3 0,3-4 0,14-13 0,1-3 0,6-4 0,-8 7 0,6-6 0,12-12 0,5-6 0,0-1 0,26-26 0,54-63 0,29-34 0,-15 20 0,5-4 0,6-7-181,8-10 1,6-9 0,4-2 0,0 0 180,-14 17 0,1-1 0,1 0 0,-1 1 0,-2 2 0,11-12 0,-1 1 0,-2 2 0,-2 3-164,10-13 1,-2 4 0,-5 4 163,-15 16 0,-5 4 0,-3 3 0,5-9 0,-4 5 0,-9 9 0,-6 5 0,-11-4 0,-83 62 0,3 15 0,-9 11 0,-10 13 0,-8 12 0,-3 4 174,5-1 1,-3 4-1,-1 3 1,2 1-175,-2 3 0,1 1 0,1 2 0,0 0 0,-1 1 0,0 1 0,2-1 0,5-4 60,-3 4 1,4-3 0,6-5-61,-8 11 0,7-8 0,17-17 0,6-6 0,-5 6 0,29-29 0,66-74 0,32-36 0,-2 6 0,10-10-9,-18 17 0,8-7 0,3-3 0,-2 1 9,0 2 0,0 0 0,-1 1 0,0 1 0,-7 7 0,-1 1 0,0 1 0,-3 2 54,12-13 0,-3 2 0,-3 4-54,13-14 0,-9 8 0,-26 26 0,-6 6 0,20-23 0,-53 51 0,-92 87 0,23-15 0,-9 11 0,-5 4 25,3-2 0,-4 6 0,-3 1 1,2 1-26,-2 1 0,0 0 0,1 1 0,0-1 0,2-1 0,1 0 0,1-1 0,3-3-88,-9 7 1,4-3 0,2-3 87,-15 14 0,5-4 0,9-9 0,8-7 0,-3 1 0,42-40 0,50-48 0,19-21 0,15-13 0,5-5 0,9-7 0,5-5-107,1-1 0,6-4 0,2-2 0,3-2 107,-10 9 0,2-1 0,1-2 0,1 1 0,-2 1 0,-2 3 0,0 0 0,-1 1 0,0 0 0,-1 2 0,13-13 0,-1 1 0,-2 2 0,-3 3-59,8-8 0,-4 3 0,-5 3 59,-12 11 0,-4 3 0,-3 3 0,15-16 0,-8 8 0,5-8 0,-33 35 0,-42 41 2219,-47 56-2219,0 2 0,-6 11 0,2-2 0,-3 7 0,-1 2 63,-4 7 0,-1 3 0,1-1-63,2-1 0,1 0 0,2-3 0,-15 26 0,6-7 0,17-25 0,5-7 0,-19 33 0,28-42 0,19-31 0,19-30 0,32-40 240,0-3 0,7-7-240,19-23 0,5-7 0,10-11 0,2-3 0,-2 1 0,-2 1 0,-11 14 0,-4 3 0,-15 17 0,-4 4 0,27-38 0,-21 29 0,-20 26 0,-29 45 0,-49 77 0,5-7 0,-4 8 0,-5 8 0,-2 2 0,-1 6 0,1-3 0,8-12 0,3-6 0,11-20 0,2-4 0,-20 38 0,27-47 0,15-30 0,58-112 0,-13 31 0,5-9 0,3-7 0,5-9 0,0 1-257,-2 4 0,1 1 0,0-1 257,0-2 0,1 0 0,0 1 0,-4 5 0,0 0 0,-1 3 0,15-30 0,-3 6 0,-7 13 0,-5 6 0,-11 20 0,-4 6 0,4-18 0,-16 32 0,-6 16 0,-7 14 771,-3 8-771,-15 17 0,-5 6 0,-19 22 0,-2 3 0,1 0 0,14-13 0,4-4 0,13-15 0,0 1 0,5-7 0,21-17 0,-5 2 0,14-12 0,-13 11 0,-4 2 0,-2 1 0,-1 1 0,1-3 0,0-1 0,1 0 0,-2 0 0,-1 2 0,0-1 0,0 1 0,0 0 0,0 2 0,3-5 0,1 1 0,3-2 0,0-1 0,-3 3 0,1 0 0,-2 0 0,1 1 0,0 0 0,-1 1 0,0-1 0,-2 3 0,-1 0 0,-1 1 0,2 1 0,1-1 0,2-1 0,-1 2 0,-1 0 0,-3 1 0,-1 1 0,2-1 0,-1 1 0,1-1 0,1 1 0,-2-1 0,3-1 0,-1 0 0,-1 0 0,1 0 0,0 1 0,1-1 0,2 0 0,0 0 0,0 0 0,-2 1 0,-2 2 0,1-1 0,0 1 0,2 0 0,0-2 0,0 2 0,-2-1 0,-2 1 0,3 1 0,-3 0 0,3-1 0,-2 0 0,-1 1 0,-7 17 0,-2-5 0,-6 13 0,2-11 0,0 0 0,-1-1 0,-3 6 0,-3 2 0,-3 7 0,-7 6 0,-2 2 0,-2 4 0,2-3 0,-1 3 0,0 3 0,1-2 0,1 0 0,6-8 0,-4 3 0,10-14 0,-6 10 0,-2-1 0,8-9 0,-13 16 0,-1 5 0,9-14 0,-13 23 0,19-27 0,-1 3 0,3-4 0,5-11 0,3-5 0,3-3 0,20-16 0,9-8 0,23-20 0,1-5 0,-1-2 0,-4-3 0,-6 1 0,-4 0 0,-7 4 0,-6 6 0,-6 7 0,-3 4 0,-3 3 0,-1 3 0,0 0 0,0 2 0,0 3 0,-2 0 0,-1 2 0,-1 1 0,0 2 0,0 3 0,-2 3 0,-1 0 0,0 1 0,1 1 0,1-1 0,-1 1 0,-1 1 0,1 1 0,1-2 0,-2 1 0,2-2 0,-3 2 0,2-1 0,0 1 0,0 0 0,1 0 0,-1 1 0,-16 16 0,-4 6 0,-22 20 0,-4 6 0,-6 7 0,-1 4 0,4-4 0,3-1 0,2-4 0,3-3 0,3-4 0,1 3 0,-2 4 0,-3 6 0,-4 8 0,0-2 0,3-1 0,-4 6 0,-1 5 0,-3 5 0,-6 8 0,0 4 0,-6 12 0,-2 4 0,1 3 0,2-1 0,5-4 0,0 5 0,3-4 0,4-6 0,5-9 0,9-20 0,7-16 0,9-20 0,7-14 0,4-9 0,38-36 0,10-16 0,1-2 0,4-7 0,7-10 0,1-4 0,2-7 0,1-3 0,0-1 0,-2-3 0,0-4 0,-1-1 0,-3-1 0,0-1 0,-2 2 0,-1 2 0,-5 7 0,-2 3 0,-8 15 0,-2 3 0,26-35 0,-5 15 0,-10 14 0,-11 20 0,0 0 0,-6 7 0,3-3 0,-10 9 0,-8 11 0,-6 6 0,-4 6 0,0 1 0,-21 31 0,-13 17 0,-37 58 0,21-33 0,-4 7 0,-8 15 0,-2 6 0,15-23 0,0 2 0,1 1 0,1-2 0,1 0 0,1 2 0,0 0 0,0 1 0,2 1 0,-1 1 0,2 1 0,1-1 0,1 0 0,2-1 0,1 0 0,0 1 0,2 0 0,1-2 0,-8 23 0,4-5 0,8-17 0,3-6 0,-13 42 0,14-39 0,7-22 0,9-26 0,4-15 0,1-10 0,12-17 0,19-38 0,25-42 0,-16 25 0,4-9 0,9-18 0,2-7 0,-15 28 0,1-3 0,-1 0-147,1-1 0,-1-1 0,0 1 147,-3 2 0,0 1 0,-3 0 0,12-29 0,-4 2 0,-6 10 0,-4 3 0,-4 10 0,-3 3 0,-5 13 0,-2 3 0,7-34 0,-7 23 0,-4 9 441,-4 15-441,-2 8 0,-1 7 0,-1 6 0,-1 5 0,1 2 0,1 1 0,1-3 0,2-4 0,3-4 0,2-3 0,1-2 0,0 2 0,-1-1 0,-4 13 0,2-10 0,-8 23 0,5-14 0,-4 12 0,0-4 0,0 0 0,-1 4 0,0 3 0,1-4 0,0-1 0,0 0 0,1-4 0,0-1 0,2-1 0,-1 0 0,1 3 0,-3 5 0,0 0 0,-2 3 0,-1 3 0,1 0 0,0-1 0,1-1 0,1-1 0,0-1 0,-1 0 0,0 0 0,-2 3 0,-1 0 0,12 10 0,-1 6 0,14 13 0,-3 8 0,2 6 0,-1 2 0,-3 1 0,-2 0 0,-2 1 0,0 3 0,-1 2 0,0 1 0,-3 0 0,-2-3 0,-2 0 0,-1-4 0,0-2 0,-3-1 0,0-1 0,-2 3 0,-1 3 0,-1 3 0,-1 2 0,1 6 0,2 1 0,1 8 0,5 25 0,-3-23 0,5 44 0,-1-15 0,-3-23 0,1 21 0,-6-46 0,0 8 0,-6-22 0,-11-34 0,-13-40 0,-9-18 0,-15-44 0,24 38 0,1-4 0,0-9 0,3-1 0,1 0 0,5 3 0,-2-44 0,11 37 0,5 33 0,1 19 0,1 19 0,-4 24 0,-16 44 0,1 1 0,-5 10 0,-15 35 0,-6 10 0,8-19 0,-3 5 0,-1-1-140,1-2 0,-1-1 0,1-1 140,2-9 0,1-1 0,1-5 0,-9 16 0,3-10 0,-16 26 0,17-28 0,20-40 0,17-35 0,22-41 420,35-61-420,-11 26 0,5-6 0,11-21 0,3-2 0,0 1 0,0 3 0,-9 12 0,-3 5 0,-8 13 0,-5 7 0,8-12 0,-19 29 0,-41 56 0,-24 29 0,-12 19 0,-6 6 0,-9 10 0,-4 4-563,5-4 1,-5 3-1,-2 3 1,0 1 562,8-10 0,-2 2 0,0 0 0,0 0 0,2-2 0,-10 10 0,2-1 0,2-2 0,2-3-117,-9 9 1,5-4-1,3-4 117,-13 16 0,10-9 0,26-28 0,5-6 0,-22 27 0,37-44 0,36-44 2207,58-72-2207,6-8 0,10-14 0,-17 21 0,4-6 0,1-1-99,6-7 0,1-3 1,-2 3 98,-6 5 0,-1 3 0,-4 4 0,9-15 0,-4 6 0,-9 7 0,-7 10 0,-5 3 0,-59 64 0,-53 74 0,-19 39 0,22-35 0,-5 6 0,4-2 0,-9 10 0,0 2 0,8-11 0,-3 7 0,0 0 0,-9 10 0,-7 10 0,7-8 344,6-5 1,5-5-345,-2 1 0,6-7 0,-5 6 0,52-67 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39.569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2765 24575,'5'-35'0,"2"2"0,4 7 0,3-1 0,2-2 0,2 0 0,1-1 0,0 4 0,-2 3 0,-3 3 0,-1 2 0,-3 3 0,1 0 0,-1 1 0,1 0 0,1 0 0,-2 1 0,0 1 0,-1 0 0,-1 1 0,1 1 0,-1-1 0,0-1 0,1 0 0,-2 1 0,1-1 0,1 1 0,-1-2 0,2 0 0,-1 1 0,0 0 0,-1 2 0,0-1 0,0 1 0,1 0 0,0-1 0,-2 2 0,0 1 0,-2 3 0,-1 1 0,2-3 0,-2 3 0,4-6 0,1 3 0,1-2 0,-1 0 0,-3 4 0,0-1 0,-2 2 0,3-3 0,-2 1 0,1-1 0,-1 3 0,0 0 0,1-1 0,0-1 0,0 0 0,0 2 0,-1 0 0,1-1 0,0 0 0,1-1 0,0-2 0,-1 2 0,1-1 0,-1 2 0,0-1 0,2 0 0,2-2 0,0 0 0,0 0 0,-1 0 0,-1 2 0,0 0 0,1-1 0,1-1 0,3-2 0,0 0 0,0 0 0,0-1 0,1 1 0,-1-1 0,1-1 0,1-1 0,0 0 0,2-3 0,1-2 0,2-3 0,3-4 0,1-2 0,1-1 0,0-1 0,-2 1 0,-1-1 0,2-2 0,-1 2 0,3-5 0,-9 11 0,8-10 0,-7 10 0,4-5 0,-2 4 0,-1 3 0,0 1 0,2-1 0,4-2 0,1 1 0,3-3 0,0 2 0,-3 1 0,-3 5 0,-6 4 0,-3 3 0,-1 0 0,-2 2 0,-1 2 0,-4 2 0,-1 2 0,2-3 0,2 0 0,3-2 0,0-2 0,2 0 0,0-1 0,3-1 0,3-4 0,2-1 0,4-5 0,2-2 0,2-2 0,0-1 0,-1-1 0,1 0 0,-1 1 0,3-1 0,-1 2 0,1 1 0,0 1 0,-2 3 0,-1 0 0,1 0 0,0 0 0,2-2 0,2-1 0,-1-1 0,0 0 0,-1 1 0,-4 0 0,-2 1 0,-1-1 0,-2 3 0,0-1 0,1-1 0,-1 1 0,7-5 0,1 0 0,1 2 0,5-2 0,-1 5 0,1 0 0,0-2 0,-2-1 0,-3 0 0,0-2 0,3 1 0,2 4 0,3 0 0,-1 4 0,-3 3 0,-5 0 0,-7 4 0,4 0 0,-2 1 0,-1 1 0,-5 1 0,-10 2 0,-5 0 0,-2-1 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39.570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2994 1 24575,'-17'4'0,"3"-1"0,13-2 0,-2 3 0,-5 1 0,4 1 0,-3-1 0,3-1 0,0-1 0,-2 2 0,0-2 0,1 1 0,-2-1 0,2 3 0,0-2 0,0 2 0,0-1 0,1-1 0,-1 2 0,-1-1 0,1 0 0,-1 0 0,2 0 0,-1 1 0,1-1 0,-2 1 0,1-1 0,0 0 0,0-1 0,1 2 0,-1-3 0,-1 3 0,-2-2 0,-2 1 0,0 2 0,1-1 0,1 0 0,4-3 0,-1 1 0,-2 0 0,0 0 0,-2 2 0,4-1 0,1-1 0,-1 1 0,0-1 0,-1 2 0,-2 0 0,-1 1 0,0 1 0,3-1 0,1-1 0,2-2 0,-2 3 0,0-3 0,-2 3 0,4-3 0,-1 0 0,-2 3 0,1-2 0,-4 3 0,2-2 0,0 1 0,0 0 0,2 0 0,1-1 0,0-2 0,-1 1 0,0-1 0,-4 3 0,3-2 0,0 2 0,0-2 0,2-1 0,-2 1 0,-2 1 0,-1 1 0,1 1 0,-1 1 0,1-1 0,-1 1 0,-1 0 0,-1 1 0,1 0 0,-2 0 0,0 0 0,-1 1 0,0 1 0,0 0 0,0-1 0,3-2 0,2-1 0,0-1 0,3-1 0,-2 0 0,-2 2 0,-1 3 0,-2 0 0,1-1 0,2-1 0,-1-1 0,1 1 0,-1-1 0,1 0 0,0 0 0,1 1 0,-2 0 0,-1 1 0,-3 2 0,-1-1 0,-1 0 0,-1 0 0,1 1 0,-3 0 0,1 2 0,1-1 0,2-1 0,1-1 0,0 0 0,-2 2 0,3-1 0,-3 0 0,0 3 0,-1-1 0,-4 5 0,8-7 0,-3 4 0,5-6 0,-2 2 0,-3 4 0,-3-1 0,0 3 0,-1 0 0,3-3 0,0 1 0,1-2 0,-1 2 0,-3 2 0,-3 2 0,-3 3 0,0-1 0,-1 1 0,-1-1 0,1-1 0,0 0 0,2-2 0,3-1 0,-4 2 0,11-9 0,-7 5 0,9-5 0,-6 3 0,-2 2 0,-1 1 0,-2 1 0,4-3 0,3-3 0,-3 3 0,-7 5 0,-6 4 0,0 1 0,4-4 0,7-5 0,3-2 0,1 0 0,1-1 0,-2 2 0,-2 0 0,-1 3 0,0 1 0,1 0 0,0 0 0,2-1 0,1 0 0,2-3 0,3-2 0,3-2 0,1-1 0,1-1 0,1 1 0,0 0 0,-1-1 0,-1 1 0,0 1 0,-1 2 0,-2 3 0,-1 1 0,-5 5 0,7-9 0,-6 9 0,5-7 0,-3 4 0,-1 0 0,4-4 0,2-2 0,1-3 0,2-2 0,0 1 0,1 0 0,-1 1 0,-1 1 0,0 1 0,-2 1 0,0 2 0,-1 0 0,1 0 0,-1 2 0,-1 0 0,0 3 0,-2 3 0,-1 0 0,2 2 0,-2 3 0,-1 0 0,-1 3 0,-3 4 0,0 2 0,-1 3 0,4-8 0,2-6 0,-8 17 0,-8 11 0,-11 16 0,-6 6 0,4-13 0,-3-2 0,3-3 0,6-9-820,8-11 1,15-18 0,7-10 0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39.571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1810 1 24575,'-18'14'0,"2"-2"0,8-3 0,3-4 0,-1 1 0,1-2 0,-2 2 0,0 1 0,1-1 0,1 0 0,1-1 0,-1 1 0,-1-1 0,-1 0 0,1 0 0,1 0 0,1-1 0,-2 2 0,2-3 0,-3 4 0,2-3 0,-1 2 0,1 0 0,1-1 0,1-1 0,-3 2 0,-1-1 0,-2 2 0,3-2 0,1-2 0,-2 3 0,2-2 0,-4 3 0,0-1 0,-1 2 0,1-2 0,1 0 0,2-1 0,0-1 0,1 1 0,-3 1 0,2-2 0,-3 2 0,6-3 0,-2 1 0,-2 1 0,2 0 0,-4 2 0,5-3 0,0 1 0,-1 1 0,-1-1 0,-1 3 0,3-5 0,0 2 0,-1-1 0,-1 0 0,0 2 0,1-2 0,0 0 0,1 1 0,-1 1 0,-1-1 0,0 1 0,-1 0 0,1 0 0,2-1 0,0 0 0,0 0 0,0 0 0,0 0 0,-1 0 0,1-1 0,-1 1 0,1-1 0,-1 1 0,0 1 0,1-1 0,0 1 0,0-1 0,0 0 0,-2 1 0,1 1 0,0-1 0,1-1 0,0 0 0,-1 0 0,-1 2 0,-1 2 0,0-1 0,3-1 0,0-2 0,-1 0 0,0 0 0,-2 0 0,1 0 0,2 1 0,-1-1 0,1 0 0,-2 3 0,-1-2 0,1 1 0,1-1 0,1-2 0,0 2 0,0-1 0,0 1 0,-1-1 0,2 0 0,-2 2 0,3-2 0,-3 2 0,1-4 0,0 2 0,-2 3 0,4-4 0,-2 3 0,1-2 0,-1 0 0,0 0 0,-1 0 0,1-1 0,1 2 0,0 0 0,0 1 0,-1-2 0,0-1 0,0 2 0,-1-1 0,2 1 0,-2-1 0,0 0 0,0 2 0,-1 0 0,1-1 0,1-1 0,-1 0 0,-1 1 0,-1 1 0,0 1 0,2-2 0,0 0 0,1-1 0,-1 0 0,0 0 0,-2 1 0,3-2 0,-1 0 0,1 2 0,0-2 0,-2 2 0,0-1 0,0 0 0,2-2 0,-2 4 0,4-4 0,-3 3 0,0-1 0,-2 0 0,3-1 0,-2 1 0,2-2 0,-2 2 0,0 0 0,0 1 0,1 0 0,1-2 0,-2 1 0,2-1 0,-2 1 0,1-1 0,1 0 0,-1 2 0,0-1 0,-1 2 0,3-4 0,-3 2 0,2-1 0,-4 1 0,2 1 0,0-1 0,2-1 0,0 1 0,0-1 0,-2 2 0,1-2 0,0 1 0,1-1 0,-2 3 0,1-3 0,0 2 0,0-2 0,0 0 0,-1 3 0,2-4 0,-2 4 0,2-3 0,-1 1 0,-1 1 0,-1 0 0,-1 1 0,0 0 0,1 0 0,3-2 0,1-1 0,-2 2 0,1-1 0,-1 0 0,1 0 0,0 1 0,1-2 0,-2 4 0,2-4 0,-2 2 0,0 1 0,2-4 0,-2 5 0,2-5 0,-2 2 0,1 1 0,0-1 0,0 0 0,0 0 0,0-1 0,-2 3 0,1-3 0,-1 3 0,3-3 0,-1 0 0,-1 3 0,2-2 0,-2 0 0,1 1 0,1-2 0,-2 2 0,1-1 0,0 0 0,-1 1 0,0-2 0,-1 2 0,0 1 0,2-1 0,0 2 0,0-2 0,1-3 0,-2 3 0,1 0 0,0 0 0,0 0 0,0-2 0,-1 2 0,0-1 0,-2 1 0,2 0 0,-1-1 0,0 1 0,2 0 0,-1-1 0,-1 1 0,1 0 0,-1 1 0,1-2 0,1 1 0,0-1 0,-1-1 0,-1 2 0,0 0 0,0-1 0,1 1 0,1-2 0,-1 2 0,1-2 0,-2 2 0,3-2 0,-3 2 0,0 0 0,-1 0 0,-1 1 0,2-1 0,1 0 0,1-2 0,-1 2 0,-2 1 0,0 0 0,2-1 0,1-1 0,0 0 0,-1 0 0,1 0 0,-2 0 0,2 0 0,0 0 0,-1 1 0,1 0 0,-1-1 0,1 0 0,1-1 0,-1 2 0,0 0 0,0 0 0,-1-1 0,1 2 0,-1-1 0,0 1 0,1-2 0,0 0 0,0 2 0,-1-1 0,-2 2 0,2-1 0,0 0 0,1-1 0,1-1 0,-1 2 0,-1-3 0,-1 3 0,1-2 0,-1 2 0,2-1 0,1-1 0,-1 2 0,-2 1 0,-1 1 0,-1 2 0,0-1 0,1-1 0,-1 1 0,1 0 0,-1-1 0,0 2 0,0 0 0,-1-1 0,0 0 0,1 1 0,0 1 0,1 1 0,0-1 0,-1 3 0,-3 3 0,-1 2 0,0-1 0,7-9 0,1-5 0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39.572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1 24575,'0'0'0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39.573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 1 24575,'0'0'0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39.574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0 24575,'0'0'0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39.575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 1 24575,'0'0'0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39.576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 1 24575,'0'0'0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0:48.398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15 440 24575,'-2'8'0,"-5"25"0,4-16 0,1-6 0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39.605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15 440 24575,'-2'8'0,"-5"25"0,4-16 0,1-6 0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43.032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2554 1 24575,'-24'6'0,"8"-3"0,2 3 0,8-2 0,-3 2 0,-1-1 0,-2 1 0,-2-1 0,1 1 0,3-1 0,2 0 0,2-1 0,1-1 0,-1 1 0,1-1 0,-1 1 0,0-1 0,0 1 0,1 0 0,-1 0 0,2-1 0,-2 2 0,0 0 0,0-1 0,-1 1 0,4-1 0,-2 0 0,0 1 0,-2 0 0,0-1 0,0 0 0,2 1 0,0-1 0,0 1 0,-1-1 0,-3 2 0,0 0 0,0 1 0,3-2 0,2-1 0,-2 2 0,2-3 0,-3 3 0,2-2 0,0 0 0,0 1 0,-2 0 0,1 0 0,-3 1 0,3-2 0,2 1 0,-1-1 0,0 0 0,-1 0 0,0 0 0,0 1 0,0-1 0,1-1 0,-2 2 0,-1-1 0,-4 2 0,2-1 0,1 0 0,2-1 0,2-2 0,-1 3 0,2-3 0,-3 3 0,1 0 0,-1-1 0,-1 2 0,0-1 0,0 0 0,1 0 0,3-1 0,-2 0 0,0 2 0,1-2 0,-2 1 0,3-2 0,-1 1 0,-3 2 0,1-2 0,-3 4 0,6-5 0,-1 2 0,-1-1 0,0 0 0,-1 1 0,1 0 0,1-2 0,1 2 0,-2-2 0,0 1 0,-1 0 0,2 1 0,0-1 0,0 0 0,0 0 0,-1 0 0,-1 1 0,2 0 0,0-1 0,-1 1 0,1-1 0,-4 1 0,2 0 0,1-1 0,0 1 0,2-1 0,-3 2 0,2-2 0,-4 2 0,3-2 0,1 0 0,-1 0 0,2 0 0,-3 1 0,2-1 0,0 1 0,-1 0 0,2-2 0,-3 4 0,1-4 0,-1 3 0,1-2 0,2-1 0,-1 3 0,0-1 0,-2 2 0,2-3 0,0 0 0,-1 1 0,1-2 0,-3 3 0,0 0 0,-2 1 0,0 1 0,2-1 0,1-1 0,2-1 0,-1 0 0,-1 0 0,0-1 0,-1 0 0,2-1 0,1 0 0,-1 1 0,2 0 0,-3 1 0,0 0 0,1 0 0,1-1 0,0-1 0,0 2 0,-1-1 0,0 1 0,2-1 0,-2 1 0,2 0 0,-2 0 0,1 0 0,0-1 0,1 0 0,-1 1 0,1-1 0,-2 1 0,0 0 0,1-1 0,1 0 0,-1 1 0,0 0 0,-2 1 0,0-1 0,1 1 0,1-2 0,0 0 0,1 1 0,-2 0 0,0 1 0,2-3 0,-2 3 0,1-2 0,-1 1 0,0-1 0,2 0 0,-2 0 0,1 0 0,-2 2 0,1-2 0,1 0 0,0 1 0,0-2 0,0 2 0,-1 0 0,-1-1 0,1 1 0,0-1 0,2-1 0,-2 1 0,1-1 0,-2 2 0,0-1 0,1 1 0,1 0 0,1-2 0,-4 3 0,2-1 0,-3 1 0,4-2 0,1 0 0,-1 1 0,1 0 0,-1 0 0,1 0 0,-1-1 0,1 0 0,-2 1 0,1 0 0,-1-1 0,2 2 0,-1-2 0,-2 3 0,-1 0 0,0 0 0,2 0 0,3-3 0,-1 0 0,-2 2 0,-1 1 0,0-2 0,1 0 0,2-2 0,-1 0 0,-2 1 0,-2 2 0,-2 2 0,0 1 0,1-1 0,5-3 0,2-1 0,-3 1 0,0-1 0,-3 3 0,0-1 0,1-1 0,2 1 0,2-1 0,-1 1 0,0-2 0,-3 2 0,1 0 0,-1 0 0,0 0 0,2-1 0,2 0 0,-1-1 0,-1 1 0,0 0 0,-1 0 0,1 1 0,-1 2 0,-1 0 0,1-1 0,1-1 0,0-1 0,1 1 0,0-1 0,0 1 0,1-2 0,0 1 0,-2 1 0,1-1 0,-2 2 0,3-2 0,-4 3 0,2-3 0,1 1 0,-1 1 0,4-4 0,-8 6 0,1 0 0,-6 4 0,1 0 0,1-2 0,2-2 0,3-2 0,-1 0 0,0 0 0,0 0 0,-1 1 0,3-2 0,-1 0 0,2-1 0,2-1 0,-2 0 0,1 0 0,-2 2 0,0 0 0,0 0 0,-1 1 0,0-1 0,0 1 0,0 0 0,0 0 0,-1 0 0,2-1 0,2-1 0,1-1 0,-2 3 0,1-2 0,-3 4 0,1-2 0,1 1 0,0-1 0,2-1 0,0-1 0,-1 0 0,-2 2 0,-1 1 0,-1 2 0,0 0 0,-1-1 0,0 1 0,-1 0 0,0 1 0,1-2 0,2-2 0,3-1 0,-1-2 0,0 3 0,-2 1 0,-1-1 0,2 0 0,1-1 0,-1 1 0,3-2 0,-1 2 0,1-3 0,2 1 0,-4 3 0,2-3 0,-2 1 0,2-1 0,0 0 0,-1 2 0,-3 2 0,2-2 0,-3 3 0,3-4 0,-1 1 0,3-1 0,1-1 0,-2 1 0,0 0 0,-3 3 0,2-1 0,1 0 0,1-2 0,2-2 0,-3 3 0,0 0 0,-3 3 0,1-1 0,0 1 0,0-1 0,-1 1 0,0 0 0,1-1 0,0 0 0,-1-1 0,-1 1 0,-1 1 0,0 1 0,-1 1 0,0 0 0,0-1 0,1-1 0,0 2 0,0 2 0,-1 2 0,-3 5 0,-2 2 0,1 0 0,1-3 0,5-5 0,4-8 0,3-3 0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43.057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15 440 24575,'-2'7'0,"-5"27"0,4-17 0,1-5 0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43.058"/>
    </inkml:context>
    <inkml:brush xml:id="br0">
      <inkml:brushProperty name="width" value="0.1" units="cm"/>
      <inkml:brushProperty name="height" value="0.1" units="cm"/>
      <inkml:brushProperty name="color" value="#050819"/>
    </inkml:brush>
  </inkml:definitions>
  <inkml:trace contextRef="#ctx0" brushRef="#br0">0 153 24575,'0'-9'0,"0"0"0,1 8 0,0 0 0,-1-3 0,3 2 0,1-2 0,-3 1 0,1 2 0,0-1 0,1 0 0,1 0 0,0 1 0,-3-2 0,2 3 0,-1-1 0,1 0 0,-1-3 0,3 3 0,-2-2 0,0 2 0,-2 0 0,2-1 0,2-1 0,2-2 0,0 1 0,-1 0 0,-2 2 0,-2 1 0,2-1 0,-3 0 0,4-2 0,0 0 0,-1 1 0,1-1 0,-2 3 0,1-2 0,-1 2 0,0 0 0,1-2 0,-1 1 0,0 1 0,-1-1 0,1 1 0,0-1 0,0 2 0,0-3 0,2 2 0,-3 0 0,2 1 0,-1-2 0,0 0 0,2-1 0,2 0 0,1 1 0,0-1 0,-2 1 0,-2 1 0,1 0 0,0-2 0,-2 3 0,2-2 0,-1 2 0,0-1 0,-3-1 0,5 2 0,-2-1 0,2 0 0,0 1 0,-1 0 0,-1-1 0,0 1 0,1-2 0,2 2 0,2 0 0,0-1 0,-1 0 0,-1 1 0,-2 0 0,-1 0 0,0 0 0,0 0 0,3 0 0,0 0 0,-1 0 0,-1 0 0,-3 0 0,3 0 0,0 0 0,0 0 0,0 0 0,0 2 0,-1-2 0,1 3 0,-1-2 0,-2 0 0,2 1 0,-2-1 0,1 0 0,0 0 0,1 1 0,1 0 0,0 1 0,-1-2 0,-2 0 0,1 2 0,-2-3 0,3 3 0,0-1 0,-1-1 0,1 3 0,-1-4 0,-1 3 0,0-1 0,1 0 0,1 2 0,-1-2 0,1 1 0,0-1 0,-2 1 0,1-2 0,-2 1 0,2 0 0,-1 1 0,3 0 0,-1-1 0,-2 1 0,0-2 0,0 3 0,-1-4 0,3 4 0,-2-2 0,0 1 0,1 0 0,0 0 0,-1 0 0,0 0 0,0-1 0,1 1 0,-2-1 0,3 2 0,-3 0 0,3 0 0,-3-2 0,3 3 0,-2-2 0,-1 0 0,1-1 0,-1 0 0,0 2 0,1-2 0,1 2 0,-1 1 0,1-4 0,-2 3 0,0-2 0,2 1 0,-2-2 0,0 2 0,2-1 0,-1 2 0,2 0 0,0-1 0,0 2 0,-3 0 0,1-1 0,0-2 0,-1 2 0,0-3 0,1 2 0,0-2 0,0 3 0,1 0 0,-2-1 0,1 1 0,0-1 0,-1 0 0,-1-2 0,1 3 0,0-1 0,1 0 0,-1-1 0,-1 1 0,1-1 0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43.059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1 200 24575,'6'-6'0,"0"1"0,-4 2 0,-1 2 0,-2-4 0,1 0 0,0-1 0,1 1 0,0 3 0,0-1 0,1 1 0,-1-1 0,1 1 0,1-1 0,-1-3 0,0 1 0,0 2 0,-1 0 0,1 2 0,0-2 0,-2 2 0,4-3 0,-2-1 0,3 0 0,0-1 0,-1 2 0,1 0 0,-3 2 0,1-1 0,1 1 0,-3 1 0,3-1 0,-1-1 0,0 0 0,2 0 0,-3-1 0,1 3 0,-2-2 0,1 2 0,1 0 0,-1-1 0,2-1 0,1 1 0,-1-1 0,1 1 0,-3 1 0,2 0 0,-1 0 0,0 1 0,1-3 0,0 2 0,-1 0 0,0-1 0,2 0 0,-3 1 0,1 0 0,-1 1 0,2-3 0,-1 1 0,2 0 0,-2 0 0,1 1 0,-1 1 0,0-2 0,-2 2 0,2-1 0,1-1 0,-1 2 0,4-2 0,-2 0 0,-4 1 0,3 1 0,-2 0 0,2-2 0,-2 1 0,2 0 0,0 0 0,-1 1 0,1 0 0,-1-2 0,-1 1 0,3 0 0,-1 0 0,1-1 0,-1 2 0,-1 0 0,0-1 0,1 0 0,-2 1 0,2 0 0,-1 0 0,1 0 0,0-1 0,0-1 0,3 1 0,-3 1 0,3 0 0,-3 0 0,1 0 0,-1 0 0,-1-1 0,-1 0 0,3 1 0,0-2 0,1 2 0,0 0 0,2 0 0,0 0 0,-2-1 0,3 0 0,-1 1 0,-2 0 0,3 0 0,-7 0 0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43.060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0 139 24575,'5'-4'0,"0"0"0,-4 2 0,0 2 0,2-3 0,-1 1 0,1-2 0,-1 2 0,0 0 0,0 0 0,1 1 0,0 0 0,1-2 0,-1 2 0,-1 0 0,-1-2 0,4 2 0,-2-2 0,2 0 0,0-1 0,-2 1 0,4 0 0,-5 3 0,1-3 0,-1 3 0,1-2 0,-1 0 0,2 1 0,-3-1 0,1 2 0,1-3 0,-1 1 0,2 1 0,1-3 0,-2 3 0,-1-1 0,-1 1 0,2-1 0,1 0 0,-1-1 0,2 1 0,0-1 0,0 0 0,0 1 0,-1 0 0,0 2 0,-3-2 0,3 1 0,-3-1 0,5 0 0,-3 1 0,-1-1 0,-1 1 0,3-1 0,-1 0 0,0 0 0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43.061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65 24575,'14'-5'0,"-3"2"0,-5 1 0,-2 2 0,-2-2 0,2 2 0,-3-1 0,4-1 0,-2 0 0,0-1 0,1 3 0,-1-3 0,-2 2 0,1-1 0,2 2 0,-1-3 0,-1 2 0,-11 1 0,6 0 0,-7 0 0,5 1 0,0 0 0,4 1 0,9-2 0,-2-2 0,6 0 0,-6 1 0,0-1 0,-1 1 0,0 0 0,0 0 0,-3-1 0,3 0 0,-2 2 0,1-1 0,-2 1 0,1 0 0,0 0 0,0 0 0,-1-2 0,2 1 0,-1 0 0,2 0 0,-3 1 0,0-2 0,1 2 0,1-1 0,1 1 0,1 0 0,0 0 0,0 0 0,-1 0 0,0 0 0,-1 0 0,-2 0 0,3 0 0,-1 0 0,1 0 0,-1 0 0,0 1 0,1 1 0,-2-2 0,1 1 0,4 1 0,-5 0 0,2-1 0,-1 0 0,0 0 0,-1 1 0,2-1 0,-1 0 0,-1 2 0,0-3 0,0 1 0,1 0 0,-2 2 0,2-2 0,1 3 0,-2-3 0,2 2 0,-1-1 0,0 0 0,0 1 0,2 0 0,-1 1 0,0-1 0,0 0 0,-2 0 0,1-2 0,0 3 0,-2-3 0,1 2 0,1-1 0,-2 1 0,1-2 0,-1 1 0,2 1 0,0-1 0,-2 1 0,3-2 0,-3 1 0,1 1 0,-1-2 0,1 2 0,-1-1 0,3 2 0,-2-2 0,1 1 0,-3 1 0,1-2 0,1 2 0,1-2 0,-2 2 0,2-2 0,-2 1 0,2 1 0,-2-2 0,1 3 0,-2-2 0,2-1 0,-1 1 0,1-1 0,-1-1 0,2 3 0,-3-3 0,3 2 0,-2-2 0,0 2 0,-7-11 0,2 6 0,-4-7 0,3 5 0,0 0 0,2 2 0,-2-2 0,3 3 0,-2 0 0,1-1 0,-2 1 0,2 0 0,-1 1 0,1-2 0,0-1 0,-1 2 0,1-2 0,9 3 0,-5 2 0,8 0 0,-5 2 0,-1-3 0,1 3 0,-3-3 0</inkml:trace>
  <inkml:trace contextRef="#ctx0" brushRef="#br0" timeOffset="1">420 140 24575,'3'2'0,"-1"-1"0,-1 0 0,2 2 0,-9-10 0</inkml:trace>
  <inkml:trace contextRef="#ctx0" brushRef="#br0" timeOffset="2">415 134 24575,'-4'-3'0,"3"0"0,0 3 0,-2-2 0,1 0 0,-2 0 0,2-1 0,1 1 0,-3 1 0,4-2 0,-1 2 0,-2-3 0,2 3 0,0-2 0</inkml:trace>
  <inkml:trace contextRef="#ctx0" brushRef="#br0" timeOffset="3">370 92 24575,'-1'-1'0,"-1"-2"0,-1 2 0,1 0 0,-1-2 0,0 1 0,0-1 0,-2 1 0,4-1 0,-2 1 0,1 2 0,1-1 0,-3-2 0,0 1 0,2-1 0,-3 1 0,0-1 0,1 1 0,1 0 0,0 0 0,0 1 0,0-1 0,-1 1 0,0-1 0,-1 1 0,0-2 0,0 1 0,0-1 0,-2 1 0,2-1 0,-4 1 0,0-1 0,1 1 0,0 2 0,1-2 0,2 2 0,0 0 0,1 0 0,-1-1 0,-2 0 0,0 0 0,0 1 0,2 0 0,0 0 0,1 0 0,-1 0 0,3 0 0,-3 0 0,-3 0 0,0 0 0,-1 0 0,2 0 0,0 0 0,4 0 0,-1 0 0,0 0 0,-1 0 0,-1 0 0,0 0 0,-2 0 0,3 0 0,0 0 0,3 0 0,-2 0 0,2 0 0,-2 0 0,1 0 0,1 0 0,9-2 0,-5 1 0,9-1 0,-5 0 0,1 0 0,1-1 0,1 2 0,-1 0 0,1 0 0,-1-1 0,-4 2 0,0-1 0,-1 1 0,2-1 0,-2 1 0,2 0 0,2 0 0,-2 0 0,-2 0 0,1 0 0,0 0 0,-2 0 0,3 0 0,-4 0 0,3 0 0,-1 1 0,2-1 0,-2 1 0,1-1 0,0 2 0,0-1 0,-2 0 0,3 0 0,-1 1 0,-2-1 0,2 0 0,0-1 0,-3 1 0,3-1 0,-1 3 0,1-2 0,0 2 0,0-2 0,-1 0 0,1 2 0,-1-3 0,-1 1 0,0 0 0,2 2 0,0-2 0,-2 0 0,1 2 0,1-2 0,-2 1 0,3 0 0,-2-1 0,0 0 0,-1 0 0,0 2 0,1-2 0,0 1 0,-1 0 0,0 0 0,0-1 0,0 1 0,1 0 0,-1 1 0,3-1 0,-4-1 0,3 1 0,-1 0 0,1 1 0,-1-2 0,0 1 0,0 1 0,-1-2 0,2 2 0,-3-2 0,3 0 0,-2 2 0,2-2 0,-3 1 0,2-1 0,-1 1 0</inkml:trace>
  <inkml:trace contextRef="#ctx0" brushRef="#br0" timeOffset="4">387 104 24575,'0'2'0,"1"-1"0,1 1 0,2 1 0,-1-1 0,-1 1 0,2-1 0,-3 1 0,1-2 0,1 3 0,-1-2 0,2 2 0</inkml:trace>
  <inkml:trace contextRef="#ctx0" brushRef="#br0" timeOffset="5">423 140 24575,'2'3'0,"-1"-1"0,1 0 0,1 0 0,-3-1 0,4 2 0,-3-2 0,3 3 0,-3-3 0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43.067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307 186 24575,'-11'-6'0,"2"0"0,5 1 0,1 1 0,1 3 0,0 1 0,1-4 0,-2 3 0,1-3 0,-1 3 0,1-1 0,1-1 0,-2 2 0,1 0 0,0-2 0,-1-1 0,-2 2 0,1-3 0,1 1 0,-2 1 0,4 0 0,-1 2 0,0-2 0,0 1 0,-1-3 0,0 0 0,-2 1 0,0-1 0,1 3 0,3-1 0,-2 1 0,1 2 0,-1-3 0,-2 1 0,0-3 0,0 1 0,-1 2 0,4-2 0,-1 3 0,2-2 0,-1 2 0,-1 0 0,-2-1 0,0-1 0,0-1 0,0 1 0,0 0 0,1 1 0,2 0 0,1 1 0,-2 1 0,0-1 0,0-1 0,-1 0 0,-1 1 0,0-2 0,2 1 0,0 2 0,1-2 0,-1 1 0,1-1 0,-5 0 0,4-1 0,-2 1 0,0 0 0,2 1 0,0 1 0,1-2 0,-1 2 0,1-1 0,-3 0 0,3-2 0,-2 3 0,0-2 0,2 1 0,-2-1 0,3 2 0,-3 0 0,-2-1 0,4 0 0,-3 0 0,3-1 0,0 2 0,-2 0 0,2 0 0,-5 0 0,4 0 0,-1-1 0,1 1 0,1-1 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43.068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0 24575,'10'4'0,"0"-1"0,-5 1 0,0 1 0,0-1 0,-1 0 0,-1 1 0,1-2 0,1 1 0,0 0 0,1 1 0,-2-2 0,2 2 0,-3-3 0,-1 1 0,1-1 0,-2 0 0,1 2 0,1 1 0,2-1 0,-2 2 0,1-1 0,1 1 0,-1 1 0,0 0 0,-1-1 0,1-1 0,0 0 0,0-1 0,-2-1 0,1 1 0,1 0 0,1-1 0,3 4 0,-2-1 0,3 0 0,-2 2 0,-2-2 0,1 0 0,-1-1 0,0 1 0,2-1 0,-2 0 0,1 0 0,1 1 0,2 1 0,0-1 0,-1 0 0,-1 0 0,0-1 0,-2 0 0,0-2 0,-1 0 0,-3 0 0,1-1 0,0 0 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43.069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0 24575,'10'12'0,"-1"-3"0,-3 0 0,0-3 0,-1-1 0,-2-1 0,-1 1 0,-1-3 0,2 1 0,-1-2 0,-1 1 0,3 1 0,0 1 0,1-3 0,0 1 0,-1 1 0,-2-3 0,-1 1 0,1 0 0,0 2 0,2 1 0,0-2 0,-1 2 0,1-2 0,0 2 0,-2-2 0,3 2 0,-1 0 0,-2-2 0,3 2 0,-3-1 0,0-1 0,1 1 0,0-1 0,-1 2 0,1-2 0,0 2 0,0-1 0,-1-1 0,1-1 0,-1 2 0,1-1 0,0 2 0,2 0 0,0-2 0,1 3 0,0 0 0,-1 0 0,0 0 0,0-1 0,-2 0 0,2-1 0,0 1 0,0 0 0,0-2 0,-2 3 0,2-1 0,2 0 0,-3-1 0,3 1 0,-1 0 0,-1 0 0,1-1 0,-2 1 0,0 0 0,1-1 0,-1 1 0,0 0 0,0-2 0,1 3 0,-1-2 0,-2-1 0,3 2 0,-2-1 0,0 0 0,2 1 0,-2 0 0,1-1 0,0 1 0,1 2 0,2-1 0,1 2 0,1 0 0,-4-2 0,5 4 0,-4-4 0,3 2 0,0 1 0,-3-3 0,0 1 0,-1-1 0,1 0 0,0 0 0,-2 0 0,1 0 0,0-2 0,0 1 0,-1 0 0,0 1 0,1 0 0,-1-3 0,3 3 0,-2-1 0,1 1 0,-1-1 0,0-2 0,0 3 0,0-1 0,-1-3 0,-1 2 0,-2-2 0,1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09.453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2554 1 24575,'-24'6'0,"8"-3"0,2 3 0,8-2 0,-3 2 0,-1-1 0,-2 1 0,-2-1 0,1 1 0,3-1 0,2 0 0,2-1 0,1-1 0,-1 1 0,1-1 0,-1 1 0,0-1 0,0 1 0,1 0 0,-1 0 0,2-1 0,-2 2 0,0 0 0,0-1 0,-1 1 0,4-1 0,-2 0 0,0 1 0,-2 0 0,0-1 0,0 0 0,2 1 0,0-1 0,0 1 0,-1-1 0,-3 2 0,0 0 0,0 1 0,3-2 0,2-1 0,-2 2 0,2-3 0,-3 3 0,2-2 0,0 0 0,0 1 0,-2 0 0,1 0 0,-3 1 0,3-2 0,2 1 0,-1-1 0,0 0 0,-1 0 0,0 0 0,0 1 0,0-1 0,1-1 0,-2 2 0,-1-1 0,-4 2 0,2-1 0,1 0 0,2-1 0,2-2 0,-1 3 0,2-3 0,-3 3 0,1 0 0,-1-1 0,-1 2 0,0-1 0,0 0 0,1 0 0,3-1 0,-2 0 0,0 2 0,1-2 0,-2 1 0,3-2 0,-1 1 0,-3 2 0,1-2 0,-3 4 0,6-5 0,-1 2 0,-1-1 0,0 0 0,-1 1 0,1 0 0,1-2 0,1 2 0,-2-2 0,0 1 0,-1 0 0,2 1 0,0-1 0,0 0 0,0 0 0,-1 0 0,-1 1 0,2 0 0,0-1 0,-1 1 0,1-1 0,-4 1 0,2 0 0,1-1 0,0 1 0,2-1 0,-3 2 0,2-2 0,-4 2 0,3-2 0,1 0 0,-1 0 0,2 0 0,-3 1 0,2-1 0,0 1 0,-1 0 0,2-2 0,-3 4 0,1-4 0,-1 3 0,1-2 0,2-1 0,-1 3 0,0-1 0,-2 2 0,2-3 0,0 0 0,-1 1 0,1-2 0,-3 3 0,0 0 0,-2 1 0,0 1 0,2-1 0,1-1 0,2-1 0,-1 0 0,-1 0 0,0-1 0,-1 0 0,2-1 0,1 0 0,-1 1 0,2 0 0,-3 1 0,0 0 0,1 0 0,1-1 0,0-1 0,0 2 0,-1-1 0,0 1 0,2-1 0,-2 1 0,2 0 0,-2 0 0,1 0 0,0-1 0,1 0 0,-1 1 0,1-1 0,-2 1 0,0 0 0,1-1 0,1 0 0,-1 1 0,0 0 0,-2 1 0,0-1 0,1 1 0,1-2 0,0 0 0,1 1 0,-2 0 0,0 1 0,2-3 0,-2 3 0,1-2 0,-1 1 0,0-1 0,2 0 0,-2 0 0,1 0 0,-2 2 0,1-2 0,1 0 0,0 1 0,0-2 0,0 2 0,-1 0 0,-1-1 0,1 1 0,0-1 0,2-1 0,-2 1 0,1-1 0,-2 2 0,0-1 0,1 1 0,1 0 0,1-2 0,-4 3 0,2-1 0,-3 1 0,4-2 0,1 0 0,-1 1 0,1 0 0,-1 0 0,1 0 0,-1-1 0,1 0 0,-2 1 0,1 0 0,-1-1 0,2 2 0,-1-2 0,-2 3 0,-1 0 0,0 0 0,2 0 0,3-3 0,-1 0 0,-2 2 0,-1 1 0,0-2 0,1 0 0,2-2 0,-1 0 0,-2 1 0,-2 2 0,-2 2 0,0 1 0,1-1 0,5-3 0,2-1 0,-3 1 0,0-1 0,-3 3 0,0-1 0,1-1 0,2 1 0,2-1 0,-1 1 0,0-2 0,-3 2 0,1 0 0,-1 0 0,0 0 0,2-1 0,2 0 0,-1-1 0,-1 1 0,0 0 0,-1 0 0,1 1 0,-1 2 0,-1 0 0,1-1 0,1-1 0,0-1 0,1 1 0,0-1 0,0 1 0,1-2 0,0 1 0,-2 1 0,1-1 0,-2 2 0,3-2 0,-4 3 0,2-3 0,1 1 0,-1 1 0,4-4 0,-8 6 0,1 0 0,-6 4 0,1 0 0,1-2 0,2-2 0,3-2 0,-1 0 0,0 0 0,0 0 0,-1 1 0,3-2 0,-1 0 0,2-1 0,2-1 0,-2 0 0,1 0 0,-2 2 0,0 0 0,0 0 0,-1 1 0,0-1 0,0 1 0,0 0 0,0 0 0,-1 0 0,2-1 0,2-1 0,1-1 0,-2 3 0,1-2 0,-3 4 0,1-2 0,1 1 0,0-1 0,2-1 0,0-1 0,-1 0 0,-2 2 0,-1 1 0,-1 2 0,0 0 0,-1-1 0,0 1 0,-1 0 0,0 1 0,1-2 0,2-2 0,3-1 0,-1-2 0,0 3 0,-2 1 0,-1-1 0,2 0 0,1-1 0,-1 1 0,3-2 0,-1 2 0,1-3 0,2 1 0,-4 3 0,2-3 0,-2 1 0,2-1 0,0 0 0,-1 2 0,-3 2 0,2-2 0,-3 3 0,3-4 0,-1 1 0,3-1 0,1-1 0,-2 1 0,0 0 0,-3 3 0,2-1 0,1 0 0,1-2 0,2-2 0,-3 3 0,0 0 0,-3 3 0,1-1 0,0 1 0,0-1 0,-1 1 0,0 0 0,1-1 0,0 0 0,-1-1 0,-1 1 0,-1 1 0,0 1 0,-1 1 0,0 0 0,0-1 0,1-1 0,0 2 0,0 2 0,-1 2 0,-3 5 0,-2 2 0,1 0 0,1-3 0,5-5 0,4-8 0,3-3 0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43.070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1 132 24575,'2'-8'0,"2"2"0,-1 1 0,2 1 0,-2 2 0,0-2 0,-1 1 0,1 1 0,-2-2 0,3 2 0,-2-1 0,2 1 0,-4 2 0,4-3 0,-2 1 0,1-1 0,-1 1 0,2-1 0,-2 1 0,2 1 0,-3-1 0,2 0 0,-1 1 0,1-4 0,1 2 0,-1 1 0,0-1 0,-1 1 0,1 0 0,1-1 0,-1 0 0,5-2 0,-1 2 0,-2-2 0,-1 2 0,0 2 0,-1 0 0,2-2 0,-2 1 0,1-2 0,0 1 0,1 3 0,-1-1 0,0 0 0,-2 0 0,1-1 0,1 1 0,-1 0 0,1-2 0,1 3 0,-4-1 0,3 1 0,1-1 0,0 1 0,2 0 0,0 0 0,-2 0 0,1 0 0,-4 0 0,1 0 0,3 0 0,0 0 0,3 0 0,-2 0 0,0 0 0,-2 0 0,0 0 0,-2 0 0,1 0 0,1 1 0,1-1 0,0 1 0,-2 1 0,-1-2 0,-1 0 0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43.071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37 24575,'24'-3'0,"-1"-2"0,1-2 0,1 1 0,-4 1 0,-1 1 0,-4 2 0,-4 1 0,3-1 0,-2 2 0,0-1 0,1 0 0,0 1 0,1 0 0,1 0 0,-1 0 0,0 0 0,-2 0 0,1 0 0,-2 0 0,0 0 0,-2 0 0,-2 1 0,1 0 0,0 1 0,-2 1 0,1 0 0,-2-1 0,0 0 0,-2 0 0,-1-1 0,1 1 0,-1-1 0,-1-1 0,-1 1 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43.072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24575,'17'0'0,"3"0"0,3 0 0,2 0 0,-1 0 0,4 0 0,0 0 0,5 0 0,0 0 0,4 0 0,7 1 0,1 3 0,2 5 0,-20-2 0,2 2 0,-14-5 0,-3 2 0,-2-2 0,-6-2 0,-2-1 0,-2-1 0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43.073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24575,'7'6'0,"0"-1"0,-4-2 0,0-1 0,1 1 0,-3-2 0,5 3 0,-5-3 0,4 1 0,-3 0 0,0-1 0,-1 1 0,3 1 0,-2 1 0,3-1 0,-2 0 0,-1-2 0,1 0 0,-1 2 0,1-2 0,1 3 0,1-1 0,-3 0 0,2-1 0,-3 0 0,2 0 0,-1 1 0,0-2 0,1 3 0,-1-3 0,0 0 0,-1 2 0,1-2 0,2 3 0,0-2 0,-2 0 0,2 0 0,-1 1 0,0 0 0,0-2 0,1 2 0,-2-1 0,1 1 0,0-2 0,0 3 0,2-2 0,-3 2 0,2-2 0,-2 1 0,1-2 0,1 3 0,-2-3 0,2 2 0,-2-1 0,2-1 0,-1 2 0,-1-2 0,1 3 0,0-2 0,2 2 0,-2 0 0,2-1 0,-2 0 0,2 1 0,-1-2 0,0 1 0,1-1 0,-3 1 0,2-1 0,1 1 0,-3 0 0,1-2 0,-2 2 0,2-2 0,-1 2 0,1-1 0,0 1 0,2 3 0,-1-4 0,2 5 0,-4-6 0,-1 1 0,1 0 0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43.074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1 24575,'4'7'0,"1"-2"0,-5-3 0,1-1 0,3 3 0,-3-1 0,4 1 0,-3 0 0,1 0 0,-1-1 0,2 0 0,-3 1 0,3-3 0,-4 1 0,3 1 0,-1-2 0,-1 3 0,2-3 0,-1 3 0,3-1 0,-1 0 0,-2 2 0,1-3 0,-1 2 0,0-1 0,0-2 0,1 1 0,-2 1 0,3 0 0,-1 1 0,0 0 0,1 0 0,-3-1 0,2 0 0,0-1 0,-3 1 0,2-1 0,1 1 0,1 1 0,-2-2 0,1 2 0,-1-2 0,1 2 0,0-2 0,0 2 0,1 0 0,1 0 0,-3-1 0,3 1 0,0 0 0,1 1 0,0-1 0,-1 1 0,0 0 0,-1-2 0,0 1 0,0 0 0,-1-1 0,1 2 0,0 0 0,-1 0 0,2 0 0,-1 3 0,0-1 0,1 1 0,0-1 0,-1-2 0,-3-4 0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43.075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24575,'0'0'0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43.076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0 24575,'11'5'0,"-1"0"0,0 1 0,-2 0 0,-2 1 0,0-5 0,-1 2 0,0 0 0,0 1 0,1-2 0,-2 0 0,1 2 0,-1-3 0,-1 1 0,1 0 0,0 0 0,-2 1 0,2-3 0,-3 1 0,2 1 0,-1-2 0,1 3 0,2 0 0,-2-2 0,1 2 0,0-1 0,-2 0 0,0-2 0,0 0 0,0 2 0,0 1 0,3-2 0,0 2 0,-2 1 0,2-1 0,-1-2 0,0 3 0,-2-2 0,3 0 0,-2 1 0,-1 0 0,2-2 0,-3 2 0,3 1 0,0-3 0,-1 2 0,4 1 0,-2 0 0,0 0 0,-2 0 0,0-4 0,-3 3 0,2-3 0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43.077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0 24575,'10'2'0,"0"2"0,-5 0 0,1 0 0,-1-1 0,-1 1 0,1-1 0,-2 2 0,2-2 0,0 0 0,-1 1 0,-1-3 0,0 3 0,1-3 0,-1 1 0,0 1 0,0-3 0,-1 2 0,1-1 0,0 1 0,1 1 0,0 1 0,0-1 0,-2 0 0,2 0 0,-2-3 0,1 2 0,-1 1 0,1-1 0,2 2 0,-1 0 0,1 1 0,-1 0 0,0-2 0,-1 0 0,-3-2 0,0 2 0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43.078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7 24575,'7'-1'0,"-2"0"0,-2 0 0,-1-1 0,1 2 0,-1 0 0,1-1 0,1 0 0,-2 1 0,1 0 0,-1 0 0,2 0 0,-2 0 0,1 0 0,-1 0 0,2 0 0,-2 0 0,1 0 0,-1 0 0,1 0 0,-1 0 0,3 0 0,-3 0 0,3 0 0,-4 0 0,1 0 0,1 1 0,1 0 0,-3 1 0,1-1 0,1 1 0,-1 1 0,1-1 0,-1 1 0,1 1 0,-1-3 0,-1 1 0,3 0 0,-1 1 0,0 0 0,0 1 0,-1-2 0,2 1 0,-1 0 0,-1 0 0,1-1 0,0 1 0,0-1 0,-2 1 0,0-1 0,2-1 0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43.033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554 1107 24575,'-1'-61'0,"-2"-10"0,1 2 0,0-26 0,2-10 0,2-3 0,4 2 0,3 24 0,1 16 0,-2 14 0,-4 8 0,-2 21 0,0-2 0,0 12 0,-1-6 0,1-3 0,-2-2 0,0-2 0,0-2 0,0 2 0,0 6 0,0 6 0,0 6 0,4 47 0,7 5 0,5 40 0,5-5 0,1-4 0,-2-3 0,-2-11 0,1-9 0,-2-4 0,1 1 0,0 2 0,-1 2 0,-1 4 0,-4 1 0,-3 2 0,-4 0 0,-3-3 0,0-6 0,-2-7 0,0-11 0,0-9 0,0-8 0,0-7 0,0-6 0,0-39 0,0-13 0,0-38 0,0-1 0,0-7 0,0-5 0,0 31 0,0-17 0,0 32 0,0-9 0,0 11 0,0 20 0,0 4 0,0 4 0,0 0 0,0 3 0,0 4 0,0 2 0,0 0 0,0-3 0,0-5 0,0 2 0,0 2 0,0 5 0,0 6 0,0 2 0,11 15 0,14 13 0,13 13 0,11 9 0,4 8 0,0 2 0,0 5 0,-6 2 0,-8-7 0,-5-2 0,-6-7 0,-1-5 0,-2-4 0,-1-3 0,3-1 0,-2-5 0,-1-3 0,-1-2 0,-3-3 0,-1 0 0,0-2 0,-1-1 0,1-1 0,-1-1 0,-3-2 0,-5-2 0,0-3 0,-8-8 0,-21-30 0,-9-10 0,-20-29 0,1-2 0,1-1 0,0 0 0,6 7 0,6 13 0,6 11 0,8 13 0,4 9 0,4 5 0,1 4 0,0 1 0,-1 0 0,-1-2 0,-1-2 0,0 0 0,-3-3 0,7 8 0,-5-7 0,5 5 0,-2-3 0,-2-1 0,5 4 0,2 1 0,2 3 0,3 1 0,-2 0 0,1 1 0,-1-2 0,0 0 0,2 2 0,-3-2 0,32 28 0,8 12 0,29 30 0,2 7 0,0 3 0,-4-2 0,-5 0 0,-10-7 0,-5-5 0,-5-7 0,-4-8 0,-2-6 0,-3-5 0,-2-5 0,-2-4 0,-2-4 0,-3-4 0,-2-2 0,0-1 0,-1-2 0,2 1 0,0 1 0,0 0 0,2 3 0,1 2 0,3 4 0,4 5 0,0 2 0,1 3 0,-2-2 0,-1-1 0,-1-4 0,-8-8 0,-1-2 0,-13-11 0,-28-31 0,-17-17 0,-28-32 0,9 6 0,8 8 0,10 10 0,7 6 0,3 5 0,3 3 0,9 10 0,1 4 0,3 1 0,1 2 0,0 1 0,2-2 0,-1 0 0,1 1 0,1 2 0,0 2 0,2 4 0,0 1 0,3 1 0,1 3 0,4 1 0,0 1 0,0 2 0,-1-5 0,-1 0 0,0-1 0,1 2 0,0 2 0,1 1 0,23 17 0,-5 2 0,18 13 0,-12-6 0,-4-3 0,-3-5 0,0 0 0,-2-1 0,-2-1 0,0-1 0,0-1 0,-3-3 0,3 4 0,-2-3 0,1 2 0,-1-1 0,1-2 0,-5-3 0,4 1 0,-3 0 0,4 1 0,1 1 0,0 1 0,-1-1 0,0 0 0,1 1 0,0 0 0,1 1 0,0 1 0,-1-2 0,0 2 0,-1-1 0,-1 1 0,0-2 0,0 0 0,0 0 0,3 1 0,0 1 0,1 1 0,-1 1 0,1-1 0,0 1 0,1 1 0,1 0 0,2 2 0,0 1 0,2 1 0,2 3 0,3 2 0,1 2 0,-1-1 0,1 2 0,1-1 0,-2-1 0,0 0 0,-2-1 0,-2-1 0,1 1 0,1 1 0,0 1 0,4 2 0,1 2 0,2 0 0,1 0 0,-4-4 0,-3-3 0,-6-5 0,-5-5 0,0 0 0,-8-6 0,-22-3 0,5-5 0,-57-26 0,16-3 0,-8-8 0,-27-17 0,-5-7 0,-5-3 0,1-1 0,12 6 0,7 4 0,21 15 0,7 3 0,-14-11 0,2 0 0,6 4 0,4 4 0,4 2 0,12 9 0,3 2 0,6 5 0,-3-1 0,-1-2 0,-2 2 0,2-1 0,6 5 0,5 5 0,6 4 0,2 4 0,8 7 0,2 26 0,8 14 0,7 26 0,5 12 0,8 8 0,3 1 0,0-2 0,0-16 0,-4-12 0,-2-11 0,-1-8 0,-1-5 0,-1-6 0,-2 0 0,1-1 0,0-1 0,-2-3 0,-2-4 0,-4-5 0,-4-3 0,-1-2 0,-17-16 0,-10-14 0,-17-19 0,-9-9 0,-7-8 0,-1-3 0,1 1 0,10 11 0,15 16 0,14 17 0,4 4 0,10 13 0,-5 1 0,11 20 0,5 15 0,8 17 0,9 11 0,2-2 0,4 3 0,-2-10 0,-4-11 0,-3-10 0,-9-16 0,-3-5 0,-5-6 0,1-3 0,-5-23 0,-4-3 0,-4-20 0,-3 9 0,1 5 0,3 10 0,8 10 0,12 6 0,17 18 0,23 16 0,12 13 0,7 6 0,-5-3 0,-17-10 0,-13-10 0,-15-9 0,-9-8 0,-11-5 0,-23-20 0,-20-12 0,-9-7 0,-3-3 0,-18-13 0,14 10 0,0-1 0,-9-12 0,-16-17 0,12 4 0,12 7 0,14 7 0,12 11 0,5 3 0,4 5 0,3 3 0,1 1 0,1 1 0,2 2 0,-1-2 0,1 1 0,4 3 0,1 4 0,5 6 0,1 7 0,2 1 0,0 1 0,-1-1 0,0-5 0,-3-3 0,0-3 0,-1-1 0,1 0 0,-2 1 0,0 0 0,2 8 0,-2-5 0,1 6 0,-3-3 0,-1-2 0,-2 2 0,-2-1 0,3 3 0,-2 0 0,1 0 0,3 3 0,0 0 0,5 5 0,0 0 0,-3 8 0,-1 3 0,-3 5 0,1 4 0,1 0 0,2 0 0,0-2 0,1-1 0,0-1 0,2-1 0,1 0 0,2-3 0,0-1 0,0-5 0,-1 5 0,0-5 0,-2 5 0,1-1 0,1 1 0,0-2 0,1 0 0,0-1 0,-1 0 0,-3 4 0,-1 2 0,0 4 0,-1 1 0,3-2 0,-1 0 0,1 0 0,-1-2 0,3-6 0,-1 4 0,2-1 0,-4 7 0,3-5 0,-3 4 0,2-2 0,-2 4 0,-2 1 0,1-1 0,1-2 0,0-1 0,-1 2 0,0 4 0,-2 3 0,-1 2 0,-1-1 0,0 3 0,1-3 0,0 1 0,2-1 0,0-4 0,0 1 0,1-2 0,-1-1 0,-2 3 0,0 0 0,-1 1 0,1-1 0,1 0 0,0 2 0,0 2 0,0 0 0,2 0 0,0-2 0,2-5 0,0-3 0,2-2 0,2-5 0,0-5 0,14-24 0,4-3 0,16-22 0,1 5 0,3-4 0,0-1 0,-3 5 0,-3 2 0,-2 3 0,-2 4 0,-3-1 0,-7 5 0,-3 2 0,-2 4 0,-1 4 0,-3 5 0,-2 5 0,-3 4 0,-7 25 0,-8 13 0,-7 32 0,-2 5 0,-1 18 0,1 3 0,2-3 0,4-8 0,5-27 0,5-16 0,1-17 0,3-13 0,1-4 0,3-24 0,8-22 0,8-23 0,14-29 0,6-6 0,2 0 0,-4 11 0,-12 31 0,-8 22 0,-8 16 0,-4 12 0,-3 8 0,-1 13 0,-1 14 0,0 11 0,0 22 0,0 23 0,3-20 0,3 20 0,3-40 0,2 6 0,0-13 0,-2-10 0,-2-9 0,-2-7 0,-2-3 0,21-50 0,-18 32 0,17-35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09.478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15 440 24575,'-2'7'0,"-5"27"0,4-17 0,1-5 0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43.034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0 24575,'17'16'0,"-1"0"0,-7-7 0,-1 0 0,-2-3 0,-1 0 0,0-1 0,-1-1 0,1 2 0,1 1 0,0 0 0,2 2 0,-1-1 0,0 1 0,-1-2 0,0 0 0,1 0 0,0 0 0,0 0 0,0 1 0,0 0 0,-1 1 0,1-2 0,-3-2 0,1-2 0,1 2 0,1 0 0,1 3 0,-1-1 0,0-1 0,-1 1 0,1 0 0,0-1 0,-1 0 0,0 1 0,0-1 0,0-2 0,-1 1 0,0 0 0,-1 0 0,2 2 0,2 0 0,2 1 0,0 1 0,0-1 0,0 2 0,-1-1 0,-1 0 0,1 0 0,0 0 0,0 0 0,-1-1 0,-1-2 0,0 1 0,0 0 0,-1-1 0,2 1 0,5 5 0,-5-6 0,5 5 0,-5-5 0,2 2 0,0 2 0,-2-3 0,7 6 0,-9-7 0,10 8 0,-5-2 0,4 4 0,1 1 0,-1-1 0,-1-1 0,0-2 0,-1 1 0,0-1 0,0 0 0,2 2 0,-1-2 0,1 2 0,1 0 0,0-1 0,0 0 0,-2-1 0,0-1 0,-1-1 0,0 0 0,1-1 0,-1 0 0,0-1 0,0 0 0,1 0 0,-1-1 0,-1-1 0,-3-1 0,-5-2 0,-16-19 0,0 3 0,-16-17 0,15 15 0,-3-3 0,8 7 0,-2-2 0,1 3 0,1 0 0,1 1 0,3 3 0,0 0 0,-2 1 0,1 1 0,-2-2 0,3 2 0,0-2 0,-1-1 0,0-1 0,0 0 0,2 1 0,-3-2 0,0 1 0,-1 0 0,1 0 0,3 3 0,-2-1 0,0-1 0,-2-3 0,-2-2 0,2 1 0,-2-1 0,4 5 0,1-1 0,1 4 0,-2-4 0,0 2 0,-2-4 0,1 2 0,0 0 0,1 1 0,2 2 0,-3-1 0,0 2 0,-2-2 0,1 1 0,1 0 0,1 1 0,-2-3 0,0 1 0,-3-2 0,0 0 0,1 2 0,3-2 0,2 5 0,0-4 0,-1 2 0,-1-3 0,-2-1 0,1 1 0,1 1 0,2 1 0,-1 2 0,1-3 0,-4 1 0,-1-6 0,-3 0 0,2 1 0,3 3 0,3 2 0,1 0 0,-3-1 0,0 0 0,-3-3 0,1 1 0,0 0 0,2 1 0,1 2 0,2 1 0,-3-2 0,1 1 0,-2-3 0,1 2 0,-1 0 0,1 0 0,1 1 0,1 1 0,-2-2 0,1 2 0,-2-3 0,0-1 0,0 1 0,1 0 0,-1 2 0,2 1 0,0-2 0,0 1 0,1 0 0,-1 1 0,-2-2 0,-1-1 0,-1-2 0,1 2 0,0 2 0,3 1 0,0 1 0,-1 0 0,0-2 0,-2-1 0,1-1 0,0 1 0,-1 0 0,4 1 0,-2 2 0,3 0 0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43.054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0 24575,'14'25'0,"-3"-4"0,-4-12 0,-1-2 0,-1-3 0,-1 0 0,1 0 0,-1 2 0,1-2 0,0 3 0,0-4 0,1 3 0,0-3 0,0 0 0,-1 0 0,2 0 0,-2-2 0,4 1 0,-3-1 0,3 1 0,-3-2 0,0 2 0,1 1 0,0 0 0,-1 1 0,0 0 0,0 1 0,0 1 0,0 0 0,-1-1 0,0-1 0,-1 2 0,0-2 0,0 2 0,-1 0 0,0-1 0,1 1 0,1-1 0,1 1 0,-1-2 0,-1 1 0,2 0 0,-2-1 0,0 2 0,1-1 0,-1 1 0,1 0 0,0 0 0,1 0 0,-2-1 0,1 0 0,1 0 0,-3-1 0,3 4 0,-2-5 0,-1 2 0,5 2 0,-2-3 0,2 4 0,-2-2 0,0-1 0,-1 1 0,1-1 0,0-1 0,0 0 0,-1 1 0,0-1 0,0 1 0,0 1 0,0 0 0,1 0 0,0-1 0,0 0 0,-1-1 0,0 0 0,1 1 0,0 0 0,1 0 0,-1 1 0,-1 0 0,1-1 0,0 0 0,0 0 0,1-1 0,1 0 0,-1 0 0,1 0 0,-1 1 0,0-1 0,1 2 0,0-1 0,1-1 0,1 1 0,-1-1 0,1 1 0,-2-1 0,0 0 0,-3-2 0,1 3 0,-1 0 0,1-1 0,2 2 0,-3-1 0,0-1 0,1 2 0,-2-2 0,2 3 0,-1-3 0,2 2 0,0 0 0,-1-1 0,0 0 0,1 2 0,1 1 0,2 1 0,0-1 0,-3-2 0,0 0 0,-1 0 0,0 0 0,-2 0 0,-1 0 0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43.055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1 24575,'0'0'0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43.056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1 24575,'0'0'0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43.035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240 337 24575,'104'-3'0,"-32"-1"0,5-2 0,20-2 0,4-2 0,12-3 0,0-1 0,-18-1 0,-2 0 0,4-1 0,-2 0 0,-9 3 0,-2 0 0,1-1 0,-1 1 0,-3 0 0,-1 1 0,-3 2 0,-1-1 0,2 1 0,-2 0 0,-10 2 0,-2 1 0,57-7 0,-19 1 0,-20 2 0,4 1 0,-4 0 0,-4 1 0,-14 1 0,-32 4 0,-14 2 0,-14 1 0,-50 1 0,-27 0 0,8 1 0,-6 2 0,-10 2 0,-3 2 0,-8 3 0,-4 3 0,-11 3 0,-3 2 0,-8 4 0,-1 1 0,37-6 0,-1 0 0,0 0 0,0 2 0,-1 0 0,2-1 0,-27 8 0,3-1 0,13-3 0,2-1 0,10 0 0,3 0 0,13-3 0,3 0 0,-47 19 0,19-2 0,14-3 0,-8 5 0,7-2 0,7-1 0,16-8 0,16-9 0,10-4 0,11-5 0,8-3 0,4-2 0,4-3 0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43.036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596 1561 24575,'-15'8'0,"40"-12"0,37-15 0,20-8 0,-8 2 0,6-3 0,4-1-669,18-5 0,4-2 1,2 1 668,6-2 0,0 0 0,-4 3 0,-22 8 0,-3 2 0,-4 2 323,17-3 0,-7 3-323,-18 5 0,-5 3 331,25-6-331,-14 2 0,-33 5 0,-37 9 1029,-14 3-1029,-31 12 0,-67 27 0,9-3 0,-13 6 0,9-3 0,-6 3 0,-5 2-458,15-6 1,-4 2 0,-1 0 0,2 0 457,4-2 0,1-1 0,1 1 0,3-2 0,-17 9 0,4-2 0,5-1 0,-16 7 0,11-3 0,33-14 0,7-3 0,-30 15 0,46-24 0,40-12 0,42-16 0,17-9 0,15-8 0,5-1 0,11-5 0,5-1-133,-1-1 0,5-2 1,5-2-1,1 1 133,-9 3 0,3-1 0,1-1 0,0 1 0,-2 1 0,18-7 0,0 1 0,-2 0 0,-4 2-190,16-6 1,-3 1 0,-8 3 189,-23 9 0,-5 1 0,-6 3 0,3-2 0,-9 2 0,35-11 0,-70 19 0,-80 20 0,-24 15 0,-17 7 0,3 2 0,-8 3 0,-3 2 245,-16 8 1,-4 3-1,-1 1-245,25-8 0,-1 2 0,0 0 0,3-1 0,-18 8 0,2-1 0,5-1 197,17-6 1,3-2-1,5-1-197,-14 5 0,10-3 0,-16 6 0,57-18 0,90-31 0,21-12 0,17-8 0,0-1 0,9-4 0,5-3-77,-11 4 1,4-2 0,2-1 0,-1 0 76,-2 1 0,0 0 0,-1 0 0,-2 0 0,21-6 0,-4 0 0,-5 3 0,-21 7 0,-5 2 0,-5 2 0,8-4 0,-7 3 0,-12 5 0,-11 3 0,-13 1 0,-72 10 0,-42 17 0,-23 9 0,8 0 0,-9 3 0,-5 2-19,9-1 1,-5 1-1,-2 1 1,-1 2 18,-5 2 0,-3 1 0,2 1 0,2-1 0,13-4 0,1 1 0,3-2 0,3 0-13,-15 3 1,4-2 0,6-1 12,-12 3 0,11-3 0,-28 6 0,48-11 0,70-13 0,61-15 0,41-14 0,-16 6 0,8-2 0,2-1 453,11-2 0,2 0 0,-1 0-453,1-1 0,-1 1 0,-8 1 20,3 1 0,-11 3-20,-24 5 0,-8 2 0,10-6 0,-151 21 0,-13 9 0,-17 7 0,7 0 0,-8 4 0,-4 2-364,19-4 1,-5 3 0,1 0 0,4 1 363,-19 7 0,5 1 0,3-1 0,12-3 0,4-1 0,6-1 286,-9 3 0,13-1-286,-3 8 0,144-18 0,16-20 0,22-10 0,7-3 0,3-2 0,8-3 0,6-2 0,3-2-508,-8 2 1,5-3-1,3 0 1,-1-1-1,-3 0 508,-7 0 0,0-1 0,-1 0 0,-3 0 0,-3 1 0,7-2 0,-2 0 0,-4 1 0,-5 1 337,9-1 1,-5 1 0,-9 1-338,4-1 0,-10 1 0,-14 7 0,-25-1 0,-44 5 0,-70 22 0,-44 18 0,8-2 0,-12 5 0,-6 4-548,7-2 0,-6 3 0,-3 2 0,2 0 548,1 1 0,0 0 0,2 1 0,2 0 0,12-5 0,2 1 0,3-1 0,3-1 748,-10 4 1,4-1 0,7-3-749,-5 2 0,11-2 285,-19 16-285,167-52 0,14-14 0,21-9 0,7-4 0,-1 1 0,6-4 0,5-2 0,2 0-500,-9 1 1,4-1 0,2-1 0,-1 0 0,-2 0 499,-9 3 0,-1 0 0,-2 1 0,-2 0 0,-3 1 0,6-3 0,-3 2 0,-4 1 0,-2 1 732,16-4 0,-4 2 0,-13 3-732,-10 4 0,-21 2 111,-32-4-111,-112 41 0,-62 25 0,55-15 0,-8 3 0,-5 3 0,-4 2-513,3-1 0,-6 2 0,-2 2 0,0 0 0,3 0 513,7-1 0,1 1 0,2 0 0,1-1 0,3 0 0,-9 3 0,2-1 0,3-1 0,6-2 818,-6 2 0,7-2 0,7-3-818,-4 2 0,10-4 0,14-7 0,16-1 0,28-3 0,126-37 0,-31 2 0,13-5 0,4-1 0,-2-1 0,5-2 0,3-1 0,0 0 425,9-5 1,1-1-1,1 0 1,-3 0-426,-7 4 0,-2-1 0,-2 1 0,-3 1 0,12-4 0,-5 1 0,-6 3 0,10-4 0,-12 4 0,23-6 0,-59 13 0,-79 21 0,-28 13 0,-16 9 0,-6 3 0,-9 5 0,-5 3-409,6-2 1,-5 3 0,-2 2 0,0-1 408,-8 4 0,-1 1 0,0 0 0,2-1 0,9-4 0,2 0 0,1-1 0,4-1 378,-11 4 0,4-1 1,6-3-379,-10 5 0,10-4 0,23-9 0,8-3 0,-11 9 0,145-43 0,-9-7 0,16-8 0,7-1 0,1 0 0,6-2 0,5-2 0,0-1-168,8-2 1,2-2 0,2-1 0,2 0 167,-18 5 0,3-2 0,0 1 0,-1 0 0,-2 1 0,14-4 0,-1 2 0,-2 0 0,-4 1 0,-14 4 0,-3 0 0,-2 2 0,-3 0 12,16-4 1,-4 1-1,-16 4-12,19-10 0,-133 35 0,-31 16 0,-19 8 0,-3 3 0,-10 4 0,-8 4-577,-5 4 0,-9 3 0,-4 3 1,1 0 576,25-8 0,-2 0 0,1 1 0,0 0 0,1 0 0,-22 7 0,0 1 0,3-1 0,4-2 556,-13 5 0,6-1 0,11-5-556,3 0 0,15-6 0,-7 5 0,103-32 0,59-25 0,30-18 0,-17 8 0,5-3 0,2-1-219,14-5 1,3-3 0,-2 0 218,-7 2 0,-2 0 0,-3 1 0,24-11 0,-8 3 1228,-27 9 0,-10 3-1228,1-11 480,-138 20-480,-41 16 0,-25 9 0,45 1 0,-6 1 0,-4 2 0,-1 0-432,-11 1 1,-4 1-1,0 1 1,2 1 431,8-1 0,1 1 0,2 1 0,1 0 0,-23 5 0,2 0 0,12-1 351,9-2 0,7-1-351,-25 8 0,46-13 0,143-44 0,23-1 0,19-3 0,-17 8 0,8-2 0,2 1-167,-17 5 1,4 1-1,-1 0 1,-6 2 166,2 0 0,-4 2 0,-5 2 864,14-5 1,-9 2-865,-15 5 0,-11 2 0,-12-6 0,-117 22 0,-29 15 0,-20 8 0,12 1 0,-9 3 0,-1 2-299,27-5 1,-1 0 0,0 2 0,3-1 298,-24 8 0,3-1 0,6 0 0,18-5 0,5-1 0,5-1 343,-21 5 0,15-5-343,14-5 0,117-42 0,16-1 0,19-5 0,3-1 0,7-5 0,4 0 0,1-2-165,1 0 1,2-2 0,-5 3 164,23-9 0,-9 4 603,-31 10 0,-7 3-603,30-14 0,-86 20 0,-115 27 0,9 9 0,-12 5 0,4 2 0,-7 3 0,8-1 0,2-1 0,3 2 0,-28 9 0,10-2 0,13-6 525,1 1-525,69-15 0,118-34 0,0-2 0,10-3 0,7-3 0,2-2 0,0-1 0,-3 0 0,-16 6 0,-8 2 0,27-10 0,-40 8 0,-114 17 0,-20 13 0,-12 6 0,-22 2 0,-6 4 0,-8 1 0,1 2 0,15 2 0,6 0 0,18-4 0,5 0 0,-22 5 0,85-14 0,97-20 0,-21 4 0,7-2 0,10-2 0,-1-1 0,-11 1 0,-5 1 0,31-8 0,-37 6 0,-70 8 0,-68 6 0,9 3 0,-7 0 0,-10 0 0,0 2 0,7 0 0,4 1 0,-39 5 0,51 0 0,65-6 0,64-14 0,42-8 0,-51 7 0,-1-1 0,42-11 0,-36 7 0,-43 7 0,-71 6 0,-61 9 0,39 2 0,-1 0 0,-3 2 0,3 1 0,-38 10 0,36-6 0,44-5 0,106-19 0,-1-3 0,-11 1 0,-2-1 0,1-4 0,-27 8 0,-34 6 0,-39 8 0,-29 8 0,-15 7 0,2 3 0,21-4 0,22-4 0,19-7 0,21-3 0,20-5 0,12-2 0,1-2 0,-9 1 0,-12 0 0,-12 3 0,-44 1 0,4 0 0,-25 0 0,27 0 0,21 0 0,64-13 0,7-3 0,49-12 0,-39 5 0,-19 5 0,-46 10 0,-36 4 0,-26 4 0,-12 0 0,8 1 0,20 1 0,25-1 0,72-5 0,7-4 0,39-6 0,-33 0 0,-20 5 0,-27 4 0,-34 3 0,-11 2 0,-46 7 0,2 5 0,-10 4 0,17 0 0,31-7 0,27-4 0,35-3 0,41-11 0,39-11 0,-43 4 0,2-2 0,0-2 0,-2-1 0,-4 2 0,-3 0 0,44-12 0,-29 8 0,-22 6 0,-23 8 0,-15 3 0,-8 3 0,0 0 0,6-3 0,9-1 0,10-2 0,0 1 0,-4 2 0,-9 3 0,-13 1 0,-49 17 0,-32 15 0,13-7 0,-3 2 0,-1 3 0,0 0 0,-48 24 0,30-13 0,25-12 0,28-12 0,27-9 0,51-13 0,68-22 0,-9 0 0,6-3 0,-25 5 0,2 0 0,-7 1 0,6-1 0,-8 3 0,-5 1 0,-4 2 0,10-4 0,-3 3 0,31-9 0,-69 16 0,-71 17 0,-59 20 0,14-1 0,-6 4 0,-13 6 0,-1 3 0,2 1 0,2-1 0,10-5 0,5-1 0,-20 8 0,49-17 0,77-19 0,21-11 0,14-6 0,39-11 0,11-5 0,-26 7 0,3-2 0,0 0 0,-4 1 0,-1-1 0,-3 2 0,31-9 0,-9 3 0,-26 9 0,-9 2 0,31-8 0,-43 10 0,-48 12 0,-71 20 0,-10 5 0,-11 6 0,-16 4 0,-3 4 0,-4 2 0,2 0 0,22-6 0,10-2 0,-3 3 0,63-14 0,99-22 0,-15-4 0,8-3 0,22-6 0,4-3 0,2-2 0,-3-2 0,-18 5 0,-4 0 0,-7 2 0,-9 1 0,4 1 0,-54 6 0,-127 32 0,10 3 0,-9 3 0,24-6 0,-2 2 0,0 0 0,0 2 0,0 0 0,4 0 0,-19 6 0,9-3 0,-27 9 0,47-11 0,86-13 0,37-11 0,18-8 0,25-3 0,7-3 0,8-2 0,0-2 0,-9-1 0,-6 0 0,-26 4 0,-6 2 0,27-6 0,-53 7 0,-92 7 0,-21 7 0,-16 3 0,-28 5 0,-7 2 0,38-3 0,-1 2 0,2 0 0,-34 8 0,6 0 0,21-2 0,9-2 0,-14 3 0,30-5 0,119-23 0,12-5 0,8-1 0,-12 3 0,2-1 0,41-11 0,0 0 0,14-3 0,-55 12 0,-2 1 0,37-8 0,-70 14 0,-45 8 0,-50 11 0,-25 9 0,-1 4 0,18-2 0,36-9 0,62-12 0,72-18 0,-32 5 0,2-2 0,8-2 0,-3-1 0,35-15 0,-35 5 0,-46 6 0,-120 7 0,-3 9 0,-12 3 0,29 1 0,-2 0 0,0 0 0,-41 1 0,3 2 0,24 0 0,5 3 0,15 1 0,4 1 0,5-1 0,6 1 0,-12 3 0,94-9 0,75-11 0,-31 2 0,3-1 0,1-1 0,-1-1 0,42-9 0,-33 6 0,-28 5 0,-33 5 0,-57 2 0,-71 7 0,36 1 0,-8 3 0,-31 9 0,2 1 0,41-8 0,3 1 0,-14 7 0,10-2 0,17-6 0,10 1 0,52-6 0,58-10 0,49-12 0,-44 4 0,3-1 0,-2-1 0,-2 0 0,48-13 0,-32 9 0,-28 6 0,-26 5 0,-26 5 0,-34 2 0,-25 1 0,-16 5 0,1 2 0,14 5 0,33-5 0,31-3 0,58-15 0,12-5 0,3-2 0,22-6 0,-19 3 0,-6 0 0,-13 1 0,8-2 0,-31 8 0,-36 4 0,-53 9 0,-22 2 0,-11 2 0,12 2 0,27 0 0,34-2 0,42-4 0,31-7 0,20-5 0,-5-2 0,-22 1 0,-18 4 0,-31 5 0,-48 4 0,-9 7 0,-23 1 0,27 2 0,6 0 0,11-1 0,10-2 0,64-2 0,20-5 0,43-4 0,-18-4 0,-13-3 0,-21 1 0,-16 3 0,-23 4 0,-21 1 0,-25 3 0,-20 2 0,-11 3 0,3 2 0,16-2 0,26-2 0,89-13 0,5-5 0,-13 4 0,1 0 0,27-11 0,-32 6 0,-27 5 0,-43 6 0,-44 3 0,-34 4 0,-20 3 0,7 4 0,27 1 0,41-5 0,119-13 0,0-6 0,-8 1 0,2-2 0,20-9 0,-28 4 0,-28 7 0,-30 8 0,-29 2 0,-21 3 0,-12 1 0,-9 5 0,25-2 0,5 2 0,99-6 0,13-2 0,-13 0 0,3-2 0,-14 0 0,-3-1 0,39-4 0,-34 1 0,-22 3 0,-40 2 0,-48 4 0,-60 12 0,39-5 0,-3 2 0,1 2 0,1 0 0,-41 11 0,8 0 0,54-12 0,36 3 0,99-14 0,-19-3 0,6-3 0,12-1 0,1-2 0,-13-1 0,-4 0 0,-6-1 0,-4 0 0,26-3 0,-30 5 0,-33 2 0,-74 5 0,-55 4 0,33 1 0,-5 2 0,-5 2 0,1 1 0,13 1 0,4 0 0,-42 9 0,58-9 0,48-4 0,72-9 0,41-8 0,-49 3 0,1-1 0,55-12 0,-27 2 0,-33 5 0,-33 7 0,-35 2 0,-39 5 0,-20 0 0,-7 0 0,11 0 0,20 0 0,33 0 0,71-6 0,3 1 0,45-6 0,-38 1 0,-14 2 0,-15 0 0,-14 4 0,-12 2 0,-9 2 0,-3 0 0,-1 0 0,-22 0 0,5 0 0,-16 0 0,9 0 0,7 0 0,0 0 0,2 0 0,-1 0 0,0 0 0,-3 0 0,-3 0 0,-4 0 0,-2 0 0,0 0 0,1 0 0,6 0 0,4 0 0,5 0 0,1 0 0,-1 0 0,0 0 0,-4 0 0,1 0 0,-1 1 0,0 0 0,1 0 0,-1-1 0,0 0 0,-2 0 0,0 0 0,-1 1 0,-1 0 0,-2 1 0,-3-1 0,-3 0 0,-1 1 0,0 0 0,1 1 0,3-1 0,0 1 0,3 0 0,-5 1 0,3-2 0,-7 3 0,5-3 0,-2 0 0,5 0 0,4 0 0,5 0 0,2-1 0,0 2 0,2-3 0,24-2 0,4-3 0,27-5 0,-13 3 0,0 0 0,-10 2 0,-4 1 0,-5 0 0,-3 2 0,-2 0 0,1 0 0,0 1 0,2-1 0,1 0 0,1 1 0,0-2 0,1 1 0,1 0 0,-1-1 0,1 0 0,-1 1 0,-1 1 0,1-2 0,-3 2 0,1-1 0,-1 1 0,0 1 0,1 0 0,1 0 0,-2 0 0,0 0 0,-3 0 0,-2 0 0,1 0 0,1 0 0,1 0 0,2 0 0,-3 0 0,0 0 0,-1 0 0,-1 0 0,0 0 0,-1 0 0,0 0 0,1 0 0,-1 0 0,1 0 0,-2 0 0,1 0 0,0 0 0,4 1 0,2 0 0,1 0 0,-1 0 0,-2 0 0,-3 0 0,-3 0 0,1 0 0,-1 0 0,0 0 0,1 0 0,4 0 0,-6 0 0,10 0 0,-4 0 0,5 0 0,-6 0 0,0 0 0,-5 1 0,1-1 0,-1 0 0,-3-1 0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43.037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1 603 24575,'19'-13'0,"-3"2"0,-4 2 0,0 1 0,-2 0 0,0 1 0,-1 1 0,0 1 0,-1 1 0,0 0 0,-2 1 0,-1 0 0,2-1 0,-1 0 0,2-1 0,-2 0 0,-1 1 0,1-1 0,0 2 0,0 1 0,0-2 0,0 0 0,0 0 0,0-1 0,1 1 0,1 0 0,-1 0 0,-1 2 0,0-1 0,-1 1 0,2-2 0,0 1 0,0-2 0,3 0 0,-4 3 0,5-3 0,-8 5 0,6-4 0,-5 2 0,4-1 0,0-1 0,-1 1 0,1 0 0,-2 1 0,1-1 0,0 0 0,0 1 0,-1-2 0,0 2 0,-1-1 0,2-1 0,0 1 0,-1 0 0,2 0 0,-4 0 0,4 0 0,-2 0 0,-1 0 0,2 0 0,-2 1 0,1-1 0,2-1 0,-1 1 0,1 0 0,-2 2 0,0-1 0,2-1 0,-1 0 0,1-1 0,-2 2 0,0 1 0,1-2 0,0 1 0,1-1 0,-1 0 0,1 0 0,-1 1 0,-1 1 0,0 0 0,0-1 0,1 1 0,0-2 0,-1 2 0,2-1 0,-1 0 0,2 0 0,-1-1 0,2 1 0,0-1 0,0 1 0,0 0 0,-2 1 0,-1-1 0,-2 1 0,2 0 0,2-1 0,1 0 0,1-1 0,0 1 0,-1 0 0,-2 1 0,0 1 0,-4-1 0,7-1 0,-4-1 0,5 0 0,-1 0 0,0 2 0,0-1 0,-1 0 0,1 1 0,-2-1 0,-1 0 0,-1 1 0,-1 1 0,0-1 0,2-1 0,0-1 0,1 1 0,0 0 0,0-1 0,0 1 0,1-1 0,0 0 0,2 0 0,-1 0 0,-2 1 0,4-3 0,-2 1 0,2 0 0,-2 0 0,-2 2 0,2-1 0,-1 0 0,-1 0 0,1 0 0,-1 0 0,1 0 0,0 0 0,-2 0 0,0 1 0,-1-1 0,3 0 0,2-1 0,1 0 0,1-1 0,-3 2 0,1-2 0,-3 3 0,2-2 0,-1 2 0,6-2 0,3-1 0,-1 2 0,-3-1 0,-6 2 0,1 0 0,1 0 0,-1-1 0,1 0 0,-1 1 0,-1 0 0,1 0 0,0 0 0,0 0 0,2 0 0,-2 0 0,0-1 0,1 1 0,3 0 0,-4-1 0,3 1 0,-5 0 0,2 0 0,1 0 0,0 0 0,-1 0 0,1 1 0,2-3 0,-4 4 0,7-4 0,-5 2 0,5-1 0,0 0 0,-3 1 0,1 0 0,1-2 0,-1 1 0,-1 0 0,0 0 0,3 0 0,3 0 0,2 0 0,0 0 0,-4 1 0,3 0 0,6-1 0,-7 1 0,12-1 0,-10 1 0,8-1 0,2 0 0,0 1 0,3 0 0,0 1 0,1-1 0,4 0 0,7 1 0,-15 1 0,15 0 0,-13 0 0,5 0 0,-5 0 0,-7 0 0,-14 0 0,-1 0 0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43.038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912 1054 24575,'22'0'0,"-4"0"0,-6 0 0,-1 1 0,1 1 0,0 2 0,-3 0 0,-1 0 0,0-1 0,0 0 0,2 0 0,4 1 0,1-1 0,1 1 0,-2-2 0,-4 1 0,-1-1 0,-3 0 0,0 1 0,0-1 0,1 2 0,0-3 0,0 2 0,2 1 0,-1-1 0,4 2 0,-1-2 0,-1 1 0,-2-1 0,-1-1 0,-2 0 0,3-1 0,-3 1 0,3 0 0,-3 0 0,1-1 0,2 3 0,-2-1 0,3 2 0,2 1 0,1 1 0,1-1 0,-2-1 0,-4-2 0,-1-1 0,-1-1 0,3 1 0,-1 0 0,1 0 0,-2 0 0,1 0 0,-1 0 0,2-1 0,-2 0 0,2-1 0,-1 0 0,0 0 0,1 0 0,1 0 0,1 0 0,2 0 0,1-2 0,1 0 0,0-1 0,0-1 0,-3 1 0,-1 0 0,-3 0 0,-2 2 0,2-4 0,-3 3 0,3-3 0,-1 1 0,0 0 0,1 0 0,-2 0 0,0 1 0,3-2 0,-4 1 0,4 0 0,-3 1 0,3-1 0,0 1 0,-1 1 0,1 0 0,-3 0 0,1-1 0,2-1 0,-1 1 0,1-1 0,-3 2 0,-25 6 0,11-2 0,-20 3 0,18-3 0,2 1 0,0 0 0,1 0 0,2-1 0,0 0 0,0-1 0,0 0 0,-3 2 0,2-2 0,-2 2 0,5-1 0,-3 0 0,0 0 0,1 0 0,-2-1 0,3 1 0,-1 0 0,-4 1 0,-1-1 0,-3 2 0,2-1 0,0-1 0,-2 0 0,7 0 0,-6 1 0,2-1 0,-1 1 0,-3-1 0,4 0 0,0 1 0,-1-1 0,0 1 0,-2-1 0,-1 1 0,1-1 0,2 0 0,1-1 0,2-1 0,1 0 0,-2 1 0,0 0 0,-2 0 0,-1 0 0,3-1 0,0 0 0,2 0 0,1 0 0,1 0 0,0-6 0,2 2 0,-1-6 0,3 4 0,1 0 0,-1-2 0,0 1 0,-1-1 0,1 2 0,-1 0 0,1-1 0,0-1 0,-1-1 0,0-1 0,0 1 0,-1-1 0,1 2 0,0 1 0,-1 0 0,0 1 0,0 0 0,1 0 0,-3-1 0,3 3 0,-2-2 0,0 1 0,2 1 0,-4-3 0,4 2 0,-1-1 0,-1 1 0,0 0 0,1 0 0,-1 0 0,0-1 0,0 1 0,0 0 0,0 0 0,1 0 0,-1 1 0,-1 0 0,1-2 0,-1 1 0,0-3 0,0 2 0,0 0 0,-1-1 0,0 2 0,-1-1 0,1 0 0,0-1 0,-1 1 0,3 1 0,-3-1 0,1-1 0,0-1 0,0-1 0,1 2 0,-2-1 0,1 0 0,-1 0 0,1 1 0,1-1 0,0 1 0,0 0 0,0 0 0,0 1 0,0 0 0,0 0 0,0 0 0,0-1 0,-1-1 0,-1 0 0,-1-1 0,-1 0 0,0-2 0,-1-1 0,0 0 0,0-1 0,0-1 0,0-1 0,-1 1 0,2 1 0,-1 0 0,2 1 0,-1 2 0,0-1 0,0 1 0,-1-1 0,1 0 0,0 1 0,1-1 0,-1 1 0,0-1 0,-1 1 0,-1-2 0,1 0 0,-1-1 0,-2-6 0,3 7 0,-6-10 0,3 5 0,-8-9 0,-4-8 0,-7-4 0,-7-6 0,-2 5 0,-16-4 0,-13-1 0,-14-5 0,31 19 0,11 8 0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43.039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995 708 24575,'75'0'0,"0"-1"0,13 0 0,6 3 0,24 6 0,6 6-483,-36 0 0,2 2 1,0 4 482,6 4 0,0 3 0,-1 3 0,-6 1 0,-1 2 0,-1 2 0,1 0 0,-1 2 0,0 0 0,-4-1 0,-1 2 0,-1-1 0,-4-1 0,0 0 0,-1 0 0,1 1 0,0 0 0,-1-1 28,29 15 0,-2-1-28,-3-2 0,-2-1 169,-7-3 1,-3-2-170,-11-5 0,-3-2 0,-7-4 0,-3 0 0,44 23 725,-19-6-725,-18-7 328,-25-14-328,-15-8 0,-14-8 0,-7-4 0,-79-42 0,5 0 0,-11-7 0,-12-5 0,-12-5 0,-3-3-582,15 9 0,-2-1 0,-2-1 0,-2-2 582,-13-5 0,-2-1 0,-3-1 0,-1 0 0,16 7 0,-2 0 0,-1-1 0,0 1 0,0 0-481,-1 0 0,1-1 0,-1 1 0,0 0 0,-1 1 481,-2-2 0,-1 0 0,1 1 0,0 0 0,3 3 0,-13-6 0,2 2 0,3 2 0,2 3-179,13 6 0,2 3 0,2 1 1,2 3 178,-13-3 0,3 4 0,4 2 0,-21-2 0,7 5 0,14 6 0,7 3 963,18 5 1,7 3-964,-21-1 2590,26 3-2590,28 5 931,14 2-931,14 0 0,52 3 0,11 7 0,16 6 0,10 0 0,12 4 0,6 3-583,-6-1 1,5 4 0,4 0 0,3 3 582,-12-3 0,4 2 0,1 0 0,0 2 0,1 0 0,1 2 0,2 0 0,-1 2 0,0-1 0,-3 2 0,-6-2 0,-1 0 0,-2 1 0,-2 0 0,-4 0-165,5 2 0,-3 0 0,-4-1 0,-3 0 165,8 5 0,-6-2 0,-6-1 0,6 5 0,-9-2 0,-20-10 0,-4-2 0,42 18 0,-52-24 2244,-6-6-2244,-26-10 745,1 1-745,-6-2 0,-5-2 0,-3-1 0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43.040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1589 773 24575,'30'-14'0,"74"12"0,6 17 0,20 10 0,-40-7 0,5 2 0,6 4 0,1 1-656,-3 2 1,3 2-1,2 2 1,1 1 0,0 1 255,2 2 1,2 1 0,-1 1 0,0 1 0,-3 0 399,-4-1 0,-2 0 0,-1 1 0,-2-1 0,-2 1 115,10 5 0,-2 0 1,-4 0-1,-5-2-115,4 2 0,-6-1 0,-4-1 542,22 11 1,-9-3-543,-25-11 0,-8-3 0,13 8 0,-32-15 2689,-33-17-2689,-29-13 1038,-46-22-1038,-19-8 0,-19-8 0,-1 0 0,-11-4 0,-9-2-656,21 10 1,-6-1-1,-6-2 1,-3 0 0,-2-1 404,18 7 0,-3 0 0,-2-2 0,-3 1 0,0 0 1,-1-1-1,-1 1 251,-9-2 0,-1-1 0,-3 1 0,0 0 0,1 0 0,0 0 0,2 1-366,5 2 0,1 0 0,0 1 0,1 0 0,1 1 0,3 0 0,1 0 366,-2 0 0,0 0 0,2 1 0,3 0 0,4 2 0,4 1-141,-14-4 0,5 2 1,5 1-1,7 2 141,3 0 0,6 2 0,4 0 0,-20-6 0,9 2 0,-17-7 3276,37 9-2537,110 36-739,28 12 0,21 9 0,-8-2 0,12 4 0,4 2 0,-7-1 220,5 0 0,-5 0 0,14 5-220,-6-2 0,12 4 0,8 3 0,4 2 0,-1 0 0,-6-3-420,-11-4 1,-2 0-1,-1-1 1,0 0-1,0 1 1,3 0 419,7 4 0,2 0 0,2 1 0,-1 0 0,-2-1 0,-2 0 0,-10-4 0,1 0 0,-1 0 0,-3-1 0,-6-1 0,-7-3-40,25 10 1,-11-3 0,-8-2 39,10 5 0,-9-3 0,-17-9 0,-12-1 0,-13 9 2187,-134-26-2187,11-16 0,-16-6 0,-8-3 0,-3-1 0,-9-3 0,-4-1 0,-1-2 319,12 2 1,-3-2-1,-1 0 1,0-2-1,0 1-319,2-2 0,-2 0 0,2 0 0,1-1 0,5 2 0,-4-2 0,3 0 0,4 1 0,6 1 16,-1-1 1,6 2 0,5 0-17,-19-4 0,9 1 0,23 6 0,10 1 0,1-9 0,155 23 0,-7 11 0,19 8 0,8 2-494,-9 0 0,6 2 0,3 2 0,2 1 494,-15-2 0,2 2 0,1 0 0,-1 1 0,-3 0 0,14 4 0,-3 0 0,-2 1 0,-7-2 0,10 5 0,-6-1 0,-7-2 968,19 6 1,-12-3-969,-39-10 0,-8-3 99,33 12-99,-116-32 0,-52-20 0,-30-13 0,-6-1 0,-15-4 0,-7-4-536,30 10 0,-5-1 1,-3-1-1,-2-2 0,0 1 536,11 3 0,-1-1 0,-2-1 0,0 0 0,1 1 0,1 0 0,-14-3 0,0-1 0,1 1 0,3 1 0,3 0 0,-7-1 0,3 0 0,4 2 0,5 1 601,-7-2 1,6 1-1,7 4-601,-8-3 0,11 4 0,25 6 0,8 3 0,-4-5 0,139 23 0,-6 10 0,15 5 0,9 4 0,13 4 0,11 3 0,7 3 0,5 2-187,-20-4 0,6 2 1,4 2-1,1 1 1,1 1-1,-3-1 187,0 2 0,1 0 0,0 0 0,-1 1 0,-2 0 0,-3-1 0,-11-3 0,0 0 0,-3-1 0,-1 1 0,-3-2 0,-3 0-198,21 7 1,-3 0-1,-6-2 1,-9-3 197,-8-1 0,-8-3 0,-3 0 0,22 7 0,-10 0 0,14 14 0,-161-38 0,-16-15 0,-22-10 0,-10-3 0,15 3 0,-8-3 0,-6-1 0,-2-2 0,-1 0 241,4 0 1,-2 0 0,-3-2-1,0 0 1,0 0 0,1 0-242,4 1 0,-1-1 0,1 0 0,1 0 0,2 1 0,3 0 0,-27-8 0,3 1 0,5 1 0,7 0 0,-4-2 0,7 1 0,8 1 480,-9-5 0,13 0-480,18 7 0,32 1 0,89-6 0,27 21 0,33 10 0,11 4 0,-11 1-763,-2 0 1,-4 2-1,14 3 763,-7 1 0,14 1 0,9 2 0,2 3 0,-3 0 0,-11 2 0,-10 3 0,-6 1 0,-3 2 0,0 1 0,3-1 0,9 2 0,1 0 0,2 1 0,-3 0 0,-3 0 0,13 3 0,-2 0 0,-6 0 0,-9-2 0,-13-3 0,-9-1 0,-6-1 0,6 0 0,-13-3 2266,-7-1-2266,-104-33 0,-38-12 0,2 1 0,-10-4 0,-7-1-532,-1 0 0,-6-2 0,-4-1 0,0 0 532,-9-3 0,-2 1 0,0-1 0,3 2 0,15 4 0,3 1 0,1 1 0,3 0 596,-20-4 1,2 0-1,8 2-596,-14-4 0,13 3 0,-14-6 0,53 6 0,109 24 0,37 7 0,4 1 0,13 2 0,6 4-462,0 1 1,7 4 0,3 1 0,0 2 461,4 1 0,2 1 0,-1 3 0,-3 0 0,-11 1 0,-2 2 0,-2 0 0,-7 1 669,6 2 0,-6 1 0,-7 0-669,12 4 0,-10-1 262,-17-6 0,-15-2-262,-31-1 0,-136-37 0,24-3 0,-15-6 0,-8-3-575,2 1 0,-8-2 1,-5-2-1,0-1 575,17 5 0,-3-2 0,-1 0 0,0 0 0,3 0 0,-18-5 0,0 1 0,3-1 0,4 2 333,17 5 1,2 0-1,4 1 1,4 0-334,-3-2 0,5 2 0,5 0 55,-11-3 1,8 1-56,13 7 0,18 0 0,39-3 0,70 16 0,42 11 0,5 4 0,16 4 0,9 5-166,-25-2 1,7 3 0,4 2 0,2 1 0,-2 0 165,4 3 0,2 0 0,0 2 0,-2 1 0,-3 0 0,-11-1 0,-1 1 0,-2 0 0,-4 0 0,-3 0 72,4 1 0,-4 0 0,-4 0 0,-7-2-72,34 12 0,-11-4 0,-21-5 0,-10-5 0,-4-3 0,-178-65 0,12 9 0,-22-6 0,-9-1-558,26 8 0,-6-1 1,-5-1-1,-2 0 0,1 1 558,-4-2 0,-3 0 0,1 1 0,0 0 0,3 2 0,11 3 0,1 2 0,1 1 0,4 1 0,3 1 601,-2 0 1,4 2 0,4 1-1,5 1-601,-39-9 0,12 3 111,20 6 1,16 1-112,21-3 0,109 29 0,48 13 0,-17 0 0,14 4 0,8 3 0,2 1-530,-2 0 0,4 2 0,4 1 0,2 2 0,0 1 530,-12-3 0,2 2 0,2 1 0,-1 0 0,-2 0 0,-3 0 0,8 2 0,-1 1 0,-3 0 0,-4-1 0,-4 0 604,1 1 0,-4-1 0,-5 0 1,-5-2-605,3 1 0,-6-1 0,-8-3 211,-4 0 1,-9-3-212,19 9 0,-80-31 0,-45-15 0,-50-21 0,-10-2 0,1 0 0,-11-3 0,-7-3 0,-1 1 177,11 4 0,-4 0 1,-1-1-1,-1 0 1,1 1-178,1 1 0,-2-1 0,2 1 0,2 2 0,6 2 0,1 2 0,3 1 0,5 3 0,6 1 101,-1 1 1,7 2-1,4 1-101,-18-4 0,8 1 0,15 7 0,27-2 0,47 5 0,68 17 0,48 17 0,-27-5 0,15 3 0,8 3 0,-1 0 0,-11-2-623,15 2 1,-7-2 0,10 6 622,-20-3 0,11 4 0,6 2 0,-1 1 0,-5 0 0,-12-2 0,24 10 0,-13 0 0,3 1 0,-16-6 0,4 1 0,-2 1 0,-1-1 699,20 8 0,-2 0 0,-14-4-699,-13-4 0,-17-3 94,-14 6-94,-109-34 0,-16-16 0,-21-10 0,-8-3 0,-2 0 0,-9-3 0,-5-2 0,-1-1-505,12 3 1,-3-1 0,-1-1 0,-1 0 0,2 0 504,0 0 0,-1-1 0,0 1 0,3 0 0,5 2 0,-1 0 0,3 0 0,4 1 0,5 2 600,-5-2 0,6 1 0,5 2-600,-19-5 0,11 3 0,-16-7 0,52 10 0,156 35 0,-41-4 0,6 2 0,33 6 0,16 7 0,-19 1 0,10 5 0,6 3 0,0 0 101,5 3 0,3 1 1,0 1-1,1 1-101,-19-7 0,0 1 0,1 1 0,-2-1 0,-4 0 0,12 4 0,-1 0 0,-7-2 0,-13-2 15,5 2 0,-15-3-15,17 7 0,-46-16 0,-72-26 0,-37-15 0,-19-9 0,-4 0 0,-11-5 0,-7-2-498,2 2 1,-6-3 0,-4 0 0,-2-1 497,12 6 0,-2-1 0,-2-1 0,1 1 0,2 1 0,-18-5 0,1 1 0,2 1 0,3 1 0,13 5 0,2 1 0,2 2 0,5 1 642,-7-2 0,4 2 0,6 1-642,-14-3 0,9 2 0,16 5 0,11 1 0,11-2 0,85 19 0,84 26 1113,-31-4 1,2 2-1114,-17-4 0,-1 1 121,9 4 1,-6 0-122,-1-3 0,-6-1 0,-64-14 0,-79-25 0,15 3 0,-7-3 0,-22-6 0,-4-2 0,-3-2 0,-1 1 0,9 2 0,1 2 0,7 1 0,4 2 0,15 4 0,4 1 0,-36-9 0,21 8 0,23 8 0,10 6 0,3 3 0,1 1 0,-8 3 0,21-1 0,-3 5 0,19 1 0,4 4 0,38 11 0,62 16 0,-21-12 0,6 2 0,5 1 0,1 0 0,0 1 0,-4 1 0,-12-6 0,-5 0 0,34 17 0,-26-7 0,-69-17 0,-71-13 0,3-9 0,-5-4 0,-47-2 0,38-2 0,2-2 0,-14-7 0,-8-4 0,47 10 0,57 5 0,28 9 0,40 0 0,-18 0 0,-10-1 0,-37-9 0,-53-16 0,-40-16 0,26 14 0,-3-1 0,-2 0 0,0 1 0,3 1 0,2 2 0,-38-19 0,26 12 0,15 6 0,18 8 0,9 4 0,4 2 0,4 3 0,1 1 0,3 1 0,3 1 0,1 0 0,4 0 0,1 2 0,2 0 0,2 0 0,0 0 0,17-4 0,-5 3 0,12-2 0,-7 5 0,-2 0 0,-3 1 0,-1 1 0,3 0 0,-1 0 0,3 0 0,-2 0 0,-1 0 0,-2-1 0,1 0 0,-1 0 0,3 0 0,0 1 0,2 0 0,-5 0 0,2 0 0,-2 0 0,1 0 0,3 0 0,-3 0 0,0 0 0,-1 0 0,1 0 0,-1 0 0,-32 0 0,3-1 0,-29-2 0,20 0 0,6 0 0,7 1 0,9 0 0,4 0 0,1-2 0,-1 1 0,-4-3 0,-1 1 0,2 1 0,1 0 0,3 2 0,24-2 0,-8 3 0,21-1 0,-14 3 0,1 1 0,-3 1 0,-1 1 0,-2-2 0,-2 0 0,1 0 0,0 0 0,-1-1 0,1 2 0,-5-3 0,1 2 0,-3-2 0,1 0 0,4 0 0,0 0 0,1 0 0,-3 0 0,-1 0 0,-2 0 0,4 0 0,0 0 0,2 0 0,-1 0 0,-3 0 0,0 0 0,-2 0 0,3 0 0,-2 0 0,1 0 0,-1-2 0,1 2 0,0-2 0,2 2 0,-2 0 0,1 0 0,-2 0 0,0 0 0,3 0 0,1 0 0,4 0 0,-1 1 0,2-1 0,-3 2 0,-2-1 0,-2 1 0,-30-1 0,11 0 0,-21-1 0,13 0 0,-1 0 0,3 0 0,-1 0 0,9 0 0,2 0 0,1 0 0,-4 0 0,0 0 0,-3 0 0,6 0 0,0 0 0,2 0 0,-2 0 0,-3 0 0,-3 0 0,-1 0 0,1 0 0,2 0 0,0 0 0,-1-2 0,-2-1 0,-1-1 0,-3-3 0,9 5 0,-1-2 0,8 2 0,19-5 0,-6 4 0,16-3 0,-10 6 0,-3 0 0,-1 0 0,-3 0 0,-1 0 0,-1 0 0,0 0 0,0 0 0,-1 0 0,0 0 0,-1 0 0,0 0 0,2 0 0,-2 0 0,3 0 0,-4 0 0,2 0 0,0 0 0,1 0 0,0 1 0,1 0 0,-3 0 0,2 0 0,-4-1 0,6 0 0,-5 1 0,4 0 0,-1 0 0,0 0 0,0 0 0,-1 0 0,1 0 0,0 0 0,0 0 0,2 0 0,-2 0 0,-1 0 0,0 1 0,0 0 0,2-1 0,0 1 0,0-1 0,0 1 0,-2-1 0,-1 0 0,2 1 0,-3-1 0,3 1 0,0 0 0,3 0 0,2 1 0,0 0 0,-3 0 0,0 0 0,-3-1 0,-1-1 0,0 0 0,2 0 0,0 2 0,2-2 0,-2 0 0,0 0 0,-3 0 0,2 0 0,2-1 0,5 1 0,2-1 0,-1 1 0,-1 0 0,-3 0 0,1 0 0,1 1 0,-5-2 0,4 1 0,-2 0 0,3 1 0,1 0 0,1 0 0,-1 0 0,0 0 0,0 1 0,2-1 0,0 0 0,0 0 0,-1 1 0,-2-1 0,2-1 0,1 2 0,1 1 0,2-1 0,1 1 0,0-2 0,1 1 0,-1 0 0,1 0 0,-1 0 0,1 1 0,-1-1 0,0 1 0,1-1 0,-1 0 0,0 1 0,1-1 0,0 0 0,2 1 0,1 0 0,2 1 0,-2-1 0,0 0 0,0-1 0,-2 1 0,3 0 0,-1 1 0,-2 0 0,0 0 0,-1 0 0,-1-1 0,2 1 0,1 1 0,-1 0 0,0 1 0,4 1 0,-11-3 0,13 3 0,-7-2 0,11 3 0,-9-3 0,8 2 0,-8-2 0,6 2 0,1 1 0,2-1 0,-14-3 0,12 4 0,-10-3 0,6 3 0,4 1 0,-4-2 0,-1 0 0,-3-1 0,0-1 0,-2 1 0,1 0 0,0 0 0,-2 0 0,-1 0 0,3 0 0,-6-2 0,7 3 0,-4-1 0,2 1 0,3 2 0,-2 1 0,-1 0 0,3 1 0,-1-1 0,1 0 0,0 0 0,1 0 0,-2 0 0,0-1 0,-1 0 0,0 2 0,-1-1 0,2 1 0,1 0 0,1-2 0,1 2 0,0-1 0,5 1 0,2 2 0,3 1 0,3 2 0,1 0 0,3 0 0,0 0 0,2 1 0,1 1 0,3 2 0,5 3 0,6 6 0,9 5 0,3 6 0,-2 0 0,-5 2 0,-7-4 0,-8-3 0,-5-2 0,-10-10 0,-9-5 0,-4-4 0,-5-4 0,-3-2 0,-6-4 0,-4-3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09.479"/>
    </inkml:context>
    <inkml:brush xml:id="br0">
      <inkml:brushProperty name="width" value="0.1" units="cm"/>
      <inkml:brushProperty name="height" value="0.1" units="cm"/>
      <inkml:brushProperty name="color" value="#050819"/>
    </inkml:brush>
  </inkml:definitions>
  <inkml:trace contextRef="#ctx0" brushRef="#br0">0 153 24575,'0'-9'0,"0"0"0,1 8 0,0 0 0,-1-3 0,3 2 0,1-2 0,-3 1 0,1 2 0,0-1 0,1 0 0,1 0 0,0 1 0,-3-2 0,2 3 0,-1-1 0,1 0 0,-1-3 0,3 3 0,-2-2 0,0 2 0,-2 0 0,2-1 0,2-1 0,2-2 0,0 1 0,-1 0 0,-2 2 0,-2 1 0,2-1 0,-3 0 0,4-2 0,0 0 0,-1 1 0,1-1 0,-2 3 0,1-2 0,-1 2 0,0 0 0,1-2 0,-1 1 0,0 1 0,-1-1 0,1 1 0,0-1 0,0 2 0,0-3 0,2 2 0,-3 0 0,2 1 0,-1-2 0,0 0 0,2-1 0,2 0 0,1 1 0,0-1 0,-2 1 0,-2 1 0,1 0 0,0-2 0,-2 3 0,2-2 0,-1 2 0,0-1 0,-3-1 0,5 2 0,-2-1 0,2 0 0,0 1 0,-1 0 0,-1-1 0,0 1 0,1-2 0,2 2 0,2 0 0,0-1 0,-1 0 0,-1 1 0,-2 0 0,-1 0 0,0 0 0,0 0 0,3 0 0,0 0 0,-1 0 0,-1 0 0,-3 0 0,3 0 0,0 0 0,0 0 0,0 0 0,0 2 0,-1-2 0,1 3 0,-1-2 0,-2 0 0,2 1 0,-2-1 0,1 0 0,0 0 0,1 1 0,1 0 0,0 1 0,-1-2 0,-2 0 0,1 2 0,-2-3 0,3 3 0,0-1 0,-1-1 0,1 3 0,-1-4 0,-1 3 0,0-1 0,1 0 0,1 2 0,-1-2 0,1 1 0,0-1 0,-2 1 0,1-2 0,-2 1 0,2 0 0,-1 1 0,3 0 0,-1-1 0,-2 1 0,0-2 0,0 3 0,-1-4 0,3 4 0,-2-2 0,0 1 0,1 0 0,0 0 0,-1 0 0,0 0 0,0-1 0,1 1 0,-2-1 0,3 2 0,-3 0 0,3 0 0,-3-2 0,3 3 0,-2-2 0,-1 0 0,1-1 0,-1 0 0,0 2 0,1-2 0,1 2 0,-1 1 0,1-4 0,-2 3 0,0-2 0,2 1 0,-2-2 0,0 2 0,2-1 0,-1 2 0,2 0 0,0-1 0,0 2 0,-3 0 0,1-1 0,0-2 0,-1 2 0,0-3 0,1 2 0,0-2 0,0 3 0,1 0 0,-2-1 0,1 1 0,0-1 0,-1 0 0,-1-2 0,1 3 0,0-1 0,1 0 0,-1-1 0,-1 1 0,1-1 0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43.041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1 24575,'23'0'0,"1"0"0,-5 0 0,3 0 0,-1 0 0,0 0 0,-2 0 0,-3 0 0,-1 0 0,-3 0 0,-2 0 0,-1 0 0,1 0 0,-2 0 0,0 0 0,-2 0 0,0 1 0,1 0 0,0 0 0,0 0 0,-1 0 0,2 1 0,-3-1 0,3 0 0,-2 1 0,1-1 0,1 1 0,1 0 0,0 1 0,0 0 0,-1 0 0,0-1 0,-1 0 0,0 0 0,1 0 0,0 0 0,1 0 0,0 0 0,0 0 0,-1-1 0,1 1 0,1 0 0,1 0 0,0 1 0,0-1 0,1 1 0,-2-2 0,6 2 0,-1-1 0,1 0 0,-1 0 0,-4 0 0,0-2 0,-1 2 0,1-1 0,1 0 0,1 0 0,-2 0 0,-1 0 0,-2 0 0,-1 0 0,0 0 0,2 1 0,1 1 0,0 0 0,0-1 0,-2 1 0,1 0 0,-1-1 0,2 1 0,-5-1 0,2-1 0,-2 1 0,2 0 0,0 1 0,0-1 0,0 0 0,0 0 0,0 0 0,2-1 0,-1 2 0,1-1 0,-2 0 0,1 0 0,-1 0 0,1 0 0,0 1 0,1-1 0,0 0 0,-1 1 0,1-1 0,2 0 0,-1 1 0,1 0 0,0 0 0,0-1 0,1 1 0,-3-1 0,1 0 0,-1 0 0,0 1 0,0-1 0,2 0 0,-1 1 0,0 0 0,1 0 0,-1 1 0,1 0 0,-2-2 0,-2 0 0,1-1 0,2 2 0,3 0 0,0 1 0,-3-1 0,-1 0 0,-2-1 0,1 0 0,0 0 0,-1 0 0,1 1 0,0-1 0,-1 2 0,2-1 0,0 0 0,2 0 0,0 0 0,1 1 0,-1 0 0,2 1 0,-6-3 0,4 2 0,-2-1 0,2 0 0,0 1 0,-3-1 0,1 0 0,-2 0 0,1 0 0,2-1 0,-1 1 0,0 0 0,0-2 0,0 1 0,1 0 0,-2 0 0,1 0 0,-3 0 0,2 1 0,0-1 0,0 0 0,2 1 0,0-1 0,2 1 0,-2 0 0,-2-1 0,-1 0 0,-1-1 0,2 0 0,-2 1 0,4 0 0,0 1 0,0 0 0,2 1 0,-1 0 0,-2-1 0,0-1 0,-2 0 0,0 0 0,0 0 0,-2 1 0,6 0 0,0 1 0,3 0 0,-1 0 0,-3-1 0,-1 1 0,0-1 0,0 0 0,-2-1 0,-1 0 0,0 1 0,2-1 0,0 0 0,0 1 0,0-1 0,0 1 0,0 0 0,2 0 0,-2-1 0,1 1 0,-1 0 0,0-1 0,0 2 0,1 0 0,-1-1 0,0 0 0,-1-1 0,-2 0 0,4 1 0,-2-1 0,4 2 0,-4-3 0,2 2 0,-2 1 0,3 0 0,1 0 0,-2 0 0,3 1 0,-1 0 0,1 0 0,-4-2 0,3 1 0,-2-1 0,2 1 0,0 0 0,-1-1 0,-1 1 0,0-2 0,-2 1 0,-1-1 0,0 0 0,1 1 0,0-1 0,2 2 0,2 1 0,3 0 0,1 0 0,1 0 0,0 0 0,-1-1 0,-7 0 0,4-1 0,-5 0 0,2 1 0,1 0 0,0-1 0,1 1 0,0 0 0,1 0 0,-1-1 0,1 1 0,0 0 0,-1-1 0,-2 0 0,-1 0 0,0 0 0,-1-1 0,1 1 0,0 0 0,0-1 0,-1 2 0,2 0 0,1 0 0,1 0 0,1 1 0,-1-1 0,1 1 0,0 0 0,-1-1 0,0 0 0,2 2 0,-6-3 0,6 2 0,-1-2 0,7 3 0,-5-2 0,2 1 0,-5-2 0,1 1 0,0 1 0,0-1 0,1 1 0,2 1 0,-1 1 0,-1-1 0,0 0 0,-5-2 0,5 3 0,-2-2 0,5 2 0,2 2 0,0 0 0,0 0 0,-1 0 0,0 0 0,1 1 0,2 1 0,3 2 0,2 1 0,2 1 0,2 2 0,2 0 0,-3-1 0,-7-3 0,-2-3 0,-1 2 0,4 2 0,2 1 0,4 6 0,-11-9 0,14 12 0,-4-4 0,9 6 0,4 2 0,-6 0 0,3 1 0,1 2 0,-2-1 0,-4-2 0,-7-7 0,-7-5 0,-6-6 0,-4-3 0,-4-4 0,-2-1 0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43.051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0 24575,'4'37'0,"9"1"0,13 5 0,9 3 0,4 4 0,11 10 0,-17-24 0,15 20 0,-17-24 0,5 7 0,0 1 0,-5-6 0,0-1 0,1 6 0,1 0 0,5 2 0,9 7 0,5 0 0,4 3 0,2 1 0,-7-6 0,5 3 0,-1 4 0,-2 4 0,4 3 0,-9-3 0,-1-3 0,-7-3 0,9 11 0,-24-26 0,26 29 0,-13-16 0,14 14 0,5 4 0,-9-9 0,3 5 0,-4-5 0,0 4 0,0 0 0,0 1 0,6 7 0,-2-5 0,4 1 0,9 5 0,-23-27 0,21 22 0,-16-13 0,11 12 0,-3-1 0,-16-21 0,-11-12 0,-10-10 0,-7-9 0,-4-3 0,-2-5 0,1 1 0,2 0 0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43.052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1 664 24575,'71'0'0,"0"0"0,34-3 0,11-2 0,-14-1 0,8-3 0,1-2-1085,9-2 0,1-1 1,5-3 1084,-17 3 0,4-2 0,0-1 0,-1 0 0,-5 0 0,-1-1 0,-1-1 0,1 2 0,1 0 0,1 0 0,-1 1 0,1 0 0,2-1 0,1-1 0,0 1 0,-3 0 0,-8 1 0,-2 0 0,-1 1 0,2-1 0,4 1 0,1-1 0,0 1 0,-2 0 0,-4 1 0,-1 1 0,-1-1 0,-1 2 89,23-4 1,-2 2-1,-4 1-89,-15 1 0,-3 2 0,-5 0 351,25-2 1,-9 1-352,-21 1 0,-6 2 0,41-2 0,-38 3 411,-36 4 0,-28 2 0,-10 0 1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43.053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0 256 24575,'80'0'0,"25"0"0,-29 0 0,7 0 0,17 0 0,7 0 0,-18 0 0,5 0 0,1 0-421,9 0 0,3 0 0,0 0 421,3 0 0,1 0 0,-1 0 0,-1 0 0,-1-1 0,-1-1 0,-8-2 0,-2-1 0,1-1 0,1-1 0,0-2 0,-1-1 0,1-1 0,-1-2 0,2 0 0,4-2 0,2 0 0,0 1 0,3 0 0,0 0 0,1 1 0,1 0 0,0 0 0,0 2 0,-1 1 0,-1 1 0,-3 1 0,-11 1 0,-4 2 0,-2 1 154,26-1 0,-7 2-154,-22 2 0,-7 1 0,31 0 0,-34 0 0,-37 0 0,-20 0 0,-10 0 0,-6 0 0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43.042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240 4036 24575,'49'-54'0,"16"-23"0,-21 23 0,5-4 0,14-16 0,5-5 0,7-8 0,3-2 0,-22 27 0,2-1 0,-1 1 0,28-29 0,0 1 0,-8 10 0,0 3 0,-1 3 0,-2 3 0,-6 8 0,-2 3 0,-7 7 0,-3 4 0,30-24 0,-27 25 0,-24 19 0,-13 9 0,-10 11 0,-11 5 0,-14 9 0,-40 22 0,-50 35 0,23-9 0,-6 7 0,17-9 0,-3 3 0,0 3-218,-4 3 0,0 2 1,-1 3 217,-12 14 0,0 3 0,6-5 0,0 1 0,4 0 0,13-10 0,-1 5 0,7-6 0,9-4 0,4-2 0,-9 13 0,0-1 0,12-11 0,4-5 0,-10 13 0,7-11 0,20-32 653,1 0-653,8-9 0,13-15 0,63-43 0,-11 5 0,10-8 0,12-7 0,10-8 0,5-3-600,-4 3 0,4-4 0,3-1 0,2-2 600,-12 8 0,1-1 0,2-1 0,1 0 0,0 0 0,4-4 0,3-1 0,-1 0 0,-1 1 0,-3 2 0,8-6 0,-4 2 0,-2 2 0,-2 1-309,13-10 1,-4 3 0,-3 1 308,-11 8 0,-3 2 0,-5 2 0,11-9 0,-6 4 0,-8 6 0,-7 5 0,6-6 0,-49 37 2277,-25 20-2277,-43 35 524,3 2 0,-6 8-524,-21 21 0,-6 10 0,13-12 0,-3 5 0,-2 2-518,-9 11 1,-2 3 0,0 2 517,15-18 0,0 2 0,-1 1 0,0 0 0,-1 3 0,-1 0 0,0 1 0,2-2 0,-18 19 0,2-1 0,2-2 0,8-9 0,3-2 0,2-3 0,11-11 0,1-3 0,4-3 0,-9 11 0,4-4 0,13-14 0,4-4 0,-12 16 0,24-27 0,17-21 1552,19-19-1552,31-26 0,54-48 0,-18 12 0,9-11 0,-5 3 0,6-7 0,2-4-581,-13 12 1,2-2 0,2-3 0,0-1 580,8-9 0,1-2 0,0-2 0,-1 2 0,-3 2 0,-1-1 0,-3 2 0,-2 2-156,7-9 0,-4 3 1,-3 1 155,-5 3 0,-2 0 0,-9 11 0,-16 17 0,-5 5 0,10-13 0,-24 16 0,-47 39 0,-81 68 0,36-12 0,-8 11 0,-3 3 0,-14 14 0,-3 6 0,-3 3-72,14-10 0,-3 4 1,-2 1-1,2 1 72,-4 2 0,1 2 0,-1 0 0,2-1 0,6-4 0,0-1 0,1 0 0,1 1-180,0-2 0,1 1 0,1 0 0,2-3 180,-12 16 0,3-3 0,5-4-71,14-13 1,5-3-1,1-3 71,-16 20 0,6-5 0,18-21 0,6-6 0,-8 11 2412,19-23-2412,19-22 1335,11-13-1335,33-35 260,34-40-260,0 1 0,9-9 0,-14 14 0,4-3 0,2-3-233,6-6 1,1-3 0,1 1 232,-1-1 0,1 0 0,-2 2 0,-7 8 0,-2 2 0,-3 1 0,20-22 0,-8 7 0,-24 30 0,-4 4 0,25-36 0,-44 55 0,-14 9 0,-61 57 0,-2 6 0,-8 10 0,3-2 0,-6 5 0,0 1 0,-2 3 0,-1 1 0,0 0 0,0 1 0,1 1 0,0 0 232,6-5 0,0 0 1,4-2-233,-9 9 0,4-3 0,6-7 0,6-5 0,0 0 0,27-26 0,21-19 0,30-23 0,40-37 0,6-7 0,12-13 0,-6 2 0,7-7 0,4-5-803,-5 5 1,5-5 0,2-2 0,1-3 802,-11 11 0,3-4 0,0 0 0,-1 0 0,-2 1 0,-5 5 0,-2 0 0,0 1 0,-3 2 0,-1 0-188,6-6 1,-2 1-1,-2 2 1,-6 3 187,4-6 0,-6 4 0,-5 5 0,4-9 0,-7 7 0,-10 13 0,-9 7 0,-11-4 0,-100 89 0,-15 31 0,-17 21 0,30-22 0,-6 6 0,-3 5 0,0 2 157,10-9 1,-2 2 0,-1 2 0,1 1-1,1 0-157,0 0 0,1 1 0,-1 0 0,3-1 0,2-1 0,-7 5 0,3 0 0,2-3 0,4-3 249,-6 6 1,5-3 0,3-4-250,-16 17 0,7-7 0,22-24 0,5-5 0,-18 21 0,40-43 0,37-34 2378,50-46-2378,4-5 0,10-12 0,-3 3 0,7-8 0,3-2-575,-8 7 1,3-2 0,2-3 0,0-1 574,-8 8 0,2-1 0,0-2 0,0 0 0,-1 1 0,15-16 0,1 1 0,-2 0 0,-3 3-181,-7 6 0,-2 2 0,-3 2 1,-2 2 180,7-10 0,-3 2 0,-6 6 0,5-7 0,-8 7 0,-17 17 0,-7 5 0,7-10 0,-38 36 2248,-71 67-2248,-12 18 0,-13 17 0,7-6 0,-6 7 0,-3 5-276,11-10 1,-3 4 0,0 1 0,1-1 275,3-2 0,1-1 0,2-1 0,1-1 0,-12 14 0,3-3 0,3-4 0,14-13 0,1-3 0,6-4 0,-8 7 0,6-6 0,12-12 0,5-6 0,0-1 0,26-26 0,54-63 0,29-34 0,-15 20 0,5-4 0,6-7-181,8-10 1,6-9 0,4-2 0,0 0 180,-14 17 0,1-1 0,1 0 0,-1 1 0,-2 2 0,11-12 0,-1 1 0,-2 2 0,-2 3-164,10-13 1,-2 4 0,-5 4 163,-15 16 0,-5 4 0,-3 3 0,5-9 0,-4 5 0,-9 9 0,-6 5 0,-11-4 0,-83 62 0,3 15 0,-9 11 0,-10 13 0,-8 12 0,-3 4 174,5-1 1,-3 4-1,-1 3 1,2 1-175,-2 3 0,1 1 0,1 2 0,0 0 0,-1 1 0,0 1 0,2-1 0,5-4 60,-3 4 1,4-3 0,6-5-61,-8 11 0,7-8 0,17-17 0,6-6 0,-5 6 0,29-29 0,66-74 0,32-36 0,-2 6 0,10-10-9,-18 17 0,8-7 0,3-3 0,-2 1 9,0 2 0,0 0 0,-1 1 0,0 1 0,-7 7 0,-1 1 0,0 1 0,-3 2 54,12-13 0,-3 2 0,-3 4-54,13-14 0,-9 8 0,-26 26 0,-6 6 0,20-23 0,-53 51 0,-92 87 0,23-15 0,-9 11 0,-5 4 25,3-2 0,-4 6 0,-3 1 1,2 1-26,-2 1 0,0 0 0,1 1 0,0-1 0,2-1 0,1 0 0,1-1 0,3-3-88,-9 7 1,4-3 0,2-3 87,-15 14 0,5-4 0,9-9 0,8-7 0,-3 1 0,42-40 0,50-48 0,19-21 0,15-13 0,5-5 0,9-7 0,5-5-107,1-1 0,6-4 0,2-2 0,3-2 107,-10 9 0,2-1 0,1-2 0,1 1 0,-2 1 0,-2 3 0,0 0 0,-1 1 0,0 0 0,-1 2 0,13-13 0,-1 1 0,-2 2 0,-3 3-59,8-8 0,-4 3 0,-5 3 59,-12 11 0,-4 3 0,-3 3 0,15-16 0,-8 8 0,5-8 0,-33 35 0,-42 41 2219,-47 56-2219,0 2 0,-6 11 0,2-2 0,-3 7 0,-1 2 63,-4 7 0,-1 3 0,1-1-63,2-1 0,1 0 0,2-3 0,-15 26 0,6-7 0,17-25 0,5-7 0,-19 33 0,28-42 0,19-31 0,19-30 0,32-40 240,0-3 0,7-7-240,19-23 0,5-7 0,10-11 0,2-3 0,-2 1 0,-2 1 0,-11 14 0,-4 3 0,-15 17 0,-4 4 0,27-38 0,-21 29 0,-20 26 0,-29 45 0,-49 77 0,5-7 0,-4 8 0,-5 8 0,-2 2 0,-1 6 0,1-3 0,8-12 0,3-6 0,11-20 0,2-4 0,-20 38 0,27-47 0,15-30 0,58-112 0,-13 31 0,5-9 0,3-7 0,5-9 0,0 1-257,-2 4 0,1 1 0,0-1 257,0-2 0,1 0 0,0 1 0,-4 5 0,0 0 0,-1 3 0,15-30 0,-3 6 0,-7 13 0,-5 6 0,-11 20 0,-4 6 0,4-18 0,-16 32 0,-6 16 0,-7 14 771,-3 8-771,-15 17 0,-5 6 0,-19 22 0,-2 3 0,1 0 0,14-13 0,4-4 0,13-15 0,0 1 0,5-7 0,21-17 0,-5 2 0,14-12 0,-13 11 0,-4 2 0,-2 1 0,-1 1 0,1-3 0,0-1 0,1 0 0,-2 0 0,-1 2 0,0-1 0,0 1 0,0 0 0,0 2 0,3-5 0,1 1 0,3-2 0,0-1 0,-3 3 0,1 0 0,-2 0 0,1 1 0,0 0 0,-1 1 0,0-1 0,-2 3 0,-1 0 0,-1 1 0,2 1 0,1-1 0,2-1 0,-1 2 0,-1 0 0,-3 1 0,-1 1 0,2-1 0,-1 1 0,1-1 0,1 1 0,-2-1 0,3-1 0,-1 0 0,-1 0 0,1 0 0,0 1 0,1-1 0,2 0 0,0 0 0,0 0 0,-2 1 0,-2 2 0,1-1 0,0 1 0,2 0 0,0-2 0,0 2 0,-2-1 0,-2 1 0,3 1 0,-3 0 0,3-1 0,-2 0 0,-1 1 0,-7 17 0,-2-5 0,-6 13 0,2-11 0,0 0 0,-1-1 0,-3 6 0,-3 2 0,-3 7 0,-7 6 0,-2 2 0,-2 4 0,2-3 0,-1 3 0,0 3 0,1-2 0,1 0 0,6-8 0,-4 3 0,10-14 0,-6 10 0,-2-1 0,8-9 0,-13 16 0,-1 5 0,9-14 0,-13 23 0,19-27 0,-1 3 0,3-4 0,5-11 0,3-5 0,3-3 0,20-16 0,9-8 0,23-20 0,1-5 0,-1-2 0,-4-3 0,-6 1 0,-4 0 0,-7 4 0,-6 6 0,-6 7 0,-3 4 0,-3 3 0,-1 3 0,0 0 0,0 2 0,0 3 0,-2 0 0,-1 2 0,-1 1 0,0 2 0,0 3 0,-2 3 0,-1 0 0,0 1 0,1 1 0,1-1 0,-1 1 0,-1 1 0,1 1 0,1-2 0,-2 1 0,2-2 0,-3 2 0,2-1 0,0 1 0,0 0 0,1 0 0,-1 1 0,-16 16 0,-4 6 0,-22 20 0,-4 6 0,-6 7 0,-1 4 0,4-4 0,3-1 0,2-4 0,3-3 0,3-4 0,1 3 0,-2 4 0,-3 6 0,-4 8 0,0-2 0,3-1 0,-4 6 0,-1 5 0,-3 5 0,-6 8 0,0 4 0,-6 12 0,-2 4 0,1 3 0,2-1 0,5-4 0,0 5 0,3-4 0,4-6 0,5-9 0,9-20 0,7-16 0,9-20 0,7-14 0,4-9 0,38-36 0,10-16 0,1-2 0,4-7 0,7-10 0,1-4 0,2-7 0,1-3 0,0-1 0,-2-3 0,0-4 0,-1-1 0,-3-1 0,0-1 0,-2 2 0,-1 2 0,-5 7 0,-2 3 0,-8 15 0,-2 3 0,26-35 0,-5 15 0,-10 14 0,-11 20 0,0 0 0,-6 7 0,3-3 0,-10 9 0,-8 11 0,-6 6 0,-4 6 0,0 1 0,-21 31 0,-13 17 0,-37 58 0,21-33 0,-4 7 0,-8 15 0,-2 6 0,15-23 0,0 2 0,1 1 0,1-2 0,1 0 0,1 2 0,0 0 0,0 1 0,2 1 0,-1 1 0,2 1 0,1-1 0,1 0 0,2-1 0,1 0 0,0 1 0,2 0 0,1-2 0,-8 23 0,4-5 0,8-17 0,3-6 0,-13 42 0,14-39 0,7-22 0,9-26 0,4-15 0,1-10 0,12-17 0,19-38 0,25-42 0,-16 25 0,4-9 0,9-18 0,2-7 0,-15 28 0,1-3 0,-1 0-147,1-1 0,-1-1 0,0 1 147,-3 2 0,0 1 0,-3 0 0,12-29 0,-4 2 0,-6 10 0,-4 3 0,-4 10 0,-3 3 0,-5 13 0,-2 3 0,7-34 0,-7 23 0,-4 9 441,-4 15-441,-2 8 0,-1 7 0,-1 6 0,-1 5 0,1 2 0,1 1 0,1-3 0,2-4 0,3-4 0,2-3 0,1-2 0,0 2 0,-1-1 0,-4 13 0,2-10 0,-8 23 0,5-14 0,-4 12 0,0-4 0,0 0 0,-1 4 0,0 3 0,1-4 0,0-1 0,0 0 0,1-4 0,0-1 0,2-1 0,-1 0 0,1 3 0,-3 5 0,0 0 0,-2 3 0,-1 3 0,1 0 0,0-1 0,1-1 0,1-1 0,0-1 0,-1 0 0,0 0 0,-2 3 0,-1 0 0,12 10 0,-1 6 0,14 13 0,-3 8 0,2 6 0,-1 2 0,-3 1 0,-2 0 0,-2 1 0,0 3 0,-1 2 0,0 1 0,-3 0 0,-2-3 0,-2 0 0,-1-4 0,0-2 0,-3-1 0,0-1 0,-2 3 0,-1 3 0,-1 3 0,-1 2 0,1 6 0,2 1 0,1 8 0,5 25 0,-3-23 0,5 44 0,-1-15 0,-3-23 0,1 21 0,-6-46 0,0 8 0,-6-22 0,-11-34 0,-13-40 0,-9-18 0,-15-44 0,24 38 0,1-4 0,0-9 0,3-1 0,1 0 0,5 3 0,-2-44 0,11 37 0,5 33 0,1 19 0,1 19 0,-4 24 0,-16 44 0,1 1 0,-5 10 0,-15 35 0,-6 10 0,8-19 0,-3 5 0,-1-1-140,1-2 0,-1-1 0,1-1 140,2-9 0,1-1 0,1-5 0,-9 16 0,3-10 0,-16 26 0,17-28 0,20-40 0,17-35 0,22-41 420,35-61-420,-11 26 0,5-6 0,11-21 0,3-2 0,0 1 0,0 3 0,-9 12 0,-3 5 0,-8 13 0,-5 7 0,8-12 0,-19 29 0,-41 56 0,-24 29 0,-12 19 0,-6 6 0,-9 10 0,-4 4-563,5-4 1,-5 3-1,-2 3 1,0 1 562,8-10 0,-2 2 0,0 0 0,0 0 0,2-2 0,-10 10 0,2-1 0,2-2 0,2-3-117,-9 9 1,5-4-1,3-4 117,-13 16 0,10-9 0,26-28 0,5-6 0,-22 27 0,37-44 0,36-44 2207,58-72-2207,6-8 0,10-14 0,-17 21 0,4-6 0,1-1-99,6-7 0,1-3 1,-2 3 98,-6 5 0,-1 3 0,-4 4 0,9-15 0,-4 6 0,-9 7 0,-7 10 0,-5 3 0,-59 64 0,-53 74 0,-19 39 0,22-35 0,-5 6 0,4-2 0,-9 10 0,0 2 0,8-11 0,-3 7 0,0 0 0,-9 10 0,-7 10 0,7-8 344,6-5 1,5-5-345,-2 1 0,6-7 0,-5 6 0,52-67 0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43.043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2765 24575,'5'-35'0,"2"2"0,4 7 0,3-1 0,2-2 0,2 0 0,1-1 0,0 4 0,-2 3 0,-3 3 0,-1 2 0,-3 3 0,1 0 0,-1 1 0,1 0 0,1 0 0,-2 1 0,0 1 0,-1 0 0,-1 1 0,1 1 0,-1-1 0,0-1 0,1 0 0,-2 1 0,1-1 0,1 1 0,-1-2 0,2 0 0,-1 1 0,0 0 0,-1 2 0,0-1 0,0 1 0,1 0 0,0-1 0,-2 2 0,0 1 0,-2 3 0,-1 1 0,2-3 0,-2 3 0,4-6 0,1 3 0,1-2 0,-1 0 0,-3 4 0,0-1 0,-2 2 0,3-3 0,-2 1 0,1-1 0,-1 3 0,0 0 0,1-1 0,0-1 0,0 0 0,0 2 0,-1 0 0,1-1 0,0 0 0,1-1 0,0-2 0,-1 2 0,1-1 0,-1 2 0,0-1 0,2 0 0,2-2 0,0 0 0,0 0 0,-1 0 0,-1 2 0,0 0 0,1-1 0,1-1 0,3-2 0,0 0 0,0 0 0,0-1 0,1 1 0,-1-1 0,1-1 0,1-1 0,0 0 0,2-3 0,1-2 0,2-3 0,3-4 0,1-2 0,1-1 0,0-1 0,-2 1 0,-1-1 0,2-2 0,-1 2 0,3-5 0,-9 11 0,8-10 0,-7 10 0,4-5 0,-2 4 0,-1 3 0,0 1 0,2-1 0,4-2 0,1 1 0,3-3 0,0 2 0,-3 1 0,-3 5 0,-6 4 0,-3 3 0,-1 0 0,-2 2 0,-1 2 0,-4 2 0,-1 2 0,2-3 0,2 0 0,3-2 0,0-2 0,2 0 0,0-1 0,3-1 0,3-4 0,2-1 0,4-5 0,2-2 0,2-2 0,0-1 0,-1-1 0,1 0 0,-1 1 0,3-1 0,-1 2 0,1 1 0,0 1 0,-2 3 0,-1 0 0,1 0 0,0 0 0,2-2 0,2-1 0,-1-1 0,0 0 0,-1 1 0,-4 0 0,-2 1 0,-1-1 0,-2 3 0,0-1 0,1-1 0,-1 1 0,7-5 0,1 0 0,1 2 0,5-2 0,-1 5 0,1 0 0,0-2 0,-2-1 0,-3 0 0,0-2 0,3 1 0,2 4 0,3 0 0,-1 4 0,-3 3 0,-5 0 0,-7 4 0,4 0 0,-2 1 0,-1 1 0,-5 1 0,-10 2 0,-5 0 0,-2-1 0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43.044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2994 1 24575,'-17'4'0,"3"-1"0,13-2 0,-2 3 0,-5 1 0,4 1 0,-3-1 0,3-1 0,0-1 0,-2 2 0,0-2 0,1 1 0,-2-1 0,2 3 0,0-2 0,0 2 0,0-1 0,1-1 0,-1 2 0,-1-1 0,1 0 0,-1 0 0,2 0 0,-1 1 0,1-1 0,-2 1 0,1-1 0,0 0 0,0-1 0,1 2 0,-1-3 0,-1 3 0,-2-2 0,-2 1 0,0 2 0,1-1 0,1 0 0,4-3 0,-1 1 0,-2 0 0,0 0 0,-2 2 0,4-1 0,1-1 0,-1 1 0,0-1 0,-1 2 0,-2 0 0,-1 1 0,0 1 0,3-1 0,1-1 0,2-2 0,-2 3 0,0-3 0,-2 3 0,4-3 0,-1 0 0,-2 3 0,1-2 0,-4 3 0,2-2 0,0 1 0,0 0 0,2 0 0,1-1 0,0-2 0,-1 1 0,0-1 0,-4 3 0,3-2 0,0 2 0,0-2 0,2-1 0,-2 1 0,-2 1 0,-1 1 0,1 1 0,-1 1 0,1-1 0,-1 1 0,-1 0 0,-1 1 0,1 0 0,-2 0 0,0 0 0,-1 1 0,0 1 0,0 0 0,0-1 0,3-2 0,2-1 0,0-1 0,3-1 0,-2 0 0,-2 2 0,-1 3 0,-2 0 0,1-1 0,2-1 0,-1-1 0,1 1 0,-1-1 0,1 0 0,0 0 0,1 1 0,-2 0 0,-1 1 0,-3 2 0,-1-1 0,-1 0 0,-1 0 0,1 1 0,-3 0 0,1 2 0,1-1 0,2-1 0,1-1 0,0 0 0,-2 2 0,3-1 0,-3 0 0,0 3 0,-1-1 0,-4 5 0,8-7 0,-3 4 0,5-6 0,-2 2 0,-3 4 0,-3-1 0,0 3 0,-1 0 0,3-3 0,0 1 0,1-2 0,-1 2 0,-3 2 0,-3 2 0,-3 3 0,0-1 0,-1 1 0,-1-1 0,1-1 0,0 0 0,2-2 0,3-1 0,-4 2 0,11-9 0,-7 5 0,9-5 0,-6 3 0,-2 2 0,-1 1 0,-2 1 0,4-3 0,3-3 0,-3 3 0,-7 5 0,-6 4 0,0 1 0,4-4 0,7-5 0,3-2 0,1 0 0,1-1 0,-2 2 0,-2 0 0,-1 3 0,0 1 0,1 0 0,0 0 0,2-1 0,1 0 0,2-3 0,3-2 0,3-2 0,1-1 0,1-1 0,1 1 0,0 0 0,-1-1 0,-1 1 0,0 1 0,-1 2 0,-2 3 0,-1 1 0,-5 5 0,7-9 0,-6 9 0,5-7 0,-3 4 0,-1 0 0,4-4 0,2-2 0,1-3 0,2-2 0,0 1 0,1 0 0,-1 1 0,-1 1 0,0 1 0,-2 1 0,0 2 0,-1 0 0,1 0 0,-1 2 0,-1 0 0,0 3 0,-2 3 0,-1 0 0,2 2 0,-2 3 0,-1 0 0,-1 3 0,-3 4 0,0 2 0,-1 3 0,4-8 0,2-6 0,-8 17 0,-8 11 0,-11 16 0,-6 6 0,4-13 0,-3-2 0,3-3 0,6-9-820,8-11 1,15-18 0,7-10 0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43.045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1810 1 24575,'-18'14'0,"2"-2"0,8-3 0,3-4 0,-1 1 0,1-2 0,-2 2 0,0 1 0,1-1 0,1 0 0,1-1 0,-1 1 0,-1-1 0,-1 0 0,1 0 0,1 0 0,1-1 0,-2 2 0,2-3 0,-3 4 0,2-3 0,-1 2 0,1 0 0,1-1 0,1-1 0,-3 2 0,-1-1 0,-2 2 0,3-2 0,1-2 0,-2 3 0,2-2 0,-4 3 0,0-1 0,-1 2 0,1-2 0,1 0 0,2-1 0,0-1 0,1 1 0,-3 1 0,2-2 0,-3 2 0,6-3 0,-2 1 0,-2 1 0,2 0 0,-4 2 0,5-3 0,0 1 0,-1 1 0,-1-1 0,-1 3 0,3-5 0,0 2 0,-1-1 0,-1 0 0,0 2 0,1-2 0,0 0 0,1 1 0,-1 1 0,-1-1 0,0 1 0,-1 0 0,1 0 0,2-1 0,0 0 0,0 0 0,0 0 0,0 0 0,-1 0 0,1-1 0,-1 1 0,1-1 0,-1 1 0,0 1 0,1-1 0,0 1 0,0-1 0,0 0 0,-2 1 0,1 1 0,0-1 0,1-1 0,0 0 0,-1 0 0,-1 2 0,-1 2 0,0-1 0,3-1 0,0-2 0,-1 0 0,0 0 0,-2 0 0,1 0 0,2 1 0,-1-1 0,1 0 0,-2 3 0,-1-2 0,1 1 0,1-1 0,1-2 0,0 2 0,0-1 0,0 1 0,-1-1 0,2 0 0,-2 2 0,3-2 0,-3 2 0,1-4 0,0 2 0,-2 3 0,4-4 0,-2 3 0,1-2 0,-1 0 0,0 0 0,-1 0 0,1-1 0,1 2 0,0 0 0,0 1 0,-1-2 0,0-1 0,0 2 0,-1-1 0,2 1 0,-2-1 0,0 0 0,0 2 0,-1 0 0,1-1 0,1-1 0,-1 0 0,-1 1 0,-1 1 0,0 1 0,2-2 0,0 0 0,1-1 0,-1 0 0,0 0 0,-2 1 0,3-2 0,-1 0 0,1 2 0,0-2 0,-2 2 0,0-1 0,0 0 0,2-2 0,-2 4 0,4-4 0,-3 3 0,0-1 0,-2 0 0,3-1 0,-2 1 0,2-2 0,-2 2 0,0 0 0,0 1 0,1 0 0,1-2 0,-2 1 0,2-1 0,-2 1 0,1-1 0,1 0 0,-1 2 0,0-1 0,-1 2 0,3-4 0,-3 2 0,2-1 0,-4 1 0,2 1 0,0-1 0,2-1 0,0 1 0,0-1 0,-2 2 0,1-2 0,0 1 0,1-1 0,-2 3 0,1-3 0,0 2 0,0-2 0,0 0 0,-1 3 0,2-4 0,-2 4 0,2-3 0,-1 1 0,-1 1 0,-1 0 0,-1 1 0,0 0 0,1 0 0,3-2 0,1-1 0,-2 2 0,1-1 0,-1 0 0,1 0 0,0 1 0,1-2 0,-2 4 0,2-4 0,-2 2 0,0 1 0,2-4 0,-2 5 0,2-5 0,-2 2 0,1 1 0,0-1 0,0 0 0,0 0 0,0-1 0,-2 3 0,1-3 0,-1 3 0,3-3 0,-1 0 0,-1 3 0,2-2 0,-2 0 0,1 1 0,1-2 0,-2 2 0,1-1 0,0 0 0,-1 1 0,0-2 0,-1 2 0,0 1 0,2-1 0,0 2 0,0-2 0,1-3 0,-2 3 0,1 0 0,0 0 0,0 0 0,0-2 0,-1 2 0,0-1 0,-2 1 0,2 0 0,-1-1 0,0 1 0,2 0 0,-1-1 0,-1 1 0,1 0 0,-1 1 0,1-2 0,1 1 0,0-1 0,-1-1 0,-1 2 0,0 0 0,0-1 0,1 1 0,1-2 0,-1 2 0,1-2 0,-2 2 0,3-2 0,-3 2 0,0 0 0,-1 0 0,-1 1 0,2-1 0,1 0 0,1-2 0,-1 2 0,-2 1 0,0 0 0,2-1 0,1-1 0,0 0 0,-1 0 0,1 0 0,-2 0 0,2 0 0,0 0 0,-1 1 0,1 0 0,-1-1 0,1 0 0,1-1 0,-1 2 0,0 0 0,0 0 0,-1-1 0,1 2 0,-1-1 0,0 1 0,1-2 0,0 0 0,0 2 0,-1-1 0,-2 2 0,2-1 0,0 0 0,1-1 0,1-1 0,-1 2 0,-1-3 0,-1 3 0,1-2 0,-1 2 0,2-1 0,1-1 0,-1 2 0,-2 1 0,-1 1 0,-1 2 0,0-1 0,1-1 0,-1 1 0,1 0 0,-1-1 0,0 2 0,0 0 0,-1-1 0,0 0 0,1 1 0,0 1 0,1 1 0,0-1 0,-1 3 0,-3 3 0,-1 2 0,0-1 0,7-9 0,1-5 0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43.046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1 24575,'0'0'0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43.047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 1 24575,'0'0'0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09.480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1 200 24575,'6'-6'0,"0"1"0,-4 2 0,-1 2 0,-2-4 0,1 0 0,0-1 0,1 1 0,0 3 0,0-1 0,1 1 0,-1-1 0,1 1 0,1-1 0,-1-3 0,0 1 0,0 2 0,-1 0 0,1 2 0,0-2 0,-2 2 0,4-3 0,-2-1 0,3 0 0,0-1 0,-1 2 0,1 0 0,-3 2 0,1-1 0,1 1 0,-3 1 0,3-1 0,-1-1 0,0 0 0,2 0 0,-3-1 0,1 3 0,-2-2 0,1 2 0,1 0 0,-1-1 0,2-1 0,1 1 0,-1-1 0,1 1 0,-3 1 0,2 0 0,-1 0 0,0 1 0,1-3 0,0 2 0,-1 0 0,0-1 0,2 0 0,-3 1 0,1 0 0,-1 1 0,2-3 0,-1 1 0,2 0 0,-2 0 0,1 1 0,-1 1 0,0-2 0,-2 2 0,2-1 0,1-1 0,-1 2 0,4-2 0,-2 0 0,-4 1 0,3 1 0,-2 0 0,2-2 0,-2 1 0,2 0 0,0 0 0,-1 1 0,1 0 0,-1-2 0,-1 1 0,3 0 0,-1 0 0,1-1 0,-1 2 0,-1 0 0,0-1 0,1 0 0,-2 1 0,2 0 0,-1 0 0,1 0 0,0-1 0,0-1 0,3 1 0,-3 1 0,3 0 0,-3 0 0,1 0 0,-1 0 0,-1-1 0,-1 0 0,3 1 0,0-2 0,1 2 0,0 0 0,2 0 0,0 0 0,-2-1 0,3 0 0,-1 1 0,-2 0 0,3 0 0,-7 0 0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43.048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0 24575,'0'0'0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43.049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 1 24575,'0'0'0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43.050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 1 24575,'0'0'0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43.079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15 440 24575,'-2'8'0,"-5"25"0,4-16 0,1-6 0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46.029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2554 1 24575,'-24'6'0,"8"-3"0,2 3 0,8-2 0,-3 2 0,-1-1 0,-2 1 0,-2-1 0,1 1 0,3-1 0,2 0 0,2-1 0,1-1 0,-1 1 0,1-1 0,-1 1 0,0-1 0,0 1 0,1 0 0,-1 0 0,2-1 0,-2 2 0,0 0 0,0-1 0,-1 1 0,4-1 0,-2 0 0,0 1 0,-2 0 0,0-1 0,0 0 0,2 1 0,0-1 0,0 1 0,-1-1 0,-3 2 0,0 0 0,0 1 0,3-2 0,2-1 0,-2 2 0,2-3 0,-3 3 0,2-2 0,0 0 0,0 1 0,-2 0 0,1 0 0,-3 1 0,3-2 0,2 1 0,-1-1 0,0 0 0,-1 0 0,0 0 0,0 1 0,0-1 0,1-1 0,-2 2 0,-1-1 0,-4 2 0,2-1 0,1 0 0,2-1 0,2-2 0,-1 3 0,2-3 0,-3 3 0,1 0 0,-1-1 0,-1 2 0,0-1 0,0 0 0,1 0 0,3-1 0,-2 0 0,0 2 0,1-2 0,-2 1 0,3-2 0,-1 1 0,-3 2 0,1-2 0,-3 4 0,6-5 0,-1 2 0,-1-1 0,0 0 0,-1 1 0,1 0 0,1-2 0,1 2 0,-2-2 0,0 1 0,-1 0 0,2 1 0,0-1 0,0 0 0,0 0 0,-1 0 0,-1 1 0,2 0 0,0-1 0,-1 1 0,1-1 0,-4 1 0,2 0 0,1-1 0,0 1 0,2-1 0,-3 2 0,2-2 0,-4 2 0,3-2 0,1 0 0,-1 0 0,2 0 0,-3 1 0,2-1 0,0 1 0,-1 0 0,2-2 0,-3 4 0,1-4 0,-1 3 0,1-2 0,2-1 0,-1 3 0,0-1 0,-2 2 0,2-3 0,0 0 0,-1 1 0,1-2 0,-3 3 0,0 0 0,-2 1 0,0 1 0,2-1 0,1-1 0,2-1 0,-1 0 0,-1 0 0,0-1 0,-1 0 0,2-1 0,1 0 0,-1 1 0,2 0 0,-3 1 0,0 0 0,1 0 0,1-1 0,0-1 0,0 2 0,-1-1 0,0 1 0,2-1 0,-2 1 0,2 0 0,-2 0 0,1 0 0,0-1 0,1 0 0,-1 1 0,1-1 0,-2 1 0,0 0 0,1-1 0,1 0 0,-1 1 0,0 0 0,-2 1 0,0-1 0,1 1 0,1-2 0,0 0 0,1 1 0,-2 0 0,0 1 0,2-3 0,-2 3 0,1-2 0,-1 1 0,0-1 0,2 0 0,-2 0 0,1 0 0,-2 2 0,1-2 0,1 0 0,0 1 0,0-2 0,0 2 0,-1 0 0,-1-1 0,1 1 0,0-1 0,2-1 0,-2 1 0,1-1 0,-2 2 0,0-1 0,1 1 0,1 0 0,1-2 0,-4 3 0,2-1 0,-3 1 0,4-2 0,1 0 0,-1 1 0,1 0 0,-1 0 0,1 0 0,-1-1 0,1 0 0,-2 1 0,1 0 0,-1-1 0,2 2 0,-1-2 0,-2 3 0,-1 0 0,0 0 0,2 0 0,3-3 0,-1 0 0,-2 2 0,-1 1 0,0-2 0,1 0 0,2-2 0,-1 0 0,-2 1 0,-2 2 0,-2 2 0,0 1 0,1-1 0,5-3 0,2-1 0,-3 1 0,0-1 0,-3 3 0,0-1 0,1-1 0,2 1 0,2-1 0,-1 1 0,0-2 0,-3 2 0,1 0 0,-1 0 0,0 0 0,2-1 0,2 0 0,-1-1 0,-1 1 0,0 0 0,-1 0 0,1 1 0,-1 2 0,-1 0 0,1-1 0,1-1 0,0-1 0,1 1 0,0-1 0,0 1 0,1-2 0,0 1 0,-2 1 0,1-1 0,-2 2 0,3-2 0,-4 3 0,2-3 0,1 1 0,-1 1 0,4-4 0,-8 6 0,1 0 0,-6 4 0,1 0 0,1-2 0,2-2 0,3-2 0,-1 0 0,0 0 0,0 0 0,-1 1 0,3-2 0,-1 0 0,2-1 0,2-1 0,-2 0 0,1 0 0,-2 2 0,0 0 0,0 0 0,-1 1 0,0-1 0,0 1 0,0 0 0,0 0 0,-1 0 0,2-1 0,2-1 0,1-1 0,-2 3 0,1-2 0,-3 4 0,1-2 0,1 1 0,0-1 0,2-1 0,0-1 0,-1 0 0,-2 2 0,-1 1 0,-1 2 0,0 0 0,-1-1 0,0 1 0,-1 0 0,0 1 0,1-2 0,2-2 0,3-1 0,-1-2 0,0 3 0,-2 1 0,-1-1 0,2 0 0,1-1 0,-1 1 0,3-2 0,-1 2 0,1-3 0,2 1 0,-4 3 0,2-3 0,-2 1 0,2-1 0,0 0 0,-1 2 0,-3 2 0,2-2 0,-3 3 0,3-4 0,-1 1 0,3-1 0,1-1 0,-2 1 0,0 0 0,-3 3 0,2-1 0,1 0 0,1-2 0,2-2 0,-3 3 0,0 0 0,-3 3 0,1-1 0,0 1 0,0-1 0,-1 1 0,0 0 0,1-1 0,0 0 0,-1-1 0,-1 1 0,-1 1 0,0 1 0,-1 1 0,0 0 0,0-1 0,1-1 0,0 2 0,0 2 0,-1 2 0,-3 5 0,-2 2 0,1 0 0,1-3 0,5-5 0,4-8 0,3-3 0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46.054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15 440 24575,'-2'7'0,"-5"27"0,4-17 0,1-5 0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46.055"/>
    </inkml:context>
    <inkml:brush xml:id="br0">
      <inkml:brushProperty name="width" value="0.1" units="cm"/>
      <inkml:brushProperty name="height" value="0.1" units="cm"/>
      <inkml:brushProperty name="color" value="#050819"/>
    </inkml:brush>
  </inkml:definitions>
  <inkml:trace contextRef="#ctx0" brushRef="#br0">0 153 24575,'0'-9'0,"0"0"0,1 8 0,0 0 0,-1-3 0,3 2 0,1-2 0,-3 1 0,1 2 0,0-1 0,1 0 0,1 0 0,0 1 0,-3-2 0,2 3 0,-1-1 0,1 0 0,-1-3 0,3 3 0,-2-2 0,0 2 0,-2 0 0,2-1 0,2-1 0,2-2 0,0 1 0,-1 0 0,-2 2 0,-2 1 0,2-1 0,-3 0 0,4-2 0,0 0 0,-1 1 0,1-1 0,-2 3 0,1-2 0,-1 2 0,0 0 0,1-2 0,-1 1 0,0 1 0,-1-1 0,1 1 0,0-1 0,0 2 0,0-3 0,2 2 0,-3 0 0,2 1 0,-1-2 0,0 0 0,2-1 0,2 0 0,1 1 0,0-1 0,-2 1 0,-2 1 0,1 0 0,0-2 0,-2 3 0,2-2 0,-1 2 0,0-1 0,-3-1 0,5 2 0,-2-1 0,2 0 0,0 1 0,-1 0 0,-1-1 0,0 1 0,1-2 0,2 2 0,2 0 0,0-1 0,-1 0 0,-1 1 0,-2 0 0,-1 0 0,0 0 0,0 0 0,3 0 0,0 0 0,-1 0 0,-1 0 0,-3 0 0,3 0 0,0 0 0,0 0 0,0 0 0,0 2 0,-1-2 0,1 3 0,-1-2 0,-2 0 0,2 1 0,-2-1 0,1 0 0,0 0 0,1 1 0,1 0 0,0 1 0,-1-2 0,-2 0 0,1 2 0,-2-3 0,3 3 0,0-1 0,-1-1 0,1 3 0,-1-4 0,-1 3 0,0-1 0,1 0 0,1 2 0,-1-2 0,1 1 0,0-1 0,-2 1 0,1-2 0,-2 1 0,2 0 0,-1 1 0,3 0 0,-1-1 0,-2 1 0,0-2 0,0 3 0,-1-4 0,3 4 0,-2-2 0,0 1 0,1 0 0,0 0 0,-1 0 0,0 0 0,0-1 0,1 1 0,-2-1 0,3 2 0,-3 0 0,3 0 0,-3-2 0,3 3 0,-2-2 0,-1 0 0,1-1 0,-1 0 0,0 2 0,1-2 0,1 2 0,-1 1 0,1-4 0,-2 3 0,0-2 0,2 1 0,-2-2 0,0 2 0,2-1 0,-1 2 0,2 0 0,0-1 0,0 2 0,-3 0 0,1-1 0,0-2 0,-1 2 0,0-3 0,1 2 0,0-2 0,0 3 0,1 0 0,-2-1 0,1 1 0,0-1 0,-1 0 0,-1-2 0,1 3 0,0-1 0,1 0 0,-1-1 0,-1 1 0,1-1 0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46.056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1 200 24575,'6'-6'0,"0"1"0,-4 2 0,-1 2 0,-2-4 0,1 0 0,0-1 0,1 1 0,0 3 0,0-1 0,1 1 0,-1-1 0,1 1 0,1-1 0,-1-3 0,0 1 0,0 2 0,-1 0 0,1 2 0,0-2 0,-2 2 0,4-3 0,-2-1 0,3 0 0,0-1 0,-1 2 0,1 0 0,-3 2 0,1-1 0,1 1 0,-3 1 0,3-1 0,-1-1 0,0 0 0,2 0 0,-3-1 0,1 3 0,-2-2 0,1 2 0,1 0 0,-1-1 0,2-1 0,1 1 0,-1-1 0,1 1 0,-3 1 0,2 0 0,-1 0 0,0 1 0,1-3 0,0 2 0,-1 0 0,0-1 0,2 0 0,-3 1 0,1 0 0,-1 1 0,2-3 0,-1 1 0,2 0 0,-2 0 0,1 1 0,-1 1 0,0-2 0,-2 2 0,2-1 0,1-1 0,-1 2 0,4-2 0,-2 0 0,-4 1 0,3 1 0,-2 0 0,2-2 0,-2 1 0,2 0 0,0 0 0,-1 1 0,1 0 0,-1-2 0,-1 1 0,3 0 0,-1 0 0,1-1 0,-1 2 0,-1 0 0,0-1 0,1 0 0,-2 1 0,2 0 0,-1 0 0,1 0 0,0-1 0,0-1 0,3 1 0,-3 1 0,3 0 0,-3 0 0,1 0 0,-1 0 0,-1-1 0,-1 0 0,3 1 0,0-2 0,1 2 0,0 0 0,2 0 0,0 0 0,-2-1 0,3 0 0,-1 1 0,-2 0 0,3 0 0,-7 0 0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46.057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0 139 24575,'5'-4'0,"0"0"0,-4 2 0,0 2 0,2-3 0,-1 1 0,1-2 0,-1 2 0,0 0 0,0 0 0,1 1 0,0 0 0,1-2 0,-1 2 0,-1 0 0,-1-2 0,4 2 0,-2-2 0,2 0 0,0-1 0,-2 1 0,4 0 0,-5 3 0,1-3 0,-1 3 0,1-2 0,-1 0 0,2 1 0,-3-1 0,1 2 0,1-3 0,-1 1 0,2 1 0,1-3 0,-2 3 0,-1-1 0,-1 1 0,2-1 0,1 0 0,-1-1 0,2 1 0,0-1 0,0 0 0,0 1 0,-1 0 0,0 2 0,-3-2 0,3 1 0,-3-1 0,5 0 0,-3 1 0,-1-1 0,-1 1 0,3-1 0,-1 0 0,0 0 0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46.058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65 24575,'14'-5'0,"-3"2"0,-5 1 0,-2 2 0,-2-2 0,2 2 0,-3-1 0,4-1 0,-2 0 0,0-1 0,1 3 0,-1-3 0,-2 2 0,1-1 0,2 2 0,-1-3 0,-1 2 0,-11 1 0,6 0 0,-7 0 0,5 1 0,0 0 0,4 1 0,9-2 0,-2-2 0,6 0 0,-6 1 0,0-1 0,-1 1 0,0 0 0,0 0 0,-3-1 0,3 0 0,-2 2 0,1-1 0,-2 1 0,1 0 0,0 0 0,0 0 0,-1-2 0,2 1 0,-1 0 0,2 0 0,-3 1 0,0-2 0,1 2 0,1-1 0,1 1 0,1 0 0,0 0 0,0 0 0,-1 0 0,0 0 0,-1 0 0,-2 0 0,3 0 0,-1 0 0,1 0 0,-1 0 0,0 1 0,1 1 0,-2-2 0,1 1 0,4 1 0,-5 0 0,2-1 0,-1 0 0,0 0 0,-1 1 0,2-1 0,-1 0 0,-1 2 0,0-3 0,0 1 0,1 0 0,-2 2 0,2-2 0,1 3 0,-2-3 0,2 2 0,-1-1 0,0 0 0,0 1 0,2 0 0,-1 1 0,0-1 0,0 0 0,-2 0 0,1-2 0,0 3 0,-2-3 0,1 2 0,1-1 0,-2 1 0,1-2 0,-1 1 0,2 1 0,0-1 0,-2 1 0,3-2 0,-3 1 0,1 1 0,-1-2 0,1 2 0,-1-1 0,3 2 0,-2-2 0,1 1 0,-3 1 0,1-2 0,1 2 0,1-2 0,-2 2 0,2-2 0,-2 1 0,2 1 0,-2-2 0,1 3 0,-2-2 0,2-1 0,-1 1 0,1-1 0,-1-1 0,2 3 0,-3-3 0,3 2 0,-2-2 0,0 2 0,-7-11 0,2 6 0,-4-7 0,3 5 0,0 0 0,2 2 0,-2-2 0,3 3 0,-2 0 0,1-1 0,-2 1 0,2 0 0,-1 1 0,1-2 0,0-1 0,-1 2 0,1-2 0,9 3 0,-5 2 0,8 0 0,-5 2 0,-1-3 0,1 3 0,-3-3 0</inkml:trace>
  <inkml:trace contextRef="#ctx0" brushRef="#br0" timeOffset="1">420 140 24575,'3'2'0,"-1"-1"0,-1 0 0,2 2 0,-9-10 0</inkml:trace>
  <inkml:trace contextRef="#ctx0" brushRef="#br0" timeOffset="2">415 134 24575,'-4'-3'0,"3"0"0,0 3 0,-2-2 0,1 0 0,-2 0 0,2-1 0,1 1 0,-3 1 0,4-2 0,-1 2 0,-2-3 0,2 3 0,0-2 0</inkml:trace>
  <inkml:trace contextRef="#ctx0" brushRef="#br0" timeOffset="3">370 92 24575,'-1'-1'0,"-1"-2"0,-1 2 0,1 0 0,-1-2 0,0 1 0,0-1 0,-2 1 0,4-1 0,-2 1 0,1 2 0,1-1 0,-3-2 0,0 1 0,2-1 0,-3 1 0,0-1 0,1 1 0,1 0 0,0 0 0,0 1 0,0-1 0,-1 1 0,0-1 0,-1 1 0,0-2 0,0 1 0,0-1 0,-2 1 0,2-1 0,-4 1 0,0-1 0,1 1 0,0 2 0,1-2 0,2 2 0,0 0 0,1 0 0,-1-1 0,-2 0 0,0 0 0,0 1 0,2 0 0,0 0 0,1 0 0,-1 0 0,3 0 0,-3 0 0,-3 0 0,0 0 0,-1 0 0,2 0 0,0 0 0,4 0 0,-1 0 0,0 0 0,-1 0 0,-1 0 0,0 0 0,-2 0 0,3 0 0,0 0 0,3 0 0,-2 0 0,2 0 0,-2 0 0,1 0 0,1 0 0,9-2 0,-5 1 0,9-1 0,-5 0 0,1 0 0,1-1 0,1 2 0,-1 0 0,1 0 0,-1-1 0,-4 2 0,0-1 0,-1 1 0,2-1 0,-2 1 0,2 0 0,2 0 0,-2 0 0,-2 0 0,1 0 0,0 0 0,-2 0 0,3 0 0,-4 0 0,3 0 0,-1 1 0,2-1 0,-2 1 0,1-1 0,0 2 0,0-1 0,-2 0 0,3 0 0,-1 1 0,-2-1 0,2 0 0,0-1 0,-3 1 0,3-1 0,-1 3 0,1-2 0,0 2 0,0-2 0,-1 0 0,1 2 0,-1-3 0,-1 1 0,0 0 0,2 2 0,0-2 0,-2 0 0,1 2 0,1-2 0,-2 1 0,3 0 0,-2-1 0,0 0 0,-1 0 0,0 2 0,1-2 0,0 1 0,-1 0 0,0 0 0,0-1 0,0 1 0,1 0 0,-1 1 0,3-1 0,-4-1 0,3 1 0,-1 0 0,1 1 0,-1-2 0,0 1 0,0 1 0,-1-2 0,2 2 0,-3-2 0,3 0 0,-2 2 0,2-2 0,-3 1 0,2-1 0,-1 1 0</inkml:trace>
  <inkml:trace contextRef="#ctx0" brushRef="#br0" timeOffset="4">387 104 24575,'0'2'0,"1"-1"0,1 1 0,2 1 0,-1-1 0,-1 1 0,2-1 0,-3 1 0,1-2 0,1 3 0,-1-2 0,2 2 0</inkml:trace>
  <inkml:trace contextRef="#ctx0" brushRef="#br0" timeOffset="5">423 140 24575,'2'3'0,"-1"-1"0,1 0 0,1 0 0,-3-1 0,4 2 0,-3-2 0,3 3 0,-3-3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09.481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0 139 24575,'5'-4'0,"0"0"0,-4 2 0,0 2 0,2-3 0,-1 1 0,1-2 0,-1 2 0,0 0 0,0 0 0,1 1 0,0 0 0,1-2 0,-1 2 0,-1 0 0,-1-2 0,4 2 0,-2-2 0,2 0 0,0-1 0,-2 1 0,4 0 0,-5 3 0,1-3 0,-1 3 0,1-2 0,-1 0 0,2 1 0,-3-1 0,1 2 0,1-3 0,-1 1 0,2 1 0,1-3 0,-2 3 0,-1-1 0,-1 1 0,2-1 0,1 0 0,-1-1 0,2 1 0,0-1 0,0 0 0,0 1 0,-1 0 0,0 2 0,-3-2 0,3 1 0,-3-1 0,5 0 0,-3 1 0,-1-1 0,-1 1 0,3-1 0,-1 0 0,0 0 0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46.064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307 186 24575,'-11'-6'0,"2"0"0,5 1 0,1 1 0,1 3 0,0 1 0,1-4 0,-2 3 0,1-3 0,-1 3 0,1-1 0,1-1 0,-2 2 0,1 0 0,0-2 0,-1-1 0,-2 2 0,1-3 0,1 1 0,-2 1 0,4 0 0,-1 2 0,0-2 0,0 1 0,-1-3 0,0 0 0,-2 1 0,0-1 0,1 3 0,3-1 0,-2 1 0,1 2 0,-1-3 0,-2 1 0,0-3 0,0 1 0,-1 2 0,4-2 0,-1 3 0,2-2 0,-1 2 0,-1 0 0,-2-1 0,0-1 0,0-1 0,0 1 0,0 0 0,1 1 0,2 0 0,1 1 0,-2 1 0,0-1 0,0-1 0,-1 0 0,-1 1 0,0-2 0,2 1 0,0 2 0,1-2 0,-1 1 0,1-1 0,-5 0 0,4-1 0,-2 1 0,0 0 0,2 1 0,0 1 0,1-2 0,-1 2 0,1-1 0,-3 0 0,3-2 0,-2 3 0,0-2 0,2 1 0,-2-1 0,3 2 0,-3 0 0,-2-1 0,4 0 0,-3 0 0,3-1 0,0 2 0,-2 0 0,2 0 0,-5 0 0,4 0 0,-1-1 0,1 1 0,1-1 0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46.065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0 24575,'10'4'0,"0"-1"0,-5 1 0,0 1 0,0-1 0,-1 0 0,-1 1 0,1-2 0,1 1 0,0 0 0,1 1 0,-2-2 0,2 2 0,-3-3 0,-1 1 0,1-1 0,-2 0 0,1 2 0,1 1 0,2-1 0,-2 2 0,1-1 0,1 1 0,-1 1 0,0 0 0,-1-1 0,1-1 0,0 0 0,0-1 0,-2-1 0,1 1 0,1 0 0,1-1 0,3 4 0,-2-1 0,3 0 0,-2 2 0,-2-2 0,1 0 0,-1-1 0,0 1 0,2-1 0,-2 0 0,1 0 0,1 1 0,2 1 0,0-1 0,-1 0 0,-1 0 0,0-1 0,-2 0 0,0-2 0,-1 0 0,-3 0 0,1-1 0,0 0 0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46.066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0 24575,'10'12'0,"-1"-3"0,-3 0 0,0-3 0,-1-1 0,-2-1 0,-1 1 0,-1-3 0,2 1 0,-1-2 0,-1 1 0,3 1 0,0 1 0,1-3 0,0 1 0,-1 1 0,-2-3 0,-1 1 0,1 0 0,0 2 0,2 1 0,0-2 0,-1 2 0,1-2 0,0 2 0,-2-2 0,3 2 0,-1 0 0,-2-2 0,3 2 0,-3-1 0,0-1 0,1 1 0,0-1 0,-1 2 0,1-2 0,0 2 0,0-1 0,-1-1 0,1-1 0,-1 2 0,1-1 0,0 2 0,2 0 0,0-2 0,1 3 0,0 0 0,-1 0 0,0 0 0,0-1 0,-2 0 0,2-1 0,0 1 0,0 0 0,0-2 0,-2 3 0,2-1 0,2 0 0,-3-1 0,3 1 0,-1 0 0,-1 0 0,1-1 0,-2 1 0,0 0 0,1-1 0,-1 1 0,0 0 0,0-2 0,1 3 0,-1-2 0,-2-1 0,3 2 0,-2-1 0,0 0 0,2 1 0,-2 0 0,1-1 0,0 1 0,1 2 0,2-1 0,1 2 0,1 0 0,-4-2 0,5 4 0,-4-4 0,3 2 0,0 1 0,-3-3 0,0 1 0,-1-1 0,1 0 0,0 0 0,-2 0 0,1 0 0,0-2 0,0 1 0,-1 0 0,0 1 0,1 0 0,-1-3 0,3 3 0,-2-1 0,1 1 0,-1-1 0,0-2 0,0 3 0,0-1 0,-1-3 0,-1 2 0,-2-2 0,1 0 0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46.067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1 132 24575,'2'-8'0,"2"2"0,-1 1 0,2 1 0,-2 2 0,0-2 0,-1 1 0,1 1 0,-2-2 0,3 2 0,-2-1 0,2 1 0,-4 2 0,4-3 0,-2 1 0,1-1 0,-1 1 0,2-1 0,-2 1 0,2 1 0,-3-1 0,2 0 0,-1 1 0,1-4 0,1 2 0,-1 1 0,0-1 0,-1 1 0,1 0 0,1-1 0,-1 0 0,5-2 0,-1 2 0,-2-2 0,-1 2 0,0 2 0,-1 0 0,2-2 0,-2 1 0,1-2 0,0 1 0,1 3 0,-1-1 0,0 0 0,-2 0 0,1-1 0,1 1 0,-1 0 0,1-2 0,1 3 0,-4-1 0,3 1 0,1-1 0,0 1 0,2 0 0,0 0 0,-2 0 0,1 0 0,-4 0 0,1 0 0,3 0 0,0 0 0,3 0 0,-2 0 0,0 0 0,-2 0 0,0 0 0,-2 0 0,1 0 0,1 1 0,1-1 0,0 1 0,-2 1 0,-1-2 0,-1 0 0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46.068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37 24575,'24'-3'0,"-1"-2"0,1-2 0,1 1 0,-4 1 0,-1 1 0,-4 2 0,-4 1 0,3-1 0,-2 2 0,0-1 0,1 0 0,0 1 0,1 0 0,1 0 0,-1 0 0,0 0 0,-2 0 0,1 0 0,-2 0 0,0 0 0,-2 0 0,-2 1 0,1 0 0,0 1 0,-2 1 0,1 0 0,-2-1 0,0 0 0,-2 0 0,-1-1 0,1 1 0,-1-1 0,-1-1 0,-1 1 0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46.069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24575,'17'0'0,"3"0"0,3 0 0,2 0 0,-1 0 0,4 0 0,0 0 0,5 0 0,0 0 0,4 0 0,7 1 0,1 3 0,2 5 0,-20-2 0,2 2 0,-14-5 0,-3 2 0,-2-2 0,-6-2 0,-2-1 0,-2-1 0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46.070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24575,'7'6'0,"0"-1"0,-4-2 0,0-1 0,1 1 0,-3-2 0,5 3 0,-5-3 0,4 1 0,-3 0 0,0-1 0,-1 1 0,3 1 0,-2 1 0,3-1 0,-2 0 0,-1-2 0,1 0 0,-1 2 0,1-2 0,1 3 0,1-1 0,-3 0 0,2-1 0,-3 0 0,2 0 0,-1 1 0,0-2 0,1 3 0,-1-3 0,0 0 0,-1 2 0,1-2 0,2 3 0,0-2 0,-2 0 0,2 0 0,-1 1 0,0 0 0,0-2 0,1 2 0,-2-1 0,1 1 0,0-2 0,0 3 0,2-2 0,-3 2 0,2-2 0,-2 1 0,1-2 0,1 3 0,-2-3 0,2 2 0,-2-1 0,2-1 0,-1 2 0,-1-2 0,1 3 0,0-2 0,2 2 0,-2 0 0,2-1 0,-2 0 0,2 1 0,-1-2 0,0 1 0,1-1 0,-3 1 0,2-1 0,1 1 0,-3 0 0,1-2 0,-2 2 0,2-2 0,-1 2 0,1-1 0,0 1 0,2 3 0,-1-4 0,2 5 0,-4-6 0,-1 1 0,1 0 0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46.071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1 24575,'4'7'0,"1"-2"0,-5-3 0,1-1 0,3 3 0,-3-1 0,4 1 0,-3 0 0,1 0 0,-1-1 0,2 0 0,-3 1 0,3-3 0,-4 1 0,3 1 0,-1-2 0,-1 3 0,2-3 0,-1 3 0,3-1 0,-1 0 0,-2 2 0,1-3 0,-1 2 0,0-1 0,0-2 0,1 1 0,-2 1 0,3 0 0,-1 1 0,0 0 0,1 0 0,-3-1 0,2 0 0,0-1 0,-3 1 0,2-1 0,1 1 0,1 1 0,-2-2 0,1 2 0,-1-2 0,1 2 0,0-2 0,0 2 0,1 0 0,1 0 0,-3-1 0,3 1 0,0 0 0,1 1 0,0-1 0,-1 1 0,0 0 0,-1-2 0,0 1 0,0 0 0,-1-1 0,1 2 0,0 0 0,-1 0 0,2 0 0,-1 3 0,0-1 0,1 1 0,0-1 0,-1-2 0,-3-4 0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46.072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24575,'0'0'0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46.073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0 24575,'11'5'0,"-1"0"0,0 1 0,-2 0 0,-2 1 0,0-5 0,-1 2 0,0 0 0,0 1 0,1-2 0,-2 0 0,1 2 0,-1-3 0,-1 1 0,1 0 0,0 0 0,-2 1 0,2-3 0,-3 1 0,2 1 0,-1-2 0,1 3 0,2 0 0,-2-2 0,1 2 0,0-1 0,-2 0 0,0-2 0,0 0 0,0 2 0,0 1 0,3-2 0,0 2 0,-2 1 0,2-1 0,-1-2 0,0 3 0,-2-2 0,3 0 0,-2 1 0,-1 0 0,2-2 0,-3 2 0,3 1 0,0-3 0,-1 2 0,4 1 0,-2 0 0,0 0 0,-2 0 0,0-4 0,-3 3 0,2-3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09.482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65 24575,'14'-5'0,"-3"2"0,-5 1 0,-2 2 0,-2-2 0,2 2 0,-3-1 0,4-1 0,-2 0 0,0-1 0,1 3 0,-1-3 0,-2 2 0,1-1 0,2 2 0,-1-3 0,-1 2 0,-11 1 0,6 0 0,-7 0 0,5 1 0,0 0 0,4 1 0,9-2 0,-2-2 0,6 0 0,-6 1 0,0-1 0,-1 1 0,0 0 0,0 0 0,-3-1 0,3 0 0,-2 2 0,1-1 0,-2 1 0,1 0 0,0 0 0,0 0 0,-1-2 0,2 1 0,-1 0 0,2 0 0,-3 1 0,0-2 0,1 2 0,1-1 0,1 1 0,1 0 0,0 0 0,0 0 0,-1 0 0,0 0 0,-1 0 0,-2 0 0,3 0 0,-1 0 0,1 0 0,-1 0 0,0 1 0,1 1 0,-2-2 0,1 1 0,4 1 0,-5 0 0,2-1 0,-1 0 0,0 0 0,-1 1 0,2-1 0,-1 0 0,-1 2 0,0-3 0,0 1 0,1 0 0,-2 2 0,2-2 0,1 3 0,-2-3 0,2 2 0,-1-1 0,0 0 0,0 1 0,2 0 0,-1 1 0,0-1 0,0 0 0,-2 0 0,1-2 0,0 3 0,-2-3 0,1 2 0,1-1 0,-2 1 0,1-2 0,-1 1 0,2 1 0,0-1 0,-2 1 0,3-2 0,-3 1 0,1 1 0,-1-2 0,1 2 0,-1-1 0,3 2 0,-2-2 0,1 1 0,-3 1 0,1-2 0,1 2 0,1-2 0,-2 2 0,2-2 0,-2 1 0,2 1 0,-2-2 0,1 3 0,-2-2 0,2-1 0,-1 1 0,1-1 0,-1-1 0,2 3 0,-3-3 0,3 2 0,-2-2 0,0 2 0,-7-11 0,2 6 0,-4-7 0,3 5 0,0 0 0,2 2 0,-2-2 0,3 3 0,-2 0 0,1-1 0,-2 1 0,2 0 0,-1 1 0,1-2 0,0-1 0,-1 2 0,1-2 0,9 3 0,-5 2 0,8 0 0,-5 2 0,-1-3 0,1 3 0,-3-3 0</inkml:trace>
  <inkml:trace contextRef="#ctx0" brushRef="#br0" timeOffset="1">420 140 24575,'3'2'0,"-1"-1"0,-1 0 0,2 2 0,-9-10 0</inkml:trace>
  <inkml:trace contextRef="#ctx0" brushRef="#br0" timeOffset="2">415 134 24575,'-4'-3'0,"3"0"0,0 3 0,-2-2 0,1 0 0,-2 0 0,2-1 0,1 1 0,-3 1 0,4-2 0,-1 2 0,-2-3 0,2 3 0,0-2 0</inkml:trace>
  <inkml:trace contextRef="#ctx0" brushRef="#br0" timeOffset="3">370 92 24575,'-1'-1'0,"-1"-2"0,-1 2 0,1 0 0,-1-2 0,0 1 0,0-1 0,-2 1 0,4-1 0,-2 1 0,1 2 0,1-1 0,-3-2 0,0 1 0,2-1 0,-3 1 0,0-1 0,1 1 0,1 0 0,0 0 0,0 1 0,0-1 0,-1 1 0,0-1 0,-1 1 0,0-2 0,0 1 0,0-1 0,-2 1 0,2-1 0,-4 1 0,0-1 0,1 1 0,0 2 0,1-2 0,2 2 0,0 0 0,1 0 0,-1-1 0,-2 0 0,0 0 0,0 1 0,2 0 0,0 0 0,1 0 0,-1 0 0,3 0 0,-3 0 0,-3 0 0,0 0 0,-1 0 0,2 0 0,0 0 0,4 0 0,-1 0 0,0 0 0,-1 0 0,-1 0 0,0 0 0,-2 0 0,3 0 0,0 0 0,3 0 0,-2 0 0,2 0 0,-2 0 0,1 0 0,1 0 0,9-2 0,-5 1 0,9-1 0,-5 0 0,1 0 0,1-1 0,1 2 0,-1 0 0,1 0 0,-1-1 0,-4 2 0,0-1 0,-1 1 0,2-1 0,-2 1 0,2 0 0,2 0 0,-2 0 0,-2 0 0,1 0 0,0 0 0,-2 0 0,3 0 0,-4 0 0,3 0 0,-1 1 0,2-1 0,-2 1 0,1-1 0,0 2 0,0-1 0,-2 0 0,3 0 0,-1 1 0,-2-1 0,2 0 0,0-1 0,-3 1 0,3-1 0,-1 3 0,1-2 0,0 2 0,0-2 0,-1 0 0,1 2 0,-1-3 0,-1 1 0,0 0 0,2 2 0,0-2 0,-2 0 0,1 2 0,1-2 0,-2 1 0,3 0 0,-2-1 0,0 0 0,-1 0 0,0 2 0,1-2 0,0 1 0,-1 0 0,0 0 0,0-1 0,0 1 0,1 0 0,-1 1 0,3-1 0,-4-1 0,3 1 0,-1 0 0,1 1 0,-1-2 0,0 1 0,0 1 0,-1-2 0,2 2 0,-3-2 0,3 0 0,-2 2 0,2-2 0,-3 1 0,2-1 0,-1 1 0</inkml:trace>
  <inkml:trace contextRef="#ctx0" brushRef="#br0" timeOffset="4">387 104 24575,'0'2'0,"1"-1"0,1 1 0,2 1 0,-1-1 0,-1 1 0,2-1 0,-3 1 0,1-2 0,1 3 0,-1-2 0,2 2 0</inkml:trace>
  <inkml:trace contextRef="#ctx0" brushRef="#br0" timeOffset="5">423 140 24575,'2'3'0,"-1"-1"0,1 0 0,1 0 0,-3-1 0,4 2 0,-3-2 0,3 3 0,-3-3 0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46.074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0 24575,'10'2'0,"0"2"0,-5 0 0,1 0 0,-1-1 0,-1 1 0,1-1 0,-2 2 0,2-2 0,0 0 0,-1 1 0,-1-3 0,0 3 0,1-3 0,-1 1 0,0 1 0,0-3 0,-1 2 0,1-1 0,0 1 0,1 1 0,0 1 0,0-1 0,-2 0 0,2 0 0,-2-3 0,1 2 0,-1 1 0,1-1 0,2 2 0,-1 0 0,1 1 0,-1 0 0,0-2 0,-1 0 0,-3-2 0,0 2 0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46.075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7 24575,'7'-1'0,"-2"0"0,-2 0 0,-1-1 0,1 2 0,-1 0 0,1-1 0,1 0 0,-2 1 0,1 0 0,-1 0 0,2 0 0,-2 0 0,1 0 0,-1 0 0,2 0 0,-2 0 0,1 0 0,-1 0 0,1 0 0,-1 0 0,3 0 0,-3 0 0,3 0 0,-4 0 0,1 0 0,1 1 0,1 0 0,-3 1 0,1-1 0,1 1 0,-1 1 0,1-1 0,-1 1 0,1 1 0,-1-3 0,-1 1 0,3 0 0,-1 1 0,0 0 0,0 1 0,-1-2 0,2 1 0,-1 0 0,-1 0 0,1-1 0,0 1 0,0-1 0,-2 1 0,0-1 0,2-1 0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46.030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554 1107 24575,'-1'-61'0,"-2"-10"0,1 2 0,0-26 0,2-10 0,2-3 0,4 2 0,3 24 0,1 16 0,-2 14 0,-4 8 0,-2 21 0,0-2 0,0 12 0,-1-6 0,1-3 0,-2-2 0,0-2 0,0-2 0,0 2 0,0 6 0,0 6 0,0 6 0,4 47 0,7 5 0,5 40 0,5-5 0,1-4 0,-2-3 0,-2-11 0,1-9 0,-2-4 0,1 1 0,0 2 0,-1 2 0,-1 4 0,-4 1 0,-3 2 0,-4 0 0,-3-3 0,0-6 0,-2-7 0,0-11 0,0-9 0,0-8 0,0-7 0,0-6 0,0-39 0,0-13 0,0-38 0,0-1 0,0-7 0,0-5 0,0 31 0,0-17 0,0 32 0,0-9 0,0 11 0,0 20 0,0 4 0,0 4 0,0 0 0,0 3 0,0 4 0,0 2 0,0 0 0,0-3 0,0-5 0,0 2 0,0 2 0,0 5 0,0 6 0,0 2 0,11 15 0,14 13 0,13 13 0,11 9 0,4 8 0,0 2 0,0 5 0,-6 2 0,-8-7 0,-5-2 0,-6-7 0,-1-5 0,-2-4 0,-1-3 0,3-1 0,-2-5 0,-1-3 0,-1-2 0,-3-3 0,-1 0 0,0-2 0,-1-1 0,1-1 0,-1-1 0,-3-2 0,-5-2 0,0-3 0,-8-8 0,-21-30 0,-9-10 0,-20-29 0,1-2 0,1-1 0,0 0 0,6 7 0,6 13 0,6 11 0,8 13 0,4 9 0,4 5 0,1 4 0,0 1 0,-1 0 0,-1-2 0,-1-2 0,0 0 0,-3-3 0,7 8 0,-5-7 0,5 5 0,-2-3 0,-2-1 0,5 4 0,2 1 0,2 3 0,3 1 0,-2 0 0,1 1 0,-1-2 0,0 0 0,2 2 0,-3-2 0,32 28 0,8 12 0,29 30 0,2 7 0,0 3 0,-4-2 0,-5 0 0,-10-7 0,-5-5 0,-5-7 0,-4-8 0,-2-6 0,-3-5 0,-2-5 0,-2-4 0,-2-4 0,-3-4 0,-2-2 0,0-1 0,-1-2 0,2 1 0,0 1 0,0 0 0,2 3 0,1 2 0,3 4 0,4 5 0,0 2 0,1 3 0,-2-2 0,-1-1 0,-1-4 0,-8-8 0,-1-2 0,-13-11 0,-28-31 0,-17-17 0,-28-32 0,9 6 0,8 8 0,10 10 0,7 6 0,3 5 0,3 3 0,9 10 0,1 4 0,3 1 0,1 2 0,0 1 0,2-2 0,-1 0 0,1 1 0,1 2 0,0 2 0,2 4 0,0 1 0,3 1 0,1 3 0,4 1 0,0 1 0,0 2 0,-1-5 0,-1 0 0,0-1 0,1 2 0,0 2 0,1 1 0,23 17 0,-5 2 0,18 13 0,-12-6 0,-4-3 0,-3-5 0,0 0 0,-2-1 0,-2-1 0,0-1 0,0-1 0,-3-3 0,3 4 0,-2-3 0,1 2 0,-1-1 0,1-2 0,-5-3 0,4 1 0,-3 0 0,4 1 0,1 1 0,0 1 0,-1-1 0,0 0 0,1 1 0,0 0 0,1 1 0,0 1 0,-1-2 0,0 2 0,-1-1 0,-1 1 0,0-2 0,0 0 0,0 0 0,3 1 0,0 1 0,1 1 0,-1 1 0,1-1 0,0 1 0,1 1 0,1 0 0,2 2 0,0 1 0,2 1 0,2 3 0,3 2 0,1 2 0,-1-1 0,1 2 0,1-1 0,-2-1 0,0 0 0,-2-1 0,-2-1 0,1 1 0,1 1 0,0 1 0,4 2 0,1 2 0,2 0 0,1 0 0,-4-4 0,-3-3 0,-6-5 0,-5-5 0,0 0 0,-8-6 0,-22-3 0,5-5 0,-57-26 0,16-3 0,-8-8 0,-27-17 0,-5-7 0,-5-3 0,1-1 0,12 6 0,7 4 0,21 15 0,7 3 0,-14-11 0,2 0 0,6 4 0,4 4 0,4 2 0,12 9 0,3 2 0,6 5 0,-3-1 0,-1-2 0,-2 2 0,2-1 0,6 5 0,5 5 0,6 4 0,2 4 0,8 7 0,2 26 0,8 14 0,7 26 0,5 12 0,8 8 0,3 1 0,0-2 0,0-16 0,-4-12 0,-2-11 0,-1-8 0,-1-5 0,-1-6 0,-2 0 0,1-1 0,0-1 0,-2-3 0,-2-4 0,-4-5 0,-4-3 0,-1-2 0,-17-16 0,-10-14 0,-17-19 0,-9-9 0,-7-8 0,-1-3 0,1 1 0,10 11 0,15 16 0,14 17 0,4 4 0,10 13 0,-5 1 0,11 20 0,5 15 0,8 17 0,9 11 0,2-2 0,4 3 0,-2-10 0,-4-11 0,-3-10 0,-9-16 0,-3-5 0,-5-6 0,1-3 0,-5-23 0,-4-3 0,-4-20 0,-3 9 0,1 5 0,3 10 0,8 10 0,12 6 0,17 18 0,23 16 0,12 13 0,7 6 0,-5-3 0,-17-10 0,-13-10 0,-15-9 0,-9-8 0,-11-5 0,-23-20 0,-20-12 0,-9-7 0,-3-3 0,-18-13 0,14 10 0,0-1 0,-9-12 0,-16-17 0,12 4 0,12 7 0,14 7 0,12 11 0,5 3 0,4 5 0,3 3 0,1 1 0,1 1 0,2 2 0,-1-2 0,1 1 0,4 3 0,1 4 0,5 6 0,1 7 0,2 1 0,0 1 0,-1-1 0,0-5 0,-3-3 0,0-3 0,-1-1 0,1 0 0,-2 1 0,0 0 0,2 8 0,-2-5 0,1 6 0,-3-3 0,-1-2 0,-2 2 0,-2-1 0,3 3 0,-2 0 0,1 0 0,3 3 0,0 0 0,5 5 0,0 0 0,-3 8 0,-1 3 0,-3 5 0,1 4 0,1 0 0,2 0 0,0-2 0,1-1 0,0-1 0,2-1 0,1 0 0,2-3 0,0-1 0,0-5 0,-1 5 0,0-5 0,-2 5 0,1-1 0,1 1 0,0-2 0,1 0 0,0-1 0,-1 0 0,-3 4 0,-1 2 0,0 4 0,-1 1 0,3-2 0,-1 0 0,1 0 0,-1-2 0,3-6 0,-1 4 0,2-1 0,-4 7 0,3-5 0,-3 4 0,2-2 0,-2 4 0,-2 1 0,1-1 0,1-2 0,0-1 0,-1 2 0,0 4 0,-2 3 0,-1 2 0,-1-1 0,0 3 0,1-3 0,0 1 0,2-1 0,0-4 0,0 1 0,1-2 0,-1-1 0,-2 3 0,0 0 0,-1 1 0,1-1 0,1 0 0,0 2 0,0 2 0,0 0 0,2 0 0,0-2 0,2-5 0,0-3 0,2-2 0,2-5 0,0-5 0,14-24 0,4-3 0,16-22 0,1 5 0,3-4 0,0-1 0,-3 5 0,-3 2 0,-2 3 0,-2 4 0,-3-1 0,-7 5 0,-3 2 0,-2 4 0,-1 4 0,-3 5 0,-2 5 0,-3 4 0,-7 25 0,-8 13 0,-7 32 0,-2 5 0,-1 18 0,1 3 0,2-3 0,4-8 0,5-27 0,5-16 0,1-17 0,3-13 0,1-4 0,3-24 0,8-22 0,8-23 0,14-29 0,6-6 0,2 0 0,-4 11 0,-12 31 0,-8 22 0,-8 16 0,-4 12 0,-3 8 0,-1 13 0,-1 14 0,0 11 0,0 22 0,0 23 0,3-20 0,3 20 0,3-40 0,2 6 0,0-13 0,-2-10 0,-2-9 0,-2-7 0,-2-3 0,21-50 0,-18 32 0,17-35 0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46.031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0 24575,'17'16'0,"-1"0"0,-7-7 0,-1 0 0,-2-3 0,-1 0 0,0-1 0,-1-1 0,1 2 0,1 1 0,0 0 0,2 2 0,-1-1 0,0 1 0,-1-2 0,0 0 0,1 0 0,0 0 0,0 0 0,0 1 0,0 0 0,-1 1 0,1-2 0,-3-2 0,1-2 0,1 2 0,1 0 0,1 3 0,-1-1 0,0-1 0,-1 1 0,1 0 0,0-1 0,-1 0 0,0 1 0,0-1 0,0-2 0,-1 1 0,0 0 0,-1 0 0,2 2 0,2 0 0,2 1 0,0 1 0,0-1 0,0 2 0,-1-1 0,-1 0 0,1 0 0,0 0 0,0 0 0,-1-1 0,-1-2 0,0 1 0,0 0 0,-1-1 0,2 1 0,5 5 0,-5-6 0,5 5 0,-5-5 0,2 2 0,0 2 0,-2-3 0,7 6 0,-9-7 0,10 8 0,-5-2 0,4 4 0,1 1 0,-1-1 0,-1-1 0,0-2 0,-1 1 0,0-1 0,0 0 0,2 2 0,-1-2 0,1 2 0,1 0 0,0-1 0,0 0 0,-2-1 0,0-1 0,-1-1 0,0 0 0,1-1 0,-1 0 0,0-1 0,0 0 0,1 0 0,-1-1 0,-1-1 0,-3-1 0,-5-2 0,-16-19 0,0 3 0,-16-17 0,15 15 0,-3-3 0,8 7 0,-2-2 0,1 3 0,1 0 0,1 1 0,3 3 0,0 0 0,-2 1 0,1 1 0,-2-2 0,3 2 0,0-2 0,-1-1 0,0-1 0,0 0 0,2 1 0,-3-2 0,0 1 0,-1 0 0,1 0 0,3 3 0,-2-1 0,0-1 0,-2-3 0,-2-2 0,2 1 0,-2-1 0,4 5 0,1-1 0,1 4 0,-2-4 0,0 2 0,-2-4 0,1 2 0,0 0 0,1 1 0,2 2 0,-3-1 0,0 2 0,-2-2 0,1 1 0,1 0 0,1 1 0,-2-3 0,0 1 0,-3-2 0,0 0 0,1 2 0,3-2 0,2 5 0,0-4 0,-1 2 0,-1-3 0,-2-1 0,1 1 0,1 1 0,2 1 0,-1 2 0,1-3 0,-4 1 0,-1-6 0,-3 0 0,2 1 0,3 3 0,3 2 0,1 0 0,-3-1 0,0 0 0,-3-3 0,1 1 0,0 0 0,2 1 0,1 2 0,2 1 0,-3-2 0,1 1 0,-2-3 0,1 2 0,-1 0 0,1 0 0,1 1 0,1 1 0,-2-2 0,1 2 0,-2-3 0,0-1 0,0 1 0,1 0 0,-1 2 0,2 1 0,0-2 0,0 1 0,1 0 0,-1 1 0,-2-2 0,-1-1 0,-1-2 0,1 2 0,0 2 0,3 1 0,0 1 0,-1 0 0,0-2 0,-2-1 0,1-1 0,0 1 0,-1 0 0,4 1 0,-2 2 0,3 0 0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46.051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0 24575,'14'25'0,"-3"-4"0,-4-12 0,-1-2 0,-1-3 0,-1 0 0,1 0 0,-1 2 0,1-2 0,0 3 0,0-4 0,1 3 0,0-3 0,0 0 0,-1 0 0,2 0 0,-2-2 0,4 1 0,-3-1 0,3 1 0,-3-2 0,0 2 0,1 1 0,0 0 0,-1 1 0,0 0 0,0 1 0,0 1 0,0 0 0,-1-1 0,0-1 0,-1 2 0,0-2 0,0 2 0,-1 0 0,0-1 0,1 1 0,1-1 0,1 1 0,-1-2 0,-1 1 0,2 0 0,-2-1 0,0 2 0,1-1 0,-1 1 0,1 0 0,0 0 0,1 0 0,-2-1 0,1 0 0,1 0 0,-3-1 0,3 4 0,-2-5 0,-1 2 0,5 2 0,-2-3 0,2 4 0,-2-2 0,0-1 0,-1 1 0,1-1 0,0-1 0,0 0 0,-1 1 0,0-1 0,0 1 0,0 1 0,0 0 0,1 0 0,0-1 0,0 0 0,-1-1 0,0 0 0,1 1 0,0 0 0,1 0 0,-1 1 0,-1 0 0,1-1 0,0 0 0,0 0 0,1-1 0,1 0 0,-1 0 0,1 0 0,-1 1 0,0-1 0,1 2 0,0-1 0,1-1 0,1 1 0,-1-1 0,1 1 0,-2-1 0,0 0 0,-3-2 0,1 3 0,-1 0 0,1-1 0,2 2 0,-3-1 0,0-1 0,1 2 0,-2-2 0,2 3 0,-1-3 0,2 2 0,0 0 0,-1-1 0,0 0 0,1 2 0,1 1 0,2 1 0,0-1 0,-3-2 0,0 0 0,-1 0 0,0 0 0,-2 0 0,-1 0 0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46.052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1 24575,'0'0'0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46.053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1 24575,'0'0'0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46.032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240 337 24575,'104'-3'0,"-32"-1"0,5-2 0,20-2 0,4-2 0,12-3 0,0-1 0,-18-1 0,-2 0 0,4-1 0,-2 0 0,-9 3 0,-2 0 0,1-1 0,-1 1 0,-3 0 0,-1 1 0,-3 2 0,-1-1 0,2 1 0,-2 0 0,-10 2 0,-2 1 0,57-7 0,-19 1 0,-20 2 0,4 1 0,-4 0 0,-4 1 0,-14 1 0,-32 4 0,-14 2 0,-14 1 0,-50 1 0,-27 0 0,8 1 0,-6 2 0,-10 2 0,-3 2 0,-8 3 0,-4 3 0,-11 3 0,-3 2 0,-8 4 0,-1 1 0,37-6 0,-1 0 0,0 0 0,0 2 0,-1 0 0,2-1 0,-27 8 0,3-1 0,13-3 0,2-1 0,10 0 0,3 0 0,13-3 0,3 0 0,-47 19 0,19-2 0,14-3 0,-8 5 0,7-2 0,7-1 0,16-8 0,16-9 0,10-4 0,11-5 0,8-3 0,4-2 0,4-3 0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46.033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596 1561 24575,'-15'8'0,"40"-12"0,37-15 0,20-8 0,-8 2 0,6-3 0,4-1-669,18-5 0,4-2 1,2 1 668,6-2 0,0 0 0,-4 3 0,-22 8 0,-3 2 0,-4 2 323,17-3 0,-7 3-323,-18 5 0,-5 3 331,25-6-331,-14 2 0,-33 5 0,-37 9 1029,-14 3-1029,-31 12 0,-67 27 0,9-3 0,-13 6 0,9-3 0,-6 3 0,-5 2-458,15-6 1,-4 2 0,-1 0 0,2 0 457,4-2 0,1-1 0,1 1 0,3-2 0,-17 9 0,4-2 0,5-1 0,-16 7 0,11-3 0,33-14 0,7-3 0,-30 15 0,46-24 0,40-12 0,42-16 0,17-9 0,15-8 0,5-1 0,11-5 0,5-1-133,-1-1 0,5-2 1,5-2-1,1 1 133,-9 3 0,3-1 0,1-1 0,0 1 0,-2 1 0,18-7 0,0 1 0,-2 0 0,-4 2-190,16-6 1,-3 1 0,-8 3 189,-23 9 0,-5 1 0,-6 3 0,3-2 0,-9 2 0,35-11 0,-70 19 0,-80 20 0,-24 15 0,-17 7 0,3 2 0,-8 3 0,-3 2 245,-16 8 1,-4 3-1,-1 1-245,25-8 0,-1 2 0,0 0 0,3-1 0,-18 8 0,2-1 0,5-1 197,17-6 1,3-2-1,5-1-197,-14 5 0,10-3 0,-16 6 0,57-18 0,90-31 0,21-12 0,17-8 0,0-1 0,9-4 0,5-3-77,-11 4 1,4-2 0,2-1 0,-1 0 76,-2 1 0,0 0 0,-1 0 0,-2 0 0,21-6 0,-4 0 0,-5 3 0,-21 7 0,-5 2 0,-5 2 0,8-4 0,-7 3 0,-12 5 0,-11 3 0,-13 1 0,-72 10 0,-42 17 0,-23 9 0,8 0 0,-9 3 0,-5 2-19,9-1 1,-5 1-1,-2 1 1,-1 2 18,-5 2 0,-3 1 0,2 1 0,2-1 0,13-4 0,1 1 0,3-2 0,3 0-13,-15 3 1,4-2 0,6-1 12,-12 3 0,11-3 0,-28 6 0,48-11 0,70-13 0,61-15 0,41-14 0,-16 6 0,8-2 0,2-1 453,11-2 0,2 0 0,-1 0-453,1-1 0,-1 1 0,-8 1 20,3 1 0,-11 3-20,-24 5 0,-8 2 0,10-6 0,-151 21 0,-13 9 0,-17 7 0,7 0 0,-8 4 0,-4 2-364,19-4 1,-5 3 0,1 0 0,4 1 363,-19 7 0,5 1 0,3-1 0,12-3 0,4-1 0,6-1 286,-9 3 0,13-1-286,-3 8 0,144-18 0,16-20 0,22-10 0,7-3 0,3-2 0,8-3 0,6-2 0,3-2-508,-8 2 1,5-3-1,3 0 1,-1-1-1,-3 0 508,-7 0 0,0-1 0,-1 0 0,-3 0 0,-3 1 0,7-2 0,-2 0 0,-4 1 0,-5 1 337,9-1 1,-5 1 0,-9 1-338,4-1 0,-10 1 0,-14 7 0,-25-1 0,-44 5 0,-70 22 0,-44 18 0,8-2 0,-12 5 0,-6 4-548,7-2 0,-6 3 0,-3 2 0,2 0 548,1 1 0,0 0 0,2 1 0,2 0 0,12-5 0,2 1 0,3-1 0,3-1 748,-10 4 1,4-1 0,7-3-749,-5 2 0,11-2 285,-19 16-285,167-52 0,14-14 0,21-9 0,7-4 0,-1 1 0,6-4 0,5-2 0,2 0-500,-9 1 1,4-1 0,2-1 0,-1 0 0,-2 0 499,-9 3 0,-1 0 0,-2 1 0,-2 0 0,-3 1 0,6-3 0,-3 2 0,-4 1 0,-2 1 732,16-4 0,-4 2 0,-13 3-732,-10 4 0,-21 2 111,-32-4-111,-112 41 0,-62 25 0,55-15 0,-8 3 0,-5 3 0,-4 2-513,3-1 0,-6 2 0,-2 2 0,0 0 0,3 0 513,7-1 0,1 1 0,2 0 0,1-1 0,3 0 0,-9 3 0,2-1 0,3-1 0,6-2 818,-6 2 0,7-2 0,7-3-818,-4 2 0,10-4 0,14-7 0,16-1 0,28-3 0,126-37 0,-31 2 0,13-5 0,4-1 0,-2-1 0,5-2 0,3-1 0,0 0 425,9-5 1,1-1-1,1 0 1,-3 0-426,-7 4 0,-2-1 0,-2 1 0,-3 1 0,12-4 0,-5 1 0,-6 3 0,10-4 0,-12 4 0,23-6 0,-59 13 0,-79 21 0,-28 13 0,-16 9 0,-6 3 0,-9 5 0,-5 3-409,6-2 1,-5 3 0,-2 2 0,0-1 408,-8 4 0,-1 1 0,0 0 0,2-1 0,9-4 0,2 0 0,1-1 0,4-1 378,-11 4 0,4-1 1,6-3-379,-10 5 0,10-4 0,23-9 0,8-3 0,-11 9 0,145-43 0,-9-7 0,16-8 0,7-1 0,1 0 0,6-2 0,5-2 0,0-1-168,8-2 1,2-2 0,2-1 0,2 0 167,-18 5 0,3-2 0,0 1 0,-1 0 0,-2 1 0,14-4 0,-1 2 0,-2 0 0,-4 1 0,-14 4 0,-3 0 0,-2 2 0,-3 0 12,16-4 1,-4 1-1,-16 4-12,19-10 0,-133 35 0,-31 16 0,-19 8 0,-3 3 0,-10 4 0,-8 4-577,-5 4 0,-9 3 0,-4 3 1,1 0 576,25-8 0,-2 0 0,1 1 0,0 0 0,1 0 0,-22 7 0,0 1 0,3-1 0,4-2 556,-13 5 0,6-1 0,11-5-556,3 0 0,15-6 0,-7 5 0,103-32 0,59-25 0,30-18 0,-17 8 0,5-3 0,2-1-219,14-5 1,3-3 0,-2 0 218,-7 2 0,-2 0 0,-3 1 0,24-11 0,-8 3 1228,-27 9 0,-10 3-1228,1-11 480,-138 20-480,-41 16 0,-25 9 0,45 1 0,-6 1 0,-4 2 0,-1 0-432,-11 1 1,-4 1-1,0 1 1,2 1 431,8-1 0,1 1 0,2 1 0,1 0 0,-23 5 0,2 0 0,12-1 351,9-2 0,7-1-351,-25 8 0,46-13 0,143-44 0,23-1 0,19-3 0,-17 8 0,8-2 0,2 1-167,-17 5 1,4 1-1,-1 0 1,-6 2 166,2 0 0,-4 2 0,-5 2 864,14-5 1,-9 2-865,-15 5 0,-11 2 0,-12-6 0,-117 22 0,-29 15 0,-20 8 0,12 1 0,-9 3 0,-1 2-299,27-5 1,-1 0 0,0 2 0,3-1 298,-24 8 0,3-1 0,6 0 0,18-5 0,5-1 0,5-1 343,-21 5 0,15-5-343,14-5 0,117-42 0,16-1 0,19-5 0,3-1 0,7-5 0,4 0 0,1-2-165,1 0 1,2-2 0,-5 3 164,23-9 0,-9 4 603,-31 10 0,-7 3-603,30-14 0,-86 20 0,-115 27 0,9 9 0,-12 5 0,4 2 0,-7 3 0,8-1 0,2-1 0,3 2 0,-28 9 0,10-2 0,13-6 525,1 1-525,69-15 0,118-34 0,0-2 0,10-3 0,7-3 0,2-2 0,0-1 0,-3 0 0,-16 6 0,-8 2 0,27-10 0,-40 8 0,-114 17 0,-20 13 0,-12 6 0,-22 2 0,-6 4 0,-8 1 0,1 2 0,15 2 0,6 0 0,18-4 0,5 0 0,-22 5 0,85-14 0,97-20 0,-21 4 0,7-2 0,10-2 0,-1-1 0,-11 1 0,-5 1 0,31-8 0,-37 6 0,-70 8 0,-68 6 0,9 3 0,-7 0 0,-10 0 0,0 2 0,7 0 0,4 1 0,-39 5 0,51 0 0,65-6 0,64-14 0,42-8 0,-51 7 0,-1-1 0,42-11 0,-36 7 0,-43 7 0,-71 6 0,-61 9 0,39 2 0,-1 0 0,-3 2 0,3 1 0,-38 10 0,36-6 0,44-5 0,106-19 0,-1-3 0,-11 1 0,-2-1 0,1-4 0,-27 8 0,-34 6 0,-39 8 0,-29 8 0,-15 7 0,2 3 0,21-4 0,22-4 0,19-7 0,21-3 0,20-5 0,12-2 0,1-2 0,-9 1 0,-12 0 0,-12 3 0,-44 1 0,4 0 0,-25 0 0,27 0 0,21 0 0,64-13 0,7-3 0,49-12 0,-39 5 0,-19 5 0,-46 10 0,-36 4 0,-26 4 0,-12 0 0,8 1 0,20 1 0,25-1 0,72-5 0,7-4 0,39-6 0,-33 0 0,-20 5 0,-27 4 0,-34 3 0,-11 2 0,-46 7 0,2 5 0,-10 4 0,17 0 0,31-7 0,27-4 0,35-3 0,41-11 0,39-11 0,-43 4 0,2-2 0,0-2 0,-2-1 0,-4 2 0,-3 0 0,44-12 0,-29 8 0,-22 6 0,-23 8 0,-15 3 0,-8 3 0,0 0 0,6-3 0,9-1 0,10-2 0,0 1 0,-4 2 0,-9 3 0,-13 1 0,-49 17 0,-32 15 0,13-7 0,-3 2 0,-1 3 0,0 0 0,-48 24 0,30-13 0,25-12 0,28-12 0,27-9 0,51-13 0,68-22 0,-9 0 0,6-3 0,-25 5 0,2 0 0,-7 1 0,6-1 0,-8 3 0,-5 1 0,-4 2 0,10-4 0,-3 3 0,31-9 0,-69 16 0,-71 17 0,-59 20 0,14-1 0,-6 4 0,-13 6 0,-1 3 0,2 1 0,2-1 0,10-5 0,5-1 0,-20 8 0,49-17 0,77-19 0,21-11 0,14-6 0,39-11 0,11-5 0,-26 7 0,3-2 0,0 0 0,-4 1 0,-1-1 0,-3 2 0,31-9 0,-9 3 0,-26 9 0,-9 2 0,31-8 0,-43 10 0,-48 12 0,-71 20 0,-10 5 0,-11 6 0,-16 4 0,-3 4 0,-4 2 0,2 0 0,22-6 0,10-2 0,-3 3 0,63-14 0,99-22 0,-15-4 0,8-3 0,22-6 0,4-3 0,2-2 0,-3-2 0,-18 5 0,-4 0 0,-7 2 0,-9 1 0,4 1 0,-54 6 0,-127 32 0,10 3 0,-9 3 0,24-6 0,-2 2 0,0 0 0,0 2 0,0 0 0,4 0 0,-19 6 0,9-3 0,-27 9 0,47-11 0,86-13 0,37-11 0,18-8 0,25-3 0,7-3 0,8-2 0,0-2 0,-9-1 0,-6 0 0,-26 4 0,-6 2 0,27-6 0,-53 7 0,-92 7 0,-21 7 0,-16 3 0,-28 5 0,-7 2 0,38-3 0,-1 2 0,2 0 0,-34 8 0,6 0 0,21-2 0,9-2 0,-14 3 0,30-5 0,119-23 0,12-5 0,8-1 0,-12 3 0,2-1 0,41-11 0,0 0 0,14-3 0,-55 12 0,-2 1 0,37-8 0,-70 14 0,-45 8 0,-50 11 0,-25 9 0,-1 4 0,18-2 0,36-9 0,62-12 0,72-18 0,-32 5 0,2-2 0,8-2 0,-3-1 0,35-15 0,-35 5 0,-46 6 0,-120 7 0,-3 9 0,-12 3 0,29 1 0,-2 0 0,0 0 0,-41 1 0,3 2 0,24 0 0,5 3 0,15 1 0,4 1 0,5-1 0,6 1 0,-12 3 0,94-9 0,75-11 0,-31 2 0,3-1 0,1-1 0,-1-1 0,42-9 0,-33 6 0,-28 5 0,-33 5 0,-57 2 0,-71 7 0,36 1 0,-8 3 0,-31 9 0,2 1 0,41-8 0,3 1 0,-14 7 0,10-2 0,17-6 0,10 1 0,52-6 0,58-10 0,49-12 0,-44 4 0,3-1 0,-2-1 0,-2 0 0,48-13 0,-32 9 0,-28 6 0,-26 5 0,-26 5 0,-34 2 0,-25 1 0,-16 5 0,1 2 0,14 5 0,33-5 0,31-3 0,58-15 0,12-5 0,3-2 0,22-6 0,-19 3 0,-6 0 0,-13 1 0,8-2 0,-31 8 0,-36 4 0,-53 9 0,-22 2 0,-11 2 0,12 2 0,27 0 0,34-2 0,42-4 0,31-7 0,20-5 0,-5-2 0,-22 1 0,-18 4 0,-31 5 0,-48 4 0,-9 7 0,-23 1 0,27 2 0,6 0 0,11-1 0,10-2 0,64-2 0,20-5 0,43-4 0,-18-4 0,-13-3 0,-21 1 0,-16 3 0,-23 4 0,-21 1 0,-25 3 0,-20 2 0,-11 3 0,3 2 0,16-2 0,26-2 0,89-13 0,5-5 0,-13 4 0,1 0 0,27-11 0,-32 6 0,-27 5 0,-43 6 0,-44 3 0,-34 4 0,-20 3 0,7 4 0,27 1 0,41-5 0,119-13 0,0-6 0,-8 1 0,2-2 0,20-9 0,-28 4 0,-28 7 0,-30 8 0,-29 2 0,-21 3 0,-12 1 0,-9 5 0,25-2 0,5 2 0,99-6 0,13-2 0,-13 0 0,3-2 0,-14 0 0,-3-1 0,39-4 0,-34 1 0,-22 3 0,-40 2 0,-48 4 0,-60 12 0,39-5 0,-3 2 0,1 2 0,1 0 0,-41 11 0,8 0 0,54-12 0,36 3 0,99-14 0,-19-3 0,6-3 0,12-1 0,1-2 0,-13-1 0,-4 0 0,-6-1 0,-4 0 0,26-3 0,-30 5 0,-33 2 0,-74 5 0,-55 4 0,33 1 0,-5 2 0,-5 2 0,1 1 0,13 1 0,4 0 0,-42 9 0,58-9 0,48-4 0,72-9 0,41-8 0,-49 3 0,1-1 0,55-12 0,-27 2 0,-33 5 0,-33 7 0,-35 2 0,-39 5 0,-20 0 0,-7 0 0,11 0 0,20 0 0,33 0 0,71-6 0,3 1 0,45-6 0,-38 1 0,-14 2 0,-15 0 0,-14 4 0,-12 2 0,-9 2 0,-3 0 0,-1 0 0,-22 0 0,5 0 0,-16 0 0,9 0 0,7 0 0,0 0 0,2 0 0,-1 0 0,0 0 0,-3 0 0,-3 0 0,-4 0 0,-2 0 0,0 0 0,1 0 0,6 0 0,4 0 0,5 0 0,1 0 0,-1 0 0,0 0 0,-4 0 0,1 0 0,-1 1 0,0 0 0,1 0 0,-1-1 0,0 0 0,-2 0 0,0 0 0,-1 1 0,-1 0 0,-2 1 0,-3-1 0,-3 0 0,-1 1 0,0 0 0,1 1 0,3-1 0,0 1 0,3 0 0,-5 1 0,3-2 0,-7 3 0,5-3 0,-2 0 0,5 0 0,4 0 0,5 0 0,2-1 0,0 2 0,2-3 0,24-2 0,4-3 0,27-5 0,-13 3 0,0 0 0,-10 2 0,-4 1 0,-5 0 0,-3 2 0,-2 0 0,1 0 0,0 1 0,2-1 0,1 0 0,1 1 0,0-2 0,1 1 0,1 0 0,-1-1 0,1 0 0,-1 1 0,-1 1 0,1-2 0,-3 2 0,1-1 0,-1 1 0,0 1 0,1 0 0,1 0 0,-2 0 0,0 0 0,-3 0 0,-2 0 0,1 0 0,1 0 0,1 0 0,2 0 0,-3 0 0,0 0 0,-1 0 0,-1 0 0,0 0 0,-1 0 0,0 0 0,1 0 0,-1 0 0,1 0 0,-2 0 0,1 0 0,0 0 0,4 1 0,2 0 0,1 0 0,-1 0 0,-2 0 0,-3 0 0,-3 0 0,1 0 0,-1 0 0,0 0 0,1 0 0,4 0 0,-6 0 0,10 0 0,-4 0 0,5 0 0,-6 0 0,0 0 0,-5 1 0,1-1 0,-1 0 0,-3-1 0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46.034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1 603 24575,'19'-13'0,"-3"2"0,-4 2 0,0 1 0,-2 0 0,0 1 0,-1 1 0,0 1 0,-1 1 0,0 0 0,-2 1 0,-1 0 0,2-1 0,-1 0 0,2-1 0,-2 0 0,-1 1 0,1-1 0,0 2 0,0 1 0,0-2 0,0 0 0,0 0 0,0-1 0,1 1 0,1 0 0,-1 0 0,-1 2 0,0-1 0,-1 1 0,2-2 0,0 1 0,0-2 0,3 0 0,-4 3 0,5-3 0,-8 5 0,6-4 0,-5 2 0,4-1 0,0-1 0,-1 1 0,1 0 0,-2 1 0,1-1 0,0 0 0,0 1 0,-1-2 0,0 2 0,-1-1 0,2-1 0,0 1 0,-1 0 0,2 0 0,-4 0 0,4 0 0,-2 0 0,-1 0 0,2 0 0,-2 1 0,1-1 0,2-1 0,-1 1 0,1 0 0,-2 2 0,0-1 0,2-1 0,-1 0 0,1-1 0,-2 2 0,0 1 0,1-2 0,0 1 0,1-1 0,-1 0 0,1 0 0,-1 1 0,-1 1 0,0 0 0,0-1 0,1 1 0,0-2 0,-1 2 0,2-1 0,-1 0 0,2 0 0,-1-1 0,2 1 0,0-1 0,0 1 0,0 0 0,-2 1 0,-1-1 0,-2 1 0,2 0 0,2-1 0,1 0 0,1-1 0,0 1 0,-1 0 0,-2 1 0,0 1 0,-4-1 0,7-1 0,-4-1 0,5 0 0,-1 0 0,0 2 0,0-1 0,-1 0 0,1 1 0,-2-1 0,-1 0 0,-1 1 0,-1 1 0,0-1 0,2-1 0,0-1 0,1 1 0,0 0 0,0-1 0,0 1 0,1-1 0,0 0 0,2 0 0,-1 0 0,-2 1 0,4-3 0,-2 1 0,2 0 0,-2 0 0,-2 2 0,2-1 0,-1 0 0,-1 0 0,1 0 0,-1 0 0,1 0 0,0 0 0,-2 0 0,0 1 0,-1-1 0,3 0 0,2-1 0,1 0 0,1-1 0,-3 2 0,1-2 0,-3 3 0,2-2 0,-1 2 0,6-2 0,3-1 0,-1 2 0,-3-1 0,-6 2 0,1 0 0,1 0 0,-1-1 0,1 0 0,-1 1 0,-1 0 0,1 0 0,0 0 0,0 0 0,2 0 0,-2 0 0,0-1 0,1 1 0,3 0 0,-4-1 0,3 1 0,-5 0 0,2 0 0,1 0 0,0 0 0,-1 0 0,1 1 0,2-3 0,-4 4 0,7-4 0,-5 2 0,5-1 0,0 0 0,-3 1 0,1 0 0,1-2 0,-1 1 0,-1 0 0,0 0 0,3 0 0,3 0 0,2 0 0,0 0 0,-4 1 0,3 0 0,6-1 0,-7 1 0,12-1 0,-10 1 0,8-1 0,2 0 0,0 1 0,3 0 0,0 1 0,1-1 0,4 0 0,7 1 0,-15 1 0,15 0 0,-13 0 0,5 0 0,-5 0 0,-7 0 0,-14 0 0,-1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9:02.337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0 139 24575,'5'-4'0,"0"0"0,-4 2 0,0 2 0,2-3 0,-1 1 0,1-2 0,-1 2 0,0 0 0,0 0 0,1 1 0,0 0 0,1-2 0,-1 2 0,-1 0 0,-1-2 0,4 2 0,-2-2 0,2 0 0,0-1 0,-2 1 0,4 0 0,-5 3 0,1-3 0,-1 3 0,1-2 0,-1 0 0,2 1 0,-3-1 0,1 2 0,1-3 0,-1 1 0,2 1 0,1-3 0,-2 3 0,-1-1 0,-1 1 0,2-1 0,1 0 0,-1-1 0,2 1 0,0-1 0,0 0 0,0 1 0,-1 0 0,0 2 0,-3-2 0,3 1 0,-3-1 0,5 0 0,-3 1 0,-1-1 0,-1 1 0,3-1 0,-1 0 0,0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09.488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307 186 24575,'-11'-6'0,"2"0"0,5 1 0,1 1 0,1 3 0,0 1 0,1-4 0,-2 3 0,1-3 0,-1 3 0,1-1 0,1-1 0,-2 2 0,1 0 0,0-2 0,-1-1 0,-2 2 0,1-3 0,1 1 0,-2 1 0,4 0 0,-1 2 0,0-2 0,0 1 0,-1-3 0,0 0 0,-2 1 0,0-1 0,1 3 0,3-1 0,-2 1 0,1 2 0,-1-3 0,-2 1 0,0-3 0,0 1 0,-1 2 0,4-2 0,-1 3 0,2-2 0,-1 2 0,-1 0 0,-2-1 0,0-1 0,0-1 0,0 1 0,0 0 0,1 1 0,2 0 0,1 1 0,-2 1 0,0-1 0,0-1 0,-1 0 0,-1 1 0,0-2 0,2 1 0,0 2 0,1-2 0,-1 1 0,1-1 0,-5 0 0,4-1 0,-2 1 0,0 0 0,2 1 0,0 1 0,1-2 0,-1 2 0,1-1 0,-3 0 0,3-2 0,-2 3 0,0-2 0,2 1 0,-2-1 0,3 2 0,-3 0 0,-2-1 0,4 0 0,-3 0 0,3-1 0,0 2 0,-2 0 0,2 0 0,-5 0 0,4 0 0,-1-1 0,1 1 0,1-1 0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46.035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912 1054 24575,'22'0'0,"-4"0"0,-6 0 0,-1 1 0,1 1 0,0 2 0,-3 0 0,-1 0 0,0-1 0,0 0 0,2 0 0,4 1 0,1-1 0,1 1 0,-2-2 0,-4 1 0,-1-1 0,-3 0 0,0 1 0,0-1 0,1 2 0,0-3 0,0 2 0,2 1 0,-1-1 0,4 2 0,-1-2 0,-1 1 0,-2-1 0,-1-1 0,-2 0 0,3-1 0,-3 1 0,3 0 0,-3 0 0,1-1 0,2 3 0,-2-1 0,3 2 0,2 1 0,1 1 0,1-1 0,-2-1 0,-4-2 0,-1-1 0,-1-1 0,3 1 0,-1 0 0,1 0 0,-2 0 0,1 0 0,-1 0 0,2-1 0,-2 0 0,2-1 0,-1 0 0,0 0 0,1 0 0,1 0 0,1 0 0,2 0 0,1-2 0,1 0 0,0-1 0,0-1 0,-3 1 0,-1 0 0,-3 0 0,-2 2 0,2-4 0,-3 3 0,3-3 0,-1 1 0,0 0 0,1 0 0,-2 0 0,0 1 0,3-2 0,-4 1 0,4 0 0,-3 1 0,3-1 0,0 1 0,-1 1 0,1 0 0,-3 0 0,1-1 0,2-1 0,-1 1 0,1-1 0,-3 2 0,-25 6 0,11-2 0,-20 3 0,18-3 0,2 1 0,0 0 0,1 0 0,2-1 0,0 0 0,0-1 0,0 0 0,-3 2 0,2-2 0,-2 2 0,5-1 0,-3 0 0,0 0 0,1 0 0,-2-1 0,3 1 0,-1 0 0,-4 1 0,-1-1 0,-3 2 0,2-1 0,0-1 0,-2 0 0,7 0 0,-6 1 0,2-1 0,-1 1 0,-3-1 0,4 0 0,0 1 0,-1-1 0,0 1 0,-2-1 0,-1 1 0,1-1 0,2 0 0,1-1 0,2-1 0,1 0 0,-2 1 0,0 0 0,-2 0 0,-1 0 0,3-1 0,0 0 0,2 0 0,1 0 0,1 0 0,0-6 0,2 2 0,-1-6 0,3 4 0,1 0 0,-1-2 0,0 1 0,-1-1 0,1 2 0,-1 0 0,1-1 0,0-1 0,-1-1 0,0-1 0,0 1 0,-1-1 0,1 2 0,0 1 0,-1 0 0,0 1 0,0 0 0,1 0 0,-3-1 0,3 3 0,-2-2 0,0 1 0,2 1 0,-4-3 0,4 2 0,-1-1 0,-1 1 0,0 0 0,1 0 0,-1 0 0,0-1 0,0 1 0,0 0 0,0 0 0,1 0 0,-1 1 0,-1 0 0,1-2 0,-1 1 0,0-3 0,0 2 0,0 0 0,-1-1 0,0 2 0,-1-1 0,1 0 0,0-1 0,-1 1 0,3 1 0,-3-1 0,1-1 0,0-1 0,0-1 0,1 2 0,-2-1 0,1 0 0,-1 0 0,1 1 0,1-1 0,0 1 0,0 0 0,0 0 0,0 1 0,0 0 0,0 0 0,0 0 0,0-1 0,-1-1 0,-1 0 0,-1-1 0,-1 0 0,0-2 0,-1-1 0,0 0 0,0-1 0,0-1 0,0-1 0,-1 1 0,2 1 0,-1 0 0,2 1 0,-1 2 0,0-1 0,0 1 0,-1-1 0,1 0 0,0 1 0,1-1 0,-1 1 0,0-1 0,-1 1 0,-1-2 0,1 0 0,-1-1 0,-2-6 0,3 7 0,-6-10 0,3 5 0,-8-9 0,-4-8 0,-7-4 0,-7-6 0,-2 5 0,-16-4 0,-13-1 0,-14-5 0,31 19 0,11 8 0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46.036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995 708 24575,'75'0'0,"0"-1"0,13 0 0,6 3 0,24 6 0,6 6-483,-36 0 0,2 2 1,0 4 482,6 4 0,0 3 0,-1 3 0,-6 1 0,-1 2 0,-1 2 0,1 0 0,-1 2 0,0 0 0,-4-1 0,-1 2 0,-1-1 0,-4-1 0,0 0 0,-1 0 0,1 1 0,0 0 0,-1-1 28,29 15 0,-2-1-28,-3-2 0,-2-1 169,-7-3 1,-3-2-170,-11-5 0,-3-2 0,-7-4 0,-3 0 0,44 23 725,-19-6-725,-18-7 328,-25-14-328,-15-8 0,-14-8 0,-7-4 0,-79-42 0,5 0 0,-11-7 0,-12-5 0,-12-5 0,-3-3-582,15 9 0,-2-1 0,-2-1 0,-2-2 582,-13-5 0,-2-1 0,-3-1 0,-1 0 0,16 7 0,-2 0 0,-1-1 0,0 1 0,0 0-481,-1 0 0,1-1 0,-1 1 0,0 0 0,-1 1 481,-2-2 0,-1 0 0,1 1 0,0 0 0,3 3 0,-13-6 0,2 2 0,3 2 0,2 3-179,13 6 0,2 3 0,2 1 1,2 3 178,-13-3 0,3 4 0,4 2 0,-21-2 0,7 5 0,14 6 0,7 3 963,18 5 1,7 3-964,-21-1 2590,26 3-2590,28 5 931,14 2-931,14 0 0,52 3 0,11 7 0,16 6 0,10 0 0,12 4 0,6 3-583,-6-1 1,5 4 0,4 0 0,3 3 582,-12-3 0,4 2 0,1 0 0,0 2 0,1 0 0,1 2 0,2 0 0,-1 2 0,0-1 0,-3 2 0,-6-2 0,-1 0 0,-2 1 0,-2 0 0,-4 0-165,5 2 0,-3 0 0,-4-1 0,-3 0 165,8 5 0,-6-2 0,-6-1 0,6 5 0,-9-2 0,-20-10 0,-4-2 0,42 18 0,-52-24 2244,-6-6-2244,-26-10 745,1 1-745,-6-2 0,-5-2 0,-3-1 0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46.037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1589 773 24575,'30'-14'0,"74"12"0,6 17 0,20 10 0,-40-7 0,5 2 0,6 4 0,1 1-656,-3 2 1,3 2-1,2 2 1,1 1 0,0 1 255,2 2 1,2 1 0,-1 1 0,0 1 0,-3 0 399,-4-1 0,-2 0 0,-1 1 0,-2-1 0,-2 1 115,10 5 0,-2 0 1,-4 0-1,-5-2-115,4 2 0,-6-1 0,-4-1 542,22 11 1,-9-3-543,-25-11 0,-8-3 0,13 8 0,-32-15 2689,-33-17-2689,-29-13 1038,-46-22-1038,-19-8 0,-19-8 0,-1 0 0,-11-4 0,-9-2-656,21 10 1,-6-1-1,-6-2 1,-3 0 0,-2-1 404,18 7 0,-3 0 0,-2-2 0,-3 1 0,0 0 1,-1-1-1,-1 1 251,-9-2 0,-1-1 0,-3 1 0,0 0 0,1 0 0,0 0 0,2 1-366,5 2 0,1 0 0,0 1 0,1 0 0,1 1 0,3 0 0,1 0 366,-2 0 0,0 0 0,2 1 0,3 0 0,4 2 0,4 1-141,-14-4 0,5 2 1,5 1-1,7 2 141,3 0 0,6 2 0,4 0 0,-20-6 0,9 2 0,-17-7 3276,37 9-2537,110 36-739,28 12 0,21 9 0,-8-2 0,12 4 0,4 2 0,-7-1 220,5 0 0,-5 0 0,14 5-220,-6-2 0,12 4 0,8 3 0,4 2 0,-1 0 0,-6-3-420,-11-4 1,-2 0-1,-1-1 1,0 0-1,0 1 1,3 0 419,7 4 0,2 0 0,2 1 0,-1 0 0,-2-1 0,-2 0 0,-10-4 0,1 0 0,-1 0 0,-3-1 0,-6-1 0,-7-3-40,25 10 1,-11-3 0,-8-2 39,10 5 0,-9-3 0,-17-9 0,-12-1 0,-13 9 2187,-134-26-2187,11-16 0,-16-6 0,-8-3 0,-3-1 0,-9-3 0,-4-1 0,-1-2 319,12 2 1,-3-2-1,-1 0 1,0-2-1,0 1-319,2-2 0,-2 0 0,2 0 0,1-1 0,5 2 0,-4-2 0,3 0 0,4 1 0,6 1 16,-1-1 1,6 2 0,5 0-17,-19-4 0,9 1 0,23 6 0,10 1 0,1-9 0,155 23 0,-7 11 0,19 8 0,8 2-494,-9 0 0,6 2 0,3 2 0,2 1 494,-15-2 0,2 2 0,1 0 0,-1 1 0,-3 0 0,14 4 0,-3 0 0,-2 1 0,-7-2 0,10 5 0,-6-1 0,-7-2 968,19 6 1,-12-3-969,-39-10 0,-8-3 99,33 12-99,-116-32 0,-52-20 0,-30-13 0,-6-1 0,-15-4 0,-7-4-536,30 10 0,-5-1 1,-3-1-1,-2-2 0,0 1 536,11 3 0,-1-1 0,-2-1 0,0 0 0,1 1 0,1 0 0,-14-3 0,0-1 0,1 1 0,3 1 0,3 0 0,-7-1 0,3 0 0,4 2 0,5 1 601,-7-2 1,6 1-1,7 4-601,-8-3 0,11 4 0,25 6 0,8 3 0,-4-5 0,139 23 0,-6 10 0,15 5 0,9 4 0,13 4 0,11 3 0,7 3 0,5 2-187,-20-4 0,6 2 1,4 2-1,1 1 1,1 1-1,-3-1 187,0 2 0,1 0 0,0 0 0,-1 1 0,-2 0 0,-3-1 0,-11-3 0,0 0 0,-3-1 0,-1 1 0,-3-2 0,-3 0-198,21 7 1,-3 0-1,-6-2 1,-9-3 197,-8-1 0,-8-3 0,-3 0 0,22 7 0,-10 0 0,14 14 0,-161-38 0,-16-15 0,-22-10 0,-10-3 0,15 3 0,-8-3 0,-6-1 0,-2-2 0,-1 0 241,4 0 1,-2 0 0,-3-2-1,0 0 1,0 0 0,1 0-242,4 1 0,-1-1 0,1 0 0,1 0 0,2 1 0,3 0 0,-27-8 0,3 1 0,5 1 0,7 0 0,-4-2 0,7 1 0,8 1 480,-9-5 0,13 0-480,18 7 0,32 1 0,89-6 0,27 21 0,33 10 0,11 4 0,-11 1-763,-2 0 1,-4 2-1,14 3 763,-7 1 0,14 1 0,9 2 0,2 3 0,-3 0 0,-11 2 0,-10 3 0,-6 1 0,-3 2 0,0 1 0,3-1 0,9 2 0,1 0 0,2 1 0,-3 0 0,-3 0 0,13 3 0,-2 0 0,-6 0 0,-9-2 0,-13-3 0,-9-1 0,-6-1 0,6 0 0,-13-3 2266,-7-1-2266,-104-33 0,-38-12 0,2 1 0,-10-4 0,-7-1-532,-1 0 0,-6-2 0,-4-1 0,0 0 532,-9-3 0,-2 1 0,0-1 0,3 2 0,15 4 0,3 1 0,1 1 0,3 0 596,-20-4 1,2 0-1,8 2-596,-14-4 0,13 3 0,-14-6 0,53 6 0,109 24 0,37 7 0,4 1 0,13 2 0,6 4-462,0 1 1,7 4 0,3 1 0,0 2 461,4 1 0,2 1 0,-1 3 0,-3 0 0,-11 1 0,-2 2 0,-2 0 0,-7 1 669,6 2 0,-6 1 0,-7 0-669,12 4 0,-10-1 262,-17-6 0,-15-2-262,-31-1 0,-136-37 0,24-3 0,-15-6 0,-8-3-575,2 1 0,-8-2 1,-5-2-1,0-1 575,17 5 0,-3-2 0,-1 0 0,0 0 0,3 0 0,-18-5 0,0 1 0,3-1 0,4 2 333,17 5 1,2 0-1,4 1 1,4 0-334,-3-2 0,5 2 0,5 0 55,-11-3 1,8 1-56,13 7 0,18 0 0,39-3 0,70 16 0,42 11 0,5 4 0,16 4 0,9 5-166,-25-2 1,7 3 0,4 2 0,2 1 0,-2 0 165,4 3 0,2 0 0,0 2 0,-2 1 0,-3 0 0,-11-1 0,-1 1 0,-2 0 0,-4 0 0,-3 0 72,4 1 0,-4 0 0,-4 0 0,-7-2-72,34 12 0,-11-4 0,-21-5 0,-10-5 0,-4-3 0,-178-65 0,12 9 0,-22-6 0,-9-1-558,26 8 0,-6-1 1,-5-1-1,-2 0 0,1 1 558,-4-2 0,-3 0 0,1 1 0,0 0 0,3 2 0,11 3 0,1 2 0,1 1 0,4 1 0,3 1 601,-2 0 1,4 2 0,4 1-1,5 1-601,-39-9 0,12 3 111,20 6 1,16 1-112,21-3 0,109 29 0,48 13 0,-17 0 0,14 4 0,8 3 0,2 1-530,-2 0 0,4 2 0,4 1 0,2 2 0,0 1 530,-12-3 0,2 2 0,2 1 0,-1 0 0,-2 0 0,-3 0 0,8 2 0,-1 1 0,-3 0 0,-4-1 0,-4 0 604,1 1 0,-4-1 0,-5 0 1,-5-2-605,3 1 0,-6-1 0,-8-3 211,-4 0 1,-9-3-212,19 9 0,-80-31 0,-45-15 0,-50-21 0,-10-2 0,1 0 0,-11-3 0,-7-3 0,-1 1 177,11 4 0,-4 0 1,-1-1-1,-1 0 1,1 1-178,1 1 0,-2-1 0,2 1 0,2 2 0,6 2 0,1 2 0,3 1 0,5 3 0,6 1 101,-1 1 1,7 2-1,4 1-101,-18-4 0,8 1 0,15 7 0,27-2 0,47 5 0,68 17 0,48 17 0,-27-5 0,15 3 0,8 3 0,-1 0 0,-11-2-623,15 2 1,-7-2 0,10 6 622,-20-3 0,11 4 0,6 2 0,-1 1 0,-5 0 0,-12-2 0,24 10 0,-13 0 0,3 1 0,-16-6 0,4 1 0,-2 1 0,-1-1 699,20 8 0,-2 0 0,-14-4-699,-13-4 0,-17-3 94,-14 6-94,-109-34 0,-16-16 0,-21-10 0,-8-3 0,-2 0 0,-9-3 0,-5-2 0,-1-1-505,12 3 1,-3-1 0,-1-1 0,-1 0 0,2 0 504,0 0 0,-1-1 0,0 1 0,3 0 0,5 2 0,-1 0 0,3 0 0,4 1 0,5 2 600,-5-2 0,6 1 0,5 2-600,-19-5 0,11 3 0,-16-7 0,52 10 0,156 35 0,-41-4 0,6 2 0,33 6 0,16 7 0,-19 1 0,10 5 0,6 3 0,0 0 101,5 3 0,3 1 1,0 1-1,1 1-101,-19-7 0,0 1 0,1 1 0,-2-1 0,-4 0 0,12 4 0,-1 0 0,-7-2 0,-13-2 15,5 2 0,-15-3-15,17 7 0,-46-16 0,-72-26 0,-37-15 0,-19-9 0,-4 0 0,-11-5 0,-7-2-498,2 2 1,-6-3 0,-4 0 0,-2-1 497,12 6 0,-2-1 0,-2-1 0,1 1 0,2 1 0,-18-5 0,1 1 0,2 1 0,3 1 0,13 5 0,2 1 0,2 2 0,5 1 642,-7-2 0,4 2 0,6 1-642,-14-3 0,9 2 0,16 5 0,11 1 0,11-2 0,85 19 0,84 26 1113,-31-4 1,2 2-1114,-17-4 0,-1 1 121,9 4 1,-6 0-122,-1-3 0,-6-1 0,-64-14 0,-79-25 0,15 3 0,-7-3 0,-22-6 0,-4-2 0,-3-2 0,-1 1 0,9 2 0,1 2 0,7 1 0,4 2 0,15 4 0,4 1 0,-36-9 0,21 8 0,23 8 0,10 6 0,3 3 0,1 1 0,-8 3 0,21-1 0,-3 5 0,19 1 0,4 4 0,38 11 0,62 16 0,-21-12 0,6 2 0,5 1 0,1 0 0,0 1 0,-4 1 0,-12-6 0,-5 0 0,34 17 0,-26-7 0,-69-17 0,-71-13 0,3-9 0,-5-4 0,-47-2 0,38-2 0,2-2 0,-14-7 0,-8-4 0,47 10 0,57 5 0,28 9 0,40 0 0,-18 0 0,-10-1 0,-37-9 0,-53-16 0,-40-16 0,26 14 0,-3-1 0,-2 0 0,0 1 0,3 1 0,2 2 0,-38-19 0,26 12 0,15 6 0,18 8 0,9 4 0,4 2 0,4 3 0,1 1 0,3 1 0,3 1 0,1 0 0,4 0 0,1 2 0,2 0 0,2 0 0,0 0 0,17-4 0,-5 3 0,12-2 0,-7 5 0,-2 0 0,-3 1 0,-1 1 0,3 0 0,-1 0 0,3 0 0,-2 0 0,-1 0 0,-2-1 0,1 0 0,-1 0 0,3 0 0,0 1 0,2 0 0,-5 0 0,2 0 0,-2 0 0,1 0 0,3 0 0,-3 0 0,0 0 0,-1 0 0,1 0 0,-1 0 0,-32 0 0,3-1 0,-29-2 0,20 0 0,6 0 0,7 1 0,9 0 0,4 0 0,1-2 0,-1 1 0,-4-3 0,-1 1 0,2 1 0,1 0 0,3 2 0,24-2 0,-8 3 0,21-1 0,-14 3 0,1 1 0,-3 1 0,-1 1 0,-2-2 0,-2 0 0,1 0 0,0 0 0,-1-1 0,1 2 0,-5-3 0,1 2 0,-3-2 0,1 0 0,4 0 0,0 0 0,1 0 0,-3 0 0,-1 0 0,-2 0 0,4 0 0,0 0 0,2 0 0,-1 0 0,-3 0 0,0 0 0,-2 0 0,3 0 0,-2 0 0,1 0 0,-1-2 0,1 2 0,0-2 0,2 2 0,-2 0 0,1 0 0,-2 0 0,0 0 0,3 0 0,1 0 0,4 0 0,-1 1 0,2-1 0,-3 2 0,-2-1 0,-2 1 0,-30-1 0,11 0 0,-21-1 0,13 0 0,-1 0 0,3 0 0,-1 0 0,9 0 0,2 0 0,1 0 0,-4 0 0,0 0 0,-3 0 0,6 0 0,0 0 0,2 0 0,-2 0 0,-3 0 0,-3 0 0,-1 0 0,1 0 0,2 0 0,0 0 0,-1-2 0,-2-1 0,-1-1 0,-3-3 0,9 5 0,-1-2 0,8 2 0,19-5 0,-6 4 0,16-3 0,-10 6 0,-3 0 0,-1 0 0,-3 0 0,-1 0 0,-1 0 0,0 0 0,0 0 0,-1 0 0,0 0 0,-1 0 0,0 0 0,2 0 0,-2 0 0,3 0 0,-4 0 0,2 0 0,0 0 0,1 0 0,0 1 0,1 0 0,-3 0 0,2 0 0,-4-1 0,6 0 0,-5 1 0,4 0 0,-1 0 0,0 0 0,0 0 0,-1 0 0,1 0 0,0 0 0,0 0 0,2 0 0,-2 0 0,-1 0 0,0 1 0,0 0 0,2-1 0,0 1 0,0-1 0,0 1 0,-2-1 0,-1 0 0,2 1 0,-3-1 0,3 1 0,0 0 0,3 0 0,2 1 0,0 0 0,-3 0 0,0 0 0,-3-1 0,-1-1 0,0 0 0,2 0 0,0 2 0,2-2 0,-2 0 0,0 0 0,-3 0 0,2 0 0,2-1 0,5 1 0,2-1 0,-1 1 0,-1 0 0,-3 0 0,1 0 0,1 1 0,-5-2 0,4 1 0,-2 0 0,3 1 0,1 0 0,1 0 0,-1 0 0,0 0 0,0 1 0,2-1 0,0 0 0,0 0 0,-1 1 0,-2-1 0,2-1 0,1 2 0,1 1 0,2-1 0,1 1 0,0-2 0,1 1 0,-1 0 0,1 0 0,-1 0 0,1 1 0,-1-1 0,0 1 0,1-1 0,-1 0 0,0 1 0,1-1 0,0 0 0,2 1 0,1 0 0,2 1 0,-2-1 0,0 0 0,0-1 0,-2 1 0,3 0 0,-1 1 0,-2 0 0,0 0 0,-1 0 0,-1-1 0,2 1 0,1 1 0,-1 0 0,0 1 0,4 1 0,-11-3 0,13 3 0,-7-2 0,11 3 0,-9-3 0,8 2 0,-8-2 0,6 2 0,1 1 0,2-1 0,-14-3 0,12 4 0,-10-3 0,6 3 0,4 1 0,-4-2 0,-1 0 0,-3-1 0,0-1 0,-2 1 0,1 0 0,0 0 0,-2 0 0,-1 0 0,3 0 0,-6-2 0,7 3 0,-4-1 0,2 1 0,3 2 0,-2 1 0,-1 0 0,3 1 0,-1-1 0,1 0 0,0 0 0,1 0 0,-2 0 0,0-1 0,-1 0 0,0 2 0,-1-1 0,2 1 0,1 0 0,1-2 0,1 2 0,0-1 0,5 1 0,2 2 0,3 1 0,3 2 0,1 0 0,3 0 0,0 0 0,2 1 0,1 1 0,3 2 0,5 3 0,6 6 0,9 5 0,3 6 0,-2 0 0,-5 2 0,-7-4 0,-8-3 0,-5-2 0,-10-10 0,-9-5 0,-4-4 0,-5-4 0,-3-2 0,-6-4 0,-4-3 0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46.038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1 24575,'23'0'0,"1"0"0,-5 0 0,3 0 0,-1 0 0,0 0 0,-2 0 0,-3 0 0,-1 0 0,-3 0 0,-2 0 0,-1 0 0,1 0 0,-2 0 0,0 0 0,-2 0 0,0 1 0,1 0 0,0 0 0,0 0 0,-1 0 0,2 1 0,-3-1 0,3 0 0,-2 1 0,1-1 0,1 1 0,1 0 0,0 1 0,0 0 0,-1 0 0,0-1 0,-1 0 0,0 0 0,1 0 0,0 0 0,1 0 0,0 0 0,0 0 0,-1-1 0,1 1 0,1 0 0,1 0 0,0 1 0,0-1 0,1 1 0,-2-2 0,6 2 0,-1-1 0,1 0 0,-1 0 0,-4 0 0,0-2 0,-1 2 0,1-1 0,1 0 0,1 0 0,-2 0 0,-1 0 0,-2 0 0,-1 0 0,0 0 0,2 1 0,1 1 0,0 0 0,0-1 0,-2 1 0,1 0 0,-1-1 0,2 1 0,-5-1 0,2-1 0,-2 1 0,2 0 0,0 1 0,0-1 0,0 0 0,0 0 0,0 0 0,2-1 0,-1 2 0,1-1 0,-2 0 0,1 0 0,-1 0 0,1 0 0,0 1 0,1-1 0,0 0 0,-1 1 0,1-1 0,2 0 0,-1 1 0,1 0 0,0 0 0,0-1 0,1 1 0,-3-1 0,1 0 0,-1 0 0,0 1 0,0-1 0,2 0 0,-1 1 0,0 0 0,1 0 0,-1 1 0,1 0 0,-2-2 0,-2 0 0,1-1 0,2 2 0,3 0 0,0 1 0,-3-1 0,-1 0 0,-2-1 0,1 0 0,0 0 0,-1 0 0,1 1 0,0-1 0,-1 2 0,2-1 0,0 0 0,2 0 0,0 0 0,1 1 0,-1 0 0,2 1 0,-6-3 0,4 2 0,-2-1 0,2 0 0,0 1 0,-3-1 0,1 0 0,-2 0 0,1 0 0,2-1 0,-1 1 0,0 0 0,0-2 0,0 1 0,1 0 0,-2 0 0,1 0 0,-3 0 0,2 1 0,0-1 0,0 0 0,2 1 0,0-1 0,2 1 0,-2 0 0,-2-1 0,-1 0 0,-1-1 0,2 0 0,-2 1 0,4 0 0,0 1 0,0 0 0,2 1 0,-1 0 0,-2-1 0,0-1 0,-2 0 0,0 0 0,0 0 0,-2 1 0,6 0 0,0 1 0,3 0 0,-1 0 0,-3-1 0,-1 1 0,0-1 0,0 0 0,-2-1 0,-1 0 0,0 1 0,2-1 0,0 0 0,0 1 0,0-1 0,0 1 0,0 0 0,2 0 0,-2-1 0,1 1 0,-1 0 0,0-1 0,0 2 0,1 0 0,-1-1 0,0 0 0,-1-1 0,-2 0 0,4 1 0,-2-1 0,4 2 0,-4-3 0,2 2 0,-2 1 0,3 0 0,1 0 0,-2 0 0,3 1 0,-1 0 0,1 0 0,-4-2 0,3 1 0,-2-1 0,2 1 0,0 0 0,-1-1 0,-1 1 0,0-2 0,-2 1 0,-1-1 0,0 0 0,1 1 0,0-1 0,2 2 0,2 1 0,3 0 0,1 0 0,1 0 0,0 0 0,-1-1 0,-7 0 0,4-1 0,-5 0 0,2 1 0,1 0 0,0-1 0,1 1 0,0 0 0,1 0 0,-1-1 0,1 1 0,0 0 0,-1-1 0,-2 0 0,-1 0 0,0 0 0,-1-1 0,1 1 0,0 0 0,0-1 0,-1 2 0,2 0 0,1 0 0,1 0 0,1 1 0,-1-1 0,1 1 0,0 0 0,-1-1 0,0 0 0,2 2 0,-6-3 0,6 2 0,-1-2 0,7 3 0,-5-2 0,2 1 0,-5-2 0,1 1 0,0 1 0,0-1 0,1 1 0,2 1 0,-1 1 0,-1-1 0,0 0 0,-5-2 0,5 3 0,-2-2 0,5 2 0,2 2 0,0 0 0,0 0 0,-1 0 0,0 0 0,1 1 0,2 1 0,3 2 0,2 1 0,2 1 0,2 2 0,2 0 0,-3-1 0,-7-3 0,-2-3 0,-1 2 0,4 2 0,2 1 0,4 6 0,-11-9 0,14 12 0,-4-4 0,9 6 0,4 2 0,-6 0 0,3 1 0,1 2 0,-2-1 0,-4-2 0,-7-7 0,-7-5 0,-6-6 0,-4-3 0,-4-4 0,-2-1 0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46.048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0 24575,'4'37'0,"9"1"0,13 5 0,9 3 0,4 4 0,11 10 0,-17-24 0,15 20 0,-17-24 0,5 7 0,0 1 0,-5-6 0,0-1 0,1 6 0,1 0 0,5 2 0,9 7 0,5 0 0,4 3 0,2 1 0,-7-6 0,5 3 0,-1 4 0,-2 4 0,4 3 0,-9-3 0,-1-3 0,-7-3 0,9 11 0,-24-26 0,26 29 0,-13-16 0,14 14 0,5 4 0,-9-9 0,3 5 0,-4-5 0,0 4 0,0 0 0,0 1 0,6 7 0,-2-5 0,4 1 0,9 5 0,-23-27 0,21 22 0,-16-13 0,11 12 0,-3-1 0,-16-21 0,-11-12 0,-10-10 0,-7-9 0,-4-3 0,-2-5 0,1 1 0,2 0 0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46.049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1 664 24575,'71'0'0,"0"0"0,34-3 0,11-2 0,-14-1 0,8-3 0,1-2-1085,9-2 0,1-1 1,5-3 1084,-17 3 0,4-2 0,0-1 0,-1 0 0,-5 0 0,-1-1 0,-1-1 0,1 2 0,1 0 0,1 0 0,-1 1 0,1 0 0,2-1 0,1-1 0,0 1 0,-3 0 0,-8 1 0,-2 0 0,-1 1 0,2-1 0,4 1 0,1-1 0,0 1 0,-2 0 0,-4 1 0,-1 1 0,-1-1 0,-1 2 89,23-4 1,-2 2-1,-4 1-89,-15 1 0,-3 2 0,-5 0 351,25-2 1,-9 1-352,-21 1 0,-6 2 0,41-2 0,-38 3 411,-36 4 0,-28 2 0,-10 0 1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46.050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0 256 24575,'80'0'0,"25"0"0,-29 0 0,7 0 0,17 0 0,7 0 0,-18 0 0,5 0 0,1 0-421,9 0 0,3 0 0,0 0 421,3 0 0,1 0 0,-1 0 0,-1 0 0,-1-1 0,-1-1 0,-8-2 0,-2-1 0,1-1 0,1-1 0,0-2 0,-1-1 0,1-1 0,-1-2 0,2 0 0,4-2 0,2 0 0,0 1 0,3 0 0,0 0 0,1 1 0,1 0 0,0 0 0,0 2 0,-1 1 0,-1 1 0,-3 1 0,-11 1 0,-4 2 0,-2 1 154,26-1 0,-7 2-154,-22 2 0,-7 1 0,31 0 0,-34 0 0,-37 0 0,-20 0 0,-10 0 0,-6 0 0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46.039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240 4036 24575,'49'-54'0,"16"-23"0,-21 23 0,5-4 0,14-16 0,5-5 0,7-8 0,3-2 0,-22 27 0,2-1 0,-1 1 0,28-29 0,0 1 0,-8 10 0,0 3 0,-1 3 0,-2 3 0,-6 8 0,-2 3 0,-7 7 0,-3 4 0,30-24 0,-27 25 0,-24 19 0,-13 9 0,-10 11 0,-11 5 0,-14 9 0,-40 22 0,-50 35 0,23-9 0,-6 7 0,17-9 0,-3 3 0,0 3-218,-4 3 0,0 2 1,-1 3 217,-12 14 0,0 3 0,6-5 0,0 1 0,4 0 0,13-10 0,-1 5 0,7-6 0,9-4 0,4-2 0,-9 13 0,0-1 0,12-11 0,4-5 0,-10 13 0,7-11 0,20-32 653,1 0-653,8-9 0,13-15 0,63-43 0,-11 5 0,10-8 0,12-7 0,10-8 0,5-3-600,-4 3 0,4-4 0,3-1 0,2-2 600,-12 8 0,1-1 0,2-1 0,1 0 0,0 0 0,4-4 0,3-1 0,-1 0 0,-1 1 0,-3 2 0,8-6 0,-4 2 0,-2 2 0,-2 1-309,13-10 1,-4 3 0,-3 1 308,-11 8 0,-3 2 0,-5 2 0,11-9 0,-6 4 0,-8 6 0,-7 5 0,6-6 0,-49 37 2277,-25 20-2277,-43 35 524,3 2 0,-6 8-524,-21 21 0,-6 10 0,13-12 0,-3 5 0,-2 2-518,-9 11 1,-2 3 0,0 2 517,15-18 0,0 2 0,-1 1 0,0 0 0,-1 3 0,-1 0 0,0 1 0,2-2 0,-18 19 0,2-1 0,2-2 0,8-9 0,3-2 0,2-3 0,11-11 0,1-3 0,4-3 0,-9 11 0,4-4 0,13-14 0,4-4 0,-12 16 0,24-27 0,17-21 1552,19-19-1552,31-26 0,54-48 0,-18 12 0,9-11 0,-5 3 0,6-7 0,2-4-581,-13 12 1,2-2 0,2-3 0,0-1 580,8-9 0,1-2 0,0-2 0,-1 2 0,-3 2 0,-1-1 0,-3 2 0,-2 2-156,7-9 0,-4 3 1,-3 1 155,-5 3 0,-2 0 0,-9 11 0,-16 17 0,-5 5 0,10-13 0,-24 16 0,-47 39 0,-81 68 0,36-12 0,-8 11 0,-3 3 0,-14 14 0,-3 6 0,-3 3-72,14-10 0,-3 4 1,-2 1-1,2 1 72,-4 2 0,1 2 0,-1 0 0,2-1 0,6-4 0,0-1 0,1 0 0,1 1-180,0-2 0,1 1 0,1 0 0,2-3 180,-12 16 0,3-3 0,5-4-71,14-13 1,5-3-1,1-3 71,-16 20 0,6-5 0,18-21 0,6-6 0,-8 11 2412,19-23-2412,19-22 1335,11-13-1335,33-35 260,34-40-260,0 1 0,9-9 0,-14 14 0,4-3 0,2-3-233,6-6 1,1-3 0,1 1 232,-1-1 0,1 0 0,-2 2 0,-7 8 0,-2 2 0,-3 1 0,20-22 0,-8 7 0,-24 30 0,-4 4 0,25-36 0,-44 55 0,-14 9 0,-61 57 0,-2 6 0,-8 10 0,3-2 0,-6 5 0,0 1 0,-2 3 0,-1 1 0,0 0 0,0 1 0,1 1 0,0 0 232,6-5 0,0 0 1,4-2-233,-9 9 0,4-3 0,6-7 0,6-5 0,0 0 0,27-26 0,21-19 0,30-23 0,40-37 0,6-7 0,12-13 0,-6 2 0,7-7 0,4-5-803,-5 5 1,5-5 0,2-2 0,1-3 802,-11 11 0,3-4 0,0 0 0,-1 0 0,-2 1 0,-5 5 0,-2 0 0,0 1 0,-3 2 0,-1 0-188,6-6 1,-2 1-1,-2 2 1,-6 3 187,4-6 0,-6 4 0,-5 5 0,4-9 0,-7 7 0,-10 13 0,-9 7 0,-11-4 0,-100 89 0,-15 31 0,-17 21 0,30-22 0,-6 6 0,-3 5 0,0 2 157,10-9 1,-2 2 0,-1 2 0,1 1-1,1 0-157,0 0 0,1 1 0,-1 0 0,3-1 0,2-1 0,-7 5 0,3 0 0,2-3 0,4-3 249,-6 6 1,5-3 0,3-4-250,-16 17 0,7-7 0,22-24 0,5-5 0,-18 21 0,40-43 0,37-34 2378,50-46-2378,4-5 0,10-12 0,-3 3 0,7-8 0,3-2-575,-8 7 1,3-2 0,2-3 0,0-1 574,-8 8 0,2-1 0,0-2 0,0 0 0,-1 1 0,15-16 0,1 1 0,-2 0 0,-3 3-181,-7 6 0,-2 2 0,-3 2 1,-2 2 180,7-10 0,-3 2 0,-6 6 0,5-7 0,-8 7 0,-17 17 0,-7 5 0,7-10 0,-38 36 2248,-71 67-2248,-12 18 0,-13 17 0,7-6 0,-6 7 0,-3 5-276,11-10 1,-3 4 0,0 1 0,1-1 275,3-2 0,1-1 0,2-1 0,1-1 0,-12 14 0,3-3 0,3-4 0,14-13 0,1-3 0,6-4 0,-8 7 0,6-6 0,12-12 0,5-6 0,0-1 0,26-26 0,54-63 0,29-34 0,-15 20 0,5-4 0,6-7-181,8-10 1,6-9 0,4-2 0,0 0 180,-14 17 0,1-1 0,1 0 0,-1 1 0,-2 2 0,11-12 0,-1 1 0,-2 2 0,-2 3-164,10-13 1,-2 4 0,-5 4 163,-15 16 0,-5 4 0,-3 3 0,5-9 0,-4 5 0,-9 9 0,-6 5 0,-11-4 0,-83 62 0,3 15 0,-9 11 0,-10 13 0,-8 12 0,-3 4 174,5-1 1,-3 4-1,-1 3 1,2 1-175,-2 3 0,1 1 0,1 2 0,0 0 0,-1 1 0,0 1 0,2-1 0,5-4 60,-3 4 1,4-3 0,6-5-61,-8 11 0,7-8 0,17-17 0,6-6 0,-5 6 0,29-29 0,66-74 0,32-36 0,-2 6 0,10-10-9,-18 17 0,8-7 0,3-3 0,-2 1 9,0 2 0,0 0 0,-1 1 0,0 1 0,-7 7 0,-1 1 0,0 1 0,-3 2 54,12-13 0,-3 2 0,-3 4-54,13-14 0,-9 8 0,-26 26 0,-6 6 0,20-23 0,-53 51 0,-92 87 0,23-15 0,-9 11 0,-5 4 25,3-2 0,-4 6 0,-3 1 1,2 1-26,-2 1 0,0 0 0,1 1 0,0-1 0,2-1 0,1 0 0,1-1 0,3-3-88,-9 7 1,4-3 0,2-3 87,-15 14 0,5-4 0,9-9 0,8-7 0,-3 1 0,42-40 0,50-48 0,19-21 0,15-13 0,5-5 0,9-7 0,5-5-107,1-1 0,6-4 0,2-2 0,3-2 107,-10 9 0,2-1 0,1-2 0,1 1 0,-2 1 0,-2 3 0,0 0 0,-1 1 0,0 0 0,-1 2 0,13-13 0,-1 1 0,-2 2 0,-3 3-59,8-8 0,-4 3 0,-5 3 59,-12 11 0,-4 3 0,-3 3 0,15-16 0,-8 8 0,5-8 0,-33 35 0,-42 41 2219,-47 56-2219,0 2 0,-6 11 0,2-2 0,-3 7 0,-1 2 63,-4 7 0,-1 3 0,1-1-63,2-1 0,1 0 0,2-3 0,-15 26 0,6-7 0,17-25 0,5-7 0,-19 33 0,28-42 0,19-31 0,19-30 0,32-40 240,0-3 0,7-7-240,19-23 0,5-7 0,10-11 0,2-3 0,-2 1 0,-2 1 0,-11 14 0,-4 3 0,-15 17 0,-4 4 0,27-38 0,-21 29 0,-20 26 0,-29 45 0,-49 77 0,5-7 0,-4 8 0,-5 8 0,-2 2 0,-1 6 0,1-3 0,8-12 0,3-6 0,11-20 0,2-4 0,-20 38 0,27-47 0,15-30 0,58-112 0,-13 31 0,5-9 0,3-7 0,5-9 0,0 1-257,-2 4 0,1 1 0,0-1 257,0-2 0,1 0 0,0 1 0,-4 5 0,0 0 0,-1 3 0,15-30 0,-3 6 0,-7 13 0,-5 6 0,-11 20 0,-4 6 0,4-18 0,-16 32 0,-6 16 0,-7 14 771,-3 8-771,-15 17 0,-5 6 0,-19 22 0,-2 3 0,1 0 0,14-13 0,4-4 0,13-15 0,0 1 0,5-7 0,21-17 0,-5 2 0,14-12 0,-13 11 0,-4 2 0,-2 1 0,-1 1 0,1-3 0,0-1 0,1 0 0,-2 0 0,-1 2 0,0-1 0,0 1 0,0 0 0,0 2 0,3-5 0,1 1 0,3-2 0,0-1 0,-3 3 0,1 0 0,-2 0 0,1 1 0,0 0 0,-1 1 0,0-1 0,-2 3 0,-1 0 0,-1 1 0,2 1 0,1-1 0,2-1 0,-1 2 0,-1 0 0,-3 1 0,-1 1 0,2-1 0,-1 1 0,1-1 0,1 1 0,-2-1 0,3-1 0,-1 0 0,-1 0 0,1 0 0,0 1 0,1-1 0,2 0 0,0 0 0,0 0 0,-2 1 0,-2 2 0,1-1 0,0 1 0,2 0 0,0-2 0,0 2 0,-2-1 0,-2 1 0,3 1 0,-3 0 0,3-1 0,-2 0 0,-1 1 0,-7 17 0,-2-5 0,-6 13 0,2-11 0,0 0 0,-1-1 0,-3 6 0,-3 2 0,-3 7 0,-7 6 0,-2 2 0,-2 4 0,2-3 0,-1 3 0,0 3 0,1-2 0,1 0 0,6-8 0,-4 3 0,10-14 0,-6 10 0,-2-1 0,8-9 0,-13 16 0,-1 5 0,9-14 0,-13 23 0,19-27 0,-1 3 0,3-4 0,5-11 0,3-5 0,3-3 0,20-16 0,9-8 0,23-20 0,1-5 0,-1-2 0,-4-3 0,-6 1 0,-4 0 0,-7 4 0,-6 6 0,-6 7 0,-3 4 0,-3 3 0,-1 3 0,0 0 0,0 2 0,0 3 0,-2 0 0,-1 2 0,-1 1 0,0 2 0,0 3 0,-2 3 0,-1 0 0,0 1 0,1 1 0,1-1 0,-1 1 0,-1 1 0,1 1 0,1-2 0,-2 1 0,2-2 0,-3 2 0,2-1 0,0 1 0,0 0 0,1 0 0,-1 1 0,-16 16 0,-4 6 0,-22 20 0,-4 6 0,-6 7 0,-1 4 0,4-4 0,3-1 0,2-4 0,3-3 0,3-4 0,1 3 0,-2 4 0,-3 6 0,-4 8 0,0-2 0,3-1 0,-4 6 0,-1 5 0,-3 5 0,-6 8 0,0 4 0,-6 12 0,-2 4 0,1 3 0,2-1 0,5-4 0,0 5 0,3-4 0,4-6 0,5-9 0,9-20 0,7-16 0,9-20 0,7-14 0,4-9 0,38-36 0,10-16 0,1-2 0,4-7 0,7-10 0,1-4 0,2-7 0,1-3 0,0-1 0,-2-3 0,0-4 0,-1-1 0,-3-1 0,0-1 0,-2 2 0,-1 2 0,-5 7 0,-2 3 0,-8 15 0,-2 3 0,26-35 0,-5 15 0,-10 14 0,-11 20 0,0 0 0,-6 7 0,3-3 0,-10 9 0,-8 11 0,-6 6 0,-4 6 0,0 1 0,-21 31 0,-13 17 0,-37 58 0,21-33 0,-4 7 0,-8 15 0,-2 6 0,15-23 0,0 2 0,1 1 0,1-2 0,1 0 0,1 2 0,0 0 0,0 1 0,2 1 0,-1 1 0,2 1 0,1-1 0,1 0 0,2-1 0,1 0 0,0 1 0,2 0 0,1-2 0,-8 23 0,4-5 0,8-17 0,3-6 0,-13 42 0,14-39 0,7-22 0,9-26 0,4-15 0,1-10 0,12-17 0,19-38 0,25-42 0,-16 25 0,4-9 0,9-18 0,2-7 0,-15 28 0,1-3 0,-1 0-147,1-1 0,-1-1 0,0 1 147,-3 2 0,0 1 0,-3 0 0,12-29 0,-4 2 0,-6 10 0,-4 3 0,-4 10 0,-3 3 0,-5 13 0,-2 3 0,7-34 0,-7 23 0,-4 9 441,-4 15-441,-2 8 0,-1 7 0,-1 6 0,-1 5 0,1 2 0,1 1 0,1-3 0,2-4 0,3-4 0,2-3 0,1-2 0,0 2 0,-1-1 0,-4 13 0,2-10 0,-8 23 0,5-14 0,-4 12 0,0-4 0,0 0 0,-1 4 0,0 3 0,1-4 0,0-1 0,0 0 0,1-4 0,0-1 0,2-1 0,-1 0 0,1 3 0,-3 5 0,0 0 0,-2 3 0,-1 3 0,1 0 0,0-1 0,1-1 0,1-1 0,0-1 0,-1 0 0,0 0 0,-2 3 0,-1 0 0,12 10 0,-1 6 0,14 13 0,-3 8 0,2 6 0,-1 2 0,-3 1 0,-2 0 0,-2 1 0,0 3 0,-1 2 0,0 1 0,-3 0 0,-2-3 0,-2 0 0,-1-4 0,0-2 0,-3-1 0,0-1 0,-2 3 0,-1 3 0,-1 3 0,-1 2 0,1 6 0,2 1 0,1 8 0,5 25 0,-3-23 0,5 44 0,-1-15 0,-3-23 0,1 21 0,-6-46 0,0 8 0,-6-22 0,-11-34 0,-13-40 0,-9-18 0,-15-44 0,24 38 0,1-4 0,0-9 0,3-1 0,1 0 0,5 3 0,-2-44 0,11 37 0,5 33 0,1 19 0,1 19 0,-4 24 0,-16 44 0,1 1 0,-5 10 0,-15 35 0,-6 10 0,8-19 0,-3 5 0,-1-1-140,1-2 0,-1-1 0,1-1 140,2-9 0,1-1 0,1-5 0,-9 16 0,3-10 0,-16 26 0,17-28 0,20-40 0,17-35 0,22-41 420,35-61-420,-11 26 0,5-6 0,11-21 0,3-2 0,0 1 0,0 3 0,-9 12 0,-3 5 0,-8 13 0,-5 7 0,8-12 0,-19 29 0,-41 56 0,-24 29 0,-12 19 0,-6 6 0,-9 10 0,-4 4-563,5-4 1,-5 3-1,-2 3 1,0 1 562,8-10 0,-2 2 0,0 0 0,0 0 0,2-2 0,-10 10 0,2-1 0,2-2 0,2-3-117,-9 9 1,5-4-1,3-4 117,-13 16 0,10-9 0,26-28 0,5-6 0,-22 27 0,37-44 0,36-44 2207,58-72-2207,6-8 0,10-14 0,-17 21 0,4-6 0,1-1-99,6-7 0,1-3 1,-2 3 98,-6 5 0,-1 3 0,-4 4 0,9-15 0,-4 6 0,-9 7 0,-7 10 0,-5 3 0,-59 64 0,-53 74 0,-19 39 0,22-35 0,-5 6 0,4-2 0,-9 10 0,0 2 0,8-11 0,-3 7 0,0 0 0,-9 10 0,-7 10 0,7-8 344,6-5 1,5-5-345,-2 1 0,6-7 0,-5 6 0,52-67 0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46.040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2765 24575,'5'-35'0,"2"2"0,4 7 0,3-1 0,2-2 0,2 0 0,1-1 0,0 4 0,-2 3 0,-3 3 0,-1 2 0,-3 3 0,1 0 0,-1 1 0,1 0 0,1 0 0,-2 1 0,0 1 0,-1 0 0,-1 1 0,1 1 0,-1-1 0,0-1 0,1 0 0,-2 1 0,1-1 0,1 1 0,-1-2 0,2 0 0,-1 1 0,0 0 0,-1 2 0,0-1 0,0 1 0,1 0 0,0-1 0,-2 2 0,0 1 0,-2 3 0,-1 1 0,2-3 0,-2 3 0,4-6 0,1 3 0,1-2 0,-1 0 0,-3 4 0,0-1 0,-2 2 0,3-3 0,-2 1 0,1-1 0,-1 3 0,0 0 0,1-1 0,0-1 0,0 0 0,0 2 0,-1 0 0,1-1 0,0 0 0,1-1 0,0-2 0,-1 2 0,1-1 0,-1 2 0,0-1 0,2 0 0,2-2 0,0 0 0,0 0 0,-1 0 0,-1 2 0,0 0 0,1-1 0,1-1 0,3-2 0,0 0 0,0 0 0,0-1 0,1 1 0,-1-1 0,1-1 0,1-1 0,0 0 0,2-3 0,1-2 0,2-3 0,3-4 0,1-2 0,1-1 0,0-1 0,-2 1 0,-1-1 0,2-2 0,-1 2 0,3-5 0,-9 11 0,8-10 0,-7 10 0,4-5 0,-2 4 0,-1 3 0,0 1 0,2-1 0,4-2 0,1 1 0,3-3 0,0 2 0,-3 1 0,-3 5 0,-6 4 0,-3 3 0,-1 0 0,-2 2 0,-1 2 0,-4 2 0,-1 2 0,2-3 0,2 0 0,3-2 0,0-2 0,2 0 0,0-1 0,3-1 0,3-4 0,2-1 0,4-5 0,2-2 0,2-2 0,0-1 0,-1-1 0,1 0 0,-1 1 0,3-1 0,-1 2 0,1 1 0,0 1 0,-2 3 0,-1 0 0,1 0 0,0 0 0,2-2 0,2-1 0,-1-1 0,0 0 0,-1 1 0,-4 0 0,-2 1 0,-1-1 0,-2 3 0,0-1 0,1-1 0,-1 1 0,7-5 0,1 0 0,1 2 0,5-2 0,-1 5 0,1 0 0,0-2 0,-2-1 0,-3 0 0,0-2 0,3 1 0,2 4 0,3 0 0,-1 4 0,-3 3 0,-5 0 0,-7 4 0,4 0 0,-2 1 0,-1 1 0,-5 1 0,-10 2 0,-5 0 0,-2-1 0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46.041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2994 1 24575,'-17'4'0,"3"-1"0,13-2 0,-2 3 0,-5 1 0,4 1 0,-3-1 0,3-1 0,0-1 0,-2 2 0,0-2 0,1 1 0,-2-1 0,2 3 0,0-2 0,0 2 0,0-1 0,1-1 0,-1 2 0,-1-1 0,1 0 0,-1 0 0,2 0 0,-1 1 0,1-1 0,-2 1 0,1-1 0,0 0 0,0-1 0,1 2 0,-1-3 0,-1 3 0,-2-2 0,-2 1 0,0 2 0,1-1 0,1 0 0,4-3 0,-1 1 0,-2 0 0,0 0 0,-2 2 0,4-1 0,1-1 0,-1 1 0,0-1 0,-1 2 0,-2 0 0,-1 1 0,0 1 0,3-1 0,1-1 0,2-2 0,-2 3 0,0-3 0,-2 3 0,4-3 0,-1 0 0,-2 3 0,1-2 0,-4 3 0,2-2 0,0 1 0,0 0 0,2 0 0,1-1 0,0-2 0,-1 1 0,0-1 0,-4 3 0,3-2 0,0 2 0,0-2 0,2-1 0,-2 1 0,-2 1 0,-1 1 0,1 1 0,-1 1 0,1-1 0,-1 1 0,-1 0 0,-1 1 0,1 0 0,-2 0 0,0 0 0,-1 1 0,0 1 0,0 0 0,0-1 0,3-2 0,2-1 0,0-1 0,3-1 0,-2 0 0,-2 2 0,-1 3 0,-2 0 0,1-1 0,2-1 0,-1-1 0,1 1 0,-1-1 0,1 0 0,0 0 0,1 1 0,-2 0 0,-1 1 0,-3 2 0,-1-1 0,-1 0 0,-1 0 0,1 1 0,-3 0 0,1 2 0,1-1 0,2-1 0,1-1 0,0 0 0,-2 2 0,3-1 0,-3 0 0,0 3 0,-1-1 0,-4 5 0,8-7 0,-3 4 0,5-6 0,-2 2 0,-3 4 0,-3-1 0,0 3 0,-1 0 0,3-3 0,0 1 0,1-2 0,-1 2 0,-3 2 0,-3 2 0,-3 3 0,0-1 0,-1 1 0,-1-1 0,1-1 0,0 0 0,2-2 0,3-1 0,-4 2 0,11-9 0,-7 5 0,9-5 0,-6 3 0,-2 2 0,-1 1 0,-2 1 0,4-3 0,3-3 0,-3 3 0,-7 5 0,-6 4 0,0 1 0,4-4 0,7-5 0,3-2 0,1 0 0,1-1 0,-2 2 0,-2 0 0,-1 3 0,0 1 0,1 0 0,0 0 0,2-1 0,1 0 0,2-3 0,3-2 0,3-2 0,1-1 0,1-1 0,1 1 0,0 0 0,-1-1 0,-1 1 0,0 1 0,-1 2 0,-2 3 0,-1 1 0,-5 5 0,7-9 0,-6 9 0,5-7 0,-3 4 0,-1 0 0,4-4 0,2-2 0,1-3 0,2-2 0,0 1 0,1 0 0,-1 1 0,-1 1 0,0 1 0,-2 1 0,0 2 0,-1 0 0,1 0 0,-1 2 0,-1 0 0,0 3 0,-2 3 0,-1 0 0,2 2 0,-2 3 0,-1 0 0,-1 3 0,-3 4 0,0 2 0,-1 3 0,4-8 0,2-6 0,-8 17 0,-8 11 0,-11 16 0,-6 6 0,4-13 0,-3-2 0,3-3 0,6-9-820,8-11 1,15-18 0,7-10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09.489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0 24575,'10'4'0,"0"-1"0,-5 1 0,0 1 0,0-1 0,-1 0 0,-1 1 0,1-2 0,1 1 0,0 0 0,1 1 0,-2-2 0,2 2 0,-3-3 0,-1 1 0,1-1 0,-2 0 0,1 2 0,1 1 0,2-1 0,-2 2 0,1-1 0,1 1 0,-1 1 0,0 0 0,-1-1 0,1-1 0,0 0 0,0-1 0,-2-1 0,1 1 0,1 0 0,1-1 0,3 4 0,-2-1 0,3 0 0,-2 2 0,-2-2 0,1 0 0,-1-1 0,0 1 0,2-1 0,-2 0 0,1 0 0,1 1 0,2 1 0,0-1 0,-1 0 0,-1 0 0,0-1 0,-2 0 0,0-2 0,-1 0 0,-3 0 0,1-1 0,0 0 0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46.042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1810 1 24575,'-18'14'0,"2"-2"0,8-3 0,3-4 0,-1 1 0,1-2 0,-2 2 0,0 1 0,1-1 0,1 0 0,1-1 0,-1 1 0,-1-1 0,-1 0 0,1 0 0,1 0 0,1-1 0,-2 2 0,2-3 0,-3 4 0,2-3 0,-1 2 0,1 0 0,1-1 0,1-1 0,-3 2 0,-1-1 0,-2 2 0,3-2 0,1-2 0,-2 3 0,2-2 0,-4 3 0,0-1 0,-1 2 0,1-2 0,1 0 0,2-1 0,0-1 0,1 1 0,-3 1 0,2-2 0,-3 2 0,6-3 0,-2 1 0,-2 1 0,2 0 0,-4 2 0,5-3 0,0 1 0,-1 1 0,-1-1 0,-1 3 0,3-5 0,0 2 0,-1-1 0,-1 0 0,0 2 0,1-2 0,0 0 0,1 1 0,-1 1 0,-1-1 0,0 1 0,-1 0 0,1 0 0,2-1 0,0 0 0,0 0 0,0 0 0,0 0 0,-1 0 0,1-1 0,-1 1 0,1-1 0,-1 1 0,0 1 0,1-1 0,0 1 0,0-1 0,0 0 0,-2 1 0,1 1 0,0-1 0,1-1 0,0 0 0,-1 0 0,-1 2 0,-1 2 0,0-1 0,3-1 0,0-2 0,-1 0 0,0 0 0,-2 0 0,1 0 0,2 1 0,-1-1 0,1 0 0,-2 3 0,-1-2 0,1 1 0,1-1 0,1-2 0,0 2 0,0-1 0,0 1 0,-1-1 0,2 0 0,-2 2 0,3-2 0,-3 2 0,1-4 0,0 2 0,-2 3 0,4-4 0,-2 3 0,1-2 0,-1 0 0,0 0 0,-1 0 0,1-1 0,1 2 0,0 0 0,0 1 0,-1-2 0,0-1 0,0 2 0,-1-1 0,2 1 0,-2-1 0,0 0 0,0 2 0,-1 0 0,1-1 0,1-1 0,-1 0 0,-1 1 0,-1 1 0,0 1 0,2-2 0,0 0 0,1-1 0,-1 0 0,0 0 0,-2 1 0,3-2 0,-1 0 0,1 2 0,0-2 0,-2 2 0,0-1 0,0 0 0,2-2 0,-2 4 0,4-4 0,-3 3 0,0-1 0,-2 0 0,3-1 0,-2 1 0,2-2 0,-2 2 0,0 0 0,0 1 0,1 0 0,1-2 0,-2 1 0,2-1 0,-2 1 0,1-1 0,1 0 0,-1 2 0,0-1 0,-1 2 0,3-4 0,-3 2 0,2-1 0,-4 1 0,2 1 0,0-1 0,2-1 0,0 1 0,0-1 0,-2 2 0,1-2 0,0 1 0,1-1 0,-2 3 0,1-3 0,0 2 0,0-2 0,0 0 0,-1 3 0,2-4 0,-2 4 0,2-3 0,-1 1 0,-1 1 0,-1 0 0,-1 1 0,0 0 0,1 0 0,3-2 0,1-1 0,-2 2 0,1-1 0,-1 0 0,1 0 0,0 1 0,1-2 0,-2 4 0,2-4 0,-2 2 0,0 1 0,2-4 0,-2 5 0,2-5 0,-2 2 0,1 1 0,0-1 0,0 0 0,0 0 0,0-1 0,-2 3 0,1-3 0,-1 3 0,3-3 0,-1 0 0,-1 3 0,2-2 0,-2 0 0,1 1 0,1-2 0,-2 2 0,1-1 0,0 0 0,-1 1 0,0-2 0,-1 2 0,0 1 0,2-1 0,0 2 0,0-2 0,1-3 0,-2 3 0,1 0 0,0 0 0,0 0 0,0-2 0,-1 2 0,0-1 0,-2 1 0,2 0 0,-1-1 0,0 1 0,2 0 0,-1-1 0,-1 1 0,1 0 0,-1 1 0,1-2 0,1 1 0,0-1 0,-1-1 0,-1 2 0,0 0 0,0-1 0,1 1 0,1-2 0,-1 2 0,1-2 0,-2 2 0,3-2 0,-3 2 0,0 0 0,-1 0 0,-1 1 0,2-1 0,1 0 0,1-2 0,-1 2 0,-2 1 0,0 0 0,2-1 0,1-1 0,0 0 0,-1 0 0,1 0 0,-2 0 0,2 0 0,0 0 0,-1 1 0,1 0 0,-1-1 0,1 0 0,1-1 0,-1 2 0,0 0 0,0 0 0,-1-1 0,1 2 0,-1-1 0,0 1 0,1-2 0,0 0 0,0 2 0,-1-1 0,-2 2 0,2-1 0,0 0 0,1-1 0,1-1 0,-1 2 0,-1-3 0,-1 3 0,1-2 0,-1 2 0,2-1 0,1-1 0,-1 2 0,-2 1 0,-1 1 0,-1 2 0,0-1 0,1-1 0,-1 1 0,1 0 0,-1-1 0,0 2 0,0 0 0,-1-1 0,0 0 0,1 1 0,0 1 0,1 1 0,0-1 0,-1 3 0,-3 3 0,-1 2 0,0-1 0,7-9 0,1-5 0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46.043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1 24575,'0'0'0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46.044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 1 24575,'0'0'0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46.045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0 24575,'0'0'0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46.046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 1 24575,'0'0'0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46.047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 1 24575,'0'0'0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46.076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15 440 24575,'-2'8'0,"-5"25"0,4-16 0,1-6 0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49.294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2554 1 24575,'-24'6'0,"8"-3"0,2 3 0,8-2 0,-3 2 0,-1-1 0,-2 1 0,-2-1 0,1 1 0,3-1 0,2 0 0,2-1 0,1-1 0,-1 1 0,1-1 0,-1 1 0,0-1 0,0 1 0,1 0 0,-1 0 0,2-1 0,-2 2 0,0 0 0,0-1 0,-1 1 0,4-1 0,-2 0 0,0 1 0,-2 0 0,0-1 0,0 0 0,2 1 0,0-1 0,0 1 0,-1-1 0,-3 2 0,0 0 0,0 1 0,3-2 0,2-1 0,-2 2 0,2-3 0,-3 3 0,2-2 0,0 0 0,0 1 0,-2 0 0,1 0 0,-3 1 0,3-2 0,2 1 0,-1-1 0,0 0 0,-1 0 0,0 0 0,0 1 0,0-1 0,1-1 0,-2 2 0,-1-1 0,-4 2 0,2-1 0,1 0 0,2-1 0,2-2 0,-1 3 0,2-3 0,-3 3 0,1 0 0,-1-1 0,-1 2 0,0-1 0,0 0 0,1 0 0,3-1 0,-2 0 0,0 2 0,1-2 0,-2 1 0,3-2 0,-1 1 0,-3 2 0,1-2 0,-3 4 0,6-5 0,-1 2 0,-1-1 0,0 0 0,-1 1 0,1 0 0,1-2 0,1 2 0,-2-2 0,0 1 0,-1 0 0,2 1 0,0-1 0,0 0 0,0 0 0,-1 0 0,-1 1 0,2 0 0,0-1 0,-1 1 0,1-1 0,-4 1 0,2 0 0,1-1 0,0 1 0,2-1 0,-3 2 0,2-2 0,-4 2 0,3-2 0,1 0 0,-1 0 0,2 0 0,-3 1 0,2-1 0,0 1 0,-1 0 0,2-2 0,-3 4 0,1-4 0,-1 3 0,1-2 0,2-1 0,-1 3 0,0-1 0,-2 2 0,2-3 0,0 0 0,-1 1 0,1-2 0,-3 3 0,0 0 0,-2 1 0,0 1 0,2-1 0,1-1 0,2-1 0,-1 0 0,-1 0 0,0-1 0,-1 0 0,2-1 0,1 0 0,-1 1 0,2 0 0,-3 1 0,0 0 0,1 0 0,1-1 0,0-1 0,0 2 0,-1-1 0,0 1 0,2-1 0,-2 1 0,2 0 0,-2 0 0,1 0 0,0-1 0,1 0 0,-1 1 0,1-1 0,-2 1 0,0 0 0,1-1 0,1 0 0,-1 1 0,0 0 0,-2 1 0,0-1 0,1 1 0,1-2 0,0 0 0,1 1 0,-2 0 0,0 1 0,2-3 0,-2 3 0,1-2 0,-1 1 0,0-1 0,2 0 0,-2 0 0,1 0 0,-2 2 0,1-2 0,1 0 0,0 1 0,0-2 0,0 2 0,-1 0 0,-1-1 0,1 1 0,0-1 0,2-1 0,-2 1 0,1-1 0,-2 2 0,0-1 0,1 1 0,1 0 0,1-2 0,-4 3 0,2-1 0,-3 1 0,4-2 0,1 0 0,-1 1 0,1 0 0,-1 0 0,1 0 0,-1-1 0,1 0 0,-2 1 0,1 0 0,-1-1 0,2 2 0,-1-2 0,-2 3 0,-1 0 0,0 0 0,2 0 0,3-3 0,-1 0 0,-2 2 0,-1 1 0,0-2 0,1 0 0,2-2 0,-1 0 0,-2 1 0,-2 2 0,-2 2 0,0 1 0,1-1 0,5-3 0,2-1 0,-3 1 0,0-1 0,-3 3 0,0-1 0,1-1 0,2 1 0,2-1 0,-1 1 0,0-2 0,-3 2 0,1 0 0,-1 0 0,0 0 0,2-1 0,2 0 0,-1-1 0,-1 1 0,0 0 0,-1 0 0,1 1 0,-1 2 0,-1 0 0,1-1 0,1-1 0,0-1 0,1 1 0,0-1 0,0 1 0,1-2 0,0 1 0,-2 1 0,1-1 0,-2 2 0,3-2 0,-4 3 0,2-3 0,1 1 0,-1 1 0,4-4 0,-8 6 0,1 0 0,-6 4 0,1 0 0,1-2 0,2-2 0,3-2 0,-1 0 0,0 0 0,0 0 0,-1 1 0,3-2 0,-1 0 0,2-1 0,2-1 0,-2 0 0,1 0 0,-2 2 0,0 0 0,0 0 0,-1 1 0,0-1 0,0 1 0,0 0 0,0 0 0,-1 0 0,2-1 0,2-1 0,1-1 0,-2 3 0,1-2 0,-3 4 0,1-2 0,1 1 0,0-1 0,2-1 0,0-1 0,-1 0 0,-2 2 0,-1 1 0,-1 2 0,0 0 0,-1-1 0,0 1 0,-1 0 0,0 1 0,1-2 0,2-2 0,3-1 0,-1-2 0,0 3 0,-2 1 0,-1-1 0,2 0 0,1-1 0,-1 1 0,3-2 0,-1 2 0,1-3 0,2 1 0,-4 3 0,2-3 0,-2 1 0,2-1 0,0 0 0,-1 2 0,-3 2 0,2-2 0,-3 3 0,3-4 0,-1 1 0,3-1 0,1-1 0,-2 1 0,0 0 0,-3 3 0,2-1 0,1 0 0,1-2 0,2-2 0,-3 3 0,0 0 0,-3 3 0,1-1 0,0 1 0,0-1 0,-1 1 0,0 0 0,1-1 0,0 0 0,-1-1 0,-1 1 0,-1 1 0,0 1 0,-1 1 0,0 0 0,0-1 0,1-1 0,0 2 0,0 2 0,-1 2 0,-3 5 0,-2 2 0,1 0 0,1-3 0,5-5 0,4-8 0,3-3 0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49.319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15 440 24575,'-2'7'0,"-5"27"0,4-17 0,1-5 0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49.320"/>
    </inkml:context>
    <inkml:brush xml:id="br0">
      <inkml:brushProperty name="width" value="0.1" units="cm"/>
      <inkml:brushProperty name="height" value="0.1" units="cm"/>
      <inkml:brushProperty name="color" value="#050819"/>
    </inkml:brush>
  </inkml:definitions>
  <inkml:trace contextRef="#ctx0" brushRef="#br0">0 153 24575,'0'-9'0,"0"0"0,1 8 0,0 0 0,-1-3 0,3 2 0,1-2 0,-3 1 0,1 2 0,0-1 0,1 0 0,1 0 0,0 1 0,-3-2 0,2 3 0,-1-1 0,1 0 0,-1-3 0,3 3 0,-2-2 0,0 2 0,-2 0 0,2-1 0,2-1 0,2-2 0,0 1 0,-1 0 0,-2 2 0,-2 1 0,2-1 0,-3 0 0,4-2 0,0 0 0,-1 1 0,1-1 0,-2 3 0,1-2 0,-1 2 0,0 0 0,1-2 0,-1 1 0,0 1 0,-1-1 0,1 1 0,0-1 0,0 2 0,0-3 0,2 2 0,-3 0 0,2 1 0,-1-2 0,0 0 0,2-1 0,2 0 0,1 1 0,0-1 0,-2 1 0,-2 1 0,1 0 0,0-2 0,-2 3 0,2-2 0,-1 2 0,0-1 0,-3-1 0,5 2 0,-2-1 0,2 0 0,0 1 0,-1 0 0,-1-1 0,0 1 0,1-2 0,2 2 0,2 0 0,0-1 0,-1 0 0,-1 1 0,-2 0 0,-1 0 0,0 0 0,0 0 0,3 0 0,0 0 0,-1 0 0,-1 0 0,-3 0 0,3 0 0,0 0 0,0 0 0,0 0 0,0 2 0,-1-2 0,1 3 0,-1-2 0,-2 0 0,2 1 0,-2-1 0,1 0 0,0 0 0,1 1 0,1 0 0,0 1 0,-1-2 0,-2 0 0,1 2 0,-2-3 0,3 3 0,0-1 0,-1-1 0,1 3 0,-1-4 0,-1 3 0,0-1 0,1 0 0,1 2 0,-1-2 0,1 1 0,0-1 0,-2 1 0,1-2 0,-2 1 0,2 0 0,-1 1 0,3 0 0,-1-1 0,-2 1 0,0-2 0,0 3 0,-1-4 0,3 4 0,-2-2 0,0 1 0,1 0 0,0 0 0,-1 0 0,0 0 0,0-1 0,1 1 0,-2-1 0,3 2 0,-3 0 0,3 0 0,-3-2 0,3 3 0,-2-2 0,-1 0 0,1-1 0,-1 0 0,0 2 0,1-2 0,1 2 0,-1 1 0,1-4 0,-2 3 0,0-2 0,2 1 0,-2-2 0,0 2 0,2-1 0,-1 2 0,2 0 0,0-1 0,0 2 0,-3 0 0,1-1 0,0-2 0,-1 2 0,0-3 0,1 2 0,0-2 0,0 3 0,1 0 0,-2-1 0,1 1 0,0-1 0,-1 0 0,-1-2 0,1 3 0,0-1 0,1 0 0,-1-1 0,-1 1 0,1-1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09.490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0 24575,'10'12'0,"-1"-3"0,-3 0 0,0-3 0,-1-1 0,-2-1 0,-1 1 0,-1-3 0,2 1 0,-1-2 0,-1 1 0,3 1 0,0 1 0,1-3 0,0 1 0,-1 1 0,-2-3 0,-1 1 0,1 0 0,0 2 0,2 1 0,0-2 0,-1 2 0,1-2 0,0 2 0,-2-2 0,3 2 0,-1 0 0,-2-2 0,3 2 0,-3-1 0,0-1 0,1 1 0,0-1 0,-1 2 0,1-2 0,0 2 0,0-1 0,-1-1 0,1-1 0,-1 2 0,1-1 0,0 2 0,2 0 0,0-2 0,1 3 0,0 0 0,-1 0 0,0 0 0,0-1 0,-2 0 0,2-1 0,0 1 0,0 0 0,0-2 0,-2 3 0,2-1 0,2 0 0,-3-1 0,3 1 0,-1 0 0,-1 0 0,1-1 0,-2 1 0,0 0 0,1-1 0,-1 1 0,0 0 0,0-2 0,1 3 0,-1-2 0,-2-1 0,3 2 0,-2-1 0,0 0 0,2 1 0,-2 0 0,1-1 0,0 1 0,1 2 0,2-1 0,1 2 0,1 0 0,-4-2 0,5 4 0,-4-4 0,3 2 0,0 1 0,-3-3 0,0 1 0,-1-1 0,1 0 0,0 0 0,-2 0 0,1 0 0,0-2 0,0 1 0,-1 0 0,0 1 0,1 0 0,-1-3 0,3 3 0,-2-1 0,1 1 0,-1-1 0,0-2 0,0 3 0,0-1 0,-1-3 0,-1 2 0,-2-2 0,1 0 0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49.321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1 200 24575,'6'-6'0,"0"1"0,-4 2 0,-1 2 0,-2-4 0,1 0 0,0-1 0,1 1 0,0 3 0,0-1 0,1 1 0,-1-1 0,1 1 0,1-1 0,-1-3 0,0 1 0,0 2 0,-1 0 0,1 2 0,0-2 0,-2 2 0,4-3 0,-2-1 0,3 0 0,0-1 0,-1 2 0,1 0 0,-3 2 0,1-1 0,1 1 0,-3 1 0,3-1 0,-1-1 0,0 0 0,2 0 0,-3-1 0,1 3 0,-2-2 0,1 2 0,1 0 0,-1-1 0,2-1 0,1 1 0,-1-1 0,1 1 0,-3 1 0,2 0 0,-1 0 0,0 1 0,1-3 0,0 2 0,-1 0 0,0-1 0,2 0 0,-3 1 0,1 0 0,-1 1 0,2-3 0,-1 1 0,2 0 0,-2 0 0,1 1 0,-1 1 0,0-2 0,-2 2 0,2-1 0,1-1 0,-1 2 0,4-2 0,-2 0 0,-4 1 0,3 1 0,-2 0 0,2-2 0,-2 1 0,2 0 0,0 0 0,-1 1 0,1 0 0,-1-2 0,-1 1 0,3 0 0,-1 0 0,1-1 0,-1 2 0,-1 0 0,0-1 0,1 0 0,-2 1 0,2 0 0,-1 0 0,1 0 0,0-1 0,0-1 0,3 1 0,-3 1 0,3 0 0,-3 0 0,1 0 0,-1 0 0,-1-1 0,-1 0 0,3 1 0,0-2 0,1 2 0,0 0 0,2 0 0,0 0 0,-2-1 0,3 0 0,-1 1 0,-2 0 0,3 0 0,-7 0 0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49.322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0 139 24575,'5'-4'0,"0"0"0,-4 2 0,0 2 0,2-3 0,-1 1 0,1-2 0,-1 2 0,0 0 0,0 0 0,1 1 0,0 0 0,1-2 0,-1 2 0,-1 0 0,-1-2 0,4 2 0,-2-2 0,2 0 0,0-1 0,-2 1 0,4 0 0,-5 3 0,1-3 0,-1 3 0,1-2 0,-1 0 0,2 1 0,-3-1 0,1 2 0,1-3 0,-1 1 0,2 1 0,1-3 0,-2 3 0,-1-1 0,-1 1 0,2-1 0,1 0 0,-1-1 0,2 1 0,0-1 0,0 0 0,0 1 0,-1 0 0,0 2 0,-3-2 0,3 1 0,-3-1 0,5 0 0,-3 1 0,-1-1 0,-1 1 0,3-1 0,-1 0 0,0 0 0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49.323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65 24575,'14'-5'0,"-3"2"0,-5 1 0,-2 2 0,-2-2 0,2 2 0,-3-1 0,4-1 0,-2 0 0,0-1 0,1 3 0,-1-3 0,-2 2 0,1-1 0,2 2 0,-1-3 0,-1 2 0,-11 1 0,6 0 0,-7 0 0,5 1 0,0 0 0,4 1 0,9-2 0,-2-2 0,6 0 0,-6 1 0,0-1 0,-1 1 0,0 0 0,0 0 0,-3-1 0,3 0 0,-2 2 0,1-1 0,-2 1 0,1 0 0,0 0 0,0 0 0,-1-2 0,2 1 0,-1 0 0,2 0 0,-3 1 0,0-2 0,1 2 0,1-1 0,1 1 0,1 0 0,0 0 0,0 0 0,-1 0 0,0 0 0,-1 0 0,-2 0 0,3 0 0,-1 0 0,1 0 0,-1 0 0,0 1 0,1 1 0,-2-2 0,1 1 0,4 1 0,-5 0 0,2-1 0,-1 0 0,0 0 0,-1 1 0,2-1 0,-1 0 0,-1 2 0,0-3 0,0 1 0,1 0 0,-2 2 0,2-2 0,1 3 0,-2-3 0,2 2 0,-1-1 0,0 0 0,0 1 0,2 0 0,-1 1 0,0-1 0,0 0 0,-2 0 0,1-2 0,0 3 0,-2-3 0,1 2 0,1-1 0,-2 1 0,1-2 0,-1 1 0,2 1 0,0-1 0,-2 1 0,3-2 0,-3 1 0,1 1 0,-1-2 0,1 2 0,-1-1 0,3 2 0,-2-2 0,1 1 0,-3 1 0,1-2 0,1 2 0,1-2 0,-2 2 0,2-2 0,-2 1 0,2 1 0,-2-2 0,1 3 0,-2-2 0,2-1 0,-1 1 0,1-1 0,-1-1 0,2 3 0,-3-3 0,3 2 0,-2-2 0,0 2 0,-7-11 0,2 6 0,-4-7 0,3 5 0,0 0 0,2 2 0,-2-2 0,3 3 0,-2 0 0,1-1 0,-2 1 0,2 0 0,-1 1 0,1-2 0,0-1 0,-1 2 0,1-2 0,9 3 0,-5 2 0,8 0 0,-5 2 0,-1-3 0,1 3 0,-3-3 0</inkml:trace>
  <inkml:trace contextRef="#ctx0" brushRef="#br0" timeOffset="1">420 140 24575,'3'2'0,"-1"-1"0,-1 0 0,2 2 0,-9-10 0</inkml:trace>
  <inkml:trace contextRef="#ctx0" brushRef="#br0" timeOffset="2">415 134 24575,'-4'-3'0,"3"0"0,0 3 0,-2-2 0,1 0 0,-2 0 0,2-1 0,1 1 0,-3 1 0,4-2 0,-1 2 0,-2-3 0,2 3 0,0-2 0</inkml:trace>
  <inkml:trace contextRef="#ctx0" brushRef="#br0" timeOffset="3">370 92 24575,'-1'-1'0,"-1"-2"0,-1 2 0,1 0 0,-1-2 0,0 1 0,0-1 0,-2 1 0,4-1 0,-2 1 0,1 2 0,1-1 0,-3-2 0,0 1 0,2-1 0,-3 1 0,0-1 0,1 1 0,1 0 0,0 0 0,0 1 0,0-1 0,-1 1 0,0-1 0,-1 1 0,0-2 0,0 1 0,0-1 0,-2 1 0,2-1 0,-4 1 0,0-1 0,1 1 0,0 2 0,1-2 0,2 2 0,0 0 0,1 0 0,-1-1 0,-2 0 0,0 0 0,0 1 0,2 0 0,0 0 0,1 0 0,-1 0 0,3 0 0,-3 0 0,-3 0 0,0 0 0,-1 0 0,2 0 0,0 0 0,4 0 0,-1 0 0,0 0 0,-1 0 0,-1 0 0,0 0 0,-2 0 0,3 0 0,0 0 0,3 0 0,-2 0 0,2 0 0,-2 0 0,1 0 0,1 0 0,9-2 0,-5 1 0,9-1 0,-5 0 0,1 0 0,1-1 0,1 2 0,-1 0 0,1 0 0,-1-1 0,-4 2 0,0-1 0,-1 1 0,2-1 0,-2 1 0,2 0 0,2 0 0,-2 0 0,-2 0 0,1 0 0,0 0 0,-2 0 0,3 0 0,-4 0 0,3 0 0,-1 1 0,2-1 0,-2 1 0,1-1 0,0 2 0,0-1 0,-2 0 0,3 0 0,-1 1 0,-2-1 0,2 0 0,0-1 0,-3 1 0,3-1 0,-1 3 0,1-2 0,0 2 0,0-2 0,-1 0 0,1 2 0,-1-3 0,-1 1 0,0 0 0,2 2 0,0-2 0,-2 0 0,1 2 0,1-2 0,-2 1 0,3 0 0,-2-1 0,0 0 0,-1 0 0,0 2 0,1-2 0,0 1 0,-1 0 0,0 0 0,0-1 0,0 1 0,1 0 0,-1 1 0,3-1 0,-4-1 0,3 1 0,-1 0 0,1 1 0,-1-2 0,0 1 0,0 1 0,-1-2 0,2 2 0,-3-2 0,3 0 0,-2 2 0,2-2 0,-3 1 0,2-1 0,-1 1 0</inkml:trace>
  <inkml:trace contextRef="#ctx0" brushRef="#br0" timeOffset="4">387 104 24575,'0'2'0,"1"-1"0,1 1 0,2 1 0,-1-1 0,-1 1 0,2-1 0,-3 1 0,1-2 0,1 3 0,-1-2 0,2 2 0</inkml:trace>
  <inkml:trace contextRef="#ctx0" brushRef="#br0" timeOffset="5">423 140 24575,'2'3'0,"-1"-1"0,1 0 0,1 0 0,-3-1 0,4 2 0,-3-2 0,3 3 0,-3-3 0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49.329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307 186 24575,'-11'-6'0,"2"0"0,5 1 0,1 1 0,1 3 0,0 1 0,1-4 0,-2 3 0,1-3 0,-1 3 0,1-1 0,1-1 0,-2 2 0,1 0 0,0-2 0,-1-1 0,-2 2 0,1-3 0,1 1 0,-2 1 0,4 0 0,-1 2 0,0-2 0,0 1 0,-1-3 0,0 0 0,-2 1 0,0-1 0,1 3 0,3-1 0,-2 1 0,1 2 0,-1-3 0,-2 1 0,0-3 0,0 1 0,-1 2 0,4-2 0,-1 3 0,2-2 0,-1 2 0,-1 0 0,-2-1 0,0-1 0,0-1 0,0 1 0,0 0 0,1 1 0,2 0 0,1 1 0,-2 1 0,0-1 0,0-1 0,-1 0 0,-1 1 0,0-2 0,2 1 0,0 2 0,1-2 0,-1 1 0,1-1 0,-5 0 0,4-1 0,-2 1 0,0 0 0,2 1 0,0 1 0,1-2 0,-1 2 0,1-1 0,-3 0 0,3-2 0,-2 3 0,0-2 0,2 1 0,-2-1 0,3 2 0,-3 0 0,-2-1 0,4 0 0,-3 0 0,3-1 0,0 2 0,-2 0 0,2 0 0,-5 0 0,4 0 0,-1-1 0,1 1 0,1-1 0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49.330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0 24575,'10'4'0,"0"-1"0,-5 1 0,0 1 0,0-1 0,-1 0 0,-1 1 0,1-2 0,1 1 0,0 0 0,1 1 0,-2-2 0,2 2 0,-3-3 0,-1 1 0,1-1 0,-2 0 0,1 2 0,1 1 0,2-1 0,-2 2 0,1-1 0,1 1 0,-1 1 0,0 0 0,-1-1 0,1-1 0,0 0 0,0-1 0,-2-1 0,1 1 0,1 0 0,1-1 0,3 4 0,-2-1 0,3 0 0,-2 2 0,-2-2 0,1 0 0,-1-1 0,0 1 0,2-1 0,-2 0 0,1 0 0,1 1 0,2 1 0,0-1 0,-1 0 0,-1 0 0,0-1 0,-2 0 0,0-2 0,-1 0 0,-3 0 0,1-1 0,0 0 0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49.331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0 24575,'10'12'0,"-1"-3"0,-3 0 0,0-3 0,-1-1 0,-2-1 0,-1 1 0,-1-3 0,2 1 0,-1-2 0,-1 1 0,3 1 0,0 1 0,1-3 0,0 1 0,-1 1 0,-2-3 0,-1 1 0,1 0 0,0 2 0,2 1 0,0-2 0,-1 2 0,1-2 0,0 2 0,-2-2 0,3 2 0,-1 0 0,-2-2 0,3 2 0,-3-1 0,0-1 0,1 1 0,0-1 0,-1 2 0,1-2 0,0 2 0,0-1 0,-1-1 0,1-1 0,-1 2 0,1-1 0,0 2 0,2 0 0,0-2 0,1 3 0,0 0 0,-1 0 0,0 0 0,0-1 0,-2 0 0,2-1 0,0 1 0,0 0 0,0-2 0,-2 3 0,2-1 0,2 0 0,-3-1 0,3 1 0,-1 0 0,-1 0 0,1-1 0,-2 1 0,0 0 0,1-1 0,-1 1 0,0 0 0,0-2 0,1 3 0,-1-2 0,-2-1 0,3 2 0,-2-1 0,0 0 0,2 1 0,-2 0 0,1-1 0,0 1 0,1 2 0,2-1 0,1 2 0,1 0 0,-4-2 0,5 4 0,-4-4 0,3 2 0,0 1 0,-3-3 0,0 1 0,-1-1 0,1 0 0,0 0 0,-2 0 0,1 0 0,0-2 0,0 1 0,-1 0 0,0 1 0,1 0 0,-1-3 0,3 3 0,-2-1 0,1 1 0,-1-1 0,0-2 0,0 3 0,0-1 0,-1-3 0,-1 2 0,-2-2 0,1 0 0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49.332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1 132 24575,'2'-8'0,"2"2"0,-1 1 0,2 1 0,-2 2 0,0-2 0,-1 1 0,1 1 0,-2-2 0,3 2 0,-2-1 0,2 1 0,-4 2 0,4-3 0,-2 1 0,1-1 0,-1 1 0,2-1 0,-2 1 0,2 1 0,-3-1 0,2 0 0,-1 1 0,1-4 0,1 2 0,-1 1 0,0-1 0,-1 1 0,1 0 0,1-1 0,-1 0 0,5-2 0,-1 2 0,-2-2 0,-1 2 0,0 2 0,-1 0 0,2-2 0,-2 1 0,1-2 0,0 1 0,1 3 0,-1-1 0,0 0 0,-2 0 0,1-1 0,1 1 0,-1 0 0,1-2 0,1 3 0,-4-1 0,3 1 0,1-1 0,0 1 0,2 0 0,0 0 0,-2 0 0,1 0 0,-4 0 0,1 0 0,3 0 0,0 0 0,3 0 0,-2 0 0,0 0 0,-2 0 0,0 0 0,-2 0 0,1 0 0,1 1 0,1-1 0,0 1 0,-2 1 0,-1-2 0,-1 0 0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49.333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37 24575,'24'-3'0,"-1"-2"0,1-2 0,1 1 0,-4 1 0,-1 1 0,-4 2 0,-4 1 0,3-1 0,-2 2 0,0-1 0,1 0 0,0 1 0,1 0 0,1 0 0,-1 0 0,0 0 0,-2 0 0,1 0 0,-2 0 0,0 0 0,-2 0 0,-2 1 0,1 0 0,0 1 0,-2 1 0,1 0 0,-2-1 0,0 0 0,-2 0 0,-1-1 0,1 1 0,-1-1 0,-1-1 0,-1 1 0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49.334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24575,'17'0'0,"3"0"0,3 0 0,2 0 0,-1 0 0,4 0 0,0 0 0,5 0 0,0 0 0,4 0 0,7 1 0,1 3 0,2 5 0,-20-2 0,2 2 0,-14-5 0,-3 2 0,-2-2 0,-6-2 0,-2-1 0,-2-1 0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49.335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24575,'7'6'0,"0"-1"0,-4-2 0,0-1 0,1 1 0,-3-2 0,5 3 0,-5-3 0,4 1 0,-3 0 0,0-1 0,-1 1 0,3 1 0,-2 1 0,3-1 0,-2 0 0,-1-2 0,1 0 0,-1 2 0,1-2 0,1 3 0,1-1 0,-3 0 0,2-1 0,-3 0 0,2 0 0,-1 1 0,0-2 0,1 3 0,-1-3 0,0 0 0,-1 2 0,1-2 0,2 3 0,0-2 0,-2 0 0,2 0 0,-1 1 0,0 0 0,0-2 0,1 2 0,-2-1 0,1 1 0,0-2 0,0 3 0,2-2 0,-3 2 0,2-2 0,-2 1 0,1-2 0,1 3 0,-2-3 0,2 2 0,-2-1 0,2-1 0,-1 2 0,-1-2 0,1 3 0,0-2 0,2 2 0,-2 0 0,2-1 0,-2 0 0,2 1 0,-1-2 0,0 1 0,1-1 0,-3 1 0,2-1 0,1 1 0,-3 0 0,1-2 0,-2 2 0,2-2 0,-1 2 0,1-1 0,0 1 0,2 3 0,-1-4 0,2 5 0,-4-6 0,-1 1 0,1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09.491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1 132 24575,'2'-8'0,"2"2"0,-1 1 0,2 1 0,-2 2 0,0-2 0,-1 1 0,1 1 0,-2-2 0,3 2 0,-2-1 0,2 1 0,-4 2 0,4-3 0,-2 1 0,1-1 0,-1 1 0,2-1 0,-2 1 0,2 1 0,-3-1 0,2 0 0,-1 1 0,1-4 0,1 2 0,-1 1 0,0-1 0,-1 1 0,1 0 0,1-1 0,-1 0 0,5-2 0,-1 2 0,-2-2 0,-1 2 0,0 2 0,-1 0 0,2-2 0,-2 1 0,1-2 0,0 1 0,1 3 0,-1-1 0,0 0 0,-2 0 0,1-1 0,1 1 0,-1 0 0,1-2 0,1 3 0,-4-1 0,3 1 0,1-1 0,0 1 0,2 0 0,0 0 0,-2 0 0,1 0 0,-4 0 0,1 0 0,3 0 0,0 0 0,3 0 0,-2 0 0,0 0 0,-2 0 0,0 0 0,-2 0 0,1 0 0,1 1 0,1-1 0,0 1 0,-2 1 0,-1-2 0,-1 0 0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49.336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1 24575,'4'7'0,"1"-2"0,-5-3 0,1-1 0,3 3 0,-3-1 0,4 1 0,-3 0 0,1 0 0,-1-1 0,2 0 0,-3 1 0,3-3 0,-4 1 0,3 1 0,-1-2 0,-1 3 0,2-3 0,-1 3 0,3-1 0,-1 0 0,-2 2 0,1-3 0,-1 2 0,0-1 0,0-2 0,1 1 0,-2 1 0,3 0 0,-1 1 0,0 0 0,1 0 0,-3-1 0,2 0 0,0-1 0,-3 1 0,2-1 0,1 1 0,1 1 0,-2-2 0,1 2 0,-1-2 0,1 2 0,0-2 0,0 2 0,1 0 0,1 0 0,-3-1 0,3 1 0,0 0 0,1 1 0,0-1 0,-1 1 0,0 0 0,-1-2 0,0 1 0,0 0 0,-1-1 0,1 2 0,0 0 0,-1 0 0,2 0 0,-1 3 0,0-1 0,1 1 0,0-1 0,-1-2 0,-3-4 0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49.337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24575,'0'0'0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49.338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0 24575,'11'5'0,"-1"0"0,0 1 0,-2 0 0,-2 1 0,0-5 0,-1 2 0,0 0 0,0 1 0,1-2 0,-2 0 0,1 2 0,-1-3 0,-1 1 0,1 0 0,0 0 0,-2 1 0,2-3 0,-3 1 0,2 1 0,-1-2 0,1 3 0,2 0 0,-2-2 0,1 2 0,0-1 0,-2 0 0,0-2 0,0 0 0,0 2 0,0 1 0,3-2 0,0 2 0,-2 1 0,2-1 0,-1-2 0,0 3 0,-2-2 0,3 0 0,-2 1 0,-1 0 0,2-2 0,-3 2 0,3 1 0,0-3 0,-1 2 0,4 1 0,-2 0 0,0 0 0,-2 0 0,0-4 0,-3 3 0,2-3 0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49.339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0 24575,'10'2'0,"0"2"0,-5 0 0,1 0 0,-1-1 0,-1 1 0,1-1 0,-2 2 0,2-2 0,0 0 0,-1 1 0,-1-3 0,0 3 0,1-3 0,-1 1 0,0 1 0,0-3 0,-1 2 0,1-1 0,0 1 0,1 1 0,0 1 0,0-1 0,-2 0 0,2 0 0,-2-3 0,1 2 0,-1 1 0,1-1 0,2 2 0,-1 0 0,1 1 0,-1 0 0,0-2 0,-1 0 0,-3-2 0,0 2 0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49.340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7 24575,'7'-1'0,"-2"0"0,-2 0 0,-1-1 0,1 2 0,-1 0 0,1-1 0,1 0 0,-2 1 0,1 0 0,-1 0 0,2 0 0,-2 0 0,1 0 0,-1 0 0,2 0 0,-2 0 0,1 0 0,-1 0 0,1 0 0,-1 0 0,3 0 0,-3 0 0,3 0 0,-4 0 0,1 0 0,1 1 0,1 0 0,-3 1 0,1-1 0,1 1 0,-1 1 0,1-1 0,-1 1 0,1 1 0,-1-3 0,-1 1 0,3 0 0,-1 1 0,0 0 0,0 1 0,-1-2 0,2 1 0,-1 0 0,-1 0 0,1-1 0,0 1 0,0-1 0,-2 1 0,0-1 0,2-1 0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49.295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554 1107 24575,'-1'-61'0,"-2"-10"0,1 2 0,0-26 0,2-10 0,2-3 0,4 2 0,3 24 0,1 16 0,-2 14 0,-4 8 0,-2 21 0,0-2 0,0 12 0,-1-6 0,1-3 0,-2-2 0,0-2 0,0-2 0,0 2 0,0 6 0,0 6 0,0 6 0,4 47 0,7 5 0,5 40 0,5-5 0,1-4 0,-2-3 0,-2-11 0,1-9 0,-2-4 0,1 1 0,0 2 0,-1 2 0,-1 4 0,-4 1 0,-3 2 0,-4 0 0,-3-3 0,0-6 0,-2-7 0,0-11 0,0-9 0,0-8 0,0-7 0,0-6 0,0-39 0,0-13 0,0-38 0,0-1 0,0-7 0,0-5 0,0 31 0,0-17 0,0 32 0,0-9 0,0 11 0,0 20 0,0 4 0,0 4 0,0 0 0,0 3 0,0 4 0,0 2 0,0 0 0,0-3 0,0-5 0,0 2 0,0 2 0,0 5 0,0 6 0,0 2 0,11 15 0,14 13 0,13 13 0,11 9 0,4 8 0,0 2 0,0 5 0,-6 2 0,-8-7 0,-5-2 0,-6-7 0,-1-5 0,-2-4 0,-1-3 0,3-1 0,-2-5 0,-1-3 0,-1-2 0,-3-3 0,-1 0 0,0-2 0,-1-1 0,1-1 0,-1-1 0,-3-2 0,-5-2 0,0-3 0,-8-8 0,-21-30 0,-9-10 0,-20-29 0,1-2 0,1-1 0,0 0 0,6 7 0,6 13 0,6 11 0,8 13 0,4 9 0,4 5 0,1 4 0,0 1 0,-1 0 0,-1-2 0,-1-2 0,0 0 0,-3-3 0,7 8 0,-5-7 0,5 5 0,-2-3 0,-2-1 0,5 4 0,2 1 0,2 3 0,3 1 0,-2 0 0,1 1 0,-1-2 0,0 0 0,2 2 0,-3-2 0,32 28 0,8 12 0,29 30 0,2 7 0,0 3 0,-4-2 0,-5 0 0,-10-7 0,-5-5 0,-5-7 0,-4-8 0,-2-6 0,-3-5 0,-2-5 0,-2-4 0,-2-4 0,-3-4 0,-2-2 0,0-1 0,-1-2 0,2 1 0,0 1 0,0 0 0,2 3 0,1 2 0,3 4 0,4 5 0,0 2 0,1 3 0,-2-2 0,-1-1 0,-1-4 0,-8-8 0,-1-2 0,-13-11 0,-28-31 0,-17-17 0,-28-32 0,9 6 0,8 8 0,10 10 0,7 6 0,3 5 0,3 3 0,9 10 0,1 4 0,3 1 0,1 2 0,0 1 0,2-2 0,-1 0 0,1 1 0,1 2 0,0 2 0,2 4 0,0 1 0,3 1 0,1 3 0,4 1 0,0 1 0,0 2 0,-1-5 0,-1 0 0,0-1 0,1 2 0,0 2 0,1 1 0,23 17 0,-5 2 0,18 13 0,-12-6 0,-4-3 0,-3-5 0,0 0 0,-2-1 0,-2-1 0,0-1 0,0-1 0,-3-3 0,3 4 0,-2-3 0,1 2 0,-1-1 0,1-2 0,-5-3 0,4 1 0,-3 0 0,4 1 0,1 1 0,0 1 0,-1-1 0,0 0 0,1 1 0,0 0 0,1 1 0,0 1 0,-1-2 0,0 2 0,-1-1 0,-1 1 0,0-2 0,0 0 0,0 0 0,3 1 0,0 1 0,1 1 0,-1 1 0,1-1 0,0 1 0,1 1 0,1 0 0,2 2 0,0 1 0,2 1 0,2 3 0,3 2 0,1 2 0,-1-1 0,1 2 0,1-1 0,-2-1 0,0 0 0,-2-1 0,-2-1 0,1 1 0,1 1 0,0 1 0,4 2 0,1 2 0,2 0 0,1 0 0,-4-4 0,-3-3 0,-6-5 0,-5-5 0,0 0 0,-8-6 0,-22-3 0,5-5 0,-57-26 0,16-3 0,-8-8 0,-27-17 0,-5-7 0,-5-3 0,1-1 0,12 6 0,7 4 0,21 15 0,7 3 0,-14-11 0,2 0 0,6 4 0,4 4 0,4 2 0,12 9 0,3 2 0,6 5 0,-3-1 0,-1-2 0,-2 2 0,2-1 0,6 5 0,5 5 0,6 4 0,2 4 0,8 7 0,2 26 0,8 14 0,7 26 0,5 12 0,8 8 0,3 1 0,0-2 0,0-16 0,-4-12 0,-2-11 0,-1-8 0,-1-5 0,-1-6 0,-2 0 0,1-1 0,0-1 0,-2-3 0,-2-4 0,-4-5 0,-4-3 0,-1-2 0,-17-16 0,-10-14 0,-17-19 0,-9-9 0,-7-8 0,-1-3 0,1 1 0,10 11 0,15 16 0,14 17 0,4 4 0,10 13 0,-5 1 0,11 20 0,5 15 0,8 17 0,9 11 0,2-2 0,4 3 0,-2-10 0,-4-11 0,-3-10 0,-9-16 0,-3-5 0,-5-6 0,1-3 0,-5-23 0,-4-3 0,-4-20 0,-3 9 0,1 5 0,3 10 0,8 10 0,12 6 0,17 18 0,23 16 0,12 13 0,7 6 0,-5-3 0,-17-10 0,-13-10 0,-15-9 0,-9-8 0,-11-5 0,-23-20 0,-20-12 0,-9-7 0,-3-3 0,-18-13 0,14 10 0,0-1 0,-9-12 0,-16-17 0,12 4 0,12 7 0,14 7 0,12 11 0,5 3 0,4 5 0,3 3 0,1 1 0,1 1 0,2 2 0,-1-2 0,1 1 0,4 3 0,1 4 0,5 6 0,1 7 0,2 1 0,0 1 0,-1-1 0,0-5 0,-3-3 0,0-3 0,-1-1 0,1 0 0,-2 1 0,0 0 0,2 8 0,-2-5 0,1 6 0,-3-3 0,-1-2 0,-2 2 0,-2-1 0,3 3 0,-2 0 0,1 0 0,3 3 0,0 0 0,5 5 0,0 0 0,-3 8 0,-1 3 0,-3 5 0,1 4 0,1 0 0,2 0 0,0-2 0,1-1 0,0-1 0,2-1 0,1 0 0,2-3 0,0-1 0,0-5 0,-1 5 0,0-5 0,-2 5 0,1-1 0,1 1 0,0-2 0,1 0 0,0-1 0,-1 0 0,-3 4 0,-1 2 0,0 4 0,-1 1 0,3-2 0,-1 0 0,1 0 0,-1-2 0,3-6 0,-1 4 0,2-1 0,-4 7 0,3-5 0,-3 4 0,2-2 0,-2 4 0,-2 1 0,1-1 0,1-2 0,0-1 0,-1 2 0,0 4 0,-2 3 0,-1 2 0,-1-1 0,0 3 0,1-3 0,0 1 0,2-1 0,0-4 0,0 1 0,1-2 0,-1-1 0,-2 3 0,0 0 0,-1 1 0,1-1 0,1 0 0,0 2 0,0 2 0,0 0 0,2 0 0,0-2 0,2-5 0,0-3 0,2-2 0,2-5 0,0-5 0,14-24 0,4-3 0,16-22 0,1 5 0,3-4 0,0-1 0,-3 5 0,-3 2 0,-2 3 0,-2 4 0,-3-1 0,-7 5 0,-3 2 0,-2 4 0,-1 4 0,-3 5 0,-2 5 0,-3 4 0,-7 25 0,-8 13 0,-7 32 0,-2 5 0,-1 18 0,1 3 0,2-3 0,4-8 0,5-27 0,5-16 0,1-17 0,3-13 0,1-4 0,3-24 0,8-22 0,8-23 0,14-29 0,6-6 0,2 0 0,-4 11 0,-12 31 0,-8 22 0,-8 16 0,-4 12 0,-3 8 0,-1 13 0,-1 14 0,0 11 0,0 22 0,0 23 0,3-20 0,3 20 0,3-40 0,2 6 0,0-13 0,-2-10 0,-2-9 0,-2-7 0,-2-3 0,21-50 0,-18 32 0,17-35 0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49.296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0 24575,'17'16'0,"-1"0"0,-7-7 0,-1 0 0,-2-3 0,-1 0 0,0-1 0,-1-1 0,1 2 0,1 1 0,0 0 0,2 2 0,-1-1 0,0 1 0,-1-2 0,0 0 0,1 0 0,0 0 0,0 0 0,0 1 0,0 0 0,-1 1 0,1-2 0,-3-2 0,1-2 0,1 2 0,1 0 0,1 3 0,-1-1 0,0-1 0,-1 1 0,1 0 0,0-1 0,-1 0 0,0 1 0,0-1 0,0-2 0,-1 1 0,0 0 0,-1 0 0,2 2 0,2 0 0,2 1 0,0 1 0,0-1 0,0 2 0,-1-1 0,-1 0 0,1 0 0,0 0 0,0 0 0,-1-1 0,-1-2 0,0 1 0,0 0 0,-1-1 0,2 1 0,5 5 0,-5-6 0,5 5 0,-5-5 0,2 2 0,0 2 0,-2-3 0,7 6 0,-9-7 0,10 8 0,-5-2 0,4 4 0,1 1 0,-1-1 0,-1-1 0,0-2 0,-1 1 0,0-1 0,0 0 0,2 2 0,-1-2 0,1 2 0,1 0 0,0-1 0,0 0 0,-2-1 0,0-1 0,-1-1 0,0 0 0,1-1 0,-1 0 0,0-1 0,0 0 0,1 0 0,-1-1 0,-1-1 0,-3-1 0,-5-2 0,-16-19 0,0 3 0,-16-17 0,15 15 0,-3-3 0,8 7 0,-2-2 0,1 3 0,1 0 0,1 1 0,3 3 0,0 0 0,-2 1 0,1 1 0,-2-2 0,3 2 0,0-2 0,-1-1 0,0-1 0,0 0 0,2 1 0,-3-2 0,0 1 0,-1 0 0,1 0 0,3 3 0,-2-1 0,0-1 0,-2-3 0,-2-2 0,2 1 0,-2-1 0,4 5 0,1-1 0,1 4 0,-2-4 0,0 2 0,-2-4 0,1 2 0,0 0 0,1 1 0,2 2 0,-3-1 0,0 2 0,-2-2 0,1 1 0,1 0 0,1 1 0,-2-3 0,0 1 0,-3-2 0,0 0 0,1 2 0,3-2 0,2 5 0,0-4 0,-1 2 0,-1-3 0,-2-1 0,1 1 0,1 1 0,2 1 0,-1 2 0,1-3 0,-4 1 0,-1-6 0,-3 0 0,2 1 0,3 3 0,3 2 0,1 0 0,-3-1 0,0 0 0,-3-3 0,1 1 0,0 0 0,2 1 0,1 2 0,2 1 0,-3-2 0,1 1 0,-2-3 0,1 2 0,-1 0 0,1 0 0,1 1 0,1 1 0,-2-2 0,1 2 0,-2-3 0,0-1 0,0 1 0,1 0 0,-1 2 0,2 1 0,0-2 0,0 1 0,1 0 0,-1 1 0,-2-2 0,-1-1 0,-1-2 0,1 2 0,0 2 0,3 1 0,0 1 0,-1 0 0,0-2 0,-2-1 0,1-1 0,0 1 0,-1 0 0,4 1 0,-2 2 0,3 0 0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49.316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0 24575,'14'25'0,"-3"-4"0,-4-12 0,-1-2 0,-1-3 0,-1 0 0,1 0 0,-1 2 0,1-2 0,0 3 0,0-4 0,1 3 0,0-3 0,0 0 0,-1 0 0,2 0 0,-2-2 0,4 1 0,-3-1 0,3 1 0,-3-2 0,0 2 0,1 1 0,0 0 0,-1 1 0,0 0 0,0 1 0,0 1 0,0 0 0,-1-1 0,0-1 0,-1 2 0,0-2 0,0 2 0,-1 0 0,0-1 0,1 1 0,1-1 0,1 1 0,-1-2 0,-1 1 0,2 0 0,-2-1 0,0 2 0,1-1 0,-1 1 0,1 0 0,0 0 0,1 0 0,-2-1 0,1 0 0,1 0 0,-3-1 0,3 4 0,-2-5 0,-1 2 0,5 2 0,-2-3 0,2 4 0,-2-2 0,0-1 0,-1 1 0,1-1 0,0-1 0,0 0 0,-1 1 0,0-1 0,0 1 0,0 1 0,0 0 0,1 0 0,0-1 0,0 0 0,-1-1 0,0 0 0,1 1 0,0 0 0,1 0 0,-1 1 0,-1 0 0,1-1 0,0 0 0,0 0 0,1-1 0,1 0 0,-1 0 0,1 0 0,-1 1 0,0-1 0,1 2 0,0-1 0,1-1 0,1 1 0,-1-1 0,1 1 0,-2-1 0,0 0 0,-3-2 0,1 3 0,-1 0 0,1-1 0,2 2 0,-3-1 0,0-1 0,1 2 0,-2-2 0,2 3 0,-1-3 0,2 2 0,0 0 0,-1-1 0,0 0 0,1 2 0,1 1 0,2 1 0,0-1 0,-3-2 0,0 0 0,-1 0 0,0 0 0,-2 0 0,-1 0 0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49.317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1 24575,'0'0'0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49.318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1 24575,'0'0'0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09.492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37 24575,'24'-3'0,"-1"-2"0,1-2 0,1 1 0,-4 1 0,-1 1 0,-4 2 0,-4 1 0,3-1 0,-2 2 0,0-1 0,1 0 0,0 1 0,1 0 0,1 0 0,-1 0 0,0 0 0,-2 0 0,1 0 0,-2 0 0,0 0 0,-2 0 0,-2 1 0,1 0 0,0 1 0,-2 1 0,1 0 0,-2-1 0,0 0 0,-2 0 0,-1-1 0,1 1 0,-1-1 0,-1-1 0,-1 1 0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49.297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240 337 24575,'104'-3'0,"-32"-1"0,5-2 0,20-2 0,4-2 0,12-3 0,0-1 0,-18-1 0,-2 0 0,4-1 0,-2 0 0,-9 3 0,-2 0 0,1-1 0,-1 1 0,-3 0 0,-1 1 0,-3 2 0,-1-1 0,2 1 0,-2 0 0,-10 2 0,-2 1 0,57-7 0,-19 1 0,-20 2 0,4 1 0,-4 0 0,-4 1 0,-14 1 0,-32 4 0,-14 2 0,-14 1 0,-50 1 0,-27 0 0,8 1 0,-6 2 0,-10 2 0,-3 2 0,-8 3 0,-4 3 0,-11 3 0,-3 2 0,-8 4 0,-1 1 0,37-6 0,-1 0 0,0 0 0,0 2 0,-1 0 0,2-1 0,-27 8 0,3-1 0,13-3 0,2-1 0,10 0 0,3 0 0,13-3 0,3 0 0,-47 19 0,19-2 0,14-3 0,-8 5 0,7-2 0,7-1 0,16-8 0,16-9 0,10-4 0,11-5 0,8-3 0,4-2 0,4-3 0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49.298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596 1561 24575,'-15'8'0,"40"-12"0,37-15 0,20-8 0,-8 2 0,6-3 0,4-1-669,18-5 0,4-2 1,2 1 668,6-2 0,0 0 0,-4 3 0,-22 8 0,-3 2 0,-4 2 323,17-3 0,-7 3-323,-18 5 0,-5 3 331,25-6-331,-14 2 0,-33 5 0,-37 9 1029,-14 3-1029,-31 12 0,-67 27 0,9-3 0,-13 6 0,9-3 0,-6 3 0,-5 2-458,15-6 1,-4 2 0,-1 0 0,2 0 457,4-2 0,1-1 0,1 1 0,3-2 0,-17 9 0,4-2 0,5-1 0,-16 7 0,11-3 0,33-14 0,7-3 0,-30 15 0,46-24 0,40-12 0,42-16 0,17-9 0,15-8 0,5-1 0,11-5 0,5-1-133,-1-1 0,5-2 1,5-2-1,1 1 133,-9 3 0,3-1 0,1-1 0,0 1 0,-2 1 0,18-7 0,0 1 0,-2 0 0,-4 2-190,16-6 1,-3 1 0,-8 3 189,-23 9 0,-5 1 0,-6 3 0,3-2 0,-9 2 0,35-11 0,-70 19 0,-80 20 0,-24 15 0,-17 7 0,3 2 0,-8 3 0,-3 2 245,-16 8 1,-4 3-1,-1 1-245,25-8 0,-1 2 0,0 0 0,3-1 0,-18 8 0,2-1 0,5-1 197,17-6 1,3-2-1,5-1-197,-14 5 0,10-3 0,-16 6 0,57-18 0,90-31 0,21-12 0,17-8 0,0-1 0,9-4 0,5-3-77,-11 4 1,4-2 0,2-1 0,-1 0 76,-2 1 0,0 0 0,-1 0 0,-2 0 0,21-6 0,-4 0 0,-5 3 0,-21 7 0,-5 2 0,-5 2 0,8-4 0,-7 3 0,-12 5 0,-11 3 0,-13 1 0,-72 10 0,-42 17 0,-23 9 0,8 0 0,-9 3 0,-5 2-19,9-1 1,-5 1-1,-2 1 1,-1 2 18,-5 2 0,-3 1 0,2 1 0,2-1 0,13-4 0,1 1 0,3-2 0,3 0-13,-15 3 1,4-2 0,6-1 12,-12 3 0,11-3 0,-28 6 0,48-11 0,70-13 0,61-15 0,41-14 0,-16 6 0,8-2 0,2-1 453,11-2 0,2 0 0,-1 0-453,1-1 0,-1 1 0,-8 1 20,3 1 0,-11 3-20,-24 5 0,-8 2 0,10-6 0,-151 21 0,-13 9 0,-17 7 0,7 0 0,-8 4 0,-4 2-364,19-4 1,-5 3 0,1 0 0,4 1 363,-19 7 0,5 1 0,3-1 0,12-3 0,4-1 0,6-1 286,-9 3 0,13-1-286,-3 8 0,144-18 0,16-20 0,22-10 0,7-3 0,3-2 0,8-3 0,6-2 0,3-2-508,-8 2 1,5-3-1,3 0 1,-1-1-1,-3 0 508,-7 0 0,0-1 0,-1 0 0,-3 0 0,-3 1 0,7-2 0,-2 0 0,-4 1 0,-5 1 337,9-1 1,-5 1 0,-9 1-338,4-1 0,-10 1 0,-14 7 0,-25-1 0,-44 5 0,-70 22 0,-44 18 0,8-2 0,-12 5 0,-6 4-548,7-2 0,-6 3 0,-3 2 0,2 0 548,1 1 0,0 0 0,2 1 0,2 0 0,12-5 0,2 1 0,3-1 0,3-1 748,-10 4 1,4-1 0,7-3-749,-5 2 0,11-2 285,-19 16-285,167-52 0,14-14 0,21-9 0,7-4 0,-1 1 0,6-4 0,5-2 0,2 0-500,-9 1 1,4-1 0,2-1 0,-1 0 0,-2 0 499,-9 3 0,-1 0 0,-2 1 0,-2 0 0,-3 1 0,6-3 0,-3 2 0,-4 1 0,-2 1 732,16-4 0,-4 2 0,-13 3-732,-10 4 0,-21 2 111,-32-4-111,-112 41 0,-62 25 0,55-15 0,-8 3 0,-5 3 0,-4 2-513,3-1 0,-6 2 0,-2 2 0,0 0 0,3 0 513,7-1 0,1 1 0,2 0 0,1-1 0,3 0 0,-9 3 0,2-1 0,3-1 0,6-2 818,-6 2 0,7-2 0,7-3-818,-4 2 0,10-4 0,14-7 0,16-1 0,28-3 0,126-37 0,-31 2 0,13-5 0,4-1 0,-2-1 0,5-2 0,3-1 0,0 0 425,9-5 1,1-1-1,1 0 1,-3 0-426,-7 4 0,-2-1 0,-2 1 0,-3 1 0,12-4 0,-5 1 0,-6 3 0,10-4 0,-12 4 0,23-6 0,-59 13 0,-79 21 0,-28 13 0,-16 9 0,-6 3 0,-9 5 0,-5 3-409,6-2 1,-5 3 0,-2 2 0,0-1 408,-8 4 0,-1 1 0,0 0 0,2-1 0,9-4 0,2 0 0,1-1 0,4-1 378,-11 4 0,4-1 1,6-3-379,-10 5 0,10-4 0,23-9 0,8-3 0,-11 9 0,145-43 0,-9-7 0,16-8 0,7-1 0,1 0 0,6-2 0,5-2 0,0-1-168,8-2 1,2-2 0,2-1 0,2 0 167,-18 5 0,3-2 0,0 1 0,-1 0 0,-2 1 0,14-4 0,-1 2 0,-2 0 0,-4 1 0,-14 4 0,-3 0 0,-2 2 0,-3 0 12,16-4 1,-4 1-1,-16 4-12,19-10 0,-133 35 0,-31 16 0,-19 8 0,-3 3 0,-10 4 0,-8 4-577,-5 4 0,-9 3 0,-4 3 1,1 0 576,25-8 0,-2 0 0,1 1 0,0 0 0,1 0 0,-22 7 0,0 1 0,3-1 0,4-2 556,-13 5 0,6-1 0,11-5-556,3 0 0,15-6 0,-7 5 0,103-32 0,59-25 0,30-18 0,-17 8 0,5-3 0,2-1-219,14-5 1,3-3 0,-2 0 218,-7 2 0,-2 0 0,-3 1 0,24-11 0,-8 3 1228,-27 9 0,-10 3-1228,1-11 480,-138 20-480,-41 16 0,-25 9 0,45 1 0,-6 1 0,-4 2 0,-1 0-432,-11 1 1,-4 1-1,0 1 1,2 1 431,8-1 0,1 1 0,2 1 0,1 0 0,-23 5 0,2 0 0,12-1 351,9-2 0,7-1-351,-25 8 0,46-13 0,143-44 0,23-1 0,19-3 0,-17 8 0,8-2 0,2 1-167,-17 5 1,4 1-1,-1 0 1,-6 2 166,2 0 0,-4 2 0,-5 2 864,14-5 1,-9 2-865,-15 5 0,-11 2 0,-12-6 0,-117 22 0,-29 15 0,-20 8 0,12 1 0,-9 3 0,-1 2-299,27-5 1,-1 0 0,0 2 0,3-1 298,-24 8 0,3-1 0,6 0 0,18-5 0,5-1 0,5-1 343,-21 5 0,15-5-343,14-5 0,117-42 0,16-1 0,19-5 0,3-1 0,7-5 0,4 0 0,1-2-165,1 0 1,2-2 0,-5 3 164,23-9 0,-9 4 603,-31 10 0,-7 3-603,30-14 0,-86 20 0,-115 27 0,9 9 0,-12 5 0,4 2 0,-7 3 0,8-1 0,2-1 0,3 2 0,-28 9 0,10-2 0,13-6 525,1 1-525,69-15 0,118-34 0,0-2 0,10-3 0,7-3 0,2-2 0,0-1 0,-3 0 0,-16 6 0,-8 2 0,27-10 0,-40 8 0,-114 17 0,-20 13 0,-12 6 0,-22 2 0,-6 4 0,-8 1 0,1 2 0,15 2 0,6 0 0,18-4 0,5 0 0,-22 5 0,85-14 0,97-20 0,-21 4 0,7-2 0,10-2 0,-1-1 0,-11 1 0,-5 1 0,31-8 0,-37 6 0,-70 8 0,-68 6 0,9 3 0,-7 0 0,-10 0 0,0 2 0,7 0 0,4 1 0,-39 5 0,51 0 0,65-6 0,64-14 0,42-8 0,-51 7 0,-1-1 0,42-11 0,-36 7 0,-43 7 0,-71 6 0,-61 9 0,39 2 0,-1 0 0,-3 2 0,3 1 0,-38 10 0,36-6 0,44-5 0,106-19 0,-1-3 0,-11 1 0,-2-1 0,1-4 0,-27 8 0,-34 6 0,-39 8 0,-29 8 0,-15 7 0,2 3 0,21-4 0,22-4 0,19-7 0,21-3 0,20-5 0,12-2 0,1-2 0,-9 1 0,-12 0 0,-12 3 0,-44 1 0,4 0 0,-25 0 0,27 0 0,21 0 0,64-13 0,7-3 0,49-12 0,-39 5 0,-19 5 0,-46 10 0,-36 4 0,-26 4 0,-12 0 0,8 1 0,20 1 0,25-1 0,72-5 0,7-4 0,39-6 0,-33 0 0,-20 5 0,-27 4 0,-34 3 0,-11 2 0,-46 7 0,2 5 0,-10 4 0,17 0 0,31-7 0,27-4 0,35-3 0,41-11 0,39-11 0,-43 4 0,2-2 0,0-2 0,-2-1 0,-4 2 0,-3 0 0,44-12 0,-29 8 0,-22 6 0,-23 8 0,-15 3 0,-8 3 0,0 0 0,6-3 0,9-1 0,10-2 0,0 1 0,-4 2 0,-9 3 0,-13 1 0,-49 17 0,-32 15 0,13-7 0,-3 2 0,-1 3 0,0 0 0,-48 24 0,30-13 0,25-12 0,28-12 0,27-9 0,51-13 0,68-22 0,-9 0 0,6-3 0,-25 5 0,2 0 0,-7 1 0,6-1 0,-8 3 0,-5 1 0,-4 2 0,10-4 0,-3 3 0,31-9 0,-69 16 0,-71 17 0,-59 20 0,14-1 0,-6 4 0,-13 6 0,-1 3 0,2 1 0,2-1 0,10-5 0,5-1 0,-20 8 0,49-17 0,77-19 0,21-11 0,14-6 0,39-11 0,11-5 0,-26 7 0,3-2 0,0 0 0,-4 1 0,-1-1 0,-3 2 0,31-9 0,-9 3 0,-26 9 0,-9 2 0,31-8 0,-43 10 0,-48 12 0,-71 20 0,-10 5 0,-11 6 0,-16 4 0,-3 4 0,-4 2 0,2 0 0,22-6 0,10-2 0,-3 3 0,63-14 0,99-22 0,-15-4 0,8-3 0,22-6 0,4-3 0,2-2 0,-3-2 0,-18 5 0,-4 0 0,-7 2 0,-9 1 0,4 1 0,-54 6 0,-127 32 0,10 3 0,-9 3 0,24-6 0,-2 2 0,0 0 0,0 2 0,0 0 0,4 0 0,-19 6 0,9-3 0,-27 9 0,47-11 0,86-13 0,37-11 0,18-8 0,25-3 0,7-3 0,8-2 0,0-2 0,-9-1 0,-6 0 0,-26 4 0,-6 2 0,27-6 0,-53 7 0,-92 7 0,-21 7 0,-16 3 0,-28 5 0,-7 2 0,38-3 0,-1 2 0,2 0 0,-34 8 0,6 0 0,21-2 0,9-2 0,-14 3 0,30-5 0,119-23 0,12-5 0,8-1 0,-12 3 0,2-1 0,41-11 0,0 0 0,14-3 0,-55 12 0,-2 1 0,37-8 0,-70 14 0,-45 8 0,-50 11 0,-25 9 0,-1 4 0,18-2 0,36-9 0,62-12 0,72-18 0,-32 5 0,2-2 0,8-2 0,-3-1 0,35-15 0,-35 5 0,-46 6 0,-120 7 0,-3 9 0,-12 3 0,29 1 0,-2 0 0,0 0 0,-41 1 0,3 2 0,24 0 0,5 3 0,15 1 0,4 1 0,5-1 0,6 1 0,-12 3 0,94-9 0,75-11 0,-31 2 0,3-1 0,1-1 0,-1-1 0,42-9 0,-33 6 0,-28 5 0,-33 5 0,-57 2 0,-71 7 0,36 1 0,-8 3 0,-31 9 0,2 1 0,41-8 0,3 1 0,-14 7 0,10-2 0,17-6 0,10 1 0,52-6 0,58-10 0,49-12 0,-44 4 0,3-1 0,-2-1 0,-2 0 0,48-13 0,-32 9 0,-28 6 0,-26 5 0,-26 5 0,-34 2 0,-25 1 0,-16 5 0,1 2 0,14 5 0,33-5 0,31-3 0,58-15 0,12-5 0,3-2 0,22-6 0,-19 3 0,-6 0 0,-13 1 0,8-2 0,-31 8 0,-36 4 0,-53 9 0,-22 2 0,-11 2 0,12 2 0,27 0 0,34-2 0,42-4 0,31-7 0,20-5 0,-5-2 0,-22 1 0,-18 4 0,-31 5 0,-48 4 0,-9 7 0,-23 1 0,27 2 0,6 0 0,11-1 0,10-2 0,64-2 0,20-5 0,43-4 0,-18-4 0,-13-3 0,-21 1 0,-16 3 0,-23 4 0,-21 1 0,-25 3 0,-20 2 0,-11 3 0,3 2 0,16-2 0,26-2 0,89-13 0,5-5 0,-13 4 0,1 0 0,27-11 0,-32 6 0,-27 5 0,-43 6 0,-44 3 0,-34 4 0,-20 3 0,7 4 0,27 1 0,41-5 0,119-13 0,0-6 0,-8 1 0,2-2 0,20-9 0,-28 4 0,-28 7 0,-30 8 0,-29 2 0,-21 3 0,-12 1 0,-9 5 0,25-2 0,5 2 0,99-6 0,13-2 0,-13 0 0,3-2 0,-14 0 0,-3-1 0,39-4 0,-34 1 0,-22 3 0,-40 2 0,-48 4 0,-60 12 0,39-5 0,-3 2 0,1 2 0,1 0 0,-41 11 0,8 0 0,54-12 0,36 3 0,99-14 0,-19-3 0,6-3 0,12-1 0,1-2 0,-13-1 0,-4 0 0,-6-1 0,-4 0 0,26-3 0,-30 5 0,-33 2 0,-74 5 0,-55 4 0,33 1 0,-5 2 0,-5 2 0,1 1 0,13 1 0,4 0 0,-42 9 0,58-9 0,48-4 0,72-9 0,41-8 0,-49 3 0,1-1 0,55-12 0,-27 2 0,-33 5 0,-33 7 0,-35 2 0,-39 5 0,-20 0 0,-7 0 0,11 0 0,20 0 0,33 0 0,71-6 0,3 1 0,45-6 0,-38 1 0,-14 2 0,-15 0 0,-14 4 0,-12 2 0,-9 2 0,-3 0 0,-1 0 0,-22 0 0,5 0 0,-16 0 0,9 0 0,7 0 0,0 0 0,2 0 0,-1 0 0,0 0 0,-3 0 0,-3 0 0,-4 0 0,-2 0 0,0 0 0,1 0 0,6 0 0,4 0 0,5 0 0,1 0 0,-1 0 0,0 0 0,-4 0 0,1 0 0,-1 1 0,0 0 0,1 0 0,-1-1 0,0 0 0,-2 0 0,0 0 0,-1 1 0,-1 0 0,-2 1 0,-3-1 0,-3 0 0,-1 1 0,0 0 0,1 1 0,3-1 0,0 1 0,3 0 0,-5 1 0,3-2 0,-7 3 0,5-3 0,-2 0 0,5 0 0,4 0 0,5 0 0,2-1 0,0 2 0,2-3 0,24-2 0,4-3 0,27-5 0,-13 3 0,0 0 0,-10 2 0,-4 1 0,-5 0 0,-3 2 0,-2 0 0,1 0 0,0 1 0,2-1 0,1 0 0,1 1 0,0-2 0,1 1 0,1 0 0,-1-1 0,1 0 0,-1 1 0,-1 1 0,1-2 0,-3 2 0,1-1 0,-1 1 0,0 1 0,1 0 0,1 0 0,-2 0 0,0 0 0,-3 0 0,-2 0 0,1 0 0,1 0 0,1 0 0,2 0 0,-3 0 0,0 0 0,-1 0 0,-1 0 0,0 0 0,-1 0 0,0 0 0,1 0 0,-1 0 0,1 0 0,-2 0 0,1 0 0,0 0 0,4 1 0,2 0 0,1 0 0,-1 0 0,-2 0 0,-3 0 0,-3 0 0,1 0 0,-1 0 0,0 0 0,1 0 0,4 0 0,-6 0 0,10 0 0,-4 0 0,5 0 0,-6 0 0,0 0 0,-5 1 0,1-1 0,-1 0 0,-3-1 0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49.299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1 603 24575,'19'-13'0,"-3"2"0,-4 2 0,0 1 0,-2 0 0,0 1 0,-1 1 0,0 1 0,-1 1 0,0 0 0,-2 1 0,-1 0 0,2-1 0,-1 0 0,2-1 0,-2 0 0,-1 1 0,1-1 0,0 2 0,0 1 0,0-2 0,0 0 0,0 0 0,0-1 0,1 1 0,1 0 0,-1 0 0,-1 2 0,0-1 0,-1 1 0,2-2 0,0 1 0,0-2 0,3 0 0,-4 3 0,5-3 0,-8 5 0,6-4 0,-5 2 0,4-1 0,0-1 0,-1 1 0,1 0 0,-2 1 0,1-1 0,0 0 0,0 1 0,-1-2 0,0 2 0,-1-1 0,2-1 0,0 1 0,-1 0 0,2 0 0,-4 0 0,4 0 0,-2 0 0,-1 0 0,2 0 0,-2 1 0,1-1 0,2-1 0,-1 1 0,1 0 0,-2 2 0,0-1 0,2-1 0,-1 0 0,1-1 0,-2 2 0,0 1 0,1-2 0,0 1 0,1-1 0,-1 0 0,1 0 0,-1 1 0,-1 1 0,0 0 0,0-1 0,1 1 0,0-2 0,-1 2 0,2-1 0,-1 0 0,2 0 0,-1-1 0,2 1 0,0-1 0,0 1 0,0 0 0,-2 1 0,-1-1 0,-2 1 0,2 0 0,2-1 0,1 0 0,1-1 0,0 1 0,-1 0 0,-2 1 0,0 1 0,-4-1 0,7-1 0,-4-1 0,5 0 0,-1 0 0,0 2 0,0-1 0,-1 0 0,1 1 0,-2-1 0,-1 0 0,-1 1 0,-1 1 0,0-1 0,2-1 0,0-1 0,1 1 0,0 0 0,0-1 0,0 1 0,1-1 0,0 0 0,2 0 0,-1 0 0,-2 1 0,4-3 0,-2 1 0,2 0 0,-2 0 0,-2 2 0,2-1 0,-1 0 0,-1 0 0,1 0 0,-1 0 0,1 0 0,0 0 0,-2 0 0,0 1 0,-1-1 0,3 0 0,2-1 0,1 0 0,1-1 0,-3 2 0,1-2 0,-3 3 0,2-2 0,-1 2 0,6-2 0,3-1 0,-1 2 0,-3-1 0,-6 2 0,1 0 0,1 0 0,-1-1 0,1 0 0,-1 1 0,-1 0 0,1 0 0,0 0 0,0 0 0,2 0 0,-2 0 0,0-1 0,1 1 0,3 0 0,-4-1 0,3 1 0,-5 0 0,2 0 0,1 0 0,0 0 0,-1 0 0,1 1 0,2-3 0,-4 4 0,7-4 0,-5 2 0,5-1 0,0 0 0,-3 1 0,1 0 0,1-2 0,-1 1 0,-1 0 0,0 0 0,3 0 0,3 0 0,2 0 0,0 0 0,-4 1 0,3 0 0,6-1 0,-7 1 0,12-1 0,-10 1 0,8-1 0,2 0 0,0 1 0,3 0 0,0 1 0,1-1 0,4 0 0,7 1 0,-15 1 0,15 0 0,-13 0 0,5 0 0,-5 0 0,-7 0 0,-14 0 0,-1 0 0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49.300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912 1054 24575,'22'0'0,"-4"0"0,-6 0 0,-1 1 0,1 1 0,0 2 0,-3 0 0,-1 0 0,0-1 0,0 0 0,2 0 0,4 1 0,1-1 0,1 1 0,-2-2 0,-4 1 0,-1-1 0,-3 0 0,0 1 0,0-1 0,1 2 0,0-3 0,0 2 0,2 1 0,-1-1 0,4 2 0,-1-2 0,-1 1 0,-2-1 0,-1-1 0,-2 0 0,3-1 0,-3 1 0,3 0 0,-3 0 0,1-1 0,2 3 0,-2-1 0,3 2 0,2 1 0,1 1 0,1-1 0,-2-1 0,-4-2 0,-1-1 0,-1-1 0,3 1 0,-1 0 0,1 0 0,-2 0 0,1 0 0,-1 0 0,2-1 0,-2 0 0,2-1 0,-1 0 0,0 0 0,1 0 0,1 0 0,1 0 0,2 0 0,1-2 0,1 0 0,0-1 0,0-1 0,-3 1 0,-1 0 0,-3 0 0,-2 2 0,2-4 0,-3 3 0,3-3 0,-1 1 0,0 0 0,1 0 0,-2 0 0,0 1 0,3-2 0,-4 1 0,4 0 0,-3 1 0,3-1 0,0 1 0,-1 1 0,1 0 0,-3 0 0,1-1 0,2-1 0,-1 1 0,1-1 0,-3 2 0,-25 6 0,11-2 0,-20 3 0,18-3 0,2 1 0,0 0 0,1 0 0,2-1 0,0 0 0,0-1 0,0 0 0,-3 2 0,2-2 0,-2 2 0,5-1 0,-3 0 0,0 0 0,1 0 0,-2-1 0,3 1 0,-1 0 0,-4 1 0,-1-1 0,-3 2 0,2-1 0,0-1 0,-2 0 0,7 0 0,-6 1 0,2-1 0,-1 1 0,-3-1 0,4 0 0,0 1 0,-1-1 0,0 1 0,-2-1 0,-1 1 0,1-1 0,2 0 0,1-1 0,2-1 0,1 0 0,-2 1 0,0 0 0,-2 0 0,-1 0 0,3-1 0,0 0 0,2 0 0,1 0 0,1 0 0,0-6 0,2 2 0,-1-6 0,3 4 0,1 0 0,-1-2 0,0 1 0,-1-1 0,1 2 0,-1 0 0,1-1 0,0-1 0,-1-1 0,0-1 0,0 1 0,-1-1 0,1 2 0,0 1 0,-1 0 0,0 1 0,0 0 0,1 0 0,-3-1 0,3 3 0,-2-2 0,0 1 0,2 1 0,-4-3 0,4 2 0,-1-1 0,-1 1 0,0 0 0,1 0 0,-1 0 0,0-1 0,0 1 0,0 0 0,0 0 0,1 0 0,-1 1 0,-1 0 0,1-2 0,-1 1 0,0-3 0,0 2 0,0 0 0,-1-1 0,0 2 0,-1-1 0,1 0 0,0-1 0,-1 1 0,3 1 0,-3-1 0,1-1 0,0-1 0,0-1 0,1 2 0,-2-1 0,1 0 0,-1 0 0,1 1 0,1-1 0,0 1 0,0 0 0,0 0 0,0 1 0,0 0 0,0 0 0,0 0 0,0-1 0,-1-1 0,-1 0 0,-1-1 0,-1 0 0,0-2 0,-1-1 0,0 0 0,0-1 0,0-1 0,0-1 0,-1 1 0,2 1 0,-1 0 0,2 1 0,-1 2 0,0-1 0,0 1 0,-1-1 0,1 0 0,0 1 0,1-1 0,-1 1 0,0-1 0,-1 1 0,-1-2 0,1 0 0,-1-1 0,-2-6 0,3 7 0,-6-10 0,3 5 0,-8-9 0,-4-8 0,-7-4 0,-7-6 0,-2 5 0,-16-4 0,-13-1 0,-14-5 0,31 19 0,11 8 0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49.301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995 708 24575,'75'0'0,"0"-1"0,13 0 0,6 3 0,24 6 0,6 6-483,-36 0 0,2 2 1,0 4 482,6 4 0,0 3 0,-1 3 0,-6 1 0,-1 2 0,-1 2 0,1 0 0,-1 2 0,0 0 0,-4-1 0,-1 2 0,-1-1 0,-4-1 0,0 0 0,-1 0 0,1 1 0,0 0 0,-1-1 28,29 15 0,-2-1-28,-3-2 0,-2-1 169,-7-3 1,-3-2-170,-11-5 0,-3-2 0,-7-4 0,-3 0 0,44 23 725,-19-6-725,-18-7 328,-25-14-328,-15-8 0,-14-8 0,-7-4 0,-79-42 0,5 0 0,-11-7 0,-12-5 0,-12-5 0,-3-3-582,15 9 0,-2-1 0,-2-1 0,-2-2 582,-13-5 0,-2-1 0,-3-1 0,-1 0 0,16 7 0,-2 0 0,-1-1 0,0 1 0,0 0-481,-1 0 0,1-1 0,-1 1 0,0 0 0,-1 1 481,-2-2 0,-1 0 0,1 1 0,0 0 0,3 3 0,-13-6 0,2 2 0,3 2 0,2 3-179,13 6 0,2 3 0,2 1 1,2 3 178,-13-3 0,3 4 0,4 2 0,-21-2 0,7 5 0,14 6 0,7 3 963,18 5 1,7 3-964,-21-1 2590,26 3-2590,28 5 931,14 2-931,14 0 0,52 3 0,11 7 0,16 6 0,10 0 0,12 4 0,6 3-583,-6-1 1,5 4 0,4 0 0,3 3 582,-12-3 0,4 2 0,1 0 0,0 2 0,1 0 0,1 2 0,2 0 0,-1 2 0,0-1 0,-3 2 0,-6-2 0,-1 0 0,-2 1 0,-2 0 0,-4 0-165,5 2 0,-3 0 0,-4-1 0,-3 0 165,8 5 0,-6-2 0,-6-1 0,6 5 0,-9-2 0,-20-10 0,-4-2 0,42 18 0,-52-24 2244,-6-6-2244,-26-10 745,1 1-745,-6-2 0,-5-2 0,-3-1 0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49.302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1589 773 24575,'30'-14'0,"74"12"0,6 17 0,20 10 0,-40-7 0,5 2 0,6 4 0,1 1-656,-3 2 1,3 2-1,2 2 1,1 1 0,0 1 255,2 2 1,2 1 0,-1 1 0,0 1 0,-3 0 399,-4-1 0,-2 0 0,-1 1 0,-2-1 0,-2 1 115,10 5 0,-2 0 1,-4 0-1,-5-2-115,4 2 0,-6-1 0,-4-1 542,22 11 1,-9-3-543,-25-11 0,-8-3 0,13 8 0,-32-15 2689,-33-17-2689,-29-13 1038,-46-22-1038,-19-8 0,-19-8 0,-1 0 0,-11-4 0,-9-2-656,21 10 1,-6-1-1,-6-2 1,-3 0 0,-2-1 404,18 7 0,-3 0 0,-2-2 0,-3 1 0,0 0 1,-1-1-1,-1 1 251,-9-2 0,-1-1 0,-3 1 0,0 0 0,1 0 0,0 0 0,2 1-366,5 2 0,1 0 0,0 1 0,1 0 0,1 1 0,3 0 0,1 0 366,-2 0 0,0 0 0,2 1 0,3 0 0,4 2 0,4 1-141,-14-4 0,5 2 1,5 1-1,7 2 141,3 0 0,6 2 0,4 0 0,-20-6 0,9 2 0,-17-7 3276,37 9-2537,110 36-739,28 12 0,21 9 0,-8-2 0,12 4 0,4 2 0,-7-1 220,5 0 0,-5 0 0,14 5-220,-6-2 0,12 4 0,8 3 0,4 2 0,-1 0 0,-6-3-420,-11-4 1,-2 0-1,-1-1 1,0 0-1,0 1 1,3 0 419,7 4 0,2 0 0,2 1 0,-1 0 0,-2-1 0,-2 0 0,-10-4 0,1 0 0,-1 0 0,-3-1 0,-6-1 0,-7-3-40,25 10 1,-11-3 0,-8-2 39,10 5 0,-9-3 0,-17-9 0,-12-1 0,-13 9 2187,-134-26-2187,11-16 0,-16-6 0,-8-3 0,-3-1 0,-9-3 0,-4-1 0,-1-2 319,12 2 1,-3-2-1,-1 0 1,0-2-1,0 1-319,2-2 0,-2 0 0,2 0 0,1-1 0,5 2 0,-4-2 0,3 0 0,4 1 0,6 1 16,-1-1 1,6 2 0,5 0-17,-19-4 0,9 1 0,23 6 0,10 1 0,1-9 0,155 23 0,-7 11 0,19 8 0,8 2-494,-9 0 0,6 2 0,3 2 0,2 1 494,-15-2 0,2 2 0,1 0 0,-1 1 0,-3 0 0,14 4 0,-3 0 0,-2 1 0,-7-2 0,10 5 0,-6-1 0,-7-2 968,19 6 1,-12-3-969,-39-10 0,-8-3 99,33 12-99,-116-32 0,-52-20 0,-30-13 0,-6-1 0,-15-4 0,-7-4-536,30 10 0,-5-1 1,-3-1-1,-2-2 0,0 1 536,11 3 0,-1-1 0,-2-1 0,0 0 0,1 1 0,1 0 0,-14-3 0,0-1 0,1 1 0,3 1 0,3 0 0,-7-1 0,3 0 0,4 2 0,5 1 601,-7-2 1,6 1-1,7 4-601,-8-3 0,11 4 0,25 6 0,8 3 0,-4-5 0,139 23 0,-6 10 0,15 5 0,9 4 0,13 4 0,11 3 0,7 3 0,5 2-187,-20-4 0,6 2 1,4 2-1,1 1 1,1 1-1,-3-1 187,0 2 0,1 0 0,0 0 0,-1 1 0,-2 0 0,-3-1 0,-11-3 0,0 0 0,-3-1 0,-1 1 0,-3-2 0,-3 0-198,21 7 1,-3 0-1,-6-2 1,-9-3 197,-8-1 0,-8-3 0,-3 0 0,22 7 0,-10 0 0,14 14 0,-161-38 0,-16-15 0,-22-10 0,-10-3 0,15 3 0,-8-3 0,-6-1 0,-2-2 0,-1 0 241,4 0 1,-2 0 0,-3-2-1,0 0 1,0 0 0,1 0-242,4 1 0,-1-1 0,1 0 0,1 0 0,2 1 0,3 0 0,-27-8 0,3 1 0,5 1 0,7 0 0,-4-2 0,7 1 0,8 1 480,-9-5 0,13 0-480,18 7 0,32 1 0,89-6 0,27 21 0,33 10 0,11 4 0,-11 1-763,-2 0 1,-4 2-1,14 3 763,-7 1 0,14 1 0,9 2 0,2 3 0,-3 0 0,-11 2 0,-10 3 0,-6 1 0,-3 2 0,0 1 0,3-1 0,9 2 0,1 0 0,2 1 0,-3 0 0,-3 0 0,13 3 0,-2 0 0,-6 0 0,-9-2 0,-13-3 0,-9-1 0,-6-1 0,6 0 0,-13-3 2266,-7-1-2266,-104-33 0,-38-12 0,2 1 0,-10-4 0,-7-1-532,-1 0 0,-6-2 0,-4-1 0,0 0 532,-9-3 0,-2 1 0,0-1 0,3 2 0,15 4 0,3 1 0,1 1 0,3 0 596,-20-4 1,2 0-1,8 2-596,-14-4 0,13 3 0,-14-6 0,53 6 0,109 24 0,37 7 0,4 1 0,13 2 0,6 4-462,0 1 1,7 4 0,3 1 0,0 2 461,4 1 0,2 1 0,-1 3 0,-3 0 0,-11 1 0,-2 2 0,-2 0 0,-7 1 669,6 2 0,-6 1 0,-7 0-669,12 4 0,-10-1 262,-17-6 0,-15-2-262,-31-1 0,-136-37 0,24-3 0,-15-6 0,-8-3-575,2 1 0,-8-2 1,-5-2-1,0-1 575,17 5 0,-3-2 0,-1 0 0,0 0 0,3 0 0,-18-5 0,0 1 0,3-1 0,4 2 333,17 5 1,2 0-1,4 1 1,4 0-334,-3-2 0,5 2 0,5 0 55,-11-3 1,8 1-56,13 7 0,18 0 0,39-3 0,70 16 0,42 11 0,5 4 0,16 4 0,9 5-166,-25-2 1,7 3 0,4 2 0,2 1 0,-2 0 165,4 3 0,2 0 0,0 2 0,-2 1 0,-3 0 0,-11-1 0,-1 1 0,-2 0 0,-4 0 0,-3 0 72,4 1 0,-4 0 0,-4 0 0,-7-2-72,34 12 0,-11-4 0,-21-5 0,-10-5 0,-4-3 0,-178-65 0,12 9 0,-22-6 0,-9-1-558,26 8 0,-6-1 1,-5-1-1,-2 0 0,1 1 558,-4-2 0,-3 0 0,1 1 0,0 0 0,3 2 0,11 3 0,1 2 0,1 1 0,4 1 0,3 1 601,-2 0 1,4 2 0,4 1-1,5 1-601,-39-9 0,12 3 111,20 6 1,16 1-112,21-3 0,109 29 0,48 13 0,-17 0 0,14 4 0,8 3 0,2 1-530,-2 0 0,4 2 0,4 1 0,2 2 0,0 1 530,-12-3 0,2 2 0,2 1 0,-1 0 0,-2 0 0,-3 0 0,8 2 0,-1 1 0,-3 0 0,-4-1 0,-4 0 604,1 1 0,-4-1 0,-5 0 1,-5-2-605,3 1 0,-6-1 0,-8-3 211,-4 0 1,-9-3-212,19 9 0,-80-31 0,-45-15 0,-50-21 0,-10-2 0,1 0 0,-11-3 0,-7-3 0,-1 1 177,11 4 0,-4 0 1,-1-1-1,-1 0 1,1 1-178,1 1 0,-2-1 0,2 1 0,2 2 0,6 2 0,1 2 0,3 1 0,5 3 0,6 1 101,-1 1 1,7 2-1,4 1-101,-18-4 0,8 1 0,15 7 0,27-2 0,47 5 0,68 17 0,48 17 0,-27-5 0,15 3 0,8 3 0,-1 0 0,-11-2-623,15 2 1,-7-2 0,10 6 622,-20-3 0,11 4 0,6 2 0,-1 1 0,-5 0 0,-12-2 0,24 10 0,-13 0 0,3 1 0,-16-6 0,4 1 0,-2 1 0,-1-1 699,20 8 0,-2 0 0,-14-4-699,-13-4 0,-17-3 94,-14 6-94,-109-34 0,-16-16 0,-21-10 0,-8-3 0,-2 0 0,-9-3 0,-5-2 0,-1-1-505,12 3 1,-3-1 0,-1-1 0,-1 0 0,2 0 504,0 0 0,-1-1 0,0 1 0,3 0 0,5 2 0,-1 0 0,3 0 0,4 1 0,5 2 600,-5-2 0,6 1 0,5 2-600,-19-5 0,11 3 0,-16-7 0,52 10 0,156 35 0,-41-4 0,6 2 0,33 6 0,16 7 0,-19 1 0,10 5 0,6 3 0,0 0 101,5 3 0,3 1 1,0 1-1,1 1-101,-19-7 0,0 1 0,1 1 0,-2-1 0,-4 0 0,12 4 0,-1 0 0,-7-2 0,-13-2 15,5 2 0,-15-3-15,17 7 0,-46-16 0,-72-26 0,-37-15 0,-19-9 0,-4 0 0,-11-5 0,-7-2-498,2 2 1,-6-3 0,-4 0 0,-2-1 497,12 6 0,-2-1 0,-2-1 0,1 1 0,2 1 0,-18-5 0,1 1 0,2 1 0,3 1 0,13 5 0,2 1 0,2 2 0,5 1 642,-7-2 0,4 2 0,6 1-642,-14-3 0,9 2 0,16 5 0,11 1 0,11-2 0,85 19 0,84 26 1113,-31-4 1,2 2-1114,-17-4 0,-1 1 121,9 4 1,-6 0-122,-1-3 0,-6-1 0,-64-14 0,-79-25 0,15 3 0,-7-3 0,-22-6 0,-4-2 0,-3-2 0,-1 1 0,9 2 0,1 2 0,7 1 0,4 2 0,15 4 0,4 1 0,-36-9 0,21 8 0,23 8 0,10 6 0,3 3 0,1 1 0,-8 3 0,21-1 0,-3 5 0,19 1 0,4 4 0,38 11 0,62 16 0,-21-12 0,6 2 0,5 1 0,1 0 0,0 1 0,-4 1 0,-12-6 0,-5 0 0,34 17 0,-26-7 0,-69-17 0,-71-13 0,3-9 0,-5-4 0,-47-2 0,38-2 0,2-2 0,-14-7 0,-8-4 0,47 10 0,57 5 0,28 9 0,40 0 0,-18 0 0,-10-1 0,-37-9 0,-53-16 0,-40-16 0,26 14 0,-3-1 0,-2 0 0,0 1 0,3 1 0,2 2 0,-38-19 0,26 12 0,15 6 0,18 8 0,9 4 0,4 2 0,4 3 0,1 1 0,3 1 0,3 1 0,1 0 0,4 0 0,1 2 0,2 0 0,2 0 0,0 0 0,17-4 0,-5 3 0,12-2 0,-7 5 0,-2 0 0,-3 1 0,-1 1 0,3 0 0,-1 0 0,3 0 0,-2 0 0,-1 0 0,-2-1 0,1 0 0,-1 0 0,3 0 0,0 1 0,2 0 0,-5 0 0,2 0 0,-2 0 0,1 0 0,3 0 0,-3 0 0,0 0 0,-1 0 0,1 0 0,-1 0 0,-32 0 0,3-1 0,-29-2 0,20 0 0,6 0 0,7 1 0,9 0 0,4 0 0,1-2 0,-1 1 0,-4-3 0,-1 1 0,2 1 0,1 0 0,3 2 0,24-2 0,-8 3 0,21-1 0,-14 3 0,1 1 0,-3 1 0,-1 1 0,-2-2 0,-2 0 0,1 0 0,0 0 0,-1-1 0,1 2 0,-5-3 0,1 2 0,-3-2 0,1 0 0,4 0 0,0 0 0,1 0 0,-3 0 0,-1 0 0,-2 0 0,4 0 0,0 0 0,2 0 0,-1 0 0,-3 0 0,0 0 0,-2 0 0,3 0 0,-2 0 0,1 0 0,-1-2 0,1 2 0,0-2 0,2 2 0,-2 0 0,1 0 0,-2 0 0,0 0 0,3 0 0,1 0 0,4 0 0,-1 1 0,2-1 0,-3 2 0,-2-1 0,-2 1 0,-30-1 0,11 0 0,-21-1 0,13 0 0,-1 0 0,3 0 0,-1 0 0,9 0 0,2 0 0,1 0 0,-4 0 0,0 0 0,-3 0 0,6 0 0,0 0 0,2 0 0,-2 0 0,-3 0 0,-3 0 0,-1 0 0,1 0 0,2 0 0,0 0 0,-1-2 0,-2-1 0,-1-1 0,-3-3 0,9 5 0,-1-2 0,8 2 0,19-5 0,-6 4 0,16-3 0,-10 6 0,-3 0 0,-1 0 0,-3 0 0,-1 0 0,-1 0 0,0 0 0,0 0 0,-1 0 0,0 0 0,-1 0 0,0 0 0,2 0 0,-2 0 0,3 0 0,-4 0 0,2 0 0,0 0 0,1 0 0,0 1 0,1 0 0,-3 0 0,2 0 0,-4-1 0,6 0 0,-5 1 0,4 0 0,-1 0 0,0 0 0,0 0 0,-1 0 0,1 0 0,0 0 0,0 0 0,2 0 0,-2 0 0,-1 0 0,0 1 0,0 0 0,2-1 0,0 1 0,0-1 0,0 1 0,-2-1 0,-1 0 0,2 1 0,-3-1 0,3 1 0,0 0 0,3 0 0,2 1 0,0 0 0,-3 0 0,0 0 0,-3-1 0,-1-1 0,0 0 0,2 0 0,0 2 0,2-2 0,-2 0 0,0 0 0,-3 0 0,2 0 0,2-1 0,5 1 0,2-1 0,-1 1 0,-1 0 0,-3 0 0,1 0 0,1 1 0,-5-2 0,4 1 0,-2 0 0,3 1 0,1 0 0,1 0 0,-1 0 0,0 0 0,0 1 0,2-1 0,0 0 0,0 0 0,-1 1 0,-2-1 0,2-1 0,1 2 0,1 1 0,2-1 0,1 1 0,0-2 0,1 1 0,-1 0 0,1 0 0,-1 0 0,1 1 0,-1-1 0,0 1 0,1-1 0,-1 0 0,0 1 0,1-1 0,0 0 0,2 1 0,1 0 0,2 1 0,-2-1 0,0 0 0,0-1 0,-2 1 0,3 0 0,-1 1 0,-2 0 0,0 0 0,-1 0 0,-1-1 0,2 1 0,1 1 0,-1 0 0,0 1 0,4 1 0,-11-3 0,13 3 0,-7-2 0,11 3 0,-9-3 0,8 2 0,-8-2 0,6 2 0,1 1 0,2-1 0,-14-3 0,12 4 0,-10-3 0,6 3 0,4 1 0,-4-2 0,-1 0 0,-3-1 0,0-1 0,-2 1 0,1 0 0,0 0 0,-2 0 0,-1 0 0,3 0 0,-6-2 0,7 3 0,-4-1 0,2 1 0,3 2 0,-2 1 0,-1 0 0,3 1 0,-1-1 0,1 0 0,0 0 0,1 0 0,-2 0 0,0-1 0,-1 0 0,0 2 0,-1-1 0,2 1 0,1 0 0,1-2 0,1 2 0,0-1 0,5 1 0,2 2 0,3 1 0,3 2 0,1 0 0,3 0 0,0 0 0,2 1 0,1 1 0,3 2 0,5 3 0,6 6 0,9 5 0,3 6 0,-2 0 0,-5 2 0,-7-4 0,-8-3 0,-5-2 0,-10-10 0,-9-5 0,-4-4 0,-5-4 0,-3-2 0,-6-4 0,-4-3 0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49.303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1 24575,'23'0'0,"1"0"0,-5 0 0,3 0 0,-1 0 0,0 0 0,-2 0 0,-3 0 0,-1 0 0,-3 0 0,-2 0 0,-1 0 0,1 0 0,-2 0 0,0 0 0,-2 0 0,0 1 0,1 0 0,0 0 0,0 0 0,-1 0 0,2 1 0,-3-1 0,3 0 0,-2 1 0,1-1 0,1 1 0,1 0 0,0 1 0,0 0 0,-1 0 0,0-1 0,-1 0 0,0 0 0,1 0 0,0 0 0,1 0 0,0 0 0,0 0 0,-1-1 0,1 1 0,1 0 0,1 0 0,0 1 0,0-1 0,1 1 0,-2-2 0,6 2 0,-1-1 0,1 0 0,-1 0 0,-4 0 0,0-2 0,-1 2 0,1-1 0,1 0 0,1 0 0,-2 0 0,-1 0 0,-2 0 0,-1 0 0,0 0 0,2 1 0,1 1 0,0 0 0,0-1 0,-2 1 0,1 0 0,-1-1 0,2 1 0,-5-1 0,2-1 0,-2 1 0,2 0 0,0 1 0,0-1 0,0 0 0,0 0 0,0 0 0,2-1 0,-1 2 0,1-1 0,-2 0 0,1 0 0,-1 0 0,1 0 0,0 1 0,1-1 0,0 0 0,-1 1 0,1-1 0,2 0 0,-1 1 0,1 0 0,0 0 0,0-1 0,1 1 0,-3-1 0,1 0 0,-1 0 0,0 1 0,0-1 0,2 0 0,-1 1 0,0 0 0,1 0 0,-1 1 0,1 0 0,-2-2 0,-2 0 0,1-1 0,2 2 0,3 0 0,0 1 0,-3-1 0,-1 0 0,-2-1 0,1 0 0,0 0 0,-1 0 0,1 1 0,0-1 0,-1 2 0,2-1 0,0 0 0,2 0 0,0 0 0,1 1 0,-1 0 0,2 1 0,-6-3 0,4 2 0,-2-1 0,2 0 0,0 1 0,-3-1 0,1 0 0,-2 0 0,1 0 0,2-1 0,-1 1 0,0 0 0,0-2 0,0 1 0,1 0 0,-2 0 0,1 0 0,-3 0 0,2 1 0,0-1 0,0 0 0,2 1 0,0-1 0,2 1 0,-2 0 0,-2-1 0,-1 0 0,-1-1 0,2 0 0,-2 1 0,4 0 0,0 1 0,0 0 0,2 1 0,-1 0 0,-2-1 0,0-1 0,-2 0 0,0 0 0,0 0 0,-2 1 0,6 0 0,0 1 0,3 0 0,-1 0 0,-3-1 0,-1 1 0,0-1 0,0 0 0,-2-1 0,-1 0 0,0 1 0,2-1 0,0 0 0,0 1 0,0-1 0,0 1 0,0 0 0,2 0 0,-2-1 0,1 1 0,-1 0 0,0-1 0,0 2 0,1 0 0,-1-1 0,0 0 0,-1-1 0,-2 0 0,4 1 0,-2-1 0,4 2 0,-4-3 0,2 2 0,-2 1 0,3 0 0,1 0 0,-2 0 0,3 1 0,-1 0 0,1 0 0,-4-2 0,3 1 0,-2-1 0,2 1 0,0 0 0,-1-1 0,-1 1 0,0-2 0,-2 1 0,-1-1 0,0 0 0,1 1 0,0-1 0,2 2 0,2 1 0,3 0 0,1 0 0,1 0 0,0 0 0,-1-1 0,-7 0 0,4-1 0,-5 0 0,2 1 0,1 0 0,0-1 0,1 1 0,0 0 0,1 0 0,-1-1 0,1 1 0,0 0 0,-1-1 0,-2 0 0,-1 0 0,0 0 0,-1-1 0,1 1 0,0 0 0,0-1 0,-1 2 0,2 0 0,1 0 0,1 0 0,1 1 0,-1-1 0,1 1 0,0 0 0,-1-1 0,0 0 0,2 2 0,-6-3 0,6 2 0,-1-2 0,7 3 0,-5-2 0,2 1 0,-5-2 0,1 1 0,0 1 0,0-1 0,1 1 0,2 1 0,-1 1 0,-1-1 0,0 0 0,-5-2 0,5 3 0,-2-2 0,5 2 0,2 2 0,0 0 0,0 0 0,-1 0 0,0 0 0,1 1 0,2 1 0,3 2 0,2 1 0,2 1 0,2 2 0,2 0 0,-3-1 0,-7-3 0,-2-3 0,-1 2 0,4 2 0,2 1 0,4 6 0,-11-9 0,14 12 0,-4-4 0,9 6 0,4 2 0,-6 0 0,3 1 0,1 2 0,-2-1 0,-4-2 0,-7-7 0,-7-5 0,-6-6 0,-4-3 0,-4-4 0,-2-1 0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49.313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0 24575,'4'37'0,"9"1"0,13 5 0,9 3 0,4 4 0,11 10 0,-17-24 0,15 20 0,-17-24 0,5 7 0,0 1 0,-5-6 0,0-1 0,1 6 0,1 0 0,5 2 0,9 7 0,5 0 0,4 3 0,2 1 0,-7-6 0,5 3 0,-1 4 0,-2 4 0,4 3 0,-9-3 0,-1-3 0,-7-3 0,9 11 0,-24-26 0,26 29 0,-13-16 0,14 14 0,5 4 0,-9-9 0,3 5 0,-4-5 0,0 4 0,0 0 0,0 1 0,6 7 0,-2-5 0,4 1 0,9 5 0,-23-27 0,21 22 0,-16-13 0,11 12 0,-3-1 0,-16-21 0,-11-12 0,-10-10 0,-7-9 0,-4-3 0,-2-5 0,1 1 0,2 0 0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49.314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1 664 24575,'71'0'0,"0"0"0,34-3 0,11-2 0,-14-1 0,8-3 0,1-2-1085,9-2 0,1-1 1,5-3 1084,-17 3 0,4-2 0,0-1 0,-1 0 0,-5 0 0,-1-1 0,-1-1 0,1 2 0,1 0 0,1 0 0,-1 1 0,1 0 0,2-1 0,1-1 0,0 1 0,-3 0 0,-8 1 0,-2 0 0,-1 1 0,2-1 0,4 1 0,1-1 0,0 1 0,-2 0 0,-4 1 0,-1 1 0,-1-1 0,-1 2 89,23-4 1,-2 2-1,-4 1-89,-15 1 0,-3 2 0,-5 0 351,25-2 1,-9 1-352,-21 1 0,-6 2 0,41-2 0,-38 3 411,-36 4 0,-28 2 0,-10 0 1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49.315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0 256 24575,'80'0'0,"25"0"0,-29 0 0,7 0 0,17 0 0,7 0 0,-18 0 0,5 0 0,1 0-421,9 0 0,3 0 0,0 0 421,3 0 0,1 0 0,-1 0 0,-1 0 0,-1-1 0,-1-1 0,-8-2 0,-2-1 0,1-1 0,1-1 0,0-2 0,-1-1 0,1-1 0,-1-2 0,2 0 0,4-2 0,2 0 0,0 1 0,3 0 0,0 0 0,1 1 0,1 0 0,0 0 0,0 2 0,-1 1 0,-1 1 0,-3 1 0,-11 1 0,-4 2 0,-2 1 154,26-1 0,-7 2-154,-22 2 0,-7 1 0,31 0 0,-34 0 0,-37 0 0,-20 0 0,-10 0 0,-6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09.493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24575,'17'0'0,"3"0"0,3 0 0,2 0 0,-1 0 0,4 0 0,0 0 0,5 0 0,0 0 0,4 0 0,7 1 0,1 3 0,2 5 0,-20-2 0,2 2 0,-14-5 0,-3 2 0,-2-2 0,-6-2 0,-2-1 0,-2-1 0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49.304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240 4036 24575,'49'-54'0,"16"-23"0,-21 23 0,5-4 0,14-16 0,5-5 0,7-8 0,3-2 0,-22 27 0,2-1 0,-1 1 0,28-29 0,0 1 0,-8 10 0,0 3 0,-1 3 0,-2 3 0,-6 8 0,-2 3 0,-7 7 0,-3 4 0,30-24 0,-27 25 0,-24 19 0,-13 9 0,-10 11 0,-11 5 0,-14 9 0,-40 22 0,-50 35 0,23-9 0,-6 7 0,17-9 0,-3 3 0,0 3-218,-4 3 0,0 2 1,-1 3 217,-12 14 0,0 3 0,6-5 0,0 1 0,4 0 0,13-10 0,-1 5 0,7-6 0,9-4 0,4-2 0,-9 13 0,0-1 0,12-11 0,4-5 0,-10 13 0,7-11 0,20-32 653,1 0-653,8-9 0,13-15 0,63-43 0,-11 5 0,10-8 0,12-7 0,10-8 0,5-3-600,-4 3 0,4-4 0,3-1 0,2-2 600,-12 8 0,1-1 0,2-1 0,1 0 0,0 0 0,4-4 0,3-1 0,-1 0 0,-1 1 0,-3 2 0,8-6 0,-4 2 0,-2 2 0,-2 1-309,13-10 1,-4 3 0,-3 1 308,-11 8 0,-3 2 0,-5 2 0,11-9 0,-6 4 0,-8 6 0,-7 5 0,6-6 0,-49 37 2277,-25 20-2277,-43 35 524,3 2 0,-6 8-524,-21 21 0,-6 10 0,13-12 0,-3 5 0,-2 2-518,-9 11 1,-2 3 0,0 2 517,15-18 0,0 2 0,-1 1 0,0 0 0,-1 3 0,-1 0 0,0 1 0,2-2 0,-18 19 0,2-1 0,2-2 0,8-9 0,3-2 0,2-3 0,11-11 0,1-3 0,4-3 0,-9 11 0,4-4 0,13-14 0,4-4 0,-12 16 0,24-27 0,17-21 1552,19-19-1552,31-26 0,54-48 0,-18 12 0,9-11 0,-5 3 0,6-7 0,2-4-581,-13 12 1,2-2 0,2-3 0,0-1 580,8-9 0,1-2 0,0-2 0,-1 2 0,-3 2 0,-1-1 0,-3 2 0,-2 2-156,7-9 0,-4 3 1,-3 1 155,-5 3 0,-2 0 0,-9 11 0,-16 17 0,-5 5 0,10-13 0,-24 16 0,-47 39 0,-81 68 0,36-12 0,-8 11 0,-3 3 0,-14 14 0,-3 6 0,-3 3-72,14-10 0,-3 4 1,-2 1-1,2 1 72,-4 2 0,1 2 0,-1 0 0,2-1 0,6-4 0,0-1 0,1 0 0,1 1-180,0-2 0,1 1 0,1 0 0,2-3 180,-12 16 0,3-3 0,5-4-71,14-13 1,5-3-1,1-3 71,-16 20 0,6-5 0,18-21 0,6-6 0,-8 11 2412,19-23-2412,19-22 1335,11-13-1335,33-35 260,34-40-260,0 1 0,9-9 0,-14 14 0,4-3 0,2-3-233,6-6 1,1-3 0,1 1 232,-1-1 0,1 0 0,-2 2 0,-7 8 0,-2 2 0,-3 1 0,20-22 0,-8 7 0,-24 30 0,-4 4 0,25-36 0,-44 55 0,-14 9 0,-61 57 0,-2 6 0,-8 10 0,3-2 0,-6 5 0,0 1 0,-2 3 0,-1 1 0,0 0 0,0 1 0,1 1 0,0 0 232,6-5 0,0 0 1,4-2-233,-9 9 0,4-3 0,6-7 0,6-5 0,0 0 0,27-26 0,21-19 0,30-23 0,40-37 0,6-7 0,12-13 0,-6 2 0,7-7 0,4-5-803,-5 5 1,5-5 0,2-2 0,1-3 802,-11 11 0,3-4 0,0 0 0,-1 0 0,-2 1 0,-5 5 0,-2 0 0,0 1 0,-3 2 0,-1 0-188,6-6 1,-2 1-1,-2 2 1,-6 3 187,4-6 0,-6 4 0,-5 5 0,4-9 0,-7 7 0,-10 13 0,-9 7 0,-11-4 0,-100 89 0,-15 31 0,-17 21 0,30-22 0,-6 6 0,-3 5 0,0 2 157,10-9 1,-2 2 0,-1 2 0,1 1-1,1 0-157,0 0 0,1 1 0,-1 0 0,3-1 0,2-1 0,-7 5 0,3 0 0,2-3 0,4-3 249,-6 6 1,5-3 0,3-4-250,-16 17 0,7-7 0,22-24 0,5-5 0,-18 21 0,40-43 0,37-34 2378,50-46-2378,4-5 0,10-12 0,-3 3 0,7-8 0,3-2-575,-8 7 1,3-2 0,2-3 0,0-1 574,-8 8 0,2-1 0,0-2 0,0 0 0,-1 1 0,15-16 0,1 1 0,-2 0 0,-3 3-181,-7 6 0,-2 2 0,-3 2 1,-2 2 180,7-10 0,-3 2 0,-6 6 0,5-7 0,-8 7 0,-17 17 0,-7 5 0,7-10 0,-38 36 2248,-71 67-2248,-12 18 0,-13 17 0,7-6 0,-6 7 0,-3 5-276,11-10 1,-3 4 0,0 1 0,1-1 275,3-2 0,1-1 0,2-1 0,1-1 0,-12 14 0,3-3 0,3-4 0,14-13 0,1-3 0,6-4 0,-8 7 0,6-6 0,12-12 0,5-6 0,0-1 0,26-26 0,54-63 0,29-34 0,-15 20 0,5-4 0,6-7-181,8-10 1,6-9 0,4-2 0,0 0 180,-14 17 0,1-1 0,1 0 0,-1 1 0,-2 2 0,11-12 0,-1 1 0,-2 2 0,-2 3-164,10-13 1,-2 4 0,-5 4 163,-15 16 0,-5 4 0,-3 3 0,5-9 0,-4 5 0,-9 9 0,-6 5 0,-11-4 0,-83 62 0,3 15 0,-9 11 0,-10 13 0,-8 12 0,-3 4 174,5-1 1,-3 4-1,-1 3 1,2 1-175,-2 3 0,1 1 0,1 2 0,0 0 0,-1 1 0,0 1 0,2-1 0,5-4 60,-3 4 1,4-3 0,6-5-61,-8 11 0,7-8 0,17-17 0,6-6 0,-5 6 0,29-29 0,66-74 0,32-36 0,-2 6 0,10-10-9,-18 17 0,8-7 0,3-3 0,-2 1 9,0 2 0,0 0 0,-1 1 0,0 1 0,-7 7 0,-1 1 0,0 1 0,-3 2 54,12-13 0,-3 2 0,-3 4-54,13-14 0,-9 8 0,-26 26 0,-6 6 0,20-23 0,-53 51 0,-92 87 0,23-15 0,-9 11 0,-5 4 25,3-2 0,-4 6 0,-3 1 1,2 1-26,-2 1 0,0 0 0,1 1 0,0-1 0,2-1 0,1 0 0,1-1 0,3-3-88,-9 7 1,4-3 0,2-3 87,-15 14 0,5-4 0,9-9 0,8-7 0,-3 1 0,42-40 0,50-48 0,19-21 0,15-13 0,5-5 0,9-7 0,5-5-107,1-1 0,6-4 0,2-2 0,3-2 107,-10 9 0,2-1 0,1-2 0,1 1 0,-2 1 0,-2 3 0,0 0 0,-1 1 0,0 0 0,-1 2 0,13-13 0,-1 1 0,-2 2 0,-3 3-59,8-8 0,-4 3 0,-5 3 59,-12 11 0,-4 3 0,-3 3 0,15-16 0,-8 8 0,5-8 0,-33 35 0,-42 41 2219,-47 56-2219,0 2 0,-6 11 0,2-2 0,-3 7 0,-1 2 63,-4 7 0,-1 3 0,1-1-63,2-1 0,1 0 0,2-3 0,-15 26 0,6-7 0,17-25 0,5-7 0,-19 33 0,28-42 0,19-31 0,19-30 0,32-40 240,0-3 0,7-7-240,19-23 0,5-7 0,10-11 0,2-3 0,-2 1 0,-2 1 0,-11 14 0,-4 3 0,-15 17 0,-4 4 0,27-38 0,-21 29 0,-20 26 0,-29 45 0,-49 77 0,5-7 0,-4 8 0,-5 8 0,-2 2 0,-1 6 0,1-3 0,8-12 0,3-6 0,11-20 0,2-4 0,-20 38 0,27-47 0,15-30 0,58-112 0,-13 31 0,5-9 0,3-7 0,5-9 0,0 1-257,-2 4 0,1 1 0,0-1 257,0-2 0,1 0 0,0 1 0,-4 5 0,0 0 0,-1 3 0,15-30 0,-3 6 0,-7 13 0,-5 6 0,-11 20 0,-4 6 0,4-18 0,-16 32 0,-6 16 0,-7 14 771,-3 8-771,-15 17 0,-5 6 0,-19 22 0,-2 3 0,1 0 0,14-13 0,4-4 0,13-15 0,0 1 0,5-7 0,21-17 0,-5 2 0,14-12 0,-13 11 0,-4 2 0,-2 1 0,-1 1 0,1-3 0,0-1 0,1 0 0,-2 0 0,-1 2 0,0-1 0,0 1 0,0 0 0,0 2 0,3-5 0,1 1 0,3-2 0,0-1 0,-3 3 0,1 0 0,-2 0 0,1 1 0,0 0 0,-1 1 0,0-1 0,-2 3 0,-1 0 0,-1 1 0,2 1 0,1-1 0,2-1 0,-1 2 0,-1 0 0,-3 1 0,-1 1 0,2-1 0,-1 1 0,1-1 0,1 1 0,-2-1 0,3-1 0,-1 0 0,-1 0 0,1 0 0,0 1 0,1-1 0,2 0 0,0 0 0,0 0 0,-2 1 0,-2 2 0,1-1 0,0 1 0,2 0 0,0-2 0,0 2 0,-2-1 0,-2 1 0,3 1 0,-3 0 0,3-1 0,-2 0 0,-1 1 0,-7 17 0,-2-5 0,-6 13 0,2-11 0,0 0 0,-1-1 0,-3 6 0,-3 2 0,-3 7 0,-7 6 0,-2 2 0,-2 4 0,2-3 0,-1 3 0,0 3 0,1-2 0,1 0 0,6-8 0,-4 3 0,10-14 0,-6 10 0,-2-1 0,8-9 0,-13 16 0,-1 5 0,9-14 0,-13 23 0,19-27 0,-1 3 0,3-4 0,5-11 0,3-5 0,3-3 0,20-16 0,9-8 0,23-20 0,1-5 0,-1-2 0,-4-3 0,-6 1 0,-4 0 0,-7 4 0,-6 6 0,-6 7 0,-3 4 0,-3 3 0,-1 3 0,0 0 0,0 2 0,0 3 0,-2 0 0,-1 2 0,-1 1 0,0 2 0,0 3 0,-2 3 0,-1 0 0,0 1 0,1 1 0,1-1 0,-1 1 0,-1 1 0,1 1 0,1-2 0,-2 1 0,2-2 0,-3 2 0,2-1 0,0 1 0,0 0 0,1 0 0,-1 1 0,-16 16 0,-4 6 0,-22 20 0,-4 6 0,-6 7 0,-1 4 0,4-4 0,3-1 0,2-4 0,3-3 0,3-4 0,1 3 0,-2 4 0,-3 6 0,-4 8 0,0-2 0,3-1 0,-4 6 0,-1 5 0,-3 5 0,-6 8 0,0 4 0,-6 12 0,-2 4 0,1 3 0,2-1 0,5-4 0,0 5 0,3-4 0,4-6 0,5-9 0,9-20 0,7-16 0,9-20 0,7-14 0,4-9 0,38-36 0,10-16 0,1-2 0,4-7 0,7-10 0,1-4 0,2-7 0,1-3 0,0-1 0,-2-3 0,0-4 0,-1-1 0,-3-1 0,0-1 0,-2 2 0,-1 2 0,-5 7 0,-2 3 0,-8 15 0,-2 3 0,26-35 0,-5 15 0,-10 14 0,-11 20 0,0 0 0,-6 7 0,3-3 0,-10 9 0,-8 11 0,-6 6 0,-4 6 0,0 1 0,-21 31 0,-13 17 0,-37 58 0,21-33 0,-4 7 0,-8 15 0,-2 6 0,15-23 0,0 2 0,1 1 0,1-2 0,1 0 0,1 2 0,0 0 0,0 1 0,2 1 0,-1 1 0,2 1 0,1-1 0,1 0 0,2-1 0,1 0 0,0 1 0,2 0 0,1-2 0,-8 23 0,4-5 0,8-17 0,3-6 0,-13 42 0,14-39 0,7-22 0,9-26 0,4-15 0,1-10 0,12-17 0,19-38 0,25-42 0,-16 25 0,4-9 0,9-18 0,2-7 0,-15 28 0,1-3 0,-1 0-147,1-1 0,-1-1 0,0 1 147,-3 2 0,0 1 0,-3 0 0,12-29 0,-4 2 0,-6 10 0,-4 3 0,-4 10 0,-3 3 0,-5 13 0,-2 3 0,7-34 0,-7 23 0,-4 9 441,-4 15-441,-2 8 0,-1 7 0,-1 6 0,-1 5 0,1 2 0,1 1 0,1-3 0,2-4 0,3-4 0,2-3 0,1-2 0,0 2 0,-1-1 0,-4 13 0,2-10 0,-8 23 0,5-14 0,-4 12 0,0-4 0,0 0 0,-1 4 0,0 3 0,1-4 0,0-1 0,0 0 0,1-4 0,0-1 0,2-1 0,-1 0 0,1 3 0,-3 5 0,0 0 0,-2 3 0,-1 3 0,1 0 0,0-1 0,1-1 0,1-1 0,0-1 0,-1 0 0,0 0 0,-2 3 0,-1 0 0,12 10 0,-1 6 0,14 13 0,-3 8 0,2 6 0,-1 2 0,-3 1 0,-2 0 0,-2 1 0,0 3 0,-1 2 0,0 1 0,-3 0 0,-2-3 0,-2 0 0,-1-4 0,0-2 0,-3-1 0,0-1 0,-2 3 0,-1 3 0,-1 3 0,-1 2 0,1 6 0,2 1 0,1 8 0,5 25 0,-3-23 0,5 44 0,-1-15 0,-3-23 0,1 21 0,-6-46 0,0 8 0,-6-22 0,-11-34 0,-13-40 0,-9-18 0,-15-44 0,24 38 0,1-4 0,0-9 0,3-1 0,1 0 0,5 3 0,-2-44 0,11 37 0,5 33 0,1 19 0,1 19 0,-4 24 0,-16 44 0,1 1 0,-5 10 0,-15 35 0,-6 10 0,8-19 0,-3 5 0,-1-1-140,1-2 0,-1-1 0,1-1 140,2-9 0,1-1 0,1-5 0,-9 16 0,3-10 0,-16 26 0,17-28 0,20-40 0,17-35 0,22-41 420,35-61-420,-11 26 0,5-6 0,11-21 0,3-2 0,0 1 0,0 3 0,-9 12 0,-3 5 0,-8 13 0,-5 7 0,8-12 0,-19 29 0,-41 56 0,-24 29 0,-12 19 0,-6 6 0,-9 10 0,-4 4-563,5-4 1,-5 3-1,-2 3 1,0 1 562,8-10 0,-2 2 0,0 0 0,0 0 0,2-2 0,-10 10 0,2-1 0,2-2 0,2-3-117,-9 9 1,5-4-1,3-4 117,-13 16 0,10-9 0,26-28 0,5-6 0,-22 27 0,37-44 0,36-44 2207,58-72-2207,6-8 0,10-14 0,-17 21 0,4-6 0,1-1-99,6-7 0,1-3 1,-2 3 98,-6 5 0,-1 3 0,-4 4 0,9-15 0,-4 6 0,-9 7 0,-7 10 0,-5 3 0,-59 64 0,-53 74 0,-19 39 0,22-35 0,-5 6 0,4-2 0,-9 10 0,0 2 0,8-11 0,-3 7 0,0 0 0,-9 10 0,-7 10 0,7-8 344,6-5 1,5-5-345,-2 1 0,6-7 0,-5 6 0,52-67 0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49.305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2765 24575,'5'-35'0,"2"2"0,4 7 0,3-1 0,2-2 0,2 0 0,1-1 0,0 4 0,-2 3 0,-3 3 0,-1 2 0,-3 3 0,1 0 0,-1 1 0,1 0 0,1 0 0,-2 1 0,0 1 0,-1 0 0,-1 1 0,1 1 0,-1-1 0,0-1 0,1 0 0,-2 1 0,1-1 0,1 1 0,-1-2 0,2 0 0,-1 1 0,0 0 0,-1 2 0,0-1 0,0 1 0,1 0 0,0-1 0,-2 2 0,0 1 0,-2 3 0,-1 1 0,2-3 0,-2 3 0,4-6 0,1 3 0,1-2 0,-1 0 0,-3 4 0,0-1 0,-2 2 0,3-3 0,-2 1 0,1-1 0,-1 3 0,0 0 0,1-1 0,0-1 0,0 0 0,0 2 0,-1 0 0,1-1 0,0 0 0,1-1 0,0-2 0,-1 2 0,1-1 0,-1 2 0,0-1 0,2 0 0,2-2 0,0 0 0,0 0 0,-1 0 0,-1 2 0,0 0 0,1-1 0,1-1 0,3-2 0,0 0 0,0 0 0,0-1 0,1 1 0,-1-1 0,1-1 0,1-1 0,0 0 0,2-3 0,1-2 0,2-3 0,3-4 0,1-2 0,1-1 0,0-1 0,-2 1 0,-1-1 0,2-2 0,-1 2 0,3-5 0,-9 11 0,8-10 0,-7 10 0,4-5 0,-2 4 0,-1 3 0,0 1 0,2-1 0,4-2 0,1 1 0,3-3 0,0 2 0,-3 1 0,-3 5 0,-6 4 0,-3 3 0,-1 0 0,-2 2 0,-1 2 0,-4 2 0,-1 2 0,2-3 0,2 0 0,3-2 0,0-2 0,2 0 0,0-1 0,3-1 0,3-4 0,2-1 0,4-5 0,2-2 0,2-2 0,0-1 0,-1-1 0,1 0 0,-1 1 0,3-1 0,-1 2 0,1 1 0,0 1 0,-2 3 0,-1 0 0,1 0 0,0 0 0,2-2 0,2-1 0,-1-1 0,0 0 0,-1 1 0,-4 0 0,-2 1 0,-1-1 0,-2 3 0,0-1 0,1-1 0,-1 1 0,7-5 0,1 0 0,1 2 0,5-2 0,-1 5 0,1 0 0,0-2 0,-2-1 0,-3 0 0,0-2 0,3 1 0,2 4 0,3 0 0,-1 4 0,-3 3 0,-5 0 0,-7 4 0,4 0 0,-2 1 0,-1 1 0,-5 1 0,-10 2 0,-5 0 0,-2-1 0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49.306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2994 1 24575,'-17'4'0,"3"-1"0,13-2 0,-2 3 0,-5 1 0,4 1 0,-3-1 0,3-1 0,0-1 0,-2 2 0,0-2 0,1 1 0,-2-1 0,2 3 0,0-2 0,0 2 0,0-1 0,1-1 0,-1 2 0,-1-1 0,1 0 0,-1 0 0,2 0 0,-1 1 0,1-1 0,-2 1 0,1-1 0,0 0 0,0-1 0,1 2 0,-1-3 0,-1 3 0,-2-2 0,-2 1 0,0 2 0,1-1 0,1 0 0,4-3 0,-1 1 0,-2 0 0,0 0 0,-2 2 0,4-1 0,1-1 0,-1 1 0,0-1 0,-1 2 0,-2 0 0,-1 1 0,0 1 0,3-1 0,1-1 0,2-2 0,-2 3 0,0-3 0,-2 3 0,4-3 0,-1 0 0,-2 3 0,1-2 0,-4 3 0,2-2 0,0 1 0,0 0 0,2 0 0,1-1 0,0-2 0,-1 1 0,0-1 0,-4 3 0,3-2 0,0 2 0,0-2 0,2-1 0,-2 1 0,-2 1 0,-1 1 0,1 1 0,-1 1 0,1-1 0,-1 1 0,-1 0 0,-1 1 0,1 0 0,-2 0 0,0 0 0,-1 1 0,0 1 0,0 0 0,0-1 0,3-2 0,2-1 0,0-1 0,3-1 0,-2 0 0,-2 2 0,-1 3 0,-2 0 0,1-1 0,2-1 0,-1-1 0,1 1 0,-1-1 0,1 0 0,0 0 0,1 1 0,-2 0 0,-1 1 0,-3 2 0,-1-1 0,-1 0 0,-1 0 0,1 1 0,-3 0 0,1 2 0,1-1 0,2-1 0,1-1 0,0 0 0,-2 2 0,3-1 0,-3 0 0,0 3 0,-1-1 0,-4 5 0,8-7 0,-3 4 0,5-6 0,-2 2 0,-3 4 0,-3-1 0,0 3 0,-1 0 0,3-3 0,0 1 0,1-2 0,-1 2 0,-3 2 0,-3 2 0,-3 3 0,0-1 0,-1 1 0,-1-1 0,1-1 0,0 0 0,2-2 0,3-1 0,-4 2 0,11-9 0,-7 5 0,9-5 0,-6 3 0,-2 2 0,-1 1 0,-2 1 0,4-3 0,3-3 0,-3 3 0,-7 5 0,-6 4 0,0 1 0,4-4 0,7-5 0,3-2 0,1 0 0,1-1 0,-2 2 0,-2 0 0,-1 3 0,0 1 0,1 0 0,0 0 0,2-1 0,1 0 0,2-3 0,3-2 0,3-2 0,1-1 0,1-1 0,1 1 0,0 0 0,-1-1 0,-1 1 0,0 1 0,-1 2 0,-2 3 0,-1 1 0,-5 5 0,7-9 0,-6 9 0,5-7 0,-3 4 0,-1 0 0,4-4 0,2-2 0,1-3 0,2-2 0,0 1 0,1 0 0,-1 1 0,-1 1 0,0 1 0,-2 1 0,0 2 0,-1 0 0,1 0 0,-1 2 0,-1 0 0,0 3 0,-2 3 0,-1 0 0,2 2 0,-2 3 0,-1 0 0,-1 3 0,-3 4 0,0 2 0,-1 3 0,4-8 0,2-6 0,-8 17 0,-8 11 0,-11 16 0,-6 6 0,4-13 0,-3-2 0,3-3 0,6-9-820,8-11 1,15-18 0,7-10 0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49.307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1810 1 24575,'-18'14'0,"2"-2"0,8-3 0,3-4 0,-1 1 0,1-2 0,-2 2 0,0 1 0,1-1 0,1 0 0,1-1 0,-1 1 0,-1-1 0,-1 0 0,1 0 0,1 0 0,1-1 0,-2 2 0,2-3 0,-3 4 0,2-3 0,-1 2 0,1 0 0,1-1 0,1-1 0,-3 2 0,-1-1 0,-2 2 0,3-2 0,1-2 0,-2 3 0,2-2 0,-4 3 0,0-1 0,-1 2 0,1-2 0,1 0 0,2-1 0,0-1 0,1 1 0,-3 1 0,2-2 0,-3 2 0,6-3 0,-2 1 0,-2 1 0,2 0 0,-4 2 0,5-3 0,0 1 0,-1 1 0,-1-1 0,-1 3 0,3-5 0,0 2 0,-1-1 0,-1 0 0,0 2 0,1-2 0,0 0 0,1 1 0,-1 1 0,-1-1 0,0 1 0,-1 0 0,1 0 0,2-1 0,0 0 0,0 0 0,0 0 0,0 0 0,-1 0 0,1-1 0,-1 1 0,1-1 0,-1 1 0,0 1 0,1-1 0,0 1 0,0-1 0,0 0 0,-2 1 0,1 1 0,0-1 0,1-1 0,0 0 0,-1 0 0,-1 2 0,-1 2 0,0-1 0,3-1 0,0-2 0,-1 0 0,0 0 0,-2 0 0,1 0 0,2 1 0,-1-1 0,1 0 0,-2 3 0,-1-2 0,1 1 0,1-1 0,1-2 0,0 2 0,0-1 0,0 1 0,-1-1 0,2 0 0,-2 2 0,3-2 0,-3 2 0,1-4 0,0 2 0,-2 3 0,4-4 0,-2 3 0,1-2 0,-1 0 0,0 0 0,-1 0 0,1-1 0,1 2 0,0 0 0,0 1 0,-1-2 0,0-1 0,0 2 0,-1-1 0,2 1 0,-2-1 0,0 0 0,0 2 0,-1 0 0,1-1 0,1-1 0,-1 0 0,-1 1 0,-1 1 0,0 1 0,2-2 0,0 0 0,1-1 0,-1 0 0,0 0 0,-2 1 0,3-2 0,-1 0 0,1 2 0,0-2 0,-2 2 0,0-1 0,0 0 0,2-2 0,-2 4 0,4-4 0,-3 3 0,0-1 0,-2 0 0,3-1 0,-2 1 0,2-2 0,-2 2 0,0 0 0,0 1 0,1 0 0,1-2 0,-2 1 0,2-1 0,-2 1 0,1-1 0,1 0 0,-1 2 0,0-1 0,-1 2 0,3-4 0,-3 2 0,2-1 0,-4 1 0,2 1 0,0-1 0,2-1 0,0 1 0,0-1 0,-2 2 0,1-2 0,0 1 0,1-1 0,-2 3 0,1-3 0,0 2 0,0-2 0,0 0 0,-1 3 0,2-4 0,-2 4 0,2-3 0,-1 1 0,-1 1 0,-1 0 0,-1 1 0,0 0 0,1 0 0,3-2 0,1-1 0,-2 2 0,1-1 0,-1 0 0,1 0 0,0 1 0,1-2 0,-2 4 0,2-4 0,-2 2 0,0 1 0,2-4 0,-2 5 0,2-5 0,-2 2 0,1 1 0,0-1 0,0 0 0,0 0 0,0-1 0,-2 3 0,1-3 0,-1 3 0,3-3 0,-1 0 0,-1 3 0,2-2 0,-2 0 0,1 1 0,1-2 0,-2 2 0,1-1 0,0 0 0,-1 1 0,0-2 0,-1 2 0,0 1 0,2-1 0,0 2 0,0-2 0,1-3 0,-2 3 0,1 0 0,0 0 0,0 0 0,0-2 0,-1 2 0,0-1 0,-2 1 0,2 0 0,-1-1 0,0 1 0,2 0 0,-1-1 0,-1 1 0,1 0 0,-1 1 0,1-2 0,1 1 0,0-1 0,-1-1 0,-1 2 0,0 0 0,0-1 0,1 1 0,1-2 0,-1 2 0,1-2 0,-2 2 0,3-2 0,-3 2 0,0 0 0,-1 0 0,-1 1 0,2-1 0,1 0 0,1-2 0,-1 2 0,-2 1 0,0 0 0,2-1 0,1-1 0,0 0 0,-1 0 0,1 0 0,-2 0 0,2 0 0,0 0 0,-1 1 0,1 0 0,-1-1 0,1 0 0,1-1 0,-1 2 0,0 0 0,0 0 0,-1-1 0,1 2 0,-1-1 0,0 1 0,1-2 0,0 0 0,0 2 0,-1-1 0,-2 2 0,2-1 0,0 0 0,1-1 0,1-1 0,-1 2 0,-1-3 0,-1 3 0,1-2 0,-1 2 0,2-1 0,1-1 0,-1 2 0,-2 1 0,-1 1 0,-1 2 0,0-1 0,1-1 0,-1 1 0,1 0 0,-1-1 0,0 2 0,0 0 0,-1-1 0,0 0 0,1 1 0,0 1 0,1 1 0,0-1 0,-1 3 0,-3 3 0,-1 2 0,0-1 0,7-9 0,1-5 0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49.308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1 24575,'0'0'0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49.309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 1 24575,'0'0'0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49.310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0 24575,'0'0'0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49.311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 1 24575,'0'0'0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49.312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 1 24575,'0'0'0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49.341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15 440 24575,'-2'8'0,"-5"25"0,4-16 0,1-6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09.494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24575,'7'6'0,"0"-1"0,-4-2 0,0-1 0,1 1 0,-3-2 0,5 3 0,-5-3 0,4 1 0,-3 0 0,0-1 0,-1 1 0,3 1 0,-2 1 0,3-1 0,-2 0 0,-1-2 0,1 0 0,-1 2 0,1-2 0,1 3 0,1-1 0,-3 0 0,2-1 0,-3 0 0,2 0 0,-1 1 0,0-2 0,1 3 0,-1-3 0,0 0 0,-1 2 0,1-2 0,2 3 0,0-2 0,-2 0 0,2 0 0,-1 1 0,0 0 0,0-2 0,1 2 0,-2-1 0,1 1 0,0-2 0,0 3 0,2-2 0,-3 2 0,2-2 0,-2 1 0,1-2 0,1 3 0,-2-3 0,2 2 0,-2-1 0,2-1 0,-1 2 0,-1-2 0,1 3 0,0-2 0,2 2 0,-2 0 0,2-1 0,-2 0 0,2 1 0,-1-2 0,0 1 0,1-1 0,-3 1 0,2-1 0,1 1 0,-3 0 0,1-2 0,-2 2 0,2-2 0,-1 2 0,1-1 0,0 1 0,2 3 0,-1-4 0,2 5 0,-4-6 0,-1 1 0,1 0 0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52.462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2554 1 24575,'-24'6'0,"8"-3"0,2 3 0,8-2 0,-3 2 0,-1-1 0,-2 1 0,-2-1 0,1 1 0,3-1 0,2 0 0,2-1 0,1-1 0,-1 1 0,1-1 0,-1 1 0,0-1 0,0 1 0,1 0 0,-1 0 0,2-1 0,-2 2 0,0 0 0,0-1 0,-1 1 0,4-1 0,-2 0 0,0 1 0,-2 0 0,0-1 0,0 0 0,2 1 0,0-1 0,0 1 0,-1-1 0,-3 2 0,0 0 0,0 1 0,3-2 0,2-1 0,-2 2 0,2-3 0,-3 3 0,2-2 0,0 0 0,0 1 0,-2 0 0,1 0 0,-3 1 0,3-2 0,2 1 0,-1-1 0,0 0 0,-1 0 0,0 0 0,0 1 0,0-1 0,1-1 0,-2 2 0,-1-1 0,-4 2 0,2-1 0,1 0 0,2-1 0,2-2 0,-1 3 0,2-3 0,-3 3 0,1 0 0,-1-1 0,-1 2 0,0-1 0,0 0 0,1 0 0,3-1 0,-2 0 0,0 2 0,1-2 0,-2 1 0,3-2 0,-1 1 0,-3 2 0,1-2 0,-3 4 0,6-5 0,-1 2 0,-1-1 0,0 0 0,-1 1 0,1 0 0,1-2 0,1 2 0,-2-2 0,0 1 0,-1 0 0,2 1 0,0-1 0,0 0 0,0 0 0,-1 0 0,-1 1 0,2 0 0,0-1 0,-1 1 0,1-1 0,-4 1 0,2 0 0,1-1 0,0 1 0,2-1 0,-3 2 0,2-2 0,-4 2 0,3-2 0,1 0 0,-1 0 0,2 0 0,-3 1 0,2-1 0,0 1 0,-1 0 0,2-2 0,-3 4 0,1-4 0,-1 3 0,1-2 0,2-1 0,-1 3 0,0-1 0,-2 2 0,2-3 0,0 0 0,-1 1 0,1-2 0,-3 3 0,0 0 0,-2 1 0,0 1 0,2-1 0,1-1 0,2-1 0,-1 0 0,-1 0 0,0-1 0,-1 0 0,2-1 0,1 0 0,-1 1 0,2 0 0,-3 1 0,0 0 0,1 0 0,1-1 0,0-1 0,0 2 0,-1-1 0,0 1 0,2-1 0,-2 1 0,2 0 0,-2 0 0,1 0 0,0-1 0,1 0 0,-1 1 0,1-1 0,-2 1 0,0 0 0,1-1 0,1 0 0,-1 1 0,0 0 0,-2 1 0,0-1 0,1 1 0,1-2 0,0 0 0,1 1 0,-2 0 0,0 1 0,2-3 0,-2 3 0,1-2 0,-1 1 0,0-1 0,2 0 0,-2 0 0,1 0 0,-2 2 0,1-2 0,1 0 0,0 1 0,0-2 0,0 2 0,-1 0 0,-1-1 0,1 1 0,0-1 0,2-1 0,-2 1 0,1-1 0,-2 2 0,0-1 0,1 1 0,1 0 0,1-2 0,-4 3 0,2-1 0,-3 1 0,4-2 0,1 0 0,-1 1 0,1 0 0,-1 0 0,1 0 0,-1-1 0,1 0 0,-2 1 0,1 0 0,-1-1 0,2 2 0,-1-2 0,-2 3 0,-1 0 0,0 0 0,2 0 0,3-3 0,-1 0 0,-2 2 0,-1 1 0,0-2 0,1 0 0,2-2 0,-1 0 0,-2 1 0,-2 2 0,-2 2 0,0 1 0,1-1 0,5-3 0,2-1 0,-3 1 0,0-1 0,-3 3 0,0-1 0,1-1 0,2 1 0,2-1 0,-1 1 0,0-2 0,-3 2 0,1 0 0,-1 0 0,0 0 0,2-1 0,2 0 0,-1-1 0,-1 1 0,0 0 0,-1 0 0,1 1 0,-1 2 0,-1 0 0,1-1 0,1-1 0,0-1 0,1 1 0,0-1 0,0 1 0,1-2 0,0 1 0,-2 1 0,1-1 0,-2 2 0,3-2 0,-4 3 0,2-3 0,1 1 0,-1 1 0,4-4 0,-8 6 0,1 0 0,-6 4 0,1 0 0,1-2 0,2-2 0,3-2 0,-1 0 0,0 0 0,0 0 0,-1 1 0,3-2 0,-1 0 0,2-1 0,2-1 0,-2 0 0,1 0 0,-2 2 0,0 0 0,0 0 0,-1 1 0,0-1 0,0 1 0,0 0 0,0 0 0,-1 0 0,2-1 0,2-1 0,1-1 0,-2 3 0,1-2 0,-3 4 0,1-2 0,1 1 0,0-1 0,2-1 0,0-1 0,-1 0 0,-2 2 0,-1 1 0,-1 2 0,0 0 0,-1-1 0,0 1 0,-1 0 0,0 1 0,1-2 0,2-2 0,3-1 0,-1-2 0,0 3 0,-2 1 0,-1-1 0,2 0 0,1-1 0,-1 1 0,3-2 0,-1 2 0,1-3 0,2 1 0,-4 3 0,2-3 0,-2 1 0,2-1 0,0 0 0,-1 2 0,-3 2 0,2-2 0,-3 3 0,3-4 0,-1 1 0,3-1 0,1-1 0,-2 1 0,0 0 0,-3 3 0,2-1 0,1 0 0,1-2 0,2-2 0,-3 3 0,0 0 0,-3 3 0,1-1 0,0 1 0,0-1 0,-1 1 0,0 0 0,1-1 0,0 0 0,-1-1 0,-1 1 0,-1 1 0,0 1 0,-1 1 0,0 0 0,0-1 0,1-1 0,0 2 0,0 2 0,-1 2 0,-3 5 0,-2 2 0,1 0 0,1-3 0,5-5 0,4-8 0,3-3 0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52.487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15 440 24575,'-2'7'0,"-5"27"0,4-17 0,1-5 0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52.488"/>
    </inkml:context>
    <inkml:brush xml:id="br0">
      <inkml:brushProperty name="width" value="0.1" units="cm"/>
      <inkml:brushProperty name="height" value="0.1" units="cm"/>
      <inkml:brushProperty name="color" value="#050819"/>
    </inkml:brush>
  </inkml:definitions>
  <inkml:trace contextRef="#ctx0" brushRef="#br0">0 153 24575,'0'-9'0,"0"0"0,1 8 0,0 0 0,-1-3 0,3 2 0,1-2 0,-3 1 0,1 2 0,0-1 0,1 0 0,1 0 0,0 1 0,-3-2 0,2 3 0,-1-1 0,1 0 0,-1-3 0,3 3 0,-2-2 0,0 2 0,-2 0 0,2-1 0,2-1 0,2-2 0,0 1 0,-1 0 0,-2 2 0,-2 1 0,2-1 0,-3 0 0,4-2 0,0 0 0,-1 1 0,1-1 0,-2 3 0,1-2 0,-1 2 0,0 0 0,1-2 0,-1 1 0,0 1 0,-1-1 0,1 1 0,0-1 0,0 2 0,0-3 0,2 2 0,-3 0 0,2 1 0,-1-2 0,0 0 0,2-1 0,2 0 0,1 1 0,0-1 0,-2 1 0,-2 1 0,1 0 0,0-2 0,-2 3 0,2-2 0,-1 2 0,0-1 0,-3-1 0,5 2 0,-2-1 0,2 0 0,0 1 0,-1 0 0,-1-1 0,0 1 0,1-2 0,2 2 0,2 0 0,0-1 0,-1 0 0,-1 1 0,-2 0 0,-1 0 0,0 0 0,0 0 0,3 0 0,0 0 0,-1 0 0,-1 0 0,-3 0 0,3 0 0,0 0 0,0 0 0,0 0 0,0 2 0,-1-2 0,1 3 0,-1-2 0,-2 0 0,2 1 0,-2-1 0,1 0 0,0 0 0,1 1 0,1 0 0,0 1 0,-1-2 0,-2 0 0,1 2 0,-2-3 0,3 3 0,0-1 0,-1-1 0,1 3 0,-1-4 0,-1 3 0,0-1 0,1 0 0,1 2 0,-1-2 0,1 1 0,0-1 0,-2 1 0,1-2 0,-2 1 0,2 0 0,-1 1 0,3 0 0,-1-1 0,-2 1 0,0-2 0,0 3 0,-1-4 0,3 4 0,-2-2 0,0 1 0,1 0 0,0 0 0,-1 0 0,0 0 0,0-1 0,1 1 0,-2-1 0,3 2 0,-3 0 0,3 0 0,-3-2 0,3 3 0,-2-2 0,-1 0 0,1-1 0,-1 0 0,0 2 0,1-2 0,1 2 0,-1 1 0,1-4 0,-2 3 0,0-2 0,2 1 0,-2-2 0,0 2 0,2-1 0,-1 2 0,2 0 0,0-1 0,0 2 0,-3 0 0,1-1 0,0-2 0,-1 2 0,0-3 0,1 2 0,0-2 0,0 3 0,1 0 0,-2-1 0,1 1 0,0-1 0,-1 0 0,-1-2 0,1 3 0,0-1 0,1 0 0,-1-1 0,-1 1 0,1-1 0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52.489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1 200 24575,'6'-6'0,"0"1"0,-4 2 0,-1 2 0,-2-4 0,1 0 0,0-1 0,1 1 0,0 3 0,0-1 0,1 1 0,-1-1 0,1 1 0,1-1 0,-1-3 0,0 1 0,0 2 0,-1 0 0,1 2 0,0-2 0,-2 2 0,4-3 0,-2-1 0,3 0 0,0-1 0,-1 2 0,1 0 0,-3 2 0,1-1 0,1 1 0,-3 1 0,3-1 0,-1-1 0,0 0 0,2 0 0,-3-1 0,1 3 0,-2-2 0,1 2 0,1 0 0,-1-1 0,2-1 0,1 1 0,-1-1 0,1 1 0,-3 1 0,2 0 0,-1 0 0,0 1 0,1-3 0,0 2 0,-1 0 0,0-1 0,2 0 0,-3 1 0,1 0 0,-1 1 0,2-3 0,-1 1 0,2 0 0,-2 0 0,1 1 0,-1 1 0,0-2 0,-2 2 0,2-1 0,1-1 0,-1 2 0,4-2 0,-2 0 0,-4 1 0,3 1 0,-2 0 0,2-2 0,-2 1 0,2 0 0,0 0 0,-1 1 0,1 0 0,-1-2 0,-1 1 0,3 0 0,-1 0 0,1-1 0,-1 2 0,-1 0 0,0-1 0,1 0 0,-2 1 0,2 0 0,-1 0 0,1 0 0,0-1 0,0-1 0,3 1 0,-3 1 0,3 0 0,-3 0 0,1 0 0,-1 0 0,-1-1 0,-1 0 0,3 1 0,0-2 0,1 2 0,0 0 0,2 0 0,0 0 0,-2-1 0,3 0 0,-1 1 0,-2 0 0,3 0 0,-7 0 0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52.490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0 139 24575,'5'-4'0,"0"0"0,-4 2 0,0 2 0,2-3 0,-1 1 0,1-2 0,-1 2 0,0 0 0,0 0 0,1 1 0,0 0 0,1-2 0,-1 2 0,-1 0 0,-1-2 0,4 2 0,-2-2 0,2 0 0,0-1 0,-2 1 0,4 0 0,-5 3 0,1-3 0,-1 3 0,1-2 0,-1 0 0,2 1 0,-3-1 0,1 2 0,1-3 0,-1 1 0,2 1 0,1-3 0,-2 3 0,-1-1 0,-1 1 0,2-1 0,1 0 0,-1-1 0,2 1 0,0-1 0,0 0 0,0 1 0,-1 0 0,0 2 0,-3-2 0,3 1 0,-3-1 0,5 0 0,-3 1 0,-1-1 0,-1 1 0,3-1 0,-1 0 0,0 0 0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52.491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65 24575,'14'-5'0,"-3"2"0,-5 1 0,-2 2 0,-2-2 0,2 2 0,-3-1 0,4-1 0,-2 0 0,0-1 0,1 3 0,-1-3 0,-2 2 0,1-1 0,2 2 0,-1-3 0,-1 2 0,-11 1 0,6 0 0,-7 0 0,5 1 0,0 0 0,4 1 0,9-2 0,-2-2 0,6 0 0,-6 1 0,0-1 0,-1 1 0,0 0 0,0 0 0,-3-1 0,3 0 0,-2 2 0,1-1 0,-2 1 0,1 0 0,0 0 0,0 0 0,-1-2 0,2 1 0,-1 0 0,2 0 0,-3 1 0,0-2 0,1 2 0,1-1 0,1 1 0,1 0 0,0 0 0,0 0 0,-1 0 0,0 0 0,-1 0 0,-2 0 0,3 0 0,-1 0 0,1 0 0,-1 0 0,0 1 0,1 1 0,-2-2 0,1 1 0,4 1 0,-5 0 0,2-1 0,-1 0 0,0 0 0,-1 1 0,2-1 0,-1 0 0,-1 2 0,0-3 0,0 1 0,1 0 0,-2 2 0,2-2 0,1 3 0,-2-3 0,2 2 0,-1-1 0,0 0 0,0 1 0,2 0 0,-1 1 0,0-1 0,0 0 0,-2 0 0,1-2 0,0 3 0,-2-3 0,1 2 0,1-1 0,-2 1 0,1-2 0,-1 1 0,2 1 0,0-1 0,-2 1 0,3-2 0,-3 1 0,1 1 0,-1-2 0,1 2 0,-1-1 0,3 2 0,-2-2 0,1 1 0,-3 1 0,1-2 0,1 2 0,1-2 0,-2 2 0,2-2 0,-2 1 0,2 1 0,-2-2 0,1 3 0,-2-2 0,2-1 0,-1 1 0,1-1 0,-1-1 0,2 3 0,-3-3 0,3 2 0,-2-2 0,0 2 0,-7-11 0,2 6 0,-4-7 0,3 5 0,0 0 0,2 2 0,-2-2 0,3 3 0,-2 0 0,1-1 0,-2 1 0,2 0 0,-1 1 0,1-2 0,0-1 0,-1 2 0,1-2 0,9 3 0,-5 2 0,8 0 0,-5 2 0,-1-3 0,1 3 0,-3-3 0</inkml:trace>
  <inkml:trace contextRef="#ctx0" brushRef="#br0" timeOffset="1">420 140 24575,'3'2'0,"-1"-1"0,-1 0 0,2 2 0,-9-10 0</inkml:trace>
  <inkml:trace contextRef="#ctx0" brushRef="#br0" timeOffset="2">415 134 24575,'-4'-3'0,"3"0"0,0 3 0,-2-2 0,1 0 0,-2 0 0,2-1 0,1 1 0,-3 1 0,4-2 0,-1 2 0,-2-3 0,2 3 0,0-2 0</inkml:trace>
  <inkml:trace contextRef="#ctx0" brushRef="#br0" timeOffset="3">370 92 24575,'-1'-1'0,"-1"-2"0,-1 2 0,1 0 0,-1-2 0,0 1 0,0-1 0,-2 1 0,4-1 0,-2 1 0,1 2 0,1-1 0,-3-2 0,0 1 0,2-1 0,-3 1 0,0-1 0,1 1 0,1 0 0,0 0 0,0 1 0,0-1 0,-1 1 0,0-1 0,-1 1 0,0-2 0,0 1 0,0-1 0,-2 1 0,2-1 0,-4 1 0,0-1 0,1 1 0,0 2 0,1-2 0,2 2 0,0 0 0,1 0 0,-1-1 0,-2 0 0,0 0 0,0 1 0,2 0 0,0 0 0,1 0 0,-1 0 0,3 0 0,-3 0 0,-3 0 0,0 0 0,-1 0 0,2 0 0,0 0 0,4 0 0,-1 0 0,0 0 0,-1 0 0,-1 0 0,0 0 0,-2 0 0,3 0 0,0 0 0,3 0 0,-2 0 0,2 0 0,-2 0 0,1 0 0,1 0 0,9-2 0,-5 1 0,9-1 0,-5 0 0,1 0 0,1-1 0,1 2 0,-1 0 0,1 0 0,-1-1 0,-4 2 0,0-1 0,-1 1 0,2-1 0,-2 1 0,2 0 0,2 0 0,-2 0 0,-2 0 0,1 0 0,0 0 0,-2 0 0,3 0 0,-4 0 0,3 0 0,-1 1 0,2-1 0,-2 1 0,1-1 0,0 2 0,0-1 0,-2 0 0,3 0 0,-1 1 0,-2-1 0,2 0 0,0-1 0,-3 1 0,3-1 0,-1 3 0,1-2 0,0 2 0,0-2 0,-1 0 0,1 2 0,-1-3 0,-1 1 0,0 0 0,2 2 0,0-2 0,-2 0 0,1 2 0,1-2 0,-2 1 0,3 0 0,-2-1 0,0 0 0,-1 0 0,0 2 0,1-2 0,0 1 0,-1 0 0,0 0 0,0-1 0,0 1 0,1 0 0,-1 1 0,3-1 0,-4-1 0,3 1 0,-1 0 0,1 1 0,-1-2 0,0 1 0,0 1 0,-1-2 0,2 2 0,-3-2 0,3 0 0,-2 2 0,2-2 0,-3 1 0,2-1 0,-1 1 0</inkml:trace>
  <inkml:trace contextRef="#ctx0" brushRef="#br0" timeOffset="4">387 104 24575,'0'2'0,"1"-1"0,1 1 0,2 1 0,-1-1 0,-1 1 0,2-1 0,-3 1 0,1-2 0,1 3 0,-1-2 0,2 2 0</inkml:trace>
  <inkml:trace contextRef="#ctx0" brushRef="#br0" timeOffset="5">423 140 24575,'2'3'0,"-1"-1"0,1 0 0,1 0 0,-3-1 0,4 2 0,-3-2 0,3 3 0,-3-3 0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52.497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307 186 24575,'-11'-6'0,"2"0"0,5 1 0,1 1 0,1 3 0,0 1 0,1-4 0,-2 3 0,1-3 0,-1 3 0,1-1 0,1-1 0,-2 2 0,1 0 0,0-2 0,-1-1 0,-2 2 0,1-3 0,1 1 0,-2 1 0,4 0 0,-1 2 0,0-2 0,0 1 0,-1-3 0,0 0 0,-2 1 0,0-1 0,1 3 0,3-1 0,-2 1 0,1 2 0,-1-3 0,-2 1 0,0-3 0,0 1 0,-1 2 0,4-2 0,-1 3 0,2-2 0,-1 2 0,-1 0 0,-2-1 0,0-1 0,0-1 0,0 1 0,0 0 0,1 1 0,2 0 0,1 1 0,-2 1 0,0-1 0,0-1 0,-1 0 0,-1 1 0,0-2 0,2 1 0,0 2 0,1-2 0,-1 1 0,1-1 0,-5 0 0,4-1 0,-2 1 0,0 0 0,2 1 0,0 1 0,1-2 0,-1 2 0,1-1 0,-3 0 0,3-2 0,-2 3 0,0-2 0,2 1 0,-2-1 0,3 2 0,-3 0 0,-2-1 0,4 0 0,-3 0 0,3-1 0,0 2 0,-2 0 0,2 0 0,-5 0 0,4 0 0,-1-1 0,1 1 0,1-1 0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52.498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0 24575,'10'4'0,"0"-1"0,-5 1 0,0 1 0,0-1 0,-1 0 0,-1 1 0,1-2 0,1 1 0,0 0 0,1 1 0,-2-2 0,2 2 0,-3-3 0,-1 1 0,1-1 0,-2 0 0,1 2 0,1 1 0,2-1 0,-2 2 0,1-1 0,1 1 0,-1 1 0,0 0 0,-1-1 0,1-1 0,0 0 0,0-1 0,-2-1 0,1 1 0,1 0 0,1-1 0,3 4 0,-2-1 0,3 0 0,-2 2 0,-2-2 0,1 0 0,-1-1 0,0 1 0,2-1 0,-2 0 0,1 0 0,1 1 0,2 1 0,0-1 0,-1 0 0,-1 0 0,0-1 0,-2 0 0,0-2 0,-1 0 0,-3 0 0,1-1 0,0 0 0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52.499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0 24575,'10'12'0,"-1"-3"0,-3 0 0,0-3 0,-1-1 0,-2-1 0,-1 1 0,-1-3 0,2 1 0,-1-2 0,-1 1 0,3 1 0,0 1 0,1-3 0,0 1 0,-1 1 0,-2-3 0,-1 1 0,1 0 0,0 2 0,2 1 0,0-2 0,-1 2 0,1-2 0,0 2 0,-2-2 0,3 2 0,-1 0 0,-2-2 0,3 2 0,-3-1 0,0-1 0,1 1 0,0-1 0,-1 2 0,1-2 0,0 2 0,0-1 0,-1-1 0,1-1 0,-1 2 0,1-1 0,0 2 0,2 0 0,0-2 0,1 3 0,0 0 0,-1 0 0,0 0 0,0-1 0,-2 0 0,2-1 0,0 1 0,0 0 0,0-2 0,-2 3 0,2-1 0,2 0 0,-3-1 0,3 1 0,-1 0 0,-1 0 0,1-1 0,-2 1 0,0 0 0,1-1 0,-1 1 0,0 0 0,0-2 0,1 3 0,-1-2 0,-2-1 0,3 2 0,-2-1 0,0 0 0,2 1 0,-2 0 0,1-1 0,0 1 0,1 2 0,2-1 0,1 2 0,1 0 0,-4-2 0,5 4 0,-4-4 0,3 2 0,0 1 0,-3-3 0,0 1 0,-1-1 0,1 0 0,0 0 0,-2 0 0,1 0 0,0-2 0,0 1 0,-1 0 0,0 1 0,1 0 0,-1-3 0,3 3 0,-2-1 0,1 1 0,-1-1 0,0-2 0,0 3 0,0-1 0,-1-3 0,-1 2 0,-2-2 0,1 0 0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52.500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1 132 24575,'2'-8'0,"2"2"0,-1 1 0,2 1 0,-2 2 0,0-2 0,-1 1 0,1 1 0,-2-2 0,3 2 0,-2-1 0,2 1 0,-4 2 0,4-3 0,-2 1 0,1-1 0,-1 1 0,2-1 0,-2 1 0,2 1 0,-3-1 0,2 0 0,-1 1 0,1-4 0,1 2 0,-1 1 0,0-1 0,-1 1 0,1 0 0,1-1 0,-1 0 0,5-2 0,-1 2 0,-2-2 0,-1 2 0,0 2 0,-1 0 0,2-2 0,-2 1 0,1-2 0,0 1 0,1 3 0,-1-1 0,0 0 0,-2 0 0,1-1 0,1 1 0,-1 0 0,1-2 0,1 3 0,-4-1 0,3 1 0,1-1 0,0 1 0,2 0 0,0 0 0,-2 0 0,1 0 0,-4 0 0,1 0 0,3 0 0,0 0 0,3 0 0,-2 0 0,0 0 0,-2 0 0,0 0 0,-2 0 0,1 0 0,1 1 0,1-1 0,0 1 0,-2 1 0,-1-2 0,-1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09.495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1 24575,'4'7'0,"1"-2"0,-5-3 0,1-1 0,3 3 0,-3-1 0,4 1 0,-3 0 0,1 0 0,-1-1 0,2 0 0,-3 1 0,3-3 0,-4 1 0,3 1 0,-1-2 0,-1 3 0,2-3 0,-1 3 0,3-1 0,-1 0 0,-2 2 0,1-3 0,-1 2 0,0-1 0,0-2 0,1 1 0,-2 1 0,3 0 0,-1 1 0,0 0 0,1 0 0,-3-1 0,2 0 0,0-1 0,-3 1 0,2-1 0,1 1 0,1 1 0,-2-2 0,1 2 0,-1-2 0,1 2 0,0-2 0,0 2 0,1 0 0,1 0 0,-3-1 0,3 1 0,0 0 0,1 1 0,0-1 0,-1 1 0,0 0 0,-1-2 0,0 1 0,0 0 0,-1-1 0,1 2 0,0 0 0,-1 0 0,2 0 0,-1 3 0,0-1 0,1 1 0,0-1 0,-1-2 0,-3-4 0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52.501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37 24575,'24'-3'0,"-1"-2"0,1-2 0,1 1 0,-4 1 0,-1 1 0,-4 2 0,-4 1 0,3-1 0,-2 2 0,0-1 0,1 0 0,0 1 0,1 0 0,1 0 0,-1 0 0,0 0 0,-2 0 0,1 0 0,-2 0 0,0 0 0,-2 0 0,-2 1 0,1 0 0,0 1 0,-2 1 0,1 0 0,-2-1 0,0 0 0,-2 0 0,-1-1 0,1 1 0,-1-1 0,-1-1 0,-1 1 0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52.502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24575,'17'0'0,"3"0"0,3 0 0,2 0 0,-1 0 0,4 0 0,0 0 0,5 0 0,0 0 0,4 0 0,7 1 0,1 3 0,2 5 0,-20-2 0,2 2 0,-14-5 0,-3 2 0,-2-2 0,-6-2 0,-2-1 0,-2-1 0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52.503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24575,'7'6'0,"0"-1"0,-4-2 0,0-1 0,1 1 0,-3-2 0,5 3 0,-5-3 0,4 1 0,-3 0 0,0-1 0,-1 1 0,3 1 0,-2 1 0,3-1 0,-2 0 0,-1-2 0,1 0 0,-1 2 0,1-2 0,1 3 0,1-1 0,-3 0 0,2-1 0,-3 0 0,2 0 0,-1 1 0,0-2 0,1 3 0,-1-3 0,0 0 0,-1 2 0,1-2 0,2 3 0,0-2 0,-2 0 0,2 0 0,-1 1 0,0 0 0,0-2 0,1 2 0,-2-1 0,1 1 0,0-2 0,0 3 0,2-2 0,-3 2 0,2-2 0,-2 1 0,1-2 0,1 3 0,-2-3 0,2 2 0,-2-1 0,2-1 0,-1 2 0,-1-2 0,1 3 0,0-2 0,2 2 0,-2 0 0,2-1 0,-2 0 0,2 1 0,-1-2 0,0 1 0,1-1 0,-3 1 0,2-1 0,1 1 0,-3 0 0,1-2 0,-2 2 0,2-2 0,-1 2 0,1-1 0,0 1 0,2 3 0,-1-4 0,2 5 0,-4-6 0,-1 1 0,1 0 0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52.504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1 24575,'4'7'0,"1"-2"0,-5-3 0,1-1 0,3 3 0,-3-1 0,4 1 0,-3 0 0,1 0 0,-1-1 0,2 0 0,-3 1 0,3-3 0,-4 1 0,3 1 0,-1-2 0,-1 3 0,2-3 0,-1 3 0,3-1 0,-1 0 0,-2 2 0,1-3 0,-1 2 0,0-1 0,0-2 0,1 1 0,-2 1 0,3 0 0,-1 1 0,0 0 0,1 0 0,-3-1 0,2 0 0,0-1 0,-3 1 0,2-1 0,1 1 0,1 1 0,-2-2 0,1 2 0,-1-2 0,1 2 0,0-2 0,0 2 0,1 0 0,1 0 0,-3-1 0,3 1 0,0 0 0,1 1 0,0-1 0,-1 1 0,0 0 0,-1-2 0,0 1 0,0 0 0,-1-1 0,1 2 0,0 0 0,-1 0 0,2 0 0,-1 3 0,0-1 0,1 1 0,0-1 0,-1-2 0,-3-4 0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52.505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24575,'0'0'0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52.506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0 24575,'11'5'0,"-1"0"0,0 1 0,-2 0 0,-2 1 0,0-5 0,-1 2 0,0 0 0,0 1 0,1-2 0,-2 0 0,1 2 0,-1-3 0,-1 1 0,1 0 0,0 0 0,-2 1 0,2-3 0,-3 1 0,2 1 0,-1-2 0,1 3 0,2 0 0,-2-2 0,1 2 0,0-1 0,-2 0 0,0-2 0,0 0 0,0 2 0,0 1 0,3-2 0,0 2 0,-2 1 0,2-1 0,-1-2 0,0 3 0,-2-2 0,3 0 0,-2 1 0,-1 0 0,2-2 0,-3 2 0,3 1 0,0-3 0,-1 2 0,4 1 0,-2 0 0,0 0 0,-2 0 0,0-4 0,-3 3 0,2-3 0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52.507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0 24575,'10'2'0,"0"2"0,-5 0 0,1 0 0,-1-1 0,-1 1 0,1-1 0,-2 2 0,2-2 0,0 0 0,-1 1 0,-1-3 0,0 3 0,1-3 0,-1 1 0,0 1 0,0-3 0,-1 2 0,1-1 0,0 1 0,1 1 0,0 1 0,0-1 0,-2 0 0,2 0 0,-2-3 0,1 2 0,-1 1 0,1-1 0,2 2 0,-1 0 0,1 1 0,-1 0 0,0-2 0,-1 0 0,-3-2 0,0 2 0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52.508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7 24575,'7'-1'0,"-2"0"0,-2 0 0,-1-1 0,1 2 0,-1 0 0,1-1 0,1 0 0,-2 1 0,1 0 0,-1 0 0,2 0 0,-2 0 0,1 0 0,-1 0 0,2 0 0,-2 0 0,1 0 0,-1 0 0,1 0 0,-1 0 0,3 0 0,-3 0 0,3 0 0,-4 0 0,1 0 0,1 1 0,1 0 0,-3 1 0,1-1 0,1 1 0,-1 1 0,1-1 0,-1 1 0,1 1 0,-1-3 0,-1 1 0,3 0 0,-1 1 0,0 0 0,0 1 0,-1-2 0,2 1 0,-1 0 0,-1 0 0,1-1 0,0 1 0,0-1 0,-2 1 0,0-1 0,2-1 0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52.463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554 1107 24575,'-1'-61'0,"-2"-10"0,1 2 0,0-26 0,2-10 0,2-3 0,4 2 0,3 24 0,1 16 0,-2 14 0,-4 8 0,-2 21 0,0-2 0,0 12 0,-1-6 0,1-3 0,-2-2 0,0-2 0,0-2 0,0 2 0,0 6 0,0 6 0,0 6 0,4 47 0,7 5 0,5 40 0,5-5 0,1-4 0,-2-3 0,-2-11 0,1-9 0,-2-4 0,1 1 0,0 2 0,-1 2 0,-1 4 0,-4 1 0,-3 2 0,-4 0 0,-3-3 0,0-6 0,-2-7 0,0-11 0,0-9 0,0-8 0,0-7 0,0-6 0,0-39 0,0-13 0,0-38 0,0-1 0,0-7 0,0-5 0,0 31 0,0-17 0,0 32 0,0-9 0,0 11 0,0 20 0,0 4 0,0 4 0,0 0 0,0 3 0,0 4 0,0 2 0,0 0 0,0-3 0,0-5 0,0 2 0,0 2 0,0 5 0,0 6 0,0 2 0,11 15 0,14 13 0,13 13 0,11 9 0,4 8 0,0 2 0,0 5 0,-6 2 0,-8-7 0,-5-2 0,-6-7 0,-1-5 0,-2-4 0,-1-3 0,3-1 0,-2-5 0,-1-3 0,-1-2 0,-3-3 0,-1 0 0,0-2 0,-1-1 0,1-1 0,-1-1 0,-3-2 0,-5-2 0,0-3 0,-8-8 0,-21-30 0,-9-10 0,-20-29 0,1-2 0,1-1 0,0 0 0,6 7 0,6 13 0,6 11 0,8 13 0,4 9 0,4 5 0,1 4 0,0 1 0,-1 0 0,-1-2 0,-1-2 0,0 0 0,-3-3 0,7 8 0,-5-7 0,5 5 0,-2-3 0,-2-1 0,5 4 0,2 1 0,2 3 0,3 1 0,-2 0 0,1 1 0,-1-2 0,0 0 0,2 2 0,-3-2 0,32 28 0,8 12 0,29 30 0,2 7 0,0 3 0,-4-2 0,-5 0 0,-10-7 0,-5-5 0,-5-7 0,-4-8 0,-2-6 0,-3-5 0,-2-5 0,-2-4 0,-2-4 0,-3-4 0,-2-2 0,0-1 0,-1-2 0,2 1 0,0 1 0,0 0 0,2 3 0,1 2 0,3 4 0,4 5 0,0 2 0,1 3 0,-2-2 0,-1-1 0,-1-4 0,-8-8 0,-1-2 0,-13-11 0,-28-31 0,-17-17 0,-28-32 0,9 6 0,8 8 0,10 10 0,7 6 0,3 5 0,3 3 0,9 10 0,1 4 0,3 1 0,1 2 0,0 1 0,2-2 0,-1 0 0,1 1 0,1 2 0,0 2 0,2 4 0,0 1 0,3 1 0,1 3 0,4 1 0,0 1 0,0 2 0,-1-5 0,-1 0 0,0-1 0,1 2 0,0 2 0,1 1 0,23 17 0,-5 2 0,18 13 0,-12-6 0,-4-3 0,-3-5 0,0 0 0,-2-1 0,-2-1 0,0-1 0,0-1 0,-3-3 0,3 4 0,-2-3 0,1 2 0,-1-1 0,1-2 0,-5-3 0,4 1 0,-3 0 0,4 1 0,1 1 0,0 1 0,-1-1 0,0 0 0,1 1 0,0 0 0,1 1 0,0 1 0,-1-2 0,0 2 0,-1-1 0,-1 1 0,0-2 0,0 0 0,0 0 0,3 1 0,0 1 0,1 1 0,-1 1 0,1-1 0,0 1 0,1 1 0,1 0 0,2 2 0,0 1 0,2 1 0,2 3 0,3 2 0,1 2 0,-1-1 0,1 2 0,1-1 0,-2-1 0,0 0 0,-2-1 0,-2-1 0,1 1 0,1 1 0,0 1 0,4 2 0,1 2 0,2 0 0,1 0 0,-4-4 0,-3-3 0,-6-5 0,-5-5 0,0 0 0,-8-6 0,-22-3 0,5-5 0,-57-26 0,16-3 0,-8-8 0,-27-17 0,-5-7 0,-5-3 0,1-1 0,12 6 0,7 4 0,21 15 0,7 3 0,-14-11 0,2 0 0,6 4 0,4 4 0,4 2 0,12 9 0,3 2 0,6 5 0,-3-1 0,-1-2 0,-2 2 0,2-1 0,6 5 0,5 5 0,6 4 0,2 4 0,8 7 0,2 26 0,8 14 0,7 26 0,5 12 0,8 8 0,3 1 0,0-2 0,0-16 0,-4-12 0,-2-11 0,-1-8 0,-1-5 0,-1-6 0,-2 0 0,1-1 0,0-1 0,-2-3 0,-2-4 0,-4-5 0,-4-3 0,-1-2 0,-17-16 0,-10-14 0,-17-19 0,-9-9 0,-7-8 0,-1-3 0,1 1 0,10 11 0,15 16 0,14 17 0,4 4 0,10 13 0,-5 1 0,11 20 0,5 15 0,8 17 0,9 11 0,2-2 0,4 3 0,-2-10 0,-4-11 0,-3-10 0,-9-16 0,-3-5 0,-5-6 0,1-3 0,-5-23 0,-4-3 0,-4-20 0,-3 9 0,1 5 0,3 10 0,8 10 0,12 6 0,17 18 0,23 16 0,12 13 0,7 6 0,-5-3 0,-17-10 0,-13-10 0,-15-9 0,-9-8 0,-11-5 0,-23-20 0,-20-12 0,-9-7 0,-3-3 0,-18-13 0,14 10 0,0-1 0,-9-12 0,-16-17 0,12 4 0,12 7 0,14 7 0,12 11 0,5 3 0,4 5 0,3 3 0,1 1 0,1 1 0,2 2 0,-1-2 0,1 1 0,4 3 0,1 4 0,5 6 0,1 7 0,2 1 0,0 1 0,-1-1 0,0-5 0,-3-3 0,0-3 0,-1-1 0,1 0 0,-2 1 0,0 0 0,2 8 0,-2-5 0,1 6 0,-3-3 0,-1-2 0,-2 2 0,-2-1 0,3 3 0,-2 0 0,1 0 0,3 3 0,0 0 0,5 5 0,0 0 0,-3 8 0,-1 3 0,-3 5 0,1 4 0,1 0 0,2 0 0,0-2 0,1-1 0,0-1 0,2-1 0,1 0 0,2-3 0,0-1 0,0-5 0,-1 5 0,0-5 0,-2 5 0,1-1 0,1 1 0,0-2 0,1 0 0,0-1 0,-1 0 0,-3 4 0,-1 2 0,0 4 0,-1 1 0,3-2 0,-1 0 0,1 0 0,-1-2 0,3-6 0,-1 4 0,2-1 0,-4 7 0,3-5 0,-3 4 0,2-2 0,-2 4 0,-2 1 0,1-1 0,1-2 0,0-1 0,-1 2 0,0 4 0,-2 3 0,-1 2 0,-1-1 0,0 3 0,1-3 0,0 1 0,2-1 0,0-4 0,0 1 0,1-2 0,-1-1 0,-2 3 0,0 0 0,-1 1 0,1-1 0,1 0 0,0 2 0,0 2 0,0 0 0,2 0 0,0-2 0,2-5 0,0-3 0,2-2 0,2-5 0,0-5 0,14-24 0,4-3 0,16-22 0,1 5 0,3-4 0,0-1 0,-3 5 0,-3 2 0,-2 3 0,-2 4 0,-3-1 0,-7 5 0,-3 2 0,-2 4 0,-1 4 0,-3 5 0,-2 5 0,-3 4 0,-7 25 0,-8 13 0,-7 32 0,-2 5 0,-1 18 0,1 3 0,2-3 0,4-8 0,5-27 0,5-16 0,1-17 0,3-13 0,1-4 0,3-24 0,8-22 0,8-23 0,14-29 0,6-6 0,2 0 0,-4 11 0,-12 31 0,-8 22 0,-8 16 0,-4 12 0,-3 8 0,-1 13 0,-1 14 0,0 11 0,0 22 0,0 23 0,3-20 0,3 20 0,3-40 0,2 6 0,0-13 0,-2-10 0,-2-9 0,-2-7 0,-2-3 0,21-50 0,-18 32 0,17-35 0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52.464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0 24575,'17'16'0,"-1"0"0,-7-7 0,-1 0 0,-2-3 0,-1 0 0,0-1 0,-1-1 0,1 2 0,1 1 0,0 0 0,2 2 0,-1-1 0,0 1 0,-1-2 0,0 0 0,1 0 0,0 0 0,0 0 0,0 1 0,0 0 0,-1 1 0,1-2 0,-3-2 0,1-2 0,1 2 0,1 0 0,1 3 0,-1-1 0,0-1 0,-1 1 0,1 0 0,0-1 0,-1 0 0,0 1 0,0-1 0,0-2 0,-1 1 0,0 0 0,-1 0 0,2 2 0,2 0 0,2 1 0,0 1 0,0-1 0,0 2 0,-1-1 0,-1 0 0,1 0 0,0 0 0,0 0 0,-1-1 0,-1-2 0,0 1 0,0 0 0,-1-1 0,2 1 0,5 5 0,-5-6 0,5 5 0,-5-5 0,2 2 0,0 2 0,-2-3 0,7 6 0,-9-7 0,10 8 0,-5-2 0,4 4 0,1 1 0,-1-1 0,-1-1 0,0-2 0,-1 1 0,0-1 0,0 0 0,2 2 0,-1-2 0,1 2 0,1 0 0,0-1 0,0 0 0,-2-1 0,0-1 0,-1-1 0,0 0 0,1-1 0,-1 0 0,0-1 0,0 0 0,1 0 0,-1-1 0,-1-1 0,-3-1 0,-5-2 0,-16-19 0,0 3 0,-16-17 0,15 15 0,-3-3 0,8 7 0,-2-2 0,1 3 0,1 0 0,1 1 0,3 3 0,0 0 0,-2 1 0,1 1 0,-2-2 0,3 2 0,0-2 0,-1-1 0,0-1 0,0 0 0,2 1 0,-3-2 0,0 1 0,-1 0 0,1 0 0,3 3 0,-2-1 0,0-1 0,-2-3 0,-2-2 0,2 1 0,-2-1 0,4 5 0,1-1 0,1 4 0,-2-4 0,0 2 0,-2-4 0,1 2 0,0 0 0,1 1 0,2 2 0,-3-1 0,0 2 0,-2-2 0,1 1 0,1 0 0,1 1 0,-2-3 0,0 1 0,-3-2 0,0 0 0,1 2 0,3-2 0,2 5 0,0-4 0,-1 2 0,-1-3 0,-2-1 0,1 1 0,1 1 0,2 1 0,-1 2 0,1-3 0,-4 1 0,-1-6 0,-3 0 0,2 1 0,3 3 0,3 2 0,1 0 0,-3-1 0,0 0 0,-3-3 0,1 1 0,0 0 0,2 1 0,1 2 0,2 1 0,-3-2 0,1 1 0,-2-3 0,1 2 0,-1 0 0,1 0 0,1 1 0,1 1 0,-2-2 0,1 2 0,-2-3 0,0-1 0,0 1 0,1 0 0,-1 2 0,2 1 0,0-2 0,0 1 0,1 0 0,-1 1 0,-2-2 0,-1-1 0,-1-2 0,1 2 0,0 2 0,3 1 0,0 1 0,-1 0 0,0-2 0,-2-1 0,1-1 0,0 1 0,-1 0 0,4 1 0,-2 2 0,3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09.496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24575,'0'0'0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52.484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0 24575,'14'25'0,"-3"-4"0,-4-12 0,-1-2 0,-1-3 0,-1 0 0,1 0 0,-1 2 0,1-2 0,0 3 0,0-4 0,1 3 0,0-3 0,0 0 0,-1 0 0,2 0 0,-2-2 0,4 1 0,-3-1 0,3 1 0,-3-2 0,0 2 0,1 1 0,0 0 0,-1 1 0,0 0 0,0 1 0,0 1 0,0 0 0,-1-1 0,0-1 0,-1 2 0,0-2 0,0 2 0,-1 0 0,0-1 0,1 1 0,1-1 0,1 1 0,-1-2 0,-1 1 0,2 0 0,-2-1 0,0 2 0,1-1 0,-1 1 0,1 0 0,0 0 0,1 0 0,-2-1 0,1 0 0,1 0 0,-3-1 0,3 4 0,-2-5 0,-1 2 0,5 2 0,-2-3 0,2 4 0,-2-2 0,0-1 0,-1 1 0,1-1 0,0-1 0,0 0 0,-1 1 0,0-1 0,0 1 0,0 1 0,0 0 0,1 0 0,0-1 0,0 0 0,-1-1 0,0 0 0,1 1 0,0 0 0,1 0 0,-1 1 0,-1 0 0,1-1 0,0 0 0,0 0 0,1-1 0,1 0 0,-1 0 0,1 0 0,-1 1 0,0-1 0,1 2 0,0-1 0,1-1 0,1 1 0,-1-1 0,1 1 0,-2-1 0,0 0 0,-3-2 0,1 3 0,-1 0 0,1-1 0,2 2 0,-3-1 0,0-1 0,1 2 0,-2-2 0,2 3 0,-1-3 0,2 2 0,0 0 0,-1-1 0,0 0 0,1 2 0,1 1 0,2 1 0,0-1 0,-3-2 0,0 0 0,-1 0 0,0 0 0,-2 0 0,-1 0 0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52.485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1 24575,'0'0'0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52.486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1 24575,'0'0'0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52.465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240 337 24575,'104'-3'0,"-32"-1"0,5-2 0,20-2 0,4-2 0,12-3 0,0-1 0,-18-1 0,-2 0 0,4-1 0,-2 0 0,-9 3 0,-2 0 0,1-1 0,-1 1 0,-3 0 0,-1 1 0,-3 2 0,-1-1 0,2 1 0,-2 0 0,-10 2 0,-2 1 0,57-7 0,-19 1 0,-20 2 0,4 1 0,-4 0 0,-4 1 0,-14 1 0,-32 4 0,-14 2 0,-14 1 0,-50 1 0,-27 0 0,8 1 0,-6 2 0,-10 2 0,-3 2 0,-8 3 0,-4 3 0,-11 3 0,-3 2 0,-8 4 0,-1 1 0,37-6 0,-1 0 0,0 0 0,0 2 0,-1 0 0,2-1 0,-27 8 0,3-1 0,13-3 0,2-1 0,10 0 0,3 0 0,13-3 0,3 0 0,-47 19 0,19-2 0,14-3 0,-8 5 0,7-2 0,7-1 0,16-8 0,16-9 0,10-4 0,11-5 0,8-3 0,4-2 0,4-3 0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52.466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596 1561 24575,'-15'8'0,"40"-12"0,37-15 0,20-8 0,-8 2 0,6-3 0,4-1-669,18-5 0,4-2 1,2 1 668,6-2 0,0 0 0,-4 3 0,-22 8 0,-3 2 0,-4 2 323,17-3 0,-7 3-323,-18 5 0,-5 3 331,25-6-331,-14 2 0,-33 5 0,-37 9 1029,-14 3-1029,-31 12 0,-67 27 0,9-3 0,-13 6 0,9-3 0,-6 3 0,-5 2-458,15-6 1,-4 2 0,-1 0 0,2 0 457,4-2 0,1-1 0,1 1 0,3-2 0,-17 9 0,4-2 0,5-1 0,-16 7 0,11-3 0,33-14 0,7-3 0,-30 15 0,46-24 0,40-12 0,42-16 0,17-9 0,15-8 0,5-1 0,11-5 0,5-1-133,-1-1 0,5-2 1,5-2-1,1 1 133,-9 3 0,3-1 0,1-1 0,0 1 0,-2 1 0,18-7 0,0 1 0,-2 0 0,-4 2-190,16-6 1,-3 1 0,-8 3 189,-23 9 0,-5 1 0,-6 3 0,3-2 0,-9 2 0,35-11 0,-70 19 0,-80 20 0,-24 15 0,-17 7 0,3 2 0,-8 3 0,-3 2 245,-16 8 1,-4 3-1,-1 1-245,25-8 0,-1 2 0,0 0 0,3-1 0,-18 8 0,2-1 0,5-1 197,17-6 1,3-2-1,5-1-197,-14 5 0,10-3 0,-16 6 0,57-18 0,90-31 0,21-12 0,17-8 0,0-1 0,9-4 0,5-3-77,-11 4 1,4-2 0,2-1 0,-1 0 76,-2 1 0,0 0 0,-1 0 0,-2 0 0,21-6 0,-4 0 0,-5 3 0,-21 7 0,-5 2 0,-5 2 0,8-4 0,-7 3 0,-12 5 0,-11 3 0,-13 1 0,-72 10 0,-42 17 0,-23 9 0,8 0 0,-9 3 0,-5 2-19,9-1 1,-5 1-1,-2 1 1,-1 2 18,-5 2 0,-3 1 0,2 1 0,2-1 0,13-4 0,1 1 0,3-2 0,3 0-13,-15 3 1,4-2 0,6-1 12,-12 3 0,11-3 0,-28 6 0,48-11 0,70-13 0,61-15 0,41-14 0,-16 6 0,8-2 0,2-1 453,11-2 0,2 0 0,-1 0-453,1-1 0,-1 1 0,-8 1 20,3 1 0,-11 3-20,-24 5 0,-8 2 0,10-6 0,-151 21 0,-13 9 0,-17 7 0,7 0 0,-8 4 0,-4 2-364,19-4 1,-5 3 0,1 0 0,4 1 363,-19 7 0,5 1 0,3-1 0,12-3 0,4-1 0,6-1 286,-9 3 0,13-1-286,-3 8 0,144-18 0,16-20 0,22-10 0,7-3 0,3-2 0,8-3 0,6-2 0,3-2-508,-8 2 1,5-3-1,3 0 1,-1-1-1,-3 0 508,-7 0 0,0-1 0,-1 0 0,-3 0 0,-3 1 0,7-2 0,-2 0 0,-4 1 0,-5 1 337,9-1 1,-5 1 0,-9 1-338,4-1 0,-10 1 0,-14 7 0,-25-1 0,-44 5 0,-70 22 0,-44 18 0,8-2 0,-12 5 0,-6 4-548,7-2 0,-6 3 0,-3 2 0,2 0 548,1 1 0,0 0 0,2 1 0,2 0 0,12-5 0,2 1 0,3-1 0,3-1 748,-10 4 1,4-1 0,7-3-749,-5 2 0,11-2 285,-19 16-285,167-52 0,14-14 0,21-9 0,7-4 0,-1 1 0,6-4 0,5-2 0,2 0-500,-9 1 1,4-1 0,2-1 0,-1 0 0,-2 0 499,-9 3 0,-1 0 0,-2 1 0,-2 0 0,-3 1 0,6-3 0,-3 2 0,-4 1 0,-2 1 732,16-4 0,-4 2 0,-13 3-732,-10 4 0,-21 2 111,-32-4-111,-112 41 0,-62 25 0,55-15 0,-8 3 0,-5 3 0,-4 2-513,3-1 0,-6 2 0,-2 2 0,0 0 0,3 0 513,7-1 0,1 1 0,2 0 0,1-1 0,3 0 0,-9 3 0,2-1 0,3-1 0,6-2 818,-6 2 0,7-2 0,7-3-818,-4 2 0,10-4 0,14-7 0,16-1 0,28-3 0,126-37 0,-31 2 0,13-5 0,4-1 0,-2-1 0,5-2 0,3-1 0,0 0 425,9-5 1,1-1-1,1 0 1,-3 0-426,-7 4 0,-2-1 0,-2 1 0,-3 1 0,12-4 0,-5 1 0,-6 3 0,10-4 0,-12 4 0,23-6 0,-59 13 0,-79 21 0,-28 13 0,-16 9 0,-6 3 0,-9 5 0,-5 3-409,6-2 1,-5 3 0,-2 2 0,0-1 408,-8 4 0,-1 1 0,0 0 0,2-1 0,9-4 0,2 0 0,1-1 0,4-1 378,-11 4 0,4-1 1,6-3-379,-10 5 0,10-4 0,23-9 0,8-3 0,-11 9 0,145-43 0,-9-7 0,16-8 0,7-1 0,1 0 0,6-2 0,5-2 0,0-1-168,8-2 1,2-2 0,2-1 0,2 0 167,-18 5 0,3-2 0,0 1 0,-1 0 0,-2 1 0,14-4 0,-1 2 0,-2 0 0,-4 1 0,-14 4 0,-3 0 0,-2 2 0,-3 0 12,16-4 1,-4 1-1,-16 4-12,19-10 0,-133 35 0,-31 16 0,-19 8 0,-3 3 0,-10 4 0,-8 4-577,-5 4 0,-9 3 0,-4 3 1,1 0 576,25-8 0,-2 0 0,1 1 0,0 0 0,1 0 0,-22 7 0,0 1 0,3-1 0,4-2 556,-13 5 0,6-1 0,11-5-556,3 0 0,15-6 0,-7 5 0,103-32 0,59-25 0,30-18 0,-17 8 0,5-3 0,2-1-219,14-5 1,3-3 0,-2 0 218,-7 2 0,-2 0 0,-3 1 0,24-11 0,-8 3 1228,-27 9 0,-10 3-1228,1-11 480,-138 20-480,-41 16 0,-25 9 0,45 1 0,-6 1 0,-4 2 0,-1 0-432,-11 1 1,-4 1-1,0 1 1,2 1 431,8-1 0,1 1 0,2 1 0,1 0 0,-23 5 0,2 0 0,12-1 351,9-2 0,7-1-351,-25 8 0,46-13 0,143-44 0,23-1 0,19-3 0,-17 8 0,8-2 0,2 1-167,-17 5 1,4 1-1,-1 0 1,-6 2 166,2 0 0,-4 2 0,-5 2 864,14-5 1,-9 2-865,-15 5 0,-11 2 0,-12-6 0,-117 22 0,-29 15 0,-20 8 0,12 1 0,-9 3 0,-1 2-299,27-5 1,-1 0 0,0 2 0,3-1 298,-24 8 0,3-1 0,6 0 0,18-5 0,5-1 0,5-1 343,-21 5 0,15-5-343,14-5 0,117-42 0,16-1 0,19-5 0,3-1 0,7-5 0,4 0 0,1-2-165,1 0 1,2-2 0,-5 3 164,23-9 0,-9 4 603,-31 10 0,-7 3-603,30-14 0,-86 20 0,-115 27 0,9 9 0,-12 5 0,4 2 0,-7 3 0,8-1 0,2-1 0,3 2 0,-28 9 0,10-2 0,13-6 525,1 1-525,69-15 0,118-34 0,0-2 0,10-3 0,7-3 0,2-2 0,0-1 0,-3 0 0,-16 6 0,-8 2 0,27-10 0,-40 8 0,-114 17 0,-20 13 0,-12 6 0,-22 2 0,-6 4 0,-8 1 0,1 2 0,15 2 0,6 0 0,18-4 0,5 0 0,-22 5 0,85-14 0,97-20 0,-21 4 0,7-2 0,10-2 0,-1-1 0,-11 1 0,-5 1 0,31-8 0,-37 6 0,-70 8 0,-68 6 0,9 3 0,-7 0 0,-10 0 0,0 2 0,7 0 0,4 1 0,-39 5 0,51 0 0,65-6 0,64-14 0,42-8 0,-51 7 0,-1-1 0,42-11 0,-36 7 0,-43 7 0,-71 6 0,-61 9 0,39 2 0,-1 0 0,-3 2 0,3 1 0,-38 10 0,36-6 0,44-5 0,106-19 0,-1-3 0,-11 1 0,-2-1 0,1-4 0,-27 8 0,-34 6 0,-39 8 0,-29 8 0,-15 7 0,2 3 0,21-4 0,22-4 0,19-7 0,21-3 0,20-5 0,12-2 0,1-2 0,-9 1 0,-12 0 0,-12 3 0,-44 1 0,4 0 0,-25 0 0,27 0 0,21 0 0,64-13 0,7-3 0,49-12 0,-39 5 0,-19 5 0,-46 10 0,-36 4 0,-26 4 0,-12 0 0,8 1 0,20 1 0,25-1 0,72-5 0,7-4 0,39-6 0,-33 0 0,-20 5 0,-27 4 0,-34 3 0,-11 2 0,-46 7 0,2 5 0,-10 4 0,17 0 0,31-7 0,27-4 0,35-3 0,41-11 0,39-11 0,-43 4 0,2-2 0,0-2 0,-2-1 0,-4 2 0,-3 0 0,44-12 0,-29 8 0,-22 6 0,-23 8 0,-15 3 0,-8 3 0,0 0 0,6-3 0,9-1 0,10-2 0,0 1 0,-4 2 0,-9 3 0,-13 1 0,-49 17 0,-32 15 0,13-7 0,-3 2 0,-1 3 0,0 0 0,-48 24 0,30-13 0,25-12 0,28-12 0,27-9 0,51-13 0,68-22 0,-9 0 0,6-3 0,-25 5 0,2 0 0,-7 1 0,6-1 0,-8 3 0,-5 1 0,-4 2 0,10-4 0,-3 3 0,31-9 0,-69 16 0,-71 17 0,-59 20 0,14-1 0,-6 4 0,-13 6 0,-1 3 0,2 1 0,2-1 0,10-5 0,5-1 0,-20 8 0,49-17 0,77-19 0,21-11 0,14-6 0,39-11 0,11-5 0,-26 7 0,3-2 0,0 0 0,-4 1 0,-1-1 0,-3 2 0,31-9 0,-9 3 0,-26 9 0,-9 2 0,31-8 0,-43 10 0,-48 12 0,-71 20 0,-10 5 0,-11 6 0,-16 4 0,-3 4 0,-4 2 0,2 0 0,22-6 0,10-2 0,-3 3 0,63-14 0,99-22 0,-15-4 0,8-3 0,22-6 0,4-3 0,2-2 0,-3-2 0,-18 5 0,-4 0 0,-7 2 0,-9 1 0,4 1 0,-54 6 0,-127 32 0,10 3 0,-9 3 0,24-6 0,-2 2 0,0 0 0,0 2 0,0 0 0,4 0 0,-19 6 0,9-3 0,-27 9 0,47-11 0,86-13 0,37-11 0,18-8 0,25-3 0,7-3 0,8-2 0,0-2 0,-9-1 0,-6 0 0,-26 4 0,-6 2 0,27-6 0,-53 7 0,-92 7 0,-21 7 0,-16 3 0,-28 5 0,-7 2 0,38-3 0,-1 2 0,2 0 0,-34 8 0,6 0 0,21-2 0,9-2 0,-14 3 0,30-5 0,119-23 0,12-5 0,8-1 0,-12 3 0,2-1 0,41-11 0,0 0 0,14-3 0,-55 12 0,-2 1 0,37-8 0,-70 14 0,-45 8 0,-50 11 0,-25 9 0,-1 4 0,18-2 0,36-9 0,62-12 0,72-18 0,-32 5 0,2-2 0,8-2 0,-3-1 0,35-15 0,-35 5 0,-46 6 0,-120 7 0,-3 9 0,-12 3 0,29 1 0,-2 0 0,0 0 0,-41 1 0,3 2 0,24 0 0,5 3 0,15 1 0,4 1 0,5-1 0,6 1 0,-12 3 0,94-9 0,75-11 0,-31 2 0,3-1 0,1-1 0,-1-1 0,42-9 0,-33 6 0,-28 5 0,-33 5 0,-57 2 0,-71 7 0,36 1 0,-8 3 0,-31 9 0,2 1 0,41-8 0,3 1 0,-14 7 0,10-2 0,17-6 0,10 1 0,52-6 0,58-10 0,49-12 0,-44 4 0,3-1 0,-2-1 0,-2 0 0,48-13 0,-32 9 0,-28 6 0,-26 5 0,-26 5 0,-34 2 0,-25 1 0,-16 5 0,1 2 0,14 5 0,33-5 0,31-3 0,58-15 0,12-5 0,3-2 0,22-6 0,-19 3 0,-6 0 0,-13 1 0,8-2 0,-31 8 0,-36 4 0,-53 9 0,-22 2 0,-11 2 0,12 2 0,27 0 0,34-2 0,42-4 0,31-7 0,20-5 0,-5-2 0,-22 1 0,-18 4 0,-31 5 0,-48 4 0,-9 7 0,-23 1 0,27 2 0,6 0 0,11-1 0,10-2 0,64-2 0,20-5 0,43-4 0,-18-4 0,-13-3 0,-21 1 0,-16 3 0,-23 4 0,-21 1 0,-25 3 0,-20 2 0,-11 3 0,3 2 0,16-2 0,26-2 0,89-13 0,5-5 0,-13 4 0,1 0 0,27-11 0,-32 6 0,-27 5 0,-43 6 0,-44 3 0,-34 4 0,-20 3 0,7 4 0,27 1 0,41-5 0,119-13 0,0-6 0,-8 1 0,2-2 0,20-9 0,-28 4 0,-28 7 0,-30 8 0,-29 2 0,-21 3 0,-12 1 0,-9 5 0,25-2 0,5 2 0,99-6 0,13-2 0,-13 0 0,3-2 0,-14 0 0,-3-1 0,39-4 0,-34 1 0,-22 3 0,-40 2 0,-48 4 0,-60 12 0,39-5 0,-3 2 0,1 2 0,1 0 0,-41 11 0,8 0 0,54-12 0,36 3 0,99-14 0,-19-3 0,6-3 0,12-1 0,1-2 0,-13-1 0,-4 0 0,-6-1 0,-4 0 0,26-3 0,-30 5 0,-33 2 0,-74 5 0,-55 4 0,33 1 0,-5 2 0,-5 2 0,1 1 0,13 1 0,4 0 0,-42 9 0,58-9 0,48-4 0,72-9 0,41-8 0,-49 3 0,1-1 0,55-12 0,-27 2 0,-33 5 0,-33 7 0,-35 2 0,-39 5 0,-20 0 0,-7 0 0,11 0 0,20 0 0,33 0 0,71-6 0,3 1 0,45-6 0,-38 1 0,-14 2 0,-15 0 0,-14 4 0,-12 2 0,-9 2 0,-3 0 0,-1 0 0,-22 0 0,5 0 0,-16 0 0,9 0 0,7 0 0,0 0 0,2 0 0,-1 0 0,0 0 0,-3 0 0,-3 0 0,-4 0 0,-2 0 0,0 0 0,1 0 0,6 0 0,4 0 0,5 0 0,1 0 0,-1 0 0,0 0 0,-4 0 0,1 0 0,-1 1 0,0 0 0,1 0 0,-1-1 0,0 0 0,-2 0 0,0 0 0,-1 1 0,-1 0 0,-2 1 0,-3-1 0,-3 0 0,-1 1 0,0 0 0,1 1 0,3-1 0,0 1 0,3 0 0,-5 1 0,3-2 0,-7 3 0,5-3 0,-2 0 0,5 0 0,4 0 0,5 0 0,2-1 0,0 2 0,2-3 0,24-2 0,4-3 0,27-5 0,-13 3 0,0 0 0,-10 2 0,-4 1 0,-5 0 0,-3 2 0,-2 0 0,1 0 0,0 1 0,2-1 0,1 0 0,1 1 0,0-2 0,1 1 0,1 0 0,-1-1 0,1 0 0,-1 1 0,-1 1 0,1-2 0,-3 2 0,1-1 0,-1 1 0,0 1 0,1 0 0,1 0 0,-2 0 0,0 0 0,-3 0 0,-2 0 0,1 0 0,1 0 0,1 0 0,2 0 0,-3 0 0,0 0 0,-1 0 0,-1 0 0,0 0 0,-1 0 0,0 0 0,1 0 0,-1 0 0,1 0 0,-2 0 0,1 0 0,0 0 0,4 1 0,2 0 0,1 0 0,-1 0 0,-2 0 0,-3 0 0,-3 0 0,1 0 0,-1 0 0,0 0 0,1 0 0,4 0 0,-6 0 0,10 0 0,-4 0 0,5 0 0,-6 0 0,0 0 0,-5 1 0,1-1 0,-1 0 0,-3-1 0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52.467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1 603 24575,'19'-13'0,"-3"2"0,-4 2 0,0 1 0,-2 0 0,0 1 0,-1 1 0,0 1 0,-1 1 0,0 0 0,-2 1 0,-1 0 0,2-1 0,-1 0 0,2-1 0,-2 0 0,-1 1 0,1-1 0,0 2 0,0 1 0,0-2 0,0 0 0,0 0 0,0-1 0,1 1 0,1 0 0,-1 0 0,-1 2 0,0-1 0,-1 1 0,2-2 0,0 1 0,0-2 0,3 0 0,-4 3 0,5-3 0,-8 5 0,6-4 0,-5 2 0,4-1 0,0-1 0,-1 1 0,1 0 0,-2 1 0,1-1 0,0 0 0,0 1 0,-1-2 0,0 2 0,-1-1 0,2-1 0,0 1 0,-1 0 0,2 0 0,-4 0 0,4 0 0,-2 0 0,-1 0 0,2 0 0,-2 1 0,1-1 0,2-1 0,-1 1 0,1 0 0,-2 2 0,0-1 0,2-1 0,-1 0 0,1-1 0,-2 2 0,0 1 0,1-2 0,0 1 0,1-1 0,-1 0 0,1 0 0,-1 1 0,-1 1 0,0 0 0,0-1 0,1 1 0,0-2 0,-1 2 0,2-1 0,-1 0 0,2 0 0,-1-1 0,2 1 0,0-1 0,0 1 0,0 0 0,-2 1 0,-1-1 0,-2 1 0,2 0 0,2-1 0,1 0 0,1-1 0,0 1 0,-1 0 0,-2 1 0,0 1 0,-4-1 0,7-1 0,-4-1 0,5 0 0,-1 0 0,0 2 0,0-1 0,-1 0 0,1 1 0,-2-1 0,-1 0 0,-1 1 0,-1 1 0,0-1 0,2-1 0,0-1 0,1 1 0,0 0 0,0-1 0,0 1 0,1-1 0,0 0 0,2 0 0,-1 0 0,-2 1 0,4-3 0,-2 1 0,2 0 0,-2 0 0,-2 2 0,2-1 0,-1 0 0,-1 0 0,1 0 0,-1 0 0,1 0 0,0 0 0,-2 0 0,0 1 0,-1-1 0,3 0 0,2-1 0,1 0 0,1-1 0,-3 2 0,1-2 0,-3 3 0,2-2 0,-1 2 0,6-2 0,3-1 0,-1 2 0,-3-1 0,-6 2 0,1 0 0,1 0 0,-1-1 0,1 0 0,-1 1 0,-1 0 0,1 0 0,0 0 0,0 0 0,2 0 0,-2 0 0,0-1 0,1 1 0,3 0 0,-4-1 0,3 1 0,-5 0 0,2 0 0,1 0 0,0 0 0,-1 0 0,1 1 0,2-3 0,-4 4 0,7-4 0,-5 2 0,5-1 0,0 0 0,-3 1 0,1 0 0,1-2 0,-1 1 0,-1 0 0,0 0 0,3 0 0,3 0 0,2 0 0,0 0 0,-4 1 0,3 0 0,6-1 0,-7 1 0,12-1 0,-10 1 0,8-1 0,2 0 0,0 1 0,3 0 0,0 1 0,1-1 0,4 0 0,7 1 0,-15 1 0,15 0 0,-13 0 0,5 0 0,-5 0 0,-7 0 0,-14 0 0,-1 0 0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52.468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912 1054 24575,'22'0'0,"-4"0"0,-6 0 0,-1 1 0,1 1 0,0 2 0,-3 0 0,-1 0 0,0-1 0,0 0 0,2 0 0,4 1 0,1-1 0,1 1 0,-2-2 0,-4 1 0,-1-1 0,-3 0 0,0 1 0,0-1 0,1 2 0,0-3 0,0 2 0,2 1 0,-1-1 0,4 2 0,-1-2 0,-1 1 0,-2-1 0,-1-1 0,-2 0 0,3-1 0,-3 1 0,3 0 0,-3 0 0,1-1 0,2 3 0,-2-1 0,3 2 0,2 1 0,1 1 0,1-1 0,-2-1 0,-4-2 0,-1-1 0,-1-1 0,3 1 0,-1 0 0,1 0 0,-2 0 0,1 0 0,-1 0 0,2-1 0,-2 0 0,2-1 0,-1 0 0,0 0 0,1 0 0,1 0 0,1 0 0,2 0 0,1-2 0,1 0 0,0-1 0,0-1 0,-3 1 0,-1 0 0,-3 0 0,-2 2 0,2-4 0,-3 3 0,3-3 0,-1 1 0,0 0 0,1 0 0,-2 0 0,0 1 0,3-2 0,-4 1 0,4 0 0,-3 1 0,3-1 0,0 1 0,-1 1 0,1 0 0,-3 0 0,1-1 0,2-1 0,-1 1 0,1-1 0,-3 2 0,-25 6 0,11-2 0,-20 3 0,18-3 0,2 1 0,0 0 0,1 0 0,2-1 0,0 0 0,0-1 0,0 0 0,-3 2 0,2-2 0,-2 2 0,5-1 0,-3 0 0,0 0 0,1 0 0,-2-1 0,3 1 0,-1 0 0,-4 1 0,-1-1 0,-3 2 0,2-1 0,0-1 0,-2 0 0,7 0 0,-6 1 0,2-1 0,-1 1 0,-3-1 0,4 0 0,0 1 0,-1-1 0,0 1 0,-2-1 0,-1 1 0,1-1 0,2 0 0,1-1 0,2-1 0,1 0 0,-2 1 0,0 0 0,-2 0 0,-1 0 0,3-1 0,0 0 0,2 0 0,1 0 0,1 0 0,0-6 0,2 2 0,-1-6 0,3 4 0,1 0 0,-1-2 0,0 1 0,-1-1 0,1 2 0,-1 0 0,1-1 0,0-1 0,-1-1 0,0-1 0,0 1 0,-1-1 0,1 2 0,0 1 0,-1 0 0,0 1 0,0 0 0,1 0 0,-3-1 0,3 3 0,-2-2 0,0 1 0,2 1 0,-4-3 0,4 2 0,-1-1 0,-1 1 0,0 0 0,1 0 0,-1 0 0,0-1 0,0 1 0,0 0 0,0 0 0,1 0 0,-1 1 0,-1 0 0,1-2 0,-1 1 0,0-3 0,0 2 0,0 0 0,-1-1 0,0 2 0,-1-1 0,1 0 0,0-1 0,-1 1 0,3 1 0,-3-1 0,1-1 0,0-1 0,0-1 0,1 2 0,-2-1 0,1 0 0,-1 0 0,1 1 0,1-1 0,0 1 0,0 0 0,0 0 0,0 1 0,0 0 0,0 0 0,0 0 0,0-1 0,-1-1 0,-1 0 0,-1-1 0,-1 0 0,0-2 0,-1-1 0,0 0 0,0-1 0,0-1 0,0-1 0,-1 1 0,2 1 0,-1 0 0,2 1 0,-1 2 0,0-1 0,0 1 0,-1-1 0,1 0 0,0 1 0,1-1 0,-1 1 0,0-1 0,-1 1 0,-1-2 0,1 0 0,-1-1 0,-2-6 0,3 7 0,-6-10 0,3 5 0,-8-9 0,-4-8 0,-7-4 0,-7-6 0,-2 5 0,-16-4 0,-13-1 0,-14-5 0,31 19 0,11 8 0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52.469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995 708 24575,'75'0'0,"0"-1"0,13 0 0,6 3 0,24 6 0,6 6-483,-36 0 0,2 2 1,0 4 482,6 4 0,0 3 0,-1 3 0,-6 1 0,-1 2 0,-1 2 0,1 0 0,-1 2 0,0 0 0,-4-1 0,-1 2 0,-1-1 0,-4-1 0,0 0 0,-1 0 0,1 1 0,0 0 0,-1-1 28,29 15 0,-2-1-28,-3-2 0,-2-1 169,-7-3 1,-3-2-170,-11-5 0,-3-2 0,-7-4 0,-3 0 0,44 23 725,-19-6-725,-18-7 328,-25-14-328,-15-8 0,-14-8 0,-7-4 0,-79-42 0,5 0 0,-11-7 0,-12-5 0,-12-5 0,-3-3-582,15 9 0,-2-1 0,-2-1 0,-2-2 582,-13-5 0,-2-1 0,-3-1 0,-1 0 0,16 7 0,-2 0 0,-1-1 0,0 1 0,0 0-481,-1 0 0,1-1 0,-1 1 0,0 0 0,-1 1 481,-2-2 0,-1 0 0,1 1 0,0 0 0,3 3 0,-13-6 0,2 2 0,3 2 0,2 3-179,13 6 0,2 3 0,2 1 1,2 3 178,-13-3 0,3 4 0,4 2 0,-21-2 0,7 5 0,14 6 0,7 3 963,18 5 1,7 3-964,-21-1 2590,26 3-2590,28 5 931,14 2-931,14 0 0,52 3 0,11 7 0,16 6 0,10 0 0,12 4 0,6 3-583,-6-1 1,5 4 0,4 0 0,3 3 582,-12-3 0,4 2 0,1 0 0,0 2 0,1 0 0,1 2 0,2 0 0,-1 2 0,0-1 0,-3 2 0,-6-2 0,-1 0 0,-2 1 0,-2 0 0,-4 0-165,5 2 0,-3 0 0,-4-1 0,-3 0 165,8 5 0,-6-2 0,-6-1 0,6 5 0,-9-2 0,-20-10 0,-4-2 0,42 18 0,-52-24 2244,-6-6-2244,-26-10 745,1 1-745,-6-2 0,-5-2 0,-3-1 0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52.470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1589 773 24575,'30'-14'0,"74"12"0,6 17 0,20 10 0,-40-7 0,5 2 0,6 4 0,1 1-656,-3 2 1,3 2-1,2 2 1,1 1 0,0 1 255,2 2 1,2 1 0,-1 1 0,0 1 0,-3 0 399,-4-1 0,-2 0 0,-1 1 0,-2-1 0,-2 1 115,10 5 0,-2 0 1,-4 0-1,-5-2-115,4 2 0,-6-1 0,-4-1 542,22 11 1,-9-3-543,-25-11 0,-8-3 0,13 8 0,-32-15 2689,-33-17-2689,-29-13 1038,-46-22-1038,-19-8 0,-19-8 0,-1 0 0,-11-4 0,-9-2-656,21 10 1,-6-1-1,-6-2 1,-3 0 0,-2-1 404,18 7 0,-3 0 0,-2-2 0,-3 1 0,0 0 1,-1-1-1,-1 1 251,-9-2 0,-1-1 0,-3 1 0,0 0 0,1 0 0,0 0 0,2 1-366,5 2 0,1 0 0,0 1 0,1 0 0,1 1 0,3 0 0,1 0 366,-2 0 0,0 0 0,2 1 0,3 0 0,4 2 0,4 1-141,-14-4 0,5 2 1,5 1-1,7 2 141,3 0 0,6 2 0,4 0 0,-20-6 0,9 2 0,-17-7 3276,37 9-2537,110 36-739,28 12 0,21 9 0,-8-2 0,12 4 0,4 2 0,-7-1 220,5 0 0,-5 0 0,14 5-220,-6-2 0,12 4 0,8 3 0,4 2 0,-1 0 0,-6-3-420,-11-4 1,-2 0-1,-1-1 1,0 0-1,0 1 1,3 0 419,7 4 0,2 0 0,2 1 0,-1 0 0,-2-1 0,-2 0 0,-10-4 0,1 0 0,-1 0 0,-3-1 0,-6-1 0,-7-3-40,25 10 1,-11-3 0,-8-2 39,10 5 0,-9-3 0,-17-9 0,-12-1 0,-13 9 2187,-134-26-2187,11-16 0,-16-6 0,-8-3 0,-3-1 0,-9-3 0,-4-1 0,-1-2 319,12 2 1,-3-2-1,-1 0 1,0-2-1,0 1-319,2-2 0,-2 0 0,2 0 0,1-1 0,5 2 0,-4-2 0,3 0 0,4 1 0,6 1 16,-1-1 1,6 2 0,5 0-17,-19-4 0,9 1 0,23 6 0,10 1 0,1-9 0,155 23 0,-7 11 0,19 8 0,8 2-494,-9 0 0,6 2 0,3 2 0,2 1 494,-15-2 0,2 2 0,1 0 0,-1 1 0,-3 0 0,14 4 0,-3 0 0,-2 1 0,-7-2 0,10 5 0,-6-1 0,-7-2 968,19 6 1,-12-3-969,-39-10 0,-8-3 99,33 12-99,-116-32 0,-52-20 0,-30-13 0,-6-1 0,-15-4 0,-7-4-536,30 10 0,-5-1 1,-3-1-1,-2-2 0,0 1 536,11 3 0,-1-1 0,-2-1 0,0 0 0,1 1 0,1 0 0,-14-3 0,0-1 0,1 1 0,3 1 0,3 0 0,-7-1 0,3 0 0,4 2 0,5 1 601,-7-2 1,6 1-1,7 4-601,-8-3 0,11 4 0,25 6 0,8 3 0,-4-5 0,139 23 0,-6 10 0,15 5 0,9 4 0,13 4 0,11 3 0,7 3 0,5 2-187,-20-4 0,6 2 1,4 2-1,1 1 1,1 1-1,-3-1 187,0 2 0,1 0 0,0 0 0,-1 1 0,-2 0 0,-3-1 0,-11-3 0,0 0 0,-3-1 0,-1 1 0,-3-2 0,-3 0-198,21 7 1,-3 0-1,-6-2 1,-9-3 197,-8-1 0,-8-3 0,-3 0 0,22 7 0,-10 0 0,14 14 0,-161-38 0,-16-15 0,-22-10 0,-10-3 0,15 3 0,-8-3 0,-6-1 0,-2-2 0,-1 0 241,4 0 1,-2 0 0,-3-2-1,0 0 1,0 0 0,1 0-242,4 1 0,-1-1 0,1 0 0,1 0 0,2 1 0,3 0 0,-27-8 0,3 1 0,5 1 0,7 0 0,-4-2 0,7 1 0,8 1 480,-9-5 0,13 0-480,18 7 0,32 1 0,89-6 0,27 21 0,33 10 0,11 4 0,-11 1-763,-2 0 1,-4 2-1,14 3 763,-7 1 0,14 1 0,9 2 0,2 3 0,-3 0 0,-11 2 0,-10 3 0,-6 1 0,-3 2 0,0 1 0,3-1 0,9 2 0,1 0 0,2 1 0,-3 0 0,-3 0 0,13 3 0,-2 0 0,-6 0 0,-9-2 0,-13-3 0,-9-1 0,-6-1 0,6 0 0,-13-3 2266,-7-1-2266,-104-33 0,-38-12 0,2 1 0,-10-4 0,-7-1-532,-1 0 0,-6-2 0,-4-1 0,0 0 532,-9-3 0,-2 1 0,0-1 0,3 2 0,15 4 0,3 1 0,1 1 0,3 0 596,-20-4 1,2 0-1,8 2-596,-14-4 0,13 3 0,-14-6 0,53 6 0,109 24 0,37 7 0,4 1 0,13 2 0,6 4-462,0 1 1,7 4 0,3 1 0,0 2 461,4 1 0,2 1 0,-1 3 0,-3 0 0,-11 1 0,-2 2 0,-2 0 0,-7 1 669,6 2 0,-6 1 0,-7 0-669,12 4 0,-10-1 262,-17-6 0,-15-2-262,-31-1 0,-136-37 0,24-3 0,-15-6 0,-8-3-575,2 1 0,-8-2 1,-5-2-1,0-1 575,17 5 0,-3-2 0,-1 0 0,0 0 0,3 0 0,-18-5 0,0 1 0,3-1 0,4 2 333,17 5 1,2 0-1,4 1 1,4 0-334,-3-2 0,5 2 0,5 0 55,-11-3 1,8 1-56,13 7 0,18 0 0,39-3 0,70 16 0,42 11 0,5 4 0,16 4 0,9 5-166,-25-2 1,7 3 0,4 2 0,2 1 0,-2 0 165,4 3 0,2 0 0,0 2 0,-2 1 0,-3 0 0,-11-1 0,-1 1 0,-2 0 0,-4 0 0,-3 0 72,4 1 0,-4 0 0,-4 0 0,-7-2-72,34 12 0,-11-4 0,-21-5 0,-10-5 0,-4-3 0,-178-65 0,12 9 0,-22-6 0,-9-1-558,26 8 0,-6-1 1,-5-1-1,-2 0 0,1 1 558,-4-2 0,-3 0 0,1 1 0,0 0 0,3 2 0,11 3 0,1 2 0,1 1 0,4 1 0,3 1 601,-2 0 1,4 2 0,4 1-1,5 1-601,-39-9 0,12 3 111,20 6 1,16 1-112,21-3 0,109 29 0,48 13 0,-17 0 0,14 4 0,8 3 0,2 1-530,-2 0 0,4 2 0,4 1 0,2 2 0,0 1 530,-12-3 0,2 2 0,2 1 0,-1 0 0,-2 0 0,-3 0 0,8 2 0,-1 1 0,-3 0 0,-4-1 0,-4 0 604,1 1 0,-4-1 0,-5 0 1,-5-2-605,3 1 0,-6-1 0,-8-3 211,-4 0 1,-9-3-212,19 9 0,-80-31 0,-45-15 0,-50-21 0,-10-2 0,1 0 0,-11-3 0,-7-3 0,-1 1 177,11 4 0,-4 0 1,-1-1-1,-1 0 1,1 1-178,1 1 0,-2-1 0,2 1 0,2 2 0,6 2 0,1 2 0,3 1 0,5 3 0,6 1 101,-1 1 1,7 2-1,4 1-101,-18-4 0,8 1 0,15 7 0,27-2 0,47 5 0,68 17 0,48 17 0,-27-5 0,15 3 0,8 3 0,-1 0 0,-11-2-623,15 2 1,-7-2 0,10 6 622,-20-3 0,11 4 0,6 2 0,-1 1 0,-5 0 0,-12-2 0,24 10 0,-13 0 0,3 1 0,-16-6 0,4 1 0,-2 1 0,-1-1 699,20 8 0,-2 0 0,-14-4-699,-13-4 0,-17-3 94,-14 6-94,-109-34 0,-16-16 0,-21-10 0,-8-3 0,-2 0 0,-9-3 0,-5-2 0,-1-1-505,12 3 1,-3-1 0,-1-1 0,-1 0 0,2 0 504,0 0 0,-1-1 0,0 1 0,3 0 0,5 2 0,-1 0 0,3 0 0,4 1 0,5 2 600,-5-2 0,6 1 0,5 2-600,-19-5 0,11 3 0,-16-7 0,52 10 0,156 35 0,-41-4 0,6 2 0,33 6 0,16 7 0,-19 1 0,10 5 0,6 3 0,0 0 101,5 3 0,3 1 1,0 1-1,1 1-101,-19-7 0,0 1 0,1 1 0,-2-1 0,-4 0 0,12 4 0,-1 0 0,-7-2 0,-13-2 15,5 2 0,-15-3-15,17 7 0,-46-16 0,-72-26 0,-37-15 0,-19-9 0,-4 0 0,-11-5 0,-7-2-498,2 2 1,-6-3 0,-4 0 0,-2-1 497,12 6 0,-2-1 0,-2-1 0,1 1 0,2 1 0,-18-5 0,1 1 0,2 1 0,3 1 0,13 5 0,2 1 0,2 2 0,5 1 642,-7-2 0,4 2 0,6 1-642,-14-3 0,9 2 0,16 5 0,11 1 0,11-2 0,85 19 0,84 26 1113,-31-4 1,2 2-1114,-17-4 0,-1 1 121,9 4 1,-6 0-122,-1-3 0,-6-1 0,-64-14 0,-79-25 0,15 3 0,-7-3 0,-22-6 0,-4-2 0,-3-2 0,-1 1 0,9 2 0,1 2 0,7 1 0,4 2 0,15 4 0,4 1 0,-36-9 0,21 8 0,23 8 0,10 6 0,3 3 0,1 1 0,-8 3 0,21-1 0,-3 5 0,19 1 0,4 4 0,38 11 0,62 16 0,-21-12 0,6 2 0,5 1 0,1 0 0,0 1 0,-4 1 0,-12-6 0,-5 0 0,34 17 0,-26-7 0,-69-17 0,-71-13 0,3-9 0,-5-4 0,-47-2 0,38-2 0,2-2 0,-14-7 0,-8-4 0,47 10 0,57 5 0,28 9 0,40 0 0,-18 0 0,-10-1 0,-37-9 0,-53-16 0,-40-16 0,26 14 0,-3-1 0,-2 0 0,0 1 0,3 1 0,2 2 0,-38-19 0,26 12 0,15 6 0,18 8 0,9 4 0,4 2 0,4 3 0,1 1 0,3 1 0,3 1 0,1 0 0,4 0 0,1 2 0,2 0 0,2 0 0,0 0 0,17-4 0,-5 3 0,12-2 0,-7 5 0,-2 0 0,-3 1 0,-1 1 0,3 0 0,-1 0 0,3 0 0,-2 0 0,-1 0 0,-2-1 0,1 0 0,-1 0 0,3 0 0,0 1 0,2 0 0,-5 0 0,2 0 0,-2 0 0,1 0 0,3 0 0,-3 0 0,0 0 0,-1 0 0,1 0 0,-1 0 0,-32 0 0,3-1 0,-29-2 0,20 0 0,6 0 0,7 1 0,9 0 0,4 0 0,1-2 0,-1 1 0,-4-3 0,-1 1 0,2 1 0,1 0 0,3 2 0,24-2 0,-8 3 0,21-1 0,-14 3 0,1 1 0,-3 1 0,-1 1 0,-2-2 0,-2 0 0,1 0 0,0 0 0,-1-1 0,1 2 0,-5-3 0,1 2 0,-3-2 0,1 0 0,4 0 0,0 0 0,1 0 0,-3 0 0,-1 0 0,-2 0 0,4 0 0,0 0 0,2 0 0,-1 0 0,-3 0 0,0 0 0,-2 0 0,3 0 0,-2 0 0,1 0 0,-1-2 0,1 2 0,0-2 0,2 2 0,-2 0 0,1 0 0,-2 0 0,0 0 0,3 0 0,1 0 0,4 0 0,-1 1 0,2-1 0,-3 2 0,-2-1 0,-2 1 0,-30-1 0,11 0 0,-21-1 0,13 0 0,-1 0 0,3 0 0,-1 0 0,9 0 0,2 0 0,1 0 0,-4 0 0,0 0 0,-3 0 0,6 0 0,0 0 0,2 0 0,-2 0 0,-3 0 0,-3 0 0,-1 0 0,1 0 0,2 0 0,0 0 0,-1-2 0,-2-1 0,-1-1 0,-3-3 0,9 5 0,-1-2 0,8 2 0,19-5 0,-6 4 0,16-3 0,-10 6 0,-3 0 0,-1 0 0,-3 0 0,-1 0 0,-1 0 0,0 0 0,0 0 0,-1 0 0,0 0 0,-1 0 0,0 0 0,2 0 0,-2 0 0,3 0 0,-4 0 0,2 0 0,0 0 0,1 0 0,0 1 0,1 0 0,-3 0 0,2 0 0,-4-1 0,6 0 0,-5 1 0,4 0 0,-1 0 0,0 0 0,0 0 0,-1 0 0,1 0 0,0 0 0,0 0 0,2 0 0,-2 0 0,-1 0 0,0 1 0,0 0 0,2-1 0,0 1 0,0-1 0,0 1 0,-2-1 0,-1 0 0,2 1 0,-3-1 0,3 1 0,0 0 0,3 0 0,2 1 0,0 0 0,-3 0 0,0 0 0,-3-1 0,-1-1 0,0 0 0,2 0 0,0 2 0,2-2 0,-2 0 0,0 0 0,-3 0 0,2 0 0,2-1 0,5 1 0,2-1 0,-1 1 0,-1 0 0,-3 0 0,1 0 0,1 1 0,-5-2 0,4 1 0,-2 0 0,3 1 0,1 0 0,1 0 0,-1 0 0,0 0 0,0 1 0,2-1 0,0 0 0,0 0 0,-1 1 0,-2-1 0,2-1 0,1 2 0,1 1 0,2-1 0,1 1 0,0-2 0,1 1 0,-1 0 0,1 0 0,-1 0 0,1 1 0,-1-1 0,0 1 0,1-1 0,-1 0 0,0 1 0,1-1 0,0 0 0,2 1 0,1 0 0,2 1 0,-2-1 0,0 0 0,0-1 0,-2 1 0,3 0 0,-1 1 0,-2 0 0,0 0 0,-1 0 0,-1-1 0,2 1 0,1 1 0,-1 0 0,0 1 0,4 1 0,-11-3 0,13 3 0,-7-2 0,11 3 0,-9-3 0,8 2 0,-8-2 0,6 2 0,1 1 0,2-1 0,-14-3 0,12 4 0,-10-3 0,6 3 0,4 1 0,-4-2 0,-1 0 0,-3-1 0,0-1 0,-2 1 0,1 0 0,0 0 0,-2 0 0,-1 0 0,3 0 0,-6-2 0,7 3 0,-4-1 0,2 1 0,3 2 0,-2 1 0,-1 0 0,3 1 0,-1-1 0,1 0 0,0 0 0,1 0 0,-2 0 0,0-1 0,-1 0 0,0 2 0,-1-1 0,2 1 0,1 0 0,1-2 0,1 2 0,0-1 0,5 1 0,2 2 0,3 1 0,3 2 0,1 0 0,3 0 0,0 0 0,2 1 0,1 1 0,3 2 0,5 3 0,6 6 0,9 5 0,3 6 0,-2 0 0,-5 2 0,-7-4 0,-8-3 0,-5-2 0,-10-10 0,-9-5 0,-4-4 0,-5-4 0,-3-2 0,-6-4 0,-4-3 0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52.471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1 24575,'23'0'0,"1"0"0,-5 0 0,3 0 0,-1 0 0,0 0 0,-2 0 0,-3 0 0,-1 0 0,-3 0 0,-2 0 0,-1 0 0,1 0 0,-2 0 0,0 0 0,-2 0 0,0 1 0,1 0 0,0 0 0,0 0 0,-1 0 0,2 1 0,-3-1 0,3 0 0,-2 1 0,1-1 0,1 1 0,1 0 0,0 1 0,0 0 0,-1 0 0,0-1 0,-1 0 0,0 0 0,1 0 0,0 0 0,1 0 0,0 0 0,0 0 0,-1-1 0,1 1 0,1 0 0,1 0 0,0 1 0,0-1 0,1 1 0,-2-2 0,6 2 0,-1-1 0,1 0 0,-1 0 0,-4 0 0,0-2 0,-1 2 0,1-1 0,1 0 0,1 0 0,-2 0 0,-1 0 0,-2 0 0,-1 0 0,0 0 0,2 1 0,1 1 0,0 0 0,0-1 0,-2 1 0,1 0 0,-1-1 0,2 1 0,-5-1 0,2-1 0,-2 1 0,2 0 0,0 1 0,0-1 0,0 0 0,0 0 0,0 0 0,2-1 0,-1 2 0,1-1 0,-2 0 0,1 0 0,-1 0 0,1 0 0,0 1 0,1-1 0,0 0 0,-1 1 0,1-1 0,2 0 0,-1 1 0,1 0 0,0 0 0,0-1 0,1 1 0,-3-1 0,1 0 0,-1 0 0,0 1 0,0-1 0,2 0 0,-1 1 0,0 0 0,1 0 0,-1 1 0,1 0 0,-2-2 0,-2 0 0,1-1 0,2 2 0,3 0 0,0 1 0,-3-1 0,-1 0 0,-2-1 0,1 0 0,0 0 0,-1 0 0,1 1 0,0-1 0,-1 2 0,2-1 0,0 0 0,2 0 0,0 0 0,1 1 0,-1 0 0,2 1 0,-6-3 0,4 2 0,-2-1 0,2 0 0,0 1 0,-3-1 0,1 0 0,-2 0 0,1 0 0,2-1 0,-1 1 0,0 0 0,0-2 0,0 1 0,1 0 0,-2 0 0,1 0 0,-3 0 0,2 1 0,0-1 0,0 0 0,2 1 0,0-1 0,2 1 0,-2 0 0,-2-1 0,-1 0 0,-1-1 0,2 0 0,-2 1 0,4 0 0,0 1 0,0 0 0,2 1 0,-1 0 0,-2-1 0,0-1 0,-2 0 0,0 0 0,0 0 0,-2 1 0,6 0 0,0 1 0,3 0 0,-1 0 0,-3-1 0,-1 1 0,0-1 0,0 0 0,-2-1 0,-1 0 0,0 1 0,2-1 0,0 0 0,0 1 0,0-1 0,0 1 0,0 0 0,2 0 0,-2-1 0,1 1 0,-1 0 0,0-1 0,0 2 0,1 0 0,-1-1 0,0 0 0,-1-1 0,-2 0 0,4 1 0,-2-1 0,4 2 0,-4-3 0,2 2 0,-2 1 0,3 0 0,1 0 0,-2 0 0,3 1 0,-1 0 0,1 0 0,-4-2 0,3 1 0,-2-1 0,2 1 0,0 0 0,-1-1 0,-1 1 0,0-2 0,-2 1 0,-1-1 0,0 0 0,1 1 0,0-1 0,2 2 0,2 1 0,3 0 0,1 0 0,1 0 0,0 0 0,-1-1 0,-7 0 0,4-1 0,-5 0 0,2 1 0,1 0 0,0-1 0,1 1 0,0 0 0,1 0 0,-1-1 0,1 1 0,0 0 0,-1-1 0,-2 0 0,-1 0 0,0 0 0,-1-1 0,1 1 0,0 0 0,0-1 0,-1 2 0,2 0 0,1 0 0,1 0 0,1 1 0,-1-1 0,1 1 0,0 0 0,-1-1 0,0 0 0,2 2 0,-6-3 0,6 2 0,-1-2 0,7 3 0,-5-2 0,2 1 0,-5-2 0,1 1 0,0 1 0,0-1 0,1 1 0,2 1 0,-1 1 0,-1-1 0,0 0 0,-5-2 0,5 3 0,-2-2 0,5 2 0,2 2 0,0 0 0,0 0 0,-1 0 0,0 0 0,1 1 0,2 1 0,3 2 0,2 1 0,2 1 0,2 2 0,2 0 0,-3-1 0,-7-3 0,-2-3 0,-1 2 0,4 2 0,2 1 0,4 6 0,-11-9 0,14 12 0,-4-4 0,9 6 0,4 2 0,-6 0 0,3 1 0,1 2 0,-2-1 0,-4-2 0,-7-7 0,-7-5 0,-6-6 0,-4-3 0,-4-4 0,-2-1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09.497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0 24575,'11'5'0,"-1"0"0,0 1 0,-2 0 0,-2 1 0,0-5 0,-1 2 0,0 0 0,0 1 0,1-2 0,-2 0 0,1 2 0,-1-3 0,-1 1 0,1 0 0,0 0 0,-2 1 0,2-3 0,-3 1 0,2 1 0,-1-2 0,1 3 0,2 0 0,-2-2 0,1 2 0,0-1 0,-2 0 0,0-2 0,0 0 0,0 2 0,0 1 0,3-2 0,0 2 0,-2 1 0,2-1 0,-1-2 0,0 3 0,-2-2 0,3 0 0,-2 1 0,-1 0 0,2-2 0,-3 2 0,3 1 0,0-3 0,-1 2 0,4 1 0,-2 0 0,0 0 0,-2 0 0,0-4 0,-3 3 0,2-3 0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52.481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0 24575,'4'37'0,"9"1"0,13 5 0,9 3 0,4 4 0,11 10 0,-17-24 0,15 20 0,-17-24 0,5 7 0,0 1 0,-5-6 0,0-1 0,1 6 0,1 0 0,5 2 0,9 7 0,5 0 0,4 3 0,2 1 0,-7-6 0,5 3 0,-1 4 0,-2 4 0,4 3 0,-9-3 0,-1-3 0,-7-3 0,9 11 0,-24-26 0,26 29 0,-13-16 0,14 14 0,5 4 0,-9-9 0,3 5 0,-4-5 0,0 4 0,0 0 0,0 1 0,6 7 0,-2-5 0,4 1 0,9 5 0,-23-27 0,21 22 0,-16-13 0,11 12 0,-3-1 0,-16-21 0,-11-12 0,-10-10 0,-7-9 0,-4-3 0,-2-5 0,1 1 0,2 0 0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52.482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1 664 24575,'71'0'0,"0"0"0,34-3 0,11-2 0,-14-1 0,8-3 0,1-2-1085,9-2 0,1-1 1,5-3 1084,-17 3 0,4-2 0,0-1 0,-1 0 0,-5 0 0,-1-1 0,-1-1 0,1 2 0,1 0 0,1 0 0,-1 1 0,1 0 0,2-1 0,1-1 0,0 1 0,-3 0 0,-8 1 0,-2 0 0,-1 1 0,2-1 0,4 1 0,1-1 0,0 1 0,-2 0 0,-4 1 0,-1 1 0,-1-1 0,-1 2 89,23-4 1,-2 2-1,-4 1-89,-15 1 0,-3 2 0,-5 0 351,25-2 1,-9 1-352,-21 1 0,-6 2 0,41-2 0,-38 3 411,-36 4 0,-28 2 0,-10 0 1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52.483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0 256 24575,'80'0'0,"25"0"0,-29 0 0,7 0 0,17 0 0,7 0 0,-18 0 0,5 0 0,1 0-421,9 0 0,3 0 0,0 0 421,3 0 0,1 0 0,-1 0 0,-1 0 0,-1-1 0,-1-1 0,-8-2 0,-2-1 0,1-1 0,1-1 0,0-2 0,-1-1 0,1-1 0,-1-2 0,2 0 0,4-2 0,2 0 0,0 1 0,3 0 0,0 0 0,1 1 0,1 0 0,0 0 0,0 2 0,-1 1 0,-1 1 0,-3 1 0,-11 1 0,-4 2 0,-2 1 154,26-1 0,-7 2-154,-22 2 0,-7 1 0,31 0 0,-34 0 0,-37 0 0,-20 0 0,-10 0 0,-6 0 0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52.472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240 4036 24575,'49'-54'0,"16"-23"0,-21 23 0,5-4 0,14-16 0,5-5 0,7-8 0,3-2 0,-22 27 0,2-1 0,-1 1 0,28-29 0,0 1 0,-8 10 0,0 3 0,-1 3 0,-2 3 0,-6 8 0,-2 3 0,-7 7 0,-3 4 0,30-24 0,-27 25 0,-24 19 0,-13 9 0,-10 11 0,-11 5 0,-14 9 0,-40 22 0,-50 35 0,23-9 0,-6 7 0,17-9 0,-3 3 0,0 3-218,-4 3 0,0 2 1,-1 3 217,-12 14 0,0 3 0,6-5 0,0 1 0,4 0 0,13-10 0,-1 5 0,7-6 0,9-4 0,4-2 0,-9 13 0,0-1 0,12-11 0,4-5 0,-10 13 0,7-11 0,20-32 653,1 0-653,8-9 0,13-15 0,63-43 0,-11 5 0,10-8 0,12-7 0,10-8 0,5-3-600,-4 3 0,4-4 0,3-1 0,2-2 600,-12 8 0,1-1 0,2-1 0,1 0 0,0 0 0,4-4 0,3-1 0,-1 0 0,-1 1 0,-3 2 0,8-6 0,-4 2 0,-2 2 0,-2 1-309,13-10 1,-4 3 0,-3 1 308,-11 8 0,-3 2 0,-5 2 0,11-9 0,-6 4 0,-8 6 0,-7 5 0,6-6 0,-49 37 2277,-25 20-2277,-43 35 524,3 2 0,-6 8-524,-21 21 0,-6 10 0,13-12 0,-3 5 0,-2 2-518,-9 11 1,-2 3 0,0 2 517,15-18 0,0 2 0,-1 1 0,0 0 0,-1 3 0,-1 0 0,0 1 0,2-2 0,-18 19 0,2-1 0,2-2 0,8-9 0,3-2 0,2-3 0,11-11 0,1-3 0,4-3 0,-9 11 0,4-4 0,13-14 0,4-4 0,-12 16 0,24-27 0,17-21 1552,19-19-1552,31-26 0,54-48 0,-18 12 0,9-11 0,-5 3 0,6-7 0,2-4-581,-13 12 1,2-2 0,2-3 0,0-1 580,8-9 0,1-2 0,0-2 0,-1 2 0,-3 2 0,-1-1 0,-3 2 0,-2 2-156,7-9 0,-4 3 1,-3 1 155,-5 3 0,-2 0 0,-9 11 0,-16 17 0,-5 5 0,10-13 0,-24 16 0,-47 39 0,-81 68 0,36-12 0,-8 11 0,-3 3 0,-14 14 0,-3 6 0,-3 3-72,14-10 0,-3 4 1,-2 1-1,2 1 72,-4 2 0,1 2 0,-1 0 0,2-1 0,6-4 0,0-1 0,1 0 0,1 1-180,0-2 0,1 1 0,1 0 0,2-3 180,-12 16 0,3-3 0,5-4-71,14-13 1,5-3-1,1-3 71,-16 20 0,6-5 0,18-21 0,6-6 0,-8 11 2412,19-23-2412,19-22 1335,11-13-1335,33-35 260,34-40-260,0 1 0,9-9 0,-14 14 0,4-3 0,2-3-233,6-6 1,1-3 0,1 1 232,-1-1 0,1 0 0,-2 2 0,-7 8 0,-2 2 0,-3 1 0,20-22 0,-8 7 0,-24 30 0,-4 4 0,25-36 0,-44 55 0,-14 9 0,-61 57 0,-2 6 0,-8 10 0,3-2 0,-6 5 0,0 1 0,-2 3 0,-1 1 0,0 0 0,0 1 0,1 1 0,0 0 232,6-5 0,0 0 1,4-2-233,-9 9 0,4-3 0,6-7 0,6-5 0,0 0 0,27-26 0,21-19 0,30-23 0,40-37 0,6-7 0,12-13 0,-6 2 0,7-7 0,4-5-803,-5 5 1,5-5 0,2-2 0,1-3 802,-11 11 0,3-4 0,0 0 0,-1 0 0,-2 1 0,-5 5 0,-2 0 0,0 1 0,-3 2 0,-1 0-188,6-6 1,-2 1-1,-2 2 1,-6 3 187,4-6 0,-6 4 0,-5 5 0,4-9 0,-7 7 0,-10 13 0,-9 7 0,-11-4 0,-100 89 0,-15 31 0,-17 21 0,30-22 0,-6 6 0,-3 5 0,0 2 157,10-9 1,-2 2 0,-1 2 0,1 1-1,1 0-157,0 0 0,1 1 0,-1 0 0,3-1 0,2-1 0,-7 5 0,3 0 0,2-3 0,4-3 249,-6 6 1,5-3 0,3-4-250,-16 17 0,7-7 0,22-24 0,5-5 0,-18 21 0,40-43 0,37-34 2378,50-46-2378,4-5 0,10-12 0,-3 3 0,7-8 0,3-2-575,-8 7 1,3-2 0,2-3 0,0-1 574,-8 8 0,2-1 0,0-2 0,0 0 0,-1 1 0,15-16 0,1 1 0,-2 0 0,-3 3-181,-7 6 0,-2 2 0,-3 2 1,-2 2 180,7-10 0,-3 2 0,-6 6 0,5-7 0,-8 7 0,-17 17 0,-7 5 0,7-10 0,-38 36 2248,-71 67-2248,-12 18 0,-13 17 0,7-6 0,-6 7 0,-3 5-276,11-10 1,-3 4 0,0 1 0,1-1 275,3-2 0,1-1 0,2-1 0,1-1 0,-12 14 0,3-3 0,3-4 0,14-13 0,1-3 0,6-4 0,-8 7 0,6-6 0,12-12 0,5-6 0,0-1 0,26-26 0,54-63 0,29-34 0,-15 20 0,5-4 0,6-7-181,8-10 1,6-9 0,4-2 0,0 0 180,-14 17 0,1-1 0,1 0 0,-1 1 0,-2 2 0,11-12 0,-1 1 0,-2 2 0,-2 3-164,10-13 1,-2 4 0,-5 4 163,-15 16 0,-5 4 0,-3 3 0,5-9 0,-4 5 0,-9 9 0,-6 5 0,-11-4 0,-83 62 0,3 15 0,-9 11 0,-10 13 0,-8 12 0,-3 4 174,5-1 1,-3 4-1,-1 3 1,2 1-175,-2 3 0,1 1 0,1 2 0,0 0 0,-1 1 0,0 1 0,2-1 0,5-4 60,-3 4 1,4-3 0,6-5-61,-8 11 0,7-8 0,17-17 0,6-6 0,-5 6 0,29-29 0,66-74 0,32-36 0,-2 6 0,10-10-9,-18 17 0,8-7 0,3-3 0,-2 1 9,0 2 0,0 0 0,-1 1 0,0 1 0,-7 7 0,-1 1 0,0 1 0,-3 2 54,12-13 0,-3 2 0,-3 4-54,13-14 0,-9 8 0,-26 26 0,-6 6 0,20-23 0,-53 51 0,-92 87 0,23-15 0,-9 11 0,-5 4 25,3-2 0,-4 6 0,-3 1 1,2 1-26,-2 1 0,0 0 0,1 1 0,0-1 0,2-1 0,1 0 0,1-1 0,3-3-88,-9 7 1,4-3 0,2-3 87,-15 14 0,5-4 0,9-9 0,8-7 0,-3 1 0,42-40 0,50-48 0,19-21 0,15-13 0,5-5 0,9-7 0,5-5-107,1-1 0,6-4 0,2-2 0,3-2 107,-10 9 0,2-1 0,1-2 0,1 1 0,-2 1 0,-2 3 0,0 0 0,-1 1 0,0 0 0,-1 2 0,13-13 0,-1 1 0,-2 2 0,-3 3-59,8-8 0,-4 3 0,-5 3 59,-12 11 0,-4 3 0,-3 3 0,15-16 0,-8 8 0,5-8 0,-33 35 0,-42 41 2219,-47 56-2219,0 2 0,-6 11 0,2-2 0,-3 7 0,-1 2 63,-4 7 0,-1 3 0,1-1-63,2-1 0,1 0 0,2-3 0,-15 26 0,6-7 0,17-25 0,5-7 0,-19 33 0,28-42 0,19-31 0,19-30 0,32-40 240,0-3 0,7-7-240,19-23 0,5-7 0,10-11 0,2-3 0,-2 1 0,-2 1 0,-11 14 0,-4 3 0,-15 17 0,-4 4 0,27-38 0,-21 29 0,-20 26 0,-29 45 0,-49 77 0,5-7 0,-4 8 0,-5 8 0,-2 2 0,-1 6 0,1-3 0,8-12 0,3-6 0,11-20 0,2-4 0,-20 38 0,27-47 0,15-30 0,58-112 0,-13 31 0,5-9 0,3-7 0,5-9 0,0 1-257,-2 4 0,1 1 0,0-1 257,0-2 0,1 0 0,0 1 0,-4 5 0,0 0 0,-1 3 0,15-30 0,-3 6 0,-7 13 0,-5 6 0,-11 20 0,-4 6 0,4-18 0,-16 32 0,-6 16 0,-7 14 771,-3 8-771,-15 17 0,-5 6 0,-19 22 0,-2 3 0,1 0 0,14-13 0,4-4 0,13-15 0,0 1 0,5-7 0,21-17 0,-5 2 0,14-12 0,-13 11 0,-4 2 0,-2 1 0,-1 1 0,1-3 0,0-1 0,1 0 0,-2 0 0,-1 2 0,0-1 0,0 1 0,0 0 0,0 2 0,3-5 0,1 1 0,3-2 0,0-1 0,-3 3 0,1 0 0,-2 0 0,1 1 0,0 0 0,-1 1 0,0-1 0,-2 3 0,-1 0 0,-1 1 0,2 1 0,1-1 0,2-1 0,-1 2 0,-1 0 0,-3 1 0,-1 1 0,2-1 0,-1 1 0,1-1 0,1 1 0,-2-1 0,3-1 0,-1 0 0,-1 0 0,1 0 0,0 1 0,1-1 0,2 0 0,0 0 0,0 0 0,-2 1 0,-2 2 0,1-1 0,0 1 0,2 0 0,0-2 0,0 2 0,-2-1 0,-2 1 0,3 1 0,-3 0 0,3-1 0,-2 0 0,-1 1 0,-7 17 0,-2-5 0,-6 13 0,2-11 0,0 0 0,-1-1 0,-3 6 0,-3 2 0,-3 7 0,-7 6 0,-2 2 0,-2 4 0,2-3 0,-1 3 0,0 3 0,1-2 0,1 0 0,6-8 0,-4 3 0,10-14 0,-6 10 0,-2-1 0,8-9 0,-13 16 0,-1 5 0,9-14 0,-13 23 0,19-27 0,-1 3 0,3-4 0,5-11 0,3-5 0,3-3 0,20-16 0,9-8 0,23-20 0,1-5 0,-1-2 0,-4-3 0,-6 1 0,-4 0 0,-7 4 0,-6 6 0,-6 7 0,-3 4 0,-3 3 0,-1 3 0,0 0 0,0 2 0,0 3 0,-2 0 0,-1 2 0,-1 1 0,0 2 0,0 3 0,-2 3 0,-1 0 0,0 1 0,1 1 0,1-1 0,-1 1 0,-1 1 0,1 1 0,1-2 0,-2 1 0,2-2 0,-3 2 0,2-1 0,0 1 0,0 0 0,1 0 0,-1 1 0,-16 16 0,-4 6 0,-22 20 0,-4 6 0,-6 7 0,-1 4 0,4-4 0,3-1 0,2-4 0,3-3 0,3-4 0,1 3 0,-2 4 0,-3 6 0,-4 8 0,0-2 0,3-1 0,-4 6 0,-1 5 0,-3 5 0,-6 8 0,0 4 0,-6 12 0,-2 4 0,1 3 0,2-1 0,5-4 0,0 5 0,3-4 0,4-6 0,5-9 0,9-20 0,7-16 0,9-20 0,7-14 0,4-9 0,38-36 0,10-16 0,1-2 0,4-7 0,7-10 0,1-4 0,2-7 0,1-3 0,0-1 0,-2-3 0,0-4 0,-1-1 0,-3-1 0,0-1 0,-2 2 0,-1 2 0,-5 7 0,-2 3 0,-8 15 0,-2 3 0,26-35 0,-5 15 0,-10 14 0,-11 20 0,0 0 0,-6 7 0,3-3 0,-10 9 0,-8 11 0,-6 6 0,-4 6 0,0 1 0,-21 31 0,-13 17 0,-37 58 0,21-33 0,-4 7 0,-8 15 0,-2 6 0,15-23 0,0 2 0,1 1 0,1-2 0,1 0 0,1 2 0,0 0 0,0 1 0,2 1 0,-1 1 0,2 1 0,1-1 0,1 0 0,2-1 0,1 0 0,0 1 0,2 0 0,1-2 0,-8 23 0,4-5 0,8-17 0,3-6 0,-13 42 0,14-39 0,7-22 0,9-26 0,4-15 0,1-10 0,12-17 0,19-38 0,25-42 0,-16 25 0,4-9 0,9-18 0,2-7 0,-15 28 0,1-3 0,-1 0-147,1-1 0,-1-1 0,0 1 147,-3 2 0,0 1 0,-3 0 0,12-29 0,-4 2 0,-6 10 0,-4 3 0,-4 10 0,-3 3 0,-5 13 0,-2 3 0,7-34 0,-7 23 0,-4 9 441,-4 15-441,-2 8 0,-1 7 0,-1 6 0,-1 5 0,1 2 0,1 1 0,1-3 0,2-4 0,3-4 0,2-3 0,1-2 0,0 2 0,-1-1 0,-4 13 0,2-10 0,-8 23 0,5-14 0,-4 12 0,0-4 0,0 0 0,-1 4 0,0 3 0,1-4 0,0-1 0,0 0 0,1-4 0,0-1 0,2-1 0,-1 0 0,1 3 0,-3 5 0,0 0 0,-2 3 0,-1 3 0,1 0 0,0-1 0,1-1 0,1-1 0,0-1 0,-1 0 0,0 0 0,-2 3 0,-1 0 0,12 10 0,-1 6 0,14 13 0,-3 8 0,2 6 0,-1 2 0,-3 1 0,-2 0 0,-2 1 0,0 3 0,-1 2 0,0 1 0,-3 0 0,-2-3 0,-2 0 0,-1-4 0,0-2 0,-3-1 0,0-1 0,-2 3 0,-1 3 0,-1 3 0,-1 2 0,1 6 0,2 1 0,1 8 0,5 25 0,-3-23 0,5 44 0,-1-15 0,-3-23 0,1 21 0,-6-46 0,0 8 0,-6-22 0,-11-34 0,-13-40 0,-9-18 0,-15-44 0,24 38 0,1-4 0,0-9 0,3-1 0,1 0 0,5 3 0,-2-44 0,11 37 0,5 33 0,1 19 0,1 19 0,-4 24 0,-16 44 0,1 1 0,-5 10 0,-15 35 0,-6 10 0,8-19 0,-3 5 0,-1-1-140,1-2 0,-1-1 0,1-1 140,2-9 0,1-1 0,1-5 0,-9 16 0,3-10 0,-16 26 0,17-28 0,20-40 0,17-35 0,22-41 420,35-61-420,-11 26 0,5-6 0,11-21 0,3-2 0,0 1 0,0 3 0,-9 12 0,-3 5 0,-8 13 0,-5 7 0,8-12 0,-19 29 0,-41 56 0,-24 29 0,-12 19 0,-6 6 0,-9 10 0,-4 4-563,5-4 1,-5 3-1,-2 3 1,0 1 562,8-10 0,-2 2 0,0 0 0,0 0 0,2-2 0,-10 10 0,2-1 0,2-2 0,2-3-117,-9 9 1,5-4-1,3-4 117,-13 16 0,10-9 0,26-28 0,5-6 0,-22 27 0,37-44 0,36-44 2207,58-72-2207,6-8 0,10-14 0,-17 21 0,4-6 0,1-1-99,6-7 0,1-3 1,-2 3 98,-6 5 0,-1 3 0,-4 4 0,9-15 0,-4 6 0,-9 7 0,-7 10 0,-5 3 0,-59 64 0,-53 74 0,-19 39 0,22-35 0,-5 6 0,4-2 0,-9 10 0,0 2 0,8-11 0,-3 7 0,0 0 0,-9 10 0,-7 10 0,7-8 344,6-5 1,5-5-345,-2 1 0,6-7 0,-5 6 0,52-67 0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52.473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2765 24575,'5'-35'0,"2"2"0,4 7 0,3-1 0,2-2 0,2 0 0,1-1 0,0 4 0,-2 3 0,-3 3 0,-1 2 0,-3 3 0,1 0 0,-1 1 0,1 0 0,1 0 0,-2 1 0,0 1 0,-1 0 0,-1 1 0,1 1 0,-1-1 0,0-1 0,1 0 0,-2 1 0,1-1 0,1 1 0,-1-2 0,2 0 0,-1 1 0,0 0 0,-1 2 0,0-1 0,0 1 0,1 0 0,0-1 0,-2 2 0,0 1 0,-2 3 0,-1 1 0,2-3 0,-2 3 0,4-6 0,1 3 0,1-2 0,-1 0 0,-3 4 0,0-1 0,-2 2 0,3-3 0,-2 1 0,1-1 0,-1 3 0,0 0 0,1-1 0,0-1 0,0 0 0,0 2 0,-1 0 0,1-1 0,0 0 0,1-1 0,0-2 0,-1 2 0,1-1 0,-1 2 0,0-1 0,2 0 0,2-2 0,0 0 0,0 0 0,-1 0 0,-1 2 0,0 0 0,1-1 0,1-1 0,3-2 0,0 0 0,0 0 0,0-1 0,1 1 0,-1-1 0,1-1 0,1-1 0,0 0 0,2-3 0,1-2 0,2-3 0,3-4 0,1-2 0,1-1 0,0-1 0,-2 1 0,-1-1 0,2-2 0,-1 2 0,3-5 0,-9 11 0,8-10 0,-7 10 0,4-5 0,-2 4 0,-1 3 0,0 1 0,2-1 0,4-2 0,1 1 0,3-3 0,0 2 0,-3 1 0,-3 5 0,-6 4 0,-3 3 0,-1 0 0,-2 2 0,-1 2 0,-4 2 0,-1 2 0,2-3 0,2 0 0,3-2 0,0-2 0,2 0 0,0-1 0,3-1 0,3-4 0,2-1 0,4-5 0,2-2 0,2-2 0,0-1 0,-1-1 0,1 0 0,-1 1 0,3-1 0,-1 2 0,1 1 0,0 1 0,-2 3 0,-1 0 0,1 0 0,0 0 0,2-2 0,2-1 0,-1-1 0,0 0 0,-1 1 0,-4 0 0,-2 1 0,-1-1 0,-2 3 0,0-1 0,1-1 0,-1 1 0,7-5 0,1 0 0,1 2 0,5-2 0,-1 5 0,1 0 0,0-2 0,-2-1 0,-3 0 0,0-2 0,3 1 0,2 4 0,3 0 0,-1 4 0,-3 3 0,-5 0 0,-7 4 0,4 0 0,-2 1 0,-1 1 0,-5 1 0,-10 2 0,-5 0 0,-2-1 0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52.474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2994 1 24575,'-17'4'0,"3"-1"0,13-2 0,-2 3 0,-5 1 0,4 1 0,-3-1 0,3-1 0,0-1 0,-2 2 0,0-2 0,1 1 0,-2-1 0,2 3 0,0-2 0,0 2 0,0-1 0,1-1 0,-1 2 0,-1-1 0,1 0 0,-1 0 0,2 0 0,-1 1 0,1-1 0,-2 1 0,1-1 0,0 0 0,0-1 0,1 2 0,-1-3 0,-1 3 0,-2-2 0,-2 1 0,0 2 0,1-1 0,1 0 0,4-3 0,-1 1 0,-2 0 0,0 0 0,-2 2 0,4-1 0,1-1 0,-1 1 0,0-1 0,-1 2 0,-2 0 0,-1 1 0,0 1 0,3-1 0,1-1 0,2-2 0,-2 3 0,0-3 0,-2 3 0,4-3 0,-1 0 0,-2 3 0,1-2 0,-4 3 0,2-2 0,0 1 0,0 0 0,2 0 0,1-1 0,0-2 0,-1 1 0,0-1 0,-4 3 0,3-2 0,0 2 0,0-2 0,2-1 0,-2 1 0,-2 1 0,-1 1 0,1 1 0,-1 1 0,1-1 0,-1 1 0,-1 0 0,-1 1 0,1 0 0,-2 0 0,0 0 0,-1 1 0,0 1 0,0 0 0,0-1 0,3-2 0,2-1 0,0-1 0,3-1 0,-2 0 0,-2 2 0,-1 3 0,-2 0 0,1-1 0,2-1 0,-1-1 0,1 1 0,-1-1 0,1 0 0,0 0 0,1 1 0,-2 0 0,-1 1 0,-3 2 0,-1-1 0,-1 0 0,-1 0 0,1 1 0,-3 0 0,1 2 0,1-1 0,2-1 0,1-1 0,0 0 0,-2 2 0,3-1 0,-3 0 0,0 3 0,-1-1 0,-4 5 0,8-7 0,-3 4 0,5-6 0,-2 2 0,-3 4 0,-3-1 0,0 3 0,-1 0 0,3-3 0,0 1 0,1-2 0,-1 2 0,-3 2 0,-3 2 0,-3 3 0,0-1 0,-1 1 0,-1-1 0,1-1 0,0 0 0,2-2 0,3-1 0,-4 2 0,11-9 0,-7 5 0,9-5 0,-6 3 0,-2 2 0,-1 1 0,-2 1 0,4-3 0,3-3 0,-3 3 0,-7 5 0,-6 4 0,0 1 0,4-4 0,7-5 0,3-2 0,1 0 0,1-1 0,-2 2 0,-2 0 0,-1 3 0,0 1 0,1 0 0,0 0 0,2-1 0,1 0 0,2-3 0,3-2 0,3-2 0,1-1 0,1-1 0,1 1 0,0 0 0,-1-1 0,-1 1 0,0 1 0,-1 2 0,-2 3 0,-1 1 0,-5 5 0,7-9 0,-6 9 0,5-7 0,-3 4 0,-1 0 0,4-4 0,2-2 0,1-3 0,2-2 0,0 1 0,1 0 0,-1 1 0,-1 1 0,0 1 0,-2 1 0,0 2 0,-1 0 0,1 0 0,-1 2 0,-1 0 0,0 3 0,-2 3 0,-1 0 0,2 2 0,-2 3 0,-1 0 0,-1 3 0,-3 4 0,0 2 0,-1 3 0,4-8 0,2-6 0,-8 17 0,-8 11 0,-11 16 0,-6 6 0,4-13 0,-3-2 0,3-3 0,6-9-820,8-11 1,15-18 0,7-10 0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52.475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1810 1 24575,'-18'14'0,"2"-2"0,8-3 0,3-4 0,-1 1 0,1-2 0,-2 2 0,0 1 0,1-1 0,1 0 0,1-1 0,-1 1 0,-1-1 0,-1 0 0,1 0 0,1 0 0,1-1 0,-2 2 0,2-3 0,-3 4 0,2-3 0,-1 2 0,1 0 0,1-1 0,1-1 0,-3 2 0,-1-1 0,-2 2 0,3-2 0,1-2 0,-2 3 0,2-2 0,-4 3 0,0-1 0,-1 2 0,1-2 0,1 0 0,2-1 0,0-1 0,1 1 0,-3 1 0,2-2 0,-3 2 0,6-3 0,-2 1 0,-2 1 0,2 0 0,-4 2 0,5-3 0,0 1 0,-1 1 0,-1-1 0,-1 3 0,3-5 0,0 2 0,-1-1 0,-1 0 0,0 2 0,1-2 0,0 0 0,1 1 0,-1 1 0,-1-1 0,0 1 0,-1 0 0,1 0 0,2-1 0,0 0 0,0 0 0,0 0 0,0 0 0,-1 0 0,1-1 0,-1 1 0,1-1 0,-1 1 0,0 1 0,1-1 0,0 1 0,0-1 0,0 0 0,-2 1 0,1 1 0,0-1 0,1-1 0,0 0 0,-1 0 0,-1 2 0,-1 2 0,0-1 0,3-1 0,0-2 0,-1 0 0,0 0 0,-2 0 0,1 0 0,2 1 0,-1-1 0,1 0 0,-2 3 0,-1-2 0,1 1 0,1-1 0,1-2 0,0 2 0,0-1 0,0 1 0,-1-1 0,2 0 0,-2 2 0,3-2 0,-3 2 0,1-4 0,0 2 0,-2 3 0,4-4 0,-2 3 0,1-2 0,-1 0 0,0 0 0,-1 0 0,1-1 0,1 2 0,0 0 0,0 1 0,-1-2 0,0-1 0,0 2 0,-1-1 0,2 1 0,-2-1 0,0 0 0,0 2 0,-1 0 0,1-1 0,1-1 0,-1 0 0,-1 1 0,-1 1 0,0 1 0,2-2 0,0 0 0,1-1 0,-1 0 0,0 0 0,-2 1 0,3-2 0,-1 0 0,1 2 0,0-2 0,-2 2 0,0-1 0,0 0 0,2-2 0,-2 4 0,4-4 0,-3 3 0,0-1 0,-2 0 0,3-1 0,-2 1 0,2-2 0,-2 2 0,0 0 0,0 1 0,1 0 0,1-2 0,-2 1 0,2-1 0,-2 1 0,1-1 0,1 0 0,-1 2 0,0-1 0,-1 2 0,3-4 0,-3 2 0,2-1 0,-4 1 0,2 1 0,0-1 0,2-1 0,0 1 0,0-1 0,-2 2 0,1-2 0,0 1 0,1-1 0,-2 3 0,1-3 0,0 2 0,0-2 0,0 0 0,-1 3 0,2-4 0,-2 4 0,2-3 0,-1 1 0,-1 1 0,-1 0 0,-1 1 0,0 0 0,1 0 0,3-2 0,1-1 0,-2 2 0,1-1 0,-1 0 0,1 0 0,0 1 0,1-2 0,-2 4 0,2-4 0,-2 2 0,0 1 0,2-4 0,-2 5 0,2-5 0,-2 2 0,1 1 0,0-1 0,0 0 0,0 0 0,0-1 0,-2 3 0,1-3 0,-1 3 0,3-3 0,-1 0 0,-1 3 0,2-2 0,-2 0 0,1 1 0,1-2 0,-2 2 0,1-1 0,0 0 0,-1 1 0,0-2 0,-1 2 0,0 1 0,2-1 0,0 2 0,0-2 0,1-3 0,-2 3 0,1 0 0,0 0 0,0 0 0,0-2 0,-1 2 0,0-1 0,-2 1 0,2 0 0,-1-1 0,0 1 0,2 0 0,-1-1 0,-1 1 0,1 0 0,-1 1 0,1-2 0,1 1 0,0-1 0,-1-1 0,-1 2 0,0 0 0,0-1 0,1 1 0,1-2 0,-1 2 0,1-2 0,-2 2 0,3-2 0,-3 2 0,0 0 0,-1 0 0,-1 1 0,2-1 0,1 0 0,1-2 0,-1 2 0,-2 1 0,0 0 0,2-1 0,1-1 0,0 0 0,-1 0 0,1 0 0,-2 0 0,2 0 0,0 0 0,-1 1 0,1 0 0,-1-1 0,1 0 0,1-1 0,-1 2 0,0 0 0,0 0 0,-1-1 0,1 2 0,-1-1 0,0 1 0,1-2 0,0 0 0,0 2 0,-1-1 0,-2 2 0,2-1 0,0 0 0,1-1 0,1-1 0,-1 2 0,-1-3 0,-1 3 0,1-2 0,-1 2 0,2-1 0,1-1 0,-1 2 0,-2 1 0,-1 1 0,-1 2 0,0-1 0,1-1 0,-1 1 0,1 0 0,-1-1 0,0 2 0,0 0 0,-1-1 0,0 0 0,1 1 0,0 1 0,1 1 0,0-1 0,-1 3 0,-3 3 0,-1 2 0,0-1 0,7-9 0,1-5 0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52.476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1 24575,'0'0'0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52.477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 1 24575,'0'0'0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52.478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0 24575,'0'0'0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9:02.338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65 24575,'14'-5'0,"-3"2"0,-5 1 0,-2 2 0,-2-2 0,2 2 0,-3-1 0,4-1 0,-2 0 0,0-1 0,1 3 0,-1-3 0,-2 2 0,1-1 0,2 2 0,-1-3 0,-1 2 0,-11 1 0,6 0 0,-7 0 0,5 1 0,0 0 0,4 1 0,9-2 0,-2-2 0,6 0 0,-6 1 0,0-1 0,-1 1 0,0 0 0,0 0 0,-3-1 0,3 0 0,-2 2 0,1-1 0,-2 1 0,1 0 0,0 0 0,0 0 0,-1-2 0,2 1 0,-1 0 0,2 0 0,-3 1 0,0-2 0,1 2 0,1-1 0,1 1 0,1 0 0,0 0 0,0 0 0,-1 0 0,0 0 0,-1 0 0,-2 0 0,3 0 0,-1 0 0,1 0 0,-1 0 0,0 1 0,1 1 0,-2-2 0,1 1 0,4 1 0,-5 0 0,2-1 0,-1 0 0,0 0 0,-1 1 0,2-1 0,-1 0 0,-1 2 0,0-3 0,0 1 0,1 0 0,-2 2 0,2-2 0,1 3 0,-2-3 0,2 2 0,-1-1 0,0 0 0,0 1 0,2 0 0,-1 1 0,0-1 0,0 0 0,-2 0 0,1-2 0,0 3 0,-2-3 0,1 2 0,1-1 0,-2 1 0,1-2 0,-1 1 0,2 1 0,0-1 0,-2 1 0,3-2 0,-3 1 0,1 1 0,-1-2 0,1 2 0,-1-1 0,3 2 0,-2-2 0,1 1 0,-3 1 0,1-2 0,1 2 0,1-2 0,-2 2 0,2-2 0,-2 1 0,2 1 0,-2-2 0,1 3 0,-2-2 0,2-1 0,-1 1 0,1-1 0,-1-1 0,2 3 0,-3-3 0,3 2 0,-2-2 0,0 2 0,-7-11 0,2 6 0,-4-7 0,3 5 0,0 0 0,2 2 0,-2-2 0,3 3 0,-2 0 0,1-1 0,-2 1 0,2 0 0,-1 1 0,1-2 0,0-1 0,-1 2 0,1-2 0,9 3 0,-5 2 0,8 0 0,-5 2 0,-1-3 0,1 3 0,-3-3 0</inkml:trace>
  <inkml:trace contextRef="#ctx0" brushRef="#br0" timeOffset="1">420 140 24575,'3'2'0,"-1"-1"0,-1 0 0,2 2 0,-9-10 0</inkml:trace>
  <inkml:trace contextRef="#ctx0" brushRef="#br0" timeOffset="2">415 134 24575,'-4'-3'0,"3"0"0,0 3 0,-2-2 0,1 0 0,-2 0 0,2-1 0,1 1 0,-3 1 0,4-2 0,-1 2 0,-2-3 0,2 3 0,0-2 0</inkml:trace>
  <inkml:trace contextRef="#ctx0" brushRef="#br0" timeOffset="3">370 92 24575,'-1'-1'0,"-1"-2"0,-1 2 0,1 0 0,-1-2 0,0 1 0,0-1 0,-2 1 0,4-1 0,-2 1 0,1 2 0,1-1 0,-3-2 0,0 1 0,2-1 0,-3 1 0,0-1 0,1 1 0,1 0 0,0 0 0,0 1 0,0-1 0,-1 1 0,0-1 0,-1 1 0,0-2 0,0 1 0,0-1 0,-2 1 0,2-1 0,-4 1 0,0-1 0,1 1 0,0 2 0,1-2 0,2 2 0,0 0 0,1 0 0,-1-1 0,-2 0 0,0 0 0,0 1 0,2 0 0,0 0 0,1 0 0,-1 0 0,3 0 0,-3 0 0,-3 0 0,0 0 0,-1 0 0,2 0 0,0 0 0,4 0 0,-1 0 0,0 0 0,-1 0 0,-1 0 0,0 0 0,-2 0 0,3 0 0,0 0 0,3 0 0,-2 0 0,2 0 0,-2 0 0,1 0 0,1 0 0,9-2 0,-5 1 0,9-1 0,-5 0 0,1 0 0,1-1 0,1 2 0,-1 0 0,1 0 0,-1-1 0,-4 2 0,0-1 0,-1 1 0,2-1 0,-2 1 0,2 0 0,2 0 0,-2 0 0,-2 0 0,1 0 0,0 0 0,-2 0 0,3 0 0,-4 0 0,3 0 0,-1 1 0,2-1 0,-2 1 0,1-1 0,0 2 0,0-1 0,-2 0 0,3 0 0,-1 1 0,-2-1 0,2 0 0,0-1 0,-3 1 0,3-1 0,-1 3 0,1-2 0,0 2 0,0-2 0,-1 0 0,1 2 0,-1-3 0,-1 1 0,0 0 0,2 2 0,0-2 0,-2 0 0,1 2 0,1-2 0,-2 1 0,3 0 0,-2-1 0,0 0 0,-1 0 0,0 2 0,1-2 0,0 1 0,-1 0 0,0 0 0,0-1 0,0 1 0,1 0 0,-1 1 0,3-1 0,-4-1 0,3 1 0,-1 0 0,1 1 0,-1-2 0,0 1 0,0 1 0,-1-2 0,2 2 0,-3-2 0,3 0 0,-2 2 0,2-2 0,-3 1 0,2-1 0,-1 1 0</inkml:trace>
  <inkml:trace contextRef="#ctx0" brushRef="#br0" timeOffset="4">387 104 24575,'0'2'0,"1"-1"0,1 1 0,2 1 0,-1-1 0,-1 1 0,2-1 0,-3 1 0,1-2 0,1 3 0,-1-2 0,2 2 0</inkml:trace>
  <inkml:trace contextRef="#ctx0" brushRef="#br0" timeOffset="5">423 140 24575,'2'3'0,"-1"-1"0,1 0 0,1 0 0,-3-1 0,4 2 0,-3-2 0,3 3 0,-3-3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09.498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0 24575,'10'2'0,"0"2"0,-5 0 0,1 0 0,-1-1 0,-1 1 0,1-1 0,-2 2 0,2-2 0,0 0 0,-1 1 0,-1-3 0,0 3 0,1-3 0,-1 1 0,0 1 0,0-3 0,-1 2 0,1-1 0,0 1 0,1 1 0,0 1 0,0-1 0,-2 0 0,2 0 0,-2-3 0,1 2 0,-1 1 0,1-1 0,2 2 0,-1 0 0,1 1 0,-1 0 0,0-2 0,-1 0 0,-3-2 0,0 2 0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52.479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 1 24575,'0'0'0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52.480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 1 24575,'0'0'0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52.509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15 440 24575,'-2'8'0,"-5"25"0,4-16 0,1-6 0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55.772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2554 1 24575,'-24'6'0,"8"-3"0,2 3 0,8-2 0,-3 2 0,-1-1 0,-2 1 0,-2-1 0,1 1 0,3-1 0,2 0 0,2-1 0,1-1 0,-1 1 0,1-1 0,-1 1 0,0-1 0,0 1 0,1 0 0,-1 0 0,2-1 0,-2 2 0,0 0 0,0-1 0,-1 1 0,4-1 0,-2 0 0,0 1 0,-2 0 0,0-1 0,0 0 0,2 1 0,0-1 0,0 1 0,-1-1 0,-3 2 0,0 0 0,0 1 0,3-2 0,2-1 0,-2 2 0,2-3 0,-3 3 0,2-2 0,0 0 0,0 1 0,-2 0 0,1 0 0,-3 1 0,3-2 0,2 1 0,-1-1 0,0 0 0,-1 0 0,0 0 0,0 1 0,0-1 0,1-1 0,-2 2 0,-1-1 0,-4 2 0,2-1 0,1 0 0,2-1 0,2-2 0,-1 3 0,2-3 0,-3 3 0,1 0 0,-1-1 0,-1 2 0,0-1 0,0 0 0,1 0 0,3-1 0,-2 0 0,0 2 0,1-2 0,-2 1 0,3-2 0,-1 1 0,-3 2 0,1-2 0,-3 4 0,6-5 0,-1 2 0,-1-1 0,0 0 0,-1 1 0,1 0 0,1-2 0,1 2 0,-2-2 0,0 1 0,-1 0 0,2 1 0,0-1 0,0 0 0,0 0 0,-1 0 0,-1 1 0,2 0 0,0-1 0,-1 1 0,1-1 0,-4 1 0,2 0 0,1-1 0,0 1 0,2-1 0,-3 2 0,2-2 0,-4 2 0,3-2 0,1 0 0,-1 0 0,2 0 0,-3 1 0,2-1 0,0 1 0,-1 0 0,2-2 0,-3 4 0,1-4 0,-1 3 0,1-2 0,2-1 0,-1 3 0,0-1 0,-2 2 0,2-3 0,0 0 0,-1 1 0,1-2 0,-3 3 0,0 0 0,-2 1 0,0 1 0,2-1 0,1-1 0,2-1 0,-1 0 0,-1 0 0,0-1 0,-1 0 0,2-1 0,1 0 0,-1 1 0,2 0 0,-3 1 0,0 0 0,1 0 0,1-1 0,0-1 0,0 2 0,-1-1 0,0 1 0,2-1 0,-2 1 0,2 0 0,-2 0 0,1 0 0,0-1 0,1 0 0,-1 1 0,1-1 0,-2 1 0,0 0 0,1-1 0,1 0 0,-1 1 0,0 0 0,-2 1 0,0-1 0,1 1 0,1-2 0,0 0 0,1 1 0,-2 0 0,0 1 0,2-3 0,-2 3 0,1-2 0,-1 1 0,0-1 0,2 0 0,-2 0 0,1 0 0,-2 2 0,1-2 0,1 0 0,0 1 0,0-2 0,0 2 0,-1 0 0,-1-1 0,1 1 0,0-1 0,2-1 0,-2 1 0,1-1 0,-2 2 0,0-1 0,1 1 0,1 0 0,1-2 0,-4 3 0,2-1 0,-3 1 0,4-2 0,1 0 0,-1 1 0,1 0 0,-1 0 0,1 0 0,-1-1 0,1 0 0,-2 1 0,1 0 0,-1-1 0,2 2 0,-1-2 0,-2 3 0,-1 0 0,0 0 0,2 0 0,3-3 0,-1 0 0,-2 2 0,-1 1 0,0-2 0,1 0 0,2-2 0,-1 0 0,-2 1 0,-2 2 0,-2 2 0,0 1 0,1-1 0,5-3 0,2-1 0,-3 1 0,0-1 0,-3 3 0,0-1 0,1-1 0,2 1 0,2-1 0,-1 1 0,0-2 0,-3 2 0,1 0 0,-1 0 0,0 0 0,2-1 0,2 0 0,-1-1 0,-1 1 0,0 0 0,-1 0 0,1 1 0,-1 2 0,-1 0 0,1-1 0,1-1 0,0-1 0,1 1 0,0-1 0,0 1 0,1-2 0,0 1 0,-2 1 0,1-1 0,-2 2 0,3-2 0,-4 3 0,2-3 0,1 1 0,-1 1 0,4-4 0,-8 6 0,1 0 0,-6 4 0,1 0 0,1-2 0,2-2 0,3-2 0,-1 0 0,0 0 0,0 0 0,-1 1 0,3-2 0,-1 0 0,2-1 0,2-1 0,-2 0 0,1 0 0,-2 2 0,0 0 0,0 0 0,-1 1 0,0-1 0,0 1 0,0 0 0,0 0 0,-1 0 0,2-1 0,2-1 0,1-1 0,-2 3 0,1-2 0,-3 4 0,1-2 0,1 1 0,0-1 0,2-1 0,0-1 0,-1 0 0,-2 2 0,-1 1 0,-1 2 0,0 0 0,-1-1 0,0 1 0,-1 0 0,0 1 0,1-2 0,2-2 0,3-1 0,-1-2 0,0 3 0,-2 1 0,-1-1 0,2 0 0,1-1 0,-1 1 0,3-2 0,-1 2 0,1-3 0,2 1 0,-4 3 0,2-3 0,-2 1 0,2-1 0,0 0 0,-1 2 0,-3 2 0,2-2 0,-3 3 0,3-4 0,-1 1 0,3-1 0,1-1 0,-2 1 0,0 0 0,-3 3 0,2-1 0,1 0 0,1-2 0,2-2 0,-3 3 0,0 0 0,-3 3 0,1-1 0,0 1 0,0-1 0,-1 1 0,0 0 0,1-1 0,0 0 0,-1-1 0,-1 1 0,-1 1 0,0 1 0,-1 1 0,0 0 0,0-1 0,1-1 0,0 2 0,0 2 0,-1 2 0,-3 5 0,-2 2 0,1 0 0,1-3 0,5-5 0,4-8 0,3-3 0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55.797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15 440 24575,'-2'7'0,"-5"27"0,4-17 0,1-5 0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55.798"/>
    </inkml:context>
    <inkml:brush xml:id="br0">
      <inkml:brushProperty name="width" value="0.1" units="cm"/>
      <inkml:brushProperty name="height" value="0.1" units="cm"/>
      <inkml:brushProperty name="color" value="#050819"/>
    </inkml:brush>
  </inkml:definitions>
  <inkml:trace contextRef="#ctx0" brushRef="#br0">0 153 24575,'0'-9'0,"0"0"0,1 8 0,0 0 0,-1-3 0,3 2 0,1-2 0,-3 1 0,1 2 0,0-1 0,1 0 0,1 0 0,0 1 0,-3-2 0,2 3 0,-1-1 0,1 0 0,-1-3 0,3 3 0,-2-2 0,0 2 0,-2 0 0,2-1 0,2-1 0,2-2 0,0 1 0,-1 0 0,-2 2 0,-2 1 0,2-1 0,-3 0 0,4-2 0,0 0 0,-1 1 0,1-1 0,-2 3 0,1-2 0,-1 2 0,0 0 0,1-2 0,-1 1 0,0 1 0,-1-1 0,1 1 0,0-1 0,0 2 0,0-3 0,2 2 0,-3 0 0,2 1 0,-1-2 0,0 0 0,2-1 0,2 0 0,1 1 0,0-1 0,-2 1 0,-2 1 0,1 0 0,0-2 0,-2 3 0,2-2 0,-1 2 0,0-1 0,-3-1 0,5 2 0,-2-1 0,2 0 0,0 1 0,-1 0 0,-1-1 0,0 1 0,1-2 0,2 2 0,2 0 0,0-1 0,-1 0 0,-1 1 0,-2 0 0,-1 0 0,0 0 0,0 0 0,3 0 0,0 0 0,-1 0 0,-1 0 0,-3 0 0,3 0 0,0 0 0,0 0 0,0 0 0,0 2 0,-1-2 0,1 3 0,-1-2 0,-2 0 0,2 1 0,-2-1 0,1 0 0,0 0 0,1 1 0,1 0 0,0 1 0,-1-2 0,-2 0 0,1 2 0,-2-3 0,3 3 0,0-1 0,-1-1 0,1 3 0,-1-4 0,-1 3 0,0-1 0,1 0 0,1 2 0,-1-2 0,1 1 0,0-1 0,-2 1 0,1-2 0,-2 1 0,2 0 0,-1 1 0,3 0 0,-1-1 0,-2 1 0,0-2 0,0 3 0,-1-4 0,3 4 0,-2-2 0,0 1 0,1 0 0,0 0 0,-1 0 0,0 0 0,0-1 0,1 1 0,-2-1 0,3 2 0,-3 0 0,3 0 0,-3-2 0,3 3 0,-2-2 0,-1 0 0,1-1 0,-1 0 0,0 2 0,1-2 0,1 2 0,-1 1 0,1-4 0,-2 3 0,0-2 0,2 1 0,-2-2 0,0 2 0,2-1 0,-1 2 0,2 0 0,0-1 0,0 2 0,-3 0 0,1-1 0,0-2 0,-1 2 0,0-3 0,1 2 0,0-2 0,0 3 0,1 0 0,-2-1 0,1 1 0,0-1 0,-1 0 0,-1-2 0,1 3 0,0-1 0,1 0 0,-1-1 0,-1 1 0,1-1 0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55.799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1 200 24575,'6'-6'0,"0"1"0,-4 2 0,-1 2 0,-2-4 0,1 0 0,0-1 0,1 1 0,0 3 0,0-1 0,1 1 0,-1-1 0,1 1 0,1-1 0,-1-3 0,0 1 0,0 2 0,-1 0 0,1 2 0,0-2 0,-2 2 0,4-3 0,-2-1 0,3 0 0,0-1 0,-1 2 0,1 0 0,-3 2 0,1-1 0,1 1 0,-3 1 0,3-1 0,-1-1 0,0 0 0,2 0 0,-3-1 0,1 3 0,-2-2 0,1 2 0,1 0 0,-1-1 0,2-1 0,1 1 0,-1-1 0,1 1 0,-3 1 0,2 0 0,-1 0 0,0 1 0,1-3 0,0 2 0,-1 0 0,0-1 0,2 0 0,-3 1 0,1 0 0,-1 1 0,2-3 0,-1 1 0,2 0 0,-2 0 0,1 1 0,-1 1 0,0-2 0,-2 2 0,2-1 0,1-1 0,-1 2 0,4-2 0,-2 0 0,-4 1 0,3 1 0,-2 0 0,2-2 0,-2 1 0,2 0 0,0 0 0,-1 1 0,1 0 0,-1-2 0,-1 1 0,3 0 0,-1 0 0,1-1 0,-1 2 0,-1 0 0,0-1 0,1 0 0,-2 1 0,2 0 0,-1 0 0,1 0 0,0-1 0,0-1 0,3 1 0,-3 1 0,3 0 0,-3 0 0,1 0 0,-1 0 0,-1-1 0,-1 0 0,3 1 0,0-2 0,1 2 0,0 0 0,2 0 0,0 0 0,-2-1 0,3 0 0,-1 1 0,-2 0 0,3 0 0,-7 0 0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55.800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0 139 24575,'5'-4'0,"0"0"0,-4 2 0,0 2 0,2-3 0,-1 1 0,1-2 0,-1 2 0,0 0 0,0 0 0,1 1 0,0 0 0,1-2 0,-1 2 0,-1 0 0,-1-2 0,4 2 0,-2-2 0,2 0 0,0-1 0,-2 1 0,4 0 0,-5 3 0,1-3 0,-1 3 0,1-2 0,-1 0 0,2 1 0,-3-1 0,1 2 0,1-3 0,-1 1 0,2 1 0,1-3 0,-2 3 0,-1-1 0,-1 1 0,2-1 0,1 0 0,-1-1 0,2 1 0,0-1 0,0 0 0,0 1 0,-1 0 0,0 2 0,-3-2 0,3 1 0,-3-1 0,5 0 0,-3 1 0,-1-1 0,-1 1 0,3-1 0,-1 0 0,0 0 0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55.801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65 24575,'14'-5'0,"-3"2"0,-5 1 0,-2 2 0,-2-2 0,2 2 0,-3-1 0,4-1 0,-2 0 0,0-1 0,1 3 0,-1-3 0,-2 2 0,1-1 0,2 2 0,-1-3 0,-1 2 0,-11 1 0,6 0 0,-7 0 0,5 1 0,0 0 0,4 1 0,9-2 0,-2-2 0,6 0 0,-6 1 0,0-1 0,-1 1 0,0 0 0,0 0 0,-3-1 0,3 0 0,-2 2 0,1-1 0,-2 1 0,1 0 0,0 0 0,0 0 0,-1-2 0,2 1 0,-1 0 0,2 0 0,-3 1 0,0-2 0,1 2 0,1-1 0,1 1 0,1 0 0,0 0 0,0 0 0,-1 0 0,0 0 0,-1 0 0,-2 0 0,3 0 0,-1 0 0,1 0 0,-1 0 0,0 1 0,1 1 0,-2-2 0,1 1 0,4 1 0,-5 0 0,2-1 0,-1 0 0,0 0 0,-1 1 0,2-1 0,-1 0 0,-1 2 0,0-3 0,0 1 0,1 0 0,-2 2 0,2-2 0,1 3 0,-2-3 0,2 2 0,-1-1 0,0 0 0,0 1 0,2 0 0,-1 1 0,0-1 0,0 0 0,-2 0 0,1-2 0,0 3 0,-2-3 0,1 2 0,1-1 0,-2 1 0,1-2 0,-1 1 0,2 1 0,0-1 0,-2 1 0,3-2 0,-3 1 0,1 1 0,-1-2 0,1 2 0,-1-1 0,3 2 0,-2-2 0,1 1 0,-3 1 0,1-2 0,1 2 0,1-2 0,-2 2 0,2-2 0,-2 1 0,2 1 0,-2-2 0,1 3 0,-2-2 0,2-1 0,-1 1 0,1-1 0,-1-1 0,2 3 0,-3-3 0,3 2 0,-2-2 0,0 2 0,-7-11 0,2 6 0,-4-7 0,3 5 0,0 0 0,2 2 0,-2-2 0,3 3 0,-2 0 0,1-1 0,-2 1 0,2 0 0,-1 1 0,1-2 0,0-1 0,-1 2 0,1-2 0,9 3 0,-5 2 0,8 0 0,-5 2 0,-1-3 0,1 3 0,-3-3 0</inkml:trace>
  <inkml:trace contextRef="#ctx0" brushRef="#br0" timeOffset="1">420 140 24575,'3'2'0,"-1"-1"0,-1 0 0,2 2 0,-9-10 0</inkml:trace>
  <inkml:trace contextRef="#ctx0" brushRef="#br0" timeOffset="2">415 134 24575,'-4'-3'0,"3"0"0,0 3 0,-2-2 0,1 0 0,-2 0 0,2-1 0,1 1 0,-3 1 0,4-2 0,-1 2 0,-2-3 0,2 3 0,0-2 0</inkml:trace>
  <inkml:trace contextRef="#ctx0" brushRef="#br0" timeOffset="3">370 92 24575,'-1'-1'0,"-1"-2"0,-1 2 0,1 0 0,-1-2 0,0 1 0,0-1 0,-2 1 0,4-1 0,-2 1 0,1 2 0,1-1 0,-3-2 0,0 1 0,2-1 0,-3 1 0,0-1 0,1 1 0,1 0 0,0 0 0,0 1 0,0-1 0,-1 1 0,0-1 0,-1 1 0,0-2 0,0 1 0,0-1 0,-2 1 0,2-1 0,-4 1 0,0-1 0,1 1 0,0 2 0,1-2 0,2 2 0,0 0 0,1 0 0,-1-1 0,-2 0 0,0 0 0,0 1 0,2 0 0,0 0 0,1 0 0,-1 0 0,3 0 0,-3 0 0,-3 0 0,0 0 0,-1 0 0,2 0 0,0 0 0,4 0 0,-1 0 0,0 0 0,-1 0 0,-1 0 0,0 0 0,-2 0 0,3 0 0,0 0 0,3 0 0,-2 0 0,2 0 0,-2 0 0,1 0 0,1 0 0,9-2 0,-5 1 0,9-1 0,-5 0 0,1 0 0,1-1 0,1 2 0,-1 0 0,1 0 0,-1-1 0,-4 2 0,0-1 0,-1 1 0,2-1 0,-2 1 0,2 0 0,2 0 0,-2 0 0,-2 0 0,1 0 0,0 0 0,-2 0 0,3 0 0,-4 0 0,3 0 0,-1 1 0,2-1 0,-2 1 0,1-1 0,0 2 0,0-1 0,-2 0 0,3 0 0,-1 1 0,-2-1 0,2 0 0,0-1 0,-3 1 0,3-1 0,-1 3 0,1-2 0,0 2 0,0-2 0,-1 0 0,1 2 0,-1-3 0,-1 1 0,0 0 0,2 2 0,0-2 0,-2 0 0,1 2 0,1-2 0,-2 1 0,3 0 0,-2-1 0,0 0 0,-1 0 0,0 2 0,1-2 0,0 1 0,-1 0 0,0 0 0,0-1 0,0 1 0,1 0 0,-1 1 0,3-1 0,-4-1 0,3 1 0,-1 0 0,1 1 0,-1-2 0,0 1 0,0 1 0,-1-2 0,2 2 0,-3-2 0,3 0 0,-2 2 0,2-2 0,-3 1 0,2-1 0,-1 1 0</inkml:trace>
  <inkml:trace contextRef="#ctx0" brushRef="#br0" timeOffset="4">387 104 24575,'0'2'0,"1"-1"0,1 1 0,2 1 0,-1-1 0,-1 1 0,2-1 0,-3 1 0,1-2 0,1 3 0,-1-2 0,2 2 0</inkml:trace>
  <inkml:trace contextRef="#ctx0" brushRef="#br0" timeOffset="5">423 140 24575,'2'3'0,"-1"-1"0,1 0 0,1 0 0,-3-1 0,4 2 0,-3-2 0,3 3 0,-3-3 0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55.807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307 186 24575,'-11'-6'0,"2"0"0,5 1 0,1 1 0,1 3 0,0 1 0,1-4 0,-2 3 0,1-3 0,-1 3 0,1-1 0,1-1 0,-2 2 0,1 0 0,0-2 0,-1-1 0,-2 2 0,1-3 0,1 1 0,-2 1 0,4 0 0,-1 2 0,0-2 0,0 1 0,-1-3 0,0 0 0,-2 1 0,0-1 0,1 3 0,3-1 0,-2 1 0,1 2 0,-1-3 0,-2 1 0,0-3 0,0 1 0,-1 2 0,4-2 0,-1 3 0,2-2 0,-1 2 0,-1 0 0,-2-1 0,0-1 0,0-1 0,0 1 0,0 0 0,1 1 0,2 0 0,1 1 0,-2 1 0,0-1 0,0-1 0,-1 0 0,-1 1 0,0-2 0,2 1 0,0 2 0,1-2 0,-1 1 0,1-1 0,-5 0 0,4-1 0,-2 1 0,0 0 0,2 1 0,0 1 0,1-2 0,-1 2 0,1-1 0,-3 0 0,3-2 0,-2 3 0,0-2 0,2 1 0,-2-1 0,3 2 0,-3 0 0,-2-1 0,4 0 0,-3 0 0,3-1 0,0 2 0,-2 0 0,2 0 0,-5 0 0,4 0 0,-1-1 0,1 1 0,1-1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09.499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7 24575,'7'-1'0,"-2"0"0,-2 0 0,-1-1 0,1 2 0,-1 0 0,1-1 0,1 0 0,-2 1 0,1 0 0,-1 0 0,2 0 0,-2 0 0,1 0 0,-1 0 0,2 0 0,-2 0 0,1 0 0,-1 0 0,1 0 0,-1 0 0,3 0 0,-3 0 0,3 0 0,-4 0 0,1 0 0,1 1 0,1 0 0,-3 1 0,1-1 0,1 1 0,-1 1 0,1-1 0,-1 1 0,1 1 0,-1-3 0,-1 1 0,3 0 0,-1 1 0,0 0 0,0 1 0,-1-2 0,2 1 0,-1 0 0,-1 0 0,1-1 0,0 1 0,0-1 0,-2 1 0,0-1 0,2-1 0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55.808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0 24575,'10'4'0,"0"-1"0,-5 1 0,0 1 0,0-1 0,-1 0 0,-1 1 0,1-2 0,1 1 0,0 0 0,1 1 0,-2-2 0,2 2 0,-3-3 0,-1 1 0,1-1 0,-2 0 0,1 2 0,1 1 0,2-1 0,-2 2 0,1-1 0,1 1 0,-1 1 0,0 0 0,-1-1 0,1-1 0,0 0 0,0-1 0,-2-1 0,1 1 0,1 0 0,1-1 0,3 4 0,-2-1 0,3 0 0,-2 2 0,-2-2 0,1 0 0,-1-1 0,0 1 0,2-1 0,-2 0 0,1 0 0,1 1 0,2 1 0,0-1 0,-1 0 0,-1 0 0,0-1 0,-2 0 0,0-2 0,-1 0 0,-3 0 0,1-1 0,0 0 0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55.809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0 24575,'10'12'0,"-1"-3"0,-3 0 0,0-3 0,-1-1 0,-2-1 0,-1 1 0,-1-3 0,2 1 0,-1-2 0,-1 1 0,3 1 0,0 1 0,1-3 0,0 1 0,-1 1 0,-2-3 0,-1 1 0,1 0 0,0 2 0,2 1 0,0-2 0,-1 2 0,1-2 0,0 2 0,-2-2 0,3 2 0,-1 0 0,-2-2 0,3 2 0,-3-1 0,0-1 0,1 1 0,0-1 0,-1 2 0,1-2 0,0 2 0,0-1 0,-1-1 0,1-1 0,-1 2 0,1-1 0,0 2 0,2 0 0,0-2 0,1 3 0,0 0 0,-1 0 0,0 0 0,0-1 0,-2 0 0,2-1 0,0 1 0,0 0 0,0-2 0,-2 3 0,2-1 0,2 0 0,-3-1 0,3 1 0,-1 0 0,-1 0 0,1-1 0,-2 1 0,0 0 0,1-1 0,-1 1 0,0 0 0,0-2 0,1 3 0,-1-2 0,-2-1 0,3 2 0,-2-1 0,0 0 0,2 1 0,-2 0 0,1-1 0,0 1 0,1 2 0,2-1 0,1 2 0,1 0 0,-4-2 0,5 4 0,-4-4 0,3 2 0,0 1 0,-3-3 0,0 1 0,-1-1 0,1 0 0,0 0 0,-2 0 0,1 0 0,0-2 0,0 1 0,-1 0 0,0 1 0,1 0 0,-1-3 0,3 3 0,-2-1 0,1 1 0,-1-1 0,0-2 0,0 3 0,0-1 0,-1-3 0,-1 2 0,-2-2 0,1 0 0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55.810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1 132 24575,'2'-8'0,"2"2"0,-1 1 0,2 1 0,-2 2 0,0-2 0,-1 1 0,1 1 0,-2-2 0,3 2 0,-2-1 0,2 1 0,-4 2 0,4-3 0,-2 1 0,1-1 0,-1 1 0,2-1 0,-2 1 0,2 1 0,-3-1 0,2 0 0,-1 1 0,1-4 0,1 2 0,-1 1 0,0-1 0,-1 1 0,1 0 0,1-1 0,-1 0 0,5-2 0,-1 2 0,-2-2 0,-1 2 0,0 2 0,-1 0 0,2-2 0,-2 1 0,1-2 0,0 1 0,1 3 0,-1-1 0,0 0 0,-2 0 0,1-1 0,1 1 0,-1 0 0,1-2 0,1 3 0,-4-1 0,3 1 0,1-1 0,0 1 0,2 0 0,0 0 0,-2 0 0,1 0 0,-4 0 0,1 0 0,3 0 0,0 0 0,3 0 0,-2 0 0,0 0 0,-2 0 0,0 0 0,-2 0 0,1 0 0,1 1 0,1-1 0,0 1 0,-2 1 0,-1-2 0,-1 0 0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55.811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37 24575,'24'-3'0,"-1"-2"0,1-2 0,1 1 0,-4 1 0,-1 1 0,-4 2 0,-4 1 0,3-1 0,-2 2 0,0-1 0,1 0 0,0 1 0,1 0 0,1 0 0,-1 0 0,0 0 0,-2 0 0,1 0 0,-2 0 0,0 0 0,-2 0 0,-2 1 0,1 0 0,0 1 0,-2 1 0,1 0 0,-2-1 0,0 0 0,-2 0 0,-1-1 0,1 1 0,-1-1 0,-1-1 0,-1 1 0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55.812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24575,'17'0'0,"3"0"0,3 0 0,2 0 0,-1 0 0,4 0 0,0 0 0,5 0 0,0 0 0,4 0 0,7 1 0,1 3 0,2 5 0,-20-2 0,2 2 0,-14-5 0,-3 2 0,-2-2 0,-6-2 0,-2-1 0,-2-1 0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55.813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24575,'7'6'0,"0"-1"0,-4-2 0,0-1 0,1 1 0,-3-2 0,5 3 0,-5-3 0,4 1 0,-3 0 0,0-1 0,-1 1 0,3 1 0,-2 1 0,3-1 0,-2 0 0,-1-2 0,1 0 0,-1 2 0,1-2 0,1 3 0,1-1 0,-3 0 0,2-1 0,-3 0 0,2 0 0,-1 1 0,0-2 0,1 3 0,-1-3 0,0 0 0,-1 2 0,1-2 0,2 3 0,0-2 0,-2 0 0,2 0 0,-1 1 0,0 0 0,0-2 0,1 2 0,-2-1 0,1 1 0,0-2 0,0 3 0,2-2 0,-3 2 0,2-2 0,-2 1 0,1-2 0,1 3 0,-2-3 0,2 2 0,-2-1 0,2-1 0,-1 2 0,-1-2 0,1 3 0,0-2 0,2 2 0,-2 0 0,2-1 0,-2 0 0,2 1 0,-1-2 0,0 1 0,1-1 0,-3 1 0,2-1 0,1 1 0,-3 0 0,1-2 0,-2 2 0,2-2 0,-1 2 0,1-1 0,0 1 0,2 3 0,-1-4 0,2 5 0,-4-6 0,-1 1 0,1 0 0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55.814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1 24575,'4'7'0,"1"-2"0,-5-3 0,1-1 0,3 3 0,-3-1 0,4 1 0,-3 0 0,1 0 0,-1-1 0,2 0 0,-3 1 0,3-3 0,-4 1 0,3 1 0,-1-2 0,-1 3 0,2-3 0,-1 3 0,3-1 0,-1 0 0,-2 2 0,1-3 0,-1 2 0,0-1 0,0-2 0,1 1 0,-2 1 0,3 0 0,-1 1 0,0 0 0,1 0 0,-3-1 0,2 0 0,0-1 0,-3 1 0,2-1 0,1 1 0,1 1 0,-2-2 0,1 2 0,-1-2 0,1 2 0,0-2 0,0 2 0,1 0 0,1 0 0,-3-1 0,3 1 0,0 0 0,1 1 0,0-1 0,-1 1 0,0 0 0,-1-2 0,0 1 0,0 0 0,-1-1 0,1 2 0,0 0 0,-1 0 0,2 0 0,-1 3 0,0-1 0,1 1 0,0-1 0,-1-2 0,-3-4 0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55.815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24575,'0'0'0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55.816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0 24575,'11'5'0,"-1"0"0,0 1 0,-2 0 0,-2 1 0,0-5 0,-1 2 0,0 0 0,0 1 0,1-2 0,-2 0 0,1 2 0,-1-3 0,-1 1 0,1 0 0,0 0 0,-2 1 0,2-3 0,-3 1 0,2 1 0,-1-2 0,1 3 0,2 0 0,-2-2 0,1 2 0,0-1 0,-2 0 0,0-2 0,0 0 0,0 2 0,0 1 0,3-2 0,0 2 0,-2 1 0,2-1 0,-1-2 0,0 3 0,-2-2 0,3 0 0,-2 1 0,-1 0 0,2-2 0,-3 2 0,3 1 0,0-3 0,-1 2 0,4 1 0,-2 0 0,0 0 0,-2 0 0,0-4 0,-3 3 0,2-3 0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55.817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0 24575,'10'2'0,"0"2"0,-5 0 0,1 0 0,-1-1 0,-1 1 0,1-1 0,-2 2 0,2-2 0,0 0 0,-1 1 0,-1-3 0,0 3 0,1-3 0,-1 1 0,0 1 0,0-3 0,-1 2 0,1-1 0,0 1 0,1 1 0,0 1 0,0-1 0,-2 0 0,2 0 0,-2-3 0,1 2 0,-1 1 0,1-1 0,2 2 0,-1 0 0,1 1 0,-1 0 0,0-2 0,-1 0 0,-3-2 0,0 2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09.454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554 1107 24575,'-1'-61'0,"-2"-10"0,1 2 0,0-26 0,2-10 0,2-3 0,4 2 0,3 24 0,1 16 0,-2 14 0,-4 8 0,-2 21 0,0-2 0,0 12 0,-1-6 0,1-3 0,-2-2 0,0-2 0,0-2 0,0 2 0,0 6 0,0 6 0,0 6 0,4 47 0,7 5 0,5 40 0,5-5 0,1-4 0,-2-3 0,-2-11 0,1-9 0,-2-4 0,1 1 0,0 2 0,-1 2 0,-1 4 0,-4 1 0,-3 2 0,-4 0 0,-3-3 0,0-6 0,-2-7 0,0-11 0,0-9 0,0-8 0,0-7 0,0-6 0,0-39 0,0-13 0,0-38 0,0-1 0,0-7 0,0-5 0,0 31 0,0-17 0,0 32 0,0-9 0,0 11 0,0 20 0,0 4 0,0 4 0,0 0 0,0 3 0,0 4 0,0 2 0,0 0 0,0-3 0,0-5 0,0 2 0,0 2 0,0 5 0,0 6 0,0 2 0,11 15 0,14 13 0,13 13 0,11 9 0,4 8 0,0 2 0,0 5 0,-6 2 0,-8-7 0,-5-2 0,-6-7 0,-1-5 0,-2-4 0,-1-3 0,3-1 0,-2-5 0,-1-3 0,-1-2 0,-3-3 0,-1 0 0,0-2 0,-1-1 0,1-1 0,-1-1 0,-3-2 0,-5-2 0,0-3 0,-8-8 0,-21-30 0,-9-10 0,-20-29 0,1-2 0,1-1 0,0 0 0,6 7 0,6 13 0,6 11 0,8 13 0,4 9 0,4 5 0,1 4 0,0 1 0,-1 0 0,-1-2 0,-1-2 0,0 0 0,-3-3 0,7 8 0,-5-7 0,5 5 0,-2-3 0,-2-1 0,5 4 0,2 1 0,2 3 0,3 1 0,-2 0 0,1 1 0,-1-2 0,0 0 0,2 2 0,-3-2 0,32 28 0,8 12 0,29 30 0,2 7 0,0 3 0,-4-2 0,-5 0 0,-10-7 0,-5-5 0,-5-7 0,-4-8 0,-2-6 0,-3-5 0,-2-5 0,-2-4 0,-2-4 0,-3-4 0,-2-2 0,0-1 0,-1-2 0,2 1 0,0 1 0,0 0 0,2 3 0,1 2 0,3 4 0,4 5 0,0 2 0,1 3 0,-2-2 0,-1-1 0,-1-4 0,-8-8 0,-1-2 0,-13-11 0,-28-31 0,-17-17 0,-28-32 0,9 6 0,8 8 0,10 10 0,7 6 0,3 5 0,3 3 0,9 10 0,1 4 0,3 1 0,1 2 0,0 1 0,2-2 0,-1 0 0,1 1 0,1 2 0,0 2 0,2 4 0,0 1 0,3 1 0,1 3 0,4 1 0,0 1 0,0 2 0,-1-5 0,-1 0 0,0-1 0,1 2 0,0 2 0,1 1 0,23 17 0,-5 2 0,18 13 0,-12-6 0,-4-3 0,-3-5 0,0 0 0,-2-1 0,-2-1 0,0-1 0,0-1 0,-3-3 0,3 4 0,-2-3 0,1 2 0,-1-1 0,1-2 0,-5-3 0,4 1 0,-3 0 0,4 1 0,1 1 0,0 1 0,-1-1 0,0 0 0,1 1 0,0 0 0,1 1 0,0 1 0,-1-2 0,0 2 0,-1-1 0,-1 1 0,0-2 0,0 0 0,0 0 0,3 1 0,0 1 0,1 1 0,-1 1 0,1-1 0,0 1 0,1 1 0,1 0 0,2 2 0,0 1 0,2 1 0,2 3 0,3 2 0,1 2 0,-1-1 0,1 2 0,1-1 0,-2-1 0,0 0 0,-2-1 0,-2-1 0,1 1 0,1 1 0,0 1 0,4 2 0,1 2 0,2 0 0,1 0 0,-4-4 0,-3-3 0,-6-5 0,-5-5 0,0 0 0,-8-6 0,-22-3 0,5-5 0,-57-26 0,16-3 0,-8-8 0,-27-17 0,-5-7 0,-5-3 0,1-1 0,12 6 0,7 4 0,21 15 0,7 3 0,-14-11 0,2 0 0,6 4 0,4 4 0,4 2 0,12 9 0,3 2 0,6 5 0,-3-1 0,-1-2 0,-2 2 0,2-1 0,6 5 0,5 5 0,6 4 0,2 4 0,8 7 0,2 26 0,8 14 0,7 26 0,5 12 0,8 8 0,3 1 0,0-2 0,0-16 0,-4-12 0,-2-11 0,-1-8 0,-1-5 0,-1-6 0,-2 0 0,1-1 0,0-1 0,-2-3 0,-2-4 0,-4-5 0,-4-3 0,-1-2 0,-17-16 0,-10-14 0,-17-19 0,-9-9 0,-7-8 0,-1-3 0,1 1 0,10 11 0,15 16 0,14 17 0,4 4 0,10 13 0,-5 1 0,11 20 0,5 15 0,8 17 0,9 11 0,2-2 0,4 3 0,-2-10 0,-4-11 0,-3-10 0,-9-16 0,-3-5 0,-5-6 0,1-3 0,-5-23 0,-4-3 0,-4-20 0,-3 9 0,1 5 0,3 10 0,8 10 0,12 6 0,17 18 0,23 16 0,12 13 0,7 6 0,-5-3 0,-17-10 0,-13-10 0,-15-9 0,-9-8 0,-11-5 0,-23-20 0,-20-12 0,-9-7 0,-3-3 0,-18-13 0,14 10 0,0-1 0,-9-12 0,-16-17 0,12 4 0,12 7 0,14 7 0,12 11 0,5 3 0,4 5 0,3 3 0,1 1 0,1 1 0,2 2 0,-1-2 0,1 1 0,4 3 0,1 4 0,5 6 0,1 7 0,2 1 0,0 1 0,-1-1 0,0-5 0,-3-3 0,0-3 0,-1-1 0,1 0 0,-2 1 0,0 0 0,2 8 0,-2-5 0,1 6 0,-3-3 0,-1-2 0,-2 2 0,-2-1 0,3 3 0,-2 0 0,1 0 0,3 3 0,0 0 0,5 5 0,0 0 0,-3 8 0,-1 3 0,-3 5 0,1 4 0,1 0 0,2 0 0,0-2 0,1-1 0,0-1 0,2-1 0,1 0 0,2-3 0,0-1 0,0-5 0,-1 5 0,0-5 0,-2 5 0,1-1 0,1 1 0,0-2 0,1 0 0,0-1 0,-1 0 0,-3 4 0,-1 2 0,0 4 0,-1 1 0,3-2 0,-1 0 0,1 0 0,-1-2 0,3-6 0,-1 4 0,2-1 0,-4 7 0,3-5 0,-3 4 0,2-2 0,-2 4 0,-2 1 0,1-1 0,1-2 0,0-1 0,-1 2 0,0 4 0,-2 3 0,-1 2 0,-1-1 0,0 3 0,1-3 0,0 1 0,2-1 0,0-4 0,0 1 0,1-2 0,-1-1 0,-2 3 0,0 0 0,-1 1 0,1-1 0,1 0 0,0 2 0,0 2 0,0 0 0,2 0 0,0-2 0,2-5 0,0-3 0,2-2 0,2-5 0,0-5 0,14-24 0,4-3 0,16-22 0,1 5 0,3-4 0,0-1 0,-3 5 0,-3 2 0,-2 3 0,-2 4 0,-3-1 0,-7 5 0,-3 2 0,-2 4 0,-1 4 0,-3 5 0,-2 5 0,-3 4 0,-7 25 0,-8 13 0,-7 32 0,-2 5 0,-1 18 0,1 3 0,2-3 0,4-8 0,5-27 0,5-16 0,1-17 0,3-13 0,1-4 0,3-24 0,8-22 0,8-23 0,14-29 0,6-6 0,2 0 0,-4 11 0,-12 31 0,-8 22 0,-8 16 0,-4 12 0,-3 8 0,-1 13 0,-1 14 0,0 11 0,0 22 0,0 23 0,3-20 0,3 20 0,3-40 0,2 6 0,0-13 0,-2-10 0,-2-9 0,-2-7 0,-2-3 0,21-50 0,-18 32 0,17-35 0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55.818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7 24575,'7'-1'0,"-2"0"0,-2 0 0,-1-1 0,1 2 0,-1 0 0,1-1 0,1 0 0,-2 1 0,1 0 0,-1 0 0,2 0 0,-2 0 0,1 0 0,-1 0 0,2 0 0,-2 0 0,1 0 0,-1 0 0,1 0 0,-1 0 0,3 0 0,-3 0 0,3 0 0,-4 0 0,1 0 0,1 1 0,1 0 0,-3 1 0,1-1 0,1 1 0,-1 1 0,1-1 0,-1 1 0,1 1 0,-1-3 0,-1 1 0,3 0 0,-1 1 0,0 0 0,0 1 0,-1-2 0,2 1 0,-1 0 0,-1 0 0,1-1 0,0 1 0,0-1 0,-2 1 0,0-1 0,2-1 0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55.773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554 1107 24575,'-1'-61'0,"-2"-10"0,1 2 0,0-26 0,2-10 0,2-3 0,4 2 0,3 24 0,1 16 0,-2 14 0,-4 8 0,-2 21 0,0-2 0,0 12 0,-1-6 0,1-3 0,-2-2 0,0-2 0,0-2 0,0 2 0,0 6 0,0 6 0,0 6 0,4 47 0,7 5 0,5 40 0,5-5 0,1-4 0,-2-3 0,-2-11 0,1-9 0,-2-4 0,1 1 0,0 2 0,-1 2 0,-1 4 0,-4 1 0,-3 2 0,-4 0 0,-3-3 0,0-6 0,-2-7 0,0-11 0,0-9 0,0-8 0,0-7 0,0-6 0,0-39 0,0-13 0,0-38 0,0-1 0,0-7 0,0-5 0,0 31 0,0-17 0,0 32 0,0-9 0,0 11 0,0 20 0,0 4 0,0 4 0,0 0 0,0 3 0,0 4 0,0 2 0,0 0 0,0-3 0,0-5 0,0 2 0,0 2 0,0 5 0,0 6 0,0 2 0,11 15 0,14 13 0,13 13 0,11 9 0,4 8 0,0 2 0,0 5 0,-6 2 0,-8-7 0,-5-2 0,-6-7 0,-1-5 0,-2-4 0,-1-3 0,3-1 0,-2-5 0,-1-3 0,-1-2 0,-3-3 0,-1 0 0,0-2 0,-1-1 0,1-1 0,-1-1 0,-3-2 0,-5-2 0,0-3 0,-8-8 0,-21-30 0,-9-10 0,-20-29 0,1-2 0,1-1 0,0 0 0,6 7 0,6 13 0,6 11 0,8 13 0,4 9 0,4 5 0,1 4 0,0 1 0,-1 0 0,-1-2 0,-1-2 0,0 0 0,-3-3 0,7 8 0,-5-7 0,5 5 0,-2-3 0,-2-1 0,5 4 0,2 1 0,2 3 0,3 1 0,-2 0 0,1 1 0,-1-2 0,0 0 0,2 2 0,-3-2 0,32 28 0,8 12 0,29 30 0,2 7 0,0 3 0,-4-2 0,-5 0 0,-10-7 0,-5-5 0,-5-7 0,-4-8 0,-2-6 0,-3-5 0,-2-5 0,-2-4 0,-2-4 0,-3-4 0,-2-2 0,0-1 0,-1-2 0,2 1 0,0 1 0,0 0 0,2 3 0,1 2 0,3 4 0,4 5 0,0 2 0,1 3 0,-2-2 0,-1-1 0,-1-4 0,-8-8 0,-1-2 0,-13-11 0,-28-31 0,-17-17 0,-28-32 0,9 6 0,8 8 0,10 10 0,7 6 0,3 5 0,3 3 0,9 10 0,1 4 0,3 1 0,1 2 0,0 1 0,2-2 0,-1 0 0,1 1 0,1 2 0,0 2 0,2 4 0,0 1 0,3 1 0,1 3 0,4 1 0,0 1 0,0 2 0,-1-5 0,-1 0 0,0-1 0,1 2 0,0 2 0,1 1 0,23 17 0,-5 2 0,18 13 0,-12-6 0,-4-3 0,-3-5 0,0 0 0,-2-1 0,-2-1 0,0-1 0,0-1 0,-3-3 0,3 4 0,-2-3 0,1 2 0,-1-1 0,1-2 0,-5-3 0,4 1 0,-3 0 0,4 1 0,1 1 0,0 1 0,-1-1 0,0 0 0,1 1 0,0 0 0,1 1 0,0 1 0,-1-2 0,0 2 0,-1-1 0,-1 1 0,0-2 0,0 0 0,0 0 0,3 1 0,0 1 0,1 1 0,-1 1 0,1-1 0,0 1 0,1 1 0,1 0 0,2 2 0,0 1 0,2 1 0,2 3 0,3 2 0,1 2 0,-1-1 0,1 2 0,1-1 0,-2-1 0,0 0 0,-2-1 0,-2-1 0,1 1 0,1 1 0,0 1 0,4 2 0,1 2 0,2 0 0,1 0 0,-4-4 0,-3-3 0,-6-5 0,-5-5 0,0 0 0,-8-6 0,-22-3 0,5-5 0,-57-26 0,16-3 0,-8-8 0,-27-17 0,-5-7 0,-5-3 0,1-1 0,12 6 0,7 4 0,21 15 0,7 3 0,-14-11 0,2 0 0,6 4 0,4 4 0,4 2 0,12 9 0,3 2 0,6 5 0,-3-1 0,-1-2 0,-2 2 0,2-1 0,6 5 0,5 5 0,6 4 0,2 4 0,8 7 0,2 26 0,8 14 0,7 26 0,5 12 0,8 8 0,3 1 0,0-2 0,0-16 0,-4-12 0,-2-11 0,-1-8 0,-1-5 0,-1-6 0,-2 0 0,1-1 0,0-1 0,-2-3 0,-2-4 0,-4-5 0,-4-3 0,-1-2 0,-17-16 0,-10-14 0,-17-19 0,-9-9 0,-7-8 0,-1-3 0,1 1 0,10 11 0,15 16 0,14 17 0,4 4 0,10 13 0,-5 1 0,11 20 0,5 15 0,8 17 0,9 11 0,2-2 0,4 3 0,-2-10 0,-4-11 0,-3-10 0,-9-16 0,-3-5 0,-5-6 0,1-3 0,-5-23 0,-4-3 0,-4-20 0,-3 9 0,1 5 0,3 10 0,8 10 0,12 6 0,17 18 0,23 16 0,12 13 0,7 6 0,-5-3 0,-17-10 0,-13-10 0,-15-9 0,-9-8 0,-11-5 0,-23-20 0,-20-12 0,-9-7 0,-3-3 0,-18-13 0,14 10 0,0-1 0,-9-12 0,-16-17 0,12 4 0,12 7 0,14 7 0,12 11 0,5 3 0,4 5 0,3 3 0,1 1 0,1 1 0,2 2 0,-1-2 0,1 1 0,4 3 0,1 4 0,5 6 0,1 7 0,2 1 0,0 1 0,-1-1 0,0-5 0,-3-3 0,0-3 0,-1-1 0,1 0 0,-2 1 0,0 0 0,2 8 0,-2-5 0,1 6 0,-3-3 0,-1-2 0,-2 2 0,-2-1 0,3 3 0,-2 0 0,1 0 0,3 3 0,0 0 0,5 5 0,0 0 0,-3 8 0,-1 3 0,-3 5 0,1 4 0,1 0 0,2 0 0,0-2 0,1-1 0,0-1 0,2-1 0,1 0 0,2-3 0,0-1 0,0-5 0,-1 5 0,0-5 0,-2 5 0,1-1 0,1 1 0,0-2 0,1 0 0,0-1 0,-1 0 0,-3 4 0,-1 2 0,0 4 0,-1 1 0,3-2 0,-1 0 0,1 0 0,-1-2 0,3-6 0,-1 4 0,2-1 0,-4 7 0,3-5 0,-3 4 0,2-2 0,-2 4 0,-2 1 0,1-1 0,1-2 0,0-1 0,-1 2 0,0 4 0,-2 3 0,-1 2 0,-1-1 0,0 3 0,1-3 0,0 1 0,2-1 0,0-4 0,0 1 0,1-2 0,-1-1 0,-2 3 0,0 0 0,-1 1 0,1-1 0,1 0 0,0 2 0,0 2 0,0 0 0,2 0 0,0-2 0,2-5 0,0-3 0,2-2 0,2-5 0,0-5 0,14-24 0,4-3 0,16-22 0,1 5 0,3-4 0,0-1 0,-3 5 0,-3 2 0,-2 3 0,-2 4 0,-3-1 0,-7 5 0,-3 2 0,-2 4 0,-1 4 0,-3 5 0,-2 5 0,-3 4 0,-7 25 0,-8 13 0,-7 32 0,-2 5 0,-1 18 0,1 3 0,2-3 0,4-8 0,5-27 0,5-16 0,1-17 0,3-13 0,1-4 0,3-24 0,8-22 0,8-23 0,14-29 0,6-6 0,2 0 0,-4 11 0,-12 31 0,-8 22 0,-8 16 0,-4 12 0,-3 8 0,-1 13 0,-1 14 0,0 11 0,0 22 0,0 23 0,3-20 0,3 20 0,3-40 0,2 6 0,0-13 0,-2-10 0,-2-9 0,-2-7 0,-2-3 0,21-50 0,-18 32 0,17-35 0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55.774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0 24575,'17'16'0,"-1"0"0,-7-7 0,-1 0 0,-2-3 0,-1 0 0,0-1 0,-1-1 0,1 2 0,1 1 0,0 0 0,2 2 0,-1-1 0,0 1 0,-1-2 0,0 0 0,1 0 0,0 0 0,0 0 0,0 1 0,0 0 0,-1 1 0,1-2 0,-3-2 0,1-2 0,1 2 0,1 0 0,1 3 0,-1-1 0,0-1 0,-1 1 0,1 0 0,0-1 0,-1 0 0,0 1 0,0-1 0,0-2 0,-1 1 0,0 0 0,-1 0 0,2 2 0,2 0 0,2 1 0,0 1 0,0-1 0,0 2 0,-1-1 0,-1 0 0,1 0 0,0 0 0,0 0 0,-1-1 0,-1-2 0,0 1 0,0 0 0,-1-1 0,2 1 0,5 5 0,-5-6 0,5 5 0,-5-5 0,2 2 0,0 2 0,-2-3 0,7 6 0,-9-7 0,10 8 0,-5-2 0,4 4 0,1 1 0,-1-1 0,-1-1 0,0-2 0,-1 1 0,0-1 0,0 0 0,2 2 0,-1-2 0,1 2 0,1 0 0,0-1 0,0 0 0,-2-1 0,0-1 0,-1-1 0,0 0 0,1-1 0,-1 0 0,0-1 0,0 0 0,1 0 0,-1-1 0,-1-1 0,-3-1 0,-5-2 0,-16-19 0,0 3 0,-16-17 0,15 15 0,-3-3 0,8 7 0,-2-2 0,1 3 0,1 0 0,1 1 0,3 3 0,0 0 0,-2 1 0,1 1 0,-2-2 0,3 2 0,0-2 0,-1-1 0,0-1 0,0 0 0,2 1 0,-3-2 0,0 1 0,-1 0 0,1 0 0,3 3 0,-2-1 0,0-1 0,-2-3 0,-2-2 0,2 1 0,-2-1 0,4 5 0,1-1 0,1 4 0,-2-4 0,0 2 0,-2-4 0,1 2 0,0 0 0,1 1 0,2 2 0,-3-1 0,0 2 0,-2-2 0,1 1 0,1 0 0,1 1 0,-2-3 0,0 1 0,-3-2 0,0 0 0,1 2 0,3-2 0,2 5 0,0-4 0,-1 2 0,-1-3 0,-2-1 0,1 1 0,1 1 0,2 1 0,-1 2 0,1-3 0,-4 1 0,-1-6 0,-3 0 0,2 1 0,3 3 0,3 2 0,1 0 0,-3-1 0,0 0 0,-3-3 0,1 1 0,0 0 0,2 1 0,1 2 0,2 1 0,-3-2 0,1 1 0,-2-3 0,1 2 0,-1 0 0,1 0 0,1 1 0,1 1 0,-2-2 0,1 2 0,-2-3 0,0-1 0,0 1 0,1 0 0,-1 2 0,2 1 0,0-2 0,0 1 0,1 0 0,-1 1 0,-2-2 0,-1-1 0,-1-2 0,1 2 0,0 2 0,3 1 0,0 1 0,-1 0 0,0-2 0,-2-1 0,1-1 0,0 1 0,-1 0 0,4 1 0,-2 2 0,3 0 0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55.794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0 24575,'14'25'0,"-3"-4"0,-4-12 0,-1-2 0,-1-3 0,-1 0 0,1 0 0,-1 2 0,1-2 0,0 3 0,0-4 0,1 3 0,0-3 0,0 0 0,-1 0 0,2 0 0,-2-2 0,4 1 0,-3-1 0,3 1 0,-3-2 0,0 2 0,1 1 0,0 0 0,-1 1 0,0 0 0,0 1 0,0 1 0,0 0 0,-1-1 0,0-1 0,-1 2 0,0-2 0,0 2 0,-1 0 0,0-1 0,1 1 0,1-1 0,1 1 0,-1-2 0,-1 1 0,2 0 0,-2-1 0,0 2 0,1-1 0,-1 1 0,1 0 0,0 0 0,1 0 0,-2-1 0,1 0 0,1 0 0,-3-1 0,3 4 0,-2-5 0,-1 2 0,5 2 0,-2-3 0,2 4 0,-2-2 0,0-1 0,-1 1 0,1-1 0,0-1 0,0 0 0,-1 1 0,0-1 0,0 1 0,0 1 0,0 0 0,1 0 0,0-1 0,0 0 0,-1-1 0,0 0 0,1 1 0,0 0 0,1 0 0,-1 1 0,-1 0 0,1-1 0,0 0 0,0 0 0,1-1 0,1 0 0,-1 0 0,1 0 0,-1 1 0,0-1 0,1 2 0,0-1 0,1-1 0,1 1 0,-1-1 0,1 1 0,-2-1 0,0 0 0,-3-2 0,1 3 0,-1 0 0,1-1 0,2 2 0,-3-1 0,0-1 0,1 2 0,-2-2 0,2 3 0,-1-3 0,2 2 0,0 0 0,-1-1 0,0 0 0,1 2 0,1 1 0,2 1 0,0-1 0,-3-2 0,0 0 0,-1 0 0,0 0 0,-2 0 0,-1 0 0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55.795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1 24575,'0'0'0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55.796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1 24575,'0'0'0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55.775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240 337 24575,'104'-3'0,"-32"-1"0,5-2 0,20-2 0,4-2 0,12-3 0,0-1 0,-18-1 0,-2 0 0,4-1 0,-2 0 0,-9 3 0,-2 0 0,1-1 0,-1 1 0,-3 0 0,-1 1 0,-3 2 0,-1-1 0,2 1 0,-2 0 0,-10 2 0,-2 1 0,57-7 0,-19 1 0,-20 2 0,4 1 0,-4 0 0,-4 1 0,-14 1 0,-32 4 0,-14 2 0,-14 1 0,-50 1 0,-27 0 0,8 1 0,-6 2 0,-10 2 0,-3 2 0,-8 3 0,-4 3 0,-11 3 0,-3 2 0,-8 4 0,-1 1 0,37-6 0,-1 0 0,0 0 0,0 2 0,-1 0 0,2-1 0,-27 8 0,3-1 0,13-3 0,2-1 0,10 0 0,3 0 0,13-3 0,3 0 0,-47 19 0,19-2 0,14-3 0,-8 5 0,7-2 0,7-1 0,16-8 0,16-9 0,10-4 0,11-5 0,8-3 0,4-2 0,4-3 0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55.776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596 1561 24575,'-15'8'0,"40"-12"0,37-15 0,20-8 0,-8 2 0,6-3 0,4-1-669,18-5 0,4-2 1,2 1 668,6-2 0,0 0 0,-4 3 0,-22 8 0,-3 2 0,-4 2 323,17-3 0,-7 3-323,-18 5 0,-5 3 331,25-6-331,-14 2 0,-33 5 0,-37 9 1029,-14 3-1029,-31 12 0,-67 27 0,9-3 0,-13 6 0,9-3 0,-6 3 0,-5 2-458,15-6 1,-4 2 0,-1 0 0,2 0 457,4-2 0,1-1 0,1 1 0,3-2 0,-17 9 0,4-2 0,5-1 0,-16 7 0,11-3 0,33-14 0,7-3 0,-30 15 0,46-24 0,40-12 0,42-16 0,17-9 0,15-8 0,5-1 0,11-5 0,5-1-133,-1-1 0,5-2 1,5-2-1,1 1 133,-9 3 0,3-1 0,1-1 0,0 1 0,-2 1 0,18-7 0,0 1 0,-2 0 0,-4 2-190,16-6 1,-3 1 0,-8 3 189,-23 9 0,-5 1 0,-6 3 0,3-2 0,-9 2 0,35-11 0,-70 19 0,-80 20 0,-24 15 0,-17 7 0,3 2 0,-8 3 0,-3 2 245,-16 8 1,-4 3-1,-1 1-245,25-8 0,-1 2 0,0 0 0,3-1 0,-18 8 0,2-1 0,5-1 197,17-6 1,3-2-1,5-1-197,-14 5 0,10-3 0,-16 6 0,57-18 0,90-31 0,21-12 0,17-8 0,0-1 0,9-4 0,5-3-77,-11 4 1,4-2 0,2-1 0,-1 0 76,-2 1 0,0 0 0,-1 0 0,-2 0 0,21-6 0,-4 0 0,-5 3 0,-21 7 0,-5 2 0,-5 2 0,8-4 0,-7 3 0,-12 5 0,-11 3 0,-13 1 0,-72 10 0,-42 17 0,-23 9 0,8 0 0,-9 3 0,-5 2-19,9-1 1,-5 1-1,-2 1 1,-1 2 18,-5 2 0,-3 1 0,2 1 0,2-1 0,13-4 0,1 1 0,3-2 0,3 0-13,-15 3 1,4-2 0,6-1 12,-12 3 0,11-3 0,-28 6 0,48-11 0,70-13 0,61-15 0,41-14 0,-16 6 0,8-2 0,2-1 453,11-2 0,2 0 0,-1 0-453,1-1 0,-1 1 0,-8 1 20,3 1 0,-11 3-20,-24 5 0,-8 2 0,10-6 0,-151 21 0,-13 9 0,-17 7 0,7 0 0,-8 4 0,-4 2-364,19-4 1,-5 3 0,1 0 0,4 1 363,-19 7 0,5 1 0,3-1 0,12-3 0,4-1 0,6-1 286,-9 3 0,13-1-286,-3 8 0,144-18 0,16-20 0,22-10 0,7-3 0,3-2 0,8-3 0,6-2 0,3-2-508,-8 2 1,5-3-1,3 0 1,-1-1-1,-3 0 508,-7 0 0,0-1 0,-1 0 0,-3 0 0,-3 1 0,7-2 0,-2 0 0,-4 1 0,-5 1 337,9-1 1,-5 1 0,-9 1-338,4-1 0,-10 1 0,-14 7 0,-25-1 0,-44 5 0,-70 22 0,-44 18 0,8-2 0,-12 5 0,-6 4-548,7-2 0,-6 3 0,-3 2 0,2 0 548,1 1 0,0 0 0,2 1 0,2 0 0,12-5 0,2 1 0,3-1 0,3-1 748,-10 4 1,4-1 0,7-3-749,-5 2 0,11-2 285,-19 16-285,167-52 0,14-14 0,21-9 0,7-4 0,-1 1 0,6-4 0,5-2 0,2 0-500,-9 1 1,4-1 0,2-1 0,-1 0 0,-2 0 499,-9 3 0,-1 0 0,-2 1 0,-2 0 0,-3 1 0,6-3 0,-3 2 0,-4 1 0,-2 1 732,16-4 0,-4 2 0,-13 3-732,-10 4 0,-21 2 111,-32-4-111,-112 41 0,-62 25 0,55-15 0,-8 3 0,-5 3 0,-4 2-513,3-1 0,-6 2 0,-2 2 0,0 0 0,3 0 513,7-1 0,1 1 0,2 0 0,1-1 0,3 0 0,-9 3 0,2-1 0,3-1 0,6-2 818,-6 2 0,7-2 0,7-3-818,-4 2 0,10-4 0,14-7 0,16-1 0,28-3 0,126-37 0,-31 2 0,13-5 0,4-1 0,-2-1 0,5-2 0,3-1 0,0 0 425,9-5 1,1-1-1,1 0 1,-3 0-426,-7 4 0,-2-1 0,-2 1 0,-3 1 0,12-4 0,-5 1 0,-6 3 0,10-4 0,-12 4 0,23-6 0,-59 13 0,-79 21 0,-28 13 0,-16 9 0,-6 3 0,-9 5 0,-5 3-409,6-2 1,-5 3 0,-2 2 0,0-1 408,-8 4 0,-1 1 0,0 0 0,2-1 0,9-4 0,2 0 0,1-1 0,4-1 378,-11 4 0,4-1 1,6-3-379,-10 5 0,10-4 0,23-9 0,8-3 0,-11 9 0,145-43 0,-9-7 0,16-8 0,7-1 0,1 0 0,6-2 0,5-2 0,0-1-168,8-2 1,2-2 0,2-1 0,2 0 167,-18 5 0,3-2 0,0 1 0,-1 0 0,-2 1 0,14-4 0,-1 2 0,-2 0 0,-4 1 0,-14 4 0,-3 0 0,-2 2 0,-3 0 12,16-4 1,-4 1-1,-16 4-12,19-10 0,-133 35 0,-31 16 0,-19 8 0,-3 3 0,-10 4 0,-8 4-577,-5 4 0,-9 3 0,-4 3 1,1 0 576,25-8 0,-2 0 0,1 1 0,0 0 0,1 0 0,-22 7 0,0 1 0,3-1 0,4-2 556,-13 5 0,6-1 0,11-5-556,3 0 0,15-6 0,-7 5 0,103-32 0,59-25 0,30-18 0,-17 8 0,5-3 0,2-1-219,14-5 1,3-3 0,-2 0 218,-7 2 0,-2 0 0,-3 1 0,24-11 0,-8 3 1228,-27 9 0,-10 3-1228,1-11 480,-138 20-480,-41 16 0,-25 9 0,45 1 0,-6 1 0,-4 2 0,-1 0-432,-11 1 1,-4 1-1,0 1 1,2 1 431,8-1 0,1 1 0,2 1 0,1 0 0,-23 5 0,2 0 0,12-1 351,9-2 0,7-1-351,-25 8 0,46-13 0,143-44 0,23-1 0,19-3 0,-17 8 0,8-2 0,2 1-167,-17 5 1,4 1-1,-1 0 1,-6 2 166,2 0 0,-4 2 0,-5 2 864,14-5 1,-9 2-865,-15 5 0,-11 2 0,-12-6 0,-117 22 0,-29 15 0,-20 8 0,12 1 0,-9 3 0,-1 2-299,27-5 1,-1 0 0,0 2 0,3-1 298,-24 8 0,3-1 0,6 0 0,18-5 0,5-1 0,5-1 343,-21 5 0,15-5-343,14-5 0,117-42 0,16-1 0,19-5 0,3-1 0,7-5 0,4 0 0,1-2-165,1 0 1,2-2 0,-5 3 164,23-9 0,-9 4 603,-31 10 0,-7 3-603,30-14 0,-86 20 0,-115 27 0,9 9 0,-12 5 0,4 2 0,-7 3 0,8-1 0,2-1 0,3 2 0,-28 9 0,10-2 0,13-6 525,1 1-525,69-15 0,118-34 0,0-2 0,10-3 0,7-3 0,2-2 0,0-1 0,-3 0 0,-16 6 0,-8 2 0,27-10 0,-40 8 0,-114 17 0,-20 13 0,-12 6 0,-22 2 0,-6 4 0,-8 1 0,1 2 0,15 2 0,6 0 0,18-4 0,5 0 0,-22 5 0,85-14 0,97-20 0,-21 4 0,7-2 0,10-2 0,-1-1 0,-11 1 0,-5 1 0,31-8 0,-37 6 0,-70 8 0,-68 6 0,9 3 0,-7 0 0,-10 0 0,0 2 0,7 0 0,4 1 0,-39 5 0,51 0 0,65-6 0,64-14 0,42-8 0,-51 7 0,-1-1 0,42-11 0,-36 7 0,-43 7 0,-71 6 0,-61 9 0,39 2 0,-1 0 0,-3 2 0,3 1 0,-38 10 0,36-6 0,44-5 0,106-19 0,-1-3 0,-11 1 0,-2-1 0,1-4 0,-27 8 0,-34 6 0,-39 8 0,-29 8 0,-15 7 0,2 3 0,21-4 0,22-4 0,19-7 0,21-3 0,20-5 0,12-2 0,1-2 0,-9 1 0,-12 0 0,-12 3 0,-44 1 0,4 0 0,-25 0 0,27 0 0,21 0 0,64-13 0,7-3 0,49-12 0,-39 5 0,-19 5 0,-46 10 0,-36 4 0,-26 4 0,-12 0 0,8 1 0,20 1 0,25-1 0,72-5 0,7-4 0,39-6 0,-33 0 0,-20 5 0,-27 4 0,-34 3 0,-11 2 0,-46 7 0,2 5 0,-10 4 0,17 0 0,31-7 0,27-4 0,35-3 0,41-11 0,39-11 0,-43 4 0,2-2 0,0-2 0,-2-1 0,-4 2 0,-3 0 0,44-12 0,-29 8 0,-22 6 0,-23 8 0,-15 3 0,-8 3 0,0 0 0,6-3 0,9-1 0,10-2 0,0 1 0,-4 2 0,-9 3 0,-13 1 0,-49 17 0,-32 15 0,13-7 0,-3 2 0,-1 3 0,0 0 0,-48 24 0,30-13 0,25-12 0,28-12 0,27-9 0,51-13 0,68-22 0,-9 0 0,6-3 0,-25 5 0,2 0 0,-7 1 0,6-1 0,-8 3 0,-5 1 0,-4 2 0,10-4 0,-3 3 0,31-9 0,-69 16 0,-71 17 0,-59 20 0,14-1 0,-6 4 0,-13 6 0,-1 3 0,2 1 0,2-1 0,10-5 0,5-1 0,-20 8 0,49-17 0,77-19 0,21-11 0,14-6 0,39-11 0,11-5 0,-26 7 0,3-2 0,0 0 0,-4 1 0,-1-1 0,-3 2 0,31-9 0,-9 3 0,-26 9 0,-9 2 0,31-8 0,-43 10 0,-48 12 0,-71 20 0,-10 5 0,-11 6 0,-16 4 0,-3 4 0,-4 2 0,2 0 0,22-6 0,10-2 0,-3 3 0,63-14 0,99-22 0,-15-4 0,8-3 0,22-6 0,4-3 0,2-2 0,-3-2 0,-18 5 0,-4 0 0,-7 2 0,-9 1 0,4 1 0,-54 6 0,-127 32 0,10 3 0,-9 3 0,24-6 0,-2 2 0,0 0 0,0 2 0,0 0 0,4 0 0,-19 6 0,9-3 0,-27 9 0,47-11 0,86-13 0,37-11 0,18-8 0,25-3 0,7-3 0,8-2 0,0-2 0,-9-1 0,-6 0 0,-26 4 0,-6 2 0,27-6 0,-53 7 0,-92 7 0,-21 7 0,-16 3 0,-28 5 0,-7 2 0,38-3 0,-1 2 0,2 0 0,-34 8 0,6 0 0,21-2 0,9-2 0,-14 3 0,30-5 0,119-23 0,12-5 0,8-1 0,-12 3 0,2-1 0,41-11 0,0 0 0,14-3 0,-55 12 0,-2 1 0,37-8 0,-70 14 0,-45 8 0,-50 11 0,-25 9 0,-1 4 0,18-2 0,36-9 0,62-12 0,72-18 0,-32 5 0,2-2 0,8-2 0,-3-1 0,35-15 0,-35 5 0,-46 6 0,-120 7 0,-3 9 0,-12 3 0,29 1 0,-2 0 0,0 0 0,-41 1 0,3 2 0,24 0 0,5 3 0,15 1 0,4 1 0,5-1 0,6 1 0,-12 3 0,94-9 0,75-11 0,-31 2 0,3-1 0,1-1 0,-1-1 0,42-9 0,-33 6 0,-28 5 0,-33 5 0,-57 2 0,-71 7 0,36 1 0,-8 3 0,-31 9 0,2 1 0,41-8 0,3 1 0,-14 7 0,10-2 0,17-6 0,10 1 0,52-6 0,58-10 0,49-12 0,-44 4 0,3-1 0,-2-1 0,-2 0 0,48-13 0,-32 9 0,-28 6 0,-26 5 0,-26 5 0,-34 2 0,-25 1 0,-16 5 0,1 2 0,14 5 0,33-5 0,31-3 0,58-15 0,12-5 0,3-2 0,22-6 0,-19 3 0,-6 0 0,-13 1 0,8-2 0,-31 8 0,-36 4 0,-53 9 0,-22 2 0,-11 2 0,12 2 0,27 0 0,34-2 0,42-4 0,31-7 0,20-5 0,-5-2 0,-22 1 0,-18 4 0,-31 5 0,-48 4 0,-9 7 0,-23 1 0,27 2 0,6 0 0,11-1 0,10-2 0,64-2 0,20-5 0,43-4 0,-18-4 0,-13-3 0,-21 1 0,-16 3 0,-23 4 0,-21 1 0,-25 3 0,-20 2 0,-11 3 0,3 2 0,16-2 0,26-2 0,89-13 0,5-5 0,-13 4 0,1 0 0,27-11 0,-32 6 0,-27 5 0,-43 6 0,-44 3 0,-34 4 0,-20 3 0,7 4 0,27 1 0,41-5 0,119-13 0,0-6 0,-8 1 0,2-2 0,20-9 0,-28 4 0,-28 7 0,-30 8 0,-29 2 0,-21 3 0,-12 1 0,-9 5 0,25-2 0,5 2 0,99-6 0,13-2 0,-13 0 0,3-2 0,-14 0 0,-3-1 0,39-4 0,-34 1 0,-22 3 0,-40 2 0,-48 4 0,-60 12 0,39-5 0,-3 2 0,1 2 0,1 0 0,-41 11 0,8 0 0,54-12 0,36 3 0,99-14 0,-19-3 0,6-3 0,12-1 0,1-2 0,-13-1 0,-4 0 0,-6-1 0,-4 0 0,26-3 0,-30 5 0,-33 2 0,-74 5 0,-55 4 0,33 1 0,-5 2 0,-5 2 0,1 1 0,13 1 0,4 0 0,-42 9 0,58-9 0,48-4 0,72-9 0,41-8 0,-49 3 0,1-1 0,55-12 0,-27 2 0,-33 5 0,-33 7 0,-35 2 0,-39 5 0,-20 0 0,-7 0 0,11 0 0,20 0 0,33 0 0,71-6 0,3 1 0,45-6 0,-38 1 0,-14 2 0,-15 0 0,-14 4 0,-12 2 0,-9 2 0,-3 0 0,-1 0 0,-22 0 0,5 0 0,-16 0 0,9 0 0,7 0 0,0 0 0,2 0 0,-1 0 0,0 0 0,-3 0 0,-3 0 0,-4 0 0,-2 0 0,0 0 0,1 0 0,6 0 0,4 0 0,5 0 0,1 0 0,-1 0 0,0 0 0,-4 0 0,1 0 0,-1 1 0,0 0 0,1 0 0,-1-1 0,0 0 0,-2 0 0,0 0 0,-1 1 0,-1 0 0,-2 1 0,-3-1 0,-3 0 0,-1 1 0,0 0 0,1 1 0,3-1 0,0 1 0,3 0 0,-5 1 0,3-2 0,-7 3 0,5-3 0,-2 0 0,5 0 0,4 0 0,5 0 0,2-1 0,0 2 0,2-3 0,24-2 0,4-3 0,27-5 0,-13 3 0,0 0 0,-10 2 0,-4 1 0,-5 0 0,-3 2 0,-2 0 0,1 0 0,0 1 0,2-1 0,1 0 0,1 1 0,0-2 0,1 1 0,1 0 0,-1-1 0,1 0 0,-1 1 0,-1 1 0,1-2 0,-3 2 0,1-1 0,-1 1 0,0 1 0,1 0 0,1 0 0,-2 0 0,0 0 0,-3 0 0,-2 0 0,1 0 0,1 0 0,1 0 0,2 0 0,-3 0 0,0 0 0,-1 0 0,-1 0 0,0 0 0,-1 0 0,0 0 0,1 0 0,-1 0 0,1 0 0,-2 0 0,1 0 0,0 0 0,4 1 0,2 0 0,1 0 0,-1 0 0,-2 0 0,-3 0 0,-3 0 0,1 0 0,-1 0 0,0 0 0,1 0 0,4 0 0,-6 0 0,10 0 0,-4 0 0,5 0 0,-6 0 0,0 0 0,-5 1 0,1-1 0,-1 0 0,-3-1 0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55.777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1 603 24575,'19'-13'0,"-3"2"0,-4 2 0,0 1 0,-2 0 0,0 1 0,-1 1 0,0 1 0,-1 1 0,0 0 0,-2 1 0,-1 0 0,2-1 0,-1 0 0,2-1 0,-2 0 0,-1 1 0,1-1 0,0 2 0,0 1 0,0-2 0,0 0 0,0 0 0,0-1 0,1 1 0,1 0 0,-1 0 0,-1 2 0,0-1 0,-1 1 0,2-2 0,0 1 0,0-2 0,3 0 0,-4 3 0,5-3 0,-8 5 0,6-4 0,-5 2 0,4-1 0,0-1 0,-1 1 0,1 0 0,-2 1 0,1-1 0,0 0 0,0 1 0,-1-2 0,0 2 0,-1-1 0,2-1 0,0 1 0,-1 0 0,2 0 0,-4 0 0,4 0 0,-2 0 0,-1 0 0,2 0 0,-2 1 0,1-1 0,2-1 0,-1 1 0,1 0 0,-2 2 0,0-1 0,2-1 0,-1 0 0,1-1 0,-2 2 0,0 1 0,1-2 0,0 1 0,1-1 0,-1 0 0,1 0 0,-1 1 0,-1 1 0,0 0 0,0-1 0,1 1 0,0-2 0,-1 2 0,2-1 0,-1 0 0,2 0 0,-1-1 0,2 1 0,0-1 0,0 1 0,0 0 0,-2 1 0,-1-1 0,-2 1 0,2 0 0,2-1 0,1 0 0,1-1 0,0 1 0,-1 0 0,-2 1 0,0 1 0,-4-1 0,7-1 0,-4-1 0,5 0 0,-1 0 0,0 2 0,0-1 0,-1 0 0,1 1 0,-2-1 0,-1 0 0,-1 1 0,-1 1 0,0-1 0,2-1 0,0-1 0,1 1 0,0 0 0,0-1 0,0 1 0,1-1 0,0 0 0,2 0 0,-1 0 0,-2 1 0,4-3 0,-2 1 0,2 0 0,-2 0 0,-2 2 0,2-1 0,-1 0 0,-1 0 0,1 0 0,-1 0 0,1 0 0,0 0 0,-2 0 0,0 1 0,-1-1 0,3 0 0,2-1 0,1 0 0,1-1 0,-3 2 0,1-2 0,-3 3 0,2-2 0,-1 2 0,6-2 0,3-1 0,-1 2 0,-3-1 0,-6 2 0,1 0 0,1 0 0,-1-1 0,1 0 0,-1 1 0,-1 0 0,1 0 0,0 0 0,0 0 0,2 0 0,-2 0 0,0-1 0,1 1 0,3 0 0,-4-1 0,3 1 0,-5 0 0,2 0 0,1 0 0,0 0 0,-1 0 0,1 1 0,2-3 0,-4 4 0,7-4 0,-5 2 0,5-1 0,0 0 0,-3 1 0,1 0 0,1-2 0,-1 1 0,-1 0 0,0 0 0,3 0 0,3 0 0,2 0 0,0 0 0,-4 1 0,3 0 0,6-1 0,-7 1 0,12-1 0,-10 1 0,8-1 0,2 0 0,0 1 0,3 0 0,0 1 0,1-1 0,4 0 0,7 1 0,-15 1 0,15 0 0,-13 0 0,5 0 0,-5 0 0,-7 0 0,-14 0 0,-1 0 0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55.778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912 1054 24575,'22'0'0,"-4"0"0,-6 0 0,-1 1 0,1 1 0,0 2 0,-3 0 0,-1 0 0,0-1 0,0 0 0,2 0 0,4 1 0,1-1 0,1 1 0,-2-2 0,-4 1 0,-1-1 0,-3 0 0,0 1 0,0-1 0,1 2 0,0-3 0,0 2 0,2 1 0,-1-1 0,4 2 0,-1-2 0,-1 1 0,-2-1 0,-1-1 0,-2 0 0,3-1 0,-3 1 0,3 0 0,-3 0 0,1-1 0,2 3 0,-2-1 0,3 2 0,2 1 0,1 1 0,1-1 0,-2-1 0,-4-2 0,-1-1 0,-1-1 0,3 1 0,-1 0 0,1 0 0,-2 0 0,1 0 0,-1 0 0,2-1 0,-2 0 0,2-1 0,-1 0 0,0 0 0,1 0 0,1 0 0,1 0 0,2 0 0,1-2 0,1 0 0,0-1 0,0-1 0,-3 1 0,-1 0 0,-3 0 0,-2 2 0,2-4 0,-3 3 0,3-3 0,-1 1 0,0 0 0,1 0 0,-2 0 0,0 1 0,3-2 0,-4 1 0,4 0 0,-3 1 0,3-1 0,0 1 0,-1 1 0,1 0 0,-3 0 0,1-1 0,2-1 0,-1 1 0,1-1 0,-3 2 0,-25 6 0,11-2 0,-20 3 0,18-3 0,2 1 0,0 0 0,1 0 0,2-1 0,0 0 0,0-1 0,0 0 0,-3 2 0,2-2 0,-2 2 0,5-1 0,-3 0 0,0 0 0,1 0 0,-2-1 0,3 1 0,-1 0 0,-4 1 0,-1-1 0,-3 2 0,2-1 0,0-1 0,-2 0 0,7 0 0,-6 1 0,2-1 0,-1 1 0,-3-1 0,4 0 0,0 1 0,-1-1 0,0 1 0,-2-1 0,-1 1 0,1-1 0,2 0 0,1-1 0,2-1 0,1 0 0,-2 1 0,0 0 0,-2 0 0,-1 0 0,3-1 0,0 0 0,2 0 0,1 0 0,1 0 0,0-6 0,2 2 0,-1-6 0,3 4 0,1 0 0,-1-2 0,0 1 0,-1-1 0,1 2 0,-1 0 0,1-1 0,0-1 0,-1-1 0,0-1 0,0 1 0,-1-1 0,1 2 0,0 1 0,-1 0 0,0 1 0,0 0 0,1 0 0,-3-1 0,3 3 0,-2-2 0,0 1 0,2 1 0,-4-3 0,4 2 0,-1-1 0,-1 1 0,0 0 0,1 0 0,-1 0 0,0-1 0,0 1 0,0 0 0,0 0 0,1 0 0,-1 1 0,-1 0 0,1-2 0,-1 1 0,0-3 0,0 2 0,0 0 0,-1-1 0,0 2 0,-1-1 0,1 0 0,0-1 0,-1 1 0,3 1 0,-3-1 0,1-1 0,0-1 0,0-1 0,1 2 0,-2-1 0,1 0 0,-1 0 0,1 1 0,1-1 0,0 1 0,0 0 0,0 0 0,0 1 0,0 0 0,0 0 0,0 0 0,0-1 0,-1-1 0,-1 0 0,-1-1 0,-1 0 0,0-2 0,-1-1 0,0 0 0,0-1 0,0-1 0,0-1 0,-1 1 0,2 1 0,-1 0 0,2 1 0,-1 2 0,0-1 0,0 1 0,-1-1 0,1 0 0,0 1 0,1-1 0,-1 1 0,0-1 0,-1 1 0,-1-2 0,1 0 0,-1-1 0,-2-6 0,3 7 0,-6-10 0,3 5 0,-8-9 0,-4-8 0,-7-4 0,-7-6 0,-2 5 0,-16-4 0,-13-1 0,-14-5 0,31 19 0,11 8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09.455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0 24575,'17'16'0,"-1"0"0,-7-7 0,-1 0 0,-2-3 0,-1 0 0,0-1 0,-1-1 0,1 2 0,1 1 0,0 0 0,2 2 0,-1-1 0,0 1 0,-1-2 0,0 0 0,1 0 0,0 0 0,0 0 0,0 1 0,0 0 0,-1 1 0,1-2 0,-3-2 0,1-2 0,1 2 0,1 0 0,1 3 0,-1-1 0,0-1 0,-1 1 0,1 0 0,0-1 0,-1 0 0,0 1 0,0-1 0,0-2 0,-1 1 0,0 0 0,-1 0 0,2 2 0,2 0 0,2 1 0,0 1 0,0-1 0,0 2 0,-1-1 0,-1 0 0,1 0 0,0 0 0,0 0 0,-1-1 0,-1-2 0,0 1 0,0 0 0,-1-1 0,2 1 0,5 5 0,-5-6 0,5 5 0,-5-5 0,2 2 0,0 2 0,-2-3 0,7 6 0,-9-7 0,10 8 0,-5-2 0,4 4 0,1 1 0,-1-1 0,-1-1 0,0-2 0,-1 1 0,0-1 0,0 0 0,2 2 0,-1-2 0,1 2 0,1 0 0,0-1 0,0 0 0,-2-1 0,0-1 0,-1-1 0,0 0 0,1-1 0,-1 0 0,0-1 0,0 0 0,1 0 0,-1-1 0,-1-1 0,-3-1 0,-5-2 0,-16-19 0,0 3 0,-16-17 0,15 15 0,-3-3 0,8 7 0,-2-2 0,1 3 0,1 0 0,1 1 0,3 3 0,0 0 0,-2 1 0,1 1 0,-2-2 0,3 2 0,0-2 0,-1-1 0,0-1 0,0 0 0,2 1 0,-3-2 0,0 1 0,-1 0 0,1 0 0,3 3 0,-2-1 0,0-1 0,-2-3 0,-2-2 0,2 1 0,-2-1 0,4 5 0,1-1 0,1 4 0,-2-4 0,0 2 0,-2-4 0,1 2 0,0 0 0,1 1 0,2 2 0,-3-1 0,0 2 0,-2-2 0,1 1 0,1 0 0,1 1 0,-2-3 0,0 1 0,-3-2 0,0 0 0,1 2 0,3-2 0,2 5 0,0-4 0,-1 2 0,-1-3 0,-2-1 0,1 1 0,1 1 0,2 1 0,-1 2 0,1-3 0,-4 1 0,-1-6 0,-3 0 0,2 1 0,3 3 0,3 2 0,1 0 0,-3-1 0,0 0 0,-3-3 0,1 1 0,0 0 0,2 1 0,1 2 0,2 1 0,-3-2 0,1 1 0,-2-3 0,1 2 0,-1 0 0,1 0 0,1 1 0,1 1 0,-2-2 0,1 2 0,-2-3 0,0-1 0,0 1 0,1 0 0,-1 2 0,2 1 0,0-2 0,0 1 0,1 0 0,-1 1 0,-2-2 0,-1-1 0,-1-2 0,1 2 0,0 2 0,3 1 0,0 1 0,-1 0 0,0-2 0,-2-1 0,1-1 0,0 1 0,-1 0 0,4 1 0,-2 2 0,3 0 0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55.779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995 708 24575,'75'0'0,"0"-1"0,13 0 0,6 3 0,24 6 0,6 6-483,-36 0 0,2 2 1,0 4 482,6 4 0,0 3 0,-1 3 0,-6 1 0,-1 2 0,-1 2 0,1 0 0,-1 2 0,0 0 0,-4-1 0,-1 2 0,-1-1 0,-4-1 0,0 0 0,-1 0 0,1 1 0,0 0 0,-1-1 28,29 15 0,-2-1-28,-3-2 0,-2-1 169,-7-3 1,-3-2-170,-11-5 0,-3-2 0,-7-4 0,-3 0 0,44 23 725,-19-6-725,-18-7 328,-25-14-328,-15-8 0,-14-8 0,-7-4 0,-79-42 0,5 0 0,-11-7 0,-12-5 0,-12-5 0,-3-3-582,15 9 0,-2-1 0,-2-1 0,-2-2 582,-13-5 0,-2-1 0,-3-1 0,-1 0 0,16 7 0,-2 0 0,-1-1 0,0 1 0,0 0-481,-1 0 0,1-1 0,-1 1 0,0 0 0,-1 1 481,-2-2 0,-1 0 0,1 1 0,0 0 0,3 3 0,-13-6 0,2 2 0,3 2 0,2 3-179,13 6 0,2 3 0,2 1 1,2 3 178,-13-3 0,3 4 0,4 2 0,-21-2 0,7 5 0,14 6 0,7 3 963,18 5 1,7 3-964,-21-1 2590,26 3-2590,28 5 931,14 2-931,14 0 0,52 3 0,11 7 0,16 6 0,10 0 0,12 4 0,6 3-583,-6-1 1,5 4 0,4 0 0,3 3 582,-12-3 0,4 2 0,1 0 0,0 2 0,1 0 0,1 2 0,2 0 0,-1 2 0,0-1 0,-3 2 0,-6-2 0,-1 0 0,-2 1 0,-2 0 0,-4 0-165,5 2 0,-3 0 0,-4-1 0,-3 0 165,8 5 0,-6-2 0,-6-1 0,6 5 0,-9-2 0,-20-10 0,-4-2 0,42 18 0,-52-24 2244,-6-6-2244,-26-10 745,1 1-745,-6-2 0,-5-2 0,-3-1 0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55.780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1589 773 24575,'30'-14'0,"74"12"0,6 17 0,20 10 0,-40-7 0,5 2 0,6 4 0,1 1-656,-3 2 1,3 2-1,2 2 1,1 1 0,0 1 255,2 2 1,2 1 0,-1 1 0,0 1 0,-3 0 399,-4-1 0,-2 0 0,-1 1 0,-2-1 0,-2 1 115,10 5 0,-2 0 1,-4 0-1,-5-2-115,4 2 0,-6-1 0,-4-1 542,22 11 1,-9-3-543,-25-11 0,-8-3 0,13 8 0,-32-15 2689,-33-17-2689,-29-13 1038,-46-22-1038,-19-8 0,-19-8 0,-1 0 0,-11-4 0,-9-2-656,21 10 1,-6-1-1,-6-2 1,-3 0 0,-2-1 404,18 7 0,-3 0 0,-2-2 0,-3 1 0,0 0 1,-1-1-1,-1 1 251,-9-2 0,-1-1 0,-3 1 0,0 0 0,1 0 0,0 0 0,2 1-366,5 2 0,1 0 0,0 1 0,1 0 0,1 1 0,3 0 0,1 0 366,-2 0 0,0 0 0,2 1 0,3 0 0,4 2 0,4 1-141,-14-4 0,5 2 1,5 1-1,7 2 141,3 0 0,6 2 0,4 0 0,-20-6 0,9 2 0,-17-7 3276,37 9-2537,110 36-739,28 12 0,21 9 0,-8-2 0,12 4 0,4 2 0,-7-1 220,5 0 0,-5 0 0,14 5-220,-6-2 0,12 4 0,8 3 0,4 2 0,-1 0 0,-6-3-420,-11-4 1,-2 0-1,-1-1 1,0 0-1,0 1 1,3 0 419,7 4 0,2 0 0,2 1 0,-1 0 0,-2-1 0,-2 0 0,-10-4 0,1 0 0,-1 0 0,-3-1 0,-6-1 0,-7-3-40,25 10 1,-11-3 0,-8-2 39,10 5 0,-9-3 0,-17-9 0,-12-1 0,-13 9 2187,-134-26-2187,11-16 0,-16-6 0,-8-3 0,-3-1 0,-9-3 0,-4-1 0,-1-2 319,12 2 1,-3-2-1,-1 0 1,0-2-1,0 1-319,2-2 0,-2 0 0,2 0 0,1-1 0,5 2 0,-4-2 0,3 0 0,4 1 0,6 1 16,-1-1 1,6 2 0,5 0-17,-19-4 0,9 1 0,23 6 0,10 1 0,1-9 0,155 23 0,-7 11 0,19 8 0,8 2-494,-9 0 0,6 2 0,3 2 0,2 1 494,-15-2 0,2 2 0,1 0 0,-1 1 0,-3 0 0,14 4 0,-3 0 0,-2 1 0,-7-2 0,10 5 0,-6-1 0,-7-2 968,19 6 1,-12-3-969,-39-10 0,-8-3 99,33 12-99,-116-32 0,-52-20 0,-30-13 0,-6-1 0,-15-4 0,-7-4-536,30 10 0,-5-1 1,-3-1-1,-2-2 0,0 1 536,11 3 0,-1-1 0,-2-1 0,0 0 0,1 1 0,1 0 0,-14-3 0,0-1 0,1 1 0,3 1 0,3 0 0,-7-1 0,3 0 0,4 2 0,5 1 601,-7-2 1,6 1-1,7 4-601,-8-3 0,11 4 0,25 6 0,8 3 0,-4-5 0,139 23 0,-6 10 0,15 5 0,9 4 0,13 4 0,11 3 0,7 3 0,5 2-187,-20-4 0,6 2 1,4 2-1,1 1 1,1 1-1,-3-1 187,0 2 0,1 0 0,0 0 0,-1 1 0,-2 0 0,-3-1 0,-11-3 0,0 0 0,-3-1 0,-1 1 0,-3-2 0,-3 0-198,21 7 1,-3 0-1,-6-2 1,-9-3 197,-8-1 0,-8-3 0,-3 0 0,22 7 0,-10 0 0,14 14 0,-161-38 0,-16-15 0,-22-10 0,-10-3 0,15 3 0,-8-3 0,-6-1 0,-2-2 0,-1 0 241,4 0 1,-2 0 0,-3-2-1,0 0 1,0 0 0,1 0-242,4 1 0,-1-1 0,1 0 0,1 0 0,2 1 0,3 0 0,-27-8 0,3 1 0,5 1 0,7 0 0,-4-2 0,7 1 0,8 1 480,-9-5 0,13 0-480,18 7 0,32 1 0,89-6 0,27 21 0,33 10 0,11 4 0,-11 1-763,-2 0 1,-4 2-1,14 3 763,-7 1 0,14 1 0,9 2 0,2 3 0,-3 0 0,-11 2 0,-10 3 0,-6 1 0,-3 2 0,0 1 0,3-1 0,9 2 0,1 0 0,2 1 0,-3 0 0,-3 0 0,13 3 0,-2 0 0,-6 0 0,-9-2 0,-13-3 0,-9-1 0,-6-1 0,6 0 0,-13-3 2266,-7-1-2266,-104-33 0,-38-12 0,2 1 0,-10-4 0,-7-1-532,-1 0 0,-6-2 0,-4-1 0,0 0 532,-9-3 0,-2 1 0,0-1 0,3 2 0,15 4 0,3 1 0,1 1 0,3 0 596,-20-4 1,2 0-1,8 2-596,-14-4 0,13 3 0,-14-6 0,53 6 0,109 24 0,37 7 0,4 1 0,13 2 0,6 4-462,0 1 1,7 4 0,3 1 0,0 2 461,4 1 0,2 1 0,-1 3 0,-3 0 0,-11 1 0,-2 2 0,-2 0 0,-7 1 669,6 2 0,-6 1 0,-7 0-669,12 4 0,-10-1 262,-17-6 0,-15-2-262,-31-1 0,-136-37 0,24-3 0,-15-6 0,-8-3-575,2 1 0,-8-2 1,-5-2-1,0-1 575,17 5 0,-3-2 0,-1 0 0,0 0 0,3 0 0,-18-5 0,0 1 0,3-1 0,4 2 333,17 5 1,2 0-1,4 1 1,4 0-334,-3-2 0,5 2 0,5 0 55,-11-3 1,8 1-56,13 7 0,18 0 0,39-3 0,70 16 0,42 11 0,5 4 0,16 4 0,9 5-166,-25-2 1,7 3 0,4 2 0,2 1 0,-2 0 165,4 3 0,2 0 0,0 2 0,-2 1 0,-3 0 0,-11-1 0,-1 1 0,-2 0 0,-4 0 0,-3 0 72,4 1 0,-4 0 0,-4 0 0,-7-2-72,34 12 0,-11-4 0,-21-5 0,-10-5 0,-4-3 0,-178-65 0,12 9 0,-22-6 0,-9-1-558,26 8 0,-6-1 1,-5-1-1,-2 0 0,1 1 558,-4-2 0,-3 0 0,1 1 0,0 0 0,3 2 0,11 3 0,1 2 0,1 1 0,4 1 0,3 1 601,-2 0 1,4 2 0,4 1-1,5 1-601,-39-9 0,12 3 111,20 6 1,16 1-112,21-3 0,109 29 0,48 13 0,-17 0 0,14 4 0,8 3 0,2 1-530,-2 0 0,4 2 0,4 1 0,2 2 0,0 1 530,-12-3 0,2 2 0,2 1 0,-1 0 0,-2 0 0,-3 0 0,8 2 0,-1 1 0,-3 0 0,-4-1 0,-4 0 604,1 1 0,-4-1 0,-5 0 1,-5-2-605,3 1 0,-6-1 0,-8-3 211,-4 0 1,-9-3-212,19 9 0,-80-31 0,-45-15 0,-50-21 0,-10-2 0,1 0 0,-11-3 0,-7-3 0,-1 1 177,11 4 0,-4 0 1,-1-1-1,-1 0 1,1 1-178,1 1 0,-2-1 0,2 1 0,2 2 0,6 2 0,1 2 0,3 1 0,5 3 0,6 1 101,-1 1 1,7 2-1,4 1-101,-18-4 0,8 1 0,15 7 0,27-2 0,47 5 0,68 17 0,48 17 0,-27-5 0,15 3 0,8 3 0,-1 0 0,-11-2-623,15 2 1,-7-2 0,10 6 622,-20-3 0,11 4 0,6 2 0,-1 1 0,-5 0 0,-12-2 0,24 10 0,-13 0 0,3 1 0,-16-6 0,4 1 0,-2 1 0,-1-1 699,20 8 0,-2 0 0,-14-4-699,-13-4 0,-17-3 94,-14 6-94,-109-34 0,-16-16 0,-21-10 0,-8-3 0,-2 0 0,-9-3 0,-5-2 0,-1-1-505,12 3 1,-3-1 0,-1-1 0,-1 0 0,2 0 504,0 0 0,-1-1 0,0 1 0,3 0 0,5 2 0,-1 0 0,3 0 0,4 1 0,5 2 600,-5-2 0,6 1 0,5 2-600,-19-5 0,11 3 0,-16-7 0,52 10 0,156 35 0,-41-4 0,6 2 0,33 6 0,16 7 0,-19 1 0,10 5 0,6 3 0,0 0 101,5 3 0,3 1 1,0 1-1,1 1-101,-19-7 0,0 1 0,1 1 0,-2-1 0,-4 0 0,12 4 0,-1 0 0,-7-2 0,-13-2 15,5 2 0,-15-3-15,17 7 0,-46-16 0,-72-26 0,-37-15 0,-19-9 0,-4 0 0,-11-5 0,-7-2-498,2 2 1,-6-3 0,-4 0 0,-2-1 497,12 6 0,-2-1 0,-2-1 0,1 1 0,2 1 0,-18-5 0,1 1 0,2 1 0,3 1 0,13 5 0,2 1 0,2 2 0,5 1 642,-7-2 0,4 2 0,6 1-642,-14-3 0,9 2 0,16 5 0,11 1 0,11-2 0,85 19 0,84 26 1113,-31-4 1,2 2-1114,-17-4 0,-1 1 121,9 4 1,-6 0-122,-1-3 0,-6-1 0,-64-14 0,-79-25 0,15 3 0,-7-3 0,-22-6 0,-4-2 0,-3-2 0,-1 1 0,9 2 0,1 2 0,7 1 0,4 2 0,15 4 0,4 1 0,-36-9 0,21 8 0,23 8 0,10 6 0,3 3 0,1 1 0,-8 3 0,21-1 0,-3 5 0,19 1 0,4 4 0,38 11 0,62 16 0,-21-12 0,6 2 0,5 1 0,1 0 0,0 1 0,-4 1 0,-12-6 0,-5 0 0,34 17 0,-26-7 0,-69-17 0,-71-13 0,3-9 0,-5-4 0,-47-2 0,38-2 0,2-2 0,-14-7 0,-8-4 0,47 10 0,57 5 0,28 9 0,40 0 0,-18 0 0,-10-1 0,-37-9 0,-53-16 0,-40-16 0,26 14 0,-3-1 0,-2 0 0,0 1 0,3 1 0,2 2 0,-38-19 0,26 12 0,15 6 0,18 8 0,9 4 0,4 2 0,4 3 0,1 1 0,3 1 0,3 1 0,1 0 0,4 0 0,1 2 0,2 0 0,2 0 0,0 0 0,17-4 0,-5 3 0,12-2 0,-7 5 0,-2 0 0,-3 1 0,-1 1 0,3 0 0,-1 0 0,3 0 0,-2 0 0,-1 0 0,-2-1 0,1 0 0,-1 0 0,3 0 0,0 1 0,2 0 0,-5 0 0,2 0 0,-2 0 0,1 0 0,3 0 0,-3 0 0,0 0 0,-1 0 0,1 0 0,-1 0 0,-32 0 0,3-1 0,-29-2 0,20 0 0,6 0 0,7 1 0,9 0 0,4 0 0,1-2 0,-1 1 0,-4-3 0,-1 1 0,2 1 0,1 0 0,3 2 0,24-2 0,-8 3 0,21-1 0,-14 3 0,1 1 0,-3 1 0,-1 1 0,-2-2 0,-2 0 0,1 0 0,0 0 0,-1-1 0,1 2 0,-5-3 0,1 2 0,-3-2 0,1 0 0,4 0 0,0 0 0,1 0 0,-3 0 0,-1 0 0,-2 0 0,4 0 0,0 0 0,2 0 0,-1 0 0,-3 0 0,0 0 0,-2 0 0,3 0 0,-2 0 0,1 0 0,-1-2 0,1 2 0,0-2 0,2 2 0,-2 0 0,1 0 0,-2 0 0,0 0 0,3 0 0,1 0 0,4 0 0,-1 1 0,2-1 0,-3 2 0,-2-1 0,-2 1 0,-30-1 0,11 0 0,-21-1 0,13 0 0,-1 0 0,3 0 0,-1 0 0,9 0 0,2 0 0,1 0 0,-4 0 0,0 0 0,-3 0 0,6 0 0,0 0 0,2 0 0,-2 0 0,-3 0 0,-3 0 0,-1 0 0,1 0 0,2 0 0,0 0 0,-1-2 0,-2-1 0,-1-1 0,-3-3 0,9 5 0,-1-2 0,8 2 0,19-5 0,-6 4 0,16-3 0,-10 6 0,-3 0 0,-1 0 0,-3 0 0,-1 0 0,-1 0 0,0 0 0,0 0 0,-1 0 0,0 0 0,-1 0 0,0 0 0,2 0 0,-2 0 0,3 0 0,-4 0 0,2 0 0,0 0 0,1 0 0,0 1 0,1 0 0,-3 0 0,2 0 0,-4-1 0,6 0 0,-5 1 0,4 0 0,-1 0 0,0 0 0,0 0 0,-1 0 0,1 0 0,0 0 0,0 0 0,2 0 0,-2 0 0,-1 0 0,0 1 0,0 0 0,2-1 0,0 1 0,0-1 0,0 1 0,-2-1 0,-1 0 0,2 1 0,-3-1 0,3 1 0,0 0 0,3 0 0,2 1 0,0 0 0,-3 0 0,0 0 0,-3-1 0,-1-1 0,0 0 0,2 0 0,0 2 0,2-2 0,-2 0 0,0 0 0,-3 0 0,2 0 0,2-1 0,5 1 0,2-1 0,-1 1 0,-1 0 0,-3 0 0,1 0 0,1 1 0,-5-2 0,4 1 0,-2 0 0,3 1 0,1 0 0,1 0 0,-1 0 0,0 0 0,0 1 0,2-1 0,0 0 0,0 0 0,-1 1 0,-2-1 0,2-1 0,1 2 0,1 1 0,2-1 0,1 1 0,0-2 0,1 1 0,-1 0 0,1 0 0,-1 0 0,1 1 0,-1-1 0,0 1 0,1-1 0,-1 0 0,0 1 0,1-1 0,0 0 0,2 1 0,1 0 0,2 1 0,-2-1 0,0 0 0,0-1 0,-2 1 0,3 0 0,-1 1 0,-2 0 0,0 0 0,-1 0 0,-1-1 0,2 1 0,1 1 0,-1 0 0,0 1 0,4 1 0,-11-3 0,13 3 0,-7-2 0,11 3 0,-9-3 0,8 2 0,-8-2 0,6 2 0,1 1 0,2-1 0,-14-3 0,12 4 0,-10-3 0,6 3 0,4 1 0,-4-2 0,-1 0 0,-3-1 0,0-1 0,-2 1 0,1 0 0,0 0 0,-2 0 0,-1 0 0,3 0 0,-6-2 0,7 3 0,-4-1 0,2 1 0,3 2 0,-2 1 0,-1 0 0,3 1 0,-1-1 0,1 0 0,0 0 0,1 0 0,-2 0 0,0-1 0,-1 0 0,0 2 0,-1-1 0,2 1 0,1 0 0,1-2 0,1 2 0,0-1 0,5 1 0,2 2 0,3 1 0,3 2 0,1 0 0,3 0 0,0 0 0,2 1 0,1 1 0,3 2 0,5 3 0,6 6 0,9 5 0,3 6 0,-2 0 0,-5 2 0,-7-4 0,-8-3 0,-5-2 0,-10-10 0,-9-5 0,-4-4 0,-5-4 0,-3-2 0,-6-4 0,-4-3 0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55.781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1 24575,'23'0'0,"1"0"0,-5 0 0,3 0 0,-1 0 0,0 0 0,-2 0 0,-3 0 0,-1 0 0,-3 0 0,-2 0 0,-1 0 0,1 0 0,-2 0 0,0 0 0,-2 0 0,0 1 0,1 0 0,0 0 0,0 0 0,-1 0 0,2 1 0,-3-1 0,3 0 0,-2 1 0,1-1 0,1 1 0,1 0 0,0 1 0,0 0 0,-1 0 0,0-1 0,-1 0 0,0 0 0,1 0 0,0 0 0,1 0 0,0 0 0,0 0 0,-1-1 0,1 1 0,1 0 0,1 0 0,0 1 0,0-1 0,1 1 0,-2-2 0,6 2 0,-1-1 0,1 0 0,-1 0 0,-4 0 0,0-2 0,-1 2 0,1-1 0,1 0 0,1 0 0,-2 0 0,-1 0 0,-2 0 0,-1 0 0,0 0 0,2 1 0,1 1 0,0 0 0,0-1 0,-2 1 0,1 0 0,-1-1 0,2 1 0,-5-1 0,2-1 0,-2 1 0,2 0 0,0 1 0,0-1 0,0 0 0,0 0 0,0 0 0,2-1 0,-1 2 0,1-1 0,-2 0 0,1 0 0,-1 0 0,1 0 0,0 1 0,1-1 0,0 0 0,-1 1 0,1-1 0,2 0 0,-1 1 0,1 0 0,0 0 0,0-1 0,1 1 0,-3-1 0,1 0 0,-1 0 0,0 1 0,0-1 0,2 0 0,-1 1 0,0 0 0,1 0 0,-1 1 0,1 0 0,-2-2 0,-2 0 0,1-1 0,2 2 0,3 0 0,0 1 0,-3-1 0,-1 0 0,-2-1 0,1 0 0,0 0 0,-1 0 0,1 1 0,0-1 0,-1 2 0,2-1 0,0 0 0,2 0 0,0 0 0,1 1 0,-1 0 0,2 1 0,-6-3 0,4 2 0,-2-1 0,2 0 0,0 1 0,-3-1 0,1 0 0,-2 0 0,1 0 0,2-1 0,-1 1 0,0 0 0,0-2 0,0 1 0,1 0 0,-2 0 0,1 0 0,-3 0 0,2 1 0,0-1 0,0 0 0,2 1 0,0-1 0,2 1 0,-2 0 0,-2-1 0,-1 0 0,-1-1 0,2 0 0,-2 1 0,4 0 0,0 1 0,0 0 0,2 1 0,-1 0 0,-2-1 0,0-1 0,-2 0 0,0 0 0,0 0 0,-2 1 0,6 0 0,0 1 0,3 0 0,-1 0 0,-3-1 0,-1 1 0,0-1 0,0 0 0,-2-1 0,-1 0 0,0 1 0,2-1 0,0 0 0,0 1 0,0-1 0,0 1 0,0 0 0,2 0 0,-2-1 0,1 1 0,-1 0 0,0-1 0,0 2 0,1 0 0,-1-1 0,0 0 0,-1-1 0,-2 0 0,4 1 0,-2-1 0,4 2 0,-4-3 0,2 2 0,-2 1 0,3 0 0,1 0 0,-2 0 0,3 1 0,-1 0 0,1 0 0,-4-2 0,3 1 0,-2-1 0,2 1 0,0 0 0,-1-1 0,-1 1 0,0-2 0,-2 1 0,-1-1 0,0 0 0,1 1 0,0-1 0,2 2 0,2 1 0,3 0 0,1 0 0,1 0 0,0 0 0,-1-1 0,-7 0 0,4-1 0,-5 0 0,2 1 0,1 0 0,0-1 0,1 1 0,0 0 0,1 0 0,-1-1 0,1 1 0,0 0 0,-1-1 0,-2 0 0,-1 0 0,0 0 0,-1-1 0,1 1 0,0 0 0,0-1 0,-1 2 0,2 0 0,1 0 0,1 0 0,1 1 0,-1-1 0,1 1 0,0 0 0,-1-1 0,0 0 0,2 2 0,-6-3 0,6 2 0,-1-2 0,7 3 0,-5-2 0,2 1 0,-5-2 0,1 1 0,0 1 0,0-1 0,1 1 0,2 1 0,-1 1 0,-1-1 0,0 0 0,-5-2 0,5 3 0,-2-2 0,5 2 0,2 2 0,0 0 0,0 0 0,-1 0 0,0 0 0,1 1 0,2 1 0,3 2 0,2 1 0,2 1 0,2 2 0,2 0 0,-3-1 0,-7-3 0,-2-3 0,-1 2 0,4 2 0,2 1 0,4 6 0,-11-9 0,14 12 0,-4-4 0,9 6 0,4 2 0,-6 0 0,3 1 0,1 2 0,-2-1 0,-4-2 0,-7-7 0,-7-5 0,-6-6 0,-4-3 0,-4-4 0,-2-1 0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55.791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0 24575,'4'37'0,"9"1"0,13 5 0,9 3 0,4 4 0,11 10 0,-17-24 0,15 20 0,-17-24 0,5 7 0,0 1 0,-5-6 0,0-1 0,1 6 0,1 0 0,5 2 0,9 7 0,5 0 0,4 3 0,2 1 0,-7-6 0,5 3 0,-1 4 0,-2 4 0,4 3 0,-9-3 0,-1-3 0,-7-3 0,9 11 0,-24-26 0,26 29 0,-13-16 0,14 14 0,5 4 0,-9-9 0,3 5 0,-4-5 0,0 4 0,0 0 0,0 1 0,6 7 0,-2-5 0,4 1 0,9 5 0,-23-27 0,21 22 0,-16-13 0,11 12 0,-3-1 0,-16-21 0,-11-12 0,-10-10 0,-7-9 0,-4-3 0,-2-5 0,1 1 0,2 0 0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55.792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1 664 24575,'71'0'0,"0"0"0,34-3 0,11-2 0,-14-1 0,8-3 0,1-2-1085,9-2 0,1-1 1,5-3 1084,-17 3 0,4-2 0,0-1 0,-1 0 0,-5 0 0,-1-1 0,-1-1 0,1 2 0,1 0 0,1 0 0,-1 1 0,1 0 0,2-1 0,1-1 0,0 1 0,-3 0 0,-8 1 0,-2 0 0,-1 1 0,2-1 0,4 1 0,1-1 0,0 1 0,-2 0 0,-4 1 0,-1 1 0,-1-1 0,-1 2 89,23-4 1,-2 2-1,-4 1-89,-15 1 0,-3 2 0,-5 0 351,25-2 1,-9 1-352,-21 1 0,-6 2 0,41-2 0,-38 3 411,-36 4 0,-28 2 0,-10 0 1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55.793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0 256 24575,'80'0'0,"25"0"0,-29 0 0,7 0 0,17 0 0,7 0 0,-18 0 0,5 0 0,1 0-421,9 0 0,3 0 0,0 0 421,3 0 0,1 0 0,-1 0 0,-1 0 0,-1-1 0,-1-1 0,-8-2 0,-2-1 0,1-1 0,1-1 0,0-2 0,-1-1 0,1-1 0,-1-2 0,2 0 0,4-2 0,2 0 0,0 1 0,3 0 0,0 0 0,1 1 0,1 0 0,0 0 0,0 2 0,-1 1 0,-1 1 0,-3 1 0,-11 1 0,-4 2 0,-2 1 154,26-1 0,-7 2-154,-22 2 0,-7 1 0,31 0 0,-34 0 0,-37 0 0,-20 0 0,-10 0 0,-6 0 0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55.782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240 4036 24575,'49'-54'0,"16"-23"0,-21 23 0,5-4 0,14-16 0,5-5 0,7-8 0,3-2 0,-22 27 0,2-1 0,-1 1 0,28-29 0,0 1 0,-8 10 0,0 3 0,-1 3 0,-2 3 0,-6 8 0,-2 3 0,-7 7 0,-3 4 0,30-24 0,-27 25 0,-24 19 0,-13 9 0,-10 11 0,-11 5 0,-14 9 0,-40 22 0,-50 35 0,23-9 0,-6 7 0,17-9 0,-3 3 0,0 3-218,-4 3 0,0 2 1,-1 3 217,-12 14 0,0 3 0,6-5 0,0 1 0,4 0 0,13-10 0,-1 5 0,7-6 0,9-4 0,4-2 0,-9 13 0,0-1 0,12-11 0,4-5 0,-10 13 0,7-11 0,20-32 653,1 0-653,8-9 0,13-15 0,63-43 0,-11 5 0,10-8 0,12-7 0,10-8 0,5-3-600,-4 3 0,4-4 0,3-1 0,2-2 600,-12 8 0,1-1 0,2-1 0,1 0 0,0 0 0,4-4 0,3-1 0,-1 0 0,-1 1 0,-3 2 0,8-6 0,-4 2 0,-2 2 0,-2 1-309,13-10 1,-4 3 0,-3 1 308,-11 8 0,-3 2 0,-5 2 0,11-9 0,-6 4 0,-8 6 0,-7 5 0,6-6 0,-49 37 2277,-25 20-2277,-43 35 524,3 2 0,-6 8-524,-21 21 0,-6 10 0,13-12 0,-3 5 0,-2 2-518,-9 11 1,-2 3 0,0 2 517,15-18 0,0 2 0,-1 1 0,0 0 0,-1 3 0,-1 0 0,0 1 0,2-2 0,-18 19 0,2-1 0,2-2 0,8-9 0,3-2 0,2-3 0,11-11 0,1-3 0,4-3 0,-9 11 0,4-4 0,13-14 0,4-4 0,-12 16 0,24-27 0,17-21 1552,19-19-1552,31-26 0,54-48 0,-18 12 0,9-11 0,-5 3 0,6-7 0,2-4-581,-13 12 1,2-2 0,2-3 0,0-1 580,8-9 0,1-2 0,0-2 0,-1 2 0,-3 2 0,-1-1 0,-3 2 0,-2 2-156,7-9 0,-4 3 1,-3 1 155,-5 3 0,-2 0 0,-9 11 0,-16 17 0,-5 5 0,10-13 0,-24 16 0,-47 39 0,-81 68 0,36-12 0,-8 11 0,-3 3 0,-14 14 0,-3 6 0,-3 3-72,14-10 0,-3 4 1,-2 1-1,2 1 72,-4 2 0,1 2 0,-1 0 0,2-1 0,6-4 0,0-1 0,1 0 0,1 1-180,0-2 0,1 1 0,1 0 0,2-3 180,-12 16 0,3-3 0,5-4-71,14-13 1,5-3-1,1-3 71,-16 20 0,6-5 0,18-21 0,6-6 0,-8 11 2412,19-23-2412,19-22 1335,11-13-1335,33-35 260,34-40-260,0 1 0,9-9 0,-14 14 0,4-3 0,2-3-233,6-6 1,1-3 0,1 1 232,-1-1 0,1 0 0,-2 2 0,-7 8 0,-2 2 0,-3 1 0,20-22 0,-8 7 0,-24 30 0,-4 4 0,25-36 0,-44 55 0,-14 9 0,-61 57 0,-2 6 0,-8 10 0,3-2 0,-6 5 0,0 1 0,-2 3 0,-1 1 0,0 0 0,0 1 0,1 1 0,0 0 232,6-5 0,0 0 1,4-2-233,-9 9 0,4-3 0,6-7 0,6-5 0,0 0 0,27-26 0,21-19 0,30-23 0,40-37 0,6-7 0,12-13 0,-6 2 0,7-7 0,4-5-803,-5 5 1,5-5 0,2-2 0,1-3 802,-11 11 0,3-4 0,0 0 0,-1 0 0,-2 1 0,-5 5 0,-2 0 0,0 1 0,-3 2 0,-1 0-188,6-6 1,-2 1-1,-2 2 1,-6 3 187,4-6 0,-6 4 0,-5 5 0,4-9 0,-7 7 0,-10 13 0,-9 7 0,-11-4 0,-100 89 0,-15 31 0,-17 21 0,30-22 0,-6 6 0,-3 5 0,0 2 157,10-9 1,-2 2 0,-1 2 0,1 1-1,1 0-157,0 0 0,1 1 0,-1 0 0,3-1 0,2-1 0,-7 5 0,3 0 0,2-3 0,4-3 249,-6 6 1,5-3 0,3-4-250,-16 17 0,7-7 0,22-24 0,5-5 0,-18 21 0,40-43 0,37-34 2378,50-46-2378,4-5 0,10-12 0,-3 3 0,7-8 0,3-2-575,-8 7 1,3-2 0,2-3 0,0-1 574,-8 8 0,2-1 0,0-2 0,0 0 0,-1 1 0,15-16 0,1 1 0,-2 0 0,-3 3-181,-7 6 0,-2 2 0,-3 2 1,-2 2 180,7-10 0,-3 2 0,-6 6 0,5-7 0,-8 7 0,-17 17 0,-7 5 0,7-10 0,-38 36 2248,-71 67-2248,-12 18 0,-13 17 0,7-6 0,-6 7 0,-3 5-276,11-10 1,-3 4 0,0 1 0,1-1 275,3-2 0,1-1 0,2-1 0,1-1 0,-12 14 0,3-3 0,3-4 0,14-13 0,1-3 0,6-4 0,-8 7 0,6-6 0,12-12 0,5-6 0,0-1 0,26-26 0,54-63 0,29-34 0,-15 20 0,5-4 0,6-7-181,8-10 1,6-9 0,4-2 0,0 0 180,-14 17 0,1-1 0,1 0 0,-1 1 0,-2 2 0,11-12 0,-1 1 0,-2 2 0,-2 3-164,10-13 1,-2 4 0,-5 4 163,-15 16 0,-5 4 0,-3 3 0,5-9 0,-4 5 0,-9 9 0,-6 5 0,-11-4 0,-83 62 0,3 15 0,-9 11 0,-10 13 0,-8 12 0,-3 4 174,5-1 1,-3 4-1,-1 3 1,2 1-175,-2 3 0,1 1 0,1 2 0,0 0 0,-1 1 0,0 1 0,2-1 0,5-4 60,-3 4 1,4-3 0,6-5-61,-8 11 0,7-8 0,17-17 0,6-6 0,-5 6 0,29-29 0,66-74 0,32-36 0,-2 6 0,10-10-9,-18 17 0,8-7 0,3-3 0,-2 1 9,0 2 0,0 0 0,-1 1 0,0 1 0,-7 7 0,-1 1 0,0 1 0,-3 2 54,12-13 0,-3 2 0,-3 4-54,13-14 0,-9 8 0,-26 26 0,-6 6 0,20-23 0,-53 51 0,-92 87 0,23-15 0,-9 11 0,-5 4 25,3-2 0,-4 6 0,-3 1 1,2 1-26,-2 1 0,0 0 0,1 1 0,0-1 0,2-1 0,1 0 0,1-1 0,3-3-88,-9 7 1,4-3 0,2-3 87,-15 14 0,5-4 0,9-9 0,8-7 0,-3 1 0,42-40 0,50-48 0,19-21 0,15-13 0,5-5 0,9-7 0,5-5-107,1-1 0,6-4 0,2-2 0,3-2 107,-10 9 0,2-1 0,1-2 0,1 1 0,-2 1 0,-2 3 0,0 0 0,-1 1 0,0 0 0,-1 2 0,13-13 0,-1 1 0,-2 2 0,-3 3-59,8-8 0,-4 3 0,-5 3 59,-12 11 0,-4 3 0,-3 3 0,15-16 0,-8 8 0,5-8 0,-33 35 0,-42 41 2219,-47 56-2219,0 2 0,-6 11 0,2-2 0,-3 7 0,-1 2 63,-4 7 0,-1 3 0,1-1-63,2-1 0,1 0 0,2-3 0,-15 26 0,6-7 0,17-25 0,5-7 0,-19 33 0,28-42 0,19-31 0,19-30 0,32-40 240,0-3 0,7-7-240,19-23 0,5-7 0,10-11 0,2-3 0,-2 1 0,-2 1 0,-11 14 0,-4 3 0,-15 17 0,-4 4 0,27-38 0,-21 29 0,-20 26 0,-29 45 0,-49 77 0,5-7 0,-4 8 0,-5 8 0,-2 2 0,-1 6 0,1-3 0,8-12 0,3-6 0,11-20 0,2-4 0,-20 38 0,27-47 0,15-30 0,58-112 0,-13 31 0,5-9 0,3-7 0,5-9 0,0 1-257,-2 4 0,1 1 0,0-1 257,0-2 0,1 0 0,0 1 0,-4 5 0,0 0 0,-1 3 0,15-30 0,-3 6 0,-7 13 0,-5 6 0,-11 20 0,-4 6 0,4-18 0,-16 32 0,-6 16 0,-7 14 771,-3 8-771,-15 17 0,-5 6 0,-19 22 0,-2 3 0,1 0 0,14-13 0,4-4 0,13-15 0,0 1 0,5-7 0,21-17 0,-5 2 0,14-12 0,-13 11 0,-4 2 0,-2 1 0,-1 1 0,1-3 0,0-1 0,1 0 0,-2 0 0,-1 2 0,0-1 0,0 1 0,0 0 0,0 2 0,3-5 0,1 1 0,3-2 0,0-1 0,-3 3 0,1 0 0,-2 0 0,1 1 0,0 0 0,-1 1 0,0-1 0,-2 3 0,-1 0 0,-1 1 0,2 1 0,1-1 0,2-1 0,-1 2 0,-1 0 0,-3 1 0,-1 1 0,2-1 0,-1 1 0,1-1 0,1 1 0,-2-1 0,3-1 0,-1 0 0,-1 0 0,1 0 0,0 1 0,1-1 0,2 0 0,0 0 0,0 0 0,-2 1 0,-2 2 0,1-1 0,0 1 0,2 0 0,0-2 0,0 2 0,-2-1 0,-2 1 0,3 1 0,-3 0 0,3-1 0,-2 0 0,-1 1 0,-7 17 0,-2-5 0,-6 13 0,2-11 0,0 0 0,-1-1 0,-3 6 0,-3 2 0,-3 7 0,-7 6 0,-2 2 0,-2 4 0,2-3 0,-1 3 0,0 3 0,1-2 0,1 0 0,6-8 0,-4 3 0,10-14 0,-6 10 0,-2-1 0,8-9 0,-13 16 0,-1 5 0,9-14 0,-13 23 0,19-27 0,-1 3 0,3-4 0,5-11 0,3-5 0,3-3 0,20-16 0,9-8 0,23-20 0,1-5 0,-1-2 0,-4-3 0,-6 1 0,-4 0 0,-7 4 0,-6 6 0,-6 7 0,-3 4 0,-3 3 0,-1 3 0,0 0 0,0 2 0,0 3 0,-2 0 0,-1 2 0,-1 1 0,0 2 0,0 3 0,-2 3 0,-1 0 0,0 1 0,1 1 0,1-1 0,-1 1 0,-1 1 0,1 1 0,1-2 0,-2 1 0,2-2 0,-3 2 0,2-1 0,0 1 0,0 0 0,1 0 0,-1 1 0,-16 16 0,-4 6 0,-22 20 0,-4 6 0,-6 7 0,-1 4 0,4-4 0,3-1 0,2-4 0,3-3 0,3-4 0,1 3 0,-2 4 0,-3 6 0,-4 8 0,0-2 0,3-1 0,-4 6 0,-1 5 0,-3 5 0,-6 8 0,0 4 0,-6 12 0,-2 4 0,1 3 0,2-1 0,5-4 0,0 5 0,3-4 0,4-6 0,5-9 0,9-20 0,7-16 0,9-20 0,7-14 0,4-9 0,38-36 0,10-16 0,1-2 0,4-7 0,7-10 0,1-4 0,2-7 0,1-3 0,0-1 0,-2-3 0,0-4 0,-1-1 0,-3-1 0,0-1 0,-2 2 0,-1 2 0,-5 7 0,-2 3 0,-8 15 0,-2 3 0,26-35 0,-5 15 0,-10 14 0,-11 20 0,0 0 0,-6 7 0,3-3 0,-10 9 0,-8 11 0,-6 6 0,-4 6 0,0 1 0,-21 31 0,-13 17 0,-37 58 0,21-33 0,-4 7 0,-8 15 0,-2 6 0,15-23 0,0 2 0,1 1 0,1-2 0,1 0 0,1 2 0,0 0 0,0 1 0,2 1 0,-1 1 0,2 1 0,1-1 0,1 0 0,2-1 0,1 0 0,0 1 0,2 0 0,1-2 0,-8 23 0,4-5 0,8-17 0,3-6 0,-13 42 0,14-39 0,7-22 0,9-26 0,4-15 0,1-10 0,12-17 0,19-38 0,25-42 0,-16 25 0,4-9 0,9-18 0,2-7 0,-15 28 0,1-3 0,-1 0-147,1-1 0,-1-1 0,0 1 147,-3 2 0,0 1 0,-3 0 0,12-29 0,-4 2 0,-6 10 0,-4 3 0,-4 10 0,-3 3 0,-5 13 0,-2 3 0,7-34 0,-7 23 0,-4 9 441,-4 15-441,-2 8 0,-1 7 0,-1 6 0,-1 5 0,1 2 0,1 1 0,1-3 0,2-4 0,3-4 0,2-3 0,1-2 0,0 2 0,-1-1 0,-4 13 0,2-10 0,-8 23 0,5-14 0,-4 12 0,0-4 0,0 0 0,-1 4 0,0 3 0,1-4 0,0-1 0,0 0 0,1-4 0,0-1 0,2-1 0,-1 0 0,1 3 0,-3 5 0,0 0 0,-2 3 0,-1 3 0,1 0 0,0-1 0,1-1 0,1-1 0,0-1 0,-1 0 0,0 0 0,-2 3 0,-1 0 0,12 10 0,-1 6 0,14 13 0,-3 8 0,2 6 0,-1 2 0,-3 1 0,-2 0 0,-2 1 0,0 3 0,-1 2 0,0 1 0,-3 0 0,-2-3 0,-2 0 0,-1-4 0,0-2 0,-3-1 0,0-1 0,-2 3 0,-1 3 0,-1 3 0,-1 2 0,1 6 0,2 1 0,1 8 0,5 25 0,-3-23 0,5 44 0,-1-15 0,-3-23 0,1 21 0,-6-46 0,0 8 0,-6-22 0,-11-34 0,-13-40 0,-9-18 0,-15-44 0,24 38 0,1-4 0,0-9 0,3-1 0,1 0 0,5 3 0,-2-44 0,11 37 0,5 33 0,1 19 0,1 19 0,-4 24 0,-16 44 0,1 1 0,-5 10 0,-15 35 0,-6 10 0,8-19 0,-3 5 0,-1-1-140,1-2 0,-1-1 0,1-1 140,2-9 0,1-1 0,1-5 0,-9 16 0,3-10 0,-16 26 0,17-28 0,20-40 0,17-35 0,22-41 420,35-61-420,-11 26 0,5-6 0,11-21 0,3-2 0,0 1 0,0 3 0,-9 12 0,-3 5 0,-8 13 0,-5 7 0,8-12 0,-19 29 0,-41 56 0,-24 29 0,-12 19 0,-6 6 0,-9 10 0,-4 4-563,5-4 1,-5 3-1,-2 3 1,0 1 562,8-10 0,-2 2 0,0 0 0,0 0 0,2-2 0,-10 10 0,2-1 0,2-2 0,2-3-117,-9 9 1,5-4-1,3-4 117,-13 16 0,10-9 0,26-28 0,5-6 0,-22 27 0,37-44 0,36-44 2207,58-72-2207,6-8 0,10-14 0,-17 21 0,4-6 0,1-1-99,6-7 0,1-3 1,-2 3 98,-6 5 0,-1 3 0,-4 4 0,9-15 0,-4 6 0,-9 7 0,-7 10 0,-5 3 0,-59 64 0,-53 74 0,-19 39 0,22-35 0,-5 6 0,4-2 0,-9 10 0,0 2 0,8-11 0,-3 7 0,0 0 0,-9 10 0,-7 10 0,7-8 344,6-5 1,5-5-345,-2 1 0,6-7 0,-5 6 0,52-67 0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55.783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2765 24575,'5'-35'0,"2"2"0,4 7 0,3-1 0,2-2 0,2 0 0,1-1 0,0 4 0,-2 3 0,-3 3 0,-1 2 0,-3 3 0,1 0 0,-1 1 0,1 0 0,1 0 0,-2 1 0,0 1 0,-1 0 0,-1 1 0,1 1 0,-1-1 0,0-1 0,1 0 0,-2 1 0,1-1 0,1 1 0,-1-2 0,2 0 0,-1 1 0,0 0 0,-1 2 0,0-1 0,0 1 0,1 0 0,0-1 0,-2 2 0,0 1 0,-2 3 0,-1 1 0,2-3 0,-2 3 0,4-6 0,1 3 0,1-2 0,-1 0 0,-3 4 0,0-1 0,-2 2 0,3-3 0,-2 1 0,1-1 0,-1 3 0,0 0 0,1-1 0,0-1 0,0 0 0,0 2 0,-1 0 0,1-1 0,0 0 0,1-1 0,0-2 0,-1 2 0,1-1 0,-1 2 0,0-1 0,2 0 0,2-2 0,0 0 0,0 0 0,-1 0 0,-1 2 0,0 0 0,1-1 0,1-1 0,3-2 0,0 0 0,0 0 0,0-1 0,1 1 0,-1-1 0,1-1 0,1-1 0,0 0 0,2-3 0,1-2 0,2-3 0,3-4 0,1-2 0,1-1 0,0-1 0,-2 1 0,-1-1 0,2-2 0,-1 2 0,3-5 0,-9 11 0,8-10 0,-7 10 0,4-5 0,-2 4 0,-1 3 0,0 1 0,2-1 0,4-2 0,1 1 0,3-3 0,0 2 0,-3 1 0,-3 5 0,-6 4 0,-3 3 0,-1 0 0,-2 2 0,-1 2 0,-4 2 0,-1 2 0,2-3 0,2 0 0,3-2 0,0-2 0,2 0 0,0-1 0,3-1 0,3-4 0,2-1 0,4-5 0,2-2 0,2-2 0,0-1 0,-1-1 0,1 0 0,-1 1 0,3-1 0,-1 2 0,1 1 0,0 1 0,-2 3 0,-1 0 0,1 0 0,0 0 0,2-2 0,2-1 0,-1-1 0,0 0 0,-1 1 0,-4 0 0,-2 1 0,-1-1 0,-2 3 0,0-1 0,1-1 0,-1 1 0,7-5 0,1 0 0,1 2 0,5-2 0,-1 5 0,1 0 0,0-2 0,-2-1 0,-3 0 0,0-2 0,3 1 0,2 4 0,3 0 0,-1 4 0,-3 3 0,-5 0 0,-7 4 0,4 0 0,-2 1 0,-1 1 0,-5 1 0,-10 2 0,-5 0 0,-2-1 0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55.784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2994 1 24575,'-17'4'0,"3"-1"0,13-2 0,-2 3 0,-5 1 0,4 1 0,-3-1 0,3-1 0,0-1 0,-2 2 0,0-2 0,1 1 0,-2-1 0,2 3 0,0-2 0,0 2 0,0-1 0,1-1 0,-1 2 0,-1-1 0,1 0 0,-1 0 0,2 0 0,-1 1 0,1-1 0,-2 1 0,1-1 0,0 0 0,0-1 0,1 2 0,-1-3 0,-1 3 0,-2-2 0,-2 1 0,0 2 0,1-1 0,1 0 0,4-3 0,-1 1 0,-2 0 0,0 0 0,-2 2 0,4-1 0,1-1 0,-1 1 0,0-1 0,-1 2 0,-2 0 0,-1 1 0,0 1 0,3-1 0,1-1 0,2-2 0,-2 3 0,0-3 0,-2 3 0,4-3 0,-1 0 0,-2 3 0,1-2 0,-4 3 0,2-2 0,0 1 0,0 0 0,2 0 0,1-1 0,0-2 0,-1 1 0,0-1 0,-4 3 0,3-2 0,0 2 0,0-2 0,2-1 0,-2 1 0,-2 1 0,-1 1 0,1 1 0,-1 1 0,1-1 0,-1 1 0,-1 0 0,-1 1 0,1 0 0,-2 0 0,0 0 0,-1 1 0,0 1 0,0 0 0,0-1 0,3-2 0,2-1 0,0-1 0,3-1 0,-2 0 0,-2 2 0,-1 3 0,-2 0 0,1-1 0,2-1 0,-1-1 0,1 1 0,-1-1 0,1 0 0,0 0 0,1 1 0,-2 0 0,-1 1 0,-3 2 0,-1-1 0,-1 0 0,-1 0 0,1 1 0,-3 0 0,1 2 0,1-1 0,2-1 0,1-1 0,0 0 0,-2 2 0,3-1 0,-3 0 0,0 3 0,-1-1 0,-4 5 0,8-7 0,-3 4 0,5-6 0,-2 2 0,-3 4 0,-3-1 0,0 3 0,-1 0 0,3-3 0,0 1 0,1-2 0,-1 2 0,-3 2 0,-3 2 0,-3 3 0,0-1 0,-1 1 0,-1-1 0,1-1 0,0 0 0,2-2 0,3-1 0,-4 2 0,11-9 0,-7 5 0,9-5 0,-6 3 0,-2 2 0,-1 1 0,-2 1 0,4-3 0,3-3 0,-3 3 0,-7 5 0,-6 4 0,0 1 0,4-4 0,7-5 0,3-2 0,1 0 0,1-1 0,-2 2 0,-2 0 0,-1 3 0,0 1 0,1 0 0,0 0 0,2-1 0,1 0 0,2-3 0,3-2 0,3-2 0,1-1 0,1-1 0,1 1 0,0 0 0,-1-1 0,-1 1 0,0 1 0,-1 2 0,-2 3 0,-1 1 0,-5 5 0,7-9 0,-6 9 0,5-7 0,-3 4 0,-1 0 0,4-4 0,2-2 0,1-3 0,2-2 0,0 1 0,1 0 0,-1 1 0,-1 1 0,0 1 0,-2 1 0,0 2 0,-1 0 0,1 0 0,-1 2 0,-1 0 0,0 3 0,-2 3 0,-1 0 0,2 2 0,-2 3 0,-1 0 0,-1 3 0,-3 4 0,0 2 0,-1 3 0,4-8 0,2-6 0,-8 17 0,-8 11 0,-11 16 0,-6 6 0,4-13 0,-3-2 0,3-3 0,6-9-820,8-11 1,15-18 0,7-10 0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55.785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1810 1 24575,'-18'14'0,"2"-2"0,8-3 0,3-4 0,-1 1 0,1-2 0,-2 2 0,0 1 0,1-1 0,1 0 0,1-1 0,-1 1 0,-1-1 0,-1 0 0,1 0 0,1 0 0,1-1 0,-2 2 0,2-3 0,-3 4 0,2-3 0,-1 2 0,1 0 0,1-1 0,1-1 0,-3 2 0,-1-1 0,-2 2 0,3-2 0,1-2 0,-2 3 0,2-2 0,-4 3 0,0-1 0,-1 2 0,1-2 0,1 0 0,2-1 0,0-1 0,1 1 0,-3 1 0,2-2 0,-3 2 0,6-3 0,-2 1 0,-2 1 0,2 0 0,-4 2 0,5-3 0,0 1 0,-1 1 0,-1-1 0,-1 3 0,3-5 0,0 2 0,-1-1 0,-1 0 0,0 2 0,1-2 0,0 0 0,1 1 0,-1 1 0,-1-1 0,0 1 0,-1 0 0,1 0 0,2-1 0,0 0 0,0 0 0,0 0 0,0 0 0,-1 0 0,1-1 0,-1 1 0,1-1 0,-1 1 0,0 1 0,1-1 0,0 1 0,0-1 0,0 0 0,-2 1 0,1 1 0,0-1 0,1-1 0,0 0 0,-1 0 0,-1 2 0,-1 2 0,0-1 0,3-1 0,0-2 0,-1 0 0,0 0 0,-2 0 0,1 0 0,2 1 0,-1-1 0,1 0 0,-2 3 0,-1-2 0,1 1 0,1-1 0,1-2 0,0 2 0,0-1 0,0 1 0,-1-1 0,2 0 0,-2 2 0,3-2 0,-3 2 0,1-4 0,0 2 0,-2 3 0,4-4 0,-2 3 0,1-2 0,-1 0 0,0 0 0,-1 0 0,1-1 0,1 2 0,0 0 0,0 1 0,-1-2 0,0-1 0,0 2 0,-1-1 0,2 1 0,-2-1 0,0 0 0,0 2 0,-1 0 0,1-1 0,1-1 0,-1 0 0,-1 1 0,-1 1 0,0 1 0,2-2 0,0 0 0,1-1 0,-1 0 0,0 0 0,-2 1 0,3-2 0,-1 0 0,1 2 0,0-2 0,-2 2 0,0-1 0,0 0 0,2-2 0,-2 4 0,4-4 0,-3 3 0,0-1 0,-2 0 0,3-1 0,-2 1 0,2-2 0,-2 2 0,0 0 0,0 1 0,1 0 0,1-2 0,-2 1 0,2-1 0,-2 1 0,1-1 0,1 0 0,-1 2 0,0-1 0,-1 2 0,3-4 0,-3 2 0,2-1 0,-4 1 0,2 1 0,0-1 0,2-1 0,0 1 0,0-1 0,-2 2 0,1-2 0,0 1 0,1-1 0,-2 3 0,1-3 0,0 2 0,0-2 0,0 0 0,-1 3 0,2-4 0,-2 4 0,2-3 0,-1 1 0,-1 1 0,-1 0 0,-1 1 0,0 0 0,1 0 0,3-2 0,1-1 0,-2 2 0,1-1 0,-1 0 0,1 0 0,0 1 0,1-2 0,-2 4 0,2-4 0,-2 2 0,0 1 0,2-4 0,-2 5 0,2-5 0,-2 2 0,1 1 0,0-1 0,0 0 0,0 0 0,0-1 0,-2 3 0,1-3 0,-1 3 0,3-3 0,-1 0 0,-1 3 0,2-2 0,-2 0 0,1 1 0,1-2 0,-2 2 0,1-1 0,0 0 0,-1 1 0,0-2 0,-1 2 0,0 1 0,2-1 0,0 2 0,0-2 0,1-3 0,-2 3 0,1 0 0,0 0 0,0 0 0,0-2 0,-1 2 0,0-1 0,-2 1 0,2 0 0,-1-1 0,0 1 0,2 0 0,-1-1 0,-1 1 0,1 0 0,-1 1 0,1-2 0,1 1 0,0-1 0,-1-1 0,-1 2 0,0 0 0,0-1 0,1 1 0,1-2 0,-1 2 0,1-2 0,-2 2 0,3-2 0,-3 2 0,0 0 0,-1 0 0,-1 1 0,2-1 0,1 0 0,1-2 0,-1 2 0,-2 1 0,0 0 0,2-1 0,1-1 0,0 0 0,-1 0 0,1 0 0,-2 0 0,2 0 0,0 0 0,-1 1 0,1 0 0,-1-1 0,1 0 0,1-1 0,-1 2 0,0 0 0,0 0 0,-1-1 0,1 2 0,-1-1 0,0 1 0,1-2 0,0 0 0,0 2 0,-1-1 0,-2 2 0,2-1 0,0 0 0,1-1 0,1-1 0,-1 2 0,-1-3 0,-1 3 0,1-2 0,-1 2 0,2-1 0,1-1 0,-1 2 0,-2 1 0,-1 1 0,-1 2 0,0-1 0,1-1 0,-1 1 0,1 0 0,-1-1 0,0 2 0,0 0 0,-1-1 0,0 0 0,1 1 0,0 1 0,1 1 0,0-1 0,-1 3 0,-3 3 0,-1 2 0,0-1 0,7-9 0,1-5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09.475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0 24575,'14'25'0,"-3"-4"0,-4-12 0,-1-2 0,-1-3 0,-1 0 0,1 0 0,-1 2 0,1-2 0,0 3 0,0-4 0,1 3 0,0-3 0,0 0 0,-1 0 0,2 0 0,-2-2 0,4 1 0,-3-1 0,3 1 0,-3-2 0,0 2 0,1 1 0,0 0 0,-1 1 0,0 0 0,0 1 0,0 1 0,0 0 0,-1-1 0,0-1 0,-1 2 0,0-2 0,0 2 0,-1 0 0,0-1 0,1 1 0,1-1 0,1 1 0,-1-2 0,-1 1 0,2 0 0,-2-1 0,0 2 0,1-1 0,-1 1 0,1 0 0,0 0 0,1 0 0,-2-1 0,1 0 0,1 0 0,-3-1 0,3 4 0,-2-5 0,-1 2 0,5 2 0,-2-3 0,2 4 0,-2-2 0,0-1 0,-1 1 0,1-1 0,0-1 0,0 0 0,-1 1 0,0-1 0,0 1 0,0 1 0,0 0 0,1 0 0,0-1 0,0 0 0,-1-1 0,0 0 0,1 1 0,0 0 0,1 0 0,-1 1 0,-1 0 0,1-1 0,0 0 0,0 0 0,1-1 0,1 0 0,-1 0 0,1 0 0,-1 1 0,0-1 0,1 2 0,0-1 0,1-1 0,1 1 0,-1-1 0,1 1 0,-2-1 0,0 0 0,-3-2 0,1 3 0,-1 0 0,1-1 0,2 2 0,-3-1 0,0-1 0,1 2 0,-2-2 0,2 3 0,-1-3 0,2 2 0,0 0 0,-1-1 0,0 0 0,1 2 0,1 1 0,2 1 0,0-1 0,-3-2 0,0 0 0,-1 0 0,0 0 0,-2 0 0,-1 0 0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55.786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1 24575,'0'0'0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55.787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 1 24575,'0'0'0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55.788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0 24575,'0'0'0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55.789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 1 24575,'0'0'0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55.790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 1 24575,'0'0'0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55.819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15 440 24575,'-2'8'0,"-5"25"0,4-16 0,1-6 0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59.416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2554 1 24575,'-24'6'0,"8"-3"0,2 3 0,8-2 0,-3 2 0,-1-1 0,-2 1 0,-2-1 0,1 1 0,3-1 0,2 0 0,2-1 0,1-1 0,-1 1 0,1-1 0,-1 1 0,0-1 0,0 1 0,1 0 0,-1 0 0,2-1 0,-2 2 0,0 0 0,0-1 0,-1 1 0,4-1 0,-2 0 0,0 1 0,-2 0 0,0-1 0,0 0 0,2 1 0,0-1 0,0 1 0,-1-1 0,-3 2 0,0 0 0,0 1 0,3-2 0,2-1 0,-2 2 0,2-3 0,-3 3 0,2-2 0,0 0 0,0 1 0,-2 0 0,1 0 0,-3 1 0,3-2 0,2 1 0,-1-1 0,0 0 0,-1 0 0,0 0 0,0 1 0,0-1 0,1-1 0,-2 2 0,-1-1 0,-4 2 0,2-1 0,1 0 0,2-1 0,2-2 0,-1 3 0,2-3 0,-3 3 0,1 0 0,-1-1 0,-1 2 0,0-1 0,0 0 0,1 0 0,3-1 0,-2 0 0,0 2 0,1-2 0,-2 1 0,3-2 0,-1 1 0,-3 2 0,1-2 0,-3 4 0,6-5 0,-1 2 0,-1-1 0,0 0 0,-1 1 0,1 0 0,1-2 0,1 2 0,-2-2 0,0 1 0,-1 0 0,2 1 0,0-1 0,0 0 0,0 0 0,-1 0 0,-1 1 0,2 0 0,0-1 0,-1 1 0,1-1 0,-4 1 0,2 0 0,1-1 0,0 1 0,2-1 0,-3 2 0,2-2 0,-4 2 0,3-2 0,1 0 0,-1 0 0,2 0 0,-3 1 0,2-1 0,0 1 0,-1 0 0,2-2 0,-3 4 0,1-4 0,-1 3 0,1-2 0,2-1 0,-1 3 0,0-1 0,-2 2 0,2-3 0,0 0 0,-1 1 0,1-2 0,-3 3 0,0 0 0,-2 1 0,0 1 0,2-1 0,1-1 0,2-1 0,-1 0 0,-1 0 0,0-1 0,-1 0 0,2-1 0,1 0 0,-1 1 0,2 0 0,-3 1 0,0 0 0,1 0 0,1-1 0,0-1 0,0 2 0,-1-1 0,0 1 0,2-1 0,-2 1 0,2 0 0,-2 0 0,1 0 0,0-1 0,1 0 0,-1 1 0,1-1 0,-2 1 0,0 0 0,1-1 0,1 0 0,-1 1 0,0 0 0,-2 1 0,0-1 0,1 1 0,1-2 0,0 0 0,1 1 0,-2 0 0,0 1 0,2-3 0,-2 3 0,1-2 0,-1 1 0,0-1 0,2 0 0,-2 0 0,1 0 0,-2 2 0,1-2 0,1 0 0,0 1 0,0-2 0,0 2 0,-1 0 0,-1-1 0,1 1 0,0-1 0,2-1 0,-2 1 0,1-1 0,-2 2 0,0-1 0,1 1 0,1 0 0,1-2 0,-4 3 0,2-1 0,-3 1 0,4-2 0,1 0 0,-1 1 0,1 0 0,-1 0 0,1 0 0,-1-1 0,1 0 0,-2 1 0,1 0 0,-1-1 0,2 2 0,-1-2 0,-2 3 0,-1 0 0,0 0 0,2 0 0,3-3 0,-1 0 0,-2 2 0,-1 1 0,0-2 0,1 0 0,2-2 0,-1 0 0,-2 1 0,-2 2 0,-2 2 0,0 1 0,1-1 0,5-3 0,2-1 0,-3 1 0,0-1 0,-3 3 0,0-1 0,1-1 0,2 1 0,2-1 0,-1 1 0,0-2 0,-3 2 0,1 0 0,-1 0 0,0 0 0,2-1 0,2 0 0,-1-1 0,-1 1 0,0 0 0,-1 0 0,1 1 0,-1 2 0,-1 0 0,1-1 0,1-1 0,0-1 0,1 1 0,0-1 0,0 1 0,1-2 0,0 1 0,-2 1 0,1-1 0,-2 2 0,3-2 0,-4 3 0,2-3 0,1 1 0,-1 1 0,4-4 0,-8 6 0,1 0 0,-6 4 0,1 0 0,1-2 0,2-2 0,3-2 0,-1 0 0,0 0 0,0 0 0,-1 1 0,3-2 0,-1 0 0,2-1 0,2-1 0,-2 0 0,1 0 0,-2 2 0,0 0 0,0 0 0,-1 1 0,0-1 0,0 1 0,0 0 0,0 0 0,-1 0 0,2-1 0,2-1 0,1-1 0,-2 3 0,1-2 0,-3 4 0,1-2 0,1 1 0,0-1 0,2-1 0,0-1 0,-1 0 0,-2 2 0,-1 1 0,-1 2 0,0 0 0,-1-1 0,0 1 0,-1 0 0,0 1 0,1-2 0,2-2 0,3-1 0,-1-2 0,0 3 0,-2 1 0,-1-1 0,2 0 0,1-1 0,-1 1 0,3-2 0,-1 2 0,1-3 0,2 1 0,-4 3 0,2-3 0,-2 1 0,2-1 0,0 0 0,-1 2 0,-3 2 0,2-2 0,-3 3 0,3-4 0,-1 1 0,3-1 0,1-1 0,-2 1 0,0 0 0,-3 3 0,2-1 0,1 0 0,1-2 0,2-2 0,-3 3 0,0 0 0,-3 3 0,1-1 0,0 1 0,0-1 0,-1 1 0,0 0 0,1-1 0,0 0 0,-1-1 0,-1 1 0,-1 1 0,0 1 0,-1 1 0,0 0 0,0-1 0,1-1 0,0 2 0,0 2 0,-1 2 0,-3 5 0,-2 2 0,1 0 0,1-3 0,5-5 0,4-8 0,3-3 0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59.441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15 440 24575,'-2'7'0,"-5"27"0,4-17 0,1-5 0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59.442"/>
    </inkml:context>
    <inkml:brush xml:id="br0">
      <inkml:brushProperty name="width" value="0.1" units="cm"/>
      <inkml:brushProperty name="height" value="0.1" units="cm"/>
      <inkml:brushProperty name="color" value="#050819"/>
    </inkml:brush>
  </inkml:definitions>
  <inkml:trace contextRef="#ctx0" brushRef="#br0">0 153 24575,'0'-9'0,"0"0"0,1 8 0,0 0 0,-1-3 0,3 2 0,1-2 0,-3 1 0,1 2 0,0-1 0,1 0 0,1 0 0,0 1 0,-3-2 0,2 3 0,-1-1 0,1 0 0,-1-3 0,3 3 0,-2-2 0,0 2 0,-2 0 0,2-1 0,2-1 0,2-2 0,0 1 0,-1 0 0,-2 2 0,-2 1 0,2-1 0,-3 0 0,4-2 0,0 0 0,-1 1 0,1-1 0,-2 3 0,1-2 0,-1 2 0,0 0 0,1-2 0,-1 1 0,0 1 0,-1-1 0,1 1 0,0-1 0,0 2 0,0-3 0,2 2 0,-3 0 0,2 1 0,-1-2 0,0 0 0,2-1 0,2 0 0,1 1 0,0-1 0,-2 1 0,-2 1 0,1 0 0,0-2 0,-2 3 0,2-2 0,-1 2 0,0-1 0,-3-1 0,5 2 0,-2-1 0,2 0 0,0 1 0,-1 0 0,-1-1 0,0 1 0,1-2 0,2 2 0,2 0 0,0-1 0,-1 0 0,-1 1 0,-2 0 0,-1 0 0,0 0 0,0 0 0,3 0 0,0 0 0,-1 0 0,-1 0 0,-3 0 0,3 0 0,0 0 0,0 0 0,0 0 0,0 2 0,-1-2 0,1 3 0,-1-2 0,-2 0 0,2 1 0,-2-1 0,1 0 0,0 0 0,1 1 0,1 0 0,0 1 0,-1-2 0,-2 0 0,1 2 0,-2-3 0,3 3 0,0-1 0,-1-1 0,1 3 0,-1-4 0,-1 3 0,0-1 0,1 0 0,1 2 0,-1-2 0,1 1 0,0-1 0,-2 1 0,1-2 0,-2 1 0,2 0 0,-1 1 0,3 0 0,-1-1 0,-2 1 0,0-2 0,0 3 0,-1-4 0,3 4 0,-2-2 0,0 1 0,1 0 0,0 0 0,-1 0 0,0 0 0,0-1 0,1 1 0,-2-1 0,3 2 0,-3 0 0,3 0 0,-3-2 0,3 3 0,-2-2 0,-1 0 0,1-1 0,-1 0 0,0 2 0,1-2 0,1 2 0,-1 1 0,1-4 0,-2 3 0,0-2 0,2 1 0,-2-2 0,0 2 0,2-1 0,-1 2 0,2 0 0,0-1 0,0 2 0,-3 0 0,1-1 0,0-2 0,-1 2 0,0-3 0,1 2 0,0-2 0,0 3 0,1 0 0,-2-1 0,1 1 0,0-1 0,-1 0 0,-1-2 0,1 3 0,0-1 0,1 0 0,-1-1 0,-1 1 0,1-1 0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59.443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1 200 24575,'6'-6'0,"0"1"0,-4 2 0,-1 2 0,-2-4 0,1 0 0,0-1 0,1 1 0,0 3 0,0-1 0,1 1 0,-1-1 0,1 1 0,1-1 0,-1-3 0,0 1 0,0 2 0,-1 0 0,1 2 0,0-2 0,-2 2 0,4-3 0,-2-1 0,3 0 0,0-1 0,-1 2 0,1 0 0,-3 2 0,1-1 0,1 1 0,-3 1 0,3-1 0,-1-1 0,0 0 0,2 0 0,-3-1 0,1 3 0,-2-2 0,1 2 0,1 0 0,-1-1 0,2-1 0,1 1 0,-1-1 0,1 1 0,-3 1 0,2 0 0,-1 0 0,0 1 0,1-3 0,0 2 0,-1 0 0,0-1 0,2 0 0,-3 1 0,1 0 0,-1 1 0,2-3 0,-1 1 0,2 0 0,-2 0 0,1 1 0,-1 1 0,0-2 0,-2 2 0,2-1 0,1-1 0,-1 2 0,4-2 0,-2 0 0,-4 1 0,3 1 0,-2 0 0,2-2 0,-2 1 0,2 0 0,0 0 0,-1 1 0,1 0 0,-1-2 0,-1 1 0,3 0 0,-1 0 0,1-1 0,-1 2 0,-1 0 0,0-1 0,1 0 0,-2 1 0,2 0 0,-1 0 0,1 0 0,0-1 0,0-1 0,3 1 0,-3 1 0,3 0 0,-3 0 0,1 0 0,-1 0 0,-1-1 0,-1 0 0,3 1 0,0-2 0,1 2 0,0 0 0,2 0 0,0 0 0,-2-1 0,3 0 0,-1 1 0,-2 0 0,3 0 0,-7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09.476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1 24575,'0'0'0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59.444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0 139 24575,'5'-4'0,"0"0"0,-4 2 0,0 2 0,2-3 0,-1 1 0,1-2 0,-1 2 0,0 0 0,0 0 0,1 1 0,0 0 0,1-2 0,-1 2 0,-1 0 0,-1-2 0,4 2 0,-2-2 0,2 0 0,0-1 0,-2 1 0,4 0 0,-5 3 0,1-3 0,-1 3 0,1-2 0,-1 0 0,2 1 0,-3-1 0,1 2 0,1-3 0,-1 1 0,2 1 0,1-3 0,-2 3 0,-1-1 0,-1 1 0,2-1 0,1 0 0,-1-1 0,2 1 0,0-1 0,0 0 0,0 1 0,-1 0 0,0 2 0,-3-2 0,3 1 0,-3-1 0,5 0 0,-3 1 0,-1-1 0,-1 1 0,3-1 0,-1 0 0,0 0 0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59.445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65 24575,'14'-5'0,"-3"2"0,-5 1 0,-2 2 0,-2-2 0,2 2 0,-3-1 0,4-1 0,-2 0 0,0-1 0,1 3 0,-1-3 0,-2 2 0,1-1 0,2 2 0,-1-3 0,-1 2 0,-11 1 0,6 0 0,-7 0 0,5 1 0,0 0 0,4 1 0,9-2 0,-2-2 0,6 0 0,-6 1 0,0-1 0,-1 1 0,0 0 0,0 0 0,-3-1 0,3 0 0,-2 2 0,1-1 0,-2 1 0,1 0 0,0 0 0,0 0 0,-1-2 0,2 1 0,-1 0 0,2 0 0,-3 1 0,0-2 0,1 2 0,1-1 0,1 1 0,1 0 0,0 0 0,0 0 0,-1 0 0,0 0 0,-1 0 0,-2 0 0,3 0 0,-1 0 0,1 0 0,-1 0 0,0 1 0,1 1 0,-2-2 0,1 1 0,4 1 0,-5 0 0,2-1 0,-1 0 0,0 0 0,-1 1 0,2-1 0,-1 0 0,-1 2 0,0-3 0,0 1 0,1 0 0,-2 2 0,2-2 0,1 3 0,-2-3 0,2 2 0,-1-1 0,0 0 0,0 1 0,2 0 0,-1 1 0,0-1 0,0 0 0,-2 0 0,1-2 0,0 3 0,-2-3 0,1 2 0,1-1 0,-2 1 0,1-2 0,-1 1 0,2 1 0,0-1 0,-2 1 0,3-2 0,-3 1 0,1 1 0,-1-2 0,1 2 0,-1-1 0,3 2 0,-2-2 0,1 1 0,-3 1 0,1-2 0,1 2 0,1-2 0,-2 2 0,2-2 0,-2 1 0,2 1 0,-2-2 0,1 3 0,-2-2 0,2-1 0,-1 1 0,1-1 0,-1-1 0,2 3 0,-3-3 0,3 2 0,-2-2 0,0 2 0,-7-11 0,2 6 0,-4-7 0,3 5 0,0 0 0,2 2 0,-2-2 0,3 3 0,-2 0 0,1-1 0,-2 1 0,2 0 0,-1 1 0,1-2 0,0-1 0,-1 2 0,1-2 0,9 3 0,-5 2 0,8 0 0,-5 2 0,-1-3 0,1 3 0,-3-3 0</inkml:trace>
  <inkml:trace contextRef="#ctx0" brushRef="#br0" timeOffset="1">420 140 24575,'3'2'0,"-1"-1"0,-1 0 0,2 2 0,-9-10 0</inkml:trace>
  <inkml:trace contextRef="#ctx0" brushRef="#br0" timeOffset="2">415 134 24575,'-4'-3'0,"3"0"0,0 3 0,-2-2 0,1 0 0,-2 0 0,2-1 0,1 1 0,-3 1 0,4-2 0,-1 2 0,-2-3 0,2 3 0,0-2 0</inkml:trace>
  <inkml:trace contextRef="#ctx0" brushRef="#br0" timeOffset="3">370 92 24575,'-1'-1'0,"-1"-2"0,-1 2 0,1 0 0,-1-2 0,0 1 0,0-1 0,-2 1 0,4-1 0,-2 1 0,1 2 0,1-1 0,-3-2 0,0 1 0,2-1 0,-3 1 0,0-1 0,1 1 0,1 0 0,0 0 0,0 1 0,0-1 0,-1 1 0,0-1 0,-1 1 0,0-2 0,0 1 0,0-1 0,-2 1 0,2-1 0,-4 1 0,0-1 0,1 1 0,0 2 0,1-2 0,2 2 0,0 0 0,1 0 0,-1-1 0,-2 0 0,0 0 0,0 1 0,2 0 0,0 0 0,1 0 0,-1 0 0,3 0 0,-3 0 0,-3 0 0,0 0 0,-1 0 0,2 0 0,0 0 0,4 0 0,-1 0 0,0 0 0,-1 0 0,-1 0 0,0 0 0,-2 0 0,3 0 0,0 0 0,3 0 0,-2 0 0,2 0 0,-2 0 0,1 0 0,1 0 0,9-2 0,-5 1 0,9-1 0,-5 0 0,1 0 0,1-1 0,1 2 0,-1 0 0,1 0 0,-1-1 0,-4 2 0,0-1 0,-1 1 0,2-1 0,-2 1 0,2 0 0,2 0 0,-2 0 0,-2 0 0,1 0 0,0 0 0,-2 0 0,3 0 0,-4 0 0,3 0 0,-1 1 0,2-1 0,-2 1 0,1-1 0,0 2 0,0-1 0,-2 0 0,3 0 0,-1 1 0,-2-1 0,2 0 0,0-1 0,-3 1 0,3-1 0,-1 3 0,1-2 0,0 2 0,0-2 0,-1 0 0,1 2 0,-1-3 0,-1 1 0,0 0 0,2 2 0,0-2 0,-2 0 0,1 2 0,1-2 0,-2 1 0,3 0 0,-2-1 0,0 0 0,-1 0 0,0 2 0,1-2 0,0 1 0,-1 0 0,0 0 0,0-1 0,0 1 0,1 0 0,-1 1 0,3-1 0,-4-1 0,3 1 0,-1 0 0,1 1 0,-1-2 0,0 1 0,0 1 0,-1-2 0,2 2 0,-3-2 0,3 0 0,-2 2 0,2-2 0,-3 1 0,2-1 0,-1 1 0</inkml:trace>
  <inkml:trace contextRef="#ctx0" brushRef="#br0" timeOffset="4">387 104 24575,'0'2'0,"1"-1"0,1 1 0,2 1 0,-1-1 0,-1 1 0,2-1 0,-3 1 0,1-2 0,1 3 0,-1-2 0,2 2 0</inkml:trace>
  <inkml:trace contextRef="#ctx0" brushRef="#br0" timeOffset="5">423 140 24575,'2'3'0,"-1"-1"0,1 0 0,1 0 0,-3-1 0,4 2 0,-3-2 0,3 3 0,-3-3 0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59.451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307 186 24575,'-11'-6'0,"2"0"0,5 1 0,1 1 0,1 3 0,0 1 0,1-4 0,-2 3 0,1-3 0,-1 3 0,1-1 0,1-1 0,-2 2 0,1 0 0,0-2 0,-1-1 0,-2 2 0,1-3 0,1 1 0,-2 1 0,4 0 0,-1 2 0,0-2 0,0 1 0,-1-3 0,0 0 0,-2 1 0,0-1 0,1 3 0,3-1 0,-2 1 0,1 2 0,-1-3 0,-2 1 0,0-3 0,0 1 0,-1 2 0,4-2 0,-1 3 0,2-2 0,-1 2 0,-1 0 0,-2-1 0,0-1 0,0-1 0,0 1 0,0 0 0,1 1 0,2 0 0,1 1 0,-2 1 0,0-1 0,0-1 0,-1 0 0,-1 1 0,0-2 0,2 1 0,0 2 0,1-2 0,-1 1 0,1-1 0,-5 0 0,4-1 0,-2 1 0,0 0 0,2 1 0,0 1 0,1-2 0,-1 2 0,1-1 0,-3 0 0,3-2 0,-2 3 0,0-2 0,2 1 0,-2-1 0,3 2 0,-3 0 0,-2-1 0,4 0 0,-3 0 0,3-1 0,0 2 0,-2 0 0,2 0 0,-5 0 0,4 0 0,-1-1 0,1 1 0,1-1 0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59.452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0 24575,'10'4'0,"0"-1"0,-5 1 0,0 1 0,0-1 0,-1 0 0,-1 1 0,1-2 0,1 1 0,0 0 0,1 1 0,-2-2 0,2 2 0,-3-3 0,-1 1 0,1-1 0,-2 0 0,1 2 0,1 1 0,2-1 0,-2 2 0,1-1 0,1 1 0,-1 1 0,0 0 0,-1-1 0,1-1 0,0 0 0,0-1 0,-2-1 0,1 1 0,1 0 0,1-1 0,3 4 0,-2-1 0,3 0 0,-2 2 0,-2-2 0,1 0 0,-1-1 0,0 1 0,2-1 0,-2 0 0,1 0 0,1 1 0,2 1 0,0-1 0,-1 0 0,-1 0 0,0-1 0,-2 0 0,0-2 0,-1 0 0,-3 0 0,1-1 0,0 0 0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59.453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0 24575,'10'12'0,"-1"-3"0,-3 0 0,0-3 0,-1-1 0,-2-1 0,-1 1 0,-1-3 0,2 1 0,-1-2 0,-1 1 0,3 1 0,0 1 0,1-3 0,0 1 0,-1 1 0,-2-3 0,-1 1 0,1 0 0,0 2 0,2 1 0,0-2 0,-1 2 0,1-2 0,0 2 0,-2-2 0,3 2 0,-1 0 0,-2-2 0,3 2 0,-3-1 0,0-1 0,1 1 0,0-1 0,-1 2 0,1-2 0,0 2 0,0-1 0,-1-1 0,1-1 0,-1 2 0,1-1 0,0 2 0,2 0 0,0-2 0,1 3 0,0 0 0,-1 0 0,0 0 0,0-1 0,-2 0 0,2-1 0,0 1 0,0 0 0,0-2 0,-2 3 0,2-1 0,2 0 0,-3-1 0,3 1 0,-1 0 0,-1 0 0,1-1 0,-2 1 0,0 0 0,1-1 0,-1 1 0,0 0 0,0-2 0,1 3 0,-1-2 0,-2-1 0,3 2 0,-2-1 0,0 0 0,2 1 0,-2 0 0,1-1 0,0 1 0,1 2 0,2-1 0,1 2 0,1 0 0,-4-2 0,5 4 0,-4-4 0,3 2 0,0 1 0,-3-3 0,0 1 0,-1-1 0,1 0 0,0 0 0,-2 0 0,1 0 0,0-2 0,0 1 0,-1 0 0,0 1 0,1 0 0,-1-3 0,3 3 0,-2-1 0,1 1 0,-1-1 0,0-2 0,0 3 0,0-1 0,-1-3 0,-1 2 0,-2-2 0,1 0 0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59.454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1 132 24575,'2'-8'0,"2"2"0,-1 1 0,2 1 0,-2 2 0,0-2 0,-1 1 0,1 1 0,-2-2 0,3 2 0,-2-1 0,2 1 0,-4 2 0,4-3 0,-2 1 0,1-1 0,-1 1 0,2-1 0,-2 1 0,2 1 0,-3-1 0,2 0 0,-1 1 0,1-4 0,1 2 0,-1 1 0,0-1 0,-1 1 0,1 0 0,1-1 0,-1 0 0,5-2 0,-1 2 0,-2-2 0,-1 2 0,0 2 0,-1 0 0,2-2 0,-2 1 0,1-2 0,0 1 0,1 3 0,-1-1 0,0 0 0,-2 0 0,1-1 0,1 1 0,-1 0 0,1-2 0,1 3 0,-4-1 0,3 1 0,1-1 0,0 1 0,2 0 0,0 0 0,-2 0 0,1 0 0,-4 0 0,1 0 0,3 0 0,0 0 0,3 0 0,-2 0 0,0 0 0,-2 0 0,0 0 0,-2 0 0,1 0 0,1 1 0,1-1 0,0 1 0,-2 1 0,-1-2 0,-1 0 0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59.455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37 24575,'24'-3'0,"-1"-2"0,1-2 0,1 1 0,-4 1 0,-1 1 0,-4 2 0,-4 1 0,3-1 0,-2 2 0,0-1 0,1 0 0,0 1 0,1 0 0,1 0 0,-1 0 0,0 0 0,-2 0 0,1 0 0,-2 0 0,0 0 0,-2 0 0,-2 1 0,1 0 0,0 1 0,-2 1 0,1 0 0,-2-1 0,0 0 0,-2 0 0,-1-1 0,1 1 0,-1-1 0,-1-1 0,-1 1 0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59.456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24575,'17'0'0,"3"0"0,3 0 0,2 0 0,-1 0 0,4 0 0,0 0 0,5 0 0,0 0 0,4 0 0,7 1 0,1 3 0,2 5 0,-20-2 0,2 2 0,-14-5 0,-3 2 0,-2-2 0,-6-2 0,-2-1 0,-2-1 0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59.457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24575,'7'6'0,"0"-1"0,-4-2 0,0-1 0,1 1 0,-3-2 0,5 3 0,-5-3 0,4 1 0,-3 0 0,0-1 0,-1 1 0,3 1 0,-2 1 0,3-1 0,-2 0 0,-1-2 0,1 0 0,-1 2 0,1-2 0,1 3 0,1-1 0,-3 0 0,2-1 0,-3 0 0,2 0 0,-1 1 0,0-2 0,1 3 0,-1-3 0,0 0 0,-1 2 0,1-2 0,2 3 0,0-2 0,-2 0 0,2 0 0,-1 1 0,0 0 0,0-2 0,1 2 0,-2-1 0,1 1 0,0-2 0,0 3 0,2-2 0,-3 2 0,2-2 0,-2 1 0,1-2 0,1 3 0,-2-3 0,2 2 0,-2-1 0,2-1 0,-1 2 0,-1-2 0,1 3 0,0-2 0,2 2 0,-2 0 0,2-1 0,-2 0 0,2 1 0,-1-2 0,0 1 0,1-1 0,-3 1 0,2-1 0,1 1 0,-3 0 0,1-2 0,-2 2 0,2-2 0,-1 2 0,1-1 0,0 1 0,2 3 0,-1-4 0,2 5 0,-4-6 0,-1 1 0,1 0 0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59.458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1 24575,'4'7'0,"1"-2"0,-5-3 0,1-1 0,3 3 0,-3-1 0,4 1 0,-3 0 0,1 0 0,-1-1 0,2 0 0,-3 1 0,3-3 0,-4 1 0,3 1 0,-1-2 0,-1 3 0,2-3 0,-1 3 0,3-1 0,-1 0 0,-2 2 0,1-3 0,-1 2 0,0-1 0,0-2 0,1 1 0,-2 1 0,3 0 0,-1 1 0,0 0 0,1 0 0,-3-1 0,2 0 0,0-1 0,-3 1 0,2-1 0,1 1 0,1 1 0,-2-2 0,1 2 0,-1-2 0,1 2 0,0-2 0,0 2 0,1 0 0,1 0 0,-3-1 0,3 1 0,0 0 0,1 1 0,0-1 0,-1 1 0,0 0 0,-1-2 0,0 1 0,0 0 0,-1-1 0,1 2 0,0 0 0,-1 0 0,2 0 0,-1 3 0,0-1 0,1 1 0,0-1 0,-1-2 0,-3-4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09.477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1 24575,'0'0'0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59.459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24575,'0'0'0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59.460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0 24575,'11'5'0,"-1"0"0,0 1 0,-2 0 0,-2 1 0,0-5 0,-1 2 0,0 0 0,0 1 0,1-2 0,-2 0 0,1 2 0,-1-3 0,-1 1 0,1 0 0,0 0 0,-2 1 0,2-3 0,-3 1 0,2 1 0,-1-2 0,1 3 0,2 0 0,-2-2 0,1 2 0,0-1 0,-2 0 0,0-2 0,0 0 0,0 2 0,0 1 0,3-2 0,0 2 0,-2 1 0,2-1 0,-1-2 0,0 3 0,-2-2 0,3 0 0,-2 1 0,-1 0 0,2-2 0,-3 2 0,3 1 0,0-3 0,-1 2 0,4 1 0,-2 0 0,0 0 0,-2 0 0,0-4 0,-3 3 0,2-3 0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59.461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0 24575,'10'2'0,"0"2"0,-5 0 0,1 0 0,-1-1 0,-1 1 0,1-1 0,-2 2 0,2-2 0,0 0 0,-1 1 0,-1-3 0,0 3 0,1-3 0,-1 1 0,0 1 0,0-3 0,-1 2 0,1-1 0,0 1 0,1 1 0,0 1 0,0-1 0,-2 0 0,2 0 0,-2-3 0,1 2 0,-1 1 0,1-1 0,2 2 0,-1 0 0,1 1 0,-1 0 0,0-2 0,-1 0 0,-3-2 0,0 2 0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59.462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7 24575,'7'-1'0,"-2"0"0,-2 0 0,-1-1 0,1 2 0,-1 0 0,1-1 0,1 0 0,-2 1 0,1 0 0,-1 0 0,2 0 0,-2 0 0,1 0 0,-1 0 0,2 0 0,-2 0 0,1 0 0,-1 0 0,1 0 0,-1 0 0,3 0 0,-3 0 0,3 0 0,-4 0 0,1 0 0,1 1 0,1 0 0,-3 1 0,1-1 0,1 1 0,-1 1 0,1-1 0,-1 1 0,1 1 0,-1-3 0,-1 1 0,3 0 0,-1 1 0,0 0 0,0 1 0,-1-2 0,2 1 0,-1 0 0,-1 0 0,1-1 0,0 1 0,0-1 0,-2 1 0,0-1 0,2-1 0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59.417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554 1107 24575,'-1'-61'0,"-2"-10"0,1 2 0,0-26 0,2-10 0,2-3 0,4 2 0,3 24 0,1 16 0,-2 14 0,-4 8 0,-2 21 0,0-2 0,0 12 0,-1-6 0,1-3 0,-2-2 0,0-2 0,0-2 0,0 2 0,0 6 0,0 6 0,0 6 0,4 47 0,7 5 0,5 40 0,5-5 0,1-4 0,-2-3 0,-2-11 0,1-9 0,-2-4 0,1 1 0,0 2 0,-1 2 0,-1 4 0,-4 1 0,-3 2 0,-4 0 0,-3-3 0,0-6 0,-2-7 0,0-11 0,0-9 0,0-8 0,0-7 0,0-6 0,0-39 0,0-13 0,0-38 0,0-1 0,0-7 0,0-5 0,0 31 0,0-17 0,0 32 0,0-9 0,0 11 0,0 20 0,0 4 0,0 4 0,0 0 0,0 3 0,0 4 0,0 2 0,0 0 0,0-3 0,0-5 0,0 2 0,0 2 0,0 5 0,0 6 0,0 2 0,11 15 0,14 13 0,13 13 0,11 9 0,4 8 0,0 2 0,0 5 0,-6 2 0,-8-7 0,-5-2 0,-6-7 0,-1-5 0,-2-4 0,-1-3 0,3-1 0,-2-5 0,-1-3 0,-1-2 0,-3-3 0,-1 0 0,0-2 0,-1-1 0,1-1 0,-1-1 0,-3-2 0,-5-2 0,0-3 0,-8-8 0,-21-30 0,-9-10 0,-20-29 0,1-2 0,1-1 0,0 0 0,6 7 0,6 13 0,6 11 0,8 13 0,4 9 0,4 5 0,1 4 0,0 1 0,-1 0 0,-1-2 0,-1-2 0,0 0 0,-3-3 0,7 8 0,-5-7 0,5 5 0,-2-3 0,-2-1 0,5 4 0,2 1 0,2 3 0,3 1 0,-2 0 0,1 1 0,-1-2 0,0 0 0,2 2 0,-3-2 0,32 28 0,8 12 0,29 30 0,2 7 0,0 3 0,-4-2 0,-5 0 0,-10-7 0,-5-5 0,-5-7 0,-4-8 0,-2-6 0,-3-5 0,-2-5 0,-2-4 0,-2-4 0,-3-4 0,-2-2 0,0-1 0,-1-2 0,2 1 0,0 1 0,0 0 0,2 3 0,1 2 0,3 4 0,4 5 0,0 2 0,1 3 0,-2-2 0,-1-1 0,-1-4 0,-8-8 0,-1-2 0,-13-11 0,-28-31 0,-17-17 0,-28-32 0,9 6 0,8 8 0,10 10 0,7 6 0,3 5 0,3 3 0,9 10 0,1 4 0,3 1 0,1 2 0,0 1 0,2-2 0,-1 0 0,1 1 0,1 2 0,0 2 0,2 4 0,0 1 0,3 1 0,1 3 0,4 1 0,0 1 0,0 2 0,-1-5 0,-1 0 0,0-1 0,1 2 0,0 2 0,1 1 0,23 17 0,-5 2 0,18 13 0,-12-6 0,-4-3 0,-3-5 0,0 0 0,-2-1 0,-2-1 0,0-1 0,0-1 0,-3-3 0,3 4 0,-2-3 0,1 2 0,-1-1 0,1-2 0,-5-3 0,4 1 0,-3 0 0,4 1 0,1 1 0,0 1 0,-1-1 0,0 0 0,1 1 0,0 0 0,1 1 0,0 1 0,-1-2 0,0 2 0,-1-1 0,-1 1 0,0-2 0,0 0 0,0 0 0,3 1 0,0 1 0,1 1 0,-1 1 0,1-1 0,0 1 0,1 1 0,1 0 0,2 2 0,0 1 0,2 1 0,2 3 0,3 2 0,1 2 0,-1-1 0,1 2 0,1-1 0,-2-1 0,0 0 0,-2-1 0,-2-1 0,1 1 0,1 1 0,0 1 0,4 2 0,1 2 0,2 0 0,1 0 0,-4-4 0,-3-3 0,-6-5 0,-5-5 0,0 0 0,-8-6 0,-22-3 0,5-5 0,-57-26 0,16-3 0,-8-8 0,-27-17 0,-5-7 0,-5-3 0,1-1 0,12 6 0,7 4 0,21 15 0,7 3 0,-14-11 0,2 0 0,6 4 0,4 4 0,4 2 0,12 9 0,3 2 0,6 5 0,-3-1 0,-1-2 0,-2 2 0,2-1 0,6 5 0,5 5 0,6 4 0,2 4 0,8 7 0,2 26 0,8 14 0,7 26 0,5 12 0,8 8 0,3 1 0,0-2 0,0-16 0,-4-12 0,-2-11 0,-1-8 0,-1-5 0,-1-6 0,-2 0 0,1-1 0,0-1 0,-2-3 0,-2-4 0,-4-5 0,-4-3 0,-1-2 0,-17-16 0,-10-14 0,-17-19 0,-9-9 0,-7-8 0,-1-3 0,1 1 0,10 11 0,15 16 0,14 17 0,4 4 0,10 13 0,-5 1 0,11 20 0,5 15 0,8 17 0,9 11 0,2-2 0,4 3 0,-2-10 0,-4-11 0,-3-10 0,-9-16 0,-3-5 0,-5-6 0,1-3 0,-5-23 0,-4-3 0,-4-20 0,-3 9 0,1 5 0,3 10 0,8 10 0,12 6 0,17 18 0,23 16 0,12 13 0,7 6 0,-5-3 0,-17-10 0,-13-10 0,-15-9 0,-9-8 0,-11-5 0,-23-20 0,-20-12 0,-9-7 0,-3-3 0,-18-13 0,14 10 0,0-1 0,-9-12 0,-16-17 0,12 4 0,12 7 0,14 7 0,12 11 0,5 3 0,4 5 0,3 3 0,1 1 0,1 1 0,2 2 0,-1-2 0,1 1 0,4 3 0,1 4 0,5 6 0,1 7 0,2 1 0,0 1 0,-1-1 0,0-5 0,-3-3 0,0-3 0,-1-1 0,1 0 0,-2 1 0,0 0 0,2 8 0,-2-5 0,1 6 0,-3-3 0,-1-2 0,-2 2 0,-2-1 0,3 3 0,-2 0 0,1 0 0,3 3 0,0 0 0,5 5 0,0 0 0,-3 8 0,-1 3 0,-3 5 0,1 4 0,1 0 0,2 0 0,0-2 0,1-1 0,0-1 0,2-1 0,1 0 0,2-3 0,0-1 0,0-5 0,-1 5 0,0-5 0,-2 5 0,1-1 0,1 1 0,0-2 0,1 0 0,0-1 0,-1 0 0,-3 4 0,-1 2 0,0 4 0,-1 1 0,3-2 0,-1 0 0,1 0 0,-1-2 0,3-6 0,-1 4 0,2-1 0,-4 7 0,3-5 0,-3 4 0,2-2 0,-2 4 0,-2 1 0,1-1 0,1-2 0,0-1 0,-1 2 0,0 4 0,-2 3 0,-1 2 0,-1-1 0,0 3 0,1-3 0,0 1 0,2-1 0,0-4 0,0 1 0,1-2 0,-1-1 0,-2 3 0,0 0 0,-1 1 0,1-1 0,1 0 0,0 2 0,0 2 0,0 0 0,2 0 0,0-2 0,2-5 0,0-3 0,2-2 0,2-5 0,0-5 0,14-24 0,4-3 0,16-22 0,1 5 0,3-4 0,0-1 0,-3 5 0,-3 2 0,-2 3 0,-2 4 0,-3-1 0,-7 5 0,-3 2 0,-2 4 0,-1 4 0,-3 5 0,-2 5 0,-3 4 0,-7 25 0,-8 13 0,-7 32 0,-2 5 0,-1 18 0,1 3 0,2-3 0,4-8 0,5-27 0,5-16 0,1-17 0,3-13 0,1-4 0,3-24 0,8-22 0,8-23 0,14-29 0,6-6 0,2 0 0,-4 11 0,-12 31 0,-8 22 0,-8 16 0,-4 12 0,-3 8 0,-1 13 0,-1 14 0,0 11 0,0 22 0,0 23 0,3-20 0,3 20 0,3-40 0,2 6 0,0-13 0,-2-10 0,-2-9 0,-2-7 0,-2-3 0,21-50 0,-18 32 0,17-35 0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59.418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0 24575,'17'16'0,"-1"0"0,-7-7 0,-1 0 0,-2-3 0,-1 0 0,0-1 0,-1-1 0,1 2 0,1 1 0,0 0 0,2 2 0,-1-1 0,0 1 0,-1-2 0,0 0 0,1 0 0,0 0 0,0 0 0,0 1 0,0 0 0,-1 1 0,1-2 0,-3-2 0,1-2 0,1 2 0,1 0 0,1 3 0,-1-1 0,0-1 0,-1 1 0,1 0 0,0-1 0,-1 0 0,0 1 0,0-1 0,0-2 0,-1 1 0,0 0 0,-1 0 0,2 2 0,2 0 0,2 1 0,0 1 0,0-1 0,0 2 0,-1-1 0,-1 0 0,1 0 0,0 0 0,0 0 0,-1-1 0,-1-2 0,0 1 0,0 0 0,-1-1 0,2 1 0,5 5 0,-5-6 0,5 5 0,-5-5 0,2 2 0,0 2 0,-2-3 0,7 6 0,-9-7 0,10 8 0,-5-2 0,4 4 0,1 1 0,-1-1 0,-1-1 0,0-2 0,-1 1 0,0-1 0,0 0 0,2 2 0,-1-2 0,1 2 0,1 0 0,0-1 0,0 0 0,-2-1 0,0-1 0,-1-1 0,0 0 0,1-1 0,-1 0 0,0-1 0,0 0 0,1 0 0,-1-1 0,-1-1 0,-3-1 0,-5-2 0,-16-19 0,0 3 0,-16-17 0,15 15 0,-3-3 0,8 7 0,-2-2 0,1 3 0,1 0 0,1 1 0,3 3 0,0 0 0,-2 1 0,1 1 0,-2-2 0,3 2 0,0-2 0,-1-1 0,0-1 0,0 0 0,2 1 0,-3-2 0,0 1 0,-1 0 0,1 0 0,3 3 0,-2-1 0,0-1 0,-2-3 0,-2-2 0,2 1 0,-2-1 0,4 5 0,1-1 0,1 4 0,-2-4 0,0 2 0,-2-4 0,1 2 0,0 0 0,1 1 0,2 2 0,-3-1 0,0 2 0,-2-2 0,1 1 0,1 0 0,1 1 0,-2-3 0,0 1 0,-3-2 0,0 0 0,1 2 0,3-2 0,2 5 0,0-4 0,-1 2 0,-1-3 0,-2-1 0,1 1 0,1 1 0,2 1 0,-1 2 0,1-3 0,-4 1 0,-1-6 0,-3 0 0,2 1 0,3 3 0,3 2 0,1 0 0,-3-1 0,0 0 0,-3-3 0,1 1 0,0 0 0,2 1 0,1 2 0,2 1 0,-3-2 0,1 1 0,-2-3 0,1 2 0,-1 0 0,1 0 0,1 1 0,1 1 0,-2-2 0,1 2 0,-2-3 0,0-1 0,0 1 0,1 0 0,-1 2 0,2 1 0,0-2 0,0 1 0,1 0 0,-1 1 0,-2-2 0,-1-1 0,-1-2 0,1 2 0,0 2 0,3 1 0,0 1 0,-1 0 0,0-2 0,-2-1 0,1-1 0,0 1 0,-1 0 0,4 1 0,-2 2 0,3 0 0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59.438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0 24575,'14'25'0,"-3"-4"0,-4-12 0,-1-2 0,-1-3 0,-1 0 0,1 0 0,-1 2 0,1-2 0,0 3 0,0-4 0,1 3 0,0-3 0,0 0 0,-1 0 0,2 0 0,-2-2 0,4 1 0,-3-1 0,3 1 0,-3-2 0,0 2 0,1 1 0,0 0 0,-1 1 0,0 0 0,0 1 0,0 1 0,0 0 0,-1-1 0,0-1 0,-1 2 0,0-2 0,0 2 0,-1 0 0,0-1 0,1 1 0,1-1 0,1 1 0,-1-2 0,-1 1 0,2 0 0,-2-1 0,0 2 0,1-1 0,-1 1 0,1 0 0,0 0 0,1 0 0,-2-1 0,1 0 0,1 0 0,-3-1 0,3 4 0,-2-5 0,-1 2 0,5 2 0,-2-3 0,2 4 0,-2-2 0,0-1 0,-1 1 0,1-1 0,0-1 0,0 0 0,-1 1 0,0-1 0,0 1 0,0 1 0,0 0 0,1 0 0,0-1 0,0 0 0,-1-1 0,0 0 0,1 1 0,0 0 0,1 0 0,-1 1 0,-1 0 0,1-1 0,0 0 0,0 0 0,1-1 0,1 0 0,-1 0 0,1 0 0,-1 1 0,0-1 0,1 2 0,0-1 0,1-1 0,1 1 0,-1-1 0,1 1 0,-2-1 0,0 0 0,-3-2 0,1 3 0,-1 0 0,1-1 0,2 2 0,-3-1 0,0-1 0,1 2 0,-2-2 0,2 3 0,-1-3 0,2 2 0,0 0 0,-1-1 0,0 0 0,1 2 0,1 1 0,2 1 0,0-1 0,-3-2 0,0 0 0,-1 0 0,0 0 0,-2 0 0,-1 0 0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59.439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1 24575,'0'0'0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59.440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1 24575,'0'0'0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59.419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240 337 24575,'104'-3'0,"-32"-1"0,5-2 0,20-2 0,4-2 0,12-3 0,0-1 0,-18-1 0,-2 0 0,4-1 0,-2 0 0,-9 3 0,-2 0 0,1-1 0,-1 1 0,-3 0 0,-1 1 0,-3 2 0,-1-1 0,2 1 0,-2 0 0,-10 2 0,-2 1 0,57-7 0,-19 1 0,-20 2 0,4 1 0,-4 0 0,-4 1 0,-14 1 0,-32 4 0,-14 2 0,-14 1 0,-50 1 0,-27 0 0,8 1 0,-6 2 0,-10 2 0,-3 2 0,-8 3 0,-4 3 0,-11 3 0,-3 2 0,-8 4 0,-1 1 0,37-6 0,-1 0 0,0 0 0,0 2 0,-1 0 0,2-1 0,-27 8 0,3-1 0,13-3 0,2-1 0,10 0 0,3 0 0,13-3 0,3 0 0,-47 19 0,19-2 0,14-3 0,-8 5 0,7-2 0,7-1 0,16-8 0,16-9 0,10-4 0,11-5 0,8-3 0,4-2 0,4-3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09.456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240 337 24575,'104'-3'0,"-32"-1"0,5-2 0,20-2 0,4-2 0,12-3 0,0-1 0,-18-1 0,-2 0 0,4-1 0,-2 0 0,-9 3 0,-2 0 0,1-1 0,-1 1 0,-3 0 0,-1 1 0,-3 2 0,-1-1 0,2 1 0,-2 0 0,-10 2 0,-2 1 0,57-7 0,-19 1 0,-20 2 0,4 1 0,-4 0 0,-4 1 0,-14 1 0,-32 4 0,-14 2 0,-14 1 0,-50 1 0,-27 0 0,8 1 0,-6 2 0,-10 2 0,-3 2 0,-8 3 0,-4 3 0,-11 3 0,-3 2 0,-8 4 0,-1 1 0,37-6 0,-1 0 0,0 0 0,0 2 0,-1 0 0,2-1 0,-27 8 0,3-1 0,13-3 0,2-1 0,10 0 0,3 0 0,13-3 0,3 0 0,-47 19 0,19-2 0,14-3 0,-8 5 0,7-2 0,7-1 0,16-8 0,16-9 0,10-4 0,11-5 0,8-3 0,4-2 0,4-3 0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59.420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596 1561 24575,'-15'8'0,"40"-12"0,37-15 0,20-8 0,-8 2 0,6-3 0,4-1-669,18-5 0,4-2 1,2 1 668,6-2 0,0 0 0,-4 3 0,-22 8 0,-3 2 0,-4 2 323,17-3 0,-7 3-323,-18 5 0,-5 3 331,25-6-331,-14 2 0,-33 5 0,-37 9 1029,-14 3-1029,-31 12 0,-67 27 0,9-3 0,-13 6 0,9-3 0,-6 3 0,-5 2-458,15-6 1,-4 2 0,-1 0 0,2 0 457,4-2 0,1-1 0,1 1 0,3-2 0,-17 9 0,4-2 0,5-1 0,-16 7 0,11-3 0,33-14 0,7-3 0,-30 15 0,46-24 0,40-12 0,42-16 0,17-9 0,15-8 0,5-1 0,11-5 0,5-1-133,-1-1 0,5-2 1,5-2-1,1 1 133,-9 3 0,3-1 0,1-1 0,0 1 0,-2 1 0,18-7 0,0 1 0,-2 0 0,-4 2-190,16-6 1,-3 1 0,-8 3 189,-23 9 0,-5 1 0,-6 3 0,3-2 0,-9 2 0,35-11 0,-70 19 0,-80 20 0,-24 15 0,-17 7 0,3 2 0,-8 3 0,-3 2 245,-16 8 1,-4 3-1,-1 1-245,25-8 0,-1 2 0,0 0 0,3-1 0,-18 8 0,2-1 0,5-1 197,17-6 1,3-2-1,5-1-197,-14 5 0,10-3 0,-16 6 0,57-18 0,90-31 0,21-12 0,17-8 0,0-1 0,9-4 0,5-3-77,-11 4 1,4-2 0,2-1 0,-1 0 76,-2 1 0,0 0 0,-1 0 0,-2 0 0,21-6 0,-4 0 0,-5 3 0,-21 7 0,-5 2 0,-5 2 0,8-4 0,-7 3 0,-12 5 0,-11 3 0,-13 1 0,-72 10 0,-42 17 0,-23 9 0,8 0 0,-9 3 0,-5 2-19,9-1 1,-5 1-1,-2 1 1,-1 2 18,-5 2 0,-3 1 0,2 1 0,2-1 0,13-4 0,1 1 0,3-2 0,3 0-13,-15 3 1,4-2 0,6-1 12,-12 3 0,11-3 0,-28 6 0,48-11 0,70-13 0,61-15 0,41-14 0,-16 6 0,8-2 0,2-1 453,11-2 0,2 0 0,-1 0-453,1-1 0,-1 1 0,-8 1 20,3 1 0,-11 3-20,-24 5 0,-8 2 0,10-6 0,-151 21 0,-13 9 0,-17 7 0,7 0 0,-8 4 0,-4 2-364,19-4 1,-5 3 0,1 0 0,4 1 363,-19 7 0,5 1 0,3-1 0,12-3 0,4-1 0,6-1 286,-9 3 0,13-1-286,-3 8 0,144-18 0,16-20 0,22-10 0,7-3 0,3-2 0,8-3 0,6-2 0,3-2-508,-8 2 1,5-3-1,3 0 1,-1-1-1,-3 0 508,-7 0 0,0-1 0,-1 0 0,-3 0 0,-3 1 0,7-2 0,-2 0 0,-4 1 0,-5 1 337,9-1 1,-5 1 0,-9 1-338,4-1 0,-10 1 0,-14 7 0,-25-1 0,-44 5 0,-70 22 0,-44 18 0,8-2 0,-12 5 0,-6 4-548,7-2 0,-6 3 0,-3 2 0,2 0 548,1 1 0,0 0 0,2 1 0,2 0 0,12-5 0,2 1 0,3-1 0,3-1 748,-10 4 1,4-1 0,7-3-749,-5 2 0,11-2 285,-19 16-285,167-52 0,14-14 0,21-9 0,7-4 0,-1 1 0,6-4 0,5-2 0,2 0-500,-9 1 1,4-1 0,2-1 0,-1 0 0,-2 0 499,-9 3 0,-1 0 0,-2 1 0,-2 0 0,-3 1 0,6-3 0,-3 2 0,-4 1 0,-2 1 732,16-4 0,-4 2 0,-13 3-732,-10 4 0,-21 2 111,-32-4-111,-112 41 0,-62 25 0,55-15 0,-8 3 0,-5 3 0,-4 2-513,3-1 0,-6 2 0,-2 2 0,0 0 0,3 0 513,7-1 0,1 1 0,2 0 0,1-1 0,3 0 0,-9 3 0,2-1 0,3-1 0,6-2 818,-6 2 0,7-2 0,7-3-818,-4 2 0,10-4 0,14-7 0,16-1 0,28-3 0,126-37 0,-31 2 0,13-5 0,4-1 0,-2-1 0,5-2 0,3-1 0,0 0 425,9-5 1,1-1-1,1 0 1,-3 0-426,-7 4 0,-2-1 0,-2 1 0,-3 1 0,12-4 0,-5 1 0,-6 3 0,10-4 0,-12 4 0,23-6 0,-59 13 0,-79 21 0,-28 13 0,-16 9 0,-6 3 0,-9 5 0,-5 3-409,6-2 1,-5 3 0,-2 2 0,0-1 408,-8 4 0,-1 1 0,0 0 0,2-1 0,9-4 0,2 0 0,1-1 0,4-1 378,-11 4 0,4-1 1,6-3-379,-10 5 0,10-4 0,23-9 0,8-3 0,-11 9 0,145-43 0,-9-7 0,16-8 0,7-1 0,1 0 0,6-2 0,5-2 0,0-1-168,8-2 1,2-2 0,2-1 0,2 0 167,-18 5 0,3-2 0,0 1 0,-1 0 0,-2 1 0,14-4 0,-1 2 0,-2 0 0,-4 1 0,-14 4 0,-3 0 0,-2 2 0,-3 0 12,16-4 1,-4 1-1,-16 4-12,19-10 0,-133 35 0,-31 16 0,-19 8 0,-3 3 0,-10 4 0,-8 4-577,-5 4 0,-9 3 0,-4 3 1,1 0 576,25-8 0,-2 0 0,1 1 0,0 0 0,1 0 0,-22 7 0,0 1 0,3-1 0,4-2 556,-13 5 0,6-1 0,11-5-556,3 0 0,15-6 0,-7 5 0,103-32 0,59-25 0,30-18 0,-17 8 0,5-3 0,2-1-219,14-5 1,3-3 0,-2 0 218,-7 2 0,-2 0 0,-3 1 0,24-11 0,-8 3 1228,-27 9 0,-10 3-1228,1-11 480,-138 20-480,-41 16 0,-25 9 0,45 1 0,-6 1 0,-4 2 0,-1 0-432,-11 1 1,-4 1-1,0 1 1,2 1 431,8-1 0,1 1 0,2 1 0,1 0 0,-23 5 0,2 0 0,12-1 351,9-2 0,7-1-351,-25 8 0,46-13 0,143-44 0,23-1 0,19-3 0,-17 8 0,8-2 0,2 1-167,-17 5 1,4 1-1,-1 0 1,-6 2 166,2 0 0,-4 2 0,-5 2 864,14-5 1,-9 2-865,-15 5 0,-11 2 0,-12-6 0,-117 22 0,-29 15 0,-20 8 0,12 1 0,-9 3 0,-1 2-299,27-5 1,-1 0 0,0 2 0,3-1 298,-24 8 0,3-1 0,6 0 0,18-5 0,5-1 0,5-1 343,-21 5 0,15-5-343,14-5 0,117-42 0,16-1 0,19-5 0,3-1 0,7-5 0,4 0 0,1-2-165,1 0 1,2-2 0,-5 3 164,23-9 0,-9 4 603,-31 10 0,-7 3-603,30-14 0,-86 20 0,-115 27 0,9 9 0,-12 5 0,4 2 0,-7 3 0,8-1 0,2-1 0,3 2 0,-28 9 0,10-2 0,13-6 525,1 1-525,69-15 0,118-34 0,0-2 0,10-3 0,7-3 0,2-2 0,0-1 0,-3 0 0,-16 6 0,-8 2 0,27-10 0,-40 8 0,-114 17 0,-20 13 0,-12 6 0,-22 2 0,-6 4 0,-8 1 0,1 2 0,15 2 0,6 0 0,18-4 0,5 0 0,-22 5 0,85-14 0,97-20 0,-21 4 0,7-2 0,10-2 0,-1-1 0,-11 1 0,-5 1 0,31-8 0,-37 6 0,-70 8 0,-68 6 0,9 3 0,-7 0 0,-10 0 0,0 2 0,7 0 0,4 1 0,-39 5 0,51 0 0,65-6 0,64-14 0,42-8 0,-51 7 0,-1-1 0,42-11 0,-36 7 0,-43 7 0,-71 6 0,-61 9 0,39 2 0,-1 0 0,-3 2 0,3 1 0,-38 10 0,36-6 0,44-5 0,106-19 0,-1-3 0,-11 1 0,-2-1 0,1-4 0,-27 8 0,-34 6 0,-39 8 0,-29 8 0,-15 7 0,2 3 0,21-4 0,22-4 0,19-7 0,21-3 0,20-5 0,12-2 0,1-2 0,-9 1 0,-12 0 0,-12 3 0,-44 1 0,4 0 0,-25 0 0,27 0 0,21 0 0,64-13 0,7-3 0,49-12 0,-39 5 0,-19 5 0,-46 10 0,-36 4 0,-26 4 0,-12 0 0,8 1 0,20 1 0,25-1 0,72-5 0,7-4 0,39-6 0,-33 0 0,-20 5 0,-27 4 0,-34 3 0,-11 2 0,-46 7 0,2 5 0,-10 4 0,17 0 0,31-7 0,27-4 0,35-3 0,41-11 0,39-11 0,-43 4 0,2-2 0,0-2 0,-2-1 0,-4 2 0,-3 0 0,44-12 0,-29 8 0,-22 6 0,-23 8 0,-15 3 0,-8 3 0,0 0 0,6-3 0,9-1 0,10-2 0,0 1 0,-4 2 0,-9 3 0,-13 1 0,-49 17 0,-32 15 0,13-7 0,-3 2 0,-1 3 0,0 0 0,-48 24 0,30-13 0,25-12 0,28-12 0,27-9 0,51-13 0,68-22 0,-9 0 0,6-3 0,-25 5 0,2 0 0,-7 1 0,6-1 0,-8 3 0,-5 1 0,-4 2 0,10-4 0,-3 3 0,31-9 0,-69 16 0,-71 17 0,-59 20 0,14-1 0,-6 4 0,-13 6 0,-1 3 0,2 1 0,2-1 0,10-5 0,5-1 0,-20 8 0,49-17 0,77-19 0,21-11 0,14-6 0,39-11 0,11-5 0,-26 7 0,3-2 0,0 0 0,-4 1 0,-1-1 0,-3 2 0,31-9 0,-9 3 0,-26 9 0,-9 2 0,31-8 0,-43 10 0,-48 12 0,-71 20 0,-10 5 0,-11 6 0,-16 4 0,-3 4 0,-4 2 0,2 0 0,22-6 0,10-2 0,-3 3 0,63-14 0,99-22 0,-15-4 0,8-3 0,22-6 0,4-3 0,2-2 0,-3-2 0,-18 5 0,-4 0 0,-7 2 0,-9 1 0,4 1 0,-54 6 0,-127 32 0,10 3 0,-9 3 0,24-6 0,-2 2 0,0 0 0,0 2 0,0 0 0,4 0 0,-19 6 0,9-3 0,-27 9 0,47-11 0,86-13 0,37-11 0,18-8 0,25-3 0,7-3 0,8-2 0,0-2 0,-9-1 0,-6 0 0,-26 4 0,-6 2 0,27-6 0,-53 7 0,-92 7 0,-21 7 0,-16 3 0,-28 5 0,-7 2 0,38-3 0,-1 2 0,2 0 0,-34 8 0,6 0 0,21-2 0,9-2 0,-14 3 0,30-5 0,119-23 0,12-5 0,8-1 0,-12 3 0,2-1 0,41-11 0,0 0 0,14-3 0,-55 12 0,-2 1 0,37-8 0,-70 14 0,-45 8 0,-50 11 0,-25 9 0,-1 4 0,18-2 0,36-9 0,62-12 0,72-18 0,-32 5 0,2-2 0,8-2 0,-3-1 0,35-15 0,-35 5 0,-46 6 0,-120 7 0,-3 9 0,-12 3 0,29 1 0,-2 0 0,0 0 0,-41 1 0,3 2 0,24 0 0,5 3 0,15 1 0,4 1 0,5-1 0,6 1 0,-12 3 0,94-9 0,75-11 0,-31 2 0,3-1 0,1-1 0,-1-1 0,42-9 0,-33 6 0,-28 5 0,-33 5 0,-57 2 0,-71 7 0,36 1 0,-8 3 0,-31 9 0,2 1 0,41-8 0,3 1 0,-14 7 0,10-2 0,17-6 0,10 1 0,52-6 0,58-10 0,49-12 0,-44 4 0,3-1 0,-2-1 0,-2 0 0,48-13 0,-32 9 0,-28 6 0,-26 5 0,-26 5 0,-34 2 0,-25 1 0,-16 5 0,1 2 0,14 5 0,33-5 0,31-3 0,58-15 0,12-5 0,3-2 0,22-6 0,-19 3 0,-6 0 0,-13 1 0,8-2 0,-31 8 0,-36 4 0,-53 9 0,-22 2 0,-11 2 0,12 2 0,27 0 0,34-2 0,42-4 0,31-7 0,20-5 0,-5-2 0,-22 1 0,-18 4 0,-31 5 0,-48 4 0,-9 7 0,-23 1 0,27 2 0,6 0 0,11-1 0,10-2 0,64-2 0,20-5 0,43-4 0,-18-4 0,-13-3 0,-21 1 0,-16 3 0,-23 4 0,-21 1 0,-25 3 0,-20 2 0,-11 3 0,3 2 0,16-2 0,26-2 0,89-13 0,5-5 0,-13 4 0,1 0 0,27-11 0,-32 6 0,-27 5 0,-43 6 0,-44 3 0,-34 4 0,-20 3 0,7 4 0,27 1 0,41-5 0,119-13 0,0-6 0,-8 1 0,2-2 0,20-9 0,-28 4 0,-28 7 0,-30 8 0,-29 2 0,-21 3 0,-12 1 0,-9 5 0,25-2 0,5 2 0,99-6 0,13-2 0,-13 0 0,3-2 0,-14 0 0,-3-1 0,39-4 0,-34 1 0,-22 3 0,-40 2 0,-48 4 0,-60 12 0,39-5 0,-3 2 0,1 2 0,1 0 0,-41 11 0,8 0 0,54-12 0,36 3 0,99-14 0,-19-3 0,6-3 0,12-1 0,1-2 0,-13-1 0,-4 0 0,-6-1 0,-4 0 0,26-3 0,-30 5 0,-33 2 0,-74 5 0,-55 4 0,33 1 0,-5 2 0,-5 2 0,1 1 0,13 1 0,4 0 0,-42 9 0,58-9 0,48-4 0,72-9 0,41-8 0,-49 3 0,1-1 0,55-12 0,-27 2 0,-33 5 0,-33 7 0,-35 2 0,-39 5 0,-20 0 0,-7 0 0,11 0 0,20 0 0,33 0 0,71-6 0,3 1 0,45-6 0,-38 1 0,-14 2 0,-15 0 0,-14 4 0,-12 2 0,-9 2 0,-3 0 0,-1 0 0,-22 0 0,5 0 0,-16 0 0,9 0 0,7 0 0,0 0 0,2 0 0,-1 0 0,0 0 0,-3 0 0,-3 0 0,-4 0 0,-2 0 0,0 0 0,1 0 0,6 0 0,4 0 0,5 0 0,1 0 0,-1 0 0,0 0 0,-4 0 0,1 0 0,-1 1 0,0 0 0,1 0 0,-1-1 0,0 0 0,-2 0 0,0 0 0,-1 1 0,-1 0 0,-2 1 0,-3-1 0,-3 0 0,-1 1 0,0 0 0,1 1 0,3-1 0,0 1 0,3 0 0,-5 1 0,3-2 0,-7 3 0,5-3 0,-2 0 0,5 0 0,4 0 0,5 0 0,2-1 0,0 2 0,2-3 0,24-2 0,4-3 0,27-5 0,-13 3 0,0 0 0,-10 2 0,-4 1 0,-5 0 0,-3 2 0,-2 0 0,1 0 0,0 1 0,2-1 0,1 0 0,1 1 0,0-2 0,1 1 0,1 0 0,-1-1 0,1 0 0,-1 1 0,-1 1 0,1-2 0,-3 2 0,1-1 0,-1 1 0,0 1 0,1 0 0,1 0 0,-2 0 0,0 0 0,-3 0 0,-2 0 0,1 0 0,1 0 0,1 0 0,2 0 0,-3 0 0,0 0 0,-1 0 0,-1 0 0,0 0 0,-1 0 0,0 0 0,1 0 0,-1 0 0,1 0 0,-2 0 0,1 0 0,0 0 0,4 1 0,2 0 0,1 0 0,-1 0 0,-2 0 0,-3 0 0,-3 0 0,1 0 0,-1 0 0,0 0 0,1 0 0,4 0 0,-6 0 0,10 0 0,-4 0 0,5 0 0,-6 0 0,0 0 0,-5 1 0,1-1 0,-1 0 0,-3-1 0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59.421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1 603 24575,'19'-13'0,"-3"2"0,-4 2 0,0 1 0,-2 0 0,0 1 0,-1 1 0,0 1 0,-1 1 0,0 0 0,-2 1 0,-1 0 0,2-1 0,-1 0 0,2-1 0,-2 0 0,-1 1 0,1-1 0,0 2 0,0 1 0,0-2 0,0 0 0,0 0 0,0-1 0,1 1 0,1 0 0,-1 0 0,-1 2 0,0-1 0,-1 1 0,2-2 0,0 1 0,0-2 0,3 0 0,-4 3 0,5-3 0,-8 5 0,6-4 0,-5 2 0,4-1 0,0-1 0,-1 1 0,1 0 0,-2 1 0,1-1 0,0 0 0,0 1 0,-1-2 0,0 2 0,-1-1 0,2-1 0,0 1 0,-1 0 0,2 0 0,-4 0 0,4 0 0,-2 0 0,-1 0 0,2 0 0,-2 1 0,1-1 0,2-1 0,-1 1 0,1 0 0,-2 2 0,0-1 0,2-1 0,-1 0 0,1-1 0,-2 2 0,0 1 0,1-2 0,0 1 0,1-1 0,-1 0 0,1 0 0,-1 1 0,-1 1 0,0 0 0,0-1 0,1 1 0,0-2 0,-1 2 0,2-1 0,-1 0 0,2 0 0,-1-1 0,2 1 0,0-1 0,0 1 0,0 0 0,-2 1 0,-1-1 0,-2 1 0,2 0 0,2-1 0,1 0 0,1-1 0,0 1 0,-1 0 0,-2 1 0,0 1 0,-4-1 0,7-1 0,-4-1 0,5 0 0,-1 0 0,0 2 0,0-1 0,-1 0 0,1 1 0,-2-1 0,-1 0 0,-1 1 0,-1 1 0,0-1 0,2-1 0,0-1 0,1 1 0,0 0 0,0-1 0,0 1 0,1-1 0,0 0 0,2 0 0,-1 0 0,-2 1 0,4-3 0,-2 1 0,2 0 0,-2 0 0,-2 2 0,2-1 0,-1 0 0,-1 0 0,1 0 0,-1 0 0,1 0 0,0 0 0,-2 0 0,0 1 0,-1-1 0,3 0 0,2-1 0,1 0 0,1-1 0,-3 2 0,1-2 0,-3 3 0,2-2 0,-1 2 0,6-2 0,3-1 0,-1 2 0,-3-1 0,-6 2 0,1 0 0,1 0 0,-1-1 0,1 0 0,-1 1 0,-1 0 0,1 0 0,0 0 0,0 0 0,2 0 0,-2 0 0,0-1 0,1 1 0,3 0 0,-4-1 0,3 1 0,-5 0 0,2 0 0,1 0 0,0 0 0,-1 0 0,1 1 0,2-3 0,-4 4 0,7-4 0,-5 2 0,5-1 0,0 0 0,-3 1 0,1 0 0,1-2 0,-1 1 0,-1 0 0,0 0 0,3 0 0,3 0 0,2 0 0,0 0 0,-4 1 0,3 0 0,6-1 0,-7 1 0,12-1 0,-10 1 0,8-1 0,2 0 0,0 1 0,3 0 0,0 1 0,1-1 0,4 0 0,7 1 0,-15 1 0,15 0 0,-13 0 0,5 0 0,-5 0 0,-7 0 0,-14 0 0,-1 0 0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59.422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912 1054 24575,'22'0'0,"-4"0"0,-6 0 0,-1 1 0,1 1 0,0 2 0,-3 0 0,-1 0 0,0-1 0,0 0 0,2 0 0,4 1 0,1-1 0,1 1 0,-2-2 0,-4 1 0,-1-1 0,-3 0 0,0 1 0,0-1 0,1 2 0,0-3 0,0 2 0,2 1 0,-1-1 0,4 2 0,-1-2 0,-1 1 0,-2-1 0,-1-1 0,-2 0 0,3-1 0,-3 1 0,3 0 0,-3 0 0,1-1 0,2 3 0,-2-1 0,3 2 0,2 1 0,1 1 0,1-1 0,-2-1 0,-4-2 0,-1-1 0,-1-1 0,3 1 0,-1 0 0,1 0 0,-2 0 0,1 0 0,-1 0 0,2-1 0,-2 0 0,2-1 0,-1 0 0,0 0 0,1 0 0,1 0 0,1 0 0,2 0 0,1-2 0,1 0 0,0-1 0,0-1 0,-3 1 0,-1 0 0,-3 0 0,-2 2 0,2-4 0,-3 3 0,3-3 0,-1 1 0,0 0 0,1 0 0,-2 0 0,0 1 0,3-2 0,-4 1 0,4 0 0,-3 1 0,3-1 0,0 1 0,-1 1 0,1 0 0,-3 0 0,1-1 0,2-1 0,-1 1 0,1-1 0,-3 2 0,-25 6 0,11-2 0,-20 3 0,18-3 0,2 1 0,0 0 0,1 0 0,2-1 0,0 0 0,0-1 0,0 0 0,-3 2 0,2-2 0,-2 2 0,5-1 0,-3 0 0,0 0 0,1 0 0,-2-1 0,3 1 0,-1 0 0,-4 1 0,-1-1 0,-3 2 0,2-1 0,0-1 0,-2 0 0,7 0 0,-6 1 0,2-1 0,-1 1 0,-3-1 0,4 0 0,0 1 0,-1-1 0,0 1 0,-2-1 0,-1 1 0,1-1 0,2 0 0,1-1 0,2-1 0,1 0 0,-2 1 0,0 0 0,-2 0 0,-1 0 0,3-1 0,0 0 0,2 0 0,1 0 0,1 0 0,0-6 0,2 2 0,-1-6 0,3 4 0,1 0 0,-1-2 0,0 1 0,-1-1 0,1 2 0,-1 0 0,1-1 0,0-1 0,-1-1 0,0-1 0,0 1 0,-1-1 0,1 2 0,0 1 0,-1 0 0,0 1 0,0 0 0,1 0 0,-3-1 0,3 3 0,-2-2 0,0 1 0,2 1 0,-4-3 0,4 2 0,-1-1 0,-1 1 0,0 0 0,1 0 0,-1 0 0,0-1 0,0 1 0,0 0 0,0 0 0,1 0 0,-1 1 0,-1 0 0,1-2 0,-1 1 0,0-3 0,0 2 0,0 0 0,-1-1 0,0 2 0,-1-1 0,1 0 0,0-1 0,-1 1 0,3 1 0,-3-1 0,1-1 0,0-1 0,0-1 0,1 2 0,-2-1 0,1 0 0,-1 0 0,1 1 0,1-1 0,0 1 0,0 0 0,0 0 0,0 1 0,0 0 0,0 0 0,0 0 0,0-1 0,-1-1 0,-1 0 0,-1-1 0,-1 0 0,0-2 0,-1-1 0,0 0 0,0-1 0,0-1 0,0-1 0,-1 1 0,2 1 0,-1 0 0,2 1 0,-1 2 0,0-1 0,0 1 0,-1-1 0,1 0 0,0 1 0,1-1 0,-1 1 0,0-1 0,-1 1 0,-1-2 0,1 0 0,-1-1 0,-2-6 0,3 7 0,-6-10 0,3 5 0,-8-9 0,-4-8 0,-7-4 0,-7-6 0,-2 5 0,-16-4 0,-13-1 0,-14-5 0,31 19 0,11 8 0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59.423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995 708 24575,'75'0'0,"0"-1"0,13 0 0,6 3 0,24 6 0,6 6-483,-36 0 0,2 2 1,0 4 482,6 4 0,0 3 0,-1 3 0,-6 1 0,-1 2 0,-1 2 0,1 0 0,-1 2 0,0 0 0,-4-1 0,-1 2 0,-1-1 0,-4-1 0,0 0 0,-1 0 0,1 1 0,0 0 0,-1-1 28,29 15 0,-2-1-28,-3-2 0,-2-1 169,-7-3 1,-3-2-170,-11-5 0,-3-2 0,-7-4 0,-3 0 0,44 23 725,-19-6-725,-18-7 328,-25-14-328,-15-8 0,-14-8 0,-7-4 0,-79-42 0,5 0 0,-11-7 0,-12-5 0,-12-5 0,-3-3-582,15 9 0,-2-1 0,-2-1 0,-2-2 582,-13-5 0,-2-1 0,-3-1 0,-1 0 0,16 7 0,-2 0 0,-1-1 0,0 1 0,0 0-481,-1 0 0,1-1 0,-1 1 0,0 0 0,-1 1 481,-2-2 0,-1 0 0,1 1 0,0 0 0,3 3 0,-13-6 0,2 2 0,3 2 0,2 3-179,13 6 0,2 3 0,2 1 1,2 3 178,-13-3 0,3 4 0,4 2 0,-21-2 0,7 5 0,14 6 0,7 3 963,18 5 1,7 3-964,-21-1 2590,26 3-2590,28 5 931,14 2-931,14 0 0,52 3 0,11 7 0,16 6 0,10 0 0,12 4 0,6 3-583,-6-1 1,5 4 0,4 0 0,3 3 582,-12-3 0,4 2 0,1 0 0,0 2 0,1 0 0,1 2 0,2 0 0,-1 2 0,0-1 0,-3 2 0,-6-2 0,-1 0 0,-2 1 0,-2 0 0,-4 0-165,5 2 0,-3 0 0,-4-1 0,-3 0 165,8 5 0,-6-2 0,-6-1 0,6 5 0,-9-2 0,-20-10 0,-4-2 0,42 18 0,-52-24 2244,-6-6-2244,-26-10 745,1 1-745,-6-2 0,-5-2 0,-3-1 0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59.424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1589 773 24575,'30'-14'0,"74"12"0,6 17 0,20 10 0,-40-7 0,5 2 0,6 4 0,1 1-656,-3 2 1,3 2-1,2 2 1,1 1 0,0 1 255,2 2 1,2 1 0,-1 1 0,0 1 0,-3 0 399,-4-1 0,-2 0 0,-1 1 0,-2-1 0,-2 1 115,10 5 0,-2 0 1,-4 0-1,-5-2-115,4 2 0,-6-1 0,-4-1 542,22 11 1,-9-3-543,-25-11 0,-8-3 0,13 8 0,-32-15 2689,-33-17-2689,-29-13 1038,-46-22-1038,-19-8 0,-19-8 0,-1 0 0,-11-4 0,-9-2-656,21 10 1,-6-1-1,-6-2 1,-3 0 0,-2-1 404,18 7 0,-3 0 0,-2-2 0,-3 1 0,0 0 1,-1-1-1,-1 1 251,-9-2 0,-1-1 0,-3 1 0,0 0 0,1 0 0,0 0 0,2 1-366,5 2 0,1 0 0,0 1 0,1 0 0,1 1 0,3 0 0,1 0 366,-2 0 0,0 0 0,2 1 0,3 0 0,4 2 0,4 1-141,-14-4 0,5 2 1,5 1-1,7 2 141,3 0 0,6 2 0,4 0 0,-20-6 0,9 2 0,-17-7 3276,37 9-2537,110 36-739,28 12 0,21 9 0,-8-2 0,12 4 0,4 2 0,-7-1 220,5 0 0,-5 0 0,14 5-220,-6-2 0,12 4 0,8 3 0,4 2 0,-1 0 0,-6-3-420,-11-4 1,-2 0-1,-1-1 1,0 0-1,0 1 1,3 0 419,7 4 0,2 0 0,2 1 0,-1 0 0,-2-1 0,-2 0 0,-10-4 0,1 0 0,-1 0 0,-3-1 0,-6-1 0,-7-3-40,25 10 1,-11-3 0,-8-2 39,10 5 0,-9-3 0,-17-9 0,-12-1 0,-13 9 2187,-134-26-2187,11-16 0,-16-6 0,-8-3 0,-3-1 0,-9-3 0,-4-1 0,-1-2 319,12 2 1,-3-2-1,-1 0 1,0-2-1,0 1-319,2-2 0,-2 0 0,2 0 0,1-1 0,5 2 0,-4-2 0,3 0 0,4 1 0,6 1 16,-1-1 1,6 2 0,5 0-17,-19-4 0,9 1 0,23 6 0,10 1 0,1-9 0,155 23 0,-7 11 0,19 8 0,8 2-494,-9 0 0,6 2 0,3 2 0,2 1 494,-15-2 0,2 2 0,1 0 0,-1 1 0,-3 0 0,14 4 0,-3 0 0,-2 1 0,-7-2 0,10 5 0,-6-1 0,-7-2 968,19 6 1,-12-3-969,-39-10 0,-8-3 99,33 12-99,-116-32 0,-52-20 0,-30-13 0,-6-1 0,-15-4 0,-7-4-536,30 10 0,-5-1 1,-3-1-1,-2-2 0,0 1 536,11 3 0,-1-1 0,-2-1 0,0 0 0,1 1 0,1 0 0,-14-3 0,0-1 0,1 1 0,3 1 0,3 0 0,-7-1 0,3 0 0,4 2 0,5 1 601,-7-2 1,6 1-1,7 4-601,-8-3 0,11 4 0,25 6 0,8 3 0,-4-5 0,139 23 0,-6 10 0,15 5 0,9 4 0,13 4 0,11 3 0,7 3 0,5 2-187,-20-4 0,6 2 1,4 2-1,1 1 1,1 1-1,-3-1 187,0 2 0,1 0 0,0 0 0,-1 1 0,-2 0 0,-3-1 0,-11-3 0,0 0 0,-3-1 0,-1 1 0,-3-2 0,-3 0-198,21 7 1,-3 0-1,-6-2 1,-9-3 197,-8-1 0,-8-3 0,-3 0 0,22 7 0,-10 0 0,14 14 0,-161-38 0,-16-15 0,-22-10 0,-10-3 0,15 3 0,-8-3 0,-6-1 0,-2-2 0,-1 0 241,4 0 1,-2 0 0,-3-2-1,0 0 1,0 0 0,1 0-242,4 1 0,-1-1 0,1 0 0,1 0 0,2 1 0,3 0 0,-27-8 0,3 1 0,5 1 0,7 0 0,-4-2 0,7 1 0,8 1 480,-9-5 0,13 0-480,18 7 0,32 1 0,89-6 0,27 21 0,33 10 0,11 4 0,-11 1-763,-2 0 1,-4 2-1,14 3 763,-7 1 0,14 1 0,9 2 0,2 3 0,-3 0 0,-11 2 0,-10 3 0,-6 1 0,-3 2 0,0 1 0,3-1 0,9 2 0,1 0 0,2 1 0,-3 0 0,-3 0 0,13 3 0,-2 0 0,-6 0 0,-9-2 0,-13-3 0,-9-1 0,-6-1 0,6 0 0,-13-3 2266,-7-1-2266,-104-33 0,-38-12 0,2 1 0,-10-4 0,-7-1-532,-1 0 0,-6-2 0,-4-1 0,0 0 532,-9-3 0,-2 1 0,0-1 0,3 2 0,15 4 0,3 1 0,1 1 0,3 0 596,-20-4 1,2 0-1,8 2-596,-14-4 0,13 3 0,-14-6 0,53 6 0,109 24 0,37 7 0,4 1 0,13 2 0,6 4-462,0 1 1,7 4 0,3 1 0,0 2 461,4 1 0,2 1 0,-1 3 0,-3 0 0,-11 1 0,-2 2 0,-2 0 0,-7 1 669,6 2 0,-6 1 0,-7 0-669,12 4 0,-10-1 262,-17-6 0,-15-2-262,-31-1 0,-136-37 0,24-3 0,-15-6 0,-8-3-575,2 1 0,-8-2 1,-5-2-1,0-1 575,17 5 0,-3-2 0,-1 0 0,0 0 0,3 0 0,-18-5 0,0 1 0,3-1 0,4 2 333,17 5 1,2 0-1,4 1 1,4 0-334,-3-2 0,5 2 0,5 0 55,-11-3 1,8 1-56,13 7 0,18 0 0,39-3 0,70 16 0,42 11 0,5 4 0,16 4 0,9 5-166,-25-2 1,7 3 0,4 2 0,2 1 0,-2 0 165,4 3 0,2 0 0,0 2 0,-2 1 0,-3 0 0,-11-1 0,-1 1 0,-2 0 0,-4 0 0,-3 0 72,4 1 0,-4 0 0,-4 0 0,-7-2-72,34 12 0,-11-4 0,-21-5 0,-10-5 0,-4-3 0,-178-65 0,12 9 0,-22-6 0,-9-1-558,26 8 0,-6-1 1,-5-1-1,-2 0 0,1 1 558,-4-2 0,-3 0 0,1 1 0,0 0 0,3 2 0,11 3 0,1 2 0,1 1 0,4 1 0,3 1 601,-2 0 1,4 2 0,4 1-1,5 1-601,-39-9 0,12 3 111,20 6 1,16 1-112,21-3 0,109 29 0,48 13 0,-17 0 0,14 4 0,8 3 0,2 1-530,-2 0 0,4 2 0,4 1 0,2 2 0,0 1 530,-12-3 0,2 2 0,2 1 0,-1 0 0,-2 0 0,-3 0 0,8 2 0,-1 1 0,-3 0 0,-4-1 0,-4 0 604,1 1 0,-4-1 0,-5 0 1,-5-2-605,3 1 0,-6-1 0,-8-3 211,-4 0 1,-9-3-212,19 9 0,-80-31 0,-45-15 0,-50-21 0,-10-2 0,1 0 0,-11-3 0,-7-3 0,-1 1 177,11 4 0,-4 0 1,-1-1-1,-1 0 1,1 1-178,1 1 0,-2-1 0,2 1 0,2 2 0,6 2 0,1 2 0,3 1 0,5 3 0,6 1 101,-1 1 1,7 2-1,4 1-101,-18-4 0,8 1 0,15 7 0,27-2 0,47 5 0,68 17 0,48 17 0,-27-5 0,15 3 0,8 3 0,-1 0 0,-11-2-623,15 2 1,-7-2 0,10 6 622,-20-3 0,11 4 0,6 2 0,-1 1 0,-5 0 0,-12-2 0,24 10 0,-13 0 0,3 1 0,-16-6 0,4 1 0,-2 1 0,-1-1 699,20 8 0,-2 0 0,-14-4-699,-13-4 0,-17-3 94,-14 6-94,-109-34 0,-16-16 0,-21-10 0,-8-3 0,-2 0 0,-9-3 0,-5-2 0,-1-1-505,12 3 1,-3-1 0,-1-1 0,-1 0 0,2 0 504,0 0 0,-1-1 0,0 1 0,3 0 0,5 2 0,-1 0 0,3 0 0,4 1 0,5 2 600,-5-2 0,6 1 0,5 2-600,-19-5 0,11 3 0,-16-7 0,52 10 0,156 35 0,-41-4 0,6 2 0,33 6 0,16 7 0,-19 1 0,10 5 0,6 3 0,0 0 101,5 3 0,3 1 1,0 1-1,1 1-101,-19-7 0,0 1 0,1 1 0,-2-1 0,-4 0 0,12 4 0,-1 0 0,-7-2 0,-13-2 15,5 2 0,-15-3-15,17 7 0,-46-16 0,-72-26 0,-37-15 0,-19-9 0,-4 0 0,-11-5 0,-7-2-498,2 2 1,-6-3 0,-4 0 0,-2-1 497,12 6 0,-2-1 0,-2-1 0,1 1 0,2 1 0,-18-5 0,1 1 0,2 1 0,3 1 0,13 5 0,2 1 0,2 2 0,5 1 642,-7-2 0,4 2 0,6 1-642,-14-3 0,9 2 0,16 5 0,11 1 0,11-2 0,85 19 0,84 26 1113,-31-4 1,2 2-1114,-17-4 0,-1 1 121,9 4 1,-6 0-122,-1-3 0,-6-1 0,-64-14 0,-79-25 0,15 3 0,-7-3 0,-22-6 0,-4-2 0,-3-2 0,-1 1 0,9 2 0,1 2 0,7 1 0,4 2 0,15 4 0,4 1 0,-36-9 0,21 8 0,23 8 0,10 6 0,3 3 0,1 1 0,-8 3 0,21-1 0,-3 5 0,19 1 0,4 4 0,38 11 0,62 16 0,-21-12 0,6 2 0,5 1 0,1 0 0,0 1 0,-4 1 0,-12-6 0,-5 0 0,34 17 0,-26-7 0,-69-17 0,-71-13 0,3-9 0,-5-4 0,-47-2 0,38-2 0,2-2 0,-14-7 0,-8-4 0,47 10 0,57 5 0,28 9 0,40 0 0,-18 0 0,-10-1 0,-37-9 0,-53-16 0,-40-16 0,26 14 0,-3-1 0,-2 0 0,0 1 0,3 1 0,2 2 0,-38-19 0,26 12 0,15 6 0,18 8 0,9 4 0,4 2 0,4 3 0,1 1 0,3 1 0,3 1 0,1 0 0,4 0 0,1 2 0,2 0 0,2 0 0,0 0 0,17-4 0,-5 3 0,12-2 0,-7 5 0,-2 0 0,-3 1 0,-1 1 0,3 0 0,-1 0 0,3 0 0,-2 0 0,-1 0 0,-2-1 0,1 0 0,-1 0 0,3 0 0,0 1 0,2 0 0,-5 0 0,2 0 0,-2 0 0,1 0 0,3 0 0,-3 0 0,0 0 0,-1 0 0,1 0 0,-1 0 0,-32 0 0,3-1 0,-29-2 0,20 0 0,6 0 0,7 1 0,9 0 0,4 0 0,1-2 0,-1 1 0,-4-3 0,-1 1 0,2 1 0,1 0 0,3 2 0,24-2 0,-8 3 0,21-1 0,-14 3 0,1 1 0,-3 1 0,-1 1 0,-2-2 0,-2 0 0,1 0 0,0 0 0,-1-1 0,1 2 0,-5-3 0,1 2 0,-3-2 0,1 0 0,4 0 0,0 0 0,1 0 0,-3 0 0,-1 0 0,-2 0 0,4 0 0,0 0 0,2 0 0,-1 0 0,-3 0 0,0 0 0,-2 0 0,3 0 0,-2 0 0,1 0 0,-1-2 0,1 2 0,0-2 0,2 2 0,-2 0 0,1 0 0,-2 0 0,0 0 0,3 0 0,1 0 0,4 0 0,-1 1 0,2-1 0,-3 2 0,-2-1 0,-2 1 0,-30-1 0,11 0 0,-21-1 0,13 0 0,-1 0 0,3 0 0,-1 0 0,9 0 0,2 0 0,1 0 0,-4 0 0,0 0 0,-3 0 0,6 0 0,0 0 0,2 0 0,-2 0 0,-3 0 0,-3 0 0,-1 0 0,1 0 0,2 0 0,0 0 0,-1-2 0,-2-1 0,-1-1 0,-3-3 0,9 5 0,-1-2 0,8 2 0,19-5 0,-6 4 0,16-3 0,-10 6 0,-3 0 0,-1 0 0,-3 0 0,-1 0 0,-1 0 0,0 0 0,0 0 0,-1 0 0,0 0 0,-1 0 0,0 0 0,2 0 0,-2 0 0,3 0 0,-4 0 0,2 0 0,0 0 0,1 0 0,0 1 0,1 0 0,-3 0 0,2 0 0,-4-1 0,6 0 0,-5 1 0,4 0 0,-1 0 0,0 0 0,0 0 0,-1 0 0,1 0 0,0 0 0,0 0 0,2 0 0,-2 0 0,-1 0 0,0 1 0,0 0 0,2-1 0,0 1 0,0-1 0,0 1 0,-2-1 0,-1 0 0,2 1 0,-3-1 0,3 1 0,0 0 0,3 0 0,2 1 0,0 0 0,-3 0 0,0 0 0,-3-1 0,-1-1 0,0 0 0,2 0 0,0 2 0,2-2 0,-2 0 0,0 0 0,-3 0 0,2 0 0,2-1 0,5 1 0,2-1 0,-1 1 0,-1 0 0,-3 0 0,1 0 0,1 1 0,-5-2 0,4 1 0,-2 0 0,3 1 0,1 0 0,1 0 0,-1 0 0,0 0 0,0 1 0,2-1 0,0 0 0,0 0 0,-1 1 0,-2-1 0,2-1 0,1 2 0,1 1 0,2-1 0,1 1 0,0-2 0,1 1 0,-1 0 0,1 0 0,-1 0 0,1 1 0,-1-1 0,0 1 0,1-1 0,-1 0 0,0 1 0,1-1 0,0 0 0,2 1 0,1 0 0,2 1 0,-2-1 0,0 0 0,0-1 0,-2 1 0,3 0 0,-1 1 0,-2 0 0,0 0 0,-1 0 0,-1-1 0,2 1 0,1 1 0,-1 0 0,0 1 0,4 1 0,-11-3 0,13 3 0,-7-2 0,11 3 0,-9-3 0,8 2 0,-8-2 0,6 2 0,1 1 0,2-1 0,-14-3 0,12 4 0,-10-3 0,6 3 0,4 1 0,-4-2 0,-1 0 0,-3-1 0,0-1 0,-2 1 0,1 0 0,0 0 0,-2 0 0,-1 0 0,3 0 0,-6-2 0,7 3 0,-4-1 0,2 1 0,3 2 0,-2 1 0,-1 0 0,3 1 0,-1-1 0,1 0 0,0 0 0,1 0 0,-2 0 0,0-1 0,-1 0 0,0 2 0,-1-1 0,2 1 0,1 0 0,1-2 0,1 2 0,0-1 0,5 1 0,2 2 0,3 1 0,3 2 0,1 0 0,3 0 0,0 0 0,2 1 0,1 1 0,3 2 0,5 3 0,6 6 0,9 5 0,3 6 0,-2 0 0,-5 2 0,-7-4 0,-8-3 0,-5-2 0,-10-10 0,-9-5 0,-4-4 0,-5-4 0,-3-2 0,-6-4 0,-4-3 0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59.425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1 24575,'23'0'0,"1"0"0,-5 0 0,3 0 0,-1 0 0,0 0 0,-2 0 0,-3 0 0,-1 0 0,-3 0 0,-2 0 0,-1 0 0,1 0 0,-2 0 0,0 0 0,-2 0 0,0 1 0,1 0 0,0 0 0,0 0 0,-1 0 0,2 1 0,-3-1 0,3 0 0,-2 1 0,1-1 0,1 1 0,1 0 0,0 1 0,0 0 0,-1 0 0,0-1 0,-1 0 0,0 0 0,1 0 0,0 0 0,1 0 0,0 0 0,0 0 0,-1-1 0,1 1 0,1 0 0,1 0 0,0 1 0,0-1 0,1 1 0,-2-2 0,6 2 0,-1-1 0,1 0 0,-1 0 0,-4 0 0,0-2 0,-1 2 0,1-1 0,1 0 0,1 0 0,-2 0 0,-1 0 0,-2 0 0,-1 0 0,0 0 0,2 1 0,1 1 0,0 0 0,0-1 0,-2 1 0,1 0 0,-1-1 0,2 1 0,-5-1 0,2-1 0,-2 1 0,2 0 0,0 1 0,0-1 0,0 0 0,0 0 0,0 0 0,2-1 0,-1 2 0,1-1 0,-2 0 0,1 0 0,-1 0 0,1 0 0,0 1 0,1-1 0,0 0 0,-1 1 0,1-1 0,2 0 0,-1 1 0,1 0 0,0 0 0,0-1 0,1 1 0,-3-1 0,1 0 0,-1 0 0,0 1 0,0-1 0,2 0 0,-1 1 0,0 0 0,1 0 0,-1 1 0,1 0 0,-2-2 0,-2 0 0,1-1 0,2 2 0,3 0 0,0 1 0,-3-1 0,-1 0 0,-2-1 0,1 0 0,0 0 0,-1 0 0,1 1 0,0-1 0,-1 2 0,2-1 0,0 0 0,2 0 0,0 0 0,1 1 0,-1 0 0,2 1 0,-6-3 0,4 2 0,-2-1 0,2 0 0,0 1 0,-3-1 0,1 0 0,-2 0 0,1 0 0,2-1 0,-1 1 0,0 0 0,0-2 0,0 1 0,1 0 0,-2 0 0,1 0 0,-3 0 0,2 1 0,0-1 0,0 0 0,2 1 0,0-1 0,2 1 0,-2 0 0,-2-1 0,-1 0 0,-1-1 0,2 0 0,-2 1 0,4 0 0,0 1 0,0 0 0,2 1 0,-1 0 0,-2-1 0,0-1 0,-2 0 0,0 0 0,0 0 0,-2 1 0,6 0 0,0 1 0,3 0 0,-1 0 0,-3-1 0,-1 1 0,0-1 0,0 0 0,-2-1 0,-1 0 0,0 1 0,2-1 0,0 0 0,0 1 0,0-1 0,0 1 0,0 0 0,2 0 0,-2-1 0,1 1 0,-1 0 0,0-1 0,0 2 0,1 0 0,-1-1 0,0 0 0,-1-1 0,-2 0 0,4 1 0,-2-1 0,4 2 0,-4-3 0,2 2 0,-2 1 0,3 0 0,1 0 0,-2 0 0,3 1 0,-1 0 0,1 0 0,-4-2 0,3 1 0,-2-1 0,2 1 0,0 0 0,-1-1 0,-1 1 0,0-2 0,-2 1 0,-1-1 0,0 0 0,1 1 0,0-1 0,2 2 0,2 1 0,3 0 0,1 0 0,1 0 0,0 0 0,-1-1 0,-7 0 0,4-1 0,-5 0 0,2 1 0,1 0 0,0-1 0,1 1 0,0 0 0,1 0 0,-1-1 0,1 1 0,0 0 0,-1-1 0,-2 0 0,-1 0 0,0 0 0,-1-1 0,1 1 0,0 0 0,0-1 0,-1 2 0,2 0 0,1 0 0,1 0 0,1 1 0,-1-1 0,1 1 0,0 0 0,-1-1 0,0 0 0,2 2 0,-6-3 0,6 2 0,-1-2 0,7 3 0,-5-2 0,2 1 0,-5-2 0,1 1 0,0 1 0,0-1 0,1 1 0,2 1 0,-1 1 0,-1-1 0,0 0 0,-5-2 0,5 3 0,-2-2 0,5 2 0,2 2 0,0 0 0,0 0 0,-1 0 0,0 0 0,1 1 0,2 1 0,3 2 0,2 1 0,2 1 0,2 2 0,2 0 0,-3-1 0,-7-3 0,-2-3 0,-1 2 0,4 2 0,2 1 0,4 6 0,-11-9 0,14 12 0,-4-4 0,9 6 0,4 2 0,-6 0 0,3 1 0,1 2 0,-2-1 0,-4-2 0,-7-7 0,-7-5 0,-6-6 0,-4-3 0,-4-4 0,-2-1 0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59.435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0 24575,'4'37'0,"9"1"0,13 5 0,9 3 0,4 4 0,11 10 0,-17-24 0,15 20 0,-17-24 0,5 7 0,0 1 0,-5-6 0,0-1 0,1 6 0,1 0 0,5 2 0,9 7 0,5 0 0,4 3 0,2 1 0,-7-6 0,5 3 0,-1 4 0,-2 4 0,4 3 0,-9-3 0,-1-3 0,-7-3 0,9 11 0,-24-26 0,26 29 0,-13-16 0,14 14 0,5 4 0,-9-9 0,3 5 0,-4-5 0,0 4 0,0 0 0,0 1 0,6 7 0,-2-5 0,4 1 0,9 5 0,-23-27 0,21 22 0,-16-13 0,11 12 0,-3-1 0,-16-21 0,-11-12 0,-10-10 0,-7-9 0,-4-3 0,-2-5 0,1 1 0,2 0 0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59.436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1 664 24575,'71'0'0,"0"0"0,34-3 0,11-2 0,-14-1 0,8-3 0,1-2-1085,9-2 0,1-1 1,5-3 1084,-17 3 0,4-2 0,0-1 0,-1 0 0,-5 0 0,-1-1 0,-1-1 0,1 2 0,1 0 0,1 0 0,-1 1 0,1 0 0,2-1 0,1-1 0,0 1 0,-3 0 0,-8 1 0,-2 0 0,-1 1 0,2-1 0,4 1 0,1-1 0,0 1 0,-2 0 0,-4 1 0,-1 1 0,-1-1 0,-1 2 89,23-4 1,-2 2-1,-4 1-89,-15 1 0,-3 2 0,-5 0 351,25-2 1,-9 1-352,-21 1 0,-6 2 0,41-2 0,-38 3 411,-36 4 0,-28 2 0,-10 0 1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59.437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0 256 24575,'80'0'0,"25"0"0,-29 0 0,7 0 0,17 0 0,7 0 0,-18 0 0,5 0 0,1 0-421,9 0 0,3 0 0,0 0 421,3 0 0,1 0 0,-1 0 0,-1 0 0,-1-1 0,-1-1 0,-8-2 0,-2-1 0,1-1 0,1-1 0,0-2 0,-1-1 0,1-1 0,-1-2 0,2 0 0,4-2 0,2 0 0,0 1 0,3 0 0,0 0 0,1 1 0,1 0 0,0 0 0,0 2 0,-1 1 0,-1 1 0,-3 1 0,-11 1 0,-4 2 0,-2 1 154,26-1 0,-7 2-154,-22 2 0,-7 1 0,31 0 0,-34 0 0,-37 0 0,-20 0 0,-10 0 0,-6 0 0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59.426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240 4036 24575,'49'-54'0,"16"-23"0,-21 23 0,5-4 0,14-16 0,5-5 0,7-8 0,3-2 0,-22 27 0,2-1 0,-1 1 0,28-29 0,0 1 0,-8 10 0,0 3 0,-1 3 0,-2 3 0,-6 8 0,-2 3 0,-7 7 0,-3 4 0,30-24 0,-27 25 0,-24 19 0,-13 9 0,-10 11 0,-11 5 0,-14 9 0,-40 22 0,-50 35 0,23-9 0,-6 7 0,17-9 0,-3 3 0,0 3-218,-4 3 0,0 2 1,-1 3 217,-12 14 0,0 3 0,6-5 0,0 1 0,4 0 0,13-10 0,-1 5 0,7-6 0,9-4 0,4-2 0,-9 13 0,0-1 0,12-11 0,4-5 0,-10 13 0,7-11 0,20-32 653,1 0-653,8-9 0,13-15 0,63-43 0,-11 5 0,10-8 0,12-7 0,10-8 0,5-3-600,-4 3 0,4-4 0,3-1 0,2-2 600,-12 8 0,1-1 0,2-1 0,1 0 0,0 0 0,4-4 0,3-1 0,-1 0 0,-1 1 0,-3 2 0,8-6 0,-4 2 0,-2 2 0,-2 1-309,13-10 1,-4 3 0,-3 1 308,-11 8 0,-3 2 0,-5 2 0,11-9 0,-6 4 0,-8 6 0,-7 5 0,6-6 0,-49 37 2277,-25 20-2277,-43 35 524,3 2 0,-6 8-524,-21 21 0,-6 10 0,13-12 0,-3 5 0,-2 2-518,-9 11 1,-2 3 0,0 2 517,15-18 0,0 2 0,-1 1 0,0 0 0,-1 3 0,-1 0 0,0 1 0,2-2 0,-18 19 0,2-1 0,2-2 0,8-9 0,3-2 0,2-3 0,11-11 0,1-3 0,4-3 0,-9 11 0,4-4 0,13-14 0,4-4 0,-12 16 0,24-27 0,17-21 1552,19-19-1552,31-26 0,54-48 0,-18 12 0,9-11 0,-5 3 0,6-7 0,2-4-581,-13 12 1,2-2 0,2-3 0,0-1 580,8-9 0,1-2 0,0-2 0,-1 2 0,-3 2 0,-1-1 0,-3 2 0,-2 2-156,7-9 0,-4 3 1,-3 1 155,-5 3 0,-2 0 0,-9 11 0,-16 17 0,-5 5 0,10-13 0,-24 16 0,-47 39 0,-81 68 0,36-12 0,-8 11 0,-3 3 0,-14 14 0,-3 6 0,-3 3-72,14-10 0,-3 4 1,-2 1-1,2 1 72,-4 2 0,1 2 0,-1 0 0,2-1 0,6-4 0,0-1 0,1 0 0,1 1-180,0-2 0,1 1 0,1 0 0,2-3 180,-12 16 0,3-3 0,5-4-71,14-13 1,5-3-1,1-3 71,-16 20 0,6-5 0,18-21 0,6-6 0,-8 11 2412,19-23-2412,19-22 1335,11-13-1335,33-35 260,34-40-260,0 1 0,9-9 0,-14 14 0,4-3 0,2-3-233,6-6 1,1-3 0,1 1 232,-1-1 0,1 0 0,-2 2 0,-7 8 0,-2 2 0,-3 1 0,20-22 0,-8 7 0,-24 30 0,-4 4 0,25-36 0,-44 55 0,-14 9 0,-61 57 0,-2 6 0,-8 10 0,3-2 0,-6 5 0,0 1 0,-2 3 0,-1 1 0,0 0 0,0 1 0,1 1 0,0 0 232,6-5 0,0 0 1,4-2-233,-9 9 0,4-3 0,6-7 0,6-5 0,0 0 0,27-26 0,21-19 0,30-23 0,40-37 0,6-7 0,12-13 0,-6 2 0,7-7 0,4-5-803,-5 5 1,5-5 0,2-2 0,1-3 802,-11 11 0,3-4 0,0 0 0,-1 0 0,-2 1 0,-5 5 0,-2 0 0,0 1 0,-3 2 0,-1 0-188,6-6 1,-2 1-1,-2 2 1,-6 3 187,4-6 0,-6 4 0,-5 5 0,4-9 0,-7 7 0,-10 13 0,-9 7 0,-11-4 0,-100 89 0,-15 31 0,-17 21 0,30-22 0,-6 6 0,-3 5 0,0 2 157,10-9 1,-2 2 0,-1 2 0,1 1-1,1 0-157,0 0 0,1 1 0,-1 0 0,3-1 0,2-1 0,-7 5 0,3 0 0,2-3 0,4-3 249,-6 6 1,5-3 0,3-4-250,-16 17 0,7-7 0,22-24 0,5-5 0,-18 21 0,40-43 0,37-34 2378,50-46-2378,4-5 0,10-12 0,-3 3 0,7-8 0,3-2-575,-8 7 1,3-2 0,2-3 0,0-1 574,-8 8 0,2-1 0,0-2 0,0 0 0,-1 1 0,15-16 0,1 1 0,-2 0 0,-3 3-181,-7 6 0,-2 2 0,-3 2 1,-2 2 180,7-10 0,-3 2 0,-6 6 0,5-7 0,-8 7 0,-17 17 0,-7 5 0,7-10 0,-38 36 2248,-71 67-2248,-12 18 0,-13 17 0,7-6 0,-6 7 0,-3 5-276,11-10 1,-3 4 0,0 1 0,1-1 275,3-2 0,1-1 0,2-1 0,1-1 0,-12 14 0,3-3 0,3-4 0,14-13 0,1-3 0,6-4 0,-8 7 0,6-6 0,12-12 0,5-6 0,0-1 0,26-26 0,54-63 0,29-34 0,-15 20 0,5-4 0,6-7-181,8-10 1,6-9 0,4-2 0,0 0 180,-14 17 0,1-1 0,1 0 0,-1 1 0,-2 2 0,11-12 0,-1 1 0,-2 2 0,-2 3-164,10-13 1,-2 4 0,-5 4 163,-15 16 0,-5 4 0,-3 3 0,5-9 0,-4 5 0,-9 9 0,-6 5 0,-11-4 0,-83 62 0,3 15 0,-9 11 0,-10 13 0,-8 12 0,-3 4 174,5-1 1,-3 4-1,-1 3 1,2 1-175,-2 3 0,1 1 0,1 2 0,0 0 0,-1 1 0,0 1 0,2-1 0,5-4 60,-3 4 1,4-3 0,6-5-61,-8 11 0,7-8 0,17-17 0,6-6 0,-5 6 0,29-29 0,66-74 0,32-36 0,-2 6 0,10-10-9,-18 17 0,8-7 0,3-3 0,-2 1 9,0 2 0,0 0 0,-1 1 0,0 1 0,-7 7 0,-1 1 0,0 1 0,-3 2 54,12-13 0,-3 2 0,-3 4-54,13-14 0,-9 8 0,-26 26 0,-6 6 0,20-23 0,-53 51 0,-92 87 0,23-15 0,-9 11 0,-5 4 25,3-2 0,-4 6 0,-3 1 1,2 1-26,-2 1 0,0 0 0,1 1 0,0-1 0,2-1 0,1 0 0,1-1 0,3-3-88,-9 7 1,4-3 0,2-3 87,-15 14 0,5-4 0,9-9 0,8-7 0,-3 1 0,42-40 0,50-48 0,19-21 0,15-13 0,5-5 0,9-7 0,5-5-107,1-1 0,6-4 0,2-2 0,3-2 107,-10 9 0,2-1 0,1-2 0,1 1 0,-2 1 0,-2 3 0,0 0 0,-1 1 0,0 0 0,-1 2 0,13-13 0,-1 1 0,-2 2 0,-3 3-59,8-8 0,-4 3 0,-5 3 59,-12 11 0,-4 3 0,-3 3 0,15-16 0,-8 8 0,5-8 0,-33 35 0,-42 41 2219,-47 56-2219,0 2 0,-6 11 0,2-2 0,-3 7 0,-1 2 63,-4 7 0,-1 3 0,1-1-63,2-1 0,1 0 0,2-3 0,-15 26 0,6-7 0,17-25 0,5-7 0,-19 33 0,28-42 0,19-31 0,19-30 0,32-40 240,0-3 0,7-7-240,19-23 0,5-7 0,10-11 0,2-3 0,-2 1 0,-2 1 0,-11 14 0,-4 3 0,-15 17 0,-4 4 0,27-38 0,-21 29 0,-20 26 0,-29 45 0,-49 77 0,5-7 0,-4 8 0,-5 8 0,-2 2 0,-1 6 0,1-3 0,8-12 0,3-6 0,11-20 0,2-4 0,-20 38 0,27-47 0,15-30 0,58-112 0,-13 31 0,5-9 0,3-7 0,5-9 0,0 1-257,-2 4 0,1 1 0,0-1 257,0-2 0,1 0 0,0 1 0,-4 5 0,0 0 0,-1 3 0,15-30 0,-3 6 0,-7 13 0,-5 6 0,-11 20 0,-4 6 0,4-18 0,-16 32 0,-6 16 0,-7 14 771,-3 8-771,-15 17 0,-5 6 0,-19 22 0,-2 3 0,1 0 0,14-13 0,4-4 0,13-15 0,0 1 0,5-7 0,21-17 0,-5 2 0,14-12 0,-13 11 0,-4 2 0,-2 1 0,-1 1 0,1-3 0,0-1 0,1 0 0,-2 0 0,-1 2 0,0-1 0,0 1 0,0 0 0,0 2 0,3-5 0,1 1 0,3-2 0,0-1 0,-3 3 0,1 0 0,-2 0 0,1 1 0,0 0 0,-1 1 0,0-1 0,-2 3 0,-1 0 0,-1 1 0,2 1 0,1-1 0,2-1 0,-1 2 0,-1 0 0,-3 1 0,-1 1 0,2-1 0,-1 1 0,1-1 0,1 1 0,-2-1 0,3-1 0,-1 0 0,-1 0 0,1 0 0,0 1 0,1-1 0,2 0 0,0 0 0,0 0 0,-2 1 0,-2 2 0,1-1 0,0 1 0,2 0 0,0-2 0,0 2 0,-2-1 0,-2 1 0,3 1 0,-3 0 0,3-1 0,-2 0 0,-1 1 0,-7 17 0,-2-5 0,-6 13 0,2-11 0,0 0 0,-1-1 0,-3 6 0,-3 2 0,-3 7 0,-7 6 0,-2 2 0,-2 4 0,2-3 0,-1 3 0,0 3 0,1-2 0,1 0 0,6-8 0,-4 3 0,10-14 0,-6 10 0,-2-1 0,8-9 0,-13 16 0,-1 5 0,9-14 0,-13 23 0,19-27 0,-1 3 0,3-4 0,5-11 0,3-5 0,3-3 0,20-16 0,9-8 0,23-20 0,1-5 0,-1-2 0,-4-3 0,-6 1 0,-4 0 0,-7 4 0,-6 6 0,-6 7 0,-3 4 0,-3 3 0,-1 3 0,0 0 0,0 2 0,0 3 0,-2 0 0,-1 2 0,-1 1 0,0 2 0,0 3 0,-2 3 0,-1 0 0,0 1 0,1 1 0,1-1 0,-1 1 0,-1 1 0,1 1 0,1-2 0,-2 1 0,2-2 0,-3 2 0,2-1 0,0 1 0,0 0 0,1 0 0,-1 1 0,-16 16 0,-4 6 0,-22 20 0,-4 6 0,-6 7 0,-1 4 0,4-4 0,3-1 0,2-4 0,3-3 0,3-4 0,1 3 0,-2 4 0,-3 6 0,-4 8 0,0-2 0,3-1 0,-4 6 0,-1 5 0,-3 5 0,-6 8 0,0 4 0,-6 12 0,-2 4 0,1 3 0,2-1 0,5-4 0,0 5 0,3-4 0,4-6 0,5-9 0,9-20 0,7-16 0,9-20 0,7-14 0,4-9 0,38-36 0,10-16 0,1-2 0,4-7 0,7-10 0,1-4 0,2-7 0,1-3 0,0-1 0,-2-3 0,0-4 0,-1-1 0,-3-1 0,0-1 0,-2 2 0,-1 2 0,-5 7 0,-2 3 0,-8 15 0,-2 3 0,26-35 0,-5 15 0,-10 14 0,-11 20 0,0 0 0,-6 7 0,3-3 0,-10 9 0,-8 11 0,-6 6 0,-4 6 0,0 1 0,-21 31 0,-13 17 0,-37 58 0,21-33 0,-4 7 0,-8 15 0,-2 6 0,15-23 0,0 2 0,1 1 0,1-2 0,1 0 0,1 2 0,0 0 0,0 1 0,2 1 0,-1 1 0,2 1 0,1-1 0,1 0 0,2-1 0,1 0 0,0 1 0,2 0 0,1-2 0,-8 23 0,4-5 0,8-17 0,3-6 0,-13 42 0,14-39 0,7-22 0,9-26 0,4-15 0,1-10 0,12-17 0,19-38 0,25-42 0,-16 25 0,4-9 0,9-18 0,2-7 0,-15 28 0,1-3 0,-1 0-147,1-1 0,-1-1 0,0 1 147,-3 2 0,0 1 0,-3 0 0,12-29 0,-4 2 0,-6 10 0,-4 3 0,-4 10 0,-3 3 0,-5 13 0,-2 3 0,7-34 0,-7 23 0,-4 9 441,-4 15-441,-2 8 0,-1 7 0,-1 6 0,-1 5 0,1 2 0,1 1 0,1-3 0,2-4 0,3-4 0,2-3 0,1-2 0,0 2 0,-1-1 0,-4 13 0,2-10 0,-8 23 0,5-14 0,-4 12 0,0-4 0,0 0 0,-1 4 0,0 3 0,1-4 0,0-1 0,0 0 0,1-4 0,0-1 0,2-1 0,-1 0 0,1 3 0,-3 5 0,0 0 0,-2 3 0,-1 3 0,1 0 0,0-1 0,1-1 0,1-1 0,0-1 0,-1 0 0,0 0 0,-2 3 0,-1 0 0,12 10 0,-1 6 0,14 13 0,-3 8 0,2 6 0,-1 2 0,-3 1 0,-2 0 0,-2 1 0,0 3 0,-1 2 0,0 1 0,-3 0 0,-2-3 0,-2 0 0,-1-4 0,0-2 0,-3-1 0,0-1 0,-2 3 0,-1 3 0,-1 3 0,-1 2 0,1 6 0,2 1 0,1 8 0,5 25 0,-3-23 0,5 44 0,-1-15 0,-3-23 0,1 21 0,-6-46 0,0 8 0,-6-22 0,-11-34 0,-13-40 0,-9-18 0,-15-44 0,24 38 0,1-4 0,0-9 0,3-1 0,1 0 0,5 3 0,-2-44 0,11 37 0,5 33 0,1 19 0,1 19 0,-4 24 0,-16 44 0,1 1 0,-5 10 0,-15 35 0,-6 10 0,8-19 0,-3 5 0,-1-1-140,1-2 0,-1-1 0,1-1 140,2-9 0,1-1 0,1-5 0,-9 16 0,3-10 0,-16 26 0,17-28 0,20-40 0,17-35 0,22-41 420,35-61-420,-11 26 0,5-6 0,11-21 0,3-2 0,0 1 0,0 3 0,-9 12 0,-3 5 0,-8 13 0,-5 7 0,8-12 0,-19 29 0,-41 56 0,-24 29 0,-12 19 0,-6 6 0,-9 10 0,-4 4-563,5-4 1,-5 3-1,-2 3 1,0 1 562,8-10 0,-2 2 0,0 0 0,0 0 0,2-2 0,-10 10 0,2-1 0,2-2 0,2-3-117,-9 9 1,5-4-1,3-4 117,-13 16 0,10-9 0,26-28 0,5-6 0,-22 27 0,37-44 0,36-44 2207,58-72-2207,6-8 0,10-14 0,-17 21 0,4-6 0,1-1-99,6-7 0,1-3 1,-2 3 98,-6 5 0,-1 3 0,-4 4 0,9-15 0,-4 6 0,-9 7 0,-7 10 0,-5 3 0,-59 64 0,-53 74 0,-19 39 0,22-35 0,-5 6 0,4-2 0,-9 10 0,0 2 0,8-11 0,-3 7 0,0 0 0,-9 10 0,-7 10 0,7-8 344,6-5 1,5-5-345,-2 1 0,6-7 0,-5 6 0,52-67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09.457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596 1561 24575,'-15'8'0,"40"-12"0,37-15 0,20-8 0,-8 2 0,6-3 0,4-1-669,18-5 0,4-2 1,2 1 668,6-2 0,0 0 0,-4 3 0,-22 8 0,-3 2 0,-4 2 323,17-3 0,-7 3-323,-18 5 0,-5 3 331,25-6-331,-14 2 0,-33 5 0,-37 9 1029,-14 3-1029,-31 12 0,-67 27 0,9-3 0,-13 6 0,9-3 0,-6 3 0,-5 2-458,15-6 1,-4 2 0,-1 0 0,2 0 457,4-2 0,1-1 0,1 1 0,3-2 0,-17 9 0,4-2 0,5-1 0,-16 7 0,11-3 0,33-14 0,7-3 0,-30 15 0,46-24 0,40-12 0,42-16 0,17-9 0,15-8 0,5-1 0,11-5 0,5-1-133,-1-1 0,5-2 1,5-2-1,1 1 133,-9 3 0,3-1 0,1-1 0,0 1 0,-2 1 0,18-7 0,0 1 0,-2 0 0,-4 2-190,16-6 1,-3 1 0,-8 3 189,-23 9 0,-5 1 0,-6 3 0,3-2 0,-9 2 0,35-11 0,-70 19 0,-80 20 0,-24 15 0,-17 7 0,3 2 0,-8 3 0,-3 2 245,-16 8 1,-4 3-1,-1 1-245,25-8 0,-1 2 0,0 0 0,3-1 0,-18 8 0,2-1 0,5-1 197,17-6 1,3-2-1,5-1-197,-14 5 0,10-3 0,-16 6 0,57-18 0,90-31 0,21-12 0,17-8 0,0-1 0,9-4 0,5-3-77,-11 4 1,4-2 0,2-1 0,-1 0 76,-2 1 0,0 0 0,-1 0 0,-2 0 0,21-6 0,-4 0 0,-5 3 0,-21 7 0,-5 2 0,-5 2 0,8-4 0,-7 3 0,-12 5 0,-11 3 0,-13 1 0,-72 10 0,-42 17 0,-23 9 0,8 0 0,-9 3 0,-5 2-19,9-1 1,-5 1-1,-2 1 1,-1 2 18,-5 2 0,-3 1 0,2 1 0,2-1 0,13-4 0,1 1 0,3-2 0,3 0-13,-15 3 1,4-2 0,6-1 12,-12 3 0,11-3 0,-28 6 0,48-11 0,70-13 0,61-15 0,41-14 0,-16 6 0,8-2 0,2-1 453,11-2 0,2 0 0,-1 0-453,1-1 0,-1 1 0,-8 1 20,3 1 0,-11 3-20,-24 5 0,-8 2 0,10-6 0,-151 21 0,-13 9 0,-17 7 0,7 0 0,-8 4 0,-4 2-364,19-4 1,-5 3 0,1 0 0,4 1 363,-19 7 0,5 1 0,3-1 0,12-3 0,4-1 0,6-1 286,-9 3 0,13-1-286,-3 8 0,144-18 0,16-20 0,22-10 0,7-3 0,3-2 0,8-3 0,6-2 0,3-2-508,-8 2 1,5-3-1,3 0 1,-1-1-1,-3 0 508,-7 0 0,0-1 0,-1 0 0,-3 0 0,-3 1 0,7-2 0,-2 0 0,-4 1 0,-5 1 337,9-1 1,-5 1 0,-9 1-338,4-1 0,-10 1 0,-14 7 0,-25-1 0,-44 5 0,-70 22 0,-44 18 0,8-2 0,-12 5 0,-6 4-548,7-2 0,-6 3 0,-3 2 0,2 0 548,1 1 0,0 0 0,2 1 0,2 0 0,12-5 0,2 1 0,3-1 0,3-1 748,-10 4 1,4-1 0,7-3-749,-5 2 0,11-2 285,-19 16-285,167-52 0,14-14 0,21-9 0,7-4 0,-1 1 0,6-4 0,5-2 0,2 0-500,-9 1 1,4-1 0,2-1 0,-1 0 0,-2 0 499,-9 3 0,-1 0 0,-2 1 0,-2 0 0,-3 1 0,6-3 0,-3 2 0,-4 1 0,-2 1 732,16-4 0,-4 2 0,-13 3-732,-10 4 0,-21 2 111,-32-4-111,-112 41 0,-62 25 0,55-15 0,-8 3 0,-5 3 0,-4 2-513,3-1 0,-6 2 0,-2 2 0,0 0 0,3 0 513,7-1 0,1 1 0,2 0 0,1-1 0,3 0 0,-9 3 0,2-1 0,3-1 0,6-2 818,-6 2 0,7-2 0,7-3-818,-4 2 0,10-4 0,14-7 0,16-1 0,28-3 0,126-37 0,-31 2 0,13-5 0,4-1 0,-2-1 0,5-2 0,3-1 0,0 0 425,9-5 1,1-1-1,1 0 1,-3 0-426,-7 4 0,-2-1 0,-2 1 0,-3 1 0,12-4 0,-5 1 0,-6 3 0,10-4 0,-12 4 0,23-6 0,-59 13 0,-79 21 0,-28 13 0,-16 9 0,-6 3 0,-9 5 0,-5 3-409,6-2 1,-5 3 0,-2 2 0,0-1 408,-8 4 0,-1 1 0,0 0 0,2-1 0,9-4 0,2 0 0,1-1 0,4-1 378,-11 4 0,4-1 1,6-3-379,-10 5 0,10-4 0,23-9 0,8-3 0,-11 9 0,145-43 0,-9-7 0,16-8 0,7-1 0,1 0 0,6-2 0,5-2 0,0-1-168,8-2 1,2-2 0,2-1 0,2 0 167,-18 5 0,3-2 0,0 1 0,-1 0 0,-2 1 0,14-4 0,-1 2 0,-2 0 0,-4 1 0,-14 4 0,-3 0 0,-2 2 0,-3 0 12,16-4 1,-4 1-1,-16 4-12,19-10 0,-133 35 0,-31 16 0,-19 8 0,-3 3 0,-10 4 0,-8 4-577,-5 4 0,-9 3 0,-4 3 1,1 0 576,25-8 0,-2 0 0,1 1 0,0 0 0,1 0 0,-22 7 0,0 1 0,3-1 0,4-2 556,-13 5 0,6-1 0,11-5-556,3 0 0,15-6 0,-7 5 0,103-32 0,59-25 0,30-18 0,-17 8 0,5-3 0,2-1-219,14-5 1,3-3 0,-2 0 218,-7 2 0,-2 0 0,-3 1 0,24-11 0,-8 3 1228,-27 9 0,-10 3-1228,1-11 480,-138 20-480,-41 16 0,-25 9 0,45 1 0,-6 1 0,-4 2 0,-1 0-432,-11 1 1,-4 1-1,0 1 1,2 1 431,8-1 0,1 1 0,2 1 0,1 0 0,-23 5 0,2 0 0,12-1 351,9-2 0,7-1-351,-25 8 0,46-13 0,143-44 0,23-1 0,19-3 0,-17 8 0,8-2 0,2 1-167,-17 5 1,4 1-1,-1 0 1,-6 2 166,2 0 0,-4 2 0,-5 2 864,14-5 1,-9 2-865,-15 5 0,-11 2 0,-12-6 0,-117 22 0,-29 15 0,-20 8 0,12 1 0,-9 3 0,-1 2-299,27-5 1,-1 0 0,0 2 0,3-1 298,-24 8 0,3-1 0,6 0 0,18-5 0,5-1 0,5-1 343,-21 5 0,15-5-343,14-5 0,117-42 0,16-1 0,19-5 0,3-1 0,7-5 0,4 0 0,1-2-165,1 0 1,2-2 0,-5 3 164,23-9 0,-9 4 603,-31 10 0,-7 3-603,30-14 0,-86 20 0,-115 27 0,9 9 0,-12 5 0,4 2 0,-7 3 0,8-1 0,2-1 0,3 2 0,-28 9 0,10-2 0,13-6 525,1 1-525,69-15 0,118-34 0,0-2 0,10-3 0,7-3 0,2-2 0,0-1 0,-3 0 0,-16 6 0,-8 2 0,27-10 0,-40 8 0,-114 17 0,-20 13 0,-12 6 0,-22 2 0,-6 4 0,-8 1 0,1 2 0,15 2 0,6 0 0,18-4 0,5 0 0,-22 5 0,85-14 0,97-20 0,-21 4 0,7-2 0,10-2 0,-1-1 0,-11 1 0,-5 1 0,31-8 0,-37 6 0,-70 8 0,-68 6 0,9 3 0,-7 0 0,-10 0 0,0 2 0,7 0 0,4 1 0,-39 5 0,51 0 0,65-6 0,64-14 0,42-8 0,-51 7 0,-1-1 0,42-11 0,-36 7 0,-43 7 0,-71 6 0,-61 9 0,39 2 0,-1 0 0,-3 2 0,3 1 0,-38 10 0,36-6 0,44-5 0,106-19 0,-1-3 0,-11 1 0,-2-1 0,1-4 0,-27 8 0,-34 6 0,-39 8 0,-29 8 0,-15 7 0,2 3 0,21-4 0,22-4 0,19-7 0,21-3 0,20-5 0,12-2 0,1-2 0,-9 1 0,-12 0 0,-12 3 0,-44 1 0,4 0 0,-25 0 0,27 0 0,21 0 0,64-13 0,7-3 0,49-12 0,-39 5 0,-19 5 0,-46 10 0,-36 4 0,-26 4 0,-12 0 0,8 1 0,20 1 0,25-1 0,72-5 0,7-4 0,39-6 0,-33 0 0,-20 5 0,-27 4 0,-34 3 0,-11 2 0,-46 7 0,2 5 0,-10 4 0,17 0 0,31-7 0,27-4 0,35-3 0,41-11 0,39-11 0,-43 4 0,2-2 0,0-2 0,-2-1 0,-4 2 0,-3 0 0,44-12 0,-29 8 0,-22 6 0,-23 8 0,-15 3 0,-8 3 0,0 0 0,6-3 0,9-1 0,10-2 0,0 1 0,-4 2 0,-9 3 0,-13 1 0,-49 17 0,-32 15 0,13-7 0,-3 2 0,-1 3 0,0 0 0,-48 24 0,30-13 0,25-12 0,28-12 0,27-9 0,51-13 0,68-22 0,-9 0 0,6-3 0,-25 5 0,2 0 0,-7 1 0,6-1 0,-8 3 0,-5 1 0,-4 2 0,10-4 0,-3 3 0,31-9 0,-69 16 0,-71 17 0,-59 20 0,14-1 0,-6 4 0,-13 6 0,-1 3 0,2 1 0,2-1 0,10-5 0,5-1 0,-20 8 0,49-17 0,77-19 0,21-11 0,14-6 0,39-11 0,11-5 0,-26 7 0,3-2 0,0 0 0,-4 1 0,-1-1 0,-3 2 0,31-9 0,-9 3 0,-26 9 0,-9 2 0,31-8 0,-43 10 0,-48 12 0,-71 20 0,-10 5 0,-11 6 0,-16 4 0,-3 4 0,-4 2 0,2 0 0,22-6 0,10-2 0,-3 3 0,63-14 0,99-22 0,-15-4 0,8-3 0,22-6 0,4-3 0,2-2 0,-3-2 0,-18 5 0,-4 0 0,-7 2 0,-9 1 0,4 1 0,-54 6 0,-127 32 0,10 3 0,-9 3 0,24-6 0,-2 2 0,0 0 0,0 2 0,0 0 0,4 0 0,-19 6 0,9-3 0,-27 9 0,47-11 0,86-13 0,37-11 0,18-8 0,25-3 0,7-3 0,8-2 0,0-2 0,-9-1 0,-6 0 0,-26 4 0,-6 2 0,27-6 0,-53 7 0,-92 7 0,-21 7 0,-16 3 0,-28 5 0,-7 2 0,38-3 0,-1 2 0,2 0 0,-34 8 0,6 0 0,21-2 0,9-2 0,-14 3 0,30-5 0,119-23 0,12-5 0,8-1 0,-12 3 0,2-1 0,41-11 0,0 0 0,14-3 0,-55 12 0,-2 1 0,37-8 0,-70 14 0,-45 8 0,-50 11 0,-25 9 0,-1 4 0,18-2 0,36-9 0,62-12 0,72-18 0,-32 5 0,2-2 0,8-2 0,-3-1 0,35-15 0,-35 5 0,-46 6 0,-120 7 0,-3 9 0,-12 3 0,29 1 0,-2 0 0,0 0 0,-41 1 0,3 2 0,24 0 0,5 3 0,15 1 0,4 1 0,5-1 0,6 1 0,-12 3 0,94-9 0,75-11 0,-31 2 0,3-1 0,1-1 0,-1-1 0,42-9 0,-33 6 0,-28 5 0,-33 5 0,-57 2 0,-71 7 0,36 1 0,-8 3 0,-31 9 0,2 1 0,41-8 0,3 1 0,-14 7 0,10-2 0,17-6 0,10 1 0,52-6 0,58-10 0,49-12 0,-44 4 0,3-1 0,-2-1 0,-2 0 0,48-13 0,-32 9 0,-28 6 0,-26 5 0,-26 5 0,-34 2 0,-25 1 0,-16 5 0,1 2 0,14 5 0,33-5 0,31-3 0,58-15 0,12-5 0,3-2 0,22-6 0,-19 3 0,-6 0 0,-13 1 0,8-2 0,-31 8 0,-36 4 0,-53 9 0,-22 2 0,-11 2 0,12 2 0,27 0 0,34-2 0,42-4 0,31-7 0,20-5 0,-5-2 0,-22 1 0,-18 4 0,-31 5 0,-48 4 0,-9 7 0,-23 1 0,27 2 0,6 0 0,11-1 0,10-2 0,64-2 0,20-5 0,43-4 0,-18-4 0,-13-3 0,-21 1 0,-16 3 0,-23 4 0,-21 1 0,-25 3 0,-20 2 0,-11 3 0,3 2 0,16-2 0,26-2 0,89-13 0,5-5 0,-13 4 0,1 0 0,27-11 0,-32 6 0,-27 5 0,-43 6 0,-44 3 0,-34 4 0,-20 3 0,7 4 0,27 1 0,41-5 0,119-13 0,0-6 0,-8 1 0,2-2 0,20-9 0,-28 4 0,-28 7 0,-30 8 0,-29 2 0,-21 3 0,-12 1 0,-9 5 0,25-2 0,5 2 0,99-6 0,13-2 0,-13 0 0,3-2 0,-14 0 0,-3-1 0,39-4 0,-34 1 0,-22 3 0,-40 2 0,-48 4 0,-60 12 0,39-5 0,-3 2 0,1 2 0,1 0 0,-41 11 0,8 0 0,54-12 0,36 3 0,99-14 0,-19-3 0,6-3 0,12-1 0,1-2 0,-13-1 0,-4 0 0,-6-1 0,-4 0 0,26-3 0,-30 5 0,-33 2 0,-74 5 0,-55 4 0,33 1 0,-5 2 0,-5 2 0,1 1 0,13 1 0,4 0 0,-42 9 0,58-9 0,48-4 0,72-9 0,41-8 0,-49 3 0,1-1 0,55-12 0,-27 2 0,-33 5 0,-33 7 0,-35 2 0,-39 5 0,-20 0 0,-7 0 0,11 0 0,20 0 0,33 0 0,71-6 0,3 1 0,45-6 0,-38 1 0,-14 2 0,-15 0 0,-14 4 0,-12 2 0,-9 2 0,-3 0 0,-1 0 0,-22 0 0,5 0 0,-16 0 0,9 0 0,7 0 0,0 0 0,2 0 0,-1 0 0,0 0 0,-3 0 0,-3 0 0,-4 0 0,-2 0 0,0 0 0,1 0 0,6 0 0,4 0 0,5 0 0,1 0 0,-1 0 0,0 0 0,-4 0 0,1 0 0,-1 1 0,0 0 0,1 0 0,-1-1 0,0 0 0,-2 0 0,0 0 0,-1 1 0,-1 0 0,-2 1 0,-3-1 0,-3 0 0,-1 1 0,0 0 0,1 1 0,3-1 0,0 1 0,3 0 0,-5 1 0,3-2 0,-7 3 0,5-3 0,-2 0 0,5 0 0,4 0 0,5 0 0,2-1 0,0 2 0,2-3 0,24-2 0,4-3 0,27-5 0,-13 3 0,0 0 0,-10 2 0,-4 1 0,-5 0 0,-3 2 0,-2 0 0,1 0 0,0 1 0,2-1 0,1 0 0,1 1 0,0-2 0,1 1 0,1 0 0,-1-1 0,1 0 0,-1 1 0,-1 1 0,1-2 0,-3 2 0,1-1 0,-1 1 0,0 1 0,1 0 0,1 0 0,-2 0 0,0 0 0,-3 0 0,-2 0 0,1 0 0,1 0 0,1 0 0,2 0 0,-3 0 0,0 0 0,-1 0 0,-1 0 0,0 0 0,-1 0 0,0 0 0,1 0 0,-1 0 0,1 0 0,-2 0 0,1 0 0,0 0 0,4 1 0,2 0 0,1 0 0,-1 0 0,-2 0 0,-3 0 0,-3 0 0,1 0 0,-1 0 0,0 0 0,1 0 0,4 0 0,-6 0 0,10 0 0,-4 0 0,5 0 0,-6 0 0,0 0 0,-5 1 0,1-1 0,-1 0 0,-3-1 0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59.427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2765 24575,'5'-35'0,"2"2"0,4 7 0,3-1 0,2-2 0,2 0 0,1-1 0,0 4 0,-2 3 0,-3 3 0,-1 2 0,-3 3 0,1 0 0,-1 1 0,1 0 0,1 0 0,-2 1 0,0 1 0,-1 0 0,-1 1 0,1 1 0,-1-1 0,0-1 0,1 0 0,-2 1 0,1-1 0,1 1 0,-1-2 0,2 0 0,-1 1 0,0 0 0,-1 2 0,0-1 0,0 1 0,1 0 0,0-1 0,-2 2 0,0 1 0,-2 3 0,-1 1 0,2-3 0,-2 3 0,4-6 0,1 3 0,1-2 0,-1 0 0,-3 4 0,0-1 0,-2 2 0,3-3 0,-2 1 0,1-1 0,-1 3 0,0 0 0,1-1 0,0-1 0,0 0 0,0 2 0,-1 0 0,1-1 0,0 0 0,1-1 0,0-2 0,-1 2 0,1-1 0,-1 2 0,0-1 0,2 0 0,2-2 0,0 0 0,0 0 0,-1 0 0,-1 2 0,0 0 0,1-1 0,1-1 0,3-2 0,0 0 0,0 0 0,0-1 0,1 1 0,-1-1 0,1-1 0,1-1 0,0 0 0,2-3 0,1-2 0,2-3 0,3-4 0,1-2 0,1-1 0,0-1 0,-2 1 0,-1-1 0,2-2 0,-1 2 0,3-5 0,-9 11 0,8-10 0,-7 10 0,4-5 0,-2 4 0,-1 3 0,0 1 0,2-1 0,4-2 0,1 1 0,3-3 0,0 2 0,-3 1 0,-3 5 0,-6 4 0,-3 3 0,-1 0 0,-2 2 0,-1 2 0,-4 2 0,-1 2 0,2-3 0,2 0 0,3-2 0,0-2 0,2 0 0,0-1 0,3-1 0,3-4 0,2-1 0,4-5 0,2-2 0,2-2 0,0-1 0,-1-1 0,1 0 0,-1 1 0,3-1 0,-1 2 0,1 1 0,0 1 0,-2 3 0,-1 0 0,1 0 0,0 0 0,2-2 0,2-1 0,-1-1 0,0 0 0,-1 1 0,-4 0 0,-2 1 0,-1-1 0,-2 3 0,0-1 0,1-1 0,-1 1 0,7-5 0,1 0 0,1 2 0,5-2 0,-1 5 0,1 0 0,0-2 0,-2-1 0,-3 0 0,0-2 0,3 1 0,2 4 0,3 0 0,-1 4 0,-3 3 0,-5 0 0,-7 4 0,4 0 0,-2 1 0,-1 1 0,-5 1 0,-10 2 0,-5 0 0,-2-1 0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59.428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2994 1 24575,'-17'4'0,"3"-1"0,13-2 0,-2 3 0,-5 1 0,4 1 0,-3-1 0,3-1 0,0-1 0,-2 2 0,0-2 0,1 1 0,-2-1 0,2 3 0,0-2 0,0 2 0,0-1 0,1-1 0,-1 2 0,-1-1 0,1 0 0,-1 0 0,2 0 0,-1 1 0,1-1 0,-2 1 0,1-1 0,0 0 0,0-1 0,1 2 0,-1-3 0,-1 3 0,-2-2 0,-2 1 0,0 2 0,1-1 0,1 0 0,4-3 0,-1 1 0,-2 0 0,0 0 0,-2 2 0,4-1 0,1-1 0,-1 1 0,0-1 0,-1 2 0,-2 0 0,-1 1 0,0 1 0,3-1 0,1-1 0,2-2 0,-2 3 0,0-3 0,-2 3 0,4-3 0,-1 0 0,-2 3 0,1-2 0,-4 3 0,2-2 0,0 1 0,0 0 0,2 0 0,1-1 0,0-2 0,-1 1 0,0-1 0,-4 3 0,3-2 0,0 2 0,0-2 0,2-1 0,-2 1 0,-2 1 0,-1 1 0,1 1 0,-1 1 0,1-1 0,-1 1 0,-1 0 0,-1 1 0,1 0 0,-2 0 0,0 0 0,-1 1 0,0 1 0,0 0 0,0-1 0,3-2 0,2-1 0,0-1 0,3-1 0,-2 0 0,-2 2 0,-1 3 0,-2 0 0,1-1 0,2-1 0,-1-1 0,1 1 0,-1-1 0,1 0 0,0 0 0,1 1 0,-2 0 0,-1 1 0,-3 2 0,-1-1 0,-1 0 0,-1 0 0,1 1 0,-3 0 0,1 2 0,1-1 0,2-1 0,1-1 0,0 0 0,-2 2 0,3-1 0,-3 0 0,0 3 0,-1-1 0,-4 5 0,8-7 0,-3 4 0,5-6 0,-2 2 0,-3 4 0,-3-1 0,0 3 0,-1 0 0,3-3 0,0 1 0,1-2 0,-1 2 0,-3 2 0,-3 2 0,-3 3 0,0-1 0,-1 1 0,-1-1 0,1-1 0,0 0 0,2-2 0,3-1 0,-4 2 0,11-9 0,-7 5 0,9-5 0,-6 3 0,-2 2 0,-1 1 0,-2 1 0,4-3 0,3-3 0,-3 3 0,-7 5 0,-6 4 0,0 1 0,4-4 0,7-5 0,3-2 0,1 0 0,1-1 0,-2 2 0,-2 0 0,-1 3 0,0 1 0,1 0 0,0 0 0,2-1 0,1 0 0,2-3 0,3-2 0,3-2 0,1-1 0,1-1 0,1 1 0,0 0 0,-1-1 0,-1 1 0,0 1 0,-1 2 0,-2 3 0,-1 1 0,-5 5 0,7-9 0,-6 9 0,5-7 0,-3 4 0,-1 0 0,4-4 0,2-2 0,1-3 0,2-2 0,0 1 0,1 0 0,-1 1 0,-1 1 0,0 1 0,-2 1 0,0 2 0,-1 0 0,1 0 0,-1 2 0,-1 0 0,0 3 0,-2 3 0,-1 0 0,2 2 0,-2 3 0,-1 0 0,-1 3 0,-3 4 0,0 2 0,-1 3 0,4-8 0,2-6 0,-8 17 0,-8 11 0,-11 16 0,-6 6 0,4-13 0,-3-2 0,3-3 0,6-9-820,8-11 1,15-18 0,7-10 0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59.429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1810 1 24575,'-18'14'0,"2"-2"0,8-3 0,3-4 0,-1 1 0,1-2 0,-2 2 0,0 1 0,1-1 0,1 0 0,1-1 0,-1 1 0,-1-1 0,-1 0 0,1 0 0,1 0 0,1-1 0,-2 2 0,2-3 0,-3 4 0,2-3 0,-1 2 0,1 0 0,1-1 0,1-1 0,-3 2 0,-1-1 0,-2 2 0,3-2 0,1-2 0,-2 3 0,2-2 0,-4 3 0,0-1 0,-1 2 0,1-2 0,1 0 0,2-1 0,0-1 0,1 1 0,-3 1 0,2-2 0,-3 2 0,6-3 0,-2 1 0,-2 1 0,2 0 0,-4 2 0,5-3 0,0 1 0,-1 1 0,-1-1 0,-1 3 0,3-5 0,0 2 0,-1-1 0,-1 0 0,0 2 0,1-2 0,0 0 0,1 1 0,-1 1 0,-1-1 0,0 1 0,-1 0 0,1 0 0,2-1 0,0 0 0,0 0 0,0 0 0,0 0 0,-1 0 0,1-1 0,-1 1 0,1-1 0,-1 1 0,0 1 0,1-1 0,0 1 0,0-1 0,0 0 0,-2 1 0,1 1 0,0-1 0,1-1 0,0 0 0,-1 0 0,-1 2 0,-1 2 0,0-1 0,3-1 0,0-2 0,-1 0 0,0 0 0,-2 0 0,1 0 0,2 1 0,-1-1 0,1 0 0,-2 3 0,-1-2 0,1 1 0,1-1 0,1-2 0,0 2 0,0-1 0,0 1 0,-1-1 0,2 0 0,-2 2 0,3-2 0,-3 2 0,1-4 0,0 2 0,-2 3 0,4-4 0,-2 3 0,1-2 0,-1 0 0,0 0 0,-1 0 0,1-1 0,1 2 0,0 0 0,0 1 0,-1-2 0,0-1 0,0 2 0,-1-1 0,2 1 0,-2-1 0,0 0 0,0 2 0,-1 0 0,1-1 0,1-1 0,-1 0 0,-1 1 0,-1 1 0,0 1 0,2-2 0,0 0 0,1-1 0,-1 0 0,0 0 0,-2 1 0,3-2 0,-1 0 0,1 2 0,0-2 0,-2 2 0,0-1 0,0 0 0,2-2 0,-2 4 0,4-4 0,-3 3 0,0-1 0,-2 0 0,3-1 0,-2 1 0,2-2 0,-2 2 0,0 0 0,0 1 0,1 0 0,1-2 0,-2 1 0,2-1 0,-2 1 0,1-1 0,1 0 0,-1 2 0,0-1 0,-1 2 0,3-4 0,-3 2 0,2-1 0,-4 1 0,2 1 0,0-1 0,2-1 0,0 1 0,0-1 0,-2 2 0,1-2 0,0 1 0,1-1 0,-2 3 0,1-3 0,0 2 0,0-2 0,0 0 0,-1 3 0,2-4 0,-2 4 0,2-3 0,-1 1 0,-1 1 0,-1 0 0,-1 1 0,0 0 0,1 0 0,3-2 0,1-1 0,-2 2 0,1-1 0,-1 0 0,1 0 0,0 1 0,1-2 0,-2 4 0,2-4 0,-2 2 0,0 1 0,2-4 0,-2 5 0,2-5 0,-2 2 0,1 1 0,0-1 0,0 0 0,0 0 0,0-1 0,-2 3 0,1-3 0,-1 3 0,3-3 0,-1 0 0,-1 3 0,2-2 0,-2 0 0,1 1 0,1-2 0,-2 2 0,1-1 0,0 0 0,-1 1 0,0-2 0,-1 2 0,0 1 0,2-1 0,0 2 0,0-2 0,1-3 0,-2 3 0,1 0 0,0 0 0,0 0 0,0-2 0,-1 2 0,0-1 0,-2 1 0,2 0 0,-1-1 0,0 1 0,2 0 0,-1-1 0,-1 1 0,1 0 0,-1 1 0,1-2 0,1 1 0,0-1 0,-1-1 0,-1 2 0,0 0 0,0-1 0,1 1 0,1-2 0,-1 2 0,1-2 0,-2 2 0,3-2 0,-3 2 0,0 0 0,-1 0 0,-1 1 0,2-1 0,1 0 0,1-2 0,-1 2 0,-2 1 0,0 0 0,2-1 0,1-1 0,0 0 0,-1 0 0,1 0 0,-2 0 0,2 0 0,0 0 0,-1 1 0,1 0 0,-1-1 0,1 0 0,1-1 0,-1 2 0,0 0 0,0 0 0,-1-1 0,1 2 0,-1-1 0,0 1 0,1-2 0,0 0 0,0 2 0,-1-1 0,-2 2 0,2-1 0,0 0 0,1-1 0,1-1 0,-1 2 0,-1-3 0,-1 3 0,1-2 0,-1 2 0,2-1 0,1-1 0,-1 2 0,-2 1 0,-1 1 0,-1 2 0,0-1 0,1-1 0,-1 1 0,1 0 0,-1-1 0,0 2 0,0 0 0,-1-1 0,0 0 0,1 1 0,0 1 0,1 1 0,0-1 0,-1 3 0,-3 3 0,-1 2 0,0-1 0,7-9 0,1-5 0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59.430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1 24575,'0'0'0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59.431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 1 24575,'0'0'0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59.432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0 24575,'0'0'0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59.433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 1 24575,'0'0'0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59.434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 1 24575,'0'0'0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59.463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15 440 24575,'-2'8'0,"-5"25"0,4-16 0,1-6 0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03.156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2554 1 24575,'-24'6'0,"8"-3"0,2 3 0,8-2 0,-3 2 0,-1-1 0,-2 1 0,-2-1 0,1 1 0,3-1 0,2 0 0,2-1 0,1-1 0,-1 1 0,1-1 0,-1 1 0,0-1 0,0 1 0,1 0 0,-1 0 0,2-1 0,-2 2 0,0 0 0,0-1 0,-1 1 0,4-1 0,-2 0 0,0 1 0,-2 0 0,0-1 0,0 0 0,2 1 0,0-1 0,0 1 0,-1-1 0,-3 2 0,0 0 0,0 1 0,3-2 0,2-1 0,-2 2 0,2-3 0,-3 3 0,2-2 0,0 0 0,0 1 0,-2 0 0,1 0 0,-3 1 0,3-2 0,2 1 0,-1-1 0,0 0 0,-1 0 0,0 0 0,0 1 0,0-1 0,1-1 0,-2 2 0,-1-1 0,-4 2 0,2-1 0,1 0 0,2-1 0,2-2 0,-1 3 0,2-3 0,-3 3 0,1 0 0,-1-1 0,-1 2 0,0-1 0,0 0 0,1 0 0,3-1 0,-2 0 0,0 2 0,1-2 0,-2 1 0,3-2 0,-1 1 0,-3 2 0,1-2 0,-3 4 0,6-5 0,-1 2 0,-1-1 0,0 0 0,-1 1 0,1 0 0,1-2 0,1 2 0,-2-2 0,0 1 0,-1 0 0,2 1 0,0-1 0,0 0 0,0 0 0,-1 0 0,-1 1 0,2 0 0,0-1 0,-1 1 0,1-1 0,-4 1 0,2 0 0,1-1 0,0 1 0,2-1 0,-3 2 0,2-2 0,-4 2 0,3-2 0,1 0 0,-1 0 0,2 0 0,-3 1 0,2-1 0,0 1 0,-1 0 0,2-2 0,-3 4 0,1-4 0,-1 3 0,1-2 0,2-1 0,-1 3 0,0-1 0,-2 2 0,2-3 0,0 0 0,-1 1 0,1-2 0,-3 3 0,0 0 0,-2 1 0,0 1 0,2-1 0,1-1 0,2-1 0,-1 0 0,-1 0 0,0-1 0,-1 0 0,2-1 0,1 0 0,-1 1 0,2 0 0,-3 1 0,0 0 0,1 0 0,1-1 0,0-1 0,0 2 0,-1-1 0,0 1 0,2-1 0,-2 1 0,2 0 0,-2 0 0,1 0 0,0-1 0,1 0 0,-1 1 0,1-1 0,-2 1 0,0 0 0,1-1 0,1 0 0,-1 1 0,0 0 0,-2 1 0,0-1 0,1 1 0,1-2 0,0 0 0,1 1 0,-2 0 0,0 1 0,2-3 0,-2 3 0,1-2 0,-1 1 0,0-1 0,2 0 0,-2 0 0,1 0 0,-2 2 0,1-2 0,1 0 0,0 1 0,0-2 0,0 2 0,-1 0 0,-1-1 0,1 1 0,0-1 0,2-1 0,-2 1 0,1-1 0,-2 2 0,0-1 0,1 1 0,1 0 0,1-2 0,-4 3 0,2-1 0,-3 1 0,4-2 0,1 0 0,-1 1 0,1 0 0,-1 0 0,1 0 0,-1-1 0,1 0 0,-2 1 0,1 0 0,-1-1 0,2 2 0,-1-2 0,-2 3 0,-1 0 0,0 0 0,2 0 0,3-3 0,-1 0 0,-2 2 0,-1 1 0,0-2 0,1 0 0,2-2 0,-1 0 0,-2 1 0,-2 2 0,-2 2 0,0 1 0,1-1 0,5-3 0,2-1 0,-3 1 0,0-1 0,-3 3 0,0-1 0,1-1 0,2 1 0,2-1 0,-1 1 0,0-2 0,-3 2 0,1 0 0,-1 0 0,0 0 0,2-1 0,2 0 0,-1-1 0,-1 1 0,0 0 0,-1 0 0,1 1 0,-1 2 0,-1 0 0,1-1 0,1-1 0,0-1 0,1 1 0,0-1 0,0 1 0,1-2 0,0 1 0,-2 1 0,1-1 0,-2 2 0,3-2 0,-4 3 0,2-3 0,1 1 0,-1 1 0,4-4 0,-8 6 0,1 0 0,-6 4 0,1 0 0,1-2 0,2-2 0,3-2 0,-1 0 0,0 0 0,0 0 0,-1 1 0,3-2 0,-1 0 0,2-1 0,2-1 0,-2 0 0,1 0 0,-2 2 0,0 0 0,0 0 0,-1 1 0,0-1 0,0 1 0,0 0 0,0 0 0,-1 0 0,2-1 0,2-1 0,1-1 0,-2 3 0,1-2 0,-3 4 0,1-2 0,1 1 0,0-1 0,2-1 0,0-1 0,-1 0 0,-2 2 0,-1 1 0,-1 2 0,0 0 0,-1-1 0,0 1 0,-1 0 0,0 1 0,1-2 0,2-2 0,3-1 0,-1-2 0,0 3 0,-2 1 0,-1-1 0,2 0 0,1-1 0,-1 1 0,3-2 0,-1 2 0,1-3 0,2 1 0,-4 3 0,2-3 0,-2 1 0,2-1 0,0 0 0,-1 2 0,-3 2 0,2-2 0,-3 3 0,3-4 0,-1 1 0,3-1 0,1-1 0,-2 1 0,0 0 0,-3 3 0,2-1 0,1 0 0,1-2 0,2-2 0,-3 3 0,0 0 0,-3 3 0,1-1 0,0 1 0,0-1 0,-1 1 0,0 0 0,1-1 0,0 0 0,-1-1 0,-1 1 0,-1 1 0,0 1 0,-1 1 0,0 0 0,0-1 0,1-1 0,0 2 0,0 2 0,-1 2 0,-3 5 0,-2 2 0,1 0 0,1-3 0,5-5 0,4-8 0,3-3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09.458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1 603 24575,'19'-13'0,"-3"2"0,-4 2 0,0 1 0,-2 0 0,0 1 0,-1 1 0,0 1 0,-1 1 0,0 0 0,-2 1 0,-1 0 0,2-1 0,-1 0 0,2-1 0,-2 0 0,-1 1 0,1-1 0,0 2 0,0 1 0,0-2 0,0 0 0,0 0 0,0-1 0,1 1 0,1 0 0,-1 0 0,-1 2 0,0-1 0,-1 1 0,2-2 0,0 1 0,0-2 0,3 0 0,-4 3 0,5-3 0,-8 5 0,6-4 0,-5 2 0,4-1 0,0-1 0,-1 1 0,1 0 0,-2 1 0,1-1 0,0 0 0,0 1 0,-1-2 0,0 2 0,-1-1 0,2-1 0,0 1 0,-1 0 0,2 0 0,-4 0 0,4 0 0,-2 0 0,-1 0 0,2 0 0,-2 1 0,1-1 0,2-1 0,-1 1 0,1 0 0,-2 2 0,0-1 0,2-1 0,-1 0 0,1-1 0,-2 2 0,0 1 0,1-2 0,0 1 0,1-1 0,-1 0 0,1 0 0,-1 1 0,-1 1 0,0 0 0,0-1 0,1 1 0,0-2 0,-1 2 0,2-1 0,-1 0 0,2 0 0,-1-1 0,2 1 0,0-1 0,0 1 0,0 0 0,-2 1 0,-1-1 0,-2 1 0,2 0 0,2-1 0,1 0 0,1-1 0,0 1 0,-1 0 0,-2 1 0,0 1 0,-4-1 0,7-1 0,-4-1 0,5 0 0,-1 0 0,0 2 0,0-1 0,-1 0 0,1 1 0,-2-1 0,-1 0 0,-1 1 0,-1 1 0,0-1 0,2-1 0,0-1 0,1 1 0,0 0 0,0-1 0,0 1 0,1-1 0,0 0 0,2 0 0,-1 0 0,-2 1 0,4-3 0,-2 1 0,2 0 0,-2 0 0,-2 2 0,2-1 0,-1 0 0,-1 0 0,1 0 0,-1 0 0,1 0 0,0 0 0,-2 0 0,0 1 0,-1-1 0,3 0 0,2-1 0,1 0 0,1-1 0,-3 2 0,1-2 0,-3 3 0,2-2 0,-1 2 0,6-2 0,3-1 0,-1 2 0,-3-1 0,-6 2 0,1 0 0,1 0 0,-1-1 0,1 0 0,-1 1 0,-1 0 0,1 0 0,0 0 0,0 0 0,2 0 0,-2 0 0,0-1 0,1 1 0,3 0 0,-4-1 0,3 1 0,-5 0 0,2 0 0,1 0 0,0 0 0,-1 0 0,1 1 0,2-3 0,-4 4 0,7-4 0,-5 2 0,5-1 0,0 0 0,-3 1 0,1 0 0,1-2 0,-1 1 0,-1 0 0,0 0 0,3 0 0,3 0 0,2 0 0,0 0 0,-4 1 0,3 0 0,6-1 0,-7 1 0,12-1 0,-10 1 0,8-1 0,2 0 0,0 1 0,3 0 0,0 1 0,1-1 0,4 0 0,7 1 0,-15 1 0,15 0 0,-13 0 0,5 0 0,-5 0 0,-7 0 0,-14 0 0,-1 0 0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03.181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15 440 24575,'-2'7'0,"-5"27"0,4-17 0,1-5 0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03.182"/>
    </inkml:context>
    <inkml:brush xml:id="br0">
      <inkml:brushProperty name="width" value="0.1" units="cm"/>
      <inkml:brushProperty name="height" value="0.1" units="cm"/>
      <inkml:brushProperty name="color" value="#050819"/>
    </inkml:brush>
  </inkml:definitions>
  <inkml:trace contextRef="#ctx0" brushRef="#br0">0 153 24575,'0'-9'0,"0"0"0,1 8 0,0 0 0,-1-3 0,3 2 0,1-2 0,-3 1 0,1 2 0,0-1 0,1 0 0,1 0 0,0 1 0,-3-2 0,2 3 0,-1-1 0,1 0 0,-1-3 0,3 3 0,-2-2 0,0 2 0,-2 0 0,2-1 0,2-1 0,2-2 0,0 1 0,-1 0 0,-2 2 0,-2 1 0,2-1 0,-3 0 0,4-2 0,0 0 0,-1 1 0,1-1 0,-2 3 0,1-2 0,-1 2 0,0 0 0,1-2 0,-1 1 0,0 1 0,-1-1 0,1 1 0,0-1 0,0 2 0,0-3 0,2 2 0,-3 0 0,2 1 0,-1-2 0,0 0 0,2-1 0,2 0 0,1 1 0,0-1 0,-2 1 0,-2 1 0,1 0 0,0-2 0,-2 3 0,2-2 0,-1 2 0,0-1 0,-3-1 0,5 2 0,-2-1 0,2 0 0,0 1 0,-1 0 0,-1-1 0,0 1 0,1-2 0,2 2 0,2 0 0,0-1 0,-1 0 0,-1 1 0,-2 0 0,-1 0 0,0 0 0,0 0 0,3 0 0,0 0 0,-1 0 0,-1 0 0,-3 0 0,3 0 0,0 0 0,0 0 0,0 0 0,0 2 0,-1-2 0,1 3 0,-1-2 0,-2 0 0,2 1 0,-2-1 0,1 0 0,0 0 0,1 1 0,1 0 0,0 1 0,-1-2 0,-2 0 0,1 2 0,-2-3 0,3 3 0,0-1 0,-1-1 0,1 3 0,-1-4 0,-1 3 0,0-1 0,1 0 0,1 2 0,-1-2 0,1 1 0,0-1 0,-2 1 0,1-2 0,-2 1 0,2 0 0,-1 1 0,3 0 0,-1-1 0,-2 1 0,0-2 0,0 3 0,-1-4 0,3 4 0,-2-2 0,0 1 0,1 0 0,0 0 0,-1 0 0,0 0 0,0-1 0,1 1 0,-2-1 0,3 2 0,-3 0 0,3 0 0,-3-2 0,3 3 0,-2-2 0,-1 0 0,1-1 0,-1 0 0,0 2 0,1-2 0,1 2 0,-1 1 0,1-4 0,-2 3 0,0-2 0,2 1 0,-2-2 0,0 2 0,2-1 0,-1 2 0,2 0 0,0-1 0,0 2 0,-3 0 0,1-1 0,0-2 0,-1 2 0,0-3 0,1 2 0,0-2 0,0 3 0,1 0 0,-2-1 0,1 1 0,0-1 0,-1 0 0,-1-2 0,1 3 0,0-1 0,1 0 0,-1-1 0,-1 1 0,1-1 0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03.183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1 200 24575,'6'-6'0,"0"1"0,-4 2 0,-1 2 0,-2-4 0,1 0 0,0-1 0,1 1 0,0 3 0,0-1 0,1 1 0,-1-1 0,1 1 0,1-1 0,-1-3 0,0 1 0,0 2 0,-1 0 0,1 2 0,0-2 0,-2 2 0,4-3 0,-2-1 0,3 0 0,0-1 0,-1 2 0,1 0 0,-3 2 0,1-1 0,1 1 0,-3 1 0,3-1 0,-1-1 0,0 0 0,2 0 0,-3-1 0,1 3 0,-2-2 0,1 2 0,1 0 0,-1-1 0,2-1 0,1 1 0,-1-1 0,1 1 0,-3 1 0,2 0 0,-1 0 0,0 1 0,1-3 0,0 2 0,-1 0 0,0-1 0,2 0 0,-3 1 0,1 0 0,-1 1 0,2-3 0,-1 1 0,2 0 0,-2 0 0,1 1 0,-1 1 0,0-2 0,-2 2 0,2-1 0,1-1 0,-1 2 0,4-2 0,-2 0 0,-4 1 0,3 1 0,-2 0 0,2-2 0,-2 1 0,2 0 0,0 0 0,-1 1 0,1 0 0,-1-2 0,-1 1 0,3 0 0,-1 0 0,1-1 0,-1 2 0,-1 0 0,0-1 0,1 0 0,-2 1 0,2 0 0,-1 0 0,1 0 0,0-1 0,0-1 0,3 1 0,-3 1 0,3 0 0,-3 0 0,1 0 0,-1 0 0,-1-1 0,-1 0 0,3 1 0,0-2 0,1 2 0,0 0 0,2 0 0,0 0 0,-2-1 0,3 0 0,-1 1 0,-2 0 0,3 0 0,-7 0 0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03.184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0 139 24575,'5'-4'0,"0"0"0,-4 2 0,0 2 0,2-3 0,-1 1 0,1-2 0,-1 2 0,0 0 0,0 0 0,1 1 0,0 0 0,1-2 0,-1 2 0,-1 0 0,-1-2 0,4 2 0,-2-2 0,2 0 0,0-1 0,-2 1 0,4 0 0,-5 3 0,1-3 0,-1 3 0,1-2 0,-1 0 0,2 1 0,-3-1 0,1 2 0,1-3 0,-1 1 0,2 1 0,1-3 0,-2 3 0,-1-1 0,-1 1 0,2-1 0,1 0 0,-1-1 0,2 1 0,0-1 0,0 0 0,0 1 0,-1 0 0,0 2 0,-3-2 0,3 1 0,-3-1 0,5 0 0,-3 1 0,-1-1 0,-1 1 0,3-1 0,-1 0 0,0 0 0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03.185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65 24575,'14'-5'0,"-3"2"0,-5 1 0,-2 2 0,-2-2 0,2 2 0,-3-1 0,4-1 0,-2 0 0,0-1 0,1 3 0,-1-3 0,-2 2 0,1-1 0,2 2 0,-1-3 0,-1 2 0,-11 1 0,6 0 0,-7 0 0,5 1 0,0 0 0,4 1 0,9-2 0,-2-2 0,6 0 0,-6 1 0,0-1 0,-1 1 0,0 0 0,0 0 0,-3-1 0,3 0 0,-2 2 0,1-1 0,-2 1 0,1 0 0,0 0 0,0 0 0,-1-2 0,2 1 0,-1 0 0,2 0 0,-3 1 0,0-2 0,1 2 0,1-1 0,1 1 0,1 0 0,0 0 0,0 0 0,-1 0 0,0 0 0,-1 0 0,-2 0 0,3 0 0,-1 0 0,1 0 0,-1 0 0,0 1 0,1 1 0,-2-2 0,1 1 0,4 1 0,-5 0 0,2-1 0,-1 0 0,0 0 0,-1 1 0,2-1 0,-1 0 0,-1 2 0,0-3 0,0 1 0,1 0 0,-2 2 0,2-2 0,1 3 0,-2-3 0,2 2 0,-1-1 0,0 0 0,0 1 0,2 0 0,-1 1 0,0-1 0,0 0 0,-2 0 0,1-2 0,0 3 0,-2-3 0,1 2 0,1-1 0,-2 1 0,1-2 0,-1 1 0,2 1 0,0-1 0,-2 1 0,3-2 0,-3 1 0,1 1 0,-1-2 0,1 2 0,-1-1 0,3 2 0,-2-2 0,1 1 0,-3 1 0,1-2 0,1 2 0,1-2 0,-2 2 0,2-2 0,-2 1 0,2 1 0,-2-2 0,1 3 0,-2-2 0,2-1 0,-1 1 0,1-1 0,-1-1 0,2 3 0,-3-3 0,3 2 0,-2-2 0,0 2 0,-7-11 0,2 6 0,-4-7 0,3 5 0,0 0 0,2 2 0,-2-2 0,3 3 0,-2 0 0,1-1 0,-2 1 0,2 0 0,-1 1 0,1-2 0,0-1 0,-1 2 0,1-2 0,9 3 0,-5 2 0,8 0 0,-5 2 0,-1-3 0,1 3 0,-3-3 0</inkml:trace>
  <inkml:trace contextRef="#ctx0" brushRef="#br0" timeOffset="1">420 140 24575,'3'2'0,"-1"-1"0,-1 0 0,2 2 0,-9-10 0</inkml:trace>
  <inkml:trace contextRef="#ctx0" brushRef="#br0" timeOffset="2">415 134 24575,'-4'-3'0,"3"0"0,0 3 0,-2-2 0,1 0 0,-2 0 0,2-1 0,1 1 0,-3 1 0,4-2 0,-1 2 0,-2-3 0,2 3 0,0-2 0</inkml:trace>
  <inkml:trace contextRef="#ctx0" brushRef="#br0" timeOffset="3">370 92 24575,'-1'-1'0,"-1"-2"0,-1 2 0,1 0 0,-1-2 0,0 1 0,0-1 0,-2 1 0,4-1 0,-2 1 0,1 2 0,1-1 0,-3-2 0,0 1 0,2-1 0,-3 1 0,0-1 0,1 1 0,1 0 0,0 0 0,0 1 0,0-1 0,-1 1 0,0-1 0,-1 1 0,0-2 0,0 1 0,0-1 0,-2 1 0,2-1 0,-4 1 0,0-1 0,1 1 0,0 2 0,1-2 0,2 2 0,0 0 0,1 0 0,-1-1 0,-2 0 0,0 0 0,0 1 0,2 0 0,0 0 0,1 0 0,-1 0 0,3 0 0,-3 0 0,-3 0 0,0 0 0,-1 0 0,2 0 0,0 0 0,4 0 0,-1 0 0,0 0 0,-1 0 0,-1 0 0,0 0 0,-2 0 0,3 0 0,0 0 0,3 0 0,-2 0 0,2 0 0,-2 0 0,1 0 0,1 0 0,9-2 0,-5 1 0,9-1 0,-5 0 0,1 0 0,1-1 0,1 2 0,-1 0 0,1 0 0,-1-1 0,-4 2 0,0-1 0,-1 1 0,2-1 0,-2 1 0,2 0 0,2 0 0,-2 0 0,-2 0 0,1 0 0,0 0 0,-2 0 0,3 0 0,-4 0 0,3 0 0,-1 1 0,2-1 0,-2 1 0,1-1 0,0 2 0,0-1 0,-2 0 0,3 0 0,-1 1 0,-2-1 0,2 0 0,0-1 0,-3 1 0,3-1 0,-1 3 0,1-2 0,0 2 0,0-2 0,-1 0 0,1 2 0,-1-3 0,-1 1 0,0 0 0,2 2 0,0-2 0,-2 0 0,1 2 0,1-2 0,-2 1 0,3 0 0,-2-1 0,0 0 0,-1 0 0,0 2 0,1-2 0,0 1 0,-1 0 0,0 0 0,0-1 0,0 1 0,1 0 0,-1 1 0,3-1 0,-4-1 0,3 1 0,-1 0 0,1 1 0,-1-2 0,0 1 0,0 1 0,-1-2 0,2 2 0,-3-2 0,3 0 0,-2 2 0,2-2 0,-3 1 0,2-1 0,-1 1 0</inkml:trace>
  <inkml:trace contextRef="#ctx0" brushRef="#br0" timeOffset="4">387 104 24575,'0'2'0,"1"-1"0,1 1 0,2 1 0,-1-1 0,-1 1 0,2-1 0,-3 1 0,1-2 0,1 3 0,-1-2 0,2 2 0</inkml:trace>
  <inkml:trace contextRef="#ctx0" brushRef="#br0" timeOffset="5">423 140 24575,'2'3'0,"-1"-1"0,1 0 0,1 0 0,-3-1 0,4 2 0,-3-2 0,3 3 0,-3-3 0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03.191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307 186 24575,'-11'-6'0,"2"0"0,5 1 0,1 1 0,1 3 0,0 1 0,1-4 0,-2 3 0,1-3 0,-1 3 0,1-1 0,1-1 0,-2 2 0,1 0 0,0-2 0,-1-1 0,-2 2 0,1-3 0,1 1 0,-2 1 0,4 0 0,-1 2 0,0-2 0,0 1 0,-1-3 0,0 0 0,-2 1 0,0-1 0,1 3 0,3-1 0,-2 1 0,1 2 0,-1-3 0,-2 1 0,0-3 0,0 1 0,-1 2 0,4-2 0,-1 3 0,2-2 0,-1 2 0,-1 0 0,-2-1 0,0-1 0,0-1 0,0 1 0,0 0 0,1 1 0,2 0 0,1 1 0,-2 1 0,0-1 0,0-1 0,-1 0 0,-1 1 0,0-2 0,2 1 0,0 2 0,1-2 0,-1 1 0,1-1 0,-5 0 0,4-1 0,-2 1 0,0 0 0,2 1 0,0 1 0,1-2 0,-1 2 0,1-1 0,-3 0 0,3-2 0,-2 3 0,0-2 0,2 1 0,-2-1 0,3 2 0,-3 0 0,-2-1 0,4 0 0,-3 0 0,3-1 0,0 2 0,-2 0 0,2 0 0,-5 0 0,4 0 0,-1-1 0,1 1 0,1-1 0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03.192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0 24575,'10'4'0,"0"-1"0,-5 1 0,0 1 0,0-1 0,-1 0 0,-1 1 0,1-2 0,1 1 0,0 0 0,1 1 0,-2-2 0,2 2 0,-3-3 0,-1 1 0,1-1 0,-2 0 0,1 2 0,1 1 0,2-1 0,-2 2 0,1-1 0,1 1 0,-1 1 0,0 0 0,-1-1 0,1-1 0,0 0 0,0-1 0,-2-1 0,1 1 0,1 0 0,1-1 0,3 4 0,-2-1 0,3 0 0,-2 2 0,-2-2 0,1 0 0,-1-1 0,0 1 0,2-1 0,-2 0 0,1 0 0,1 1 0,2 1 0,0-1 0,-1 0 0,-1 0 0,0-1 0,-2 0 0,0-2 0,-1 0 0,-3 0 0,1-1 0,0 0 0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03.193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0 24575,'10'12'0,"-1"-3"0,-3 0 0,0-3 0,-1-1 0,-2-1 0,-1 1 0,-1-3 0,2 1 0,-1-2 0,-1 1 0,3 1 0,0 1 0,1-3 0,0 1 0,-1 1 0,-2-3 0,-1 1 0,1 0 0,0 2 0,2 1 0,0-2 0,-1 2 0,1-2 0,0 2 0,-2-2 0,3 2 0,-1 0 0,-2-2 0,3 2 0,-3-1 0,0-1 0,1 1 0,0-1 0,-1 2 0,1-2 0,0 2 0,0-1 0,-1-1 0,1-1 0,-1 2 0,1-1 0,0 2 0,2 0 0,0-2 0,1 3 0,0 0 0,-1 0 0,0 0 0,0-1 0,-2 0 0,2-1 0,0 1 0,0 0 0,0-2 0,-2 3 0,2-1 0,2 0 0,-3-1 0,3 1 0,-1 0 0,-1 0 0,1-1 0,-2 1 0,0 0 0,1-1 0,-1 1 0,0 0 0,0-2 0,1 3 0,-1-2 0,-2-1 0,3 2 0,-2-1 0,0 0 0,2 1 0,-2 0 0,1-1 0,0 1 0,1 2 0,2-1 0,1 2 0,1 0 0,-4-2 0,5 4 0,-4-4 0,3 2 0,0 1 0,-3-3 0,0 1 0,-1-1 0,1 0 0,0 0 0,-2 0 0,1 0 0,0-2 0,0 1 0,-1 0 0,0 1 0,1 0 0,-1-3 0,3 3 0,-2-1 0,1 1 0,-1-1 0,0-2 0,0 3 0,0-1 0,-1-3 0,-1 2 0,-2-2 0,1 0 0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03.194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1 132 24575,'2'-8'0,"2"2"0,-1 1 0,2 1 0,-2 2 0,0-2 0,-1 1 0,1 1 0,-2-2 0,3 2 0,-2-1 0,2 1 0,-4 2 0,4-3 0,-2 1 0,1-1 0,-1 1 0,2-1 0,-2 1 0,2 1 0,-3-1 0,2 0 0,-1 1 0,1-4 0,1 2 0,-1 1 0,0-1 0,-1 1 0,1 0 0,1-1 0,-1 0 0,5-2 0,-1 2 0,-2-2 0,-1 2 0,0 2 0,-1 0 0,2-2 0,-2 1 0,1-2 0,0 1 0,1 3 0,-1-1 0,0 0 0,-2 0 0,1-1 0,1 1 0,-1 0 0,1-2 0,1 3 0,-4-1 0,3 1 0,1-1 0,0 1 0,2 0 0,0 0 0,-2 0 0,1 0 0,-4 0 0,1 0 0,3 0 0,0 0 0,3 0 0,-2 0 0,0 0 0,-2 0 0,0 0 0,-2 0 0,1 0 0,1 1 0,1-1 0,0 1 0,-2 1 0,-1-2 0,-1 0 0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03.195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37 24575,'24'-3'0,"-1"-2"0,1-2 0,1 1 0,-4 1 0,-1 1 0,-4 2 0,-4 1 0,3-1 0,-2 2 0,0-1 0,1 0 0,0 1 0,1 0 0,1 0 0,-1 0 0,0 0 0,-2 0 0,1 0 0,-2 0 0,0 0 0,-2 0 0,-2 1 0,1 0 0,0 1 0,-2 1 0,1 0 0,-2-1 0,0 0 0,-2 0 0,-1-1 0,1 1 0,-1-1 0,-1-1 0,-1 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9:02.344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307 186 24575,'-11'-6'0,"2"0"0,5 1 0,1 1 0,1 3 0,0 1 0,1-4 0,-2 3 0,1-3 0,-1 3 0,1-1 0,1-1 0,-2 2 0,1 0 0,0-2 0,-1-1 0,-2 2 0,1-3 0,1 1 0,-2 1 0,4 0 0,-1 2 0,0-2 0,0 1 0,-1-3 0,0 0 0,-2 1 0,0-1 0,1 3 0,3-1 0,-2 1 0,1 2 0,-1-3 0,-2 1 0,0-3 0,0 1 0,-1 2 0,4-2 0,-1 3 0,2-2 0,-1 2 0,-1 0 0,-2-1 0,0-1 0,0-1 0,0 1 0,0 0 0,1 1 0,2 0 0,1 1 0,-2 1 0,0-1 0,0-1 0,-1 0 0,-1 1 0,0-2 0,2 1 0,0 2 0,1-2 0,-1 1 0,1-1 0,-5 0 0,4-1 0,-2 1 0,0 0 0,2 1 0,0 1 0,1-2 0,-1 2 0,1-1 0,-3 0 0,3-2 0,-2 3 0,0-2 0,2 1 0,-2-1 0,3 2 0,-3 0 0,-2-1 0,4 0 0,-3 0 0,3-1 0,0 2 0,-2 0 0,2 0 0,-5 0 0,4 0 0,-1-1 0,1 1 0,1-1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09.459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912 1054 24575,'22'0'0,"-4"0"0,-6 0 0,-1 1 0,1 1 0,0 2 0,-3 0 0,-1 0 0,0-1 0,0 0 0,2 0 0,4 1 0,1-1 0,1 1 0,-2-2 0,-4 1 0,-1-1 0,-3 0 0,0 1 0,0-1 0,1 2 0,0-3 0,0 2 0,2 1 0,-1-1 0,4 2 0,-1-2 0,-1 1 0,-2-1 0,-1-1 0,-2 0 0,3-1 0,-3 1 0,3 0 0,-3 0 0,1-1 0,2 3 0,-2-1 0,3 2 0,2 1 0,1 1 0,1-1 0,-2-1 0,-4-2 0,-1-1 0,-1-1 0,3 1 0,-1 0 0,1 0 0,-2 0 0,1 0 0,-1 0 0,2-1 0,-2 0 0,2-1 0,-1 0 0,0 0 0,1 0 0,1 0 0,1 0 0,2 0 0,1-2 0,1 0 0,0-1 0,0-1 0,-3 1 0,-1 0 0,-3 0 0,-2 2 0,2-4 0,-3 3 0,3-3 0,-1 1 0,0 0 0,1 0 0,-2 0 0,0 1 0,3-2 0,-4 1 0,4 0 0,-3 1 0,3-1 0,0 1 0,-1 1 0,1 0 0,-3 0 0,1-1 0,2-1 0,-1 1 0,1-1 0,-3 2 0,-25 6 0,11-2 0,-20 3 0,18-3 0,2 1 0,0 0 0,1 0 0,2-1 0,0 0 0,0-1 0,0 0 0,-3 2 0,2-2 0,-2 2 0,5-1 0,-3 0 0,0 0 0,1 0 0,-2-1 0,3 1 0,-1 0 0,-4 1 0,-1-1 0,-3 2 0,2-1 0,0-1 0,-2 0 0,7 0 0,-6 1 0,2-1 0,-1 1 0,-3-1 0,4 0 0,0 1 0,-1-1 0,0 1 0,-2-1 0,-1 1 0,1-1 0,2 0 0,1-1 0,2-1 0,1 0 0,-2 1 0,0 0 0,-2 0 0,-1 0 0,3-1 0,0 0 0,2 0 0,1 0 0,1 0 0,0-6 0,2 2 0,-1-6 0,3 4 0,1 0 0,-1-2 0,0 1 0,-1-1 0,1 2 0,-1 0 0,1-1 0,0-1 0,-1-1 0,0-1 0,0 1 0,-1-1 0,1 2 0,0 1 0,-1 0 0,0 1 0,0 0 0,1 0 0,-3-1 0,3 3 0,-2-2 0,0 1 0,2 1 0,-4-3 0,4 2 0,-1-1 0,-1 1 0,0 0 0,1 0 0,-1 0 0,0-1 0,0 1 0,0 0 0,0 0 0,1 0 0,-1 1 0,-1 0 0,1-2 0,-1 1 0,0-3 0,0 2 0,0 0 0,-1-1 0,0 2 0,-1-1 0,1 0 0,0-1 0,-1 1 0,3 1 0,-3-1 0,1-1 0,0-1 0,0-1 0,1 2 0,-2-1 0,1 0 0,-1 0 0,1 1 0,1-1 0,0 1 0,0 0 0,0 0 0,0 1 0,0 0 0,0 0 0,0 0 0,0-1 0,-1-1 0,-1 0 0,-1-1 0,-1 0 0,0-2 0,-1-1 0,0 0 0,0-1 0,0-1 0,0-1 0,-1 1 0,2 1 0,-1 0 0,2 1 0,-1 2 0,0-1 0,0 1 0,-1-1 0,1 0 0,0 1 0,1-1 0,-1 1 0,0-1 0,-1 1 0,-1-2 0,1 0 0,-1-1 0,-2-6 0,3 7 0,-6-10 0,3 5 0,-8-9 0,-4-8 0,-7-4 0,-7-6 0,-2 5 0,-16-4 0,-13-1 0,-14-5 0,31 19 0,11 8 0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03.196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24575,'17'0'0,"3"0"0,3 0 0,2 0 0,-1 0 0,4 0 0,0 0 0,5 0 0,0 0 0,4 0 0,7 1 0,1 3 0,2 5 0,-20-2 0,2 2 0,-14-5 0,-3 2 0,-2-2 0,-6-2 0,-2-1 0,-2-1 0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03.197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24575,'7'6'0,"0"-1"0,-4-2 0,0-1 0,1 1 0,-3-2 0,5 3 0,-5-3 0,4 1 0,-3 0 0,0-1 0,-1 1 0,3 1 0,-2 1 0,3-1 0,-2 0 0,-1-2 0,1 0 0,-1 2 0,1-2 0,1 3 0,1-1 0,-3 0 0,2-1 0,-3 0 0,2 0 0,-1 1 0,0-2 0,1 3 0,-1-3 0,0 0 0,-1 2 0,1-2 0,2 3 0,0-2 0,-2 0 0,2 0 0,-1 1 0,0 0 0,0-2 0,1 2 0,-2-1 0,1 1 0,0-2 0,0 3 0,2-2 0,-3 2 0,2-2 0,-2 1 0,1-2 0,1 3 0,-2-3 0,2 2 0,-2-1 0,2-1 0,-1 2 0,-1-2 0,1 3 0,0-2 0,2 2 0,-2 0 0,2-1 0,-2 0 0,2 1 0,-1-2 0,0 1 0,1-1 0,-3 1 0,2-1 0,1 1 0,-3 0 0,1-2 0,-2 2 0,2-2 0,-1 2 0,1-1 0,0 1 0,2 3 0,-1-4 0,2 5 0,-4-6 0,-1 1 0,1 0 0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03.198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1 24575,'4'7'0,"1"-2"0,-5-3 0,1-1 0,3 3 0,-3-1 0,4 1 0,-3 0 0,1 0 0,-1-1 0,2 0 0,-3 1 0,3-3 0,-4 1 0,3 1 0,-1-2 0,-1 3 0,2-3 0,-1 3 0,3-1 0,-1 0 0,-2 2 0,1-3 0,-1 2 0,0-1 0,0-2 0,1 1 0,-2 1 0,3 0 0,-1 1 0,0 0 0,1 0 0,-3-1 0,2 0 0,0-1 0,-3 1 0,2-1 0,1 1 0,1 1 0,-2-2 0,1 2 0,-1-2 0,1 2 0,0-2 0,0 2 0,1 0 0,1 0 0,-3-1 0,3 1 0,0 0 0,1 1 0,0-1 0,-1 1 0,0 0 0,-1-2 0,0 1 0,0 0 0,-1-1 0,1 2 0,0 0 0,-1 0 0,2 0 0,-1 3 0,0-1 0,1 1 0,0-1 0,-1-2 0,-3-4 0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03.199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24575,'0'0'0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03.200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0 24575,'11'5'0,"-1"0"0,0 1 0,-2 0 0,-2 1 0,0-5 0,-1 2 0,0 0 0,0 1 0,1-2 0,-2 0 0,1 2 0,-1-3 0,-1 1 0,1 0 0,0 0 0,-2 1 0,2-3 0,-3 1 0,2 1 0,-1-2 0,1 3 0,2 0 0,-2-2 0,1 2 0,0-1 0,-2 0 0,0-2 0,0 0 0,0 2 0,0 1 0,3-2 0,0 2 0,-2 1 0,2-1 0,-1-2 0,0 3 0,-2-2 0,3 0 0,-2 1 0,-1 0 0,2-2 0,-3 2 0,3 1 0,0-3 0,-1 2 0,4 1 0,-2 0 0,0 0 0,-2 0 0,0-4 0,-3 3 0,2-3 0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03.201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0 24575,'10'2'0,"0"2"0,-5 0 0,1 0 0,-1-1 0,-1 1 0,1-1 0,-2 2 0,2-2 0,0 0 0,-1 1 0,-1-3 0,0 3 0,1-3 0,-1 1 0,0 1 0,0-3 0,-1 2 0,1-1 0,0 1 0,1 1 0,0 1 0,0-1 0,-2 0 0,2 0 0,-2-3 0,1 2 0,-1 1 0,1-1 0,2 2 0,-1 0 0,1 1 0,-1 0 0,0-2 0,-1 0 0,-3-2 0,0 2 0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03.202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7 24575,'7'-1'0,"-2"0"0,-2 0 0,-1-1 0,1 2 0,-1 0 0,1-1 0,1 0 0,-2 1 0,1 0 0,-1 0 0,2 0 0,-2 0 0,1 0 0,-1 0 0,2 0 0,-2 0 0,1 0 0,-1 0 0,1 0 0,-1 0 0,3 0 0,-3 0 0,3 0 0,-4 0 0,1 0 0,1 1 0,1 0 0,-3 1 0,1-1 0,1 1 0,-1 1 0,1-1 0,-1 1 0,1 1 0,-1-3 0,-1 1 0,3 0 0,-1 1 0,0 0 0,0 1 0,-1-2 0,2 1 0,-1 0 0,-1 0 0,1-1 0,0 1 0,0-1 0,-2 1 0,0-1 0,2-1 0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03.157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554 1107 24575,'-1'-61'0,"-2"-10"0,1 2 0,0-26 0,2-10 0,2-3 0,4 2 0,3 24 0,1 16 0,-2 14 0,-4 8 0,-2 21 0,0-2 0,0 12 0,-1-6 0,1-3 0,-2-2 0,0-2 0,0-2 0,0 2 0,0 6 0,0 6 0,0 6 0,4 47 0,7 5 0,5 40 0,5-5 0,1-4 0,-2-3 0,-2-11 0,1-9 0,-2-4 0,1 1 0,0 2 0,-1 2 0,-1 4 0,-4 1 0,-3 2 0,-4 0 0,-3-3 0,0-6 0,-2-7 0,0-11 0,0-9 0,0-8 0,0-7 0,0-6 0,0-39 0,0-13 0,0-38 0,0-1 0,0-7 0,0-5 0,0 31 0,0-17 0,0 32 0,0-9 0,0 11 0,0 20 0,0 4 0,0 4 0,0 0 0,0 3 0,0 4 0,0 2 0,0 0 0,0-3 0,0-5 0,0 2 0,0 2 0,0 5 0,0 6 0,0 2 0,11 15 0,14 13 0,13 13 0,11 9 0,4 8 0,0 2 0,0 5 0,-6 2 0,-8-7 0,-5-2 0,-6-7 0,-1-5 0,-2-4 0,-1-3 0,3-1 0,-2-5 0,-1-3 0,-1-2 0,-3-3 0,-1 0 0,0-2 0,-1-1 0,1-1 0,-1-1 0,-3-2 0,-5-2 0,0-3 0,-8-8 0,-21-30 0,-9-10 0,-20-29 0,1-2 0,1-1 0,0 0 0,6 7 0,6 13 0,6 11 0,8 13 0,4 9 0,4 5 0,1 4 0,0 1 0,-1 0 0,-1-2 0,-1-2 0,0 0 0,-3-3 0,7 8 0,-5-7 0,5 5 0,-2-3 0,-2-1 0,5 4 0,2 1 0,2 3 0,3 1 0,-2 0 0,1 1 0,-1-2 0,0 0 0,2 2 0,-3-2 0,32 28 0,8 12 0,29 30 0,2 7 0,0 3 0,-4-2 0,-5 0 0,-10-7 0,-5-5 0,-5-7 0,-4-8 0,-2-6 0,-3-5 0,-2-5 0,-2-4 0,-2-4 0,-3-4 0,-2-2 0,0-1 0,-1-2 0,2 1 0,0 1 0,0 0 0,2 3 0,1 2 0,3 4 0,4 5 0,0 2 0,1 3 0,-2-2 0,-1-1 0,-1-4 0,-8-8 0,-1-2 0,-13-11 0,-28-31 0,-17-17 0,-28-32 0,9 6 0,8 8 0,10 10 0,7 6 0,3 5 0,3 3 0,9 10 0,1 4 0,3 1 0,1 2 0,0 1 0,2-2 0,-1 0 0,1 1 0,1 2 0,0 2 0,2 4 0,0 1 0,3 1 0,1 3 0,4 1 0,0 1 0,0 2 0,-1-5 0,-1 0 0,0-1 0,1 2 0,0 2 0,1 1 0,23 17 0,-5 2 0,18 13 0,-12-6 0,-4-3 0,-3-5 0,0 0 0,-2-1 0,-2-1 0,0-1 0,0-1 0,-3-3 0,3 4 0,-2-3 0,1 2 0,-1-1 0,1-2 0,-5-3 0,4 1 0,-3 0 0,4 1 0,1 1 0,0 1 0,-1-1 0,0 0 0,1 1 0,0 0 0,1 1 0,0 1 0,-1-2 0,0 2 0,-1-1 0,-1 1 0,0-2 0,0 0 0,0 0 0,3 1 0,0 1 0,1 1 0,-1 1 0,1-1 0,0 1 0,1 1 0,1 0 0,2 2 0,0 1 0,2 1 0,2 3 0,3 2 0,1 2 0,-1-1 0,1 2 0,1-1 0,-2-1 0,0 0 0,-2-1 0,-2-1 0,1 1 0,1 1 0,0 1 0,4 2 0,1 2 0,2 0 0,1 0 0,-4-4 0,-3-3 0,-6-5 0,-5-5 0,0 0 0,-8-6 0,-22-3 0,5-5 0,-57-26 0,16-3 0,-8-8 0,-27-17 0,-5-7 0,-5-3 0,1-1 0,12 6 0,7 4 0,21 15 0,7 3 0,-14-11 0,2 0 0,6 4 0,4 4 0,4 2 0,12 9 0,3 2 0,6 5 0,-3-1 0,-1-2 0,-2 2 0,2-1 0,6 5 0,5 5 0,6 4 0,2 4 0,8 7 0,2 26 0,8 14 0,7 26 0,5 12 0,8 8 0,3 1 0,0-2 0,0-16 0,-4-12 0,-2-11 0,-1-8 0,-1-5 0,-1-6 0,-2 0 0,1-1 0,0-1 0,-2-3 0,-2-4 0,-4-5 0,-4-3 0,-1-2 0,-17-16 0,-10-14 0,-17-19 0,-9-9 0,-7-8 0,-1-3 0,1 1 0,10 11 0,15 16 0,14 17 0,4 4 0,10 13 0,-5 1 0,11 20 0,5 15 0,8 17 0,9 11 0,2-2 0,4 3 0,-2-10 0,-4-11 0,-3-10 0,-9-16 0,-3-5 0,-5-6 0,1-3 0,-5-23 0,-4-3 0,-4-20 0,-3 9 0,1 5 0,3 10 0,8 10 0,12 6 0,17 18 0,23 16 0,12 13 0,7 6 0,-5-3 0,-17-10 0,-13-10 0,-15-9 0,-9-8 0,-11-5 0,-23-20 0,-20-12 0,-9-7 0,-3-3 0,-18-13 0,14 10 0,0-1 0,-9-12 0,-16-17 0,12 4 0,12 7 0,14 7 0,12 11 0,5 3 0,4 5 0,3 3 0,1 1 0,1 1 0,2 2 0,-1-2 0,1 1 0,4 3 0,1 4 0,5 6 0,1 7 0,2 1 0,0 1 0,-1-1 0,0-5 0,-3-3 0,0-3 0,-1-1 0,1 0 0,-2 1 0,0 0 0,2 8 0,-2-5 0,1 6 0,-3-3 0,-1-2 0,-2 2 0,-2-1 0,3 3 0,-2 0 0,1 0 0,3 3 0,0 0 0,5 5 0,0 0 0,-3 8 0,-1 3 0,-3 5 0,1 4 0,1 0 0,2 0 0,0-2 0,1-1 0,0-1 0,2-1 0,1 0 0,2-3 0,0-1 0,0-5 0,-1 5 0,0-5 0,-2 5 0,1-1 0,1 1 0,0-2 0,1 0 0,0-1 0,-1 0 0,-3 4 0,-1 2 0,0 4 0,-1 1 0,3-2 0,-1 0 0,1 0 0,-1-2 0,3-6 0,-1 4 0,2-1 0,-4 7 0,3-5 0,-3 4 0,2-2 0,-2 4 0,-2 1 0,1-1 0,1-2 0,0-1 0,-1 2 0,0 4 0,-2 3 0,-1 2 0,-1-1 0,0 3 0,1-3 0,0 1 0,2-1 0,0-4 0,0 1 0,1-2 0,-1-1 0,-2 3 0,0 0 0,-1 1 0,1-1 0,1 0 0,0 2 0,0 2 0,0 0 0,2 0 0,0-2 0,2-5 0,0-3 0,2-2 0,2-5 0,0-5 0,14-24 0,4-3 0,16-22 0,1 5 0,3-4 0,0-1 0,-3 5 0,-3 2 0,-2 3 0,-2 4 0,-3-1 0,-7 5 0,-3 2 0,-2 4 0,-1 4 0,-3 5 0,-2 5 0,-3 4 0,-7 25 0,-8 13 0,-7 32 0,-2 5 0,-1 18 0,1 3 0,2-3 0,4-8 0,5-27 0,5-16 0,1-17 0,3-13 0,1-4 0,3-24 0,8-22 0,8-23 0,14-29 0,6-6 0,2 0 0,-4 11 0,-12 31 0,-8 22 0,-8 16 0,-4 12 0,-3 8 0,-1 13 0,-1 14 0,0 11 0,0 22 0,0 23 0,3-20 0,3 20 0,3-40 0,2 6 0,0-13 0,-2-10 0,-2-9 0,-2-7 0,-2-3 0,21-50 0,-18 32 0,17-35 0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03.158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0 24575,'17'16'0,"-1"0"0,-7-7 0,-1 0 0,-2-3 0,-1 0 0,0-1 0,-1-1 0,1 2 0,1 1 0,0 0 0,2 2 0,-1-1 0,0 1 0,-1-2 0,0 0 0,1 0 0,0 0 0,0 0 0,0 1 0,0 0 0,-1 1 0,1-2 0,-3-2 0,1-2 0,1 2 0,1 0 0,1 3 0,-1-1 0,0-1 0,-1 1 0,1 0 0,0-1 0,-1 0 0,0 1 0,0-1 0,0-2 0,-1 1 0,0 0 0,-1 0 0,2 2 0,2 0 0,2 1 0,0 1 0,0-1 0,0 2 0,-1-1 0,-1 0 0,1 0 0,0 0 0,0 0 0,-1-1 0,-1-2 0,0 1 0,0 0 0,-1-1 0,2 1 0,5 5 0,-5-6 0,5 5 0,-5-5 0,2 2 0,0 2 0,-2-3 0,7 6 0,-9-7 0,10 8 0,-5-2 0,4 4 0,1 1 0,-1-1 0,-1-1 0,0-2 0,-1 1 0,0-1 0,0 0 0,2 2 0,-1-2 0,1 2 0,1 0 0,0-1 0,0 0 0,-2-1 0,0-1 0,-1-1 0,0 0 0,1-1 0,-1 0 0,0-1 0,0 0 0,1 0 0,-1-1 0,-1-1 0,-3-1 0,-5-2 0,-16-19 0,0 3 0,-16-17 0,15 15 0,-3-3 0,8 7 0,-2-2 0,1 3 0,1 0 0,1 1 0,3 3 0,0 0 0,-2 1 0,1 1 0,-2-2 0,3 2 0,0-2 0,-1-1 0,0-1 0,0 0 0,2 1 0,-3-2 0,0 1 0,-1 0 0,1 0 0,3 3 0,-2-1 0,0-1 0,-2-3 0,-2-2 0,2 1 0,-2-1 0,4 5 0,1-1 0,1 4 0,-2-4 0,0 2 0,-2-4 0,1 2 0,0 0 0,1 1 0,2 2 0,-3-1 0,0 2 0,-2-2 0,1 1 0,1 0 0,1 1 0,-2-3 0,0 1 0,-3-2 0,0 0 0,1 2 0,3-2 0,2 5 0,0-4 0,-1 2 0,-1-3 0,-2-1 0,1 1 0,1 1 0,2 1 0,-1 2 0,1-3 0,-4 1 0,-1-6 0,-3 0 0,2 1 0,3 3 0,3 2 0,1 0 0,-3-1 0,0 0 0,-3-3 0,1 1 0,0 0 0,2 1 0,1 2 0,2 1 0,-3-2 0,1 1 0,-2-3 0,1 2 0,-1 0 0,1 0 0,1 1 0,1 1 0,-2-2 0,1 2 0,-2-3 0,0-1 0,0 1 0,1 0 0,-1 2 0,2 1 0,0-2 0,0 1 0,1 0 0,-1 1 0,-2-2 0,-1-1 0,-1-2 0,1 2 0,0 2 0,3 1 0,0 1 0,-1 0 0,0-2 0,-2-1 0,1-1 0,0 1 0,-1 0 0,4 1 0,-2 2 0,3 0 0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03.178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0 24575,'14'25'0,"-3"-4"0,-4-12 0,-1-2 0,-1-3 0,-1 0 0,1 0 0,-1 2 0,1-2 0,0 3 0,0-4 0,1 3 0,0-3 0,0 0 0,-1 0 0,2 0 0,-2-2 0,4 1 0,-3-1 0,3 1 0,-3-2 0,0 2 0,1 1 0,0 0 0,-1 1 0,0 0 0,0 1 0,0 1 0,0 0 0,-1-1 0,0-1 0,-1 2 0,0-2 0,0 2 0,-1 0 0,0-1 0,1 1 0,1-1 0,1 1 0,-1-2 0,-1 1 0,2 0 0,-2-1 0,0 2 0,1-1 0,-1 1 0,1 0 0,0 0 0,1 0 0,-2-1 0,1 0 0,1 0 0,-3-1 0,3 4 0,-2-5 0,-1 2 0,5 2 0,-2-3 0,2 4 0,-2-2 0,0-1 0,-1 1 0,1-1 0,0-1 0,0 0 0,-1 1 0,0-1 0,0 1 0,0 1 0,0 0 0,1 0 0,0-1 0,0 0 0,-1-1 0,0 0 0,1 1 0,0 0 0,1 0 0,-1 1 0,-1 0 0,1-1 0,0 0 0,0 0 0,1-1 0,1 0 0,-1 0 0,1 0 0,-1 1 0,0-1 0,1 2 0,0-1 0,1-1 0,1 1 0,-1-1 0,1 1 0,-2-1 0,0 0 0,-3-2 0,1 3 0,-1 0 0,1-1 0,2 2 0,-3-1 0,0-1 0,1 2 0,-2-2 0,2 3 0,-1-3 0,2 2 0,0 0 0,-1-1 0,0 0 0,1 2 0,1 1 0,2 1 0,0-1 0,-3-2 0,0 0 0,-1 0 0,0 0 0,-2 0 0,-1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09.460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995 708 24575,'75'0'0,"0"-1"0,13 0 0,6 3 0,24 6 0,6 6-483,-36 0 0,2 2 1,0 4 482,6 4 0,0 3 0,-1 3 0,-6 1 0,-1 2 0,-1 2 0,1 0 0,-1 2 0,0 0 0,-4-1 0,-1 2 0,-1-1 0,-4-1 0,0 0 0,-1 0 0,1 1 0,0 0 0,-1-1 28,29 15 0,-2-1-28,-3-2 0,-2-1 169,-7-3 1,-3-2-170,-11-5 0,-3-2 0,-7-4 0,-3 0 0,44 23 725,-19-6-725,-18-7 328,-25-14-328,-15-8 0,-14-8 0,-7-4 0,-79-42 0,5 0 0,-11-7 0,-12-5 0,-12-5 0,-3-3-582,15 9 0,-2-1 0,-2-1 0,-2-2 582,-13-5 0,-2-1 0,-3-1 0,-1 0 0,16 7 0,-2 0 0,-1-1 0,0 1 0,0 0-481,-1 0 0,1-1 0,-1 1 0,0 0 0,-1 1 481,-2-2 0,-1 0 0,1 1 0,0 0 0,3 3 0,-13-6 0,2 2 0,3 2 0,2 3-179,13 6 0,2 3 0,2 1 1,2 3 178,-13-3 0,3 4 0,4 2 0,-21-2 0,7 5 0,14 6 0,7 3 963,18 5 1,7 3-964,-21-1 2590,26 3-2590,28 5 931,14 2-931,14 0 0,52 3 0,11 7 0,16 6 0,10 0 0,12 4 0,6 3-583,-6-1 1,5 4 0,4 0 0,3 3 582,-12-3 0,4 2 0,1 0 0,0 2 0,1 0 0,1 2 0,2 0 0,-1 2 0,0-1 0,-3 2 0,-6-2 0,-1 0 0,-2 1 0,-2 0 0,-4 0-165,5 2 0,-3 0 0,-4-1 0,-3 0 165,8 5 0,-6-2 0,-6-1 0,6 5 0,-9-2 0,-20-10 0,-4-2 0,42 18 0,-52-24 2244,-6-6-2244,-26-10 745,1 1-745,-6-2 0,-5-2 0,-3-1 0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03.179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1 24575,'0'0'0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03.180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1 24575,'0'0'0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03.159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240 337 24575,'104'-3'0,"-32"-1"0,5-2 0,20-2 0,4-2 0,12-3 0,0-1 0,-18-1 0,-2 0 0,4-1 0,-2 0 0,-9 3 0,-2 0 0,1-1 0,-1 1 0,-3 0 0,-1 1 0,-3 2 0,-1-1 0,2 1 0,-2 0 0,-10 2 0,-2 1 0,57-7 0,-19 1 0,-20 2 0,4 1 0,-4 0 0,-4 1 0,-14 1 0,-32 4 0,-14 2 0,-14 1 0,-50 1 0,-27 0 0,8 1 0,-6 2 0,-10 2 0,-3 2 0,-8 3 0,-4 3 0,-11 3 0,-3 2 0,-8 4 0,-1 1 0,37-6 0,-1 0 0,0 0 0,0 2 0,-1 0 0,2-1 0,-27 8 0,3-1 0,13-3 0,2-1 0,10 0 0,3 0 0,13-3 0,3 0 0,-47 19 0,19-2 0,14-3 0,-8 5 0,7-2 0,7-1 0,16-8 0,16-9 0,10-4 0,11-5 0,8-3 0,4-2 0,4-3 0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03.160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596 1561 24575,'-15'8'0,"40"-12"0,37-15 0,20-8 0,-8 2 0,6-3 0,4-1-669,18-5 0,4-2 1,2 1 668,6-2 0,0 0 0,-4 3 0,-22 8 0,-3 2 0,-4 2 323,17-3 0,-7 3-323,-18 5 0,-5 3 331,25-6-331,-14 2 0,-33 5 0,-37 9 1029,-14 3-1029,-31 12 0,-67 27 0,9-3 0,-13 6 0,9-3 0,-6 3 0,-5 2-458,15-6 1,-4 2 0,-1 0 0,2 0 457,4-2 0,1-1 0,1 1 0,3-2 0,-17 9 0,4-2 0,5-1 0,-16 7 0,11-3 0,33-14 0,7-3 0,-30 15 0,46-24 0,40-12 0,42-16 0,17-9 0,15-8 0,5-1 0,11-5 0,5-1-133,-1-1 0,5-2 1,5-2-1,1 1 133,-9 3 0,3-1 0,1-1 0,0 1 0,-2 1 0,18-7 0,0 1 0,-2 0 0,-4 2-190,16-6 1,-3 1 0,-8 3 189,-23 9 0,-5 1 0,-6 3 0,3-2 0,-9 2 0,35-11 0,-70 19 0,-80 20 0,-24 15 0,-17 7 0,3 2 0,-8 3 0,-3 2 245,-16 8 1,-4 3-1,-1 1-245,25-8 0,-1 2 0,0 0 0,3-1 0,-18 8 0,2-1 0,5-1 197,17-6 1,3-2-1,5-1-197,-14 5 0,10-3 0,-16 6 0,57-18 0,90-31 0,21-12 0,17-8 0,0-1 0,9-4 0,5-3-77,-11 4 1,4-2 0,2-1 0,-1 0 76,-2 1 0,0 0 0,-1 0 0,-2 0 0,21-6 0,-4 0 0,-5 3 0,-21 7 0,-5 2 0,-5 2 0,8-4 0,-7 3 0,-12 5 0,-11 3 0,-13 1 0,-72 10 0,-42 17 0,-23 9 0,8 0 0,-9 3 0,-5 2-19,9-1 1,-5 1-1,-2 1 1,-1 2 18,-5 2 0,-3 1 0,2 1 0,2-1 0,13-4 0,1 1 0,3-2 0,3 0-13,-15 3 1,4-2 0,6-1 12,-12 3 0,11-3 0,-28 6 0,48-11 0,70-13 0,61-15 0,41-14 0,-16 6 0,8-2 0,2-1 453,11-2 0,2 0 0,-1 0-453,1-1 0,-1 1 0,-8 1 20,3 1 0,-11 3-20,-24 5 0,-8 2 0,10-6 0,-151 21 0,-13 9 0,-17 7 0,7 0 0,-8 4 0,-4 2-364,19-4 1,-5 3 0,1 0 0,4 1 363,-19 7 0,5 1 0,3-1 0,12-3 0,4-1 0,6-1 286,-9 3 0,13-1-286,-3 8 0,144-18 0,16-20 0,22-10 0,7-3 0,3-2 0,8-3 0,6-2 0,3-2-508,-8 2 1,5-3-1,3 0 1,-1-1-1,-3 0 508,-7 0 0,0-1 0,-1 0 0,-3 0 0,-3 1 0,7-2 0,-2 0 0,-4 1 0,-5 1 337,9-1 1,-5 1 0,-9 1-338,4-1 0,-10 1 0,-14 7 0,-25-1 0,-44 5 0,-70 22 0,-44 18 0,8-2 0,-12 5 0,-6 4-548,7-2 0,-6 3 0,-3 2 0,2 0 548,1 1 0,0 0 0,2 1 0,2 0 0,12-5 0,2 1 0,3-1 0,3-1 748,-10 4 1,4-1 0,7-3-749,-5 2 0,11-2 285,-19 16-285,167-52 0,14-14 0,21-9 0,7-4 0,-1 1 0,6-4 0,5-2 0,2 0-500,-9 1 1,4-1 0,2-1 0,-1 0 0,-2 0 499,-9 3 0,-1 0 0,-2 1 0,-2 0 0,-3 1 0,6-3 0,-3 2 0,-4 1 0,-2 1 732,16-4 0,-4 2 0,-13 3-732,-10 4 0,-21 2 111,-32-4-111,-112 41 0,-62 25 0,55-15 0,-8 3 0,-5 3 0,-4 2-513,3-1 0,-6 2 0,-2 2 0,0 0 0,3 0 513,7-1 0,1 1 0,2 0 0,1-1 0,3 0 0,-9 3 0,2-1 0,3-1 0,6-2 818,-6 2 0,7-2 0,7-3-818,-4 2 0,10-4 0,14-7 0,16-1 0,28-3 0,126-37 0,-31 2 0,13-5 0,4-1 0,-2-1 0,5-2 0,3-1 0,0 0 425,9-5 1,1-1-1,1 0 1,-3 0-426,-7 4 0,-2-1 0,-2 1 0,-3 1 0,12-4 0,-5 1 0,-6 3 0,10-4 0,-12 4 0,23-6 0,-59 13 0,-79 21 0,-28 13 0,-16 9 0,-6 3 0,-9 5 0,-5 3-409,6-2 1,-5 3 0,-2 2 0,0-1 408,-8 4 0,-1 1 0,0 0 0,2-1 0,9-4 0,2 0 0,1-1 0,4-1 378,-11 4 0,4-1 1,6-3-379,-10 5 0,10-4 0,23-9 0,8-3 0,-11 9 0,145-43 0,-9-7 0,16-8 0,7-1 0,1 0 0,6-2 0,5-2 0,0-1-168,8-2 1,2-2 0,2-1 0,2 0 167,-18 5 0,3-2 0,0 1 0,-1 0 0,-2 1 0,14-4 0,-1 2 0,-2 0 0,-4 1 0,-14 4 0,-3 0 0,-2 2 0,-3 0 12,16-4 1,-4 1-1,-16 4-12,19-10 0,-133 35 0,-31 16 0,-19 8 0,-3 3 0,-10 4 0,-8 4-577,-5 4 0,-9 3 0,-4 3 1,1 0 576,25-8 0,-2 0 0,1 1 0,0 0 0,1 0 0,-22 7 0,0 1 0,3-1 0,4-2 556,-13 5 0,6-1 0,11-5-556,3 0 0,15-6 0,-7 5 0,103-32 0,59-25 0,30-18 0,-17 8 0,5-3 0,2-1-219,14-5 1,3-3 0,-2 0 218,-7 2 0,-2 0 0,-3 1 0,24-11 0,-8 3 1228,-27 9 0,-10 3-1228,1-11 480,-138 20-480,-41 16 0,-25 9 0,45 1 0,-6 1 0,-4 2 0,-1 0-432,-11 1 1,-4 1-1,0 1 1,2 1 431,8-1 0,1 1 0,2 1 0,1 0 0,-23 5 0,2 0 0,12-1 351,9-2 0,7-1-351,-25 8 0,46-13 0,143-44 0,23-1 0,19-3 0,-17 8 0,8-2 0,2 1-167,-17 5 1,4 1-1,-1 0 1,-6 2 166,2 0 0,-4 2 0,-5 2 864,14-5 1,-9 2-865,-15 5 0,-11 2 0,-12-6 0,-117 22 0,-29 15 0,-20 8 0,12 1 0,-9 3 0,-1 2-299,27-5 1,-1 0 0,0 2 0,3-1 298,-24 8 0,3-1 0,6 0 0,18-5 0,5-1 0,5-1 343,-21 5 0,15-5-343,14-5 0,117-42 0,16-1 0,19-5 0,3-1 0,7-5 0,4 0 0,1-2-165,1 0 1,2-2 0,-5 3 164,23-9 0,-9 4 603,-31 10 0,-7 3-603,30-14 0,-86 20 0,-115 27 0,9 9 0,-12 5 0,4 2 0,-7 3 0,8-1 0,2-1 0,3 2 0,-28 9 0,10-2 0,13-6 525,1 1-525,69-15 0,118-34 0,0-2 0,10-3 0,7-3 0,2-2 0,0-1 0,-3 0 0,-16 6 0,-8 2 0,27-10 0,-40 8 0,-114 17 0,-20 13 0,-12 6 0,-22 2 0,-6 4 0,-8 1 0,1 2 0,15 2 0,6 0 0,18-4 0,5 0 0,-22 5 0,85-14 0,97-20 0,-21 4 0,7-2 0,10-2 0,-1-1 0,-11 1 0,-5 1 0,31-8 0,-37 6 0,-70 8 0,-68 6 0,9 3 0,-7 0 0,-10 0 0,0 2 0,7 0 0,4 1 0,-39 5 0,51 0 0,65-6 0,64-14 0,42-8 0,-51 7 0,-1-1 0,42-11 0,-36 7 0,-43 7 0,-71 6 0,-61 9 0,39 2 0,-1 0 0,-3 2 0,3 1 0,-38 10 0,36-6 0,44-5 0,106-19 0,-1-3 0,-11 1 0,-2-1 0,1-4 0,-27 8 0,-34 6 0,-39 8 0,-29 8 0,-15 7 0,2 3 0,21-4 0,22-4 0,19-7 0,21-3 0,20-5 0,12-2 0,1-2 0,-9 1 0,-12 0 0,-12 3 0,-44 1 0,4 0 0,-25 0 0,27 0 0,21 0 0,64-13 0,7-3 0,49-12 0,-39 5 0,-19 5 0,-46 10 0,-36 4 0,-26 4 0,-12 0 0,8 1 0,20 1 0,25-1 0,72-5 0,7-4 0,39-6 0,-33 0 0,-20 5 0,-27 4 0,-34 3 0,-11 2 0,-46 7 0,2 5 0,-10 4 0,17 0 0,31-7 0,27-4 0,35-3 0,41-11 0,39-11 0,-43 4 0,2-2 0,0-2 0,-2-1 0,-4 2 0,-3 0 0,44-12 0,-29 8 0,-22 6 0,-23 8 0,-15 3 0,-8 3 0,0 0 0,6-3 0,9-1 0,10-2 0,0 1 0,-4 2 0,-9 3 0,-13 1 0,-49 17 0,-32 15 0,13-7 0,-3 2 0,-1 3 0,0 0 0,-48 24 0,30-13 0,25-12 0,28-12 0,27-9 0,51-13 0,68-22 0,-9 0 0,6-3 0,-25 5 0,2 0 0,-7 1 0,6-1 0,-8 3 0,-5 1 0,-4 2 0,10-4 0,-3 3 0,31-9 0,-69 16 0,-71 17 0,-59 20 0,14-1 0,-6 4 0,-13 6 0,-1 3 0,2 1 0,2-1 0,10-5 0,5-1 0,-20 8 0,49-17 0,77-19 0,21-11 0,14-6 0,39-11 0,11-5 0,-26 7 0,3-2 0,0 0 0,-4 1 0,-1-1 0,-3 2 0,31-9 0,-9 3 0,-26 9 0,-9 2 0,31-8 0,-43 10 0,-48 12 0,-71 20 0,-10 5 0,-11 6 0,-16 4 0,-3 4 0,-4 2 0,2 0 0,22-6 0,10-2 0,-3 3 0,63-14 0,99-22 0,-15-4 0,8-3 0,22-6 0,4-3 0,2-2 0,-3-2 0,-18 5 0,-4 0 0,-7 2 0,-9 1 0,4 1 0,-54 6 0,-127 32 0,10 3 0,-9 3 0,24-6 0,-2 2 0,0 0 0,0 2 0,0 0 0,4 0 0,-19 6 0,9-3 0,-27 9 0,47-11 0,86-13 0,37-11 0,18-8 0,25-3 0,7-3 0,8-2 0,0-2 0,-9-1 0,-6 0 0,-26 4 0,-6 2 0,27-6 0,-53 7 0,-92 7 0,-21 7 0,-16 3 0,-28 5 0,-7 2 0,38-3 0,-1 2 0,2 0 0,-34 8 0,6 0 0,21-2 0,9-2 0,-14 3 0,30-5 0,119-23 0,12-5 0,8-1 0,-12 3 0,2-1 0,41-11 0,0 0 0,14-3 0,-55 12 0,-2 1 0,37-8 0,-70 14 0,-45 8 0,-50 11 0,-25 9 0,-1 4 0,18-2 0,36-9 0,62-12 0,72-18 0,-32 5 0,2-2 0,8-2 0,-3-1 0,35-15 0,-35 5 0,-46 6 0,-120 7 0,-3 9 0,-12 3 0,29 1 0,-2 0 0,0 0 0,-41 1 0,3 2 0,24 0 0,5 3 0,15 1 0,4 1 0,5-1 0,6 1 0,-12 3 0,94-9 0,75-11 0,-31 2 0,3-1 0,1-1 0,-1-1 0,42-9 0,-33 6 0,-28 5 0,-33 5 0,-57 2 0,-71 7 0,36 1 0,-8 3 0,-31 9 0,2 1 0,41-8 0,3 1 0,-14 7 0,10-2 0,17-6 0,10 1 0,52-6 0,58-10 0,49-12 0,-44 4 0,3-1 0,-2-1 0,-2 0 0,48-13 0,-32 9 0,-28 6 0,-26 5 0,-26 5 0,-34 2 0,-25 1 0,-16 5 0,1 2 0,14 5 0,33-5 0,31-3 0,58-15 0,12-5 0,3-2 0,22-6 0,-19 3 0,-6 0 0,-13 1 0,8-2 0,-31 8 0,-36 4 0,-53 9 0,-22 2 0,-11 2 0,12 2 0,27 0 0,34-2 0,42-4 0,31-7 0,20-5 0,-5-2 0,-22 1 0,-18 4 0,-31 5 0,-48 4 0,-9 7 0,-23 1 0,27 2 0,6 0 0,11-1 0,10-2 0,64-2 0,20-5 0,43-4 0,-18-4 0,-13-3 0,-21 1 0,-16 3 0,-23 4 0,-21 1 0,-25 3 0,-20 2 0,-11 3 0,3 2 0,16-2 0,26-2 0,89-13 0,5-5 0,-13 4 0,1 0 0,27-11 0,-32 6 0,-27 5 0,-43 6 0,-44 3 0,-34 4 0,-20 3 0,7 4 0,27 1 0,41-5 0,119-13 0,0-6 0,-8 1 0,2-2 0,20-9 0,-28 4 0,-28 7 0,-30 8 0,-29 2 0,-21 3 0,-12 1 0,-9 5 0,25-2 0,5 2 0,99-6 0,13-2 0,-13 0 0,3-2 0,-14 0 0,-3-1 0,39-4 0,-34 1 0,-22 3 0,-40 2 0,-48 4 0,-60 12 0,39-5 0,-3 2 0,1 2 0,1 0 0,-41 11 0,8 0 0,54-12 0,36 3 0,99-14 0,-19-3 0,6-3 0,12-1 0,1-2 0,-13-1 0,-4 0 0,-6-1 0,-4 0 0,26-3 0,-30 5 0,-33 2 0,-74 5 0,-55 4 0,33 1 0,-5 2 0,-5 2 0,1 1 0,13 1 0,4 0 0,-42 9 0,58-9 0,48-4 0,72-9 0,41-8 0,-49 3 0,1-1 0,55-12 0,-27 2 0,-33 5 0,-33 7 0,-35 2 0,-39 5 0,-20 0 0,-7 0 0,11 0 0,20 0 0,33 0 0,71-6 0,3 1 0,45-6 0,-38 1 0,-14 2 0,-15 0 0,-14 4 0,-12 2 0,-9 2 0,-3 0 0,-1 0 0,-22 0 0,5 0 0,-16 0 0,9 0 0,7 0 0,0 0 0,2 0 0,-1 0 0,0 0 0,-3 0 0,-3 0 0,-4 0 0,-2 0 0,0 0 0,1 0 0,6 0 0,4 0 0,5 0 0,1 0 0,-1 0 0,0 0 0,-4 0 0,1 0 0,-1 1 0,0 0 0,1 0 0,-1-1 0,0 0 0,-2 0 0,0 0 0,-1 1 0,-1 0 0,-2 1 0,-3-1 0,-3 0 0,-1 1 0,0 0 0,1 1 0,3-1 0,0 1 0,3 0 0,-5 1 0,3-2 0,-7 3 0,5-3 0,-2 0 0,5 0 0,4 0 0,5 0 0,2-1 0,0 2 0,2-3 0,24-2 0,4-3 0,27-5 0,-13 3 0,0 0 0,-10 2 0,-4 1 0,-5 0 0,-3 2 0,-2 0 0,1 0 0,0 1 0,2-1 0,1 0 0,1 1 0,0-2 0,1 1 0,1 0 0,-1-1 0,1 0 0,-1 1 0,-1 1 0,1-2 0,-3 2 0,1-1 0,-1 1 0,0 1 0,1 0 0,1 0 0,-2 0 0,0 0 0,-3 0 0,-2 0 0,1 0 0,1 0 0,1 0 0,2 0 0,-3 0 0,0 0 0,-1 0 0,-1 0 0,0 0 0,-1 0 0,0 0 0,1 0 0,-1 0 0,1 0 0,-2 0 0,1 0 0,0 0 0,4 1 0,2 0 0,1 0 0,-1 0 0,-2 0 0,-3 0 0,-3 0 0,1 0 0,-1 0 0,0 0 0,1 0 0,4 0 0,-6 0 0,10 0 0,-4 0 0,5 0 0,-6 0 0,0 0 0,-5 1 0,1-1 0,-1 0 0,-3-1 0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03.161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1 603 24575,'19'-13'0,"-3"2"0,-4 2 0,0 1 0,-2 0 0,0 1 0,-1 1 0,0 1 0,-1 1 0,0 0 0,-2 1 0,-1 0 0,2-1 0,-1 0 0,2-1 0,-2 0 0,-1 1 0,1-1 0,0 2 0,0 1 0,0-2 0,0 0 0,0 0 0,0-1 0,1 1 0,1 0 0,-1 0 0,-1 2 0,0-1 0,-1 1 0,2-2 0,0 1 0,0-2 0,3 0 0,-4 3 0,5-3 0,-8 5 0,6-4 0,-5 2 0,4-1 0,0-1 0,-1 1 0,1 0 0,-2 1 0,1-1 0,0 0 0,0 1 0,-1-2 0,0 2 0,-1-1 0,2-1 0,0 1 0,-1 0 0,2 0 0,-4 0 0,4 0 0,-2 0 0,-1 0 0,2 0 0,-2 1 0,1-1 0,2-1 0,-1 1 0,1 0 0,-2 2 0,0-1 0,2-1 0,-1 0 0,1-1 0,-2 2 0,0 1 0,1-2 0,0 1 0,1-1 0,-1 0 0,1 0 0,-1 1 0,-1 1 0,0 0 0,0-1 0,1 1 0,0-2 0,-1 2 0,2-1 0,-1 0 0,2 0 0,-1-1 0,2 1 0,0-1 0,0 1 0,0 0 0,-2 1 0,-1-1 0,-2 1 0,2 0 0,2-1 0,1 0 0,1-1 0,0 1 0,-1 0 0,-2 1 0,0 1 0,-4-1 0,7-1 0,-4-1 0,5 0 0,-1 0 0,0 2 0,0-1 0,-1 0 0,1 1 0,-2-1 0,-1 0 0,-1 1 0,-1 1 0,0-1 0,2-1 0,0-1 0,1 1 0,0 0 0,0-1 0,0 1 0,1-1 0,0 0 0,2 0 0,-1 0 0,-2 1 0,4-3 0,-2 1 0,2 0 0,-2 0 0,-2 2 0,2-1 0,-1 0 0,-1 0 0,1 0 0,-1 0 0,1 0 0,0 0 0,-2 0 0,0 1 0,-1-1 0,3 0 0,2-1 0,1 0 0,1-1 0,-3 2 0,1-2 0,-3 3 0,2-2 0,-1 2 0,6-2 0,3-1 0,-1 2 0,-3-1 0,-6 2 0,1 0 0,1 0 0,-1-1 0,1 0 0,-1 1 0,-1 0 0,1 0 0,0 0 0,0 0 0,2 0 0,-2 0 0,0-1 0,1 1 0,3 0 0,-4-1 0,3 1 0,-5 0 0,2 0 0,1 0 0,0 0 0,-1 0 0,1 1 0,2-3 0,-4 4 0,7-4 0,-5 2 0,5-1 0,0 0 0,-3 1 0,1 0 0,1-2 0,-1 1 0,-1 0 0,0 0 0,3 0 0,3 0 0,2 0 0,0 0 0,-4 1 0,3 0 0,6-1 0,-7 1 0,12-1 0,-10 1 0,8-1 0,2 0 0,0 1 0,3 0 0,0 1 0,1-1 0,4 0 0,7 1 0,-15 1 0,15 0 0,-13 0 0,5 0 0,-5 0 0,-7 0 0,-14 0 0,-1 0 0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03.162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912 1054 24575,'22'0'0,"-4"0"0,-6 0 0,-1 1 0,1 1 0,0 2 0,-3 0 0,-1 0 0,0-1 0,0 0 0,2 0 0,4 1 0,1-1 0,1 1 0,-2-2 0,-4 1 0,-1-1 0,-3 0 0,0 1 0,0-1 0,1 2 0,0-3 0,0 2 0,2 1 0,-1-1 0,4 2 0,-1-2 0,-1 1 0,-2-1 0,-1-1 0,-2 0 0,3-1 0,-3 1 0,3 0 0,-3 0 0,1-1 0,2 3 0,-2-1 0,3 2 0,2 1 0,1 1 0,1-1 0,-2-1 0,-4-2 0,-1-1 0,-1-1 0,3 1 0,-1 0 0,1 0 0,-2 0 0,1 0 0,-1 0 0,2-1 0,-2 0 0,2-1 0,-1 0 0,0 0 0,1 0 0,1 0 0,1 0 0,2 0 0,1-2 0,1 0 0,0-1 0,0-1 0,-3 1 0,-1 0 0,-3 0 0,-2 2 0,2-4 0,-3 3 0,3-3 0,-1 1 0,0 0 0,1 0 0,-2 0 0,0 1 0,3-2 0,-4 1 0,4 0 0,-3 1 0,3-1 0,0 1 0,-1 1 0,1 0 0,-3 0 0,1-1 0,2-1 0,-1 1 0,1-1 0,-3 2 0,-25 6 0,11-2 0,-20 3 0,18-3 0,2 1 0,0 0 0,1 0 0,2-1 0,0 0 0,0-1 0,0 0 0,-3 2 0,2-2 0,-2 2 0,5-1 0,-3 0 0,0 0 0,1 0 0,-2-1 0,3 1 0,-1 0 0,-4 1 0,-1-1 0,-3 2 0,2-1 0,0-1 0,-2 0 0,7 0 0,-6 1 0,2-1 0,-1 1 0,-3-1 0,4 0 0,0 1 0,-1-1 0,0 1 0,-2-1 0,-1 1 0,1-1 0,2 0 0,1-1 0,2-1 0,1 0 0,-2 1 0,0 0 0,-2 0 0,-1 0 0,3-1 0,0 0 0,2 0 0,1 0 0,1 0 0,0-6 0,2 2 0,-1-6 0,3 4 0,1 0 0,-1-2 0,0 1 0,-1-1 0,1 2 0,-1 0 0,1-1 0,0-1 0,-1-1 0,0-1 0,0 1 0,-1-1 0,1 2 0,0 1 0,-1 0 0,0 1 0,0 0 0,1 0 0,-3-1 0,3 3 0,-2-2 0,0 1 0,2 1 0,-4-3 0,4 2 0,-1-1 0,-1 1 0,0 0 0,1 0 0,-1 0 0,0-1 0,0 1 0,0 0 0,0 0 0,1 0 0,-1 1 0,-1 0 0,1-2 0,-1 1 0,0-3 0,0 2 0,0 0 0,-1-1 0,0 2 0,-1-1 0,1 0 0,0-1 0,-1 1 0,3 1 0,-3-1 0,1-1 0,0-1 0,0-1 0,1 2 0,-2-1 0,1 0 0,-1 0 0,1 1 0,1-1 0,0 1 0,0 0 0,0 0 0,0 1 0,0 0 0,0 0 0,0 0 0,0-1 0,-1-1 0,-1 0 0,-1-1 0,-1 0 0,0-2 0,-1-1 0,0 0 0,0-1 0,0-1 0,0-1 0,-1 1 0,2 1 0,-1 0 0,2 1 0,-1 2 0,0-1 0,0 1 0,-1-1 0,1 0 0,0 1 0,1-1 0,-1 1 0,0-1 0,-1 1 0,-1-2 0,1 0 0,-1-1 0,-2-6 0,3 7 0,-6-10 0,3 5 0,-8-9 0,-4-8 0,-7-4 0,-7-6 0,-2 5 0,-16-4 0,-13-1 0,-14-5 0,31 19 0,11 8 0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03.163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995 708 24575,'75'0'0,"0"-1"0,13 0 0,6 3 0,24 6 0,6 6-483,-36 0 0,2 2 1,0 4 482,6 4 0,0 3 0,-1 3 0,-6 1 0,-1 2 0,-1 2 0,1 0 0,-1 2 0,0 0 0,-4-1 0,-1 2 0,-1-1 0,-4-1 0,0 0 0,-1 0 0,1 1 0,0 0 0,-1-1 28,29 15 0,-2-1-28,-3-2 0,-2-1 169,-7-3 1,-3-2-170,-11-5 0,-3-2 0,-7-4 0,-3 0 0,44 23 725,-19-6-725,-18-7 328,-25-14-328,-15-8 0,-14-8 0,-7-4 0,-79-42 0,5 0 0,-11-7 0,-12-5 0,-12-5 0,-3-3-582,15 9 0,-2-1 0,-2-1 0,-2-2 582,-13-5 0,-2-1 0,-3-1 0,-1 0 0,16 7 0,-2 0 0,-1-1 0,0 1 0,0 0-481,-1 0 0,1-1 0,-1 1 0,0 0 0,-1 1 481,-2-2 0,-1 0 0,1 1 0,0 0 0,3 3 0,-13-6 0,2 2 0,3 2 0,2 3-179,13 6 0,2 3 0,2 1 1,2 3 178,-13-3 0,3 4 0,4 2 0,-21-2 0,7 5 0,14 6 0,7 3 963,18 5 1,7 3-964,-21-1 2590,26 3-2590,28 5 931,14 2-931,14 0 0,52 3 0,11 7 0,16 6 0,10 0 0,12 4 0,6 3-583,-6-1 1,5 4 0,4 0 0,3 3 582,-12-3 0,4 2 0,1 0 0,0 2 0,1 0 0,1 2 0,2 0 0,-1 2 0,0-1 0,-3 2 0,-6-2 0,-1 0 0,-2 1 0,-2 0 0,-4 0-165,5 2 0,-3 0 0,-4-1 0,-3 0 165,8 5 0,-6-2 0,-6-1 0,6 5 0,-9-2 0,-20-10 0,-4-2 0,42 18 0,-52-24 2244,-6-6-2244,-26-10 745,1 1-745,-6-2 0,-5-2 0,-3-1 0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03.164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1589 773 24575,'30'-14'0,"74"12"0,6 17 0,20 10 0,-40-7 0,5 2 0,6 4 0,1 1-656,-3 2 1,3 2-1,2 2 1,1 1 0,0 1 255,2 2 1,2 1 0,-1 1 0,0 1 0,-3 0 399,-4-1 0,-2 0 0,-1 1 0,-2-1 0,-2 1 115,10 5 0,-2 0 1,-4 0-1,-5-2-115,4 2 0,-6-1 0,-4-1 542,22 11 1,-9-3-543,-25-11 0,-8-3 0,13 8 0,-32-15 2689,-33-17-2689,-29-13 1038,-46-22-1038,-19-8 0,-19-8 0,-1 0 0,-11-4 0,-9-2-656,21 10 1,-6-1-1,-6-2 1,-3 0 0,-2-1 404,18 7 0,-3 0 0,-2-2 0,-3 1 0,0 0 1,-1-1-1,-1 1 251,-9-2 0,-1-1 0,-3 1 0,0 0 0,1 0 0,0 0 0,2 1-366,5 2 0,1 0 0,0 1 0,1 0 0,1 1 0,3 0 0,1 0 366,-2 0 0,0 0 0,2 1 0,3 0 0,4 2 0,4 1-141,-14-4 0,5 2 1,5 1-1,7 2 141,3 0 0,6 2 0,4 0 0,-20-6 0,9 2 0,-17-7 3276,37 9-2537,110 36-739,28 12 0,21 9 0,-8-2 0,12 4 0,4 2 0,-7-1 220,5 0 0,-5 0 0,14 5-220,-6-2 0,12 4 0,8 3 0,4 2 0,-1 0 0,-6-3-420,-11-4 1,-2 0-1,-1-1 1,0 0-1,0 1 1,3 0 419,7 4 0,2 0 0,2 1 0,-1 0 0,-2-1 0,-2 0 0,-10-4 0,1 0 0,-1 0 0,-3-1 0,-6-1 0,-7-3-40,25 10 1,-11-3 0,-8-2 39,10 5 0,-9-3 0,-17-9 0,-12-1 0,-13 9 2187,-134-26-2187,11-16 0,-16-6 0,-8-3 0,-3-1 0,-9-3 0,-4-1 0,-1-2 319,12 2 1,-3-2-1,-1 0 1,0-2-1,0 1-319,2-2 0,-2 0 0,2 0 0,1-1 0,5 2 0,-4-2 0,3 0 0,4 1 0,6 1 16,-1-1 1,6 2 0,5 0-17,-19-4 0,9 1 0,23 6 0,10 1 0,1-9 0,155 23 0,-7 11 0,19 8 0,8 2-494,-9 0 0,6 2 0,3 2 0,2 1 494,-15-2 0,2 2 0,1 0 0,-1 1 0,-3 0 0,14 4 0,-3 0 0,-2 1 0,-7-2 0,10 5 0,-6-1 0,-7-2 968,19 6 1,-12-3-969,-39-10 0,-8-3 99,33 12-99,-116-32 0,-52-20 0,-30-13 0,-6-1 0,-15-4 0,-7-4-536,30 10 0,-5-1 1,-3-1-1,-2-2 0,0 1 536,11 3 0,-1-1 0,-2-1 0,0 0 0,1 1 0,1 0 0,-14-3 0,0-1 0,1 1 0,3 1 0,3 0 0,-7-1 0,3 0 0,4 2 0,5 1 601,-7-2 1,6 1-1,7 4-601,-8-3 0,11 4 0,25 6 0,8 3 0,-4-5 0,139 23 0,-6 10 0,15 5 0,9 4 0,13 4 0,11 3 0,7 3 0,5 2-187,-20-4 0,6 2 1,4 2-1,1 1 1,1 1-1,-3-1 187,0 2 0,1 0 0,0 0 0,-1 1 0,-2 0 0,-3-1 0,-11-3 0,0 0 0,-3-1 0,-1 1 0,-3-2 0,-3 0-198,21 7 1,-3 0-1,-6-2 1,-9-3 197,-8-1 0,-8-3 0,-3 0 0,22 7 0,-10 0 0,14 14 0,-161-38 0,-16-15 0,-22-10 0,-10-3 0,15 3 0,-8-3 0,-6-1 0,-2-2 0,-1 0 241,4 0 1,-2 0 0,-3-2-1,0 0 1,0 0 0,1 0-242,4 1 0,-1-1 0,1 0 0,1 0 0,2 1 0,3 0 0,-27-8 0,3 1 0,5 1 0,7 0 0,-4-2 0,7 1 0,8 1 480,-9-5 0,13 0-480,18 7 0,32 1 0,89-6 0,27 21 0,33 10 0,11 4 0,-11 1-763,-2 0 1,-4 2-1,14 3 763,-7 1 0,14 1 0,9 2 0,2 3 0,-3 0 0,-11 2 0,-10 3 0,-6 1 0,-3 2 0,0 1 0,3-1 0,9 2 0,1 0 0,2 1 0,-3 0 0,-3 0 0,13 3 0,-2 0 0,-6 0 0,-9-2 0,-13-3 0,-9-1 0,-6-1 0,6 0 0,-13-3 2266,-7-1-2266,-104-33 0,-38-12 0,2 1 0,-10-4 0,-7-1-532,-1 0 0,-6-2 0,-4-1 0,0 0 532,-9-3 0,-2 1 0,0-1 0,3 2 0,15 4 0,3 1 0,1 1 0,3 0 596,-20-4 1,2 0-1,8 2-596,-14-4 0,13 3 0,-14-6 0,53 6 0,109 24 0,37 7 0,4 1 0,13 2 0,6 4-462,0 1 1,7 4 0,3 1 0,0 2 461,4 1 0,2 1 0,-1 3 0,-3 0 0,-11 1 0,-2 2 0,-2 0 0,-7 1 669,6 2 0,-6 1 0,-7 0-669,12 4 0,-10-1 262,-17-6 0,-15-2-262,-31-1 0,-136-37 0,24-3 0,-15-6 0,-8-3-575,2 1 0,-8-2 1,-5-2-1,0-1 575,17 5 0,-3-2 0,-1 0 0,0 0 0,3 0 0,-18-5 0,0 1 0,3-1 0,4 2 333,17 5 1,2 0-1,4 1 1,4 0-334,-3-2 0,5 2 0,5 0 55,-11-3 1,8 1-56,13 7 0,18 0 0,39-3 0,70 16 0,42 11 0,5 4 0,16 4 0,9 5-166,-25-2 1,7 3 0,4 2 0,2 1 0,-2 0 165,4 3 0,2 0 0,0 2 0,-2 1 0,-3 0 0,-11-1 0,-1 1 0,-2 0 0,-4 0 0,-3 0 72,4 1 0,-4 0 0,-4 0 0,-7-2-72,34 12 0,-11-4 0,-21-5 0,-10-5 0,-4-3 0,-178-65 0,12 9 0,-22-6 0,-9-1-558,26 8 0,-6-1 1,-5-1-1,-2 0 0,1 1 558,-4-2 0,-3 0 0,1 1 0,0 0 0,3 2 0,11 3 0,1 2 0,1 1 0,4 1 0,3 1 601,-2 0 1,4 2 0,4 1-1,5 1-601,-39-9 0,12 3 111,20 6 1,16 1-112,21-3 0,109 29 0,48 13 0,-17 0 0,14 4 0,8 3 0,2 1-530,-2 0 0,4 2 0,4 1 0,2 2 0,0 1 530,-12-3 0,2 2 0,2 1 0,-1 0 0,-2 0 0,-3 0 0,8 2 0,-1 1 0,-3 0 0,-4-1 0,-4 0 604,1 1 0,-4-1 0,-5 0 1,-5-2-605,3 1 0,-6-1 0,-8-3 211,-4 0 1,-9-3-212,19 9 0,-80-31 0,-45-15 0,-50-21 0,-10-2 0,1 0 0,-11-3 0,-7-3 0,-1 1 177,11 4 0,-4 0 1,-1-1-1,-1 0 1,1 1-178,1 1 0,-2-1 0,2 1 0,2 2 0,6 2 0,1 2 0,3 1 0,5 3 0,6 1 101,-1 1 1,7 2-1,4 1-101,-18-4 0,8 1 0,15 7 0,27-2 0,47 5 0,68 17 0,48 17 0,-27-5 0,15 3 0,8 3 0,-1 0 0,-11-2-623,15 2 1,-7-2 0,10 6 622,-20-3 0,11 4 0,6 2 0,-1 1 0,-5 0 0,-12-2 0,24 10 0,-13 0 0,3 1 0,-16-6 0,4 1 0,-2 1 0,-1-1 699,20 8 0,-2 0 0,-14-4-699,-13-4 0,-17-3 94,-14 6-94,-109-34 0,-16-16 0,-21-10 0,-8-3 0,-2 0 0,-9-3 0,-5-2 0,-1-1-505,12 3 1,-3-1 0,-1-1 0,-1 0 0,2 0 504,0 0 0,-1-1 0,0 1 0,3 0 0,5 2 0,-1 0 0,3 0 0,4 1 0,5 2 600,-5-2 0,6 1 0,5 2-600,-19-5 0,11 3 0,-16-7 0,52 10 0,156 35 0,-41-4 0,6 2 0,33 6 0,16 7 0,-19 1 0,10 5 0,6 3 0,0 0 101,5 3 0,3 1 1,0 1-1,1 1-101,-19-7 0,0 1 0,1 1 0,-2-1 0,-4 0 0,12 4 0,-1 0 0,-7-2 0,-13-2 15,5 2 0,-15-3-15,17 7 0,-46-16 0,-72-26 0,-37-15 0,-19-9 0,-4 0 0,-11-5 0,-7-2-498,2 2 1,-6-3 0,-4 0 0,-2-1 497,12 6 0,-2-1 0,-2-1 0,1 1 0,2 1 0,-18-5 0,1 1 0,2 1 0,3 1 0,13 5 0,2 1 0,2 2 0,5 1 642,-7-2 0,4 2 0,6 1-642,-14-3 0,9 2 0,16 5 0,11 1 0,11-2 0,85 19 0,84 26 1113,-31-4 1,2 2-1114,-17-4 0,-1 1 121,9 4 1,-6 0-122,-1-3 0,-6-1 0,-64-14 0,-79-25 0,15 3 0,-7-3 0,-22-6 0,-4-2 0,-3-2 0,-1 1 0,9 2 0,1 2 0,7 1 0,4 2 0,15 4 0,4 1 0,-36-9 0,21 8 0,23 8 0,10 6 0,3 3 0,1 1 0,-8 3 0,21-1 0,-3 5 0,19 1 0,4 4 0,38 11 0,62 16 0,-21-12 0,6 2 0,5 1 0,1 0 0,0 1 0,-4 1 0,-12-6 0,-5 0 0,34 17 0,-26-7 0,-69-17 0,-71-13 0,3-9 0,-5-4 0,-47-2 0,38-2 0,2-2 0,-14-7 0,-8-4 0,47 10 0,57 5 0,28 9 0,40 0 0,-18 0 0,-10-1 0,-37-9 0,-53-16 0,-40-16 0,26 14 0,-3-1 0,-2 0 0,0 1 0,3 1 0,2 2 0,-38-19 0,26 12 0,15 6 0,18 8 0,9 4 0,4 2 0,4 3 0,1 1 0,3 1 0,3 1 0,1 0 0,4 0 0,1 2 0,2 0 0,2 0 0,0 0 0,17-4 0,-5 3 0,12-2 0,-7 5 0,-2 0 0,-3 1 0,-1 1 0,3 0 0,-1 0 0,3 0 0,-2 0 0,-1 0 0,-2-1 0,1 0 0,-1 0 0,3 0 0,0 1 0,2 0 0,-5 0 0,2 0 0,-2 0 0,1 0 0,3 0 0,-3 0 0,0 0 0,-1 0 0,1 0 0,-1 0 0,-32 0 0,3-1 0,-29-2 0,20 0 0,6 0 0,7 1 0,9 0 0,4 0 0,1-2 0,-1 1 0,-4-3 0,-1 1 0,2 1 0,1 0 0,3 2 0,24-2 0,-8 3 0,21-1 0,-14 3 0,1 1 0,-3 1 0,-1 1 0,-2-2 0,-2 0 0,1 0 0,0 0 0,-1-1 0,1 2 0,-5-3 0,1 2 0,-3-2 0,1 0 0,4 0 0,0 0 0,1 0 0,-3 0 0,-1 0 0,-2 0 0,4 0 0,0 0 0,2 0 0,-1 0 0,-3 0 0,0 0 0,-2 0 0,3 0 0,-2 0 0,1 0 0,-1-2 0,1 2 0,0-2 0,2 2 0,-2 0 0,1 0 0,-2 0 0,0 0 0,3 0 0,1 0 0,4 0 0,-1 1 0,2-1 0,-3 2 0,-2-1 0,-2 1 0,-30-1 0,11 0 0,-21-1 0,13 0 0,-1 0 0,3 0 0,-1 0 0,9 0 0,2 0 0,1 0 0,-4 0 0,0 0 0,-3 0 0,6 0 0,0 0 0,2 0 0,-2 0 0,-3 0 0,-3 0 0,-1 0 0,1 0 0,2 0 0,0 0 0,-1-2 0,-2-1 0,-1-1 0,-3-3 0,9 5 0,-1-2 0,8 2 0,19-5 0,-6 4 0,16-3 0,-10 6 0,-3 0 0,-1 0 0,-3 0 0,-1 0 0,-1 0 0,0 0 0,0 0 0,-1 0 0,0 0 0,-1 0 0,0 0 0,2 0 0,-2 0 0,3 0 0,-4 0 0,2 0 0,0 0 0,1 0 0,0 1 0,1 0 0,-3 0 0,2 0 0,-4-1 0,6 0 0,-5 1 0,4 0 0,-1 0 0,0 0 0,0 0 0,-1 0 0,1 0 0,0 0 0,0 0 0,2 0 0,-2 0 0,-1 0 0,0 1 0,0 0 0,2-1 0,0 1 0,0-1 0,0 1 0,-2-1 0,-1 0 0,2 1 0,-3-1 0,3 1 0,0 0 0,3 0 0,2 1 0,0 0 0,-3 0 0,0 0 0,-3-1 0,-1-1 0,0 0 0,2 0 0,0 2 0,2-2 0,-2 0 0,0 0 0,-3 0 0,2 0 0,2-1 0,5 1 0,2-1 0,-1 1 0,-1 0 0,-3 0 0,1 0 0,1 1 0,-5-2 0,4 1 0,-2 0 0,3 1 0,1 0 0,1 0 0,-1 0 0,0 0 0,0 1 0,2-1 0,0 0 0,0 0 0,-1 1 0,-2-1 0,2-1 0,1 2 0,1 1 0,2-1 0,1 1 0,0-2 0,1 1 0,-1 0 0,1 0 0,-1 0 0,1 1 0,-1-1 0,0 1 0,1-1 0,-1 0 0,0 1 0,1-1 0,0 0 0,2 1 0,1 0 0,2 1 0,-2-1 0,0 0 0,0-1 0,-2 1 0,3 0 0,-1 1 0,-2 0 0,0 0 0,-1 0 0,-1-1 0,2 1 0,1 1 0,-1 0 0,0 1 0,4 1 0,-11-3 0,13 3 0,-7-2 0,11 3 0,-9-3 0,8 2 0,-8-2 0,6 2 0,1 1 0,2-1 0,-14-3 0,12 4 0,-10-3 0,6 3 0,4 1 0,-4-2 0,-1 0 0,-3-1 0,0-1 0,-2 1 0,1 0 0,0 0 0,-2 0 0,-1 0 0,3 0 0,-6-2 0,7 3 0,-4-1 0,2 1 0,3 2 0,-2 1 0,-1 0 0,3 1 0,-1-1 0,1 0 0,0 0 0,1 0 0,-2 0 0,0-1 0,-1 0 0,0 2 0,-1-1 0,2 1 0,1 0 0,1-2 0,1 2 0,0-1 0,5 1 0,2 2 0,3 1 0,3 2 0,1 0 0,3 0 0,0 0 0,2 1 0,1 1 0,3 2 0,5 3 0,6 6 0,9 5 0,3 6 0,-2 0 0,-5 2 0,-7-4 0,-8-3 0,-5-2 0,-10-10 0,-9-5 0,-4-4 0,-5-4 0,-3-2 0,-6-4 0,-4-3 0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03.165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1 24575,'23'0'0,"1"0"0,-5 0 0,3 0 0,-1 0 0,0 0 0,-2 0 0,-3 0 0,-1 0 0,-3 0 0,-2 0 0,-1 0 0,1 0 0,-2 0 0,0 0 0,-2 0 0,0 1 0,1 0 0,0 0 0,0 0 0,-1 0 0,2 1 0,-3-1 0,3 0 0,-2 1 0,1-1 0,1 1 0,1 0 0,0 1 0,0 0 0,-1 0 0,0-1 0,-1 0 0,0 0 0,1 0 0,0 0 0,1 0 0,0 0 0,0 0 0,-1-1 0,1 1 0,1 0 0,1 0 0,0 1 0,0-1 0,1 1 0,-2-2 0,6 2 0,-1-1 0,1 0 0,-1 0 0,-4 0 0,0-2 0,-1 2 0,1-1 0,1 0 0,1 0 0,-2 0 0,-1 0 0,-2 0 0,-1 0 0,0 0 0,2 1 0,1 1 0,0 0 0,0-1 0,-2 1 0,1 0 0,-1-1 0,2 1 0,-5-1 0,2-1 0,-2 1 0,2 0 0,0 1 0,0-1 0,0 0 0,0 0 0,0 0 0,2-1 0,-1 2 0,1-1 0,-2 0 0,1 0 0,-1 0 0,1 0 0,0 1 0,1-1 0,0 0 0,-1 1 0,1-1 0,2 0 0,-1 1 0,1 0 0,0 0 0,0-1 0,1 1 0,-3-1 0,1 0 0,-1 0 0,0 1 0,0-1 0,2 0 0,-1 1 0,0 0 0,1 0 0,-1 1 0,1 0 0,-2-2 0,-2 0 0,1-1 0,2 2 0,3 0 0,0 1 0,-3-1 0,-1 0 0,-2-1 0,1 0 0,0 0 0,-1 0 0,1 1 0,0-1 0,-1 2 0,2-1 0,0 0 0,2 0 0,0 0 0,1 1 0,-1 0 0,2 1 0,-6-3 0,4 2 0,-2-1 0,2 0 0,0 1 0,-3-1 0,1 0 0,-2 0 0,1 0 0,2-1 0,-1 1 0,0 0 0,0-2 0,0 1 0,1 0 0,-2 0 0,1 0 0,-3 0 0,2 1 0,0-1 0,0 0 0,2 1 0,0-1 0,2 1 0,-2 0 0,-2-1 0,-1 0 0,-1-1 0,2 0 0,-2 1 0,4 0 0,0 1 0,0 0 0,2 1 0,-1 0 0,-2-1 0,0-1 0,-2 0 0,0 0 0,0 0 0,-2 1 0,6 0 0,0 1 0,3 0 0,-1 0 0,-3-1 0,-1 1 0,0-1 0,0 0 0,-2-1 0,-1 0 0,0 1 0,2-1 0,0 0 0,0 1 0,0-1 0,0 1 0,0 0 0,2 0 0,-2-1 0,1 1 0,-1 0 0,0-1 0,0 2 0,1 0 0,-1-1 0,0 0 0,-1-1 0,-2 0 0,4 1 0,-2-1 0,4 2 0,-4-3 0,2 2 0,-2 1 0,3 0 0,1 0 0,-2 0 0,3 1 0,-1 0 0,1 0 0,-4-2 0,3 1 0,-2-1 0,2 1 0,0 0 0,-1-1 0,-1 1 0,0-2 0,-2 1 0,-1-1 0,0 0 0,1 1 0,0-1 0,2 2 0,2 1 0,3 0 0,1 0 0,1 0 0,0 0 0,-1-1 0,-7 0 0,4-1 0,-5 0 0,2 1 0,1 0 0,0-1 0,1 1 0,0 0 0,1 0 0,-1-1 0,1 1 0,0 0 0,-1-1 0,-2 0 0,-1 0 0,0 0 0,-1-1 0,1 1 0,0 0 0,0-1 0,-1 2 0,2 0 0,1 0 0,1 0 0,1 1 0,-1-1 0,1 1 0,0 0 0,-1-1 0,0 0 0,2 2 0,-6-3 0,6 2 0,-1-2 0,7 3 0,-5-2 0,2 1 0,-5-2 0,1 1 0,0 1 0,0-1 0,1 1 0,2 1 0,-1 1 0,-1-1 0,0 0 0,-5-2 0,5 3 0,-2-2 0,5 2 0,2 2 0,0 0 0,0 0 0,-1 0 0,0 0 0,1 1 0,2 1 0,3 2 0,2 1 0,2 1 0,2 2 0,2 0 0,-3-1 0,-7-3 0,-2-3 0,-1 2 0,4 2 0,2 1 0,4 6 0,-11-9 0,14 12 0,-4-4 0,9 6 0,4 2 0,-6 0 0,3 1 0,1 2 0,-2-1 0,-4-2 0,-7-7 0,-7-5 0,-6-6 0,-4-3 0,-4-4 0,-2-1 0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03.175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0 24575,'4'37'0,"9"1"0,13 5 0,9 3 0,4 4 0,11 10 0,-17-24 0,15 20 0,-17-24 0,5 7 0,0 1 0,-5-6 0,0-1 0,1 6 0,1 0 0,5 2 0,9 7 0,5 0 0,4 3 0,2 1 0,-7-6 0,5 3 0,-1 4 0,-2 4 0,4 3 0,-9-3 0,-1-3 0,-7-3 0,9 11 0,-24-26 0,26 29 0,-13-16 0,14 14 0,5 4 0,-9-9 0,3 5 0,-4-5 0,0 4 0,0 0 0,0 1 0,6 7 0,-2-5 0,4 1 0,9 5 0,-23-27 0,21 22 0,-16-13 0,11 12 0,-3-1 0,-16-21 0,-11-12 0,-10-10 0,-7-9 0,-4-3 0,-2-5 0,1 1 0,2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09.461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1589 773 24575,'30'-14'0,"74"12"0,6 17 0,20 10 0,-40-7 0,5 2 0,6 4 0,1 1-656,-3 2 1,3 2-1,2 2 1,1 1 0,0 1 255,2 2 1,2 1 0,-1 1 0,0 1 0,-3 0 399,-4-1 0,-2 0 0,-1 1 0,-2-1 0,-2 1 115,10 5 0,-2 0 1,-4 0-1,-5-2-115,4 2 0,-6-1 0,-4-1 542,22 11 1,-9-3-543,-25-11 0,-8-3 0,13 8 0,-32-15 2689,-33-17-2689,-29-13 1038,-46-22-1038,-19-8 0,-19-8 0,-1 0 0,-11-4 0,-9-2-656,21 10 1,-6-1-1,-6-2 1,-3 0 0,-2-1 404,18 7 0,-3 0 0,-2-2 0,-3 1 0,0 0 1,-1-1-1,-1 1 251,-9-2 0,-1-1 0,-3 1 0,0 0 0,1 0 0,0 0 0,2 1-366,5 2 0,1 0 0,0 1 0,1 0 0,1 1 0,3 0 0,1 0 366,-2 0 0,0 0 0,2 1 0,3 0 0,4 2 0,4 1-141,-14-4 0,5 2 1,5 1-1,7 2 141,3 0 0,6 2 0,4 0 0,-20-6 0,9 2 0,-17-7 3276,37 9-2537,110 36-739,28 12 0,21 9 0,-8-2 0,12 4 0,4 2 0,-7-1 220,5 0 0,-5 0 0,14 5-220,-6-2 0,12 4 0,8 3 0,4 2 0,-1 0 0,-6-3-420,-11-4 1,-2 0-1,-1-1 1,0 0-1,0 1 1,3 0 419,7 4 0,2 0 0,2 1 0,-1 0 0,-2-1 0,-2 0 0,-10-4 0,1 0 0,-1 0 0,-3-1 0,-6-1 0,-7-3-40,25 10 1,-11-3 0,-8-2 39,10 5 0,-9-3 0,-17-9 0,-12-1 0,-13 9 2187,-134-26-2187,11-16 0,-16-6 0,-8-3 0,-3-1 0,-9-3 0,-4-1 0,-1-2 319,12 2 1,-3-2-1,-1 0 1,0-2-1,0 1-319,2-2 0,-2 0 0,2 0 0,1-1 0,5 2 0,-4-2 0,3 0 0,4 1 0,6 1 16,-1-1 1,6 2 0,5 0-17,-19-4 0,9 1 0,23 6 0,10 1 0,1-9 0,155 23 0,-7 11 0,19 8 0,8 2-494,-9 0 0,6 2 0,3 2 0,2 1 494,-15-2 0,2 2 0,1 0 0,-1 1 0,-3 0 0,14 4 0,-3 0 0,-2 1 0,-7-2 0,10 5 0,-6-1 0,-7-2 968,19 6 1,-12-3-969,-39-10 0,-8-3 99,33 12-99,-116-32 0,-52-20 0,-30-13 0,-6-1 0,-15-4 0,-7-4-536,30 10 0,-5-1 1,-3-1-1,-2-2 0,0 1 536,11 3 0,-1-1 0,-2-1 0,0 0 0,1 1 0,1 0 0,-14-3 0,0-1 0,1 1 0,3 1 0,3 0 0,-7-1 0,3 0 0,4 2 0,5 1 601,-7-2 1,6 1-1,7 4-601,-8-3 0,11 4 0,25 6 0,8 3 0,-4-5 0,139 23 0,-6 10 0,15 5 0,9 4 0,13 4 0,11 3 0,7 3 0,5 2-187,-20-4 0,6 2 1,4 2-1,1 1 1,1 1-1,-3-1 187,0 2 0,1 0 0,0 0 0,-1 1 0,-2 0 0,-3-1 0,-11-3 0,0 0 0,-3-1 0,-1 1 0,-3-2 0,-3 0-198,21 7 1,-3 0-1,-6-2 1,-9-3 197,-8-1 0,-8-3 0,-3 0 0,22 7 0,-10 0 0,14 14 0,-161-38 0,-16-15 0,-22-10 0,-10-3 0,15 3 0,-8-3 0,-6-1 0,-2-2 0,-1 0 241,4 0 1,-2 0 0,-3-2-1,0 0 1,0 0 0,1 0-242,4 1 0,-1-1 0,1 0 0,1 0 0,2 1 0,3 0 0,-27-8 0,3 1 0,5 1 0,7 0 0,-4-2 0,7 1 0,8 1 480,-9-5 0,13 0-480,18 7 0,32 1 0,89-6 0,27 21 0,33 10 0,11 4 0,-11 1-763,-2 0 1,-4 2-1,14 3 763,-7 1 0,14 1 0,9 2 0,2 3 0,-3 0 0,-11 2 0,-10 3 0,-6 1 0,-3 2 0,0 1 0,3-1 0,9 2 0,1 0 0,2 1 0,-3 0 0,-3 0 0,13 3 0,-2 0 0,-6 0 0,-9-2 0,-13-3 0,-9-1 0,-6-1 0,6 0 0,-13-3 2266,-7-1-2266,-104-33 0,-38-12 0,2 1 0,-10-4 0,-7-1-532,-1 0 0,-6-2 0,-4-1 0,0 0 532,-9-3 0,-2 1 0,0-1 0,3 2 0,15 4 0,3 1 0,1 1 0,3 0 596,-20-4 1,2 0-1,8 2-596,-14-4 0,13 3 0,-14-6 0,53 6 0,109 24 0,37 7 0,4 1 0,13 2 0,6 4-462,0 1 1,7 4 0,3 1 0,0 2 461,4 1 0,2 1 0,-1 3 0,-3 0 0,-11 1 0,-2 2 0,-2 0 0,-7 1 669,6 2 0,-6 1 0,-7 0-669,12 4 0,-10-1 262,-17-6 0,-15-2-262,-31-1 0,-136-37 0,24-3 0,-15-6 0,-8-3-575,2 1 0,-8-2 1,-5-2-1,0-1 575,17 5 0,-3-2 0,-1 0 0,0 0 0,3 0 0,-18-5 0,0 1 0,3-1 0,4 2 333,17 5 1,2 0-1,4 1 1,4 0-334,-3-2 0,5 2 0,5 0 55,-11-3 1,8 1-56,13 7 0,18 0 0,39-3 0,70 16 0,42 11 0,5 4 0,16 4 0,9 5-166,-25-2 1,7 3 0,4 2 0,2 1 0,-2 0 165,4 3 0,2 0 0,0 2 0,-2 1 0,-3 0 0,-11-1 0,-1 1 0,-2 0 0,-4 0 0,-3 0 72,4 1 0,-4 0 0,-4 0 0,-7-2-72,34 12 0,-11-4 0,-21-5 0,-10-5 0,-4-3 0,-178-65 0,12 9 0,-22-6 0,-9-1-558,26 8 0,-6-1 1,-5-1-1,-2 0 0,1 1 558,-4-2 0,-3 0 0,1 1 0,0 0 0,3 2 0,11 3 0,1 2 0,1 1 0,4 1 0,3 1 601,-2 0 1,4 2 0,4 1-1,5 1-601,-39-9 0,12 3 111,20 6 1,16 1-112,21-3 0,109 29 0,48 13 0,-17 0 0,14 4 0,8 3 0,2 1-530,-2 0 0,4 2 0,4 1 0,2 2 0,0 1 530,-12-3 0,2 2 0,2 1 0,-1 0 0,-2 0 0,-3 0 0,8 2 0,-1 1 0,-3 0 0,-4-1 0,-4 0 604,1 1 0,-4-1 0,-5 0 1,-5-2-605,3 1 0,-6-1 0,-8-3 211,-4 0 1,-9-3-212,19 9 0,-80-31 0,-45-15 0,-50-21 0,-10-2 0,1 0 0,-11-3 0,-7-3 0,-1 1 177,11 4 0,-4 0 1,-1-1-1,-1 0 1,1 1-178,1 1 0,-2-1 0,2 1 0,2 2 0,6 2 0,1 2 0,3 1 0,5 3 0,6 1 101,-1 1 1,7 2-1,4 1-101,-18-4 0,8 1 0,15 7 0,27-2 0,47 5 0,68 17 0,48 17 0,-27-5 0,15 3 0,8 3 0,-1 0 0,-11-2-623,15 2 1,-7-2 0,10 6 622,-20-3 0,11 4 0,6 2 0,-1 1 0,-5 0 0,-12-2 0,24 10 0,-13 0 0,3 1 0,-16-6 0,4 1 0,-2 1 0,-1-1 699,20 8 0,-2 0 0,-14-4-699,-13-4 0,-17-3 94,-14 6-94,-109-34 0,-16-16 0,-21-10 0,-8-3 0,-2 0 0,-9-3 0,-5-2 0,-1-1-505,12 3 1,-3-1 0,-1-1 0,-1 0 0,2 0 504,0 0 0,-1-1 0,0 1 0,3 0 0,5 2 0,-1 0 0,3 0 0,4 1 0,5 2 600,-5-2 0,6 1 0,5 2-600,-19-5 0,11 3 0,-16-7 0,52 10 0,156 35 0,-41-4 0,6 2 0,33 6 0,16 7 0,-19 1 0,10 5 0,6 3 0,0 0 101,5 3 0,3 1 1,0 1-1,1 1-101,-19-7 0,0 1 0,1 1 0,-2-1 0,-4 0 0,12 4 0,-1 0 0,-7-2 0,-13-2 15,5 2 0,-15-3-15,17 7 0,-46-16 0,-72-26 0,-37-15 0,-19-9 0,-4 0 0,-11-5 0,-7-2-498,2 2 1,-6-3 0,-4 0 0,-2-1 497,12 6 0,-2-1 0,-2-1 0,1 1 0,2 1 0,-18-5 0,1 1 0,2 1 0,3 1 0,13 5 0,2 1 0,2 2 0,5 1 642,-7-2 0,4 2 0,6 1-642,-14-3 0,9 2 0,16 5 0,11 1 0,11-2 0,85 19 0,84 26 1113,-31-4 1,2 2-1114,-17-4 0,-1 1 121,9 4 1,-6 0-122,-1-3 0,-6-1 0,-64-14 0,-79-25 0,15 3 0,-7-3 0,-22-6 0,-4-2 0,-3-2 0,-1 1 0,9 2 0,1 2 0,7 1 0,4 2 0,15 4 0,4 1 0,-36-9 0,21 8 0,23 8 0,10 6 0,3 3 0,1 1 0,-8 3 0,21-1 0,-3 5 0,19 1 0,4 4 0,38 11 0,62 16 0,-21-12 0,6 2 0,5 1 0,1 0 0,0 1 0,-4 1 0,-12-6 0,-5 0 0,34 17 0,-26-7 0,-69-17 0,-71-13 0,3-9 0,-5-4 0,-47-2 0,38-2 0,2-2 0,-14-7 0,-8-4 0,47 10 0,57 5 0,28 9 0,40 0 0,-18 0 0,-10-1 0,-37-9 0,-53-16 0,-40-16 0,26 14 0,-3-1 0,-2 0 0,0 1 0,3 1 0,2 2 0,-38-19 0,26 12 0,15 6 0,18 8 0,9 4 0,4 2 0,4 3 0,1 1 0,3 1 0,3 1 0,1 0 0,4 0 0,1 2 0,2 0 0,2 0 0,0 0 0,17-4 0,-5 3 0,12-2 0,-7 5 0,-2 0 0,-3 1 0,-1 1 0,3 0 0,-1 0 0,3 0 0,-2 0 0,-1 0 0,-2-1 0,1 0 0,-1 0 0,3 0 0,0 1 0,2 0 0,-5 0 0,2 0 0,-2 0 0,1 0 0,3 0 0,-3 0 0,0 0 0,-1 0 0,1 0 0,-1 0 0,-32 0 0,3-1 0,-29-2 0,20 0 0,6 0 0,7 1 0,9 0 0,4 0 0,1-2 0,-1 1 0,-4-3 0,-1 1 0,2 1 0,1 0 0,3 2 0,24-2 0,-8 3 0,21-1 0,-14 3 0,1 1 0,-3 1 0,-1 1 0,-2-2 0,-2 0 0,1 0 0,0 0 0,-1-1 0,1 2 0,-5-3 0,1 2 0,-3-2 0,1 0 0,4 0 0,0 0 0,1 0 0,-3 0 0,-1 0 0,-2 0 0,4 0 0,0 0 0,2 0 0,-1 0 0,-3 0 0,0 0 0,-2 0 0,3 0 0,-2 0 0,1 0 0,-1-2 0,1 2 0,0-2 0,2 2 0,-2 0 0,1 0 0,-2 0 0,0 0 0,3 0 0,1 0 0,4 0 0,-1 1 0,2-1 0,-3 2 0,-2-1 0,-2 1 0,-30-1 0,11 0 0,-21-1 0,13 0 0,-1 0 0,3 0 0,-1 0 0,9 0 0,2 0 0,1 0 0,-4 0 0,0 0 0,-3 0 0,6 0 0,0 0 0,2 0 0,-2 0 0,-3 0 0,-3 0 0,-1 0 0,1 0 0,2 0 0,0 0 0,-1-2 0,-2-1 0,-1-1 0,-3-3 0,9 5 0,-1-2 0,8 2 0,19-5 0,-6 4 0,16-3 0,-10 6 0,-3 0 0,-1 0 0,-3 0 0,-1 0 0,-1 0 0,0 0 0,0 0 0,-1 0 0,0 0 0,-1 0 0,0 0 0,2 0 0,-2 0 0,3 0 0,-4 0 0,2 0 0,0 0 0,1 0 0,0 1 0,1 0 0,-3 0 0,2 0 0,-4-1 0,6 0 0,-5 1 0,4 0 0,-1 0 0,0 0 0,0 0 0,-1 0 0,1 0 0,0 0 0,0 0 0,2 0 0,-2 0 0,-1 0 0,0 1 0,0 0 0,2-1 0,0 1 0,0-1 0,0 1 0,-2-1 0,-1 0 0,2 1 0,-3-1 0,3 1 0,0 0 0,3 0 0,2 1 0,0 0 0,-3 0 0,0 0 0,-3-1 0,-1-1 0,0 0 0,2 0 0,0 2 0,2-2 0,-2 0 0,0 0 0,-3 0 0,2 0 0,2-1 0,5 1 0,2-1 0,-1 1 0,-1 0 0,-3 0 0,1 0 0,1 1 0,-5-2 0,4 1 0,-2 0 0,3 1 0,1 0 0,1 0 0,-1 0 0,0 0 0,0 1 0,2-1 0,0 0 0,0 0 0,-1 1 0,-2-1 0,2-1 0,1 2 0,1 1 0,2-1 0,1 1 0,0-2 0,1 1 0,-1 0 0,1 0 0,-1 0 0,1 1 0,-1-1 0,0 1 0,1-1 0,-1 0 0,0 1 0,1-1 0,0 0 0,2 1 0,1 0 0,2 1 0,-2-1 0,0 0 0,0-1 0,-2 1 0,3 0 0,-1 1 0,-2 0 0,0 0 0,-1 0 0,-1-1 0,2 1 0,1 1 0,-1 0 0,0 1 0,4 1 0,-11-3 0,13 3 0,-7-2 0,11 3 0,-9-3 0,8 2 0,-8-2 0,6 2 0,1 1 0,2-1 0,-14-3 0,12 4 0,-10-3 0,6 3 0,4 1 0,-4-2 0,-1 0 0,-3-1 0,0-1 0,-2 1 0,1 0 0,0 0 0,-2 0 0,-1 0 0,3 0 0,-6-2 0,7 3 0,-4-1 0,2 1 0,3 2 0,-2 1 0,-1 0 0,3 1 0,-1-1 0,1 0 0,0 0 0,1 0 0,-2 0 0,0-1 0,-1 0 0,0 2 0,-1-1 0,2 1 0,1 0 0,1-2 0,1 2 0,0-1 0,5 1 0,2 2 0,3 1 0,3 2 0,1 0 0,3 0 0,0 0 0,2 1 0,1 1 0,3 2 0,5 3 0,6 6 0,9 5 0,3 6 0,-2 0 0,-5 2 0,-7-4 0,-8-3 0,-5-2 0,-10-10 0,-9-5 0,-4-4 0,-5-4 0,-3-2 0,-6-4 0,-4-3 0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03.176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1 664 24575,'71'0'0,"0"0"0,34-3 0,11-2 0,-14-1 0,8-3 0,1-2-1085,9-2 0,1-1 1,5-3 1084,-17 3 0,4-2 0,0-1 0,-1 0 0,-5 0 0,-1-1 0,-1-1 0,1 2 0,1 0 0,1 0 0,-1 1 0,1 0 0,2-1 0,1-1 0,0 1 0,-3 0 0,-8 1 0,-2 0 0,-1 1 0,2-1 0,4 1 0,1-1 0,0 1 0,-2 0 0,-4 1 0,-1 1 0,-1-1 0,-1 2 89,23-4 1,-2 2-1,-4 1-89,-15 1 0,-3 2 0,-5 0 351,25-2 1,-9 1-352,-21 1 0,-6 2 0,41-2 0,-38 3 411,-36 4 0,-28 2 0,-10 0 1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03.177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0 256 24575,'80'0'0,"25"0"0,-29 0 0,7 0 0,17 0 0,7 0 0,-18 0 0,5 0 0,1 0-421,9 0 0,3 0 0,0 0 421,3 0 0,1 0 0,-1 0 0,-1 0 0,-1-1 0,-1-1 0,-8-2 0,-2-1 0,1-1 0,1-1 0,0-2 0,-1-1 0,1-1 0,-1-2 0,2 0 0,4-2 0,2 0 0,0 1 0,3 0 0,0 0 0,1 1 0,1 0 0,0 0 0,0 2 0,-1 1 0,-1 1 0,-3 1 0,-11 1 0,-4 2 0,-2 1 154,26-1 0,-7 2-154,-22 2 0,-7 1 0,31 0 0,-34 0 0,-37 0 0,-20 0 0,-10 0 0,-6 0 0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03.166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240 4036 24575,'49'-54'0,"16"-23"0,-21 23 0,5-4 0,14-16 0,5-5 0,7-8 0,3-2 0,-22 27 0,2-1 0,-1 1 0,28-29 0,0 1 0,-8 10 0,0 3 0,-1 3 0,-2 3 0,-6 8 0,-2 3 0,-7 7 0,-3 4 0,30-24 0,-27 25 0,-24 19 0,-13 9 0,-10 11 0,-11 5 0,-14 9 0,-40 22 0,-50 35 0,23-9 0,-6 7 0,17-9 0,-3 3 0,0 3-218,-4 3 0,0 2 1,-1 3 217,-12 14 0,0 3 0,6-5 0,0 1 0,4 0 0,13-10 0,-1 5 0,7-6 0,9-4 0,4-2 0,-9 13 0,0-1 0,12-11 0,4-5 0,-10 13 0,7-11 0,20-32 653,1 0-653,8-9 0,13-15 0,63-43 0,-11 5 0,10-8 0,12-7 0,10-8 0,5-3-600,-4 3 0,4-4 0,3-1 0,2-2 600,-12 8 0,1-1 0,2-1 0,1 0 0,0 0 0,4-4 0,3-1 0,-1 0 0,-1 1 0,-3 2 0,8-6 0,-4 2 0,-2 2 0,-2 1-309,13-10 1,-4 3 0,-3 1 308,-11 8 0,-3 2 0,-5 2 0,11-9 0,-6 4 0,-8 6 0,-7 5 0,6-6 0,-49 37 2277,-25 20-2277,-43 35 524,3 2 0,-6 8-524,-21 21 0,-6 10 0,13-12 0,-3 5 0,-2 2-518,-9 11 1,-2 3 0,0 2 517,15-18 0,0 2 0,-1 1 0,0 0 0,-1 3 0,-1 0 0,0 1 0,2-2 0,-18 19 0,2-1 0,2-2 0,8-9 0,3-2 0,2-3 0,11-11 0,1-3 0,4-3 0,-9 11 0,4-4 0,13-14 0,4-4 0,-12 16 0,24-27 0,17-21 1552,19-19-1552,31-26 0,54-48 0,-18 12 0,9-11 0,-5 3 0,6-7 0,2-4-581,-13 12 1,2-2 0,2-3 0,0-1 580,8-9 0,1-2 0,0-2 0,-1 2 0,-3 2 0,-1-1 0,-3 2 0,-2 2-156,7-9 0,-4 3 1,-3 1 155,-5 3 0,-2 0 0,-9 11 0,-16 17 0,-5 5 0,10-13 0,-24 16 0,-47 39 0,-81 68 0,36-12 0,-8 11 0,-3 3 0,-14 14 0,-3 6 0,-3 3-72,14-10 0,-3 4 1,-2 1-1,2 1 72,-4 2 0,1 2 0,-1 0 0,2-1 0,6-4 0,0-1 0,1 0 0,1 1-180,0-2 0,1 1 0,1 0 0,2-3 180,-12 16 0,3-3 0,5-4-71,14-13 1,5-3-1,1-3 71,-16 20 0,6-5 0,18-21 0,6-6 0,-8 11 2412,19-23-2412,19-22 1335,11-13-1335,33-35 260,34-40-260,0 1 0,9-9 0,-14 14 0,4-3 0,2-3-233,6-6 1,1-3 0,1 1 232,-1-1 0,1 0 0,-2 2 0,-7 8 0,-2 2 0,-3 1 0,20-22 0,-8 7 0,-24 30 0,-4 4 0,25-36 0,-44 55 0,-14 9 0,-61 57 0,-2 6 0,-8 10 0,3-2 0,-6 5 0,0 1 0,-2 3 0,-1 1 0,0 0 0,0 1 0,1 1 0,0 0 232,6-5 0,0 0 1,4-2-233,-9 9 0,4-3 0,6-7 0,6-5 0,0 0 0,27-26 0,21-19 0,30-23 0,40-37 0,6-7 0,12-13 0,-6 2 0,7-7 0,4-5-803,-5 5 1,5-5 0,2-2 0,1-3 802,-11 11 0,3-4 0,0 0 0,-1 0 0,-2 1 0,-5 5 0,-2 0 0,0 1 0,-3 2 0,-1 0-188,6-6 1,-2 1-1,-2 2 1,-6 3 187,4-6 0,-6 4 0,-5 5 0,4-9 0,-7 7 0,-10 13 0,-9 7 0,-11-4 0,-100 89 0,-15 31 0,-17 21 0,30-22 0,-6 6 0,-3 5 0,0 2 157,10-9 1,-2 2 0,-1 2 0,1 1-1,1 0-157,0 0 0,1 1 0,-1 0 0,3-1 0,2-1 0,-7 5 0,3 0 0,2-3 0,4-3 249,-6 6 1,5-3 0,3-4-250,-16 17 0,7-7 0,22-24 0,5-5 0,-18 21 0,40-43 0,37-34 2378,50-46-2378,4-5 0,10-12 0,-3 3 0,7-8 0,3-2-575,-8 7 1,3-2 0,2-3 0,0-1 574,-8 8 0,2-1 0,0-2 0,0 0 0,-1 1 0,15-16 0,1 1 0,-2 0 0,-3 3-181,-7 6 0,-2 2 0,-3 2 1,-2 2 180,7-10 0,-3 2 0,-6 6 0,5-7 0,-8 7 0,-17 17 0,-7 5 0,7-10 0,-38 36 2248,-71 67-2248,-12 18 0,-13 17 0,7-6 0,-6 7 0,-3 5-276,11-10 1,-3 4 0,0 1 0,1-1 275,3-2 0,1-1 0,2-1 0,1-1 0,-12 14 0,3-3 0,3-4 0,14-13 0,1-3 0,6-4 0,-8 7 0,6-6 0,12-12 0,5-6 0,0-1 0,26-26 0,54-63 0,29-34 0,-15 20 0,5-4 0,6-7-181,8-10 1,6-9 0,4-2 0,0 0 180,-14 17 0,1-1 0,1 0 0,-1 1 0,-2 2 0,11-12 0,-1 1 0,-2 2 0,-2 3-164,10-13 1,-2 4 0,-5 4 163,-15 16 0,-5 4 0,-3 3 0,5-9 0,-4 5 0,-9 9 0,-6 5 0,-11-4 0,-83 62 0,3 15 0,-9 11 0,-10 13 0,-8 12 0,-3 4 174,5-1 1,-3 4-1,-1 3 1,2 1-175,-2 3 0,1 1 0,1 2 0,0 0 0,-1 1 0,0 1 0,2-1 0,5-4 60,-3 4 1,4-3 0,6-5-61,-8 11 0,7-8 0,17-17 0,6-6 0,-5 6 0,29-29 0,66-74 0,32-36 0,-2 6 0,10-10-9,-18 17 0,8-7 0,3-3 0,-2 1 9,0 2 0,0 0 0,-1 1 0,0 1 0,-7 7 0,-1 1 0,0 1 0,-3 2 54,12-13 0,-3 2 0,-3 4-54,13-14 0,-9 8 0,-26 26 0,-6 6 0,20-23 0,-53 51 0,-92 87 0,23-15 0,-9 11 0,-5 4 25,3-2 0,-4 6 0,-3 1 1,2 1-26,-2 1 0,0 0 0,1 1 0,0-1 0,2-1 0,1 0 0,1-1 0,3-3-88,-9 7 1,4-3 0,2-3 87,-15 14 0,5-4 0,9-9 0,8-7 0,-3 1 0,42-40 0,50-48 0,19-21 0,15-13 0,5-5 0,9-7 0,5-5-107,1-1 0,6-4 0,2-2 0,3-2 107,-10 9 0,2-1 0,1-2 0,1 1 0,-2 1 0,-2 3 0,0 0 0,-1 1 0,0 0 0,-1 2 0,13-13 0,-1 1 0,-2 2 0,-3 3-59,8-8 0,-4 3 0,-5 3 59,-12 11 0,-4 3 0,-3 3 0,15-16 0,-8 8 0,5-8 0,-33 35 0,-42 41 2219,-47 56-2219,0 2 0,-6 11 0,2-2 0,-3 7 0,-1 2 63,-4 7 0,-1 3 0,1-1-63,2-1 0,1 0 0,2-3 0,-15 26 0,6-7 0,17-25 0,5-7 0,-19 33 0,28-42 0,19-31 0,19-30 0,32-40 240,0-3 0,7-7-240,19-23 0,5-7 0,10-11 0,2-3 0,-2 1 0,-2 1 0,-11 14 0,-4 3 0,-15 17 0,-4 4 0,27-38 0,-21 29 0,-20 26 0,-29 45 0,-49 77 0,5-7 0,-4 8 0,-5 8 0,-2 2 0,-1 6 0,1-3 0,8-12 0,3-6 0,11-20 0,2-4 0,-20 38 0,27-47 0,15-30 0,58-112 0,-13 31 0,5-9 0,3-7 0,5-9 0,0 1-257,-2 4 0,1 1 0,0-1 257,0-2 0,1 0 0,0 1 0,-4 5 0,0 0 0,-1 3 0,15-30 0,-3 6 0,-7 13 0,-5 6 0,-11 20 0,-4 6 0,4-18 0,-16 32 0,-6 16 0,-7 14 771,-3 8-771,-15 17 0,-5 6 0,-19 22 0,-2 3 0,1 0 0,14-13 0,4-4 0,13-15 0,0 1 0,5-7 0,21-17 0,-5 2 0,14-12 0,-13 11 0,-4 2 0,-2 1 0,-1 1 0,1-3 0,0-1 0,1 0 0,-2 0 0,-1 2 0,0-1 0,0 1 0,0 0 0,0 2 0,3-5 0,1 1 0,3-2 0,0-1 0,-3 3 0,1 0 0,-2 0 0,1 1 0,0 0 0,-1 1 0,0-1 0,-2 3 0,-1 0 0,-1 1 0,2 1 0,1-1 0,2-1 0,-1 2 0,-1 0 0,-3 1 0,-1 1 0,2-1 0,-1 1 0,1-1 0,1 1 0,-2-1 0,3-1 0,-1 0 0,-1 0 0,1 0 0,0 1 0,1-1 0,2 0 0,0 0 0,0 0 0,-2 1 0,-2 2 0,1-1 0,0 1 0,2 0 0,0-2 0,0 2 0,-2-1 0,-2 1 0,3 1 0,-3 0 0,3-1 0,-2 0 0,-1 1 0,-7 17 0,-2-5 0,-6 13 0,2-11 0,0 0 0,-1-1 0,-3 6 0,-3 2 0,-3 7 0,-7 6 0,-2 2 0,-2 4 0,2-3 0,-1 3 0,0 3 0,1-2 0,1 0 0,6-8 0,-4 3 0,10-14 0,-6 10 0,-2-1 0,8-9 0,-13 16 0,-1 5 0,9-14 0,-13 23 0,19-27 0,-1 3 0,3-4 0,5-11 0,3-5 0,3-3 0,20-16 0,9-8 0,23-20 0,1-5 0,-1-2 0,-4-3 0,-6 1 0,-4 0 0,-7 4 0,-6 6 0,-6 7 0,-3 4 0,-3 3 0,-1 3 0,0 0 0,0 2 0,0 3 0,-2 0 0,-1 2 0,-1 1 0,0 2 0,0 3 0,-2 3 0,-1 0 0,0 1 0,1 1 0,1-1 0,-1 1 0,-1 1 0,1 1 0,1-2 0,-2 1 0,2-2 0,-3 2 0,2-1 0,0 1 0,0 0 0,1 0 0,-1 1 0,-16 16 0,-4 6 0,-22 20 0,-4 6 0,-6 7 0,-1 4 0,4-4 0,3-1 0,2-4 0,3-3 0,3-4 0,1 3 0,-2 4 0,-3 6 0,-4 8 0,0-2 0,3-1 0,-4 6 0,-1 5 0,-3 5 0,-6 8 0,0 4 0,-6 12 0,-2 4 0,1 3 0,2-1 0,5-4 0,0 5 0,3-4 0,4-6 0,5-9 0,9-20 0,7-16 0,9-20 0,7-14 0,4-9 0,38-36 0,10-16 0,1-2 0,4-7 0,7-10 0,1-4 0,2-7 0,1-3 0,0-1 0,-2-3 0,0-4 0,-1-1 0,-3-1 0,0-1 0,-2 2 0,-1 2 0,-5 7 0,-2 3 0,-8 15 0,-2 3 0,26-35 0,-5 15 0,-10 14 0,-11 20 0,0 0 0,-6 7 0,3-3 0,-10 9 0,-8 11 0,-6 6 0,-4 6 0,0 1 0,-21 31 0,-13 17 0,-37 58 0,21-33 0,-4 7 0,-8 15 0,-2 6 0,15-23 0,0 2 0,1 1 0,1-2 0,1 0 0,1 2 0,0 0 0,0 1 0,2 1 0,-1 1 0,2 1 0,1-1 0,1 0 0,2-1 0,1 0 0,0 1 0,2 0 0,1-2 0,-8 23 0,4-5 0,8-17 0,3-6 0,-13 42 0,14-39 0,7-22 0,9-26 0,4-15 0,1-10 0,12-17 0,19-38 0,25-42 0,-16 25 0,4-9 0,9-18 0,2-7 0,-15 28 0,1-3 0,-1 0-147,1-1 0,-1-1 0,0 1 147,-3 2 0,0 1 0,-3 0 0,12-29 0,-4 2 0,-6 10 0,-4 3 0,-4 10 0,-3 3 0,-5 13 0,-2 3 0,7-34 0,-7 23 0,-4 9 441,-4 15-441,-2 8 0,-1 7 0,-1 6 0,-1 5 0,1 2 0,1 1 0,1-3 0,2-4 0,3-4 0,2-3 0,1-2 0,0 2 0,-1-1 0,-4 13 0,2-10 0,-8 23 0,5-14 0,-4 12 0,0-4 0,0 0 0,-1 4 0,0 3 0,1-4 0,0-1 0,0 0 0,1-4 0,0-1 0,2-1 0,-1 0 0,1 3 0,-3 5 0,0 0 0,-2 3 0,-1 3 0,1 0 0,0-1 0,1-1 0,1-1 0,0-1 0,-1 0 0,0 0 0,-2 3 0,-1 0 0,12 10 0,-1 6 0,14 13 0,-3 8 0,2 6 0,-1 2 0,-3 1 0,-2 0 0,-2 1 0,0 3 0,-1 2 0,0 1 0,-3 0 0,-2-3 0,-2 0 0,-1-4 0,0-2 0,-3-1 0,0-1 0,-2 3 0,-1 3 0,-1 3 0,-1 2 0,1 6 0,2 1 0,1 8 0,5 25 0,-3-23 0,5 44 0,-1-15 0,-3-23 0,1 21 0,-6-46 0,0 8 0,-6-22 0,-11-34 0,-13-40 0,-9-18 0,-15-44 0,24 38 0,1-4 0,0-9 0,3-1 0,1 0 0,5 3 0,-2-44 0,11 37 0,5 33 0,1 19 0,1 19 0,-4 24 0,-16 44 0,1 1 0,-5 10 0,-15 35 0,-6 10 0,8-19 0,-3 5 0,-1-1-140,1-2 0,-1-1 0,1-1 140,2-9 0,1-1 0,1-5 0,-9 16 0,3-10 0,-16 26 0,17-28 0,20-40 0,17-35 0,22-41 420,35-61-420,-11 26 0,5-6 0,11-21 0,3-2 0,0 1 0,0 3 0,-9 12 0,-3 5 0,-8 13 0,-5 7 0,8-12 0,-19 29 0,-41 56 0,-24 29 0,-12 19 0,-6 6 0,-9 10 0,-4 4-563,5-4 1,-5 3-1,-2 3 1,0 1 562,8-10 0,-2 2 0,0 0 0,0 0 0,2-2 0,-10 10 0,2-1 0,2-2 0,2-3-117,-9 9 1,5-4-1,3-4 117,-13 16 0,10-9 0,26-28 0,5-6 0,-22 27 0,37-44 0,36-44 2207,58-72-2207,6-8 0,10-14 0,-17 21 0,4-6 0,1-1-99,6-7 0,1-3 1,-2 3 98,-6 5 0,-1 3 0,-4 4 0,9-15 0,-4 6 0,-9 7 0,-7 10 0,-5 3 0,-59 64 0,-53 74 0,-19 39 0,22-35 0,-5 6 0,4-2 0,-9 10 0,0 2 0,8-11 0,-3 7 0,0 0 0,-9 10 0,-7 10 0,7-8 344,6-5 1,5-5-345,-2 1 0,6-7 0,-5 6 0,52-67 0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03.167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2765 24575,'5'-35'0,"2"2"0,4 7 0,3-1 0,2-2 0,2 0 0,1-1 0,0 4 0,-2 3 0,-3 3 0,-1 2 0,-3 3 0,1 0 0,-1 1 0,1 0 0,1 0 0,-2 1 0,0 1 0,-1 0 0,-1 1 0,1 1 0,-1-1 0,0-1 0,1 0 0,-2 1 0,1-1 0,1 1 0,-1-2 0,2 0 0,-1 1 0,0 0 0,-1 2 0,0-1 0,0 1 0,1 0 0,0-1 0,-2 2 0,0 1 0,-2 3 0,-1 1 0,2-3 0,-2 3 0,4-6 0,1 3 0,1-2 0,-1 0 0,-3 4 0,0-1 0,-2 2 0,3-3 0,-2 1 0,1-1 0,-1 3 0,0 0 0,1-1 0,0-1 0,0 0 0,0 2 0,-1 0 0,1-1 0,0 0 0,1-1 0,0-2 0,-1 2 0,1-1 0,-1 2 0,0-1 0,2 0 0,2-2 0,0 0 0,0 0 0,-1 0 0,-1 2 0,0 0 0,1-1 0,1-1 0,3-2 0,0 0 0,0 0 0,0-1 0,1 1 0,-1-1 0,1-1 0,1-1 0,0 0 0,2-3 0,1-2 0,2-3 0,3-4 0,1-2 0,1-1 0,0-1 0,-2 1 0,-1-1 0,2-2 0,-1 2 0,3-5 0,-9 11 0,8-10 0,-7 10 0,4-5 0,-2 4 0,-1 3 0,0 1 0,2-1 0,4-2 0,1 1 0,3-3 0,0 2 0,-3 1 0,-3 5 0,-6 4 0,-3 3 0,-1 0 0,-2 2 0,-1 2 0,-4 2 0,-1 2 0,2-3 0,2 0 0,3-2 0,0-2 0,2 0 0,0-1 0,3-1 0,3-4 0,2-1 0,4-5 0,2-2 0,2-2 0,0-1 0,-1-1 0,1 0 0,-1 1 0,3-1 0,-1 2 0,1 1 0,0 1 0,-2 3 0,-1 0 0,1 0 0,0 0 0,2-2 0,2-1 0,-1-1 0,0 0 0,-1 1 0,-4 0 0,-2 1 0,-1-1 0,-2 3 0,0-1 0,1-1 0,-1 1 0,7-5 0,1 0 0,1 2 0,5-2 0,-1 5 0,1 0 0,0-2 0,-2-1 0,-3 0 0,0-2 0,3 1 0,2 4 0,3 0 0,-1 4 0,-3 3 0,-5 0 0,-7 4 0,4 0 0,-2 1 0,-1 1 0,-5 1 0,-10 2 0,-5 0 0,-2-1 0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03.168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2994 1 24575,'-17'4'0,"3"-1"0,13-2 0,-2 3 0,-5 1 0,4 1 0,-3-1 0,3-1 0,0-1 0,-2 2 0,0-2 0,1 1 0,-2-1 0,2 3 0,0-2 0,0 2 0,0-1 0,1-1 0,-1 2 0,-1-1 0,1 0 0,-1 0 0,2 0 0,-1 1 0,1-1 0,-2 1 0,1-1 0,0 0 0,0-1 0,1 2 0,-1-3 0,-1 3 0,-2-2 0,-2 1 0,0 2 0,1-1 0,1 0 0,4-3 0,-1 1 0,-2 0 0,0 0 0,-2 2 0,4-1 0,1-1 0,-1 1 0,0-1 0,-1 2 0,-2 0 0,-1 1 0,0 1 0,3-1 0,1-1 0,2-2 0,-2 3 0,0-3 0,-2 3 0,4-3 0,-1 0 0,-2 3 0,1-2 0,-4 3 0,2-2 0,0 1 0,0 0 0,2 0 0,1-1 0,0-2 0,-1 1 0,0-1 0,-4 3 0,3-2 0,0 2 0,0-2 0,2-1 0,-2 1 0,-2 1 0,-1 1 0,1 1 0,-1 1 0,1-1 0,-1 1 0,-1 0 0,-1 1 0,1 0 0,-2 0 0,0 0 0,-1 1 0,0 1 0,0 0 0,0-1 0,3-2 0,2-1 0,0-1 0,3-1 0,-2 0 0,-2 2 0,-1 3 0,-2 0 0,1-1 0,2-1 0,-1-1 0,1 1 0,-1-1 0,1 0 0,0 0 0,1 1 0,-2 0 0,-1 1 0,-3 2 0,-1-1 0,-1 0 0,-1 0 0,1 1 0,-3 0 0,1 2 0,1-1 0,2-1 0,1-1 0,0 0 0,-2 2 0,3-1 0,-3 0 0,0 3 0,-1-1 0,-4 5 0,8-7 0,-3 4 0,5-6 0,-2 2 0,-3 4 0,-3-1 0,0 3 0,-1 0 0,3-3 0,0 1 0,1-2 0,-1 2 0,-3 2 0,-3 2 0,-3 3 0,0-1 0,-1 1 0,-1-1 0,1-1 0,0 0 0,2-2 0,3-1 0,-4 2 0,11-9 0,-7 5 0,9-5 0,-6 3 0,-2 2 0,-1 1 0,-2 1 0,4-3 0,3-3 0,-3 3 0,-7 5 0,-6 4 0,0 1 0,4-4 0,7-5 0,3-2 0,1 0 0,1-1 0,-2 2 0,-2 0 0,-1 3 0,0 1 0,1 0 0,0 0 0,2-1 0,1 0 0,2-3 0,3-2 0,3-2 0,1-1 0,1-1 0,1 1 0,0 0 0,-1-1 0,-1 1 0,0 1 0,-1 2 0,-2 3 0,-1 1 0,-5 5 0,7-9 0,-6 9 0,5-7 0,-3 4 0,-1 0 0,4-4 0,2-2 0,1-3 0,2-2 0,0 1 0,1 0 0,-1 1 0,-1 1 0,0 1 0,-2 1 0,0 2 0,-1 0 0,1 0 0,-1 2 0,-1 0 0,0 3 0,-2 3 0,-1 0 0,2 2 0,-2 3 0,-1 0 0,-1 3 0,-3 4 0,0 2 0,-1 3 0,4-8 0,2-6 0,-8 17 0,-8 11 0,-11 16 0,-6 6 0,4-13 0,-3-2 0,3-3 0,6-9-820,8-11 1,15-18 0,7-10 0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03.169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1810 1 24575,'-18'14'0,"2"-2"0,8-3 0,3-4 0,-1 1 0,1-2 0,-2 2 0,0 1 0,1-1 0,1 0 0,1-1 0,-1 1 0,-1-1 0,-1 0 0,1 0 0,1 0 0,1-1 0,-2 2 0,2-3 0,-3 4 0,2-3 0,-1 2 0,1 0 0,1-1 0,1-1 0,-3 2 0,-1-1 0,-2 2 0,3-2 0,1-2 0,-2 3 0,2-2 0,-4 3 0,0-1 0,-1 2 0,1-2 0,1 0 0,2-1 0,0-1 0,1 1 0,-3 1 0,2-2 0,-3 2 0,6-3 0,-2 1 0,-2 1 0,2 0 0,-4 2 0,5-3 0,0 1 0,-1 1 0,-1-1 0,-1 3 0,3-5 0,0 2 0,-1-1 0,-1 0 0,0 2 0,1-2 0,0 0 0,1 1 0,-1 1 0,-1-1 0,0 1 0,-1 0 0,1 0 0,2-1 0,0 0 0,0 0 0,0 0 0,0 0 0,-1 0 0,1-1 0,-1 1 0,1-1 0,-1 1 0,0 1 0,1-1 0,0 1 0,0-1 0,0 0 0,-2 1 0,1 1 0,0-1 0,1-1 0,0 0 0,-1 0 0,-1 2 0,-1 2 0,0-1 0,3-1 0,0-2 0,-1 0 0,0 0 0,-2 0 0,1 0 0,2 1 0,-1-1 0,1 0 0,-2 3 0,-1-2 0,1 1 0,1-1 0,1-2 0,0 2 0,0-1 0,0 1 0,-1-1 0,2 0 0,-2 2 0,3-2 0,-3 2 0,1-4 0,0 2 0,-2 3 0,4-4 0,-2 3 0,1-2 0,-1 0 0,0 0 0,-1 0 0,1-1 0,1 2 0,0 0 0,0 1 0,-1-2 0,0-1 0,0 2 0,-1-1 0,2 1 0,-2-1 0,0 0 0,0 2 0,-1 0 0,1-1 0,1-1 0,-1 0 0,-1 1 0,-1 1 0,0 1 0,2-2 0,0 0 0,1-1 0,-1 0 0,0 0 0,-2 1 0,3-2 0,-1 0 0,1 2 0,0-2 0,-2 2 0,0-1 0,0 0 0,2-2 0,-2 4 0,4-4 0,-3 3 0,0-1 0,-2 0 0,3-1 0,-2 1 0,2-2 0,-2 2 0,0 0 0,0 1 0,1 0 0,1-2 0,-2 1 0,2-1 0,-2 1 0,1-1 0,1 0 0,-1 2 0,0-1 0,-1 2 0,3-4 0,-3 2 0,2-1 0,-4 1 0,2 1 0,0-1 0,2-1 0,0 1 0,0-1 0,-2 2 0,1-2 0,0 1 0,1-1 0,-2 3 0,1-3 0,0 2 0,0-2 0,0 0 0,-1 3 0,2-4 0,-2 4 0,2-3 0,-1 1 0,-1 1 0,-1 0 0,-1 1 0,0 0 0,1 0 0,3-2 0,1-1 0,-2 2 0,1-1 0,-1 0 0,1 0 0,0 1 0,1-2 0,-2 4 0,2-4 0,-2 2 0,0 1 0,2-4 0,-2 5 0,2-5 0,-2 2 0,1 1 0,0-1 0,0 0 0,0 0 0,0-1 0,-2 3 0,1-3 0,-1 3 0,3-3 0,-1 0 0,-1 3 0,2-2 0,-2 0 0,1 1 0,1-2 0,-2 2 0,1-1 0,0 0 0,-1 1 0,0-2 0,-1 2 0,0 1 0,2-1 0,0 2 0,0-2 0,1-3 0,-2 3 0,1 0 0,0 0 0,0 0 0,0-2 0,-1 2 0,0-1 0,-2 1 0,2 0 0,-1-1 0,0 1 0,2 0 0,-1-1 0,-1 1 0,1 0 0,-1 1 0,1-2 0,1 1 0,0-1 0,-1-1 0,-1 2 0,0 0 0,0-1 0,1 1 0,1-2 0,-1 2 0,1-2 0,-2 2 0,3-2 0,-3 2 0,0 0 0,-1 0 0,-1 1 0,2-1 0,1 0 0,1-2 0,-1 2 0,-2 1 0,0 0 0,2-1 0,1-1 0,0 0 0,-1 0 0,1 0 0,-2 0 0,2 0 0,0 0 0,-1 1 0,1 0 0,-1-1 0,1 0 0,1-1 0,-1 2 0,0 0 0,0 0 0,-1-1 0,1 2 0,-1-1 0,0 1 0,1-2 0,0 0 0,0 2 0,-1-1 0,-2 2 0,2-1 0,0 0 0,1-1 0,1-1 0,-1 2 0,-1-3 0,-1 3 0,1-2 0,-1 2 0,2-1 0,1-1 0,-1 2 0,-2 1 0,-1 1 0,-1 2 0,0-1 0,1-1 0,-1 1 0,1 0 0,-1-1 0,0 2 0,0 0 0,-1-1 0,0 0 0,1 1 0,0 1 0,1 1 0,0-1 0,-1 3 0,-3 3 0,-1 2 0,0-1 0,7-9 0,1-5 0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03.170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1 24575,'0'0'0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03.171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 1 24575,'0'0'0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03.172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0 24575,'0'0'0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03.173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 1 24575,'0'0'0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09.462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1 24575,'23'0'0,"1"0"0,-5 0 0,3 0 0,-1 0 0,0 0 0,-2 0 0,-3 0 0,-1 0 0,-3 0 0,-2 0 0,-1 0 0,1 0 0,-2 0 0,0 0 0,-2 0 0,0 1 0,1 0 0,0 0 0,0 0 0,-1 0 0,2 1 0,-3-1 0,3 0 0,-2 1 0,1-1 0,1 1 0,1 0 0,0 1 0,0 0 0,-1 0 0,0-1 0,-1 0 0,0 0 0,1 0 0,0 0 0,1 0 0,0 0 0,0 0 0,-1-1 0,1 1 0,1 0 0,1 0 0,0 1 0,0-1 0,1 1 0,-2-2 0,6 2 0,-1-1 0,1 0 0,-1 0 0,-4 0 0,0-2 0,-1 2 0,1-1 0,1 0 0,1 0 0,-2 0 0,-1 0 0,-2 0 0,-1 0 0,0 0 0,2 1 0,1 1 0,0 0 0,0-1 0,-2 1 0,1 0 0,-1-1 0,2 1 0,-5-1 0,2-1 0,-2 1 0,2 0 0,0 1 0,0-1 0,0 0 0,0 0 0,0 0 0,2-1 0,-1 2 0,1-1 0,-2 0 0,1 0 0,-1 0 0,1 0 0,0 1 0,1-1 0,0 0 0,-1 1 0,1-1 0,2 0 0,-1 1 0,1 0 0,0 0 0,0-1 0,1 1 0,-3-1 0,1 0 0,-1 0 0,0 1 0,0-1 0,2 0 0,-1 1 0,0 0 0,1 0 0,-1 1 0,1 0 0,-2-2 0,-2 0 0,1-1 0,2 2 0,3 0 0,0 1 0,-3-1 0,-1 0 0,-2-1 0,1 0 0,0 0 0,-1 0 0,1 1 0,0-1 0,-1 2 0,2-1 0,0 0 0,2 0 0,0 0 0,1 1 0,-1 0 0,2 1 0,-6-3 0,4 2 0,-2-1 0,2 0 0,0 1 0,-3-1 0,1 0 0,-2 0 0,1 0 0,2-1 0,-1 1 0,0 0 0,0-2 0,0 1 0,1 0 0,-2 0 0,1 0 0,-3 0 0,2 1 0,0-1 0,0 0 0,2 1 0,0-1 0,2 1 0,-2 0 0,-2-1 0,-1 0 0,-1-1 0,2 0 0,-2 1 0,4 0 0,0 1 0,0 0 0,2 1 0,-1 0 0,-2-1 0,0-1 0,-2 0 0,0 0 0,0 0 0,-2 1 0,6 0 0,0 1 0,3 0 0,-1 0 0,-3-1 0,-1 1 0,0-1 0,0 0 0,-2-1 0,-1 0 0,0 1 0,2-1 0,0 0 0,0 1 0,0-1 0,0 1 0,0 0 0,2 0 0,-2-1 0,1 1 0,-1 0 0,0-1 0,0 2 0,1 0 0,-1-1 0,0 0 0,-1-1 0,-2 0 0,4 1 0,-2-1 0,4 2 0,-4-3 0,2 2 0,-2 1 0,3 0 0,1 0 0,-2 0 0,3 1 0,-1 0 0,1 0 0,-4-2 0,3 1 0,-2-1 0,2 1 0,0 0 0,-1-1 0,-1 1 0,0-2 0,-2 1 0,-1-1 0,0 0 0,1 1 0,0-1 0,2 2 0,2 1 0,3 0 0,1 0 0,1 0 0,0 0 0,-1-1 0,-7 0 0,4-1 0,-5 0 0,2 1 0,1 0 0,0-1 0,1 1 0,0 0 0,1 0 0,-1-1 0,1 1 0,0 0 0,-1-1 0,-2 0 0,-1 0 0,0 0 0,-1-1 0,1 1 0,0 0 0,0-1 0,-1 2 0,2 0 0,1 0 0,1 0 0,1 1 0,-1-1 0,1 1 0,0 0 0,-1-1 0,0 0 0,2 2 0,-6-3 0,6 2 0,-1-2 0,7 3 0,-5-2 0,2 1 0,-5-2 0,1 1 0,0 1 0,0-1 0,1 1 0,2 1 0,-1 1 0,-1-1 0,0 0 0,-5-2 0,5 3 0,-2-2 0,5 2 0,2 2 0,0 0 0,0 0 0,-1 0 0,0 0 0,1 1 0,2 1 0,3 2 0,2 1 0,2 1 0,2 2 0,2 0 0,-3-1 0,-7-3 0,-2-3 0,-1 2 0,4 2 0,2 1 0,4 6 0,-11-9 0,14 12 0,-4-4 0,9 6 0,4 2 0,-6 0 0,3 1 0,1 2 0,-2-1 0,-4-2 0,-7-7 0,-7-5 0,-6-6 0,-4-3 0,-4-4 0,-2-1 0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03.174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 1 24575,'0'0'0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03.203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15 440 24575,'-2'8'0,"-5"25"0,4-16 0,1-6 0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06.770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2554 1 24575,'-24'6'0,"8"-3"0,2 3 0,8-2 0,-3 2 0,-1-1 0,-2 1 0,-2-1 0,1 1 0,3-1 0,2 0 0,2-1 0,1-1 0,-1 1 0,1-1 0,-1 1 0,0-1 0,0 1 0,1 0 0,-1 0 0,2-1 0,-2 2 0,0 0 0,0-1 0,-1 1 0,4-1 0,-2 0 0,0 1 0,-2 0 0,0-1 0,0 0 0,2 1 0,0-1 0,0 1 0,-1-1 0,-3 2 0,0 0 0,0 1 0,3-2 0,2-1 0,-2 2 0,2-3 0,-3 3 0,2-2 0,0 0 0,0 1 0,-2 0 0,1 0 0,-3 1 0,3-2 0,2 1 0,-1-1 0,0 0 0,-1 0 0,0 0 0,0 1 0,0-1 0,1-1 0,-2 2 0,-1-1 0,-4 2 0,2-1 0,1 0 0,2-1 0,2-2 0,-1 3 0,2-3 0,-3 3 0,1 0 0,-1-1 0,-1 2 0,0-1 0,0 0 0,1 0 0,3-1 0,-2 0 0,0 2 0,1-2 0,-2 1 0,3-2 0,-1 1 0,-3 2 0,1-2 0,-3 4 0,6-5 0,-1 2 0,-1-1 0,0 0 0,-1 1 0,1 0 0,1-2 0,1 2 0,-2-2 0,0 1 0,-1 0 0,2 1 0,0-1 0,0 0 0,0 0 0,-1 0 0,-1 1 0,2 0 0,0-1 0,-1 1 0,1-1 0,-4 1 0,2 0 0,1-1 0,0 1 0,2-1 0,-3 2 0,2-2 0,-4 2 0,3-2 0,1 0 0,-1 0 0,2 0 0,-3 1 0,2-1 0,0 1 0,-1 0 0,2-2 0,-3 4 0,1-4 0,-1 3 0,1-2 0,2-1 0,-1 3 0,0-1 0,-2 2 0,2-3 0,0 0 0,-1 1 0,1-2 0,-3 3 0,0 0 0,-2 1 0,0 1 0,2-1 0,1-1 0,2-1 0,-1 0 0,-1 0 0,0-1 0,-1 0 0,2-1 0,1 0 0,-1 1 0,2 0 0,-3 1 0,0 0 0,1 0 0,1-1 0,0-1 0,0 2 0,-1-1 0,0 1 0,2-1 0,-2 1 0,2 0 0,-2 0 0,1 0 0,0-1 0,1 0 0,-1 1 0,1-1 0,-2 1 0,0 0 0,1-1 0,1 0 0,-1 1 0,0 0 0,-2 1 0,0-1 0,1 1 0,1-2 0,0 0 0,1 1 0,-2 0 0,0 1 0,2-3 0,-2 3 0,1-2 0,-1 1 0,0-1 0,2 0 0,-2 0 0,1 0 0,-2 2 0,1-2 0,1 0 0,0 1 0,0-2 0,0 2 0,-1 0 0,-1-1 0,1 1 0,0-1 0,2-1 0,-2 1 0,1-1 0,-2 2 0,0-1 0,1 1 0,1 0 0,1-2 0,-4 3 0,2-1 0,-3 1 0,4-2 0,1 0 0,-1 1 0,1 0 0,-1 0 0,1 0 0,-1-1 0,1 0 0,-2 1 0,1 0 0,-1-1 0,2 2 0,-1-2 0,-2 3 0,-1 0 0,0 0 0,2 0 0,3-3 0,-1 0 0,-2 2 0,-1 1 0,0-2 0,1 0 0,2-2 0,-1 0 0,-2 1 0,-2 2 0,-2 2 0,0 1 0,1-1 0,5-3 0,2-1 0,-3 1 0,0-1 0,-3 3 0,0-1 0,1-1 0,2 1 0,2-1 0,-1 1 0,0-2 0,-3 2 0,1 0 0,-1 0 0,0 0 0,2-1 0,2 0 0,-1-1 0,-1 1 0,0 0 0,-1 0 0,1 1 0,-1 2 0,-1 0 0,1-1 0,1-1 0,0-1 0,1 1 0,0-1 0,0 1 0,1-2 0,0 1 0,-2 1 0,1-1 0,-2 2 0,3-2 0,-4 3 0,2-3 0,1 1 0,-1 1 0,4-4 0,-8 6 0,1 0 0,-6 4 0,1 0 0,1-2 0,2-2 0,3-2 0,-1 0 0,0 0 0,0 0 0,-1 1 0,3-2 0,-1 0 0,2-1 0,2-1 0,-2 0 0,1 0 0,-2 2 0,0 0 0,0 0 0,-1 1 0,0-1 0,0 1 0,0 0 0,0 0 0,-1 0 0,2-1 0,2-1 0,1-1 0,-2 3 0,1-2 0,-3 4 0,1-2 0,1 1 0,0-1 0,2-1 0,0-1 0,-1 0 0,-2 2 0,-1 1 0,-1 2 0,0 0 0,-1-1 0,0 1 0,-1 0 0,0 1 0,1-2 0,2-2 0,3-1 0,-1-2 0,0 3 0,-2 1 0,-1-1 0,2 0 0,1-1 0,-1 1 0,3-2 0,-1 2 0,1-3 0,2 1 0,-4 3 0,2-3 0,-2 1 0,2-1 0,0 0 0,-1 2 0,-3 2 0,2-2 0,-3 3 0,3-4 0,-1 1 0,3-1 0,1-1 0,-2 1 0,0 0 0,-3 3 0,2-1 0,1 0 0,1-2 0,2-2 0,-3 3 0,0 0 0,-3 3 0,1-1 0,0 1 0,0-1 0,-1 1 0,0 0 0,1-1 0,0 0 0,-1-1 0,-1 1 0,-1 1 0,0 1 0,-1 1 0,0 0 0,0-1 0,1-1 0,0 2 0,0 2 0,-1 2 0,-3 5 0,-2 2 0,1 0 0,1-3 0,5-5 0,4-8 0,3-3 0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06.795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15 440 24575,'-2'7'0,"-5"27"0,4-17 0,1-5 0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06.796"/>
    </inkml:context>
    <inkml:brush xml:id="br0">
      <inkml:brushProperty name="width" value="0.1" units="cm"/>
      <inkml:brushProperty name="height" value="0.1" units="cm"/>
      <inkml:brushProperty name="color" value="#050819"/>
    </inkml:brush>
  </inkml:definitions>
  <inkml:trace contextRef="#ctx0" brushRef="#br0">0 153 24575,'0'-9'0,"0"0"0,1 8 0,0 0 0,-1-3 0,3 2 0,1-2 0,-3 1 0,1 2 0,0-1 0,1 0 0,1 0 0,0 1 0,-3-2 0,2 3 0,-1-1 0,1 0 0,-1-3 0,3 3 0,-2-2 0,0 2 0,-2 0 0,2-1 0,2-1 0,2-2 0,0 1 0,-1 0 0,-2 2 0,-2 1 0,2-1 0,-3 0 0,4-2 0,0 0 0,-1 1 0,1-1 0,-2 3 0,1-2 0,-1 2 0,0 0 0,1-2 0,-1 1 0,0 1 0,-1-1 0,1 1 0,0-1 0,0 2 0,0-3 0,2 2 0,-3 0 0,2 1 0,-1-2 0,0 0 0,2-1 0,2 0 0,1 1 0,0-1 0,-2 1 0,-2 1 0,1 0 0,0-2 0,-2 3 0,2-2 0,-1 2 0,0-1 0,-3-1 0,5 2 0,-2-1 0,2 0 0,0 1 0,-1 0 0,-1-1 0,0 1 0,1-2 0,2 2 0,2 0 0,0-1 0,-1 0 0,-1 1 0,-2 0 0,-1 0 0,0 0 0,0 0 0,3 0 0,0 0 0,-1 0 0,-1 0 0,-3 0 0,3 0 0,0 0 0,0 0 0,0 0 0,0 2 0,-1-2 0,1 3 0,-1-2 0,-2 0 0,2 1 0,-2-1 0,1 0 0,0 0 0,1 1 0,1 0 0,0 1 0,-1-2 0,-2 0 0,1 2 0,-2-3 0,3 3 0,0-1 0,-1-1 0,1 3 0,-1-4 0,-1 3 0,0-1 0,1 0 0,1 2 0,-1-2 0,1 1 0,0-1 0,-2 1 0,1-2 0,-2 1 0,2 0 0,-1 1 0,3 0 0,-1-1 0,-2 1 0,0-2 0,0 3 0,-1-4 0,3 4 0,-2-2 0,0 1 0,1 0 0,0 0 0,-1 0 0,0 0 0,0-1 0,1 1 0,-2-1 0,3 2 0,-3 0 0,3 0 0,-3-2 0,3 3 0,-2-2 0,-1 0 0,1-1 0,-1 0 0,0 2 0,1-2 0,1 2 0,-1 1 0,1-4 0,-2 3 0,0-2 0,2 1 0,-2-2 0,0 2 0,2-1 0,-1 2 0,2 0 0,0-1 0,0 2 0,-3 0 0,1-1 0,0-2 0,-1 2 0,0-3 0,1 2 0,0-2 0,0 3 0,1 0 0,-2-1 0,1 1 0,0-1 0,-1 0 0,-1-2 0,1 3 0,0-1 0,1 0 0,-1-1 0,-1 1 0,1-1 0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06.797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1 200 24575,'6'-6'0,"0"1"0,-4 2 0,-1 2 0,-2-4 0,1 0 0,0-1 0,1 1 0,0 3 0,0-1 0,1 1 0,-1-1 0,1 1 0,1-1 0,-1-3 0,0 1 0,0 2 0,-1 0 0,1 2 0,0-2 0,-2 2 0,4-3 0,-2-1 0,3 0 0,0-1 0,-1 2 0,1 0 0,-3 2 0,1-1 0,1 1 0,-3 1 0,3-1 0,-1-1 0,0 0 0,2 0 0,-3-1 0,1 3 0,-2-2 0,1 2 0,1 0 0,-1-1 0,2-1 0,1 1 0,-1-1 0,1 1 0,-3 1 0,2 0 0,-1 0 0,0 1 0,1-3 0,0 2 0,-1 0 0,0-1 0,2 0 0,-3 1 0,1 0 0,-1 1 0,2-3 0,-1 1 0,2 0 0,-2 0 0,1 1 0,-1 1 0,0-2 0,-2 2 0,2-1 0,1-1 0,-1 2 0,4-2 0,-2 0 0,-4 1 0,3 1 0,-2 0 0,2-2 0,-2 1 0,2 0 0,0 0 0,-1 1 0,1 0 0,-1-2 0,-1 1 0,3 0 0,-1 0 0,1-1 0,-1 2 0,-1 0 0,0-1 0,1 0 0,-2 1 0,2 0 0,-1 0 0,1 0 0,0-1 0,0-1 0,3 1 0,-3 1 0,3 0 0,-3 0 0,1 0 0,-1 0 0,-1-1 0,-1 0 0,3 1 0,0-2 0,1 2 0,0 0 0,2 0 0,0 0 0,-2-1 0,3 0 0,-1 1 0,-2 0 0,3 0 0,-7 0 0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06.798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0 139 24575,'5'-4'0,"0"0"0,-4 2 0,0 2 0,2-3 0,-1 1 0,1-2 0,-1 2 0,0 0 0,0 0 0,1 1 0,0 0 0,1-2 0,-1 2 0,-1 0 0,-1-2 0,4 2 0,-2-2 0,2 0 0,0-1 0,-2 1 0,4 0 0,-5 3 0,1-3 0,-1 3 0,1-2 0,-1 0 0,2 1 0,-3-1 0,1 2 0,1-3 0,-1 1 0,2 1 0,1-3 0,-2 3 0,-1-1 0,-1 1 0,2-1 0,1 0 0,-1-1 0,2 1 0,0-1 0,0 0 0,0 1 0,-1 0 0,0 2 0,-3-2 0,3 1 0,-3-1 0,5 0 0,-3 1 0,-1-1 0,-1 1 0,3-1 0,-1 0 0,0 0 0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06.799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65 24575,'14'-5'0,"-3"2"0,-5 1 0,-2 2 0,-2-2 0,2 2 0,-3-1 0,4-1 0,-2 0 0,0-1 0,1 3 0,-1-3 0,-2 2 0,1-1 0,2 2 0,-1-3 0,-1 2 0,-11 1 0,6 0 0,-7 0 0,5 1 0,0 0 0,4 1 0,9-2 0,-2-2 0,6 0 0,-6 1 0,0-1 0,-1 1 0,0 0 0,0 0 0,-3-1 0,3 0 0,-2 2 0,1-1 0,-2 1 0,1 0 0,0 0 0,0 0 0,-1-2 0,2 1 0,-1 0 0,2 0 0,-3 1 0,0-2 0,1 2 0,1-1 0,1 1 0,1 0 0,0 0 0,0 0 0,-1 0 0,0 0 0,-1 0 0,-2 0 0,3 0 0,-1 0 0,1 0 0,-1 0 0,0 1 0,1 1 0,-2-2 0,1 1 0,4 1 0,-5 0 0,2-1 0,-1 0 0,0 0 0,-1 1 0,2-1 0,-1 0 0,-1 2 0,0-3 0,0 1 0,1 0 0,-2 2 0,2-2 0,1 3 0,-2-3 0,2 2 0,-1-1 0,0 0 0,0 1 0,2 0 0,-1 1 0,0-1 0,0 0 0,-2 0 0,1-2 0,0 3 0,-2-3 0,1 2 0,1-1 0,-2 1 0,1-2 0,-1 1 0,2 1 0,0-1 0,-2 1 0,3-2 0,-3 1 0,1 1 0,-1-2 0,1 2 0,-1-1 0,3 2 0,-2-2 0,1 1 0,-3 1 0,1-2 0,1 2 0,1-2 0,-2 2 0,2-2 0,-2 1 0,2 1 0,-2-2 0,1 3 0,-2-2 0,2-1 0,-1 1 0,1-1 0,-1-1 0,2 3 0,-3-3 0,3 2 0,-2-2 0,0 2 0,-7-11 0,2 6 0,-4-7 0,3 5 0,0 0 0,2 2 0,-2-2 0,3 3 0,-2 0 0,1-1 0,-2 1 0,2 0 0,-1 1 0,1-2 0,0-1 0,-1 2 0,1-2 0,9 3 0,-5 2 0,8 0 0,-5 2 0,-1-3 0,1 3 0,-3-3 0</inkml:trace>
  <inkml:trace contextRef="#ctx0" brushRef="#br0" timeOffset="1">420 140 24575,'3'2'0,"-1"-1"0,-1 0 0,2 2 0,-9-10 0</inkml:trace>
  <inkml:trace contextRef="#ctx0" brushRef="#br0" timeOffset="2">415 134 24575,'-4'-3'0,"3"0"0,0 3 0,-2-2 0,1 0 0,-2 0 0,2-1 0,1 1 0,-3 1 0,4-2 0,-1 2 0,-2-3 0,2 3 0,0-2 0</inkml:trace>
  <inkml:trace contextRef="#ctx0" brushRef="#br0" timeOffset="3">370 92 24575,'-1'-1'0,"-1"-2"0,-1 2 0,1 0 0,-1-2 0,0 1 0,0-1 0,-2 1 0,4-1 0,-2 1 0,1 2 0,1-1 0,-3-2 0,0 1 0,2-1 0,-3 1 0,0-1 0,1 1 0,1 0 0,0 0 0,0 1 0,0-1 0,-1 1 0,0-1 0,-1 1 0,0-2 0,0 1 0,0-1 0,-2 1 0,2-1 0,-4 1 0,0-1 0,1 1 0,0 2 0,1-2 0,2 2 0,0 0 0,1 0 0,-1-1 0,-2 0 0,0 0 0,0 1 0,2 0 0,0 0 0,1 0 0,-1 0 0,3 0 0,-3 0 0,-3 0 0,0 0 0,-1 0 0,2 0 0,0 0 0,4 0 0,-1 0 0,0 0 0,-1 0 0,-1 0 0,0 0 0,-2 0 0,3 0 0,0 0 0,3 0 0,-2 0 0,2 0 0,-2 0 0,1 0 0,1 0 0,9-2 0,-5 1 0,9-1 0,-5 0 0,1 0 0,1-1 0,1 2 0,-1 0 0,1 0 0,-1-1 0,-4 2 0,0-1 0,-1 1 0,2-1 0,-2 1 0,2 0 0,2 0 0,-2 0 0,-2 0 0,1 0 0,0 0 0,-2 0 0,3 0 0,-4 0 0,3 0 0,-1 1 0,2-1 0,-2 1 0,1-1 0,0 2 0,0-1 0,-2 0 0,3 0 0,-1 1 0,-2-1 0,2 0 0,0-1 0,-3 1 0,3-1 0,-1 3 0,1-2 0,0 2 0,0-2 0,-1 0 0,1 2 0,-1-3 0,-1 1 0,0 0 0,2 2 0,0-2 0,-2 0 0,1 2 0,1-2 0,-2 1 0,3 0 0,-2-1 0,0 0 0,-1 0 0,0 2 0,1-2 0,0 1 0,-1 0 0,0 0 0,0-1 0,0 1 0,1 0 0,-1 1 0,3-1 0,-4-1 0,3 1 0,-1 0 0,1 1 0,-1-2 0,0 1 0,0 1 0,-1-2 0,2 2 0,-3-2 0,3 0 0,-2 2 0,2-2 0,-3 1 0,2-1 0,-1 1 0</inkml:trace>
  <inkml:trace contextRef="#ctx0" brushRef="#br0" timeOffset="4">387 104 24575,'0'2'0,"1"-1"0,1 1 0,2 1 0,-1-1 0,-1 1 0,2-1 0,-3 1 0,1-2 0,1 3 0,-1-2 0,2 2 0</inkml:trace>
  <inkml:trace contextRef="#ctx0" brushRef="#br0" timeOffset="5">423 140 24575,'2'3'0,"-1"-1"0,1 0 0,1 0 0,-3-1 0,4 2 0,-3-2 0,3 3 0,-3-3 0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06.805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307 186 24575,'-11'-6'0,"2"0"0,5 1 0,1 1 0,1 3 0,0 1 0,1-4 0,-2 3 0,1-3 0,-1 3 0,1-1 0,1-1 0,-2 2 0,1 0 0,0-2 0,-1-1 0,-2 2 0,1-3 0,1 1 0,-2 1 0,4 0 0,-1 2 0,0-2 0,0 1 0,-1-3 0,0 0 0,-2 1 0,0-1 0,1 3 0,3-1 0,-2 1 0,1 2 0,-1-3 0,-2 1 0,0-3 0,0 1 0,-1 2 0,4-2 0,-1 3 0,2-2 0,-1 2 0,-1 0 0,-2-1 0,0-1 0,0-1 0,0 1 0,0 0 0,1 1 0,2 0 0,1 1 0,-2 1 0,0-1 0,0-1 0,-1 0 0,-1 1 0,0-2 0,2 1 0,0 2 0,1-2 0,-1 1 0,1-1 0,-5 0 0,4-1 0,-2 1 0,0 0 0,2 1 0,0 1 0,1-2 0,-1 2 0,1-1 0,-3 0 0,3-2 0,-2 3 0,0-2 0,2 1 0,-2-1 0,3 2 0,-3 0 0,-2-1 0,4 0 0,-3 0 0,3-1 0,0 2 0,-2 0 0,2 0 0,-5 0 0,4 0 0,-1-1 0,1 1 0,1-1 0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06.806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0 24575,'10'4'0,"0"-1"0,-5 1 0,0 1 0,0-1 0,-1 0 0,-1 1 0,1-2 0,1 1 0,0 0 0,1 1 0,-2-2 0,2 2 0,-3-3 0,-1 1 0,1-1 0,-2 0 0,1 2 0,1 1 0,2-1 0,-2 2 0,1-1 0,1 1 0,-1 1 0,0 0 0,-1-1 0,1-1 0,0 0 0,0-1 0,-2-1 0,1 1 0,1 0 0,1-1 0,3 4 0,-2-1 0,3 0 0,-2 2 0,-2-2 0,1 0 0,-1-1 0,0 1 0,2-1 0,-2 0 0,1 0 0,1 1 0,2 1 0,0-1 0,-1 0 0,-1 0 0,0-1 0,-2 0 0,0-2 0,-1 0 0,-3 0 0,1-1 0,0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09.472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0 24575,'4'37'0,"9"1"0,13 5 0,9 3 0,4 4 0,11 10 0,-17-24 0,15 20 0,-17-24 0,5 7 0,0 1 0,-5-6 0,0-1 0,1 6 0,1 0 0,5 2 0,9 7 0,5 0 0,4 3 0,2 1 0,-7-6 0,5 3 0,-1 4 0,-2 4 0,4 3 0,-9-3 0,-1-3 0,-7-3 0,9 11 0,-24-26 0,26 29 0,-13-16 0,14 14 0,5 4 0,-9-9 0,3 5 0,-4-5 0,0 4 0,0 0 0,0 1 0,6 7 0,-2-5 0,4 1 0,9 5 0,-23-27 0,21 22 0,-16-13 0,11 12 0,-3-1 0,-16-21 0,-11-12 0,-10-10 0,-7-9 0,-4-3 0,-2-5 0,1 1 0,2 0 0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06.807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0 24575,'10'12'0,"-1"-3"0,-3 0 0,0-3 0,-1-1 0,-2-1 0,-1 1 0,-1-3 0,2 1 0,-1-2 0,-1 1 0,3 1 0,0 1 0,1-3 0,0 1 0,-1 1 0,-2-3 0,-1 1 0,1 0 0,0 2 0,2 1 0,0-2 0,-1 2 0,1-2 0,0 2 0,-2-2 0,3 2 0,-1 0 0,-2-2 0,3 2 0,-3-1 0,0-1 0,1 1 0,0-1 0,-1 2 0,1-2 0,0 2 0,0-1 0,-1-1 0,1-1 0,-1 2 0,1-1 0,0 2 0,2 0 0,0-2 0,1 3 0,0 0 0,-1 0 0,0 0 0,0-1 0,-2 0 0,2-1 0,0 1 0,0 0 0,0-2 0,-2 3 0,2-1 0,2 0 0,-3-1 0,3 1 0,-1 0 0,-1 0 0,1-1 0,-2 1 0,0 0 0,1-1 0,-1 1 0,0 0 0,0-2 0,1 3 0,-1-2 0,-2-1 0,3 2 0,-2-1 0,0 0 0,2 1 0,-2 0 0,1-1 0,0 1 0,1 2 0,2-1 0,1 2 0,1 0 0,-4-2 0,5 4 0,-4-4 0,3 2 0,0 1 0,-3-3 0,0 1 0,-1-1 0,1 0 0,0 0 0,-2 0 0,1 0 0,0-2 0,0 1 0,-1 0 0,0 1 0,1 0 0,-1-3 0,3 3 0,-2-1 0,1 1 0,-1-1 0,0-2 0,0 3 0,0-1 0,-1-3 0,-1 2 0,-2-2 0,1 0 0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06.808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1 132 24575,'2'-8'0,"2"2"0,-1 1 0,2 1 0,-2 2 0,0-2 0,-1 1 0,1 1 0,-2-2 0,3 2 0,-2-1 0,2 1 0,-4 2 0,4-3 0,-2 1 0,1-1 0,-1 1 0,2-1 0,-2 1 0,2 1 0,-3-1 0,2 0 0,-1 1 0,1-4 0,1 2 0,-1 1 0,0-1 0,-1 1 0,1 0 0,1-1 0,-1 0 0,5-2 0,-1 2 0,-2-2 0,-1 2 0,0 2 0,-1 0 0,2-2 0,-2 1 0,1-2 0,0 1 0,1 3 0,-1-1 0,0 0 0,-2 0 0,1-1 0,1 1 0,-1 0 0,1-2 0,1 3 0,-4-1 0,3 1 0,1-1 0,0 1 0,2 0 0,0 0 0,-2 0 0,1 0 0,-4 0 0,1 0 0,3 0 0,0 0 0,3 0 0,-2 0 0,0 0 0,-2 0 0,0 0 0,-2 0 0,1 0 0,1 1 0,1-1 0,0 1 0,-2 1 0,-1-2 0,-1 0 0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06.809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37 24575,'24'-3'0,"-1"-2"0,1-2 0,1 1 0,-4 1 0,-1 1 0,-4 2 0,-4 1 0,3-1 0,-2 2 0,0-1 0,1 0 0,0 1 0,1 0 0,1 0 0,-1 0 0,0 0 0,-2 0 0,1 0 0,-2 0 0,0 0 0,-2 0 0,-2 1 0,1 0 0,0 1 0,-2 1 0,1 0 0,-2-1 0,0 0 0,-2 0 0,-1-1 0,1 1 0,-1-1 0,-1-1 0,-1 1 0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06.810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24575,'17'0'0,"3"0"0,3 0 0,2 0 0,-1 0 0,4 0 0,0 0 0,5 0 0,0 0 0,4 0 0,7 1 0,1 3 0,2 5 0,-20-2 0,2 2 0,-14-5 0,-3 2 0,-2-2 0,-6-2 0,-2-1 0,-2-1 0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06.811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24575,'7'6'0,"0"-1"0,-4-2 0,0-1 0,1 1 0,-3-2 0,5 3 0,-5-3 0,4 1 0,-3 0 0,0-1 0,-1 1 0,3 1 0,-2 1 0,3-1 0,-2 0 0,-1-2 0,1 0 0,-1 2 0,1-2 0,1 3 0,1-1 0,-3 0 0,2-1 0,-3 0 0,2 0 0,-1 1 0,0-2 0,1 3 0,-1-3 0,0 0 0,-1 2 0,1-2 0,2 3 0,0-2 0,-2 0 0,2 0 0,-1 1 0,0 0 0,0-2 0,1 2 0,-2-1 0,1 1 0,0-2 0,0 3 0,2-2 0,-3 2 0,2-2 0,-2 1 0,1-2 0,1 3 0,-2-3 0,2 2 0,-2-1 0,2-1 0,-1 2 0,-1-2 0,1 3 0,0-2 0,2 2 0,-2 0 0,2-1 0,-2 0 0,2 1 0,-1-2 0,0 1 0,1-1 0,-3 1 0,2-1 0,1 1 0,-3 0 0,1-2 0,-2 2 0,2-2 0,-1 2 0,1-1 0,0 1 0,2 3 0,-1-4 0,2 5 0,-4-6 0,-1 1 0,1 0 0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06.812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1 24575,'4'7'0,"1"-2"0,-5-3 0,1-1 0,3 3 0,-3-1 0,4 1 0,-3 0 0,1 0 0,-1-1 0,2 0 0,-3 1 0,3-3 0,-4 1 0,3 1 0,-1-2 0,-1 3 0,2-3 0,-1 3 0,3-1 0,-1 0 0,-2 2 0,1-3 0,-1 2 0,0-1 0,0-2 0,1 1 0,-2 1 0,3 0 0,-1 1 0,0 0 0,1 0 0,-3-1 0,2 0 0,0-1 0,-3 1 0,2-1 0,1 1 0,1 1 0,-2-2 0,1 2 0,-1-2 0,1 2 0,0-2 0,0 2 0,1 0 0,1 0 0,-3-1 0,3 1 0,0 0 0,1 1 0,0-1 0,-1 1 0,0 0 0,-1-2 0,0 1 0,0 0 0,-1-1 0,1 2 0,0 0 0,-1 0 0,2 0 0,-1 3 0,0-1 0,1 1 0,0-1 0,-1-2 0,-3-4 0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06.813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24575,'0'0'0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06.814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0 24575,'11'5'0,"-1"0"0,0 1 0,-2 0 0,-2 1 0,0-5 0,-1 2 0,0 0 0,0 1 0,1-2 0,-2 0 0,1 2 0,-1-3 0,-1 1 0,1 0 0,0 0 0,-2 1 0,2-3 0,-3 1 0,2 1 0,-1-2 0,1 3 0,2 0 0,-2-2 0,1 2 0,0-1 0,-2 0 0,0-2 0,0 0 0,0 2 0,0 1 0,3-2 0,0 2 0,-2 1 0,2-1 0,-1-2 0,0 3 0,-2-2 0,3 0 0,-2 1 0,-1 0 0,2-2 0,-3 2 0,3 1 0,0-3 0,-1 2 0,4 1 0,-2 0 0,0 0 0,-2 0 0,0-4 0,-3 3 0,2-3 0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06.815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0 24575,'10'2'0,"0"2"0,-5 0 0,1 0 0,-1-1 0,-1 1 0,1-1 0,-2 2 0,2-2 0,0 0 0,-1 1 0,-1-3 0,0 3 0,1-3 0,-1 1 0,0 1 0,0-3 0,-1 2 0,1-1 0,0 1 0,1 1 0,0 1 0,0-1 0,-2 0 0,2 0 0,-2-3 0,1 2 0,-1 1 0,1-1 0,2 2 0,-1 0 0,1 1 0,-1 0 0,0-2 0,-1 0 0,-3-2 0,0 2 0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06.816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7 24575,'7'-1'0,"-2"0"0,-2 0 0,-1-1 0,1 2 0,-1 0 0,1-1 0,1 0 0,-2 1 0,1 0 0,-1 0 0,2 0 0,-2 0 0,1 0 0,-1 0 0,2 0 0,-2 0 0,1 0 0,-1 0 0,1 0 0,-1 0 0,3 0 0,-3 0 0,3 0 0,-4 0 0,1 0 0,1 1 0,1 0 0,-3 1 0,1-1 0,1 1 0,-1 1 0,1-1 0,-1 1 0,1 1 0,-1-3 0,-1 1 0,3 0 0,-1 1 0,0 0 0,0 1 0,-1-2 0,2 1 0,-1 0 0,-1 0 0,1-1 0,0 1 0,0-1 0,-2 1 0,0-1 0,2-1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09.473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1 664 24575,'71'0'0,"0"0"0,34-3 0,11-2 0,-14-1 0,8-3 0,1-2-1085,9-2 0,1-1 1,5-3 1084,-17 3 0,4-2 0,0-1 0,-1 0 0,-5 0 0,-1-1 0,-1-1 0,1 2 0,1 0 0,1 0 0,-1 1 0,1 0 0,2-1 0,1-1 0,0 1 0,-3 0 0,-8 1 0,-2 0 0,-1 1 0,2-1 0,4 1 0,1-1 0,0 1 0,-2 0 0,-4 1 0,-1 1 0,-1-1 0,-1 2 89,23-4 1,-2 2-1,-4 1-89,-15 1 0,-3 2 0,-5 0 351,25-2 1,-9 1-352,-21 1 0,-6 2 0,41-2 0,-38 3 411,-36 4 0,-28 2 0,-10 0 1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06.771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554 1107 24575,'-1'-61'0,"-2"-10"0,1 2 0,0-26 0,2-10 0,2-3 0,4 2 0,3 24 0,1 16 0,-2 14 0,-4 8 0,-2 21 0,0-2 0,0 12 0,-1-6 0,1-3 0,-2-2 0,0-2 0,0-2 0,0 2 0,0 6 0,0 6 0,0 6 0,4 47 0,7 5 0,5 40 0,5-5 0,1-4 0,-2-3 0,-2-11 0,1-9 0,-2-4 0,1 1 0,0 2 0,-1 2 0,-1 4 0,-4 1 0,-3 2 0,-4 0 0,-3-3 0,0-6 0,-2-7 0,0-11 0,0-9 0,0-8 0,0-7 0,0-6 0,0-39 0,0-13 0,0-38 0,0-1 0,0-7 0,0-5 0,0 31 0,0-17 0,0 32 0,0-9 0,0 11 0,0 20 0,0 4 0,0 4 0,0 0 0,0 3 0,0 4 0,0 2 0,0 0 0,0-3 0,0-5 0,0 2 0,0 2 0,0 5 0,0 6 0,0 2 0,11 15 0,14 13 0,13 13 0,11 9 0,4 8 0,0 2 0,0 5 0,-6 2 0,-8-7 0,-5-2 0,-6-7 0,-1-5 0,-2-4 0,-1-3 0,3-1 0,-2-5 0,-1-3 0,-1-2 0,-3-3 0,-1 0 0,0-2 0,-1-1 0,1-1 0,-1-1 0,-3-2 0,-5-2 0,0-3 0,-8-8 0,-21-30 0,-9-10 0,-20-29 0,1-2 0,1-1 0,0 0 0,6 7 0,6 13 0,6 11 0,8 13 0,4 9 0,4 5 0,1 4 0,0 1 0,-1 0 0,-1-2 0,-1-2 0,0 0 0,-3-3 0,7 8 0,-5-7 0,5 5 0,-2-3 0,-2-1 0,5 4 0,2 1 0,2 3 0,3 1 0,-2 0 0,1 1 0,-1-2 0,0 0 0,2 2 0,-3-2 0,32 28 0,8 12 0,29 30 0,2 7 0,0 3 0,-4-2 0,-5 0 0,-10-7 0,-5-5 0,-5-7 0,-4-8 0,-2-6 0,-3-5 0,-2-5 0,-2-4 0,-2-4 0,-3-4 0,-2-2 0,0-1 0,-1-2 0,2 1 0,0 1 0,0 0 0,2 3 0,1 2 0,3 4 0,4 5 0,0 2 0,1 3 0,-2-2 0,-1-1 0,-1-4 0,-8-8 0,-1-2 0,-13-11 0,-28-31 0,-17-17 0,-28-32 0,9 6 0,8 8 0,10 10 0,7 6 0,3 5 0,3 3 0,9 10 0,1 4 0,3 1 0,1 2 0,0 1 0,2-2 0,-1 0 0,1 1 0,1 2 0,0 2 0,2 4 0,0 1 0,3 1 0,1 3 0,4 1 0,0 1 0,0 2 0,-1-5 0,-1 0 0,0-1 0,1 2 0,0 2 0,1 1 0,23 17 0,-5 2 0,18 13 0,-12-6 0,-4-3 0,-3-5 0,0 0 0,-2-1 0,-2-1 0,0-1 0,0-1 0,-3-3 0,3 4 0,-2-3 0,1 2 0,-1-1 0,1-2 0,-5-3 0,4 1 0,-3 0 0,4 1 0,1 1 0,0 1 0,-1-1 0,0 0 0,1 1 0,0 0 0,1 1 0,0 1 0,-1-2 0,0 2 0,-1-1 0,-1 1 0,0-2 0,0 0 0,0 0 0,3 1 0,0 1 0,1 1 0,-1 1 0,1-1 0,0 1 0,1 1 0,1 0 0,2 2 0,0 1 0,2 1 0,2 3 0,3 2 0,1 2 0,-1-1 0,1 2 0,1-1 0,-2-1 0,0 0 0,-2-1 0,-2-1 0,1 1 0,1 1 0,0 1 0,4 2 0,1 2 0,2 0 0,1 0 0,-4-4 0,-3-3 0,-6-5 0,-5-5 0,0 0 0,-8-6 0,-22-3 0,5-5 0,-57-26 0,16-3 0,-8-8 0,-27-17 0,-5-7 0,-5-3 0,1-1 0,12 6 0,7 4 0,21 15 0,7 3 0,-14-11 0,2 0 0,6 4 0,4 4 0,4 2 0,12 9 0,3 2 0,6 5 0,-3-1 0,-1-2 0,-2 2 0,2-1 0,6 5 0,5 5 0,6 4 0,2 4 0,8 7 0,2 26 0,8 14 0,7 26 0,5 12 0,8 8 0,3 1 0,0-2 0,0-16 0,-4-12 0,-2-11 0,-1-8 0,-1-5 0,-1-6 0,-2 0 0,1-1 0,0-1 0,-2-3 0,-2-4 0,-4-5 0,-4-3 0,-1-2 0,-17-16 0,-10-14 0,-17-19 0,-9-9 0,-7-8 0,-1-3 0,1 1 0,10 11 0,15 16 0,14 17 0,4 4 0,10 13 0,-5 1 0,11 20 0,5 15 0,8 17 0,9 11 0,2-2 0,4 3 0,-2-10 0,-4-11 0,-3-10 0,-9-16 0,-3-5 0,-5-6 0,1-3 0,-5-23 0,-4-3 0,-4-20 0,-3 9 0,1 5 0,3 10 0,8 10 0,12 6 0,17 18 0,23 16 0,12 13 0,7 6 0,-5-3 0,-17-10 0,-13-10 0,-15-9 0,-9-8 0,-11-5 0,-23-20 0,-20-12 0,-9-7 0,-3-3 0,-18-13 0,14 10 0,0-1 0,-9-12 0,-16-17 0,12 4 0,12 7 0,14 7 0,12 11 0,5 3 0,4 5 0,3 3 0,1 1 0,1 1 0,2 2 0,-1-2 0,1 1 0,4 3 0,1 4 0,5 6 0,1 7 0,2 1 0,0 1 0,-1-1 0,0-5 0,-3-3 0,0-3 0,-1-1 0,1 0 0,-2 1 0,0 0 0,2 8 0,-2-5 0,1 6 0,-3-3 0,-1-2 0,-2 2 0,-2-1 0,3 3 0,-2 0 0,1 0 0,3 3 0,0 0 0,5 5 0,0 0 0,-3 8 0,-1 3 0,-3 5 0,1 4 0,1 0 0,2 0 0,0-2 0,1-1 0,0-1 0,2-1 0,1 0 0,2-3 0,0-1 0,0-5 0,-1 5 0,0-5 0,-2 5 0,1-1 0,1 1 0,0-2 0,1 0 0,0-1 0,-1 0 0,-3 4 0,-1 2 0,0 4 0,-1 1 0,3-2 0,-1 0 0,1 0 0,-1-2 0,3-6 0,-1 4 0,2-1 0,-4 7 0,3-5 0,-3 4 0,2-2 0,-2 4 0,-2 1 0,1-1 0,1-2 0,0-1 0,-1 2 0,0 4 0,-2 3 0,-1 2 0,-1-1 0,0 3 0,1-3 0,0 1 0,2-1 0,0-4 0,0 1 0,1-2 0,-1-1 0,-2 3 0,0 0 0,-1 1 0,1-1 0,1 0 0,0 2 0,0 2 0,0 0 0,2 0 0,0-2 0,2-5 0,0-3 0,2-2 0,2-5 0,0-5 0,14-24 0,4-3 0,16-22 0,1 5 0,3-4 0,0-1 0,-3 5 0,-3 2 0,-2 3 0,-2 4 0,-3-1 0,-7 5 0,-3 2 0,-2 4 0,-1 4 0,-3 5 0,-2 5 0,-3 4 0,-7 25 0,-8 13 0,-7 32 0,-2 5 0,-1 18 0,1 3 0,2-3 0,4-8 0,5-27 0,5-16 0,1-17 0,3-13 0,1-4 0,3-24 0,8-22 0,8-23 0,14-29 0,6-6 0,2 0 0,-4 11 0,-12 31 0,-8 22 0,-8 16 0,-4 12 0,-3 8 0,-1 13 0,-1 14 0,0 11 0,0 22 0,0 23 0,3-20 0,3 20 0,3-40 0,2 6 0,0-13 0,-2-10 0,-2-9 0,-2-7 0,-2-3 0,21-50 0,-18 32 0,17-35 0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06.772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0 24575,'17'16'0,"-1"0"0,-7-7 0,-1 0 0,-2-3 0,-1 0 0,0-1 0,-1-1 0,1 2 0,1 1 0,0 0 0,2 2 0,-1-1 0,0 1 0,-1-2 0,0 0 0,1 0 0,0 0 0,0 0 0,0 1 0,0 0 0,-1 1 0,1-2 0,-3-2 0,1-2 0,1 2 0,1 0 0,1 3 0,-1-1 0,0-1 0,-1 1 0,1 0 0,0-1 0,-1 0 0,0 1 0,0-1 0,0-2 0,-1 1 0,0 0 0,-1 0 0,2 2 0,2 0 0,2 1 0,0 1 0,0-1 0,0 2 0,-1-1 0,-1 0 0,1 0 0,0 0 0,0 0 0,-1-1 0,-1-2 0,0 1 0,0 0 0,-1-1 0,2 1 0,5 5 0,-5-6 0,5 5 0,-5-5 0,2 2 0,0 2 0,-2-3 0,7 6 0,-9-7 0,10 8 0,-5-2 0,4 4 0,1 1 0,-1-1 0,-1-1 0,0-2 0,-1 1 0,0-1 0,0 0 0,2 2 0,-1-2 0,1 2 0,1 0 0,0-1 0,0 0 0,-2-1 0,0-1 0,-1-1 0,0 0 0,1-1 0,-1 0 0,0-1 0,0 0 0,1 0 0,-1-1 0,-1-1 0,-3-1 0,-5-2 0,-16-19 0,0 3 0,-16-17 0,15 15 0,-3-3 0,8 7 0,-2-2 0,1 3 0,1 0 0,1 1 0,3 3 0,0 0 0,-2 1 0,1 1 0,-2-2 0,3 2 0,0-2 0,-1-1 0,0-1 0,0 0 0,2 1 0,-3-2 0,0 1 0,-1 0 0,1 0 0,3 3 0,-2-1 0,0-1 0,-2-3 0,-2-2 0,2 1 0,-2-1 0,4 5 0,1-1 0,1 4 0,-2-4 0,0 2 0,-2-4 0,1 2 0,0 0 0,1 1 0,2 2 0,-3-1 0,0 2 0,-2-2 0,1 1 0,1 0 0,1 1 0,-2-3 0,0 1 0,-3-2 0,0 0 0,1 2 0,3-2 0,2 5 0,0-4 0,-1 2 0,-1-3 0,-2-1 0,1 1 0,1 1 0,2 1 0,-1 2 0,1-3 0,-4 1 0,-1-6 0,-3 0 0,2 1 0,3 3 0,3 2 0,1 0 0,-3-1 0,0 0 0,-3-3 0,1 1 0,0 0 0,2 1 0,1 2 0,2 1 0,-3-2 0,1 1 0,-2-3 0,1 2 0,-1 0 0,1 0 0,1 1 0,1 1 0,-2-2 0,1 2 0,-2-3 0,0-1 0,0 1 0,1 0 0,-1 2 0,2 1 0,0-2 0,0 1 0,1 0 0,-1 1 0,-2-2 0,-1-1 0,-1-2 0,1 2 0,0 2 0,3 1 0,0 1 0,-1 0 0,0-2 0,-2-1 0,1-1 0,0 1 0,-1 0 0,4 1 0,-2 2 0,3 0 0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06.792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0 24575,'14'25'0,"-3"-4"0,-4-12 0,-1-2 0,-1-3 0,-1 0 0,1 0 0,-1 2 0,1-2 0,0 3 0,0-4 0,1 3 0,0-3 0,0 0 0,-1 0 0,2 0 0,-2-2 0,4 1 0,-3-1 0,3 1 0,-3-2 0,0 2 0,1 1 0,0 0 0,-1 1 0,0 0 0,0 1 0,0 1 0,0 0 0,-1-1 0,0-1 0,-1 2 0,0-2 0,0 2 0,-1 0 0,0-1 0,1 1 0,1-1 0,1 1 0,-1-2 0,-1 1 0,2 0 0,-2-1 0,0 2 0,1-1 0,-1 1 0,1 0 0,0 0 0,1 0 0,-2-1 0,1 0 0,1 0 0,-3-1 0,3 4 0,-2-5 0,-1 2 0,5 2 0,-2-3 0,2 4 0,-2-2 0,0-1 0,-1 1 0,1-1 0,0-1 0,0 0 0,-1 1 0,0-1 0,0 1 0,0 1 0,0 0 0,1 0 0,0-1 0,0 0 0,-1-1 0,0 0 0,1 1 0,0 0 0,1 0 0,-1 1 0,-1 0 0,1-1 0,0 0 0,0 0 0,1-1 0,1 0 0,-1 0 0,1 0 0,-1 1 0,0-1 0,1 2 0,0-1 0,1-1 0,1 1 0,-1-1 0,1 1 0,-2-1 0,0 0 0,-3-2 0,1 3 0,-1 0 0,1-1 0,2 2 0,-3-1 0,0-1 0,1 2 0,-2-2 0,2 3 0,-1-3 0,2 2 0,0 0 0,-1-1 0,0 0 0,1 2 0,1 1 0,2 1 0,0-1 0,-3-2 0,0 0 0,-1 0 0,0 0 0,-2 0 0,-1 0 0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06.793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1 24575,'0'0'0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06.794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1 24575,'0'0'0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06.773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240 337 24575,'104'-3'0,"-32"-1"0,5-2 0,20-2 0,4-2 0,12-3 0,0-1 0,-18-1 0,-2 0 0,4-1 0,-2 0 0,-9 3 0,-2 0 0,1-1 0,-1 1 0,-3 0 0,-1 1 0,-3 2 0,-1-1 0,2 1 0,-2 0 0,-10 2 0,-2 1 0,57-7 0,-19 1 0,-20 2 0,4 1 0,-4 0 0,-4 1 0,-14 1 0,-32 4 0,-14 2 0,-14 1 0,-50 1 0,-27 0 0,8 1 0,-6 2 0,-10 2 0,-3 2 0,-8 3 0,-4 3 0,-11 3 0,-3 2 0,-8 4 0,-1 1 0,37-6 0,-1 0 0,0 0 0,0 2 0,-1 0 0,2-1 0,-27 8 0,3-1 0,13-3 0,2-1 0,10 0 0,3 0 0,13-3 0,3 0 0,-47 19 0,19-2 0,14-3 0,-8 5 0,7-2 0,7-1 0,16-8 0,16-9 0,10-4 0,11-5 0,8-3 0,4-2 0,4-3 0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06.774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596 1561 24575,'-15'8'0,"40"-12"0,37-15 0,20-8 0,-8 2 0,6-3 0,4-1-669,18-5 0,4-2 1,2 1 668,6-2 0,0 0 0,-4 3 0,-22 8 0,-3 2 0,-4 2 323,17-3 0,-7 3-323,-18 5 0,-5 3 331,25-6-331,-14 2 0,-33 5 0,-37 9 1029,-14 3-1029,-31 12 0,-67 27 0,9-3 0,-13 6 0,9-3 0,-6 3 0,-5 2-458,15-6 1,-4 2 0,-1 0 0,2 0 457,4-2 0,1-1 0,1 1 0,3-2 0,-17 9 0,4-2 0,5-1 0,-16 7 0,11-3 0,33-14 0,7-3 0,-30 15 0,46-24 0,40-12 0,42-16 0,17-9 0,15-8 0,5-1 0,11-5 0,5-1-133,-1-1 0,5-2 1,5-2-1,1 1 133,-9 3 0,3-1 0,1-1 0,0 1 0,-2 1 0,18-7 0,0 1 0,-2 0 0,-4 2-190,16-6 1,-3 1 0,-8 3 189,-23 9 0,-5 1 0,-6 3 0,3-2 0,-9 2 0,35-11 0,-70 19 0,-80 20 0,-24 15 0,-17 7 0,3 2 0,-8 3 0,-3 2 245,-16 8 1,-4 3-1,-1 1-245,25-8 0,-1 2 0,0 0 0,3-1 0,-18 8 0,2-1 0,5-1 197,17-6 1,3-2-1,5-1-197,-14 5 0,10-3 0,-16 6 0,57-18 0,90-31 0,21-12 0,17-8 0,0-1 0,9-4 0,5-3-77,-11 4 1,4-2 0,2-1 0,-1 0 76,-2 1 0,0 0 0,-1 0 0,-2 0 0,21-6 0,-4 0 0,-5 3 0,-21 7 0,-5 2 0,-5 2 0,8-4 0,-7 3 0,-12 5 0,-11 3 0,-13 1 0,-72 10 0,-42 17 0,-23 9 0,8 0 0,-9 3 0,-5 2-19,9-1 1,-5 1-1,-2 1 1,-1 2 18,-5 2 0,-3 1 0,2 1 0,2-1 0,13-4 0,1 1 0,3-2 0,3 0-13,-15 3 1,4-2 0,6-1 12,-12 3 0,11-3 0,-28 6 0,48-11 0,70-13 0,61-15 0,41-14 0,-16 6 0,8-2 0,2-1 453,11-2 0,2 0 0,-1 0-453,1-1 0,-1 1 0,-8 1 20,3 1 0,-11 3-20,-24 5 0,-8 2 0,10-6 0,-151 21 0,-13 9 0,-17 7 0,7 0 0,-8 4 0,-4 2-364,19-4 1,-5 3 0,1 0 0,4 1 363,-19 7 0,5 1 0,3-1 0,12-3 0,4-1 0,6-1 286,-9 3 0,13-1-286,-3 8 0,144-18 0,16-20 0,22-10 0,7-3 0,3-2 0,8-3 0,6-2 0,3-2-508,-8 2 1,5-3-1,3 0 1,-1-1-1,-3 0 508,-7 0 0,0-1 0,-1 0 0,-3 0 0,-3 1 0,7-2 0,-2 0 0,-4 1 0,-5 1 337,9-1 1,-5 1 0,-9 1-338,4-1 0,-10 1 0,-14 7 0,-25-1 0,-44 5 0,-70 22 0,-44 18 0,8-2 0,-12 5 0,-6 4-548,7-2 0,-6 3 0,-3 2 0,2 0 548,1 1 0,0 0 0,2 1 0,2 0 0,12-5 0,2 1 0,3-1 0,3-1 748,-10 4 1,4-1 0,7-3-749,-5 2 0,11-2 285,-19 16-285,167-52 0,14-14 0,21-9 0,7-4 0,-1 1 0,6-4 0,5-2 0,2 0-500,-9 1 1,4-1 0,2-1 0,-1 0 0,-2 0 499,-9 3 0,-1 0 0,-2 1 0,-2 0 0,-3 1 0,6-3 0,-3 2 0,-4 1 0,-2 1 732,16-4 0,-4 2 0,-13 3-732,-10 4 0,-21 2 111,-32-4-111,-112 41 0,-62 25 0,55-15 0,-8 3 0,-5 3 0,-4 2-513,3-1 0,-6 2 0,-2 2 0,0 0 0,3 0 513,7-1 0,1 1 0,2 0 0,1-1 0,3 0 0,-9 3 0,2-1 0,3-1 0,6-2 818,-6 2 0,7-2 0,7-3-818,-4 2 0,10-4 0,14-7 0,16-1 0,28-3 0,126-37 0,-31 2 0,13-5 0,4-1 0,-2-1 0,5-2 0,3-1 0,0 0 425,9-5 1,1-1-1,1 0 1,-3 0-426,-7 4 0,-2-1 0,-2 1 0,-3 1 0,12-4 0,-5 1 0,-6 3 0,10-4 0,-12 4 0,23-6 0,-59 13 0,-79 21 0,-28 13 0,-16 9 0,-6 3 0,-9 5 0,-5 3-409,6-2 1,-5 3 0,-2 2 0,0-1 408,-8 4 0,-1 1 0,0 0 0,2-1 0,9-4 0,2 0 0,1-1 0,4-1 378,-11 4 0,4-1 1,6-3-379,-10 5 0,10-4 0,23-9 0,8-3 0,-11 9 0,145-43 0,-9-7 0,16-8 0,7-1 0,1 0 0,6-2 0,5-2 0,0-1-168,8-2 1,2-2 0,2-1 0,2 0 167,-18 5 0,3-2 0,0 1 0,-1 0 0,-2 1 0,14-4 0,-1 2 0,-2 0 0,-4 1 0,-14 4 0,-3 0 0,-2 2 0,-3 0 12,16-4 1,-4 1-1,-16 4-12,19-10 0,-133 35 0,-31 16 0,-19 8 0,-3 3 0,-10 4 0,-8 4-577,-5 4 0,-9 3 0,-4 3 1,1 0 576,25-8 0,-2 0 0,1 1 0,0 0 0,1 0 0,-22 7 0,0 1 0,3-1 0,4-2 556,-13 5 0,6-1 0,11-5-556,3 0 0,15-6 0,-7 5 0,103-32 0,59-25 0,30-18 0,-17 8 0,5-3 0,2-1-219,14-5 1,3-3 0,-2 0 218,-7 2 0,-2 0 0,-3 1 0,24-11 0,-8 3 1228,-27 9 0,-10 3-1228,1-11 480,-138 20-480,-41 16 0,-25 9 0,45 1 0,-6 1 0,-4 2 0,-1 0-432,-11 1 1,-4 1-1,0 1 1,2 1 431,8-1 0,1 1 0,2 1 0,1 0 0,-23 5 0,2 0 0,12-1 351,9-2 0,7-1-351,-25 8 0,46-13 0,143-44 0,23-1 0,19-3 0,-17 8 0,8-2 0,2 1-167,-17 5 1,4 1-1,-1 0 1,-6 2 166,2 0 0,-4 2 0,-5 2 864,14-5 1,-9 2-865,-15 5 0,-11 2 0,-12-6 0,-117 22 0,-29 15 0,-20 8 0,12 1 0,-9 3 0,-1 2-299,27-5 1,-1 0 0,0 2 0,3-1 298,-24 8 0,3-1 0,6 0 0,18-5 0,5-1 0,5-1 343,-21 5 0,15-5-343,14-5 0,117-42 0,16-1 0,19-5 0,3-1 0,7-5 0,4 0 0,1-2-165,1 0 1,2-2 0,-5 3 164,23-9 0,-9 4 603,-31 10 0,-7 3-603,30-14 0,-86 20 0,-115 27 0,9 9 0,-12 5 0,4 2 0,-7 3 0,8-1 0,2-1 0,3 2 0,-28 9 0,10-2 0,13-6 525,1 1-525,69-15 0,118-34 0,0-2 0,10-3 0,7-3 0,2-2 0,0-1 0,-3 0 0,-16 6 0,-8 2 0,27-10 0,-40 8 0,-114 17 0,-20 13 0,-12 6 0,-22 2 0,-6 4 0,-8 1 0,1 2 0,15 2 0,6 0 0,18-4 0,5 0 0,-22 5 0,85-14 0,97-20 0,-21 4 0,7-2 0,10-2 0,-1-1 0,-11 1 0,-5 1 0,31-8 0,-37 6 0,-70 8 0,-68 6 0,9 3 0,-7 0 0,-10 0 0,0 2 0,7 0 0,4 1 0,-39 5 0,51 0 0,65-6 0,64-14 0,42-8 0,-51 7 0,-1-1 0,42-11 0,-36 7 0,-43 7 0,-71 6 0,-61 9 0,39 2 0,-1 0 0,-3 2 0,3 1 0,-38 10 0,36-6 0,44-5 0,106-19 0,-1-3 0,-11 1 0,-2-1 0,1-4 0,-27 8 0,-34 6 0,-39 8 0,-29 8 0,-15 7 0,2 3 0,21-4 0,22-4 0,19-7 0,21-3 0,20-5 0,12-2 0,1-2 0,-9 1 0,-12 0 0,-12 3 0,-44 1 0,4 0 0,-25 0 0,27 0 0,21 0 0,64-13 0,7-3 0,49-12 0,-39 5 0,-19 5 0,-46 10 0,-36 4 0,-26 4 0,-12 0 0,8 1 0,20 1 0,25-1 0,72-5 0,7-4 0,39-6 0,-33 0 0,-20 5 0,-27 4 0,-34 3 0,-11 2 0,-46 7 0,2 5 0,-10 4 0,17 0 0,31-7 0,27-4 0,35-3 0,41-11 0,39-11 0,-43 4 0,2-2 0,0-2 0,-2-1 0,-4 2 0,-3 0 0,44-12 0,-29 8 0,-22 6 0,-23 8 0,-15 3 0,-8 3 0,0 0 0,6-3 0,9-1 0,10-2 0,0 1 0,-4 2 0,-9 3 0,-13 1 0,-49 17 0,-32 15 0,13-7 0,-3 2 0,-1 3 0,0 0 0,-48 24 0,30-13 0,25-12 0,28-12 0,27-9 0,51-13 0,68-22 0,-9 0 0,6-3 0,-25 5 0,2 0 0,-7 1 0,6-1 0,-8 3 0,-5 1 0,-4 2 0,10-4 0,-3 3 0,31-9 0,-69 16 0,-71 17 0,-59 20 0,14-1 0,-6 4 0,-13 6 0,-1 3 0,2 1 0,2-1 0,10-5 0,5-1 0,-20 8 0,49-17 0,77-19 0,21-11 0,14-6 0,39-11 0,11-5 0,-26 7 0,3-2 0,0 0 0,-4 1 0,-1-1 0,-3 2 0,31-9 0,-9 3 0,-26 9 0,-9 2 0,31-8 0,-43 10 0,-48 12 0,-71 20 0,-10 5 0,-11 6 0,-16 4 0,-3 4 0,-4 2 0,2 0 0,22-6 0,10-2 0,-3 3 0,63-14 0,99-22 0,-15-4 0,8-3 0,22-6 0,4-3 0,2-2 0,-3-2 0,-18 5 0,-4 0 0,-7 2 0,-9 1 0,4 1 0,-54 6 0,-127 32 0,10 3 0,-9 3 0,24-6 0,-2 2 0,0 0 0,0 2 0,0 0 0,4 0 0,-19 6 0,9-3 0,-27 9 0,47-11 0,86-13 0,37-11 0,18-8 0,25-3 0,7-3 0,8-2 0,0-2 0,-9-1 0,-6 0 0,-26 4 0,-6 2 0,27-6 0,-53 7 0,-92 7 0,-21 7 0,-16 3 0,-28 5 0,-7 2 0,38-3 0,-1 2 0,2 0 0,-34 8 0,6 0 0,21-2 0,9-2 0,-14 3 0,30-5 0,119-23 0,12-5 0,8-1 0,-12 3 0,2-1 0,41-11 0,0 0 0,14-3 0,-55 12 0,-2 1 0,37-8 0,-70 14 0,-45 8 0,-50 11 0,-25 9 0,-1 4 0,18-2 0,36-9 0,62-12 0,72-18 0,-32 5 0,2-2 0,8-2 0,-3-1 0,35-15 0,-35 5 0,-46 6 0,-120 7 0,-3 9 0,-12 3 0,29 1 0,-2 0 0,0 0 0,-41 1 0,3 2 0,24 0 0,5 3 0,15 1 0,4 1 0,5-1 0,6 1 0,-12 3 0,94-9 0,75-11 0,-31 2 0,3-1 0,1-1 0,-1-1 0,42-9 0,-33 6 0,-28 5 0,-33 5 0,-57 2 0,-71 7 0,36 1 0,-8 3 0,-31 9 0,2 1 0,41-8 0,3 1 0,-14 7 0,10-2 0,17-6 0,10 1 0,52-6 0,58-10 0,49-12 0,-44 4 0,3-1 0,-2-1 0,-2 0 0,48-13 0,-32 9 0,-28 6 0,-26 5 0,-26 5 0,-34 2 0,-25 1 0,-16 5 0,1 2 0,14 5 0,33-5 0,31-3 0,58-15 0,12-5 0,3-2 0,22-6 0,-19 3 0,-6 0 0,-13 1 0,8-2 0,-31 8 0,-36 4 0,-53 9 0,-22 2 0,-11 2 0,12 2 0,27 0 0,34-2 0,42-4 0,31-7 0,20-5 0,-5-2 0,-22 1 0,-18 4 0,-31 5 0,-48 4 0,-9 7 0,-23 1 0,27 2 0,6 0 0,11-1 0,10-2 0,64-2 0,20-5 0,43-4 0,-18-4 0,-13-3 0,-21 1 0,-16 3 0,-23 4 0,-21 1 0,-25 3 0,-20 2 0,-11 3 0,3 2 0,16-2 0,26-2 0,89-13 0,5-5 0,-13 4 0,1 0 0,27-11 0,-32 6 0,-27 5 0,-43 6 0,-44 3 0,-34 4 0,-20 3 0,7 4 0,27 1 0,41-5 0,119-13 0,0-6 0,-8 1 0,2-2 0,20-9 0,-28 4 0,-28 7 0,-30 8 0,-29 2 0,-21 3 0,-12 1 0,-9 5 0,25-2 0,5 2 0,99-6 0,13-2 0,-13 0 0,3-2 0,-14 0 0,-3-1 0,39-4 0,-34 1 0,-22 3 0,-40 2 0,-48 4 0,-60 12 0,39-5 0,-3 2 0,1 2 0,1 0 0,-41 11 0,8 0 0,54-12 0,36 3 0,99-14 0,-19-3 0,6-3 0,12-1 0,1-2 0,-13-1 0,-4 0 0,-6-1 0,-4 0 0,26-3 0,-30 5 0,-33 2 0,-74 5 0,-55 4 0,33 1 0,-5 2 0,-5 2 0,1 1 0,13 1 0,4 0 0,-42 9 0,58-9 0,48-4 0,72-9 0,41-8 0,-49 3 0,1-1 0,55-12 0,-27 2 0,-33 5 0,-33 7 0,-35 2 0,-39 5 0,-20 0 0,-7 0 0,11 0 0,20 0 0,33 0 0,71-6 0,3 1 0,45-6 0,-38 1 0,-14 2 0,-15 0 0,-14 4 0,-12 2 0,-9 2 0,-3 0 0,-1 0 0,-22 0 0,5 0 0,-16 0 0,9 0 0,7 0 0,0 0 0,2 0 0,-1 0 0,0 0 0,-3 0 0,-3 0 0,-4 0 0,-2 0 0,0 0 0,1 0 0,6 0 0,4 0 0,5 0 0,1 0 0,-1 0 0,0 0 0,-4 0 0,1 0 0,-1 1 0,0 0 0,1 0 0,-1-1 0,0 0 0,-2 0 0,0 0 0,-1 1 0,-1 0 0,-2 1 0,-3-1 0,-3 0 0,-1 1 0,0 0 0,1 1 0,3-1 0,0 1 0,3 0 0,-5 1 0,3-2 0,-7 3 0,5-3 0,-2 0 0,5 0 0,4 0 0,5 0 0,2-1 0,0 2 0,2-3 0,24-2 0,4-3 0,27-5 0,-13 3 0,0 0 0,-10 2 0,-4 1 0,-5 0 0,-3 2 0,-2 0 0,1 0 0,0 1 0,2-1 0,1 0 0,1 1 0,0-2 0,1 1 0,1 0 0,-1-1 0,1 0 0,-1 1 0,-1 1 0,1-2 0,-3 2 0,1-1 0,-1 1 0,0 1 0,1 0 0,1 0 0,-2 0 0,0 0 0,-3 0 0,-2 0 0,1 0 0,1 0 0,1 0 0,2 0 0,-3 0 0,0 0 0,-1 0 0,-1 0 0,0 0 0,-1 0 0,0 0 0,1 0 0,-1 0 0,1 0 0,-2 0 0,1 0 0,0 0 0,4 1 0,2 0 0,1 0 0,-1 0 0,-2 0 0,-3 0 0,-3 0 0,1 0 0,-1 0 0,0 0 0,1 0 0,4 0 0,-6 0 0,10 0 0,-4 0 0,5 0 0,-6 0 0,0 0 0,-5 1 0,1-1 0,-1 0 0,-3-1 0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06.775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1 603 24575,'19'-13'0,"-3"2"0,-4 2 0,0 1 0,-2 0 0,0 1 0,-1 1 0,0 1 0,-1 1 0,0 0 0,-2 1 0,-1 0 0,2-1 0,-1 0 0,2-1 0,-2 0 0,-1 1 0,1-1 0,0 2 0,0 1 0,0-2 0,0 0 0,0 0 0,0-1 0,1 1 0,1 0 0,-1 0 0,-1 2 0,0-1 0,-1 1 0,2-2 0,0 1 0,0-2 0,3 0 0,-4 3 0,5-3 0,-8 5 0,6-4 0,-5 2 0,4-1 0,0-1 0,-1 1 0,1 0 0,-2 1 0,1-1 0,0 0 0,0 1 0,-1-2 0,0 2 0,-1-1 0,2-1 0,0 1 0,-1 0 0,2 0 0,-4 0 0,4 0 0,-2 0 0,-1 0 0,2 0 0,-2 1 0,1-1 0,2-1 0,-1 1 0,1 0 0,-2 2 0,0-1 0,2-1 0,-1 0 0,1-1 0,-2 2 0,0 1 0,1-2 0,0 1 0,1-1 0,-1 0 0,1 0 0,-1 1 0,-1 1 0,0 0 0,0-1 0,1 1 0,0-2 0,-1 2 0,2-1 0,-1 0 0,2 0 0,-1-1 0,2 1 0,0-1 0,0 1 0,0 0 0,-2 1 0,-1-1 0,-2 1 0,2 0 0,2-1 0,1 0 0,1-1 0,0 1 0,-1 0 0,-2 1 0,0 1 0,-4-1 0,7-1 0,-4-1 0,5 0 0,-1 0 0,0 2 0,0-1 0,-1 0 0,1 1 0,-2-1 0,-1 0 0,-1 1 0,-1 1 0,0-1 0,2-1 0,0-1 0,1 1 0,0 0 0,0-1 0,0 1 0,1-1 0,0 0 0,2 0 0,-1 0 0,-2 1 0,4-3 0,-2 1 0,2 0 0,-2 0 0,-2 2 0,2-1 0,-1 0 0,-1 0 0,1 0 0,-1 0 0,1 0 0,0 0 0,-2 0 0,0 1 0,-1-1 0,3 0 0,2-1 0,1 0 0,1-1 0,-3 2 0,1-2 0,-3 3 0,2-2 0,-1 2 0,6-2 0,3-1 0,-1 2 0,-3-1 0,-6 2 0,1 0 0,1 0 0,-1-1 0,1 0 0,-1 1 0,-1 0 0,1 0 0,0 0 0,0 0 0,2 0 0,-2 0 0,0-1 0,1 1 0,3 0 0,-4-1 0,3 1 0,-5 0 0,2 0 0,1 0 0,0 0 0,-1 0 0,1 1 0,2-3 0,-4 4 0,7-4 0,-5 2 0,5-1 0,0 0 0,-3 1 0,1 0 0,1-2 0,-1 1 0,-1 0 0,0 0 0,3 0 0,3 0 0,2 0 0,0 0 0,-4 1 0,3 0 0,6-1 0,-7 1 0,12-1 0,-10 1 0,8-1 0,2 0 0,0 1 0,3 0 0,0 1 0,1-1 0,4 0 0,7 1 0,-15 1 0,15 0 0,-13 0 0,5 0 0,-5 0 0,-7 0 0,-14 0 0,-1 0 0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06.776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912 1054 24575,'22'0'0,"-4"0"0,-6 0 0,-1 1 0,1 1 0,0 2 0,-3 0 0,-1 0 0,0-1 0,0 0 0,2 0 0,4 1 0,1-1 0,1 1 0,-2-2 0,-4 1 0,-1-1 0,-3 0 0,0 1 0,0-1 0,1 2 0,0-3 0,0 2 0,2 1 0,-1-1 0,4 2 0,-1-2 0,-1 1 0,-2-1 0,-1-1 0,-2 0 0,3-1 0,-3 1 0,3 0 0,-3 0 0,1-1 0,2 3 0,-2-1 0,3 2 0,2 1 0,1 1 0,1-1 0,-2-1 0,-4-2 0,-1-1 0,-1-1 0,3 1 0,-1 0 0,1 0 0,-2 0 0,1 0 0,-1 0 0,2-1 0,-2 0 0,2-1 0,-1 0 0,0 0 0,1 0 0,1 0 0,1 0 0,2 0 0,1-2 0,1 0 0,0-1 0,0-1 0,-3 1 0,-1 0 0,-3 0 0,-2 2 0,2-4 0,-3 3 0,3-3 0,-1 1 0,0 0 0,1 0 0,-2 0 0,0 1 0,3-2 0,-4 1 0,4 0 0,-3 1 0,3-1 0,0 1 0,-1 1 0,1 0 0,-3 0 0,1-1 0,2-1 0,-1 1 0,1-1 0,-3 2 0,-25 6 0,11-2 0,-20 3 0,18-3 0,2 1 0,0 0 0,1 0 0,2-1 0,0 0 0,0-1 0,0 0 0,-3 2 0,2-2 0,-2 2 0,5-1 0,-3 0 0,0 0 0,1 0 0,-2-1 0,3 1 0,-1 0 0,-4 1 0,-1-1 0,-3 2 0,2-1 0,0-1 0,-2 0 0,7 0 0,-6 1 0,2-1 0,-1 1 0,-3-1 0,4 0 0,0 1 0,-1-1 0,0 1 0,-2-1 0,-1 1 0,1-1 0,2 0 0,1-1 0,2-1 0,1 0 0,-2 1 0,0 0 0,-2 0 0,-1 0 0,3-1 0,0 0 0,2 0 0,1 0 0,1 0 0,0-6 0,2 2 0,-1-6 0,3 4 0,1 0 0,-1-2 0,0 1 0,-1-1 0,1 2 0,-1 0 0,1-1 0,0-1 0,-1-1 0,0-1 0,0 1 0,-1-1 0,1 2 0,0 1 0,-1 0 0,0 1 0,0 0 0,1 0 0,-3-1 0,3 3 0,-2-2 0,0 1 0,2 1 0,-4-3 0,4 2 0,-1-1 0,-1 1 0,0 0 0,1 0 0,-1 0 0,0-1 0,0 1 0,0 0 0,0 0 0,1 0 0,-1 1 0,-1 0 0,1-2 0,-1 1 0,0-3 0,0 2 0,0 0 0,-1-1 0,0 2 0,-1-1 0,1 0 0,0-1 0,-1 1 0,3 1 0,-3-1 0,1-1 0,0-1 0,0-1 0,1 2 0,-2-1 0,1 0 0,-1 0 0,1 1 0,1-1 0,0 1 0,0 0 0,0 0 0,0 1 0,0 0 0,0 0 0,0 0 0,0-1 0,-1-1 0,-1 0 0,-1-1 0,-1 0 0,0-2 0,-1-1 0,0 0 0,0-1 0,0-1 0,0-1 0,-1 1 0,2 1 0,-1 0 0,2 1 0,-1 2 0,0-1 0,0 1 0,-1-1 0,1 0 0,0 1 0,1-1 0,-1 1 0,0-1 0,-1 1 0,-1-2 0,1 0 0,-1-1 0,-2-6 0,3 7 0,-6-10 0,3 5 0,-8-9 0,-4-8 0,-7-4 0,-7-6 0,-2 5 0,-16-4 0,-13-1 0,-14-5 0,31 19 0,11 8 0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06.777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995 708 24575,'75'0'0,"0"-1"0,13 0 0,6 3 0,24 6 0,6 6-483,-36 0 0,2 2 1,0 4 482,6 4 0,0 3 0,-1 3 0,-6 1 0,-1 2 0,-1 2 0,1 0 0,-1 2 0,0 0 0,-4-1 0,-1 2 0,-1-1 0,-4-1 0,0 0 0,-1 0 0,1 1 0,0 0 0,-1-1 28,29 15 0,-2-1-28,-3-2 0,-2-1 169,-7-3 1,-3-2-170,-11-5 0,-3-2 0,-7-4 0,-3 0 0,44 23 725,-19-6-725,-18-7 328,-25-14-328,-15-8 0,-14-8 0,-7-4 0,-79-42 0,5 0 0,-11-7 0,-12-5 0,-12-5 0,-3-3-582,15 9 0,-2-1 0,-2-1 0,-2-2 582,-13-5 0,-2-1 0,-3-1 0,-1 0 0,16 7 0,-2 0 0,-1-1 0,0 1 0,0 0-481,-1 0 0,1-1 0,-1 1 0,0 0 0,-1 1 481,-2-2 0,-1 0 0,1 1 0,0 0 0,3 3 0,-13-6 0,2 2 0,3 2 0,2 3-179,13 6 0,2 3 0,2 1 1,2 3 178,-13-3 0,3 4 0,4 2 0,-21-2 0,7 5 0,14 6 0,7 3 963,18 5 1,7 3-964,-21-1 2590,26 3-2590,28 5 931,14 2-931,14 0 0,52 3 0,11 7 0,16 6 0,10 0 0,12 4 0,6 3-583,-6-1 1,5 4 0,4 0 0,3 3 582,-12-3 0,4 2 0,1 0 0,0 2 0,1 0 0,1 2 0,2 0 0,-1 2 0,0-1 0,-3 2 0,-6-2 0,-1 0 0,-2 1 0,-2 0 0,-4 0-165,5 2 0,-3 0 0,-4-1 0,-3 0 165,8 5 0,-6-2 0,-6-1 0,6 5 0,-9-2 0,-20-10 0,-4-2 0,42 18 0,-52-24 2244,-6-6-2244,-26-10 745,1 1-745,-6-2 0,-5-2 0,-3-1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09.474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0 256 24575,'80'0'0,"25"0"0,-29 0 0,7 0 0,17 0 0,7 0 0,-18 0 0,5 0 0,1 0-421,9 0 0,3 0 0,0 0 421,3 0 0,1 0 0,-1 0 0,-1 0 0,-1-1 0,-1-1 0,-8-2 0,-2-1 0,1-1 0,1-1 0,0-2 0,-1-1 0,1-1 0,-1-2 0,2 0 0,4-2 0,2 0 0,0 1 0,3 0 0,0 0 0,1 1 0,1 0 0,0 0 0,0 2 0,-1 1 0,-1 1 0,-3 1 0,-11 1 0,-4 2 0,-2 1 154,26-1 0,-7 2-154,-22 2 0,-7 1 0,31 0 0,-34 0 0,-37 0 0,-20 0 0,-10 0 0,-6 0 0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06.778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1589 773 24575,'30'-14'0,"74"12"0,6 17 0,20 10 0,-40-7 0,5 2 0,6 4 0,1 1-656,-3 2 1,3 2-1,2 2 1,1 1 0,0 1 255,2 2 1,2 1 0,-1 1 0,0 1 0,-3 0 399,-4-1 0,-2 0 0,-1 1 0,-2-1 0,-2 1 115,10 5 0,-2 0 1,-4 0-1,-5-2-115,4 2 0,-6-1 0,-4-1 542,22 11 1,-9-3-543,-25-11 0,-8-3 0,13 8 0,-32-15 2689,-33-17-2689,-29-13 1038,-46-22-1038,-19-8 0,-19-8 0,-1 0 0,-11-4 0,-9-2-656,21 10 1,-6-1-1,-6-2 1,-3 0 0,-2-1 404,18 7 0,-3 0 0,-2-2 0,-3 1 0,0 0 1,-1-1-1,-1 1 251,-9-2 0,-1-1 0,-3 1 0,0 0 0,1 0 0,0 0 0,2 1-366,5 2 0,1 0 0,0 1 0,1 0 0,1 1 0,3 0 0,1 0 366,-2 0 0,0 0 0,2 1 0,3 0 0,4 2 0,4 1-141,-14-4 0,5 2 1,5 1-1,7 2 141,3 0 0,6 2 0,4 0 0,-20-6 0,9 2 0,-17-7 3276,37 9-2537,110 36-739,28 12 0,21 9 0,-8-2 0,12 4 0,4 2 0,-7-1 220,5 0 0,-5 0 0,14 5-220,-6-2 0,12 4 0,8 3 0,4 2 0,-1 0 0,-6-3-420,-11-4 1,-2 0-1,-1-1 1,0 0-1,0 1 1,3 0 419,7 4 0,2 0 0,2 1 0,-1 0 0,-2-1 0,-2 0 0,-10-4 0,1 0 0,-1 0 0,-3-1 0,-6-1 0,-7-3-40,25 10 1,-11-3 0,-8-2 39,10 5 0,-9-3 0,-17-9 0,-12-1 0,-13 9 2187,-134-26-2187,11-16 0,-16-6 0,-8-3 0,-3-1 0,-9-3 0,-4-1 0,-1-2 319,12 2 1,-3-2-1,-1 0 1,0-2-1,0 1-319,2-2 0,-2 0 0,2 0 0,1-1 0,5 2 0,-4-2 0,3 0 0,4 1 0,6 1 16,-1-1 1,6 2 0,5 0-17,-19-4 0,9 1 0,23 6 0,10 1 0,1-9 0,155 23 0,-7 11 0,19 8 0,8 2-494,-9 0 0,6 2 0,3 2 0,2 1 494,-15-2 0,2 2 0,1 0 0,-1 1 0,-3 0 0,14 4 0,-3 0 0,-2 1 0,-7-2 0,10 5 0,-6-1 0,-7-2 968,19 6 1,-12-3-969,-39-10 0,-8-3 99,33 12-99,-116-32 0,-52-20 0,-30-13 0,-6-1 0,-15-4 0,-7-4-536,30 10 0,-5-1 1,-3-1-1,-2-2 0,0 1 536,11 3 0,-1-1 0,-2-1 0,0 0 0,1 1 0,1 0 0,-14-3 0,0-1 0,1 1 0,3 1 0,3 0 0,-7-1 0,3 0 0,4 2 0,5 1 601,-7-2 1,6 1-1,7 4-601,-8-3 0,11 4 0,25 6 0,8 3 0,-4-5 0,139 23 0,-6 10 0,15 5 0,9 4 0,13 4 0,11 3 0,7 3 0,5 2-187,-20-4 0,6 2 1,4 2-1,1 1 1,1 1-1,-3-1 187,0 2 0,1 0 0,0 0 0,-1 1 0,-2 0 0,-3-1 0,-11-3 0,0 0 0,-3-1 0,-1 1 0,-3-2 0,-3 0-198,21 7 1,-3 0-1,-6-2 1,-9-3 197,-8-1 0,-8-3 0,-3 0 0,22 7 0,-10 0 0,14 14 0,-161-38 0,-16-15 0,-22-10 0,-10-3 0,15 3 0,-8-3 0,-6-1 0,-2-2 0,-1 0 241,4 0 1,-2 0 0,-3-2-1,0 0 1,0 0 0,1 0-242,4 1 0,-1-1 0,1 0 0,1 0 0,2 1 0,3 0 0,-27-8 0,3 1 0,5 1 0,7 0 0,-4-2 0,7 1 0,8 1 480,-9-5 0,13 0-480,18 7 0,32 1 0,89-6 0,27 21 0,33 10 0,11 4 0,-11 1-763,-2 0 1,-4 2-1,14 3 763,-7 1 0,14 1 0,9 2 0,2 3 0,-3 0 0,-11 2 0,-10 3 0,-6 1 0,-3 2 0,0 1 0,3-1 0,9 2 0,1 0 0,2 1 0,-3 0 0,-3 0 0,13 3 0,-2 0 0,-6 0 0,-9-2 0,-13-3 0,-9-1 0,-6-1 0,6 0 0,-13-3 2266,-7-1-2266,-104-33 0,-38-12 0,2 1 0,-10-4 0,-7-1-532,-1 0 0,-6-2 0,-4-1 0,0 0 532,-9-3 0,-2 1 0,0-1 0,3 2 0,15 4 0,3 1 0,1 1 0,3 0 596,-20-4 1,2 0-1,8 2-596,-14-4 0,13 3 0,-14-6 0,53 6 0,109 24 0,37 7 0,4 1 0,13 2 0,6 4-462,0 1 1,7 4 0,3 1 0,0 2 461,4 1 0,2 1 0,-1 3 0,-3 0 0,-11 1 0,-2 2 0,-2 0 0,-7 1 669,6 2 0,-6 1 0,-7 0-669,12 4 0,-10-1 262,-17-6 0,-15-2-262,-31-1 0,-136-37 0,24-3 0,-15-6 0,-8-3-575,2 1 0,-8-2 1,-5-2-1,0-1 575,17 5 0,-3-2 0,-1 0 0,0 0 0,3 0 0,-18-5 0,0 1 0,3-1 0,4 2 333,17 5 1,2 0-1,4 1 1,4 0-334,-3-2 0,5 2 0,5 0 55,-11-3 1,8 1-56,13 7 0,18 0 0,39-3 0,70 16 0,42 11 0,5 4 0,16 4 0,9 5-166,-25-2 1,7 3 0,4 2 0,2 1 0,-2 0 165,4 3 0,2 0 0,0 2 0,-2 1 0,-3 0 0,-11-1 0,-1 1 0,-2 0 0,-4 0 0,-3 0 72,4 1 0,-4 0 0,-4 0 0,-7-2-72,34 12 0,-11-4 0,-21-5 0,-10-5 0,-4-3 0,-178-65 0,12 9 0,-22-6 0,-9-1-558,26 8 0,-6-1 1,-5-1-1,-2 0 0,1 1 558,-4-2 0,-3 0 0,1 1 0,0 0 0,3 2 0,11 3 0,1 2 0,1 1 0,4 1 0,3 1 601,-2 0 1,4 2 0,4 1-1,5 1-601,-39-9 0,12 3 111,20 6 1,16 1-112,21-3 0,109 29 0,48 13 0,-17 0 0,14 4 0,8 3 0,2 1-530,-2 0 0,4 2 0,4 1 0,2 2 0,0 1 530,-12-3 0,2 2 0,2 1 0,-1 0 0,-2 0 0,-3 0 0,8 2 0,-1 1 0,-3 0 0,-4-1 0,-4 0 604,1 1 0,-4-1 0,-5 0 1,-5-2-605,3 1 0,-6-1 0,-8-3 211,-4 0 1,-9-3-212,19 9 0,-80-31 0,-45-15 0,-50-21 0,-10-2 0,1 0 0,-11-3 0,-7-3 0,-1 1 177,11 4 0,-4 0 1,-1-1-1,-1 0 1,1 1-178,1 1 0,-2-1 0,2 1 0,2 2 0,6 2 0,1 2 0,3 1 0,5 3 0,6 1 101,-1 1 1,7 2-1,4 1-101,-18-4 0,8 1 0,15 7 0,27-2 0,47 5 0,68 17 0,48 17 0,-27-5 0,15 3 0,8 3 0,-1 0 0,-11-2-623,15 2 1,-7-2 0,10 6 622,-20-3 0,11 4 0,6 2 0,-1 1 0,-5 0 0,-12-2 0,24 10 0,-13 0 0,3 1 0,-16-6 0,4 1 0,-2 1 0,-1-1 699,20 8 0,-2 0 0,-14-4-699,-13-4 0,-17-3 94,-14 6-94,-109-34 0,-16-16 0,-21-10 0,-8-3 0,-2 0 0,-9-3 0,-5-2 0,-1-1-505,12 3 1,-3-1 0,-1-1 0,-1 0 0,2 0 504,0 0 0,-1-1 0,0 1 0,3 0 0,5 2 0,-1 0 0,3 0 0,4 1 0,5 2 600,-5-2 0,6 1 0,5 2-600,-19-5 0,11 3 0,-16-7 0,52 10 0,156 35 0,-41-4 0,6 2 0,33 6 0,16 7 0,-19 1 0,10 5 0,6 3 0,0 0 101,5 3 0,3 1 1,0 1-1,1 1-101,-19-7 0,0 1 0,1 1 0,-2-1 0,-4 0 0,12 4 0,-1 0 0,-7-2 0,-13-2 15,5 2 0,-15-3-15,17 7 0,-46-16 0,-72-26 0,-37-15 0,-19-9 0,-4 0 0,-11-5 0,-7-2-498,2 2 1,-6-3 0,-4 0 0,-2-1 497,12 6 0,-2-1 0,-2-1 0,1 1 0,2 1 0,-18-5 0,1 1 0,2 1 0,3 1 0,13 5 0,2 1 0,2 2 0,5 1 642,-7-2 0,4 2 0,6 1-642,-14-3 0,9 2 0,16 5 0,11 1 0,11-2 0,85 19 0,84 26 1113,-31-4 1,2 2-1114,-17-4 0,-1 1 121,9 4 1,-6 0-122,-1-3 0,-6-1 0,-64-14 0,-79-25 0,15 3 0,-7-3 0,-22-6 0,-4-2 0,-3-2 0,-1 1 0,9 2 0,1 2 0,7 1 0,4 2 0,15 4 0,4 1 0,-36-9 0,21 8 0,23 8 0,10 6 0,3 3 0,1 1 0,-8 3 0,21-1 0,-3 5 0,19 1 0,4 4 0,38 11 0,62 16 0,-21-12 0,6 2 0,5 1 0,1 0 0,0 1 0,-4 1 0,-12-6 0,-5 0 0,34 17 0,-26-7 0,-69-17 0,-71-13 0,3-9 0,-5-4 0,-47-2 0,38-2 0,2-2 0,-14-7 0,-8-4 0,47 10 0,57 5 0,28 9 0,40 0 0,-18 0 0,-10-1 0,-37-9 0,-53-16 0,-40-16 0,26 14 0,-3-1 0,-2 0 0,0 1 0,3 1 0,2 2 0,-38-19 0,26 12 0,15 6 0,18 8 0,9 4 0,4 2 0,4 3 0,1 1 0,3 1 0,3 1 0,1 0 0,4 0 0,1 2 0,2 0 0,2 0 0,0 0 0,17-4 0,-5 3 0,12-2 0,-7 5 0,-2 0 0,-3 1 0,-1 1 0,3 0 0,-1 0 0,3 0 0,-2 0 0,-1 0 0,-2-1 0,1 0 0,-1 0 0,3 0 0,0 1 0,2 0 0,-5 0 0,2 0 0,-2 0 0,1 0 0,3 0 0,-3 0 0,0 0 0,-1 0 0,1 0 0,-1 0 0,-32 0 0,3-1 0,-29-2 0,20 0 0,6 0 0,7 1 0,9 0 0,4 0 0,1-2 0,-1 1 0,-4-3 0,-1 1 0,2 1 0,1 0 0,3 2 0,24-2 0,-8 3 0,21-1 0,-14 3 0,1 1 0,-3 1 0,-1 1 0,-2-2 0,-2 0 0,1 0 0,0 0 0,-1-1 0,1 2 0,-5-3 0,1 2 0,-3-2 0,1 0 0,4 0 0,0 0 0,1 0 0,-3 0 0,-1 0 0,-2 0 0,4 0 0,0 0 0,2 0 0,-1 0 0,-3 0 0,0 0 0,-2 0 0,3 0 0,-2 0 0,1 0 0,-1-2 0,1 2 0,0-2 0,2 2 0,-2 0 0,1 0 0,-2 0 0,0 0 0,3 0 0,1 0 0,4 0 0,-1 1 0,2-1 0,-3 2 0,-2-1 0,-2 1 0,-30-1 0,11 0 0,-21-1 0,13 0 0,-1 0 0,3 0 0,-1 0 0,9 0 0,2 0 0,1 0 0,-4 0 0,0 0 0,-3 0 0,6 0 0,0 0 0,2 0 0,-2 0 0,-3 0 0,-3 0 0,-1 0 0,1 0 0,2 0 0,0 0 0,-1-2 0,-2-1 0,-1-1 0,-3-3 0,9 5 0,-1-2 0,8 2 0,19-5 0,-6 4 0,16-3 0,-10 6 0,-3 0 0,-1 0 0,-3 0 0,-1 0 0,-1 0 0,0 0 0,0 0 0,-1 0 0,0 0 0,-1 0 0,0 0 0,2 0 0,-2 0 0,3 0 0,-4 0 0,2 0 0,0 0 0,1 0 0,0 1 0,1 0 0,-3 0 0,2 0 0,-4-1 0,6 0 0,-5 1 0,4 0 0,-1 0 0,0 0 0,0 0 0,-1 0 0,1 0 0,0 0 0,0 0 0,2 0 0,-2 0 0,-1 0 0,0 1 0,0 0 0,2-1 0,0 1 0,0-1 0,0 1 0,-2-1 0,-1 0 0,2 1 0,-3-1 0,3 1 0,0 0 0,3 0 0,2 1 0,0 0 0,-3 0 0,0 0 0,-3-1 0,-1-1 0,0 0 0,2 0 0,0 2 0,2-2 0,-2 0 0,0 0 0,-3 0 0,2 0 0,2-1 0,5 1 0,2-1 0,-1 1 0,-1 0 0,-3 0 0,1 0 0,1 1 0,-5-2 0,4 1 0,-2 0 0,3 1 0,1 0 0,1 0 0,-1 0 0,0 0 0,0 1 0,2-1 0,0 0 0,0 0 0,-1 1 0,-2-1 0,2-1 0,1 2 0,1 1 0,2-1 0,1 1 0,0-2 0,1 1 0,-1 0 0,1 0 0,-1 0 0,1 1 0,-1-1 0,0 1 0,1-1 0,-1 0 0,0 1 0,1-1 0,0 0 0,2 1 0,1 0 0,2 1 0,-2-1 0,0 0 0,0-1 0,-2 1 0,3 0 0,-1 1 0,-2 0 0,0 0 0,-1 0 0,-1-1 0,2 1 0,1 1 0,-1 0 0,0 1 0,4 1 0,-11-3 0,13 3 0,-7-2 0,11 3 0,-9-3 0,8 2 0,-8-2 0,6 2 0,1 1 0,2-1 0,-14-3 0,12 4 0,-10-3 0,6 3 0,4 1 0,-4-2 0,-1 0 0,-3-1 0,0-1 0,-2 1 0,1 0 0,0 0 0,-2 0 0,-1 0 0,3 0 0,-6-2 0,7 3 0,-4-1 0,2 1 0,3 2 0,-2 1 0,-1 0 0,3 1 0,-1-1 0,1 0 0,0 0 0,1 0 0,-2 0 0,0-1 0,-1 0 0,0 2 0,-1-1 0,2 1 0,1 0 0,1-2 0,1 2 0,0-1 0,5 1 0,2 2 0,3 1 0,3 2 0,1 0 0,3 0 0,0 0 0,2 1 0,1 1 0,3 2 0,5 3 0,6 6 0,9 5 0,3 6 0,-2 0 0,-5 2 0,-7-4 0,-8-3 0,-5-2 0,-10-10 0,-9-5 0,-4-4 0,-5-4 0,-3-2 0,-6-4 0,-4-3 0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06.779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1 24575,'23'0'0,"1"0"0,-5 0 0,3 0 0,-1 0 0,0 0 0,-2 0 0,-3 0 0,-1 0 0,-3 0 0,-2 0 0,-1 0 0,1 0 0,-2 0 0,0 0 0,-2 0 0,0 1 0,1 0 0,0 0 0,0 0 0,-1 0 0,2 1 0,-3-1 0,3 0 0,-2 1 0,1-1 0,1 1 0,1 0 0,0 1 0,0 0 0,-1 0 0,0-1 0,-1 0 0,0 0 0,1 0 0,0 0 0,1 0 0,0 0 0,0 0 0,-1-1 0,1 1 0,1 0 0,1 0 0,0 1 0,0-1 0,1 1 0,-2-2 0,6 2 0,-1-1 0,1 0 0,-1 0 0,-4 0 0,0-2 0,-1 2 0,1-1 0,1 0 0,1 0 0,-2 0 0,-1 0 0,-2 0 0,-1 0 0,0 0 0,2 1 0,1 1 0,0 0 0,0-1 0,-2 1 0,1 0 0,-1-1 0,2 1 0,-5-1 0,2-1 0,-2 1 0,2 0 0,0 1 0,0-1 0,0 0 0,0 0 0,0 0 0,2-1 0,-1 2 0,1-1 0,-2 0 0,1 0 0,-1 0 0,1 0 0,0 1 0,1-1 0,0 0 0,-1 1 0,1-1 0,2 0 0,-1 1 0,1 0 0,0 0 0,0-1 0,1 1 0,-3-1 0,1 0 0,-1 0 0,0 1 0,0-1 0,2 0 0,-1 1 0,0 0 0,1 0 0,-1 1 0,1 0 0,-2-2 0,-2 0 0,1-1 0,2 2 0,3 0 0,0 1 0,-3-1 0,-1 0 0,-2-1 0,1 0 0,0 0 0,-1 0 0,1 1 0,0-1 0,-1 2 0,2-1 0,0 0 0,2 0 0,0 0 0,1 1 0,-1 0 0,2 1 0,-6-3 0,4 2 0,-2-1 0,2 0 0,0 1 0,-3-1 0,1 0 0,-2 0 0,1 0 0,2-1 0,-1 1 0,0 0 0,0-2 0,0 1 0,1 0 0,-2 0 0,1 0 0,-3 0 0,2 1 0,0-1 0,0 0 0,2 1 0,0-1 0,2 1 0,-2 0 0,-2-1 0,-1 0 0,-1-1 0,2 0 0,-2 1 0,4 0 0,0 1 0,0 0 0,2 1 0,-1 0 0,-2-1 0,0-1 0,-2 0 0,0 0 0,0 0 0,-2 1 0,6 0 0,0 1 0,3 0 0,-1 0 0,-3-1 0,-1 1 0,0-1 0,0 0 0,-2-1 0,-1 0 0,0 1 0,2-1 0,0 0 0,0 1 0,0-1 0,0 1 0,0 0 0,2 0 0,-2-1 0,1 1 0,-1 0 0,0-1 0,0 2 0,1 0 0,-1-1 0,0 0 0,-1-1 0,-2 0 0,4 1 0,-2-1 0,4 2 0,-4-3 0,2 2 0,-2 1 0,3 0 0,1 0 0,-2 0 0,3 1 0,-1 0 0,1 0 0,-4-2 0,3 1 0,-2-1 0,2 1 0,0 0 0,-1-1 0,-1 1 0,0-2 0,-2 1 0,-1-1 0,0 0 0,1 1 0,0-1 0,2 2 0,2 1 0,3 0 0,1 0 0,1 0 0,0 0 0,-1-1 0,-7 0 0,4-1 0,-5 0 0,2 1 0,1 0 0,0-1 0,1 1 0,0 0 0,1 0 0,-1-1 0,1 1 0,0 0 0,-1-1 0,-2 0 0,-1 0 0,0 0 0,-1-1 0,1 1 0,0 0 0,0-1 0,-1 2 0,2 0 0,1 0 0,1 0 0,1 1 0,-1-1 0,1 1 0,0 0 0,-1-1 0,0 0 0,2 2 0,-6-3 0,6 2 0,-1-2 0,7 3 0,-5-2 0,2 1 0,-5-2 0,1 1 0,0 1 0,0-1 0,1 1 0,2 1 0,-1 1 0,-1-1 0,0 0 0,-5-2 0,5 3 0,-2-2 0,5 2 0,2 2 0,0 0 0,0 0 0,-1 0 0,0 0 0,1 1 0,2 1 0,3 2 0,2 1 0,2 1 0,2 2 0,2 0 0,-3-1 0,-7-3 0,-2-3 0,-1 2 0,4 2 0,2 1 0,4 6 0,-11-9 0,14 12 0,-4-4 0,9 6 0,4 2 0,-6 0 0,3 1 0,1 2 0,-2-1 0,-4-2 0,-7-7 0,-7-5 0,-6-6 0,-4-3 0,-4-4 0,-2-1 0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06.789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0 24575,'4'37'0,"9"1"0,13 5 0,9 3 0,4 4 0,11 10 0,-17-24 0,15 20 0,-17-24 0,5 7 0,0 1 0,-5-6 0,0-1 0,1 6 0,1 0 0,5 2 0,9 7 0,5 0 0,4 3 0,2 1 0,-7-6 0,5 3 0,-1 4 0,-2 4 0,4 3 0,-9-3 0,-1-3 0,-7-3 0,9 11 0,-24-26 0,26 29 0,-13-16 0,14 14 0,5 4 0,-9-9 0,3 5 0,-4-5 0,0 4 0,0 0 0,0 1 0,6 7 0,-2-5 0,4 1 0,9 5 0,-23-27 0,21 22 0,-16-13 0,11 12 0,-3-1 0,-16-21 0,-11-12 0,-10-10 0,-7-9 0,-4-3 0,-2-5 0,1 1 0,2 0 0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06.790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1 664 24575,'71'0'0,"0"0"0,34-3 0,11-2 0,-14-1 0,8-3 0,1-2-1085,9-2 0,1-1 1,5-3 1084,-17 3 0,4-2 0,0-1 0,-1 0 0,-5 0 0,-1-1 0,-1-1 0,1 2 0,1 0 0,1 0 0,-1 1 0,1 0 0,2-1 0,1-1 0,0 1 0,-3 0 0,-8 1 0,-2 0 0,-1 1 0,2-1 0,4 1 0,1-1 0,0 1 0,-2 0 0,-4 1 0,-1 1 0,-1-1 0,-1 2 89,23-4 1,-2 2-1,-4 1-89,-15 1 0,-3 2 0,-5 0 351,25-2 1,-9 1-352,-21 1 0,-6 2 0,41-2 0,-38 3 411,-36 4 0,-28 2 0,-10 0 1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06.791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0 256 24575,'80'0'0,"25"0"0,-29 0 0,7 0 0,17 0 0,7 0 0,-18 0 0,5 0 0,1 0-421,9 0 0,3 0 0,0 0 421,3 0 0,1 0 0,-1 0 0,-1 0 0,-1-1 0,-1-1 0,-8-2 0,-2-1 0,1-1 0,1-1 0,0-2 0,-1-1 0,1-1 0,-1-2 0,2 0 0,4-2 0,2 0 0,0 1 0,3 0 0,0 0 0,1 1 0,1 0 0,0 0 0,0 2 0,-1 1 0,-1 1 0,-3 1 0,-11 1 0,-4 2 0,-2 1 154,26-1 0,-7 2-154,-22 2 0,-7 1 0,31 0 0,-34 0 0,-37 0 0,-20 0 0,-10 0 0,-6 0 0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06.780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240 4036 24575,'49'-54'0,"16"-23"0,-21 23 0,5-4 0,14-16 0,5-5 0,7-8 0,3-2 0,-22 27 0,2-1 0,-1 1 0,28-29 0,0 1 0,-8 10 0,0 3 0,-1 3 0,-2 3 0,-6 8 0,-2 3 0,-7 7 0,-3 4 0,30-24 0,-27 25 0,-24 19 0,-13 9 0,-10 11 0,-11 5 0,-14 9 0,-40 22 0,-50 35 0,23-9 0,-6 7 0,17-9 0,-3 3 0,0 3-218,-4 3 0,0 2 1,-1 3 217,-12 14 0,0 3 0,6-5 0,0 1 0,4 0 0,13-10 0,-1 5 0,7-6 0,9-4 0,4-2 0,-9 13 0,0-1 0,12-11 0,4-5 0,-10 13 0,7-11 0,20-32 653,1 0-653,8-9 0,13-15 0,63-43 0,-11 5 0,10-8 0,12-7 0,10-8 0,5-3-600,-4 3 0,4-4 0,3-1 0,2-2 600,-12 8 0,1-1 0,2-1 0,1 0 0,0 0 0,4-4 0,3-1 0,-1 0 0,-1 1 0,-3 2 0,8-6 0,-4 2 0,-2 2 0,-2 1-309,13-10 1,-4 3 0,-3 1 308,-11 8 0,-3 2 0,-5 2 0,11-9 0,-6 4 0,-8 6 0,-7 5 0,6-6 0,-49 37 2277,-25 20-2277,-43 35 524,3 2 0,-6 8-524,-21 21 0,-6 10 0,13-12 0,-3 5 0,-2 2-518,-9 11 1,-2 3 0,0 2 517,15-18 0,0 2 0,-1 1 0,0 0 0,-1 3 0,-1 0 0,0 1 0,2-2 0,-18 19 0,2-1 0,2-2 0,8-9 0,3-2 0,2-3 0,11-11 0,1-3 0,4-3 0,-9 11 0,4-4 0,13-14 0,4-4 0,-12 16 0,24-27 0,17-21 1552,19-19-1552,31-26 0,54-48 0,-18 12 0,9-11 0,-5 3 0,6-7 0,2-4-581,-13 12 1,2-2 0,2-3 0,0-1 580,8-9 0,1-2 0,0-2 0,-1 2 0,-3 2 0,-1-1 0,-3 2 0,-2 2-156,7-9 0,-4 3 1,-3 1 155,-5 3 0,-2 0 0,-9 11 0,-16 17 0,-5 5 0,10-13 0,-24 16 0,-47 39 0,-81 68 0,36-12 0,-8 11 0,-3 3 0,-14 14 0,-3 6 0,-3 3-72,14-10 0,-3 4 1,-2 1-1,2 1 72,-4 2 0,1 2 0,-1 0 0,2-1 0,6-4 0,0-1 0,1 0 0,1 1-180,0-2 0,1 1 0,1 0 0,2-3 180,-12 16 0,3-3 0,5-4-71,14-13 1,5-3-1,1-3 71,-16 20 0,6-5 0,18-21 0,6-6 0,-8 11 2412,19-23-2412,19-22 1335,11-13-1335,33-35 260,34-40-260,0 1 0,9-9 0,-14 14 0,4-3 0,2-3-233,6-6 1,1-3 0,1 1 232,-1-1 0,1 0 0,-2 2 0,-7 8 0,-2 2 0,-3 1 0,20-22 0,-8 7 0,-24 30 0,-4 4 0,25-36 0,-44 55 0,-14 9 0,-61 57 0,-2 6 0,-8 10 0,3-2 0,-6 5 0,0 1 0,-2 3 0,-1 1 0,0 0 0,0 1 0,1 1 0,0 0 232,6-5 0,0 0 1,4-2-233,-9 9 0,4-3 0,6-7 0,6-5 0,0 0 0,27-26 0,21-19 0,30-23 0,40-37 0,6-7 0,12-13 0,-6 2 0,7-7 0,4-5-803,-5 5 1,5-5 0,2-2 0,1-3 802,-11 11 0,3-4 0,0 0 0,-1 0 0,-2 1 0,-5 5 0,-2 0 0,0 1 0,-3 2 0,-1 0-188,6-6 1,-2 1-1,-2 2 1,-6 3 187,4-6 0,-6 4 0,-5 5 0,4-9 0,-7 7 0,-10 13 0,-9 7 0,-11-4 0,-100 89 0,-15 31 0,-17 21 0,30-22 0,-6 6 0,-3 5 0,0 2 157,10-9 1,-2 2 0,-1 2 0,1 1-1,1 0-157,0 0 0,1 1 0,-1 0 0,3-1 0,2-1 0,-7 5 0,3 0 0,2-3 0,4-3 249,-6 6 1,5-3 0,3-4-250,-16 17 0,7-7 0,22-24 0,5-5 0,-18 21 0,40-43 0,37-34 2378,50-46-2378,4-5 0,10-12 0,-3 3 0,7-8 0,3-2-575,-8 7 1,3-2 0,2-3 0,0-1 574,-8 8 0,2-1 0,0-2 0,0 0 0,-1 1 0,15-16 0,1 1 0,-2 0 0,-3 3-181,-7 6 0,-2 2 0,-3 2 1,-2 2 180,7-10 0,-3 2 0,-6 6 0,5-7 0,-8 7 0,-17 17 0,-7 5 0,7-10 0,-38 36 2248,-71 67-2248,-12 18 0,-13 17 0,7-6 0,-6 7 0,-3 5-276,11-10 1,-3 4 0,0 1 0,1-1 275,3-2 0,1-1 0,2-1 0,1-1 0,-12 14 0,3-3 0,3-4 0,14-13 0,1-3 0,6-4 0,-8 7 0,6-6 0,12-12 0,5-6 0,0-1 0,26-26 0,54-63 0,29-34 0,-15 20 0,5-4 0,6-7-181,8-10 1,6-9 0,4-2 0,0 0 180,-14 17 0,1-1 0,1 0 0,-1 1 0,-2 2 0,11-12 0,-1 1 0,-2 2 0,-2 3-164,10-13 1,-2 4 0,-5 4 163,-15 16 0,-5 4 0,-3 3 0,5-9 0,-4 5 0,-9 9 0,-6 5 0,-11-4 0,-83 62 0,3 15 0,-9 11 0,-10 13 0,-8 12 0,-3 4 174,5-1 1,-3 4-1,-1 3 1,2 1-175,-2 3 0,1 1 0,1 2 0,0 0 0,-1 1 0,0 1 0,2-1 0,5-4 60,-3 4 1,4-3 0,6-5-61,-8 11 0,7-8 0,17-17 0,6-6 0,-5 6 0,29-29 0,66-74 0,32-36 0,-2 6 0,10-10-9,-18 17 0,8-7 0,3-3 0,-2 1 9,0 2 0,0 0 0,-1 1 0,0 1 0,-7 7 0,-1 1 0,0 1 0,-3 2 54,12-13 0,-3 2 0,-3 4-54,13-14 0,-9 8 0,-26 26 0,-6 6 0,20-23 0,-53 51 0,-92 87 0,23-15 0,-9 11 0,-5 4 25,3-2 0,-4 6 0,-3 1 1,2 1-26,-2 1 0,0 0 0,1 1 0,0-1 0,2-1 0,1 0 0,1-1 0,3-3-88,-9 7 1,4-3 0,2-3 87,-15 14 0,5-4 0,9-9 0,8-7 0,-3 1 0,42-40 0,50-48 0,19-21 0,15-13 0,5-5 0,9-7 0,5-5-107,1-1 0,6-4 0,2-2 0,3-2 107,-10 9 0,2-1 0,1-2 0,1 1 0,-2 1 0,-2 3 0,0 0 0,-1 1 0,0 0 0,-1 2 0,13-13 0,-1 1 0,-2 2 0,-3 3-59,8-8 0,-4 3 0,-5 3 59,-12 11 0,-4 3 0,-3 3 0,15-16 0,-8 8 0,5-8 0,-33 35 0,-42 41 2219,-47 56-2219,0 2 0,-6 11 0,2-2 0,-3 7 0,-1 2 63,-4 7 0,-1 3 0,1-1-63,2-1 0,1 0 0,2-3 0,-15 26 0,6-7 0,17-25 0,5-7 0,-19 33 0,28-42 0,19-31 0,19-30 0,32-40 240,0-3 0,7-7-240,19-23 0,5-7 0,10-11 0,2-3 0,-2 1 0,-2 1 0,-11 14 0,-4 3 0,-15 17 0,-4 4 0,27-38 0,-21 29 0,-20 26 0,-29 45 0,-49 77 0,5-7 0,-4 8 0,-5 8 0,-2 2 0,-1 6 0,1-3 0,8-12 0,3-6 0,11-20 0,2-4 0,-20 38 0,27-47 0,15-30 0,58-112 0,-13 31 0,5-9 0,3-7 0,5-9 0,0 1-257,-2 4 0,1 1 0,0-1 257,0-2 0,1 0 0,0 1 0,-4 5 0,0 0 0,-1 3 0,15-30 0,-3 6 0,-7 13 0,-5 6 0,-11 20 0,-4 6 0,4-18 0,-16 32 0,-6 16 0,-7 14 771,-3 8-771,-15 17 0,-5 6 0,-19 22 0,-2 3 0,1 0 0,14-13 0,4-4 0,13-15 0,0 1 0,5-7 0,21-17 0,-5 2 0,14-12 0,-13 11 0,-4 2 0,-2 1 0,-1 1 0,1-3 0,0-1 0,1 0 0,-2 0 0,-1 2 0,0-1 0,0 1 0,0 0 0,0 2 0,3-5 0,1 1 0,3-2 0,0-1 0,-3 3 0,1 0 0,-2 0 0,1 1 0,0 0 0,-1 1 0,0-1 0,-2 3 0,-1 0 0,-1 1 0,2 1 0,1-1 0,2-1 0,-1 2 0,-1 0 0,-3 1 0,-1 1 0,2-1 0,-1 1 0,1-1 0,1 1 0,-2-1 0,3-1 0,-1 0 0,-1 0 0,1 0 0,0 1 0,1-1 0,2 0 0,0 0 0,0 0 0,-2 1 0,-2 2 0,1-1 0,0 1 0,2 0 0,0-2 0,0 2 0,-2-1 0,-2 1 0,3 1 0,-3 0 0,3-1 0,-2 0 0,-1 1 0,-7 17 0,-2-5 0,-6 13 0,2-11 0,0 0 0,-1-1 0,-3 6 0,-3 2 0,-3 7 0,-7 6 0,-2 2 0,-2 4 0,2-3 0,-1 3 0,0 3 0,1-2 0,1 0 0,6-8 0,-4 3 0,10-14 0,-6 10 0,-2-1 0,8-9 0,-13 16 0,-1 5 0,9-14 0,-13 23 0,19-27 0,-1 3 0,3-4 0,5-11 0,3-5 0,3-3 0,20-16 0,9-8 0,23-20 0,1-5 0,-1-2 0,-4-3 0,-6 1 0,-4 0 0,-7 4 0,-6 6 0,-6 7 0,-3 4 0,-3 3 0,-1 3 0,0 0 0,0 2 0,0 3 0,-2 0 0,-1 2 0,-1 1 0,0 2 0,0 3 0,-2 3 0,-1 0 0,0 1 0,1 1 0,1-1 0,-1 1 0,-1 1 0,1 1 0,1-2 0,-2 1 0,2-2 0,-3 2 0,2-1 0,0 1 0,0 0 0,1 0 0,-1 1 0,-16 16 0,-4 6 0,-22 20 0,-4 6 0,-6 7 0,-1 4 0,4-4 0,3-1 0,2-4 0,3-3 0,3-4 0,1 3 0,-2 4 0,-3 6 0,-4 8 0,0-2 0,3-1 0,-4 6 0,-1 5 0,-3 5 0,-6 8 0,0 4 0,-6 12 0,-2 4 0,1 3 0,2-1 0,5-4 0,0 5 0,3-4 0,4-6 0,5-9 0,9-20 0,7-16 0,9-20 0,7-14 0,4-9 0,38-36 0,10-16 0,1-2 0,4-7 0,7-10 0,1-4 0,2-7 0,1-3 0,0-1 0,-2-3 0,0-4 0,-1-1 0,-3-1 0,0-1 0,-2 2 0,-1 2 0,-5 7 0,-2 3 0,-8 15 0,-2 3 0,26-35 0,-5 15 0,-10 14 0,-11 20 0,0 0 0,-6 7 0,3-3 0,-10 9 0,-8 11 0,-6 6 0,-4 6 0,0 1 0,-21 31 0,-13 17 0,-37 58 0,21-33 0,-4 7 0,-8 15 0,-2 6 0,15-23 0,0 2 0,1 1 0,1-2 0,1 0 0,1 2 0,0 0 0,0 1 0,2 1 0,-1 1 0,2 1 0,1-1 0,1 0 0,2-1 0,1 0 0,0 1 0,2 0 0,1-2 0,-8 23 0,4-5 0,8-17 0,3-6 0,-13 42 0,14-39 0,7-22 0,9-26 0,4-15 0,1-10 0,12-17 0,19-38 0,25-42 0,-16 25 0,4-9 0,9-18 0,2-7 0,-15 28 0,1-3 0,-1 0-147,1-1 0,-1-1 0,0 1 147,-3 2 0,0 1 0,-3 0 0,12-29 0,-4 2 0,-6 10 0,-4 3 0,-4 10 0,-3 3 0,-5 13 0,-2 3 0,7-34 0,-7 23 0,-4 9 441,-4 15-441,-2 8 0,-1 7 0,-1 6 0,-1 5 0,1 2 0,1 1 0,1-3 0,2-4 0,3-4 0,2-3 0,1-2 0,0 2 0,-1-1 0,-4 13 0,2-10 0,-8 23 0,5-14 0,-4 12 0,0-4 0,0 0 0,-1 4 0,0 3 0,1-4 0,0-1 0,0 0 0,1-4 0,0-1 0,2-1 0,-1 0 0,1 3 0,-3 5 0,0 0 0,-2 3 0,-1 3 0,1 0 0,0-1 0,1-1 0,1-1 0,0-1 0,-1 0 0,0 0 0,-2 3 0,-1 0 0,12 10 0,-1 6 0,14 13 0,-3 8 0,2 6 0,-1 2 0,-3 1 0,-2 0 0,-2 1 0,0 3 0,-1 2 0,0 1 0,-3 0 0,-2-3 0,-2 0 0,-1-4 0,0-2 0,-3-1 0,0-1 0,-2 3 0,-1 3 0,-1 3 0,-1 2 0,1 6 0,2 1 0,1 8 0,5 25 0,-3-23 0,5 44 0,-1-15 0,-3-23 0,1 21 0,-6-46 0,0 8 0,-6-22 0,-11-34 0,-13-40 0,-9-18 0,-15-44 0,24 38 0,1-4 0,0-9 0,3-1 0,1 0 0,5 3 0,-2-44 0,11 37 0,5 33 0,1 19 0,1 19 0,-4 24 0,-16 44 0,1 1 0,-5 10 0,-15 35 0,-6 10 0,8-19 0,-3 5 0,-1-1-140,1-2 0,-1-1 0,1-1 140,2-9 0,1-1 0,1-5 0,-9 16 0,3-10 0,-16 26 0,17-28 0,20-40 0,17-35 0,22-41 420,35-61-420,-11 26 0,5-6 0,11-21 0,3-2 0,0 1 0,0 3 0,-9 12 0,-3 5 0,-8 13 0,-5 7 0,8-12 0,-19 29 0,-41 56 0,-24 29 0,-12 19 0,-6 6 0,-9 10 0,-4 4-563,5-4 1,-5 3-1,-2 3 1,0 1 562,8-10 0,-2 2 0,0 0 0,0 0 0,2-2 0,-10 10 0,2-1 0,2-2 0,2-3-117,-9 9 1,5-4-1,3-4 117,-13 16 0,10-9 0,26-28 0,5-6 0,-22 27 0,37-44 0,36-44 2207,58-72-2207,6-8 0,10-14 0,-17 21 0,4-6 0,1-1-99,6-7 0,1-3 1,-2 3 98,-6 5 0,-1 3 0,-4 4 0,9-15 0,-4 6 0,-9 7 0,-7 10 0,-5 3 0,-59 64 0,-53 74 0,-19 39 0,22-35 0,-5 6 0,4-2 0,-9 10 0,0 2 0,8-11 0,-3 7 0,0 0 0,-9 10 0,-7 10 0,7-8 344,6-5 1,5-5-345,-2 1 0,6-7 0,-5 6 0,52-67 0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06.781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2765 24575,'5'-35'0,"2"2"0,4 7 0,3-1 0,2-2 0,2 0 0,1-1 0,0 4 0,-2 3 0,-3 3 0,-1 2 0,-3 3 0,1 0 0,-1 1 0,1 0 0,1 0 0,-2 1 0,0 1 0,-1 0 0,-1 1 0,1 1 0,-1-1 0,0-1 0,1 0 0,-2 1 0,1-1 0,1 1 0,-1-2 0,2 0 0,-1 1 0,0 0 0,-1 2 0,0-1 0,0 1 0,1 0 0,0-1 0,-2 2 0,0 1 0,-2 3 0,-1 1 0,2-3 0,-2 3 0,4-6 0,1 3 0,1-2 0,-1 0 0,-3 4 0,0-1 0,-2 2 0,3-3 0,-2 1 0,1-1 0,-1 3 0,0 0 0,1-1 0,0-1 0,0 0 0,0 2 0,-1 0 0,1-1 0,0 0 0,1-1 0,0-2 0,-1 2 0,1-1 0,-1 2 0,0-1 0,2 0 0,2-2 0,0 0 0,0 0 0,-1 0 0,-1 2 0,0 0 0,1-1 0,1-1 0,3-2 0,0 0 0,0 0 0,0-1 0,1 1 0,-1-1 0,1-1 0,1-1 0,0 0 0,2-3 0,1-2 0,2-3 0,3-4 0,1-2 0,1-1 0,0-1 0,-2 1 0,-1-1 0,2-2 0,-1 2 0,3-5 0,-9 11 0,8-10 0,-7 10 0,4-5 0,-2 4 0,-1 3 0,0 1 0,2-1 0,4-2 0,1 1 0,3-3 0,0 2 0,-3 1 0,-3 5 0,-6 4 0,-3 3 0,-1 0 0,-2 2 0,-1 2 0,-4 2 0,-1 2 0,2-3 0,2 0 0,3-2 0,0-2 0,2 0 0,0-1 0,3-1 0,3-4 0,2-1 0,4-5 0,2-2 0,2-2 0,0-1 0,-1-1 0,1 0 0,-1 1 0,3-1 0,-1 2 0,1 1 0,0 1 0,-2 3 0,-1 0 0,1 0 0,0 0 0,2-2 0,2-1 0,-1-1 0,0 0 0,-1 1 0,-4 0 0,-2 1 0,-1-1 0,-2 3 0,0-1 0,1-1 0,-1 1 0,7-5 0,1 0 0,1 2 0,5-2 0,-1 5 0,1 0 0,0-2 0,-2-1 0,-3 0 0,0-2 0,3 1 0,2 4 0,3 0 0,-1 4 0,-3 3 0,-5 0 0,-7 4 0,4 0 0,-2 1 0,-1 1 0,-5 1 0,-10 2 0,-5 0 0,-2-1 0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06.782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2994 1 24575,'-17'4'0,"3"-1"0,13-2 0,-2 3 0,-5 1 0,4 1 0,-3-1 0,3-1 0,0-1 0,-2 2 0,0-2 0,1 1 0,-2-1 0,2 3 0,0-2 0,0 2 0,0-1 0,1-1 0,-1 2 0,-1-1 0,1 0 0,-1 0 0,2 0 0,-1 1 0,1-1 0,-2 1 0,1-1 0,0 0 0,0-1 0,1 2 0,-1-3 0,-1 3 0,-2-2 0,-2 1 0,0 2 0,1-1 0,1 0 0,4-3 0,-1 1 0,-2 0 0,0 0 0,-2 2 0,4-1 0,1-1 0,-1 1 0,0-1 0,-1 2 0,-2 0 0,-1 1 0,0 1 0,3-1 0,1-1 0,2-2 0,-2 3 0,0-3 0,-2 3 0,4-3 0,-1 0 0,-2 3 0,1-2 0,-4 3 0,2-2 0,0 1 0,0 0 0,2 0 0,1-1 0,0-2 0,-1 1 0,0-1 0,-4 3 0,3-2 0,0 2 0,0-2 0,2-1 0,-2 1 0,-2 1 0,-1 1 0,1 1 0,-1 1 0,1-1 0,-1 1 0,-1 0 0,-1 1 0,1 0 0,-2 0 0,0 0 0,-1 1 0,0 1 0,0 0 0,0-1 0,3-2 0,2-1 0,0-1 0,3-1 0,-2 0 0,-2 2 0,-1 3 0,-2 0 0,1-1 0,2-1 0,-1-1 0,1 1 0,-1-1 0,1 0 0,0 0 0,1 1 0,-2 0 0,-1 1 0,-3 2 0,-1-1 0,-1 0 0,-1 0 0,1 1 0,-3 0 0,1 2 0,1-1 0,2-1 0,1-1 0,0 0 0,-2 2 0,3-1 0,-3 0 0,0 3 0,-1-1 0,-4 5 0,8-7 0,-3 4 0,5-6 0,-2 2 0,-3 4 0,-3-1 0,0 3 0,-1 0 0,3-3 0,0 1 0,1-2 0,-1 2 0,-3 2 0,-3 2 0,-3 3 0,0-1 0,-1 1 0,-1-1 0,1-1 0,0 0 0,2-2 0,3-1 0,-4 2 0,11-9 0,-7 5 0,9-5 0,-6 3 0,-2 2 0,-1 1 0,-2 1 0,4-3 0,3-3 0,-3 3 0,-7 5 0,-6 4 0,0 1 0,4-4 0,7-5 0,3-2 0,1 0 0,1-1 0,-2 2 0,-2 0 0,-1 3 0,0 1 0,1 0 0,0 0 0,2-1 0,1 0 0,2-3 0,3-2 0,3-2 0,1-1 0,1-1 0,1 1 0,0 0 0,-1-1 0,-1 1 0,0 1 0,-1 2 0,-2 3 0,-1 1 0,-5 5 0,7-9 0,-6 9 0,5-7 0,-3 4 0,-1 0 0,4-4 0,2-2 0,1-3 0,2-2 0,0 1 0,1 0 0,-1 1 0,-1 1 0,0 1 0,-2 1 0,0 2 0,-1 0 0,1 0 0,-1 2 0,-1 0 0,0 3 0,-2 3 0,-1 0 0,2 2 0,-2 3 0,-1 0 0,-1 3 0,-3 4 0,0 2 0,-1 3 0,4-8 0,2-6 0,-8 17 0,-8 11 0,-11 16 0,-6 6 0,4-13 0,-3-2 0,3-3 0,6-9-820,8-11 1,15-18 0,7-10 0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06.783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1810 1 24575,'-18'14'0,"2"-2"0,8-3 0,3-4 0,-1 1 0,1-2 0,-2 2 0,0 1 0,1-1 0,1 0 0,1-1 0,-1 1 0,-1-1 0,-1 0 0,1 0 0,1 0 0,1-1 0,-2 2 0,2-3 0,-3 4 0,2-3 0,-1 2 0,1 0 0,1-1 0,1-1 0,-3 2 0,-1-1 0,-2 2 0,3-2 0,1-2 0,-2 3 0,2-2 0,-4 3 0,0-1 0,-1 2 0,1-2 0,1 0 0,2-1 0,0-1 0,1 1 0,-3 1 0,2-2 0,-3 2 0,6-3 0,-2 1 0,-2 1 0,2 0 0,-4 2 0,5-3 0,0 1 0,-1 1 0,-1-1 0,-1 3 0,3-5 0,0 2 0,-1-1 0,-1 0 0,0 2 0,1-2 0,0 0 0,1 1 0,-1 1 0,-1-1 0,0 1 0,-1 0 0,1 0 0,2-1 0,0 0 0,0 0 0,0 0 0,0 0 0,-1 0 0,1-1 0,-1 1 0,1-1 0,-1 1 0,0 1 0,1-1 0,0 1 0,0-1 0,0 0 0,-2 1 0,1 1 0,0-1 0,1-1 0,0 0 0,-1 0 0,-1 2 0,-1 2 0,0-1 0,3-1 0,0-2 0,-1 0 0,0 0 0,-2 0 0,1 0 0,2 1 0,-1-1 0,1 0 0,-2 3 0,-1-2 0,1 1 0,1-1 0,1-2 0,0 2 0,0-1 0,0 1 0,-1-1 0,2 0 0,-2 2 0,3-2 0,-3 2 0,1-4 0,0 2 0,-2 3 0,4-4 0,-2 3 0,1-2 0,-1 0 0,0 0 0,-1 0 0,1-1 0,1 2 0,0 0 0,0 1 0,-1-2 0,0-1 0,0 2 0,-1-1 0,2 1 0,-2-1 0,0 0 0,0 2 0,-1 0 0,1-1 0,1-1 0,-1 0 0,-1 1 0,-1 1 0,0 1 0,2-2 0,0 0 0,1-1 0,-1 0 0,0 0 0,-2 1 0,3-2 0,-1 0 0,1 2 0,0-2 0,-2 2 0,0-1 0,0 0 0,2-2 0,-2 4 0,4-4 0,-3 3 0,0-1 0,-2 0 0,3-1 0,-2 1 0,2-2 0,-2 2 0,0 0 0,0 1 0,1 0 0,1-2 0,-2 1 0,2-1 0,-2 1 0,1-1 0,1 0 0,-1 2 0,0-1 0,-1 2 0,3-4 0,-3 2 0,2-1 0,-4 1 0,2 1 0,0-1 0,2-1 0,0 1 0,0-1 0,-2 2 0,1-2 0,0 1 0,1-1 0,-2 3 0,1-3 0,0 2 0,0-2 0,0 0 0,-1 3 0,2-4 0,-2 4 0,2-3 0,-1 1 0,-1 1 0,-1 0 0,-1 1 0,0 0 0,1 0 0,3-2 0,1-1 0,-2 2 0,1-1 0,-1 0 0,1 0 0,0 1 0,1-2 0,-2 4 0,2-4 0,-2 2 0,0 1 0,2-4 0,-2 5 0,2-5 0,-2 2 0,1 1 0,0-1 0,0 0 0,0 0 0,0-1 0,-2 3 0,1-3 0,-1 3 0,3-3 0,-1 0 0,-1 3 0,2-2 0,-2 0 0,1 1 0,1-2 0,-2 2 0,1-1 0,0 0 0,-1 1 0,0-2 0,-1 2 0,0 1 0,2-1 0,0 2 0,0-2 0,1-3 0,-2 3 0,1 0 0,0 0 0,0 0 0,0-2 0,-1 2 0,0-1 0,-2 1 0,2 0 0,-1-1 0,0 1 0,2 0 0,-1-1 0,-1 1 0,1 0 0,-1 1 0,1-2 0,1 1 0,0-1 0,-1-1 0,-1 2 0,0 0 0,0-1 0,1 1 0,1-2 0,-1 2 0,1-2 0,-2 2 0,3-2 0,-3 2 0,0 0 0,-1 0 0,-1 1 0,2-1 0,1 0 0,1-2 0,-1 2 0,-2 1 0,0 0 0,2-1 0,1-1 0,0 0 0,-1 0 0,1 0 0,-2 0 0,2 0 0,0 0 0,-1 1 0,1 0 0,-1-1 0,1 0 0,1-1 0,-1 2 0,0 0 0,0 0 0,-1-1 0,1 2 0,-1-1 0,0 1 0,1-2 0,0 0 0,0 2 0,-1-1 0,-2 2 0,2-1 0,0 0 0,1-1 0,1-1 0,-1 2 0,-1-3 0,-1 3 0,1-2 0,-1 2 0,2-1 0,1-1 0,-1 2 0,-2 1 0,-1 1 0,-1 2 0,0-1 0,1-1 0,-1 1 0,1 0 0,-1-1 0,0 2 0,0 0 0,-1-1 0,0 0 0,1 1 0,0 1 0,1 1 0,0-1 0,-1 3 0,-3 3 0,-1 2 0,0-1 0,7-9 0,1-5 0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06.784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1 24575,'0'0'0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09.463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240 4036 24575,'49'-54'0,"16"-23"0,-21 23 0,5-4 0,14-16 0,5-5 0,7-8 0,3-2 0,-22 27 0,2-1 0,-1 1 0,28-29 0,0 1 0,-8 10 0,0 3 0,-1 3 0,-2 3 0,-6 8 0,-2 3 0,-7 7 0,-3 4 0,30-24 0,-27 25 0,-24 19 0,-13 9 0,-10 11 0,-11 5 0,-14 9 0,-40 22 0,-50 35 0,23-9 0,-6 7 0,17-9 0,-3 3 0,0 3-218,-4 3 0,0 2 1,-1 3 217,-12 14 0,0 3 0,6-5 0,0 1 0,4 0 0,13-10 0,-1 5 0,7-6 0,9-4 0,4-2 0,-9 13 0,0-1 0,12-11 0,4-5 0,-10 13 0,7-11 0,20-32 653,1 0-653,8-9 0,13-15 0,63-43 0,-11 5 0,10-8 0,12-7 0,10-8 0,5-3-600,-4 3 0,4-4 0,3-1 0,2-2 600,-12 8 0,1-1 0,2-1 0,1 0 0,0 0 0,4-4 0,3-1 0,-1 0 0,-1 1 0,-3 2 0,8-6 0,-4 2 0,-2 2 0,-2 1-309,13-10 1,-4 3 0,-3 1 308,-11 8 0,-3 2 0,-5 2 0,11-9 0,-6 4 0,-8 6 0,-7 5 0,6-6 0,-49 37 2277,-25 20-2277,-43 35 524,3 2 0,-6 8-524,-21 21 0,-6 10 0,13-12 0,-3 5 0,-2 2-518,-9 11 1,-2 3 0,0 2 517,15-18 0,0 2 0,-1 1 0,0 0 0,-1 3 0,-1 0 0,0 1 0,2-2 0,-18 19 0,2-1 0,2-2 0,8-9 0,3-2 0,2-3 0,11-11 0,1-3 0,4-3 0,-9 11 0,4-4 0,13-14 0,4-4 0,-12 16 0,24-27 0,17-21 1552,19-19-1552,31-26 0,54-48 0,-18 12 0,9-11 0,-5 3 0,6-7 0,2-4-581,-13 12 1,2-2 0,2-3 0,0-1 580,8-9 0,1-2 0,0-2 0,-1 2 0,-3 2 0,-1-1 0,-3 2 0,-2 2-156,7-9 0,-4 3 1,-3 1 155,-5 3 0,-2 0 0,-9 11 0,-16 17 0,-5 5 0,10-13 0,-24 16 0,-47 39 0,-81 68 0,36-12 0,-8 11 0,-3 3 0,-14 14 0,-3 6 0,-3 3-72,14-10 0,-3 4 1,-2 1-1,2 1 72,-4 2 0,1 2 0,-1 0 0,2-1 0,6-4 0,0-1 0,1 0 0,1 1-180,0-2 0,1 1 0,1 0 0,2-3 180,-12 16 0,3-3 0,5-4-71,14-13 1,5-3-1,1-3 71,-16 20 0,6-5 0,18-21 0,6-6 0,-8 11 2412,19-23-2412,19-22 1335,11-13-1335,33-35 260,34-40-260,0 1 0,9-9 0,-14 14 0,4-3 0,2-3-233,6-6 1,1-3 0,1 1 232,-1-1 0,1 0 0,-2 2 0,-7 8 0,-2 2 0,-3 1 0,20-22 0,-8 7 0,-24 30 0,-4 4 0,25-36 0,-44 55 0,-14 9 0,-61 57 0,-2 6 0,-8 10 0,3-2 0,-6 5 0,0 1 0,-2 3 0,-1 1 0,0 0 0,0 1 0,1 1 0,0 0 232,6-5 0,0 0 1,4-2-233,-9 9 0,4-3 0,6-7 0,6-5 0,0 0 0,27-26 0,21-19 0,30-23 0,40-37 0,6-7 0,12-13 0,-6 2 0,7-7 0,4-5-803,-5 5 1,5-5 0,2-2 0,1-3 802,-11 11 0,3-4 0,0 0 0,-1 0 0,-2 1 0,-5 5 0,-2 0 0,0 1 0,-3 2 0,-1 0-188,6-6 1,-2 1-1,-2 2 1,-6 3 187,4-6 0,-6 4 0,-5 5 0,4-9 0,-7 7 0,-10 13 0,-9 7 0,-11-4 0,-100 89 0,-15 31 0,-17 21 0,30-22 0,-6 6 0,-3 5 0,0 2 157,10-9 1,-2 2 0,-1 2 0,1 1-1,1 0-157,0 0 0,1 1 0,-1 0 0,3-1 0,2-1 0,-7 5 0,3 0 0,2-3 0,4-3 249,-6 6 1,5-3 0,3-4-250,-16 17 0,7-7 0,22-24 0,5-5 0,-18 21 0,40-43 0,37-34 2378,50-46-2378,4-5 0,10-12 0,-3 3 0,7-8 0,3-2-575,-8 7 1,3-2 0,2-3 0,0-1 574,-8 8 0,2-1 0,0-2 0,0 0 0,-1 1 0,15-16 0,1 1 0,-2 0 0,-3 3-181,-7 6 0,-2 2 0,-3 2 1,-2 2 180,7-10 0,-3 2 0,-6 6 0,5-7 0,-8 7 0,-17 17 0,-7 5 0,7-10 0,-38 36 2248,-71 67-2248,-12 18 0,-13 17 0,7-6 0,-6 7 0,-3 5-276,11-10 1,-3 4 0,0 1 0,1-1 275,3-2 0,1-1 0,2-1 0,1-1 0,-12 14 0,3-3 0,3-4 0,14-13 0,1-3 0,6-4 0,-8 7 0,6-6 0,12-12 0,5-6 0,0-1 0,26-26 0,54-63 0,29-34 0,-15 20 0,5-4 0,6-7-181,8-10 1,6-9 0,4-2 0,0 0 180,-14 17 0,1-1 0,1 0 0,-1 1 0,-2 2 0,11-12 0,-1 1 0,-2 2 0,-2 3-164,10-13 1,-2 4 0,-5 4 163,-15 16 0,-5 4 0,-3 3 0,5-9 0,-4 5 0,-9 9 0,-6 5 0,-11-4 0,-83 62 0,3 15 0,-9 11 0,-10 13 0,-8 12 0,-3 4 174,5-1 1,-3 4-1,-1 3 1,2 1-175,-2 3 0,1 1 0,1 2 0,0 0 0,-1 1 0,0 1 0,2-1 0,5-4 60,-3 4 1,4-3 0,6-5-61,-8 11 0,7-8 0,17-17 0,6-6 0,-5 6 0,29-29 0,66-74 0,32-36 0,-2 6 0,10-10-9,-18 17 0,8-7 0,3-3 0,-2 1 9,0 2 0,0 0 0,-1 1 0,0 1 0,-7 7 0,-1 1 0,0 1 0,-3 2 54,12-13 0,-3 2 0,-3 4-54,13-14 0,-9 8 0,-26 26 0,-6 6 0,20-23 0,-53 51 0,-92 87 0,23-15 0,-9 11 0,-5 4 25,3-2 0,-4 6 0,-3 1 1,2 1-26,-2 1 0,0 0 0,1 1 0,0-1 0,2-1 0,1 0 0,1-1 0,3-3-88,-9 7 1,4-3 0,2-3 87,-15 14 0,5-4 0,9-9 0,8-7 0,-3 1 0,42-40 0,50-48 0,19-21 0,15-13 0,5-5 0,9-7 0,5-5-107,1-1 0,6-4 0,2-2 0,3-2 107,-10 9 0,2-1 0,1-2 0,1 1 0,-2 1 0,-2 3 0,0 0 0,-1 1 0,0 0 0,-1 2 0,13-13 0,-1 1 0,-2 2 0,-3 3-59,8-8 0,-4 3 0,-5 3 59,-12 11 0,-4 3 0,-3 3 0,15-16 0,-8 8 0,5-8 0,-33 35 0,-42 41 2219,-47 56-2219,0 2 0,-6 11 0,2-2 0,-3 7 0,-1 2 63,-4 7 0,-1 3 0,1-1-63,2-1 0,1 0 0,2-3 0,-15 26 0,6-7 0,17-25 0,5-7 0,-19 33 0,28-42 0,19-31 0,19-30 0,32-40 240,0-3 0,7-7-240,19-23 0,5-7 0,10-11 0,2-3 0,-2 1 0,-2 1 0,-11 14 0,-4 3 0,-15 17 0,-4 4 0,27-38 0,-21 29 0,-20 26 0,-29 45 0,-49 77 0,5-7 0,-4 8 0,-5 8 0,-2 2 0,-1 6 0,1-3 0,8-12 0,3-6 0,11-20 0,2-4 0,-20 38 0,27-47 0,15-30 0,58-112 0,-13 31 0,5-9 0,3-7 0,5-9 0,0 1-257,-2 4 0,1 1 0,0-1 257,0-2 0,1 0 0,0 1 0,-4 5 0,0 0 0,-1 3 0,15-30 0,-3 6 0,-7 13 0,-5 6 0,-11 20 0,-4 6 0,4-18 0,-16 32 0,-6 16 0,-7 14 771,-3 8-771,-15 17 0,-5 6 0,-19 22 0,-2 3 0,1 0 0,14-13 0,4-4 0,13-15 0,0 1 0,5-7 0,21-17 0,-5 2 0,14-12 0,-13 11 0,-4 2 0,-2 1 0,-1 1 0,1-3 0,0-1 0,1 0 0,-2 0 0,-1 2 0,0-1 0,0 1 0,0 0 0,0 2 0,3-5 0,1 1 0,3-2 0,0-1 0,-3 3 0,1 0 0,-2 0 0,1 1 0,0 0 0,-1 1 0,0-1 0,-2 3 0,-1 0 0,-1 1 0,2 1 0,1-1 0,2-1 0,-1 2 0,-1 0 0,-3 1 0,-1 1 0,2-1 0,-1 1 0,1-1 0,1 1 0,-2-1 0,3-1 0,-1 0 0,-1 0 0,1 0 0,0 1 0,1-1 0,2 0 0,0 0 0,0 0 0,-2 1 0,-2 2 0,1-1 0,0 1 0,2 0 0,0-2 0,0 2 0,-2-1 0,-2 1 0,3 1 0,-3 0 0,3-1 0,-2 0 0,-1 1 0,-7 17 0,-2-5 0,-6 13 0,2-11 0,0 0 0,-1-1 0,-3 6 0,-3 2 0,-3 7 0,-7 6 0,-2 2 0,-2 4 0,2-3 0,-1 3 0,0 3 0,1-2 0,1 0 0,6-8 0,-4 3 0,10-14 0,-6 10 0,-2-1 0,8-9 0,-13 16 0,-1 5 0,9-14 0,-13 23 0,19-27 0,-1 3 0,3-4 0,5-11 0,3-5 0,3-3 0,20-16 0,9-8 0,23-20 0,1-5 0,-1-2 0,-4-3 0,-6 1 0,-4 0 0,-7 4 0,-6 6 0,-6 7 0,-3 4 0,-3 3 0,-1 3 0,0 0 0,0 2 0,0 3 0,-2 0 0,-1 2 0,-1 1 0,0 2 0,0 3 0,-2 3 0,-1 0 0,0 1 0,1 1 0,1-1 0,-1 1 0,-1 1 0,1 1 0,1-2 0,-2 1 0,2-2 0,-3 2 0,2-1 0,0 1 0,0 0 0,1 0 0,-1 1 0,-16 16 0,-4 6 0,-22 20 0,-4 6 0,-6 7 0,-1 4 0,4-4 0,3-1 0,2-4 0,3-3 0,3-4 0,1 3 0,-2 4 0,-3 6 0,-4 8 0,0-2 0,3-1 0,-4 6 0,-1 5 0,-3 5 0,-6 8 0,0 4 0,-6 12 0,-2 4 0,1 3 0,2-1 0,5-4 0,0 5 0,3-4 0,4-6 0,5-9 0,9-20 0,7-16 0,9-20 0,7-14 0,4-9 0,38-36 0,10-16 0,1-2 0,4-7 0,7-10 0,1-4 0,2-7 0,1-3 0,0-1 0,-2-3 0,0-4 0,-1-1 0,-3-1 0,0-1 0,-2 2 0,-1 2 0,-5 7 0,-2 3 0,-8 15 0,-2 3 0,26-35 0,-5 15 0,-10 14 0,-11 20 0,0 0 0,-6 7 0,3-3 0,-10 9 0,-8 11 0,-6 6 0,-4 6 0,0 1 0,-21 31 0,-13 17 0,-37 58 0,21-33 0,-4 7 0,-8 15 0,-2 6 0,15-23 0,0 2 0,1 1 0,1-2 0,1 0 0,1 2 0,0 0 0,0 1 0,2 1 0,-1 1 0,2 1 0,1-1 0,1 0 0,2-1 0,1 0 0,0 1 0,2 0 0,1-2 0,-8 23 0,4-5 0,8-17 0,3-6 0,-13 42 0,14-39 0,7-22 0,9-26 0,4-15 0,1-10 0,12-17 0,19-38 0,25-42 0,-16 25 0,4-9 0,9-18 0,2-7 0,-15 28 0,1-3 0,-1 0-147,1-1 0,-1-1 0,0 1 147,-3 2 0,0 1 0,-3 0 0,12-29 0,-4 2 0,-6 10 0,-4 3 0,-4 10 0,-3 3 0,-5 13 0,-2 3 0,7-34 0,-7 23 0,-4 9 441,-4 15-441,-2 8 0,-1 7 0,-1 6 0,-1 5 0,1 2 0,1 1 0,1-3 0,2-4 0,3-4 0,2-3 0,1-2 0,0 2 0,-1-1 0,-4 13 0,2-10 0,-8 23 0,5-14 0,-4 12 0,0-4 0,0 0 0,-1 4 0,0 3 0,1-4 0,0-1 0,0 0 0,1-4 0,0-1 0,2-1 0,-1 0 0,1 3 0,-3 5 0,0 0 0,-2 3 0,-1 3 0,1 0 0,0-1 0,1-1 0,1-1 0,0-1 0,-1 0 0,0 0 0,-2 3 0,-1 0 0,12 10 0,-1 6 0,14 13 0,-3 8 0,2 6 0,-1 2 0,-3 1 0,-2 0 0,-2 1 0,0 3 0,-1 2 0,0 1 0,-3 0 0,-2-3 0,-2 0 0,-1-4 0,0-2 0,-3-1 0,0-1 0,-2 3 0,-1 3 0,-1 3 0,-1 2 0,1 6 0,2 1 0,1 8 0,5 25 0,-3-23 0,5 44 0,-1-15 0,-3-23 0,1 21 0,-6-46 0,0 8 0,-6-22 0,-11-34 0,-13-40 0,-9-18 0,-15-44 0,24 38 0,1-4 0,0-9 0,3-1 0,1 0 0,5 3 0,-2-44 0,11 37 0,5 33 0,1 19 0,1 19 0,-4 24 0,-16 44 0,1 1 0,-5 10 0,-15 35 0,-6 10 0,8-19 0,-3 5 0,-1-1-140,1-2 0,-1-1 0,1-1 140,2-9 0,1-1 0,1-5 0,-9 16 0,3-10 0,-16 26 0,17-28 0,20-40 0,17-35 0,22-41 420,35-61-420,-11 26 0,5-6 0,11-21 0,3-2 0,0 1 0,0 3 0,-9 12 0,-3 5 0,-8 13 0,-5 7 0,8-12 0,-19 29 0,-41 56 0,-24 29 0,-12 19 0,-6 6 0,-9 10 0,-4 4-563,5-4 1,-5 3-1,-2 3 1,0 1 562,8-10 0,-2 2 0,0 0 0,0 0 0,2-2 0,-10 10 0,2-1 0,2-2 0,2-3-117,-9 9 1,5-4-1,3-4 117,-13 16 0,10-9 0,26-28 0,5-6 0,-22 27 0,37-44 0,36-44 2207,58-72-2207,6-8 0,10-14 0,-17 21 0,4-6 0,1-1-99,6-7 0,1-3 1,-2 3 98,-6 5 0,-1 3 0,-4 4 0,9-15 0,-4 6 0,-9 7 0,-7 10 0,-5 3 0,-59 64 0,-53 74 0,-19 39 0,22-35 0,-5 6 0,4-2 0,-9 10 0,0 2 0,8-11 0,-3 7 0,0 0 0,-9 10 0,-7 10 0,7-8 344,6-5 1,5-5-345,-2 1 0,6-7 0,-5 6 0,52-67 0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06.785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 1 24575,'0'0'0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06.786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0 24575,'0'0'0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06.787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 1 24575,'0'0'0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06.788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 1 24575,'0'0'0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06.817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15 440 24575,'-2'8'0,"-5"25"0,4-16 0,1-6 0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09.935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2554 1 24575,'-24'6'0,"8"-3"0,2 3 0,8-2 0,-3 2 0,-1-1 0,-2 1 0,-2-1 0,1 1 0,3-1 0,2 0 0,2-1 0,1-1 0,-1 1 0,1-1 0,-1 1 0,0-1 0,0 1 0,1 0 0,-1 0 0,2-1 0,-2 2 0,0 0 0,0-1 0,-1 1 0,4-1 0,-2 0 0,0 1 0,-2 0 0,0-1 0,0 0 0,2 1 0,0-1 0,0 1 0,-1-1 0,-3 2 0,0 0 0,0 1 0,3-2 0,2-1 0,-2 2 0,2-3 0,-3 3 0,2-2 0,0 0 0,0 1 0,-2 0 0,1 0 0,-3 1 0,3-2 0,2 1 0,-1-1 0,0 0 0,-1 0 0,0 0 0,0 1 0,0-1 0,1-1 0,-2 2 0,-1-1 0,-4 2 0,2-1 0,1 0 0,2-1 0,2-2 0,-1 3 0,2-3 0,-3 3 0,1 0 0,-1-1 0,-1 2 0,0-1 0,0 0 0,1 0 0,3-1 0,-2 0 0,0 2 0,1-2 0,-2 1 0,3-2 0,-1 1 0,-3 2 0,1-2 0,-3 4 0,6-5 0,-1 2 0,-1-1 0,0 0 0,-1 1 0,1 0 0,1-2 0,1 2 0,-2-2 0,0 1 0,-1 0 0,2 1 0,0-1 0,0 0 0,0 0 0,-1 0 0,-1 1 0,2 0 0,0-1 0,-1 1 0,1-1 0,-4 1 0,2 0 0,1-1 0,0 1 0,2-1 0,-3 2 0,2-2 0,-4 2 0,3-2 0,1 0 0,-1 0 0,2 0 0,-3 1 0,2-1 0,0 1 0,-1 0 0,2-2 0,-3 4 0,1-4 0,-1 3 0,1-2 0,2-1 0,-1 3 0,0-1 0,-2 2 0,2-3 0,0 0 0,-1 1 0,1-2 0,-3 3 0,0 0 0,-2 1 0,0 1 0,2-1 0,1-1 0,2-1 0,-1 0 0,-1 0 0,0-1 0,-1 0 0,2-1 0,1 0 0,-1 1 0,2 0 0,-3 1 0,0 0 0,1 0 0,1-1 0,0-1 0,0 2 0,-1-1 0,0 1 0,2-1 0,-2 1 0,2 0 0,-2 0 0,1 0 0,0-1 0,1 0 0,-1 1 0,1-1 0,-2 1 0,0 0 0,1-1 0,1 0 0,-1 1 0,0 0 0,-2 1 0,0-1 0,1 1 0,1-2 0,0 0 0,1 1 0,-2 0 0,0 1 0,2-3 0,-2 3 0,1-2 0,-1 1 0,0-1 0,2 0 0,-2 0 0,1 0 0,-2 2 0,1-2 0,1 0 0,0 1 0,0-2 0,0 2 0,-1 0 0,-1-1 0,1 1 0,0-1 0,2-1 0,-2 1 0,1-1 0,-2 2 0,0-1 0,1 1 0,1 0 0,1-2 0,-4 3 0,2-1 0,-3 1 0,4-2 0,1 0 0,-1 1 0,1 0 0,-1 0 0,1 0 0,-1-1 0,1 0 0,-2 1 0,1 0 0,-1-1 0,2 2 0,-1-2 0,-2 3 0,-1 0 0,0 0 0,2 0 0,3-3 0,-1 0 0,-2 2 0,-1 1 0,0-2 0,1 0 0,2-2 0,-1 0 0,-2 1 0,-2 2 0,-2 2 0,0 1 0,1-1 0,5-3 0,2-1 0,-3 1 0,0-1 0,-3 3 0,0-1 0,1-1 0,2 1 0,2-1 0,-1 1 0,0-2 0,-3 2 0,1 0 0,-1 0 0,0 0 0,2-1 0,2 0 0,-1-1 0,-1 1 0,0 0 0,-1 0 0,1 1 0,-1 2 0,-1 0 0,1-1 0,1-1 0,0-1 0,1 1 0,0-1 0,0 1 0,1-2 0,0 1 0,-2 1 0,1-1 0,-2 2 0,3-2 0,-4 3 0,2-3 0,1 1 0,-1 1 0,4-4 0,-8 6 0,1 0 0,-6 4 0,1 0 0,1-2 0,2-2 0,3-2 0,-1 0 0,0 0 0,0 0 0,-1 1 0,3-2 0,-1 0 0,2-1 0,2-1 0,-2 0 0,1 0 0,-2 2 0,0 0 0,0 0 0,-1 1 0,0-1 0,0 1 0,0 0 0,0 0 0,-1 0 0,2-1 0,2-1 0,1-1 0,-2 3 0,1-2 0,-3 4 0,1-2 0,1 1 0,0-1 0,2-1 0,0-1 0,-1 0 0,-2 2 0,-1 1 0,-1 2 0,0 0 0,-1-1 0,0 1 0,-1 0 0,0 1 0,1-2 0,2-2 0,3-1 0,-1-2 0,0 3 0,-2 1 0,-1-1 0,2 0 0,1-1 0,-1 1 0,3-2 0,-1 2 0,1-3 0,2 1 0,-4 3 0,2-3 0,-2 1 0,2-1 0,0 0 0,-1 2 0,-3 2 0,2-2 0,-3 3 0,3-4 0,-1 1 0,3-1 0,1-1 0,-2 1 0,0 0 0,-3 3 0,2-1 0,1 0 0,1-2 0,2-2 0,-3 3 0,0 0 0,-3 3 0,1-1 0,0 1 0,0-1 0,-1 1 0,0 0 0,1-1 0,0 0 0,-1-1 0,-1 1 0,-1 1 0,0 1 0,-1 1 0,0 0 0,0-1 0,1-1 0,0 2 0,0 2 0,-1 2 0,-3 5 0,-2 2 0,1 0 0,1-3 0,5-5 0,4-8 0,3-3 0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09.960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15 440 24575,'-2'7'0,"-5"27"0,4-17 0,1-5 0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09.961"/>
    </inkml:context>
    <inkml:brush xml:id="br0">
      <inkml:brushProperty name="width" value="0.1" units="cm"/>
      <inkml:brushProperty name="height" value="0.1" units="cm"/>
      <inkml:brushProperty name="color" value="#050819"/>
    </inkml:brush>
  </inkml:definitions>
  <inkml:trace contextRef="#ctx0" brushRef="#br0">0 153 24575,'0'-9'0,"0"0"0,1 8 0,0 0 0,-1-3 0,3 2 0,1-2 0,-3 1 0,1 2 0,0-1 0,1 0 0,1 0 0,0 1 0,-3-2 0,2 3 0,-1-1 0,1 0 0,-1-3 0,3 3 0,-2-2 0,0 2 0,-2 0 0,2-1 0,2-1 0,2-2 0,0 1 0,-1 0 0,-2 2 0,-2 1 0,2-1 0,-3 0 0,4-2 0,0 0 0,-1 1 0,1-1 0,-2 3 0,1-2 0,-1 2 0,0 0 0,1-2 0,-1 1 0,0 1 0,-1-1 0,1 1 0,0-1 0,0 2 0,0-3 0,2 2 0,-3 0 0,2 1 0,-1-2 0,0 0 0,2-1 0,2 0 0,1 1 0,0-1 0,-2 1 0,-2 1 0,1 0 0,0-2 0,-2 3 0,2-2 0,-1 2 0,0-1 0,-3-1 0,5 2 0,-2-1 0,2 0 0,0 1 0,-1 0 0,-1-1 0,0 1 0,1-2 0,2 2 0,2 0 0,0-1 0,-1 0 0,-1 1 0,-2 0 0,-1 0 0,0 0 0,0 0 0,3 0 0,0 0 0,-1 0 0,-1 0 0,-3 0 0,3 0 0,0 0 0,0 0 0,0 0 0,0 2 0,-1-2 0,1 3 0,-1-2 0,-2 0 0,2 1 0,-2-1 0,1 0 0,0 0 0,1 1 0,1 0 0,0 1 0,-1-2 0,-2 0 0,1 2 0,-2-3 0,3 3 0,0-1 0,-1-1 0,1 3 0,-1-4 0,-1 3 0,0-1 0,1 0 0,1 2 0,-1-2 0,1 1 0,0-1 0,-2 1 0,1-2 0,-2 1 0,2 0 0,-1 1 0,3 0 0,-1-1 0,-2 1 0,0-2 0,0 3 0,-1-4 0,3 4 0,-2-2 0,0 1 0,1 0 0,0 0 0,-1 0 0,0 0 0,0-1 0,1 1 0,-2-1 0,3 2 0,-3 0 0,3 0 0,-3-2 0,3 3 0,-2-2 0,-1 0 0,1-1 0,-1 0 0,0 2 0,1-2 0,1 2 0,-1 1 0,1-4 0,-2 3 0,0-2 0,2 1 0,-2-2 0,0 2 0,2-1 0,-1 2 0,2 0 0,0-1 0,0 2 0,-3 0 0,1-1 0,0-2 0,-1 2 0,0-3 0,1 2 0,0-2 0,0 3 0,1 0 0,-2-1 0,1 1 0,0-1 0,-1 0 0,-1-2 0,1 3 0,0-1 0,1 0 0,-1-1 0,-1 1 0,1-1 0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09.962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1 200 24575,'6'-6'0,"0"1"0,-4 2 0,-1 2 0,-2-4 0,1 0 0,0-1 0,1 1 0,0 3 0,0-1 0,1 1 0,-1-1 0,1 1 0,1-1 0,-1-3 0,0 1 0,0 2 0,-1 0 0,1 2 0,0-2 0,-2 2 0,4-3 0,-2-1 0,3 0 0,0-1 0,-1 2 0,1 0 0,-3 2 0,1-1 0,1 1 0,-3 1 0,3-1 0,-1-1 0,0 0 0,2 0 0,-3-1 0,1 3 0,-2-2 0,1 2 0,1 0 0,-1-1 0,2-1 0,1 1 0,-1-1 0,1 1 0,-3 1 0,2 0 0,-1 0 0,0 1 0,1-3 0,0 2 0,-1 0 0,0-1 0,2 0 0,-3 1 0,1 0 0,-1 1 0,2-3 0,-1 1 0,2 0 0,-2 0 0,1 1 0,-1 1 0,0-2 0,-2 2 0,2-1 0,1-1 0,-1 2 0,4-2 0,-2 0 0,-4 1 0,3 1 0,-2 0 0,2-2 0,-2 1 0,2 0 0,0 0 0,-1 1 0,1 0 0,-1-2 0,-1 1 0,3 0 0,-1 0 0,1-1 0,-1 2 0,-1 0 0,0-1 0,1 0 0,-2 1 0,2 0 0,-1 0 0,1 0 0,0-1 0,0-1 0,3 1 0,-3 1 0,3 0 0,-3 0 0,1 0 0,-1 0 0,-1-1 0,-1 0 0,3 1 0,0-2 0,1 2 0,0 0 0,2 0 0,0 0 0,-2-1 0,3 0 0,-1 1 0,-2 0 0,3 0 0,-7 0 0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09.963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0 139 24575,'5'-4'0,"0"0"0,-4 2 0,0 2 0,2-3 0,-1 1 0,1-2 0,-1 2 0,0 0 0,0 0 0,1 1 0,0 0 0,1-2 0,-1 2 0,-1 0 0,-1-2 0,4 2 0,-2-2 0,2 0 0,0-1 0,-2 1 0,4 0 0,-5 3 0,1-3 0,-1 3 0,1-2 0,-1 0 0,2 1 0,-3-1 0,1 2 0,1-3 0,-1 1 0,2 1 0,1-3 0,-2 3 0,-1-1 0,-1 1 0,2-1 0,1 0 0,-1-1 0,2 1 0,0-1 0,0 0 0,0 1 0,-1 0 0,0 2 0,-3-2 0,3 1 0,-3-1 0,5 0 0,-3 1 0,-1-1 0,-1 1 0,3-1 0,-1 0 0,0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09.464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2765 24575,'5'-35'0,"2"2"0,4 7 0,3-1 0,2-2 0,2 0 0,1-1 0,0 4 0,-2 3 0,-3 3 0,-1 2 0,-3 3 0,1 0 0,-1 1 0,1 0 0,1 0 0,-2 1 0,0 1 0,-1 0 0,-1 1 0,1 1 0,-1-1 0,0-1 0,1 0 0,-2 1 0,1-1 0,1 1 0,-1-2 0,2 0 0,-1 1 0,0 0 0,-1 2 0,0-1 0,0 1 0,1 0 0,0-1 0,-2 2 0,0 1 0,-2 3 0,-1 1 0,2-3 0,-2 3 0,4-6 0,1 3 0,1-2 0,-1 0 0,-3 4 0,0-1 0,-2 2 0,3-3 0,-2 1 0,1-1 0,-1 3 0,0 0 0,1-1 0,0-1 0,0 0 0,0 2 0,-1 0 0,1-1 0,0 0 0,1-1 0,0-2 0,-1 2 0,1-1 0,-1 2 0,0-1 0,2 0 0,2-2 0,0 0 0,0 0 0,-1 0 0,-1 2 0,0 0 0,1-1 0,1-1 0,3-2 0,0 0 0,0 0 0,0-1 0,1 1 0,-1-1 0,1-1 0,1-1 0,0 0 0,2-3 0,1-2 0,2-3 0,3-4 0,1-2 0,1-1 0,0-1 0,-2 1 0,-1-1 0,2-2 0,-1 2 0,3-5 0,-9 11 0,8-10 0,-7 10 0,4-5 0,-2 4 0,-1 3 0,0 1 0,2-1 0,4-2 0,1 1 0,3-3 0,0 2 0,-3 1 0,-3 5 0,-6 4 0,-3 3 0,-1 0 0,-2 2 0,-1 2 0,-4 2 0,-1 2 0,2-3 0,2 0 0,3-2 0,0-2 0,2 0 0,0-1 0,3-1 0,3-4 0,2-1 0,4-5 0,2-2 0,2-2 0,0-1 0,-1-1 0,1 0 0,-1 1 0,3-1 0,-1 2 0,1 1 0,0 1 0,-2 3 0,-1 0 0,1 0 0,0 0 0,2-2 0,2-1 0,-1-1 0,0 0 0,-1 1 0,-4 0 0,-2 1 0,-1-1 0,-2 3 0,0-1 0,1-1 0,-1 1 0,7-5 0,1 0 0,1 2 0,5-2 0,-1 5 0,1 0 0,0-2 0,-2-1 0,-3 0 0,0-2 0,3 1 0,2 4 0,3 0 0,-1 4 0,-3 3 0,-5 0 0,-7 4 0,4 0 0,-2 1 0,-1 1 0,-5 1 0,-10 2 0,-5 0 0,-2-1 0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09.964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65 24575,'14'-5'0,"-3"2"0,-5 1 0,-2 2 0,-2-2 0,2 2 0,-3-1 0,4-1 0,-2 0 0,0-1 0,1 3 0,-1-3 0,-2 2 0,1-1 0,2 2 0,-1-3 0,-1 2 0,-11 1 0,6 0 0,-7 0 0,5 1 0,0 0 0,4 1 0,9-2 0,-2-2 0,6 0 0,-6 1 0,0-1 0,-1 1 0,0 0 0,0 0 0,-3-1 0,3 0 0,-2 2 0,1-1 0,-2 1 0,1 0 0,0 0 0,0 0 0,-1-2 0,2 1 0,-1 0 0,2 0 0,-3 1 0,0-2 0,1 2 0,1-1 0,1 1 0,1 0 0,0 0 0,0 0 0,-1 0 0,0 0 0,-1 0 0,-2 0 0,3 0 0,-1 0 0,1 0 0,-1 0 0,0 1 0,1 1 0,-2-2 0,1 1 0,4 1 0,-5 0 0,2-1 0,-1 0 0,0 0 0,-1 1 0,2-1 0,-1 0 0,-1 2 0,0-3 0,0 1 0,1 0 0,-2 2 0,2-2 0,1 3 0,-2-3 0,2 2 0,-1-1 0,0 0 0,0 1 0,2 0 0,-1 1 0,0-1 0,0 0 0,-2 0 0,1-2 0,0 3 0,-2-3 0,1 2 0,1-1 0,-2 1 0,1-2 0,-1 1 0,2 1 0,0-1 0,-2 1 0,3-2 0,-3 1 0,1 1 0,-1-2 0,1 2 0,-1-1 0,3 2 0,-2-2 0,1 1 0,-3 1 0,1-2 0,1 2 0,1-2 0,-2 2 0,2-2 0,-2 1 0,2 1 0,-2-2 0,1 3 0,-2-2 0,2-1 0,-1 1 0,1-1 0,-1-1 0,2 3 0,-3-3 0,3 2 0,-2-2 0,0 2 0,-7-11 0,2 6 0,-4-7 0,3 5 0,0 0 0,2 2 0,-2-2 0,3 3 0,-2 0 0,1-1 0,-2 1 0,2 0 0,-1 1 0,1-2 0,0-1 0,-1 2 0,1-2 0,9 3 0,-5 2 0,8 0 0,-5 2 0,-1-3 0,1 3 0,-3-3 0</inkml:trace>
  <inkml:trace contextRef="#ctx0" brushRef="#br0" timeOffset="1">420 140 24575,'3'2'0,"-1"-1"0,-1 0 0,2 2 0,-9-10 0</inkml:trace>
  <inkml:trace contextRef="#ctx0" brushRef="#br0" timeOffset="2">415 134 24575,'-4'-3'0,"3"0"0,0 3 0,-2-2 0,1 0 0,-2 0 0,2-1 0,1 1 0,-3 1 0,4-2 0,-1 2 0,-2-3 0,2 3 0,0-2 0</inkml:trace>
  <inkml:trace contextRef="#ctx0" brushRef="#br0" timeOffset="3">370 92 24575,'-1'-1'0,"-1"-2"0,-1 2 0,1 0 0,-1-2 0,0 1 0,0-1 0,-2 1 0,4-1 0,-2 1 0,1 2 0,1-1 0,-3-2 0,0 1 0,2-1 0,-3 1 0,0-1 0,1 1 0,1 0 0,0 0 0,0 1 0,0-1 0,-1 1 0,0-1 0,-1 1 0,0-2 0,0 1 0,0-1 0,-2 1 0,2-1 0,-4 1 0,0-1 0,1 1 0,0 2 0,1-2 0,2 2 0,0 0 0,1 0 0,-1-1 0,-2 0 0,0 0 0,0 1 0,2 0 0,0 0 0,1 0 0,-1 0 0,3 0 0,-3 0 0,-3 0 0,0 0 0,-1 0 0,2 0 0,0 0 0,4 0 0,-1 0 0,0 0 0,-1 0 0,-1 0 0,0 0 0,-2 0 0,3 0 0,0 0 0,3 0 0,-2 0 0,2 0 0,-2 0 0,1 0 0,1 0 0,9-2 0,-5 1 0,9-1 0,-5 0 0,1 0 0,1-1 0,1 2 0,-1 0 0,1 0 0,-1-1 0,-4 2 0,0-1 0,-1 1 0,2-1 0,-2 1 0,2 0 0,2 0 0,-2 0 0,-2 0 0,1 0 0,0 0 0,-2 0 0,3 0 0,-4 0 0,3 0 0,-1 1 0,2-1 0,-2 1 0,1-1 0,0 2 0,0-1 0,-2 0 0,3 0 0,-1 1 0,-2-1 0,2 0 0,0-1 0,-3 1 0,3-1 0,-1 3 0,1-2 0,0 2 0,0-2 0,-1 0 0,1 2 0,-1-3 0,-1 1 0,0 0 0,2 2 0,0-2 0,-2 0 0,1 2 0,1-2 0,-2 1 0,3 0 0,-2-1 0,0 0 0,-1 0 0,0 2 0,1-2 0,0 1 0,-1 0 0,0 0 0,0-1 0,0 1 0,1 0 0,-1 1 0,3-1 0,-4-1 0,3 1 0,-1 0 0,1 1 0,-1-2 0,0 1 0,0 1 0,-1-2 0,2 2 0,-3-2 0,3 0 0,-2 2 0,2-2 0,-3 1 0,2-1 0,-1 1 0</inkml:trace>
  <inkml:trace contextRef="#ctx0" brushRef="#br0" timeOffset="4">387 104 24575,'0'2'0,"1"-1"0,1 1 0,2 1 0,-1-1 0,-1 1 0,2-1 0,-3 1 0,1-2 0,1 3 0,-1-2 0,2 2 0</inkml:trace>
  <inkml:trace contextRef="#ctx0" brushRef="#br0" timeOffset="5">423 140 24575,'2'3'0,"-1"-1"0,1 0 0,1 0 0,-3-1 0,4 2 0,-3-2 0,3 3 0,-3-3 0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09.970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307 186 24575,'-11'-6'0,"2"0"0,5 1 0,1 1 0,1 3 0,0 1 0,1-4 0,-2 3 0,1-3 0,-1 3 0,1-1 0,1-1 0,-2 2 0,1 0 0,0-2 0,-1-1 0,-2 2 0,1-3 0,1 1 0,-2 1 0,4 0 0,-1 2 0,0-2 0,0 1 0,-1-3 0,0 0 0,-2 1 0,0-1 0,1 3 0,3-1 0,-2 1 0,1 2 0,-1-3 0,-2 1 0,0-3 0,0 1 0,-1 2 0,4-2 0,-1 3 0,2-2 0,-1 2 0,-1 0 0,-2-1 0,0-1 0,0-1 0,0 1 0,0 0 0,1 1 0,2 0 0,1 1 0,-2 1 0,0-1 0,0-1 0,-1 0 0,-1 1 0,0-2 0,2 1 0,0 2 0,1-2 0,-1 1 0,1-1 0,-5 0 0,4-1 0,-2 1 0,0 0 0,2 1 0,0 1 0,1-2 0,-1 2 0,1-1 0,-3 0 0,3-2 0,-2 3 0,0-2 0,2 1 0,-2-1 0,3 2 0,-3 0 0,-2-1 0,4 0 0,-3 0 0,3-1 0,0 2 0,-2 0 0,2 0 0,-5 0 0,4 0 0,-1-1 0,1 1 0,1-1 0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09.971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0 24575,'10'4'0,"0"-1"0,-5 1 0,0 1 0,0-1 0,-1 0 0,-1 1 0,1-2 0,1 1 0,0 0 0,1 1 0,-2-2 0,2 2 0,-3-3 0,-1 1 0,1-1 0,-2 0 0,1 2 0,1 1 0,2-1 0,-2 2 0,1-1 0,1 1 0,-1 1 0,0 0 0,-1-1 0,1-1 0,0 0 0,0-1 0,-2-1 0,1 1 0,1 0 0,1-1 0,3 4 0,-2-1 0,3 0 0,-2 2 0,-2-2 0,1 0 0,-1-1 0,0 1 0,2-1 0,-2 0 0,1 0 0,1 1 0,2 1 0,0-1 0,-1 0 0,-1 0 0,0-1 0,-2 0 0,0-2 0,-1 0 0,-3 0 0,1-1 0,0 0 0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09.972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0 24575,'10'12'0,"-1"-3"0,-3 0 0,0-3 0,-1-1 0,-2-1 0,-1 1 0,-1-3 0,2 1 0,-1-2 0,-1 1 0,3 1 0,0 1 0,1-3 0,0 1 0,-1 1 0,-2-3 0,-1 1 0,1 0 0,0 2 0,2 1 0,0-2 0,-1 2 0,1-2 0,0 2 0,-2-2 0,3 2 0,-1 0 0,-2-2 0,3 2 0,-3-1 0,0-1 0,1 1 0,0-1 0,-1 2 0,1-2 0,0 2 0,0-1 0,-1-1 0,1-1 0,-1 2 0,1-1 0,0 2 0,2 0 0,0-2 0,1 3 0,0 0 0,-1 0 0,0 0 0,0-1 0,-2 0 0,2-1 0,0 1 0,0 0 0,0-2 0,-2 3 0,2-1 0,2 0 0,-3-1 0,3 1 0,-1 0 0,-1 0 0,1-1 0,-2 1 0,0 0 0,1-1 0,-1 1 0,0 0 0,0-2 0,1 3 0,-1-2 0,-2-1 0,3 2 0,-2-1 0,0 0 0,2 1 0,-2 0 0,1-1 0,0 1 0,1 2 0,2-1 0,1 2 0,1 0 0,-4-2 0,5 4 0,-4-4 0,3 2 0,0 1 0,-3-3 0,0 1 0,-1-1 0,1 0 0,0 0 0,-2 0 0,1 0 0,0-2 0,0 1 0,-1 0 0,0 1 0,1 0 0,-1-3 0,3 3 0,-2-1 0,1 1 0,-1-1 0,0-2 0,0 3 0,0-1 0,-1-3 0,-1 2 0,-2-2 0,1 0 0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09.973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1 132 24575,'2'-8'0,"2"2"0,-1 1 0,2 1 0,-2 2 0,0-2 0,-1 1 0,1 1 0,-2-2 0,3 2 0,-2-1 0,2 1 0,-4 2 0,4-3 0,-2 1 0,1-1 0,-1 1 0,2-1 0,-2 1 0,2 1 0,-3-1 0,2 0 0,-1 1 0,1-4 0,1 2 0,-1 1 0,0-1 0,-1 1 0,1 0 0,1-1 0,-1 0 0,5-2 0,-1 2 0,-2-2 0,-1 2 0,0 2 0,-1 0 0,2-2 0,-2 1 0,1-2 0,0 1 0,1 3 0,-1-1 0,0 0 0,-2 0 0,1-1 0,1 1 0,-1 0 0,1-2 0,1 3 0,-4-1 0,3 1 0,1-1 0,0 1 0,2 0 0,0 0 0,-2 0 0,1 0 0,-4 0 0,1 0 0,3 0 0,0 0 0,3 0 0,-2 0 0,0 0 0,-2 0 0,0 0 0,-2 0 0,1 0 0,1 1 0,1-1 0,0 1 0,-2 1 0,-1-2 0,-1 0 0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09.974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37 24575,'24'-3'0,"-1"-2"0,1-2 0,1 1 0,-4 1 0,-1 1 0,-4 2 0,-4 1 0,3-1 0,-2 2 0,0-1 0,1 0 0,0 1 0,1 0 0,1 0 0,-1 0 0,0 0 0,-2 0 0,1 0 0,-2 0 0,0 0 0,-2 0 0,-2 1 0,1 0 0,0 1 0,-2 1 0,1 0 0,-2-1 0,0 0 0,-2 0 0,-1-1 0,1 1 0,-1-1 0,-1-1 0,-1 1 0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09.975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24575,'17'0'0,"3"0"0,3 0 0,2 0 0,-1 0 0,4 0 0,0 0 0,5 0 0,0 0 0,4 0 0,7 1 0,1 3 0,2 5 0,-20-2 0,2 2 0,-14-5 0,-3 2 0,-2-2 0,-6-2 0,-2-1 0,-2-1 0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09.976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24575,'7'6'0,"0"-1"0,-4-2 0,0-1 0,1 1 0,-3-2 0,5 3 0,-5-3 0,4 1 0,-3 0 0,0-1 0,-1 1 0,3 1 0,-2 1 0,3-1 0,-2 0 0,-1-2 0,1 0 0,-1 2 0,1-2 0,1 3 0,1-1 0,-3 0 0,2-1 0,-3 0 0,2 0 0,-1 1 0,0-2 0,1 3 0,-1-3 0,0 0 0,-1 2 0,1-2 0,2 3 0,0-2 0,-2 0 0,2 0 0,-1 1 0,0 0 0,0-2 0,1 2 0,-2-1 0,1 1 0,0-2 0,0 3 0,2-2 0,-3 2 0,2-2 0,-2 1 0,1-2 0,1 3 0,-2-3 0,2 2 0,-2-1 0,2-1 0,-1 2 0,-1-2 0,1 3 0,0-2 0,2 2 0,-2 0 0,2-1 0,-2 0 0,2 1 0,-1-2 0,0 1 0,1-1 0,-3 1 0,2-1 0,1 1 0,-3 0 0,1-2 0,-2 2 0,2-2 0,-1 2 0,1-1 0,0 1 0,2 3 0,-1-4 0,2 5 0,-4-6 0,-1 1 0,1 0 0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09.977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1 24575,'4'7'0,"1"-2"0,-5-3 0,1-1 0,3 3 0,-3-1 0,4 1 0,-3 0 0,1 0 0,-1-1 0,2 0 0,-3 1 0,3-3 0,-4 1 0,3 1 0,-1-2 0,-1 3 0,2-3 0,-1 3 0,3-1 0,-1 0 0,-2 2 0,1-3 0,-1 2 0,0-1 0,0-2 0,1 1 0,-2 1 0,3 0 0,-1 1 0,0 0 0,1 0 0,-3-1 0,2 0 0,0-1 0,-3 1 0,2-1 0,1 1 0,1 1 0,-2-2 0,1 2 0,-1-2 0,1 2 0,0-2 0,0 2 0,1 0 0,1 0 0,-3-1 0,3 1 0,0 0 0,1 1 0,0-1 0,-1 1 0,0 0 0,-1-2 0,0 1 0,0 0 0,-1-1 0,1 2 0,0 0 0,-1 0 0,2 0 0,-1 3 0,0-1 0,1 1 0,0-1 0,-1-2 0,-3-4 0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09.978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24575,'0'0'0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09.465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2994 1 24575,'-17'4'0,"3"-1"0,13-2 0,-2 3 0,-5 1 0,4 1 0,-3-1 0,3-1 0,0-1 0,-2 2 0,0-2 0,1 1 0,-2-1 0,2 3 0,0-2 0,0 2 0,0-1 0,1-1 0,-1 2 0,-1-1 0,1 0 0,-1 0 0,2 0 0,-1 1 0,1-1 0,-2 1 0,1-1 0,0 0 0,0-1 0,1 2 0,-1-3 0,-1 3 0,-2-2 0,-2 1 0,0 2 0,1-1 0,1 0 0,4-3 0,-1 1 0,-2 0 0,0 0 0,-2 2 0,4-1 0,1-1 0,-1 1 0,0-1 0,-1 2 0,-2 0 0,-1 1 0,0 1 0,3-1 0,1-1 0,2-2 0,-2 3 0,0-3 0,-2 3 0,4-3 0,-1 0 0,-2 3 0,1-2 0,-4 3 0,2-2 0,0 1 0,0 0 0,2 0 0,1-1 0,0-2 0,-1 1 0,0-1 0,-4 3 0,3-2 0,0 2 0,0-2 0,2-1 0,-2 1 0,-2 1 0,-1 1 0,1 1 0,-1 1 0,1-1 0,-1 1 0,-1 0 0,-1 1 0,1 0 0,-2 0 0,0 0 0,-1 1 0,0 1 0,0 0 0,0-1 0,3-2 0,2-1 0,0-1 0,3-1 0,-2 0 0,-2 2 0,-1 3 0,-2 0 0,1-1 0,2-1 0,-1-1 0,1 1 0,-1-1 0,1 0 0,0 0 0,1 1 0,-2 0 0,-1 1 0,-3 2 0,-1-1 0,-1 0 0,-1 0 0,1 1 0,-3 0 0,1 2 0,1-1 0,2-1 0,1-1 0,0 0 0,-2 2 0,3-1 0,-3 0 0,0 3 0,-1-1 0,-4 5 0,8-7 0,-3 4 0,5-6 0,-2 2 0,-3 4 0,-3-1 0,0 3 0,-1 0 0,3-3 0,0 1 0,1-2 0,-1 2 0,-3 2 0,-3 2 0,-3 3 0,0-1 0,-1 1 0,-1-1 0,1-1 0,0 0 0,2-2 0,3-1 0,-4 2 0,11-9 0,-7 5 0,9-5 0,-6 3 0,-2 2 0,-1 1 0,-2 1 0,4-3 0,3-3 0,-3 3 0,-7 5 0,-6 4 0,0 1 0,4-4 0,7-5 0,3-2 0,1 0 0,1-1 0,-2 2 0,-2 0 0,-1 3 0,0 1 0,1 0 0,0 0 0,2-1 0,1 0 0,2-3 0,3-2 0,3-2 0,1-1 0,1-1 0,1 1 0,0 0 0,-1-1 0,-1 1 0,0 1 0,-1 2 0,-2 3 0,-1 1 0,-5 5 0,7-9 0,-6 9 0,5-7 0,-3 4 0,-1 0 0,4-4 0,2-2 0,1-3 0,2-2 0,0 1 0,1 0 0,-1 1 0,-1 1 0,0 1 0,-2 1 0,0 2 0,-1 0 0,1 0 0,-1 2 0,-1 0 0,0 3 0,-2 3 0,-1 0 0,2 2 0,-2 3 0,-1 0 0,-1 3 0,-3 4 0,0 2 0,-1 3 0,4-8 0,2-6 0,-8 17 0,-8 11 0,-11 16 0,-6 6 0,4-13 0,-3-2 0,3-3 0,6-9-820,8-11 1,15-18 0,7-10 0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09.979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0 24575,'11'5'0,"-1"0"0,0 1 0,-2 0 0,-2 1 0,0-5 0,-1 2 0,0 0 0,0 1 0,1-2 0,-2 0 0,1 2 0,-1-3 0,-1 1 0,1 0 0,0 0 0,-2 1 0,2-3 0,-3 1 0,2 1 0,-1-2 0,1 3 0,2 0 0,-2-2 0,1 2 0,0-1 0,-2 0 0,0-2 0,0 0 0,0 2 0,0 1 0,3-2 0,0 2 0,-2 1 0,2-1 0,-1-2 0,0 3 0,-2-2 0,3 0 0,-2 1 0,-1 0 0,2-2 0,-3 2 0,3 1 0,0-3 0,-1 2 0,4 1 0,-2 0 0,0 0 0,-2 0 0,0-4 0,-3 3 0,2-3 0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09.980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0 24575,'10'2'0,"0"2"0,-5 0 0,1 0 0,-1-1 0,-1 1 0,1-1 0,-2 2 0,2-2 0,0 0 0,-1 1 0,-1-3 0,0 3 0,1-3 0,-1 1 0,0 1 0,0-3 0,-1 2 0,1-1 0,0 1 0,1 1 0,0 1 0,0-1 0,-2 0 0,2 0 0,-2-3 0,1 2 0,-1 1 0,1-1 0,2 2 0,-1 0 0,1 1 0,-1 0 0,0-2 0,-1 0 0,-3-2 0,0 2 0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09.981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7 24575,'7'-1'0,"-2"0"0,-2 0 0,-1-1 0,1 2 0,-1 0 0,1-1 0,1 0 0,-2 1 0,1 0 0,-1 0 0,2 0 0,-2 0 0,1 0 0,-1 0 0,2 0 0,-2 0 0,1 0 0,-1 0 0,1 0 0,-1 0 0,3 0 0,-3 0 0,3 0 0,-4 0 0,1 0 0,1 1 0,1 0 0,-3 1 0,1-1 0,1 1 0,-1 1 0,1-1 0,-1 1 0,1 1 0,-1-3 0,-1 1 0,3 0 0,-1 1 0,0 0 0,0 1 0,-1-2 0,2 1 0,-1 0 0,-1 0 0,1-1 0,0 1 0,0-1 0,-2 1 0,0-1 0,2-1 0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09.936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554 1107 24575,'-1'-61'0,"-2"-10"0,1 2 0,0-26 0,2-10 0,2-3 0,4 2 0,3 24 0,1 16 0,-2 14 0,-4 8 0,-2 21 0,0-2 0,0 12 0,-1-6 0,1-3 0,-2-2 0,0-2 0,0-2 0,0 2 0,0 6 0,0 6 0,0 6 0,4 47 0,7 5 0,5 40 0,5-5 0,1-4 0,-2-3 0,-2-11 0,1-9 0,-2-4 0,1 1 0,0 2 0,-1 2 0,-1 4 0,-4 1 0,-3 2 0,-4 0 0,-3-3 0,0-6 0,-2-7 0,0-11 0,0-9 0,0-8 0,0-7 0,0-6 0,0-39 0,0-13 0,0-38 0,0-1 0,0-7 0,0-5 0,0 31 0,0-17 0,0 32 0,0-9 0,0 11 0,0 20 0,0 4 0,0 4 0,0 0 0,0 3 0,0 4 0,0 2 0,0 0 0,0-3 0,0-5 0,0 2 0,0 2 0,0 5 0,0 6 0,0 2 0,11 15 0,14 13 0,13 13 0,11 9 0,4 8 0,0 2 0,0 5 0,-6 2 0,-8-7 0,-5-2 0,-6-7 0,-1-5 0,-2-4 0,-1-3 0,3-1 0,-2-5 0,-1-3 0,-1-2 0,-3-3 0,-1 0 0,0-2 0,-1-1 0,1-1 0,-1-1 0,-3-2 0,-5-2 0,0-3 0,-8-8 0,-21-30 0,-9-10 0,-20-29 0,1-2 0,1-1 0,0 0 0,6 7 0,6 13 0,6 11 0,8 13 0,4 9 0,4 5 0,1 4 0,0 1 0,-1 0 0,-1-2 0,-1-2 0,0 0 0,-3-3 0,7 8 0,-5-7 0,5 5 0,-2-3 0,-2-1 0,5 4 0,2 1 0,2 3 0,3 1 0,-2 0 0,1 1 0,-1-2 0,0 0 0,2 2 0,-3-2 0,32 28 0,8 12 0,29 30 0,2 7 0,0 3 0,-4-2 0,-5 0 0,-10-7 0,-5-5 0,-5-7 0,-4-8 0,-2-6 0,-3-5 0,-2-5 0,-2-4 0,-2-4 0,-3-4 0,-2-2 0,0-1 0,-1-2 0,2 1 0,0 1 0,0 0 0,2 3 0,1 2 0,3 4 0,4 5 0,0 2 0,1 3 0,-2-2 0,-1-1 0,-1-4 0,-8-8 0,-1-2 0,-13-11 0,-28-31 0,-17-17 0,-28-32 0,9 6 0,8 8 0,10 10 0,7 6 0,3 5 0,3 3 0,9 10 0,1 4 0,3 1 0,1 2 0,0 1 0,2-2 0,-1 0 0,1 1 0,1 2 0,0 2 0,2 4 0,0 1 0,3 1 0,1 3 0,4 1 0,0 1 0,0 2 0,-1-5 0,-1 0 0,0-1 0,1 2 0,0 2 0,1 1 0,23 17 0,-5 2 0,18 13 0,-12-6 0,-4-3 0,-3-5 0,0 0 0,-2-1 0,-2-1 0,0-1 0,0-1 0,-3-3 0,3 4 0,-2-3 0,1 2 0,-1-1 0,1-2 0,-5-3 0,4 1 0,-3 0 0,4 1 0,1 1 0,0 1 0,-1-1 0,0 0 0,1 1 0,0 0 0,1 1 0,0 1 0,-1-2 0,0 2 0,-1-1 0,-1 1 0,0-2 0,0 0 0,0 0 0,3 1 0,0 1 0,1 1 0,-1 1 0,1-1 0,0 1 0,1 1 0,1 0 0,2 2 0,0 1 0,2 1 0,2 3 0,3 2 0,1 2 0,-1-1 0,1 2 0,1-1 0,-2-1 0,0 0 0,-2-1 0,-2-1 0,1 1 0,1 1 0,0 1 0,4 2 0,1 2 0,2 0 0,1 0 0,-4-4 0,-3-3 0,-6-5 0,-5-5 0,0 0 0,-8-6 0,-22-3 0,5-5 0,-57-26 0,16-3 0,-8-8 0,-27-17 0,-5-7 0,-5-3 0,1-1 0,12 6 0,7 4 0,21 15 0,7 3 0,-14-11 0,2 0 0,6 4 0,4 4 0,4 2 0,12 9 0,3 2 0,6 5 0,-3-1 0,-1-2 0,-2 2 0,2-1 0,6 5 0,5 5 0,6 4 0,2 4 0,8 7 0,2 26 0,8 14 0,7 26 0,5 12 0,8 8 0,3 1 0,0-2 0,0-16 0,-4-12 0,-2-11 0,-1-8 0,-1-5 0,-1-6 0,-2 0 0,1-1 0,0-1 0,-2-3 0,-2-4 0,-4-5 0,-4-3 0,-1-2 0,-17-16 0,-10-14 0,-17-19 0,-9-9 0,-7-8 0,-1-3 0,1 1 0,10 11 0,15 16 0,14 17 0,4 4 0,10 13 0,-5 1 0,11 20 0,5 15 0,8 17 0,9 11 0,2-2 0,4 3 0,-2-10 0,-4-11 0,-3-10 0,-9-16 0,-3-5 0,-5-6 0,1-3 0,-5-23 0,-4-3 0,-4-20 0,-3 9 0,1 5 0,3 10 0,8 10 0,12 6 0,17 18 0,23 16 0,12 13 0,7 6 0,-5-3 0,-17-10 0,-13-10 0,-15-9 0,-9-8 0,-11-5 0,-23-20 0,-20-12 0,-9-7 0,-3-3 0,-18-13 0,14 10 0,0-1 0,-9-12 0,-16-17 0,12 4 0,12 7 0,14 7 0,12 11 0,5 3 0,4 5 0,3 3 0,1 1 0,1 1 0,2 2 0,-1-2 0,1 1 0,4 3 0,1 4 0,5 6 0,1 7 0,2 1 0,0 1 0,-1-1 0,0-5 0,-3-3 0,0-3 0,-1-1 0,1 0 0,-2 1 0,0 0 0,2 8 0,-2-5 0,1 6 0,-3-3 0,-1-2 0,-2 2 0,-2-1 0,3 3 0,-2 0 0,1 0 0,3 3 0,0 0 0,5 5 0,0 0 0,-3 8 0,-1 3 0,-3 5 0,1 4 0,1 0 0,2 0 0,0-2 0,1-1 0,0-1 0,2-1 0,1 0 0,2-3 0,0-1 0,0-5 0,-1 5 0,0-5 0,-2 5 0,1-1 0,1 1 0,0-2 0,1 0 0,0-1 0,-1 0 0,-3 4 0,-1 2 0,0 4 0,-1 1 0,3-2 0,-1 0 0,1 0 0,-1-2 0,3-6 0,-1 4 0,2-1 0,-4 7 0,3-5 0,-3 4 0,2-2 0,-2 4 0,-2 1 0,1-1 0,1-2 0,0-1 0,-1 2 0,0 4 0,-2 3 0,-1 2 0,-1-1 0,0 3 0,1-3 0,0 1 0,2-1 0,0-4 0,0 1 0,1-2 0,-1-1 0,-2 3 0,0 0 0,-1 1 0,1-1 0,1 0 0,0 2 0,0 2 0,0 0 0,2 0 0,0-2 0,2-5 0,0-3 0,2-2 0,2-5 0,0-5 0,14-24 0,4-3 0,16-22 0,1 5 0,3-4 0,0-1 0,-3 5 0,-3 2 0,-2 3 0,-2 4 0,-3-1 0,-7 5 0,-3 2 0,-2 4 0,-1 4 0,-3 5 0,-2 5 0,-3 4 0,-7 25 0,-8 13 0,-7 32 0,-2 5 0,-1 18 0,1 3 0,2-3 0,4-8 0,5-27 0,5-16 0,1-17 0,3-13 0,1-4 0,3-24 0,8-22 0,8-23 0,14-29 0,6-6 0,2 0 0,-4 11 0,-12 31 0,-8 22 0,-8 16 0,-4 12 0,-3 8 0,-1 13 0,-1 14 0,0 11 0,0 22 0,0 23 0,3-20 0,3 20 0,3-40 0,2 6 0,0-13 0,-2-10 0,-2-9 0,-2-7 0,-2-3 0,21-50 0,-18 32 0,17-35 0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09.937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0 24575,'17'16'0,"-1"0"0,-7-7 0,-1 0 0,-2-3 0,-1 0 0,0-1 0,-1-1 0,1 2 0,1 1 0,0 0 0,2 2 0,-1-1 0,0 1 0,-1-2 0,0 0 0,1 0 0,0 0 0,0 0 0,0 1 0,0 0 0,-1 1 0,1-2 0,-3-2 0,1-2 0,1 2 0,1 0 0,1 3 0,-1-1 0,0-1 0,-1 1 0,1 0 0,0-1 0,-1 0 0,0 1 0,0-1 0,0-2 0,-1 1 0,0 0 0,-1 0 0,2 2 0,2 0 0,2 1 0,0 1 0,0-1 0,0 2 0,-1-1 0,-1 0 0,1 0 0,0 0 0,0 0 0,-1-1 0,-1-2 0,0 1 0,0 0 0,-1-1 0,2 1 0,5 5 0,-5-6 0,5 5 0,-5-5 0,2 2 0,0 2 0,-2-3 0,7 6 0,-9-7 0,10 8 0,-5-2 0,4 4 0,1 1 0,-1-1 0,-1-1 0,0-2 0,-1 1 0,0-1 0,0 0 0,2 2 0,-1-2 0,1 2 0,1 0 0,0-1 0,0 0 0,-2-1 0,0-1 0,-1-1 0,0 0 0,1-1 0,-1 0 0,0-1 0,0 0 0,1 0 0,-1-1 0,-1-1 0,-3-1 0,-5-2 0,-16-19 0,0 3 0,-16-17 0,15 15 0,-3-3 0,8 7 0,-2-2 0,1 3 0,1 0 0,1 1 0,3 3 0,0 0 0,-2 1 0,1 1 0,-2-2 0,3 2 0,0-2 0,-1-1 0,0-1 0,0 0 0,2 1 0,-3-2 0,0 1 0,-1 0 0,1 0 0,3 3 0,-2-1 0,0-1 0,-2-3 0,-2-2 0,2 1 0,-2-1 0,4 5 0,1-1 0,1 4 0,-2-4 0,0 2 0,-2-4 0,1 2 0,0 0 0,1 1 0,2 2 0,-3-1 0,0 2 0,-2-2 0,1 1 0,1 0 0,1 1 0,-2-3 0,0 1 0,-3-2 0,0 0 0,1 2 0,3-2 0,2 5 0,0-4 0,-1 2 0,-1-3 0,-2-1 0,1 1 0,1 1 0,2 1 0,-1 2 0,1-3 0,-4 1 0,-1-6 0,-3 0 0,2 1 0,3 3 0,3 2 0,1 0 0,-3-1 0,0 0 0,-3-3 0,1 1 0,0 0 0,2 1 0,1 2 0,2 1 0,-3-2 0,1 1 0,-2-3 0,1 2 0,-1 0 0,1 0 0,1 1 0,1 1 0,-2-2 0,1 2 0,-2-3 0,0-1 0,0 1 0,1 0 0,-1 2 0,2 1 0,0-2 0,0 1 0,1 0 0,-1 1 0,-2-2 0,-1-1 0,-1-2 0,1 2 0,0 2 0,3 1 0,0 1 0,-1 0 0,0-2 0,-2-1 0,1-1 0,0 1 0,-1 0 0,4 1 0,-2 2 0,3 0 0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09.957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0 24575,'14'25'0,"-3"-4"0,-4-12 0,-1-2 0,-1-3 0,-1 0 0,1 0 0,-1 2 0,1-2 0,0 3 0,0-4 0,1 3 0,0-3 0,0 0 0,-1 0 0,2 0 0,-2-2 0,4 1 0,-3-1 0,3 1 0,-3-2 0,0 2 0,1 1 0,0 0 0,-1 1 0,0 0 0,0 1 0,0 1 0,0 0 0,-1-1 0,0-1 0,-1 2 0,0-2 0,0 2 0,-1 0 0,0-1 0,1 1 0,1-1 0,1 1 0,-1-2 0,-1 1 0,2 0 0,-2-1 0,0 2 0,1-1 0,-1 1 0,1 0 0,0 0 0,1 0 0,-2-1 0,1 0 0,1 0 0,-3-1 0,3 4 0,-2-5 0,-1 2 0,5 2 0,-2-3 0,2 4 0,-2-2 0,0-1 0,-1 1 0,1-1 0,0-1 0,0 0 0,-1 1 0,0-1 0,0 1 0,0 1 0,0 0 0,1 0 0,0-1 0,0 0 0,-1-1 0,0 0 0,1 1 0,0 0 0,1 0 0,-1 1 0,-1 0 0,1-1 0,0 0 0,0 0 0,1-1 0,1 0 0,-1 0 0,1 0 0,-1 1 0,0-1 0,1 2 0,0-1 0,1-1 0,1 1 0,-1-1 0,1 1 0,-2-1 0,0 0 0,-3-2 0,1 3 0,-1 0 0,1-1 0,2 2 0,-3-1 0,0-1 0,1 2 0,-2-2 0,2 3 0,-1-3 0,2 2 0,0 0 0,-1-1 0,0 0 0,1 2 0,1 1 0,2 1 0,0-1 0,-3-2 0,0 0 0,-1 0 0,0 0 0,-2 0 0,-1 0 0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09.958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1 24575,'0'0'0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09.959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1 24575,'0'0'0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09.938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240 337 24575,'104'-3'0,"-32"-1"0,5-2 0,20-2 0,4-2 0,12-3 0,0-1 0,-18-1 0,-2 0 0,4-1 0,-2 0 0,-9 3 0,-2 0 0,1-1 0,-1 1 0,-3 0 0,-1 1 0,-3 2 0,-1-1 0,2 1 0,-2 0 0,-10 2 0,-2 1 0,57-7 0,-19 1 0,-20 2 0,4 1 0,-4 0 0,-4 1 0,-14 1 0,-32 4 0,-14 2 0,-14 1 0,-50 1 0,-27 0 0,8 1 0,-6 2 0,-10 2 0,-3 2 0,-8 3 0,-4 3 0,-11 3 0,-3 2 0,-8 4 0,-1 1 0,37-6 0,-1 0 0,0 0 0,0 2 0,-1 0 0,2-1 0,-27 8 0,3-1 0,13-3 0,2-1 0,10 0 0,3 0 0,13-3 0,3 0 0,-47 19 0,19-2 0,14-3 0,-8 5 0,7-2 0,7-1 0,16-8 0,16-9 0,10-4 0,11-5 0,8-3 0,4-2 0,4-3 0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09.939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596 1561 24575,'-15'8'0,"40"-12"0,37-15 0,20-8 0,-8 2 0,6-3 0,4-1-669,18-5 0,4-2 1,2 1 668,6-2 0,0 0 0,-4 3 0,-22 8 0,-3 2 0,-4 2 323,17-3 0,-7 3-323,-18 5 0,-5 3 331,25-6-331,-14 2 0,-33 5 0,-37 9 1029,-14 3-1029,-31 12 0,-67 27 0,9-3 0,-13 6 0,9-3 0,-6 3 0,-5 2-458,15-6 1,-4 2 0,-1 0 0,2 0 457,4-2 0,1-1 0,1 1 0,3-2 0,-17 9 0,4-2 0,5-1 0,-16 7 0,11-3 0,33-14 0,7-3 0,-30 15 0,46-24 0,40-12 0,42-16 0,17-9 0,15-8 0,5-1 0,11-5 0,5-1-133,-1-1 0,5-2 1,5-2-1,1 1 133,-9 3 0,3-1 0,1-1 0,0 1 0,-2 1 0,18-7 0,0 1 0,-2 0 0,-4 2-190,16-6 1,-3 1 0,-8 3 189,-23 9 0,-5 1 0,-6 3 0,3-2 0,-9 2 0,35-11 0,-70 19 0,-80 20 0,-24 15 0,-17 7 0,3 2 0,-8 3 0,-3 2 245,-16 8 1,-4 3-1,-1 1-245,25-8 0,-1 2 0,0 0 0,3-1 0,-18 8 0,2-1 0,5-1 197,17-6 1,3-2-1,5-1-197,-14 5 0,10-3 0,-16 6 0,57-18 0,90-31 0,21-12 0,17-8 0,0-1 0,9-4 0,5-3-77,-11 4 1,4-2 0,2-1 0,-1 0 76,-2 1 0,0 0 0,-1 0 0,-2 0 0,21-6 0,-4 0 0,-5 3 0,-21 7 0,-5 2 0,-5 2 0,8-4 0,-7 3 0,-12 5 0,-11 3 0,-13 1 0,-72 10 0,-42 17 0,-23 9 0,8 0 0,-9 3 0,-5 2-19,9-1 1,-5 1-1,-2 1 1,-1 2 18,-5 2 0,-3 1 0,2 1 0,2-1 0,13-4 0,1 1 0,3-2 0,3 0-13,-15 3 1,4-2 0,6-1 12,-12 3 0,11-3 0,-28 6 0,48-11 0,70-13 0,61-15 0,41-14 0,-16 6 0,8-2 0,2-1 453,11-2 0,2 0 0,-1 0-453,1-1 0,-1 1 0,-8 1 20,3 1 0,-11 3-20,-24 5 0,-8 2 0,10-6 0,-151 21 0,-13 9 0,-17 7 0,7 0 0,-8 4 0,-4 2-364,19-4 1,-5 3 0,1 0 0,4 1 363,-19 7 0,5 1 0,3-1 0,12-3 0,4-1 0,6-1 286,-9 3 0,13-1-286,-3 8 0,144-18 0,16-20 0,22-10 0,7-3 0,3-2 0,8-3 0,6-2 0,3-2-508,-8 2 1,5-3-1,3 0 1,-1-1-1,-3 0 508,-7 0 0,0-1 0,-1 0 0,-3 0 0,-3 1 0,7-2 0,-2 0 0,-4 1 0,-5 1 337,9-1 1,-5 1 0,-9 1-338,4-1 0,-10 1 0,-14 7 0,-25-1 0,-44 5 0,-70 22 0,-44 18 0,8-2 0,-12 5 0,-6 4-548,7-2 0,-6 3 0,-3 2 0,2 0 548,1 1 0,0 0 0,2 1 0,2 0 0,12-5 0,2 1 0,3-1 0,3-1 748,-10 4 1,4-1 0,7-3-749,-5 2 0,11-2 285,-19 16-285,167-52 0,14-14 0,21-9 0,7-4 0,-1 1 0,6-4 0,5-2 0,2 0-500,-9 1 1,4-1 0,2-1 0,-1 0 0,-2 0 499,-9 3 0,-1 0 0,-2 1 0,-2 0 0,-3 1 0,6-3 0,-3 2 0,-4 1 0,-2 1 732,16-4 0,-4 2 0,-13 3-732,-10 4 0,-21 2 111,-32-4-111,-112 41 0,-62 25 0,55-15 0,-8 3 0,-5 3 0,-4 2-513,3-1 0,-6 2 0,-2 2 0,0 0 0,3 0 513,7-1 0,1 1 0,2 0 0,1-1 0,3 0 0,-9 3 0,2-1 0,3-1 0,6-2 818,-6 2 0,7-2 0,7-3-818,-4 2 0,10-4 0,14-7 0,16-1 0,28-3 0,126-37 0,-31 2 0,13-5 0,4-1 0,-2-1 0,5-2 0,3-1 0,0 0 425,9-5 1,1-1-1,1 0 1,-3 0-426,-7 4 0,-2-1 0,-2 1 0,-3 1 0,12-4 0,-5 1 0,-6 3 0,10-4 0,-12 4 0,23-6 0,-59 13 0,-79 21 0,-28 13 0,-16 9 0,-6 3 0,-9 5 0,-5 3-409,6-2 1,-5 3 0,-2 2 0,0-1 408,-8 4 0,-1 1 0,0 0 0,2-1 0,9-4 0,2 0 0,1-1 0,4-1 378,-11 4 0,4-1 1,6-3-379,-10 5 0,10-4 0,23-9 0,8-3 0,-11 9 0,145-43 0,-9-7 0,16-8 0,7-1 0,1 0 0,6-2 0,5-2 0,0-1-168,8-2 1,2-2 0,2-1 0,2 0 167,-18 5 0,3-2 0,0 1 0,-1 0 0,-2 1 0,14-4 0,-1 2 0,-2 0 0,-4 1 0,-14 4 0,-3 0 0,-2 2 0,-3 0 12,16-4 1,-4 1-1,-16 4-12,19-10 0,-133 35 0,-31 16 0,-19 8 0,-3 3 0,-10 4 0,-8 4-577,-5 4 0,-9 3 0,-4 3 1,1 0 576,25-8 0,-2 0 0,1 1 0,0 0 0,1 0 0,-22 7 0,0 1 0,3-1 0,4-2 556,-13 5 0,6-1 0,11-5-556,3 0 0,15-6 0,-7 5 0,103-32 0,59-25 0,30-18 0,-17 8 0,5-3 0,2-1-219,14-5 1,3-3 0,-2 0 218,-7 2 0,-2 0 0,-3 1 0,24-11 0,-8 3 1228,-27 9 0,-10 3-1228,1-11 480,-138 20-480,-41 16 0,-25 9 0,45 1 0,-6 1 0,-4 2 0,-1 0-432,-11 1 1,-4 1-1,0 1 1,2 1 431,8-1 0,1 1 0,2 1 0,1 0 0,-23 5 0,2 0 0,12-1 351,9-2 0,7-1-351,-25 8 0,46-13 0,143-44 0,23-1 0,19-3 0,-17 8 0,8-2 0,2 1-167,-17 5 1,4 1-1,-1 0 1,-6 2 166,2 0 0,-4 2 0,-5 2 864,14-5 1,-9 2-865,-15 5 0,-11 2 0,-12-6 0,-117 22 0,-29 15 0,-20 8 0,12 1 0,-9 3 0,-1 2-299,27-5 1,-1 0 0,0 2 0,3-1 298,-24 8 0,3-1 0,6 0 0,18-5 0,5-1 0,5-1 343,-21 5 0,15-5-343,14-5 0,117-42 0,16-1 0,19-5 0,3-1 0,7-5 0,4 0 0,1-2-165,1 0 1,2-2 0,-5 3 164,23-9 0,-9 4 603,-31 10 0,-7 3-603,30-14 0,-86 20 0,-115 27 0,9 9 0,-12 5 0,4 2 0,-7 3 0,8-1 0,2-1 0,3 2 0,-28 9 0,10-2 0,13-6 525,1 1-525,69-15 0,118-34 0,0-2 0,10-3 0,7-3 0,2-2 0,0-1 0,-3 0 0,-16 6 0,-8 2 0,27-10 0,-40 8 0,-114 17 0,-20 13 0,-12 6 0,-22 2 0,-6 4 0,-8 1 0,1 2 0,15 2 0,6 0 0,18-4 0,5 0 0,-22 5 0,85-14 0,97-20 0,-21 4 0,7-2 0,10-2 0,-1-1 0,-11 1 0,-5 1 0,31-8 0,-37 6 0,-70 8 0,-68 6 0,9 3 0,-7 0 0,-10 0 0,0 2 0,7 0 0,4 1 0,-39 5 0,51 0 0,65-6 0,64-14 0,42-8 0,-51 7 0,-1-1 0,42-11 0,-36 7 0,-43 7 0,-71 6 0,-61 9 0,39 2 0,-1 0 0,-3 2 0,3 1 0,-38 10 0,36-6 0,44-5 0,106-19 0,-1-3 0,-11 1 0,-2-1 0,1-4 0,-27 8 0,-34 6 0,-39 8 0,-29 8 0,-15 7 0,2 3 0,21-4 0,22-4 0,19-7 0,21-3 0,20-5 0,12-2 0,1-2 0,-9 1 0,-12 0 0,-12 3 0,-44 1 0,4 0 0,-25 0 0,27 0 0,21 0 0,64-13 0,7-3 0,49-12 0,-39 5 0,-19 5 0,-46 10 0,-36 4 0,-26 4 0,-12 0 0,8 1 0,20 1 0,25-1 0,72-5 0,7-4 0,39-6 0,-33 0 0,-20 5 0,-27 4 0,-34 3 0,-11 2 0,-46 7 0,2 5 0,-10 4 0,17 0 0,31-7 0,27-4 0,35-3 0,41-11 0,39-11 0,-43 4 0,2-2 0,0-2 0,-2-1 0,-4 2 0,-3 0 0,44-12 0,-29 8 0,-22 6 0,-23 8 0,-15 3 0,-8 3 0,0 0 0,6-3 0,9-1 0,10-2 0,0 1 0,-4 2 0,-9 3 0,-13 1 0,-49 17 0,-32 15 0,13-7 0,-3 2 0,-1 3 0,0 0 0,-48 24 0,30-13 0,25-12 0,28-12 0,27-9 0,51-13 0,68-22 0,-9 0 0,6-3 0,-25 5 0,2 0 0,-7 1 0,6-1 0,-8 3 0,-5 1 0,-4 2 0,10-4 0,-3 3 0,31-9 0,-69 16 0,-71 17 0,-59 20 0,14-1 0,-6 4 0,-13 6 0,-1 3 0,2 1 0,2-1 0,10-5 0,5-1 0,-20 8 0,49-17 0,77-19 0,21-11 0,14-6 0,39-11 0,11-5 0,-26 7 0,3-2 0,0 0 0,-4 1 0,-1-1 0,-3 2 0,31-9 0,-9 3 0,-26 9 0,-9 2 0,31-8 0,-43 10 0,-48 12 0,-71 20 0,-10 5 0,-11 6 0,-16 4 0,-3 4 0,-4 2 0,2 0 0,22-6 0,10-2 0,-3 3 0,63-14 0,99-22 0,-15-4 0,8-3 0,22-6 0,4-3 0,2-2 0,-3-2 0,-18 5 0,-4 0 0,-7 2 0,-9 1 0,4 1 0,-54 6 0,-127 32 0,10 3 0,-9 3 0,24-6 0,-2 2 0,0 0 0,0 2 0,0 0 0,4 0 0,-19 6 0,9-3 0,-27 9 0,47-11 0,86-13 0,37-11 0,18-8 0,25-3 0,7-3 0,8-2 0,0-2 0,-9-1 0,-6 0 0,-26 4 0,-6 2 0,27-6 0,-53 7 0,-92 7 0,-21 7 0,-16 3 0,-28 5 0,-7 2 0,38-3 0,-1 2 0,2 0 0,-34 8 0,6 0 0,21-2 0,9-2 0,-14 3 0,30-5 0,119-23 0,12-5 0,8-1 0,-12 3 0,2-1 0,41-11 0,0 0 0,14-3 0,-55 12 0,-2 1 0,37-8 0,-70 14 0,-45 8 0,-50 11 0,-25 9 0,-1 4 0,18-2 0,36-9 0,62-12 0,72-18 0,-32 5 0,2-2 0,8-2 0,-3-1 0,35-15 0,-35 5 0,-46 6 0,-120 7 0,-3 9 0,-12 3 0,29 1 0,-2 0 0,0 0 0,-41 1 0,3 2 0,24 0 0,5 3 0,15 1 0,4 1 0,5-1 0,6 1 0,-12 3 0,94-9 0,75-11 0,-31 2 0,3-1 0,1-1 0,-1-1 0,42-9 0,-33 6 0,-28 5 0,-33 5 0,-57 2 0,-71 7 0,36 1 0,-8 3 0,-31 9 0,2 1 0,41-8 0,3 1 0,-14 7 0,10-2 0,17-6 0,10 1 0,52-6 0,58-10 0,49-12 0,-44 4 0,3-1 0,-2-1 0,-2 0 0,48-13 0,-32 9 0,-28 6 0,-26 5 0,-26 5 0,-34 2 0,-25 1 0,-16 5 0,1 2 0,14 5 0,33-5 0,31-3 0,58-15 0,12-5 0,3-2 0,22-6 0,-19 3 0,-6 0 0,-13 1 0,8-2 0,-31 8 0,-36 4 0,-53 9 0,-22 2 0,-11 2 0,12 2 0,27 0 0,34-2 0,42-4 0,31-7 0,20-5 0,-5-2 0,-22 1 0,-18 4 0,-31 5 0,-48 4 0,-9 7 0,-23 1 0,27 2 0,6 0 0,11-1 0,10-2 0,64-2 0,20-5 0,43-4 0,-18-4 0,-13-3 0,-21 1 0,-16 3 0,-23 4 0,-21 1 0,-25 3 0,-20 2 0,-11 3 0,3 2 0,16-2 0,26-2 0,89-13 0,5-5 0,-13 4 0,1 0 0,27-11 0,-32 6 0,-27 5 0,-43 6 0,-44 3 0,-34 4 0,-20 3 0,7 4 0,27 1 0,41-5 0,119-13 0,0-6 0,-8 1 0,2-2 0,20-9 0,-28 4 0,-28 7 0,-30 8 0,-29 2 0,-21 3 0,-12 1 0,-9 5 0,25-2 0,5 2 0,99-6 0,13-2 0,-13 0 0,3-2 0,-14 0 0,-3-1 0,39-4 0,-34 1 0,-22 3 0,-40 2 0,-48 4 0,-60 12 0,39-5 0,-3 2 0,1 2 0,1 0 0,-41 11 0,8 0 0,54-12 0,36 3 0,99-14 0,-19-3 0,6-3 0,12-1 0,1-2 0,-13-1 0,-4 0 0,-6-1 0,-4 0 0,26-3 0,-30 5 0,-33 2 0,-74 5 0,-55 4 0,33 1 0,-5 2 0,-5 2 0,1 1 0,13 1 0,4 0 0,-42 9 0,58-9 0,48-4 0,72-9 0,41-8 0,-49 3 0,1-1 0,55-12 0,-27 2 0,-33 5 0,-33 7 0,-35 2 0,-39 5 0,-20 0 0,-7 0 0,11 0 0,20 0 0,33 0 0,71-6 0,3 1 0,45-6 0,-38 1 0,-14 2 0,-15 0 0,-14 4 0,-12 2 0,-9 2 0,-3 0 0,-1 0 0,-22 0 0,5 0 0,-16 0 0,9 0 0,7 0 0,0 0 0,2 0 0,-1 0 0,0 0 0,-3 0 0,-3 0 0,-4 0 0,-2 0 0,0 0 0,1 0 0,6 0 0,4 0 0,5 0 0,1 0 0,-1 0 0,0 0 0,-4 0 0,1 0 0,-1 1 0,0 0 0,1 0 0,-1-1 0,0 0 0,-2 0 0,0 0 0,-1 1 0,-1 0 0,-2 1 0,-3-1 0,-3 0 0,-1 1 0,0 0 0,1 1 0,3-1 0,0 1 0,3 0 0,-5 1 0,3-2 0,-7 3 0,5-3 0,-2 0 0,5 0 0,4 0 0,5 0 0,2-1 0,0 2 0,2-3 0,24-2 0,4-3 0,27-5 0,-13 3 0,0 0 0,-10 2 0,-4 1 0,-5 0 0,-3 2 0,-2 0 0,1 0 0,0 1 0,2-1 0,1 0 0,1 1 0,0-2 0,1 1 0,1 0 0,-1-1 0,1 0 0,-1 1 0,-1 1 0,1-2 0,-3 2 0,1-1 0,-1 1 0,0 1 0,1 0 0,1 0 0,-2 0 0,0 0 0,-3 0 0,-2 0 0,1 0 0,1 0 0,1 0 0,2 0 0,-3 0 0,0 0 0,-1 0 0,-1 0 0,0 0 0,-1 0 0,0 0 0,1 0 0,-1 0 0,1 0 0,-2 0 0,1 0 0,0 0 0,4 1 0,2 0 0,1 0 0,-1 0 0,-2 0 0,-3 0 0,-3 0 0,1 0 0,-1 0 0,0 0 0,1 0 0,4 0 0,-6 0 0,10 0 0,-4 0 0,5 0 0,-6 0 0,0 0 0,-5 1 0,1-1 0,-1 0 0,-3-1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9:02.345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0 24575,'10'4'0,"0"-1"0,-5 1 0,0 1 0,0-1 0,-1 0 0,-1 1 0,1-2 0,1 1 0,0 0 0,1 1 0,-2-2 0,2 2 0,-3-3 0,-1 1 0,1-1 0,-2 0 0,1 2 0,1 1 0,2-1 0,-2 2 0,1-1 0,1 1 0,-1 1 0,0 0 0,-1-1 0,1-1 0,0 0 0,0-1 0,-2-1 0,1 1 0,1 0 0,1-1 0,3 4 0,-2-1 0,3 0 0,-2 2 0,-2-2 0,1 0 0,-1-1 0,0 1 0,2-1 0,-2 0 0,1 0 0,1 1 0,2 1 0,0-1 0,-1 0 0,-1 0 0,0-1 0,-2 0 0,0-2 0,-1 0 0,-3 0 0,1-1 0,0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09.466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1810 1 24575,'-18'14'0,"2"-2"0,8-3 0,3-4 0,-1 1 0,1-2 0,-2 2 0,0 1 0,1-1 0,1 0 0,1-1 0,-1 1 0,-1-1 0,-1 0 0,1 0 0,1 0 0,1-1 0,-2 2 0,2-3 0,-3 4 0,2-3 0,-1 2 0,1 0 0,1-1 0,1-1 0,-3 2 0,-1-1 0,-2 2 0,3-2 0,1-2 0,-2 3 0,2-2 0,-4 3 0,0-1 0,-1 2 0,1-2 0,1 0 0,2-1 0,0-1 0,1 1 0,-3 1 0,2-2 0,-3 2 0,6-3 0,-2 1 0,-2 1 0,2 0 0,-4 2 0,5-3 0,0 1 0,-1 1 0,-1-1 0,-1 3 0,3-5 0,0 2 0,-1-1 0,-1 0 0,0 2 0,1-2 0,0 0 0,1 1 0,-1 1 0,-1-1 0,0 1 0,-1 0 0,1 0 0,2-1 0,0 0 0,0 0 0,0 0 0,0 0 0,-1 0 0,1-1 0,-1 1 0,1-1 0,-1 1 0,0 1 0,1-1 0,0 1 0,0-1 0,0 0 0,-2 1 0,1 1 0,0-1 0,1-1 0,0 0 0,-1 0 0,-1 2 0,-1 2 0,0-1 0,3-1 0,0-2 0,-1 0 0,0 0 0,-2 0 0,1 0 0,2 1 0,-1-1 0,1 0 0,-2 3 0,-1-2 0,1 1 0,1-1 0,1-2 0,0 2 0,0-1 0,0 1 0,-1-1 0,2 0 0,-2 2 0,3-2 0,-3 2 0,1-4 0,0 2 0,-2 3 0,4-4 0,-2 3 0,1-2 0,-1 0 0,0 0 0,-1 0 0,1-1 0,1 2 0,0 0 0,0 1 0,-1-2 0,0-1 0,0 2 0,-1-1 0,2 1 0,-2-1 0,0 0 0,0 2 0,-1 0 0,1-1 0,1-1 0,-1 0 0,-1 1 0,-1 1 0,0 1 0,2-2 0,0 0 0,1-1 0,-1 0 0,0 0 0,-2 1 0,3-2 0,-1 0 0,1 2 0,0-2 0,-2 2 0,0-1 0,0 0 0,2-2 0,-2 4 0,4-4 0,-3 3 0,0-1 0,-2 0 0,3-1 0,-2 1 0,2-2 0,-2 2 0,0 0 0,0 1 0,1 0 0,1-2 0,-2 1 0,2-1 0,-2 1 0,1-1 0,1 0 0,-1 2 0,0-1 0,-1 2 0,3-4 0,-3 2 0,2-1 0,-4 1 0,2 1 0,0-1 0,2-1 0,0 1 0,0-1 0,-2 2 0,1-2 0,0 1 0,1-1 0,-2 3 0,1-3 0,0 2 0,0-2 0,0 0 0,-1 3 0,2-4 0,-2 4 0,2-3 0,-1 1 0,-1 1 0,-1 0 0,-1 1 0,0 0 0,1 0 0,3-2 0,1-1 0,-2 2 0,1-1 0,-1 0 0,1 0 0,0 1 0,1-2 0,-2 4 0,2-4 0,-2 2 0,0 1 0,2-4 0,-2 5 0,2-5 0,-2 2 0,1 1 0,0-1 0,0 0 0,0 0 0,0-1 0,-2 3 0,1-3 0,-1 3 0,3-3 0,-1 0 0,-1 3 0,2-2 0,-2 0 0,1 1 0,1-2 0,-2 2 0,1-1 0,0 0 0,-1 1 0,0-2 0,-1 2 0,0 1 0,2-1 0,0 2 0,0-2 0,1-3 0,-2 3 0,1 0 0,0 0 0,0 0 0,0-2 0,-1 2 0,0-1 0,-2 1 0,2 0 0,-1-1 0,0 1 0,2 0 0,-1-1 0,-1 1 0,1 0 0,-1 1 0,1-2 0,1 1 0,0-1 0,-1-1 0,-1 2 0,0 0 0,0-1 0,1 1 0,1-2 0,-1 2 0,1-2 0,-2 2 0,3-2 0,-3 2 0,0 0 0,-1 0 0,-1 1 0,2-1 0,1 0 0,1-2 0,-1 2 0,-2 1 0,0 0 0,2-1 0,1-1 0,0 0 0,-1 0 0,1 0 0,-2 0 0,2 0 0,0 0 0,-1 1 0,1 0 0,-1-1 0,1 0 0,1-1 0,-1 2 0,0 0 0,0 0 0,-1-1 0,1 2 0,-1-1 0,0 1 0,1-2 0,0 0 0,0 2 0,-1-1 0,-2 2 0,2-1 0,0 0 0,1-1 0,1-1 0,-1 2 0,-1-3 0,-1 3 0,1-2 0,-1 2 0,2-1 0,1-1 0,-1 2 0,-2 1 0,-1 1 0,-1 2 0,0-1 0,1-1 0,-1 1 0,1 0 0,-1-1 0,0 2 0,0 0 0,-1-1 0,0 0 0,1 1 0,0 1 0,1 1 0,0-1 0,-1 3 0,-3 3 0,-1 2 0,0-1 0,7-9 0,1-5 0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09.940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1 603 24575,'19'-13'0,"-3"2"0,-4 2 0,0 1 0,-2 0 0,0 1 0,-1 1 0,0 1 0,-1 1 0,0 0 0,-2 1 0,-1 0 0,2-1 0,-1 0 0,2-1 0,-2 0 0,-1 1 0,1-1 0,0 2 0,0 1 0,0-2 0,0 0 0,0 0 0,0-1 0,1 1 0,1 0 0,-1 0 0,-1 2 0,0-1 0,-1 1 0,2-2 0,0 1 0,0-2 0,3 0 0,-4 3 0,5-3 0,-8 5 0,6-4 0,-5 2 0,4-1 0,0-1 0,-1 1 0,1 0 0,-2 1 0,1-1 0,0 0 0,0 1 0,-1-2 0,0 2 0,-1-1 0,2-1 0,0 1 0,-1 0 0,2 0 0,-4 0 0,4 0 0,-2 0 0,-1 0 0,2 0 0,-2 1 0,1-1 0,2-1 0,-1 1 0,1 0 0,-2 2 0,0-1 0,2-1 0,-1 0 0,1-1 0,-2 2 0,0 1 0,1-2 0,0 1 0,1-1 0,-1 0 0,1 0 0,-1 1 0,-1 1 0,0 0 0,0-1 0,1 1 0,0-2 0,-1 2 0,2-1 0,-1 0 0,2 0 0,-1-1 0,2 1 0,0-1 0,0 1 0,0 0 0,-2 1 0,-1-1 0,-2 1 0,2 0 0,2-1 0,1 0 0,1-1 0,0 1 0,-1 0 0,-2 1 0,0 1 0,-4-1 0,7-1 0,-4-1 0,5 0 0,-1 0 0,0 2 0,0-1 0,-1 0 0,1 1 0,-2-1 0,-1 0 0,-1 1 0,-1 1 0,0-1 0,2-1 0,0-1 0,1 1 0,0 0 0,0-1 0,0 1 0,1-1 0,0 0 0,2 0 0,-1 0 0,-2 1 0,4-3 0,-2 1 0,2 0 0,-2 0 0,-2 2 0,2-1 0,-1 0 0,-1 0 0,1 0 0,-1 0 0,1 0 0,0 0 0,-2 0 0,0 1 0,-1-1 0,3 0 0,2-1 0,1 0 0,1-1 0,-3 2 0,1-2 0,-3 3 0,2-2 0,-1 2 0,6-2 0,3-1 0,-1 2 0,-3-1 0,-6 2 0,1 0 0,1 0 0,-1-1 0,1 0 0,-1 1 0,-1 0 0,1 0 0,0 0 0,0 0 0,2 0 0,-2 0 0,0-1 0,1 1 0,3 0 0,-4-1 0,3 1 0,-5 0 0,2 0 0,1 0 0,0 0 0,-1 0 0,1 1 0,2-3 0,-4 4 0,7-4 0,-5 2 0,5-1 0,0 0 0,-3 1 0,1 0 0,1-2 0,-1 1 0,-1 0 0,0 0 0,3 0 0,3 0 0,2 0 0,0 0 0,-4 1 0,3 0 0,6-1 0,-7 1 0,12-1 0,-10 1 0,8-1 0,2 0 0,0 1 0,3 0 0,0 1 0,1-1 0,4 0 0,7 1 0,-15 1 0,15 0 0,-13 0 0,5 0 0,-5 0 0,-7 0 0,-14 0 0,-1 0 0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09.941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912 1054 24575,'22'0'0,"-4"0"0,-6 0 0,-1 1 0,1 1 0,0 2 0,-3 0 0,-1 0 0,0-1 0,0 0 0,2 0 0,4 1 0,1-1 0,1 1 0,-2-2 0,-4 1 0,-1-1 0,-3 0 0,0 1 0,0-1 0,1 2 0,0-3 0,0 2 0,2 1 0,-1-1 0,4 2 0,-1-2 0,-1 1 0,-2-1 0,-1-1 0,-2 0 0,3-1 0,-3 1 0,3 0 0,-3 0 0,1-1 0,2 3 0,-2-1 0,3 2 0,2 1 0,1 1 0,1-1 0,-2-1 0,-4-2 0,-1-1 0,-1-1 0,3 1 0,-1 0 0,1 0 0,-2 0 0,1 0 0,-1 0 0,2-1 0,-2 0 0,2-1 0,-1 0 0,0 0 0,1 0 0,1 0 0,1 0 0,2 0 0,1-2 0,1 0 0,0-1 0,0-1 0,-3 1 0,-1 0 0,-3 0 0,-2 2 0,2-4 0,-3 3 0,3-3 0,-1 1 0,0 0 0,1 0 0,-2 0 0,0 1 0,3-2 0,-4 1 0,4 0 0,-3 1 0,3-1 0,0 1 0,-1 1 0,1 0 0,-3 0 0,1-1 0,2-1 0,-1 1 0,1-1 0,-3 2 0,-25 6 0,11-2 0,-20 3 0,18-3 0,2 1 0,0 0 0,1 0 0,2-1 0,0 0 0,0-1 0,0 0 0,-3 2 0,2-2 0,-2 2 0,5-1 0,-3 0 0,0 0 0,1 0 0,-2-1 0,3 1 0,-1 0 0,-4 1 0,-1-1 0,-3 2 0,2-1 0,0-1 0,-2 0 0,7 0 0,-6 1 0,2-1 0,-1 1 0,-3-1 0,4 0 0,0 1 0,-1-1 0,0 1 0,-2-1 0,-1 1 0,1-1 0,2 0 0,1-1 0,2-1 0,1 0 0,-2 1 0,0 0 0,-2 0 0,-1 0 0,3-1 0,0 0 0,2 0 0,1 0 0,1 0 0,0-6 0,2 2 0,-1-6 0,3 4 0,1 0 0,-1-2 0,0 1 0,-1-1 0,1 2 0,-1 0 0,1-1 0,0-1 0,-1-1 0,0-1 0,0 1 0,-1-1 0,1 2 0,0 1 0,-1 0 0,0 1 0,0 0 0,1 0 0,-3-1 0,3 3 0,-2-2 0,0 1 0,2 1 0,-4-3 0,4 2 0,-1-1 0,-1 1 0,0 0 0,1 0 0,-1 0 0,0-1 0,0 1 0,0 0 0,0 0 0,1 0 0,-1 1 0,-1 0 0,1-2 0,-1 1 0,0-3 0,0 2 0,0 0 0,-1-1 0,0 2 0,-1-1 0,1 0 0,0-1 0,-1 1 0,3 1 0,-3-1 0,1-1 0,0-1 0,0-1 0,1 2 0,-2-1 0,1 0 0,-1 0 0,1 1 0,1-1 0,0 1 0,0 0 0,0 0 0,0 1 0,0 0 0,0 0 0,0 0 0,0-1 0,-1-1 0,-1 0 0,-1-1 0,-1 0 0,0-2 0,-1-1 0,0 0 0,0-1 0,0-1 0,0-1 0,-1 1 0,2 1 0,-1 0 0,2 1 0,-1 2 0,0-1 0,0 1 0,-1-1 0,1 0 0,0 1 0,1-1 0,-1 1 0,0-1 0,-1 1 0,-1-2 0,1 0 0,-1-1 0,-2-6 0,3 7 0,-6-10 0,3 5 0,-8-9 0,-4-8 0,-7-4 0,-7-6 0,-2 5 0,-16-4 0,-13-1 0,-14-5 0,31 19 0,11 8 0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09.942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995 708 24575,'75'0'0,"0"-1"0,13 0 0,6 3 0,24 6 0,6 6-483,-36 0 0,2 2 1,0 4 482,6 4 0,0 3 0,-1 3 0,-6 1 0,-1 2 0,-1 2 0,1 0 0,-1 2 0,0 0 0,-4-1 0,-1 2 0,-1-1 0,-4-1 0,0 0 0,-1 0 0,1 1 0,0 0 0,-1-1 28,29 15 0,-2-1-28,-3-2 0,-2-1 169,-7-3 1,-3-2-170,-11-5 0,-3-2 0,-7-4 0,-3 0 0,44 23 725,-19-6-725,-18-7 328,-25-14-328,-15-8 0,-14-8 0,-7-4 0,-79-42 0,5 0 0,-11-7 0,-12-5 0,-12-5 0,-3-3-582,15 9 0,-2-1 0,-2-1 0,-2-2 582,-13-5 0,-2-1 0,-3-1 0,-1 0 0,16 7 0,-2 0 0,-1-1 0,0 1 0,0 0-481,-1 0 0,1-1 0,-1 1 0,0 0 0,-1 1 481,-2-2 0,-1 0 0,1 1 0,0 0 0,3 3 0,-13-6 0,2 2 0,3 2 0,2 3-179,13 6 0,2 3 0,2 1 1,2 3 178,-13-3 0,3 4 0,4 2 0,-21-2 0,7 5 0,14 6 0,7 3 963,18 5 1,7 3-964,-21-1 2590,26 3-2590,28 5 931,14 2-931,14 0 0,52 3 0,11 7 0,16 6 0,10 0 0,12 4 0,6 3-583,-6-1 1,5 4 0,4 0 0,3 3 582,-12-3 0,4 2 0,1 0 0,0 2 0,1 0 0,1 2 0,2 0 0,-1 2 0,0-1 0,-3 2 0,-6-2 0,-1 0 0,-2 1 0,-2 0 0,-4 0-165,5 2 0,-3 0 0,-4-1 0,-3 0 165,8 5 0,-6-2 0,-6-1 0,6 5 0,-9-2 0,-20-10 0,-4-2 0,42 18 0,-52-24 2244,-6-6-2244,-26-10 745,1 1-745,-6-2 0,-5-2 0,-3-1 0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09.943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1589 773 24575,'30'-14'0,"74"12"0,6 17 0,20 10 0,-40-7 0,5 2 0,6 4 0,1 1-656,-3 2 1,3 2-1,2 2 1,1 1 0,0 1 255,2 2 1,2 1 0,-1 1 0,0 1 0,-3 0 399,-4-1 0,-2 0 0,-1 1 0,-2-1 0,-2 1 115,10 5 0,-2 0 1,-4 0-1,-5-2-115,4 2 0,-6-1 0,-4-1 542,22 11 1,-9-3-543,-25-11 0,-8-3 0,13 8 0,-32-15 2689,-33-17-2689,-29-13 1038,-46-22-1038,-19-8 0,-19-8 0,-1 0 0,-11-4 0,-9-2-656,21 10 1,-6-1-1,-6-2 1,-3 0 0,-2-1 404,18 7 0,-3 0 0,-2-2 0,-3 1 0,0 0 1,-1-1-1,-1 1 251,-9-2 0,-1-1 0,-3 1 0,0 0 0,1 0 0,0 0 0,2 1-366,5 2 0,1 0 0,0 1 0,1 0 0,1 1 0,3 0 0,1 0 366,-2 0 0,0 0 0,2 1 0,3 0 0,4 2 0,4 1-141,-14-4 0,5 2 1,5 1-1,7 2 141,3 0 0,6 2 0,4 0 0,-20-6 0,9 2 0,-17-7 3276,37 9-2537,110 36-739,28 12 0,21 9 0,-8-2 0,12 4 0,4 2 0,-7-1 220,5 0 0,-5 0 0,14 5-220,-6-2 0,12 4 0,8 3 0,4 2 0,-1 0 0,-6-3-420,-11-4 1,-2 0-1,-1-1 1,0 0-1,0 1 1,3 0 419,7 4 0,2 0 0,2 1 0,-1 0 0,-2-1 0,-2 0 0,-10-4 0,1 0 0,-1 0 0,-3-1 0,-6-1 0,-7-3-40,25 10 1,-11-3 0,-8-2 39,10 5 0,-9-3 0,-17-9 0,-12-1 0,-13 9 2187,-134-26-2187,11-16 0,-16-6 0,-8-3 0,-3-1 0,-9-3 0,-4-1 0,-1-2 319,12 2 1,-3-2-1,-1 0 1,0-2-1,0 1-319,2-2 0,-2 0 0,2 0 0,1-1 0,5 2 0,-4-2 0,3 0 0,4 1 0,6 1 16,-1-1 1,6 2 0,5 0-17,-19-4 0,9 1 0,23 6 0,10 1 0,1-9 0,155 23 0,-7 11 0,19 8 0,8 2-494,-9 0 0,6 2 0,3 2 0,2 1 494,-15-2 0,2 2 0,1 0 0,-1 1 0,-3 0 0,14 4 0,-3 0 0,-2 1 0,-7-2 0,10 5 0,-6-1 0,-7-2 968,19 6 1,-12-3-969,-39-10 0,-8-3 99,33 12-99,-116-32 0,-52-20 0,-30-13 0,-6-1 0,-15-4 0,-7-4-536,30 10 0,-5-1 1,-3-1-1,-2-2 0,0 1 536,11 3 0,-1-1 0,-2-1 0,0 0 0,1 1 0,1 0 0,-14-3 0,0-1 0,1 1 0,3 1 0,3 0 0,-7-1 0,3 0 0,4 2 0,5 1 601,-7-2 1,6 1-1,7 4-601,-8-3 0,11 4 0,25 6 0,8 3 0,-4-5 0,139 23 0,-6 10 0,15 5 0,9 4 0,13 4 0,11 3 0,7 3 0,5 2-187,-20-4 0,6 2 1,4 2-1,1 1 1,1 1-1,-3-1 187,0 2 0,1 0 0,0 0 0,-1 1 0,-2 0 0,-3-1 0,-11-3 0,0 0 0,-3-1 0,-1 1 0,-3-2 0,-3 0-198,21 7 1,-3 0-1,-6-2 1,-9-3 197,-8-1 0,-8-3 0,-3 0 0,22 7 0,-10 0 0,14 14 0,-161-38 0,-16-15 0,-22-10 0,-10-3 0,15 3 0,-8-3 0,-6-1 0,-2-2 0,-1 0 241,4 0 1,-2 0 0,-3-2-1,0 0 1,0 0 0,1 0-242,4 1 0,-1-1 0,1 0 0,1 0 0,2 1 0,3 0 0,-27-8 0,3 1 0,5 1 0,7 0 0,-4-2 0,7 1 0,8 1 480,-9-5 0,13 0-480,18 7 0,32 1 0,89-6 0,27 21 0,33 10 0,11 4 0,-11 1-763,-2 0 1,-4 2-1,14 3 763,-7 1 0,14 1 0,9 2 0,2 3 0,-3 0 0,-11 2 0,-10 3 0,-6 1 0,-3 2 0,0 1 0,3-1 0,9 2 0,1 0 0,2 1 0,-3 0 0,-3 0 0,13 3 0,-2 0 0,-6 0 0,-9-2 0,-13-3 0,-9-1 0,-6-1 0,6 0 0,-13-3 2266,-7-1-2266,-104-33 0,-38-12 0,2 1 0,-10-4 0,-7-1-532,-1 0 0,-6-2 0,-4-1 0,0 0 532,-9-3 0,-2 1 0,0-1 0,3 2 0,15 4 0,3 1 0,1 1 0,3 0 596,-20-4 1,2 0-1,8 2-596,-14-4 0,13 3 0,-14-6 0,53 6 0,109 24 0,37 7 0,4 1 0,13 2 0,6 4-462,0 1 1,7 4 0,3 1 0,0 2 461,4 1 0,2 1 0,-1 3 0,-3 0 0,-11 1 0,-2 2 0,-2 0 0,-7 1 669,6 2 0,-6 1 0,-7 0-669,12 4 0,-10-1 262,-17-6 0,-15-2-262,-31-1 0,-136-37 0,24-3 0,-15-6 0,-8-3-575,2 1 0,-8-2 1,-5-2-1,0-1 575,17 5 0,-3-2 0,-1 0 0,0 0 0,3 0 0,-18-5 0,0 1 0,3-1 0,4 2 333,17 5 1,2 0-1,4 1 1,4 0-334,-3-2 0,5 2 0,5 0 55,-11-3 1,8 1-56,13 7 0,18 0 0,39-3 0,70 16 0,42 11 0,5 4 0,16 4 0,9 5-166,-25-2 1,7 3 0,4 2 0,2 1 0,-2 0 165,4 3 0,2 0 0,0 2 0,-2 1 0,-3 0 0,-11-1 0,-1 1 0,-2 0 0,-4 0 0,-3 0 72,4 1 0,-4 0 0,-4 0 0,-7-2-72,34 12 0,-11-4 0,-21-5 0,-10-5 0,-4-3 0,-178-65 0,12 9 0,-22-6 0,-9-1-558,26 8 0,-6-1 1,-5-1-1,-2 0 0,1 1 558,-4-2 0,-3 0 0,1 1 0,0 0 0,3 2 0,11 3 0,1 2 0,1 1 0,4 1 0,3 1 601,-2 0 1,4 2 0,4 1-1,5 1-601,-39-9 0,12 3 111,20 6 1,16 1-112,21-3 0,109 29 0,48 13 0,-17 0 0,14 4 0,8 3 0,2 1-530,-2 0 0,4 2 0,4 1 0,2 2 0,0 1 530,-12-3 0,2 2 0,2 1 0,-1 0 0,-2 0 0,-3 0 0,8 2 0,-1 1 0,-3 0 0,-4-1 0,-4 0 604,1 1 0,-4-1 0,-5 0 1,-5-2-605,3 1 0,-6-1 0,-8-3 211,-4 0 1,-9-3-212,19 9 0,-80-31 0,-45-15 0,-50-21 0,-10-2 0,1 0 0,-11-3 0,-7-3 0,-1 1 177,11 4 0,-4 0 1,-1-1-1,-1 0 1,1 1-178,1 1 0,-2-1 0,2 1 0,2 2 0,6 2 0,1 2 0,3 1 0,5 3 0,6 1 101,-1 1 1,7 2-1,4 1-101,-18-4 0,8 1 0,15 7 0,27-2 0,47 5 0,68 17 0,48 17 0,-27-5 0,15 3 0,8 3 0,-1 0 0,-11-2-623,15 2 1,-7-2 0,10 6 622,-20-3 0,11 4 0,6 2 0,-1 1 0,-5 0 0,-12-2 0,24 10 0,-13 0 0,3 1 0,-16-6 0,4 1 0,-2 1 0,-1-1 699,20 8 0,-2 0 0,-14-4-699,-13-4 0,-17-3 94,-14 6-94,-109-34 0,-16-16 0,-21-10 0,-8-3 0,-2 0 0,-9-3 0,-5-2 0,-1-1-505,12 3 1,-3-1 0,-1-1 0,-1 0 0,2 0 504,0 0 0,-1-1 0,0 1 0,3 0 0,5 2 0,-1 0 0,3 0 0,4 1 0,5 2 600,-5-2 0,6 1 0,5 2-600,-19-5 0,11 3 0,-16-7 0,52 10 0,156 35 0,-41-4 0,6 2 0,33 6 0,16 7 0,-19 1 0,10 5 0,6 3 0,0 0 101,5 3 0,3 1 1,0 1-1,1 1-101,-19-7 0,0 1 0,1 1 0,-2-1 0,-4 0 0,12 4 0,-1 0 0,-7-2 0,-13-2 15,5 2 0,-15-3-15,17 7 0,-46-16 0,-72-26 0,-37-15 0,-19-9 0,-4 0 0,-11-5 0,-7-2-498,2 2 1,-6-3 0,-4 0 0,-2-1 497,12 6 0,-2-1 0,-2-1 0,1 1 0,2 1 0,-18-5 0,1 1 0,2 1 0,3 1 0,13 5 0,2 1 0,2 2 0,5 1 642,-7-2 0,4 2 0,6 1-642,-14-3 0,9 2 0,16 5 0,11 1 0,11-2 0,85 19 0,84 26 1113,-31-4 1,2 2-1114,-17-4 0,-1 1 121,9 4 1,-6 0-122,-1-3 0,-6-1 0,-64-14 0,-79-25 0,15 3 0,-7-3 0,-22-6 0,-4-2 0,-3-2 0,-1 1 0,9 2 0,1 2 0,7 1 0,4 2 0,15 4 0,4 1 0,-36-9 0,21 8 0,23 8 0,10 6 0,3 3 0,1 1 0,-8 3 0,21-1 0,-3 5 0,19 1 0,4 4 0,38 11 0,62 16 0,-21-12 0,6 2 0,5 1 0,1 0 0,0 1 0,-4 1 0,-12-6 0,-5 0 0,34 17 0,-26-7 0,-69-17 0,-71-13 0,3-9 0,-5-4 0,-47-2 0,38-2 0,2-2 0,-14-7 0,-8-4 0,47 10 0,57 5 0,28 9 0,40 0 0,-18 0 0,-10-1 0,-37-9 0,-53-16 0,-40-16 0,26 14 0,-3-1 0,-2 0 0,0 1 0,3 1 0,2 2 0,-38-19 0,26 12 0,15 6 0,18 8 0,9 4 0,4 2 0,4 3 0,1 1 0,3 1 0,3 1 0,1 0 0,4 0 0,1 2 0,2 0 0,2 0 0,0 0 0,17-4 0,-5 3 0,12-2 0,-7 5 0,-2 0 0,-3 1 0,-1 1 0,3 0 0,-1 0 0,3 0 0,-2 0 0,-1 0 0,-2-1 0,1 0 0,-1 0 0,3 0 0,0 1 0,2 0 0,-5 0 0,2 0 0,-2 0 0,1 0 0,3 0 0,-3 0 0,0 0 0,-1 0 0,1 0 0,-1 0 0,-32 0 0,3-1 0,-29-2 0,20 0 0,6 0 0,7 1 0,9 0 0,4 0 0,1-2 0,-1 1 0,-4-3 0,-1 1 0,2 1 0,1 0 0,3 2 0,24-2 0,-8 3 0,21-1 0,-14 3 0,1 1 0,-3 1 0,-1 1 0,-2-2 0,-2 0 0,1 0 0,0 0 0,-1-1 0,1 2 0,-5-3 0,1 2 0,-3-2 0,1 0 0,4 0 0,0 0 0,1 0 0,-3 0 0,-1 0 0,-2 0 0,4 0 0,0 0 0,2 0 0,-1 0 0,-3 0 0,0 0 0,-2 0 0,3 0 0,-2 0 0,1 0 0,-1-2 0,1 2 0,0-2 0,2 2 0,-2 0 0,1 0 0,-2 0 0,0 0 0,3 0 0,1 0 0,4 0 0,-1 1 0,2-1 0,-3 2 0,-2-1 0,-2 1 0,-30-1 0,11 0 0,-21-1 0,13 0 0,-1 0 0,3 0 0,-1 0 0,9 0 0,2 0 0,1 0 0,-4 0 0,0 0 0,-3 0 0,6 0 0,0 0 0,2 0 0,-2 0 0,-3 0 0,-3 0 0,-1 0 0,1 0 0,2 0 0,0 0 0,-1-2 0,-2-1 0,-1-1 0,-3-3 0,9 5 0,-1-2 0,8 2 0,19-5 0,-6 4 0,16-3 0,-10 6 0,-3 0 0,-1 0 0,-3 0 0,-1 0 0,-1 0 0,0 0 0,0 0 0,-1 0 0,0 0 0,-1 0 0,0 0 0,2 0 0,-2 0 0,3 0 0,-4 0 0,2 0 0,0 0 0,1 0 0,0 1 0,1 0 0,-3 0 0,2 0 0,-4-1 0,6 0 0,-5 1 0,4 0 0,-1 0 0,0 0 0,0 0 0,-1 0 0,1 0 0,0 0 0,0 0 0,2 0 0,-2 0 0,-1 0 0,0 1 0,0 0 0,2-1 0,0 1 0,0-1 0,0 1 0,-2-1 0,-1 0 0,2 1 0,-3-1 0,3 1 0,0 0 0,3 0 0,2 1 0,0 0 0,-3 0 0,0 0 0,-3-1 0,-1-1 0,0 0 0,2 0 0,0 2 0,2-2 0,-2 0 0,0 0 0,-3 0 0,2 0 0,2-1 0,5 1 0,2-1 0,-1 1 0,-1 0 0,-3 0 0,1 0 0,1 1 0,-5-2 0,4 1 0,-2 0 0,3 1 0,1 0 0,1 0 0,-1 0 0,0 0 0,0 1 0,2-1 0,0 0 0,0 0 0,-1 1 0,-2-1 0,2-1 0,1 2 0,1 1 0,2-1 0,1 1 0,0-2 0,1 1 0,-1 0 0,1 0 0,-1 0 0,1 1 0,-1-1 0,0 1 0,1-1 0,-1 0 0,0 1 0,1-1 0,0 0 0,2 1 0,1 0 0,2 1 0,-2-1 0,0 0 0,0-1 0,-2 1 0,3 0 0,-1 1 0,-2 0 0,0 0 0,-1 0 0,-1-1 0,2 1 0,1 1 0,-1 0 0,0 1 0,4 1 0,-11-3 0,13 3 0,-7-2 0,11 3 0,-9-3 0,8 2 0,-8-2 0,6 2 0,1 1 0,2-1 0,-14-3 0,12 4 0,-10-3 0,6 3 0,4 1 0,-4-2 0,-1 0 0,-3-1 0,0-1 0,-2 1 0,1 0 0,0 0 0,-2 0 0,-1 0 0,3 0 0,-6-2 0,7 3 0,-4-1 0,2 1 0,3 2 0,-2 1 0,-1 0 0,3 1 0,-1-1 0,1 0 0,0 0 0,1 0 0,-2 0 0,0-1 0,-1 0 0,0 2 0,-1-1 0,2 1 0,1 0 0,1-2 0,1 2 0,0-1 0,5 1 0,2 2 0,3 1 0,3 2 0,1 0 0,3 0 0,0 0 0,2 1 0,1 1 0,3 2 0,5 3 0,6 6 0,9 5 0,3 6 0,-2 0 0,-5 2 0,-7-4 0,-8-3 0,-5-2 0,-10-10 0,-9-5 0,-4-4 0,-5-4 0,-3-2 0,-6-4 0,-4-3 0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09.944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1 24575,'23'0'0,"1"0"0,-5 0 0,3 0 0,-1 0 0,0 0 0,-2 0 0,-3 0 0,-1 0 0,-3 0 0,-2 0 0,-1 0 0,1 0 0,-2 0 0,0 0 0,-2 0 0,0 1 0,1 0 0,0 0 0,0 0 0,-1 0 0,2 1 0,-3-1 0,3 0 0,-2 1 0,1-1 0,1 1 0,1 0 0,0 1 0,0 0 0,-1 0 0,0-1 0,-1 0 0,0 0 0,1 0 0,0 0 0,1 0 0,0 0 0,0 0 0,-1-1 0,1 1 0,1 0 0,1 0 0,0 1 0,0-1 0,1 1 0,-2-2 0,6 2 0,-1-1 0,1 0 0,-1 0 0,-4 0 0,0-2 0,-1 2 0,1-1 0,1 0 0,1 0 0,-2 0 0,-1 0 0,-2 0 0,-1 0 0,0 0 0,2 1 0,1 1 0,0 0 0,0-1 0,-2 1 0,1 0 0,-1-1 0,2 1 0,-5-1 0,2-1 0,-2 1 0,2 0 0,0 1 0,0-1 0,0 0 0,0 0 0,0 0 0,2-1 0,-1 2 0,1-1 0,-2 0 0,1 0 0,-1 0 0,1 0 0,0 1 0,1-1 0,0 0 0,-1 1 0,1-1 0,2 0 0,-1 1 0,1 0 0,0 0 0,0-1 0,1 1 0,-3-1 0,1 0 0,-1 0 0,0 1 0,0-1 0,2 0 0,-1 1 0,0 0 0,1 0 0,-1 1 0,1 0 0,-2-2 0,-2 0 0,1-1 0,2 2 0,3 0 0,0 1 0,-3-1 0,-1 0 0,-2-1 0,1 0 0,0 0 0,-1 0 0,1 1 0,0-1 0,-1 2 0,2-1 0,0 0 0,2 0 0,0 0 0,1 1 0,-1 0 0,2 1 0,-6-3 0,4 2 0,-2-1 0,2 0 0,0 1 0,-3-1 0,1 0 0,-2 0 0,1 0 0,2-1 0,-1 1 0,0 0 0,0-2 0,0 1 0,1 0 0,-2 0 0,1 0 0,-3 0 0,2 1 0,0-1 0,0 0 0,2 1 0,0-1 0,2 1 0,-2 0 0,-2-1 0,-1 0 0,-1-1 0,2 0 0,-2 1 0,4 0 0,0 1 0,0 0 0,2 1 0,-1 0 0,-2-1 0,0-1 0,-2 0 0,0 0 0,0 0 0,-2 1 0,6 0 0,0 1 0,3 0 0,-1 0 0,-3-1 0,-1 1 0,0-1 0,0 0 0,-2-1 0,-1 0 0,0 1 0,2-1 0,0 0 0,0 1 0,0-1 0,0 1 0,0 0 0,2 0 0,-2-1 0,1 1 0,-1 0 0,0-1 0,0 2 0,1 0 0,-1-1 0,0 0 0,-1-1 0,-2 0 0,4 1 0,-2-1 0,4 2 0,-4-3 0,2 2 0,-2 1 0,3 0 0,1 0 0,-2 0 0,3 1 0,-1 0 0,1 0 0,-4-2 0,3 1 0,-2-1 0,2 1 0,0 0 0,-1-1 0,-1 1 0,0-2 0,-2 1 0,-1-1 0,0 0 0,1 1 0,0-1 0,2 2 0,2 1 0,3 0 0,1 0 0,1 0 0,0 0 0,-1-1 0,-7 0 0,4-1 0,-5 0 0,2 1 0,1 0 0,0-1 0,1 1 0,0 0 0,1 0 0,-1-1 0,1 1 0,0 0 0,-1-1 0,-2 0 0,-1 0 0,0 0 0,-1-1 0,1 1 0,0 0 0,0-1 0,-1 2 0,2 0 0,1 0 0,1 0 0,1 1 0,-1-1 0,1 1 0,0 0 0,-1-1 0,0 0 0,2 2 0,-6-3 0,6 2 0,-1-2 0,7 3 0,-5-2 0,2 1 0,-5-2 0,1 1 0,0 1 0,0-1 0,1 1 0,2 1 0,-1 1 0,-1-1 0,0 0 0,-5-2 0,5 3 0,-2-2 0,5 2 0,2 2 0,0 0 0,0 0 0,-1 0 0,0 0 0,1 1 0,2 1 0,3 2 0,2 1 0,2 1 0,2 2 0,2 0 0,-3-1 0,-7-3 0,-2-3 0,-1 2 0,4 2 0,2 1 0,4 6 0,-11-9 0,14 12 0,-4-4 0,9 6 0,4 2 0,-6 0 0,3 1 0,1 2 0,-2-1 0,-4-2 0,-7-7 0,-7-5 0,-6-6 0,-4-3 0,-4-4 0,-2-1 0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09.954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0 24575,'4'37'0,"9"1"0,13 5 0,9 3 0,4 4 0,11 10 0,-17-24 0,15 20 0,-17-24 0,5 7 0,0 1 0,-5-6 0,0-1 0,1 6 0,1 0 0,5 2 0,9 7 0,5 0 0,4 3 0,2 1 0,-7-6 0,5 3 0,-1 4 0,-2 4 0,4 3 0,-9-3 0,-1-3 0,-7-3 0,9 11 0,-24-26 0,26 29 0,-13-16 0,14 14 0,5 4 0,-9-9 0,3 5 0,-4-5 0,0 4 0,0 0 0,0 1 0,6 7 0,-2-5 0,4 1 0,9 5 0,-23-27 0,21 22 0,-16-13 0,11 12 0,-3-1 0,-16-21 0,-11-12 0,-10-10 0,-7-9 0,-4-3 0,-2-5 0,1 1 0,2 0 0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09.955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1 664 24575,'71'0'0,"0"0"0,34-3 0,11-2 0,-14-1 0,8-3 0,1-2-1085,9-2 0,1-1 1,5-3 1084,-17 3 0,4-2 0,0-1 0,-1 0 0,-5 0 0,-1-1 0,-1-1 0,1 2 0,1 0 0,1 0 0,-1 1 0,1 0 0,2-1 0,1-1 0,0 1 0,-3 0 0,-8 1 0,-2 0 0,-1 1 0,2-1 0,4 1 0,1-1 0,0 1 0,-2 0 0,-4 1 0,-1 1 0,-1-1 0,-1 2 89,23-4 1,-2 2-1,-4 1-89,-15 1 0,-3 2 0,-5 0 351,25-2 1,-9 1-352,-21 1 0,-6 2 0,41-2 0,-38 3 411,-36 4 0,-28 2 0,-10 0 1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09.956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0 256 24575,'80'0'0,"25"0"0,-29 0 0,7 0 0,17 0 0,7 0 0,-18 0 0,5 0 0,1 0-421,9 0 0,3 0 0,0 0 421,3 0 0,1 0 0,-1 0 0,-1 0 0,-1-1 0,-1-1 0,-8-2 0,-2-1 0,1-1 0,1-1 0,0-2 0,-1-1 0,1-1 0,-1-2 0,2 0 0,4-2 0,2 0 0,0 1 0,3 0 0,0 0 0,1 1 0,1 0 0,0 0 0,0 2 0,-1 1 0,-1 1 0,-3 1 0,-11 1 0,-4 2 0,-2 1 154,26-1 0,-7 2-154,-22 2 0,-7 1 0,31 0 0,-34 0 0,-37 0 0,-20 0 0,-10 0 0,-6 0 0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09.945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240 4036 24575,'49'-54'0,"16"-23"0,-21 23 0,5-4 0,14-16 0,5-5 0,7-8 0,3-2 0,-22 27 0,2-1 0,-1 1 0,28-29 0,0 1 0,-8 10 0,0 3 0,-1 3 0,-2 3 0,-6 8 0,-2 3 0,-7 7 0,-3 4 0,30-24 0,-27 25 0,-24 19 0,-13 9 0,-10 11 0,-11 5 0,-14 9 0,-40 22 0,-50 35 0,23-9 0,-6 7 0,17-9 0,-3 3 0,0 3-218,-4 3 0,0 2 1,-1 3 217,-12 14 0,0 3 0,6-5 0,0 1 0,4 0 0,13-10 0,-1 5 0,7-6 0,9-4 0,4-2 0,-9 13 0,0-1 0,12-11 0,4-5 0,-10 13 0,7-11 0,20-32 653,1 0-653,8-9 0,13-15 0,63-43 0,-11 5 0,10-8 0,12-7 0,10-8 0,5-3-600,-4 3 0,4-4 0,3-1 0,2-2 600,-12 8 0,1-1 0,2-1 0,1 0 0,0 0 0,4-4 0,3-1 0,-1 0 0,-1 1 0,-3 2 0,8-6 0,-4 2 0,-2 2 0,-2 1-309,13-10 1,-4 3 0,-3 1 308,-11 8 0,-3 2 0,-5 2 0,11-9 0,-6 4 0,-8 6 0,-7 5 0,6-6 0,-49 37 2277,-25 20-2277,-43 35 524,3 2 0,-6 8-524,-21 21 0,-6 10 0,13-12 0,-3 5 0,-2 2-518,-9 11 1,-2 3 0,0 2 517,15-18 0,0 2 0,-1 1 0,0 0 0,-1 3 0,-1 0 0,0 1 0,2-2 0,-18 19 0,2-1 0,2-2 0,8-9 0,3-2 0,2-3 0,11-11 0,1-3 0,4-3 0,-9 11 0,4-4 0,13-14 0,4-4 0,-12 16 0,24-27 0,17-21 1552,19-19-1552,31-26 0,54-48 0,-18 12 0,9-11 0,-5 3 0,6-7 0,2-4-581,-13 12 1,2-2 0,2-3 0,0-1 580,8-9 0,1-2 0,0-2 0,-1 2 0,-3 2 0,-1-1 0,-3 2 0,-2 2-156,7-9 0,-4 3 1,-3 1 155,-5 3 0,-2 0 0,-9 11 0,-16 17 0,-5 5 0,10-13 0,-24 16 0,-47 39 0,-81 68 0,36-12 0,-8 11 0,-3 3 0,-14 14 0,-3 6 0,-3 3-72,14-10 0,-3 4 1,-2 1-1,2 1 72,-4 2 0,1 2 0,-1 0 0,2-1 0,6-4 0,0-1 0,1 0 0,1 1-180,0-2 0,1 1 0,1 0 0,2-3 180,-12 16 0,3-3 0,5-4-71,14-13 1,5-3-1,1-3 71,-16 20 0,6-5 0,18-21 0,6-6 0,-8 11 2412,19-23-2412,19-22 1335,11-13-1335,33-35 260,34-40-260,0 1 0,9-9 0,-14 14 0,4-3 0,2-3-233,6-6 1,1-3 0,1 1 232,-1-1 0,1 0 0,-2 2 0,-7 8 0,-2 2 0,-3 1 0,20-22 0,-8 7 0,-24 30 0,-4 4 0,25-36 0,-44 55 0,-14 9 0,-61 57 0,-2 6 0,-8 10 0,3-2 0,-6 5 0,0 1 0,-2 3 0,-1 1 0,0 0 0,0 1 0,1 1 0,0 0 232,6-5 0,0 0 1,4-2-233,-9 9 0,4-3 0,6-7 0,6-5 0,0 0 0,27-26 0,21-19 0,30-23 0,40-37 0,6-7 0,12-13 0,-6 2 0,7-7 0,4-5-803,-5 5 1,5-5 0,2-2 0,1-3 802,-11 11 0,3-4 0,0 0 0,-1 0 0,-2 1 0,-5 5 0,-2 0 0,0 1 0,-3 2 0,-1 0-188,6-6 1,-2 1-1,-2 2 1,-6 3 187,4-6 0,-6 4 0,-5 5 0,4-9 0,-7 7 0,-10 13 0,-9 7 0,-11-4 0,-100 89 0,-15 31 0,-17 21 0,30-22 0,-6 6 0,-3 5 0,0 2 157,10-9 1,-2 2 0,-1 2 0,1 1-1,1 0-157,0 0 0,1 1 0,-1 0 0,3-1 0,2-1 0,-7 5 0,3 0 0,2-3 0,4-3 249,-6 6 1,5-3 0,3-4-250,-16 17 0,7-7 0,22-24 0,5-5 0,-18 21 0,40-43 0,37-34 2378,50-46-2378,4-5 0,10-12 0,-3 3 0,7-8 0,3-2-575,-8 7 1,3-2 0,2-3 0,0-1 574,-8 8 0,2-1 0,0-2 0,0 0 0,-1 1 0,15-16 0,1 1 0,-2 0 0,-3 3-181,-7 6 0,-2 2 0,-3 2 1,-2 2 180,7-10 0,-3 2 0,-6 6 0,5-7 0,-8 7 0,-17 17 0,-7 5 0,7-10 0,-38 36 2248,-71 67-2248,-12 18 0,-13 17 0,7-6 0,-6 7 0,-3 5-276,11-10 1,-3 4 0,0 1 0,1-1 275,3-2 0,1-1 0,2-1 0,1-1 0,-12 14 0,3-3 0,3-4 0,14-13 0,1-3 0,6-4 0,-8 7 0,6-6 0,12-12 0,5-6 0,0-1 0,26-26 0,54-63 0,29-34 0,-15 20 0,5-4 0,6-7-181,8-10 1,6-9 0,4-2 0,0 0 180,-14 17 0,1-1 0,1 0 0,-1 1 0,-2 2 0,11-12 0,-1 1 0,-2 2 0,-2 3-164,10-13 1,-2 4 0,-5 4 163,-15 16 0,-5 4 0,-3 3 0,5-9 0,-4 5 0,-9 9 0,-6 5 0,-11-4 0,-83 62 0,3 15 0,-9 11 0,-10 13 0,-8 12 0,-3 4 174,5-1 1,-3 4-1,-1 3 1,2 1-175,-2 3 0,1 1 0,1 2 0,0 0 0,-1 1 0,0 1 0,2-1 0,5-4 60,-3 4 1,4-3 0,6-5-61,-8 11 0,7-8 0,17-17 0,6-6 0,-5 6 0,29-29 0,66-74 0,32-36 0,-2 6 0,10-10-9,-18 17 0,8-7 0,3-3 0,-2 1 9,0 2 0,0 0 0,-1 1 0,0 1 0,-7 7 0,-1 1 0,0 1 0,-3 2 54,12-13 0,-3 2 0,-3 4-54,13-14 0,-9 8 0,-26 26 0,-6 6 0,20-23 0,-53 51 0,-92 87 0,23-15 0,-9 11 0,-5 4 25,3-2 0,-4 6 0,-3 1 1,2 1-26,-2 1 0,0 0 0,1 1 0,0-1 0,2-1 0,1 0 0,1-1 0,3-3-88,-9 7 1,4-3 0,2-3 87,-15 14 0,5-4 0,9-9 0,8-7 0,-3 1 0,42-40 0,50-48 0,19-21 0,15-13 0,5-5 0,9-7 0,5-5-107,1-1 0,6-4 0,2-2 0,3-2 107,-10 9 0,2-1 0,1-2 0,1 1 0,-2 1 0,-2 3 0,0 0 0,-1 1 0,0 0 0,-1 2 0,13-13 0,-1 1 0,-2 2 0,-3 3-59,8-8 0,-4 3 0,-5 3 59,-12 11 0,-4 3 0,-3 3 0,15-16 0,-8 8 0,5-8 0,-33 35 0,-42 41 2219,-47 56-2219,0 2 0,-6 11 0,2-2 0,-3 7 0,-1 2 63,-4 7 0,-1 3 0,1-1-63,2-1 0,1 0 0,2-3 0,-15 26 0,6-7 0,17-25 0,5-7 0,-19 33 0,28-42 0,19-31 0,19-30 0,32-40 240,0-3 0,7-7-240,19-23 0,5-7 0,10-11 0,2-3 0,-2 1 0,-2 1 0,-11 14 0,-4 3 0,-15 17 0,-4 4 0,27-38 0,-21 29 0,-20 26 0,-29 45 0,-49 77 0,5-7 0,-4 8 0,-5 8 0,-2 2 0,-1 6 0,1-3 0,8-12 0,3-6 0,11-20 0,2-4 0,-20 38 0,27-47 0,15-30 0,58-112 0,-13 31 0,5-9 0,3-7 0,5-9 0,0 1-257,-2 4 0,1 1 0,0-1 257,0-2 0,1 0 0,0 1 0,-4 5 0,0 0 0,-1 3 0,15-30 0,-3 6 0,-7 13 0,-5 6 0,-11 20 0,-4 6 0,4-18 0,-16 32 0,-6 16 0,-7 14 771,-3 8-771,-15 17 0,-5 6 0,-19 22 0,-2 3 0,1 0 0,14-13 0,4-4 0,13-15 0,0 1 0,5-7 0,21-17 0,-5 2 0,14-12 0,-13 11 0,-4 2 0,-2 1 0,-1 1 0,1-3 0,0-1 0,1 0 0,-2 0 0,-1 2 0,0-1 0,0 1 0,0 0 0,0 2 0,3-5 0,1 1 0,3-2 0,0-1 0,-3 3 0,1 0 0,-2 0 0,1 1 0,0 0 0,-1 1 0,0-1 0,-2 3 0,-1 0 0,-1 1 0,2 1 0,1-1 0,2-1 0,-1 2 0,-1 0 0,-3 1 0,-1 1 0,2-1 0,-1 1 0,1-1 0,1 1 0,-2-1 0,3-1 0,-1 0 0,-1 0 0,1 0 0,0 1 0,1-1 0,2 0 0,0 0 0,0 0 0,-2 1 0,-2 2 0,1-1 0,0 1 0,2 0 0,0-2 0,0 2 0,-2-1 0,-2 1 0,3 1 0,-3 0 0,3-1 0,-2 0 0,-1 1 0,-7 17 0,-2-5 0,-6 13 0,2-11 0,0 0 0,-1-1 0,-3 6 0,-3 2 0,-3 7 0,-7 6 0,-2 2 0,-2 4 0,2-3 0,-1 3 0,0 3 0,1-2 0,1 0 0,6-8 0,-4 3 0,10-14 0,-6 10 0,-2-1 0,8-9 0,-13 16 0,-1 5 0,9-14 0,-13 23 0,19-27 0,-1 3 0,3-4 0,5-11 0,3-5 0,3-3 0,20-16 0,9-8 0,23-20 0,1-5 0,-1-2 0,-4-3 0,-6 1 0,-4 0 0,-7 4 0,-6 6 0,-6 7 0,-3 4 0,-3 3 0,-1 3 0,0 0 0,0 2 0,0 3 0,-2 0 0,-1 2 0,-1 1 0,0 2 0,0 3 0,-2 3 0,-1 0 0,0 1 0,1 1 0,1-1 0,-1 1 0,-1 1 0,1 1 0,1-2 0,-2 1 0,2-2 0,-3 2 0,2-1 0,0 1 0,0 0 0,1 0 0,-1 1 0,-16 16 0,-4 6 0,-22 20 0,-4 6 0,-6 7 0,-1 4 0,4-4 0,3-1 0,2-4 0,3-3 0,3-4 0,1 3 0,-2 4 0,-3 6 0,-4 8 0,0-2 0,3-1 0,-4 6 0,-1 5 0,-3 5 0,-6 8 0,0 4 0,-6 12 0,-2 4 0,1 3 0,2-1 0,5-4 0,0 5 0,3-4 0,4-6 0,5-9 0,9-20 0,7-16 0,9-20 0,7-14 0,4-9 0,38-36 0,10-16 0,1-2 0,4-7 0,7-10 0,1-4 0,2-7 0,1-3 0,0-1 0,-2-3 0,0-4 0,-1-1 0,-3-1 0,0-1 0,-2 2 0,-1 2 0,-5 7 0,-2 3 0,-8 15 0,-2 3 0,26-35 0,-5 15 0,-10 14 0,-11 20 0,0 0 0,-6 7 0,3-3 0,-10 9 0,-8 11 0,-6 6 0,-4 6 0,0 1 0,-21 31 0,-13 17 0,-37 58 0,21-33 0,-4 7 0,-8 15 0,-2 6 0,15-23 0,0 2 0,1 1 0,1-2 0,1 0 0,1 2 0,0 0 0,0 1 0,2 1 0,-1 1 0,2 1 0,1-1 0,1 0 0,2-1 0,1 0 0,0 1 0,2 0 0,1-2 0,-8 23 0,4-5 0,8-17 0,3-6 0,-13 42 0,14-39 0,7-22 0,9-26 0,4-15 0,1-10 0,12-17 0,19-38 0,25-42 0,-16 25 0,4-9 0,9-18 0,2-7 0,-15 28 0,1-3 0,-1 0-147,1-1 0,-1-1 0,0 1 147,-3 2 0,0 1 0,-3 0 0,12-29 0,-4 2 0,-6 10 0,-4 3 0,-4 10 0,-3 3 0,-5 13 0,-2 3 0,7-34 0,-7 23 0,-4 9 441,-4 15-441,-2 8 0,-1 7 0,-1 6 0,-1 5 0,1 2 0,1 1 0,1-3 0,2-4 0,3-4 0,2-3 0,1-2 0,0 2 0,-1-1 0,-4 13 0,2-10 0,-8 23 0,5-14 0,-4 12 0,0-4 0,0 0 0,-1 4 0,0 3 0,1-4 0,0-1 0,0 0 0,1-4 0,0-1 0,2-1 0,-1 0 0,1 3 0,-3 5 0,0 0 0,-2 3 0,-1 3 0,1 0 0,0-1 0,1-1 0,1-1 0,0-1 0,-1 0 0,0 0 0,-2 3 0,-1 0 0,12 10 0,-1 6 0,14 13 0,-3 8 0,2 6 0,-1 2 0,-3 1 0,-2 0 0,-2 1 0,0 3 0,-1 2 0,0 1 0,-3 0 0,-2-3 0,-2 0 0,-1-4 0,0-2 0,-3-1 0,0-1 0,-2 3 0,-1 3 0,-1 3 0,-1 2 0,1 6 0,2 1 0,1 8 0,5 25 0,-3-23 0,5 44 0,-1-15 0,-3-23 0,1 21 0,-6-46 0,0 8 0,-6-22 0,-11-34 0,-13-40 0,-9-18 0,-15-44 0,24 38 0,1-4 0,0-9 0,3-1 0,1 0 0,5 3 0,-2-44 0,11 37 0,5 33 0,1 19 0,1 19 0,-4 24 0,-16 44 0,1 1 0,-5 10 0,-15 35 0,-6 10 0,8-19 0,-3 5 0,-1-1-140,1-2 0,-1-1 0,1-1 140,2-9 0,1-1 0,1-5 0,-9 16 0,3-10 0,-16 26 0,17-28 0,20-40 0,17-35 0,22-41 420,35-61-420,-11 26 0,5-6 0,11-21 0,3-2 0,0 1 0,0 3 0,-9 12 0,-3 5 0,-8 13 0,-5 7 0,8-12 0,-19 29 0,-41 56 0,-24 29 0,-12 19 0,-6 6 0,-9 10 0,-4 4-563,5-4 1,-5 3-1,-2 3 1,0 1 562,8-10 0,-2 2 0,0 0 0,0 0 0,2-2 0,-10 10 0,2-1 0,2-2 0,2-3-117,-9 9 1,5-4-1,3-4 117,-13 16 0,10-9 0,26-28 0,5-6 0,-22 27 0,37-44 0,36-44 2207,58-72-2207,6-8 0,10-14 0,-17 21 0,4-6 0,1-1-99,6-7 0,1-3 1,-2 3 98,-6 5 0,-1 3 0,-4 4 0,9-15 0,-4 6 0,-9 7 0,-7 10 0,-5 3 0,-59 64 0,-53 74 0,-19 39 0,22-35 0,-5 6 0,4-2 0,-9 10 0,0 2 0,8-11 0,-3 7 0,0 0 0,-9 10 0,-7 10 0,7-8 344,6-5 1,5-5-345,-2 1 0,6-7 0,-5 6 0,52-67 0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09.946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2765 24575,'5'-35'0,"2"2"0,4 7 0,3-1 0,2-2 0,2 0 0,1-1 0,0 4 0,-2 3 0,-3 3 0,-1 2 0,-3 3 0,1 0 0,-1 1 0,1 0 0,1 0 0,-2 1 0,0 1 0,-1 0 0,-1 1 0,1 1 0,-1-1 0,0-1 0,1 0 0,-2 1 0,1-1 0,1 1 0,-1-2 0,2 0 0,-1 1 0,0 0 0,-1 2 0,0-1 0,0 1 0,1 0 0,0-1 0,-2 2 0,0 1 0,-2 3 0,-1 1 0,2-3 0,-2 3 0,4-6 0,1 3 0,1-2 0,-1 0 0,-3 4 0,0-1 0,-2 2 0,3-3 0,-2 1 0,1-1 0,-1 3 0,0 0 0,1-1 0,0-1 0,0 0 0,0 2 0,-1 0 0,1-1 0,0 0 0,1-1 0,0-2 0,-1 2 0,1-1 0,-1 2 0,0-1 0,2 0 0,2-2 0,0 0 0,0 0 0,-1 0 0,-1 2 0,0 0 0,1-1 0,1-1 0,3-2 0,0 0 0,0 0 0,0-1 0,1 1 0,-1-1 0,1-1 0,1-1 0,0 0 0,2-3 0,1-2 0,2-3 0,3-4 0,1-2 0,1-1 0,0-1 0,-2 1 0,-1-1 0,2-2 0,-1 2 0,3-5 0,-9 11 0,8-10 0,-7 10 0,4-5 0,-2 4 0,-1 3 0,0 1 0,2-1 0,4-2 0,1 1 0,3-3 0,0 2 0,-3 1 0,-3 5 0,-6 4 0,-3 3 0,-1 0 0,-2 2 0,-1 2 0,-4 2 0,-1 2 0,2-3 0,2 0 0,3-2 0,0-2 0,2 0 0,0-1 0,3-1 0,3-4 0,2-1 0,4-5 0,2-2 0,2-2 0,0-1 0,-1-1 0,1 0 0,-1 1 0,3-1 0,-1 2 0,1 1 0,0 1 0,-2 3 0,-1 0 0,1 0 0,0 0 0,2-2 0,2-1 0,-1-1 0,0 0 0,-1 1 0,-4 0 0,-2 1 0,-1-1 0,-2 3 0,0-1 0,1-1 0,-1 1 0,7-5 0,1 0 0,1 2 0,5-2 0,-1 5 0,1 0 0,0-2 0,-2-1 0,-3 0 0,0-2 0,3 1 0,2 4 0,3 0 0,-1 4 0,-3 3 0,-5 0 0,-7 4 0,4 0 0,-2 1 0,-1 1 0,-5 1 0,-10 2 0,-5 0 0,-2-1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09.467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1 24575,'0'0'0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09.947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2994 1 24575,'-17'4'0,"3"-1"0,13-2 0,-2 3 0,-5 1 0,4 1 0,-3-1 0,3-1 0,0-1 0,-2 2 0,0-2 0,1 1 0,-2-1 0,2 3 0,0-2 0,0 2 0,0-1 0,1-1 0,-1 2 0,-1-1 0,1 0 0,-1 0 0,2 0 0,-1 1 0,1-1 0,-2 1 0,1-1 0,0 0 0,0-1 0,1 2 0,-1-3 0,-1 3 0,-2-2 0,-2 1 0,0 2 0,1-1 0,1 0 0,4-3 0,-1 1 0,-2 0 0,0 0 0,-2 2 0,4-1 0,1-1 0,-1 1 0,0-1 0,-1 2 0,-2 0 0,-1 1 0,0 1 0,3-1 0,1-1 0,2-2 0,-2 3 0,0-3 0,-2 3 0,4-3 0,-1 0 0,-2 3 0,1-2 0,-4 3 0,2-2 0,0 1 0,0 0 0,2 0 0,1-1 0,0-2 0,-1 1 0,0-1 0,-4 3 0,3-2 0,0 2 0,0-2 0,2-1 0,-2 1 0,-2 1 0,-1 1 0,1 1 0,-1 1 0,1-1 0,-1 1 0,-1 0 0,-1 1 0,1 0 0,-2 0 0,0 0 0,-1 1 0,0 1 0,0 0 0,0-1 0,3-2 0,2-1 0,0-1 0,3-1 0,-2 0 0,-2 2 0,-1 3 0,-2 0 0,1-1 0,2-1 0,-1-1 0,1 1 0,-1-1 0,1 0 0,0 0 0,1 1 0,-2 0 0,-1 1 0,-3 2 0,-1-1 0,-1 0 0,-1 0 0,1 1 0,-3 0 0,1 2 0,1-1 0,2-1 0,1-1 0,0 0 0,-2 2 0,3-1 0,-3 0 0,0 3 0,-1-1 0,-4 5 0,8-7 0,-3 4 0,5-6 0,-2 2 0,-3 4 0,-3-1 0,0 3 0,-1 0 0,3-3 0,0 1 0,1-2 0,-1 2 0,-3 2 0,-3 2 0,-3 3 0,0-1 0,-1 1 0,-1-1 0,1-1 0,0 0 0,2-2 0,3-1 0,-4 2 0,11-9 0,-7 5 0,9-5 0,-6 3 0,-2 2 0,-1 1 0,-2 1 0,4-3 0,3-3 0,-3 3 0,-7 5 0,-6 4 0,0 1 0,4-4 0,7-5 0,3-2 0,1 0 0,1-1 0,-2 2 0,-2 0 0,-1 3 0,0 1 0,1 0 0,0 0 0,2-1 0,1 0 0,2-3 0,3-2 0,3-2 0,1-1 0,1-1 0,1 1 0,0 0 0,-1-1 0,-1 1 0,0 1 0,-1 2 0,-2 3 0,-1 1 0,-5 5 0,7-9 0,-6 9 0,5-7 0,-3 4 0,-1 0 0,4-4 0,2-2 0,1-3 0,2-2 0,0 1 0,1 0 0,-1 1 0,-1 1 0,0 1 0,-2 1 0,0 2 0,-1 0 0,1 0 0,-1 2 0,-1 0 0,0 3 0,-2 3 0,-1 0 0,2 2 0,-2 3 0,-1 0 0,-1 3 0,-3 4 0,0 2 0,-1 3 0,4-8 0,2-6 0,-8 17 0,-8 11 0,-11 16 0,-6 6 0,4-13 0,-3-2 0,3-3 0,6-9-820,8-11 1,15-18 0,7-10 0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09.948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1810 1 24575,'-18'14'0,"2"-2"0,8-3 0,3-4 0,-1 1 0,1-2 0,-2 2 0,0 1 0,1-1 0,1 0 0,1-1 0,-1 1 0,-1-1 0,-1 0 0,1 0 0,1 0 0,1-1 0,-2 2 0,2-3 0,-3 4 0,2-3 0,-1 2 0,1 0 0,1-1 0,1-1 0,-3 2 0,-1-1 0,-2 2 0,3-2 0,1-2 0,-2 3 0,2-2 0,-4 3 0,0-1 0,-1 2 0,1-2 0,1 0 0,2-1 0,0-1 0,1 1 0,-3 1 0,2-2 0,-3 2 0,6-3 0,-2 1 0,-2 1 0,2 0 0,-4 2 0,5-3 0,0 1 0,-1 1 0,-1-1 0,-1 3 0,3-5 0,0 2 0,-1-1 0,-1 0 0,0 2 0,1-2 0,0 0 0,1 1 0,-1 1 0,-1-1 0,0 1 0,-1 0 0,1 0 0,2-1 0,0 0 0,0 0 0,0 0 0,0 0 0,-1 0 0,1-1 0,-1 1 0,1-1 0,-1 1 0,0 1 0,1-1 0,0 1 0,0-1 0,0 0 0,-2 1 0,1 1 0,0-1 0,1-1 0,0 0 0,-1 0 0,-1 2 0,-1 2 0,0-1 0,3-1 0,0-2 0,-1 0 0,0 0 0,-2 0 0,1 0 0,2 1 0,-1-1 0,1 0 0,-2 3 0,-1-2 0,1 1 0,1-1 0,1-2 0,0 2 0,0-1 0,0 1 0,-1-1 0,2 0 0,-2 2 0,3-2 0,-3 2 0,1-4 0,0 2 0,-2 3 0,4-4 0,-2 3 0,1-2 0,-1 0 0,0 0 0,-1 0 0,1-1 0,1 2 0,0 0 0,0 1 0,-1-2 0,0-1 0,0 2 0,-1-1 0,2 1 0,-2-1 0,0 0 0,0 2 0,-1 0 0,1-1 0,1-1 0,-1 0 0,-1 1 0,-1 1 0,0 1 0,2-2 0,0 0 0,1-1 0,-1 0 0,0 0 0,-2 1 0,3-2 0,-1 0 0,1 2 0,0-2 0,-2 2 0,0-1 0,0 0 0,2-2 0,-2 4 0,4-4 0,-3 3 0,0-1 0,-2 0 0,3-1 0,-2 1 0,2-2 0,-2 2 0,0 0 0,0 1 0,1 0 0,1-2 0,-2 1 0,2-1 0,-2 1 0,1-1 0,1 0 0,-1 2 0,0-1 0,-1 2 0,3-4 0,-3 2 0,2-1 0,-4 1 0,2 1 0,0-1 0,2-1 0,0 1 0,0-1 0,-2 2 0,1-2 0,0 1 0,1-1 0,-2 3 0,1-3 0,0 2 0,0-2 0,0 0 0,-1 3 0,2-4 0,-2 4 0,2-3 0,-1 1 0,-1 1 0,-1 0 0,-1 1 0,0 0 0,1 0 0,3-2 0,1-1 0,-2 2 0,1-1 0,-1 0 0,1 0 0,0 1 0,1-2 0,-2 4 0,2-4 0,-2 2 0,0 1 0,2-4 0,-2 5 0,2-5 0,-2 2 0,1 1 0,0-1 0,0 0 0,0 0 0,0-1 0,-2 3 0,1-3 0,-1 3 0,3-3 0,-1 0 0,-1 3 0,2-2 0,-2 0 0,1 1 0,1-2 0,-2 2 0,1-1 0,0 0 0,-1 1 0,0-2 0,-1 2 0,0 1 0,2-1 0,0 2 0,0-2 0,1-3 0,-2 3 0,1 0 0,0 0 0,0 0 0,0-2 0,-1 2 0,0-1 0,-2 1 0,2 0 0,-1-1 0,0 1 0,2 0 0,-1-1 0,-1 1 0,1 0 0,-1 1 0,1-2 0,1 1 0,0-1 0,-1-1 0,-1 2 0,0 0 0,0-1 0,1 1 0,1-2 0,-1 2 0,1-2 0,-2 2 0,3-2 0,-3 2 0,0 0 0,-1 0 0,-1 1 0,2-1 0,1 0 0,1-2 0,-1 2 0,-2 1 0,0 0 0,2-1 0,1-1 0,0 0 0,-1 0 0,1 0 0,-2 0 0,2 0 0,0 0 0,-1 1 0,1 0 0,-1-1 0,1 0 0,1-1 0,-1 2 0,0 0 0,0 0 0,-1-1 0,1 2 0,-1-1 0,0 1 0,1-2 0,0 0 0,0 2 0,-1-1 0,-2 2 0,2-1 0,0 0 0,1-1 0,1-1 0,-1 2 0,-1-3 0,-1 3 0,1-2 0,-1 2 0,2-1 0,1-1 0,-1 2 0,-2 1 0,-1 1 0,-1 2 0,0-1 0,1-1 0,-1 1 0,1 0 0,-1-1 0,0 2 0,0 0 0,-1-1 0,0 0 0,1 1 0,0 1 0,1 1 0,0-1 0,-1 3 0,-3 3 0,-1 2 0,0-1 0,7-9 0,1-5 0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09.949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1 24575,'0'0'0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09.950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 1 24575,'0'0'0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09.951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0 24575,'0'0'0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09.952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 1 24575,'0'0'0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09.953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 1 24575,'0'0'0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09.982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15 440 24575,'-2'8'0,"-5"25"0,4-16 0,1-6 0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13.247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2554 1 24575,'-24'6'0,"8"-3"0,2 3 0,8-2 0,-3 2 0,-1-1 0,-2 1 0,-2-1 0,1 1 0,3-1 0,2 0 0,2-1 0,1-1 0,-1 1 0,1-1 0,-1 1 0,0-1 0,0 1 0,1 0 0,-1 0 0,2-1 0,-2 2 0,0 0 0,0-1 0,-1 1 0,4-1 0,-2 0 0,0 1 0,-2 0 0,0-1 0,0 0 0,2 1 0,0-1 0,0 1 0,-1-1 0,-3 2 0,0 0 0,0 1 0,3-2 0,2-1 0,-2 2 0,2-3 0,-3 3 0,2-2 0,0 0 0,0 1 0,-2 0 0,1 0 0,-3 1 0,3-2 0,2 1 0,-1-1 0,0 0 0,-1 0 0,0 0 0,0 1 0,0-1 0,1-1 0,-2 2 0,-1-1 0,-4 2 0,2-1 0,1 0 0,2-1 0,2-2 0,-1 3 0,2-3 0,-3 3 0,1 0 0,-1-1 0,-1 2 0,0-1 0,0 0 0,1 0 0,3-1 0,-2 0 0,0 2 0,1-2 0,-2 1 0,3-2 0,-1 1 0,-3 2 0,1-2 0,-3 4 0,6-5 0,-1 2 0,-1-1 0,0 0 0,-1 1 0,1 0 0,1-2 0,1 2 0,-2-2 0,0 1 0,-1 0 0,2 1 0,0-1 0,0 0 0,0 0 0,-1 0 0,-1 1 0,2 0 0,0-1 0,-1 1 0,1-1 0,-4 1 0,2 0 0,1-1 0,0 1 0,2-1 0,-3 2 0,2-2 0,-4 2 0,3-2 0,1 0 0,-1 0 0,2 0 0,-3 1 0,2-1 0,0 1 0,-1 0 0,2-2 0,-3 4 0,1-4 0,-1 3 0,1-2 0,2-1 0,-1 3 0,0-1 0,-2 2 0,2-3 0,0 0 0,-1 1 0,1-2 0,-3 3 0,0 0 0,-2 1 0,0 1 0,2-1 0,1-1 0,2-1 0,-1 0 0,-1 0 0,0-1 0,-1 0 0,2-1 0,1 0 0,-1 1 0,2 0 0,-3 1 0,0 0 0,1 0 0,1-1 0,0-1 0,0 2 0,-1-1 0,0 1 0,2-1 0,-2 1 0,2 0 0,-2 0 0,1 0 0,0-1 0,1 0 0,-1 1 0,1-1 0,-2 1 0,0 0 0,1-1 0,1 0 0,-1 1 0,0 0 0,-2 1 0,0-1 0,1 1 0,1-2 0,0 0 0,1 1 0,-2 0 0,0 1 0,2-3 0,-2 3 0,1-2 0,-1 1 0,0-1 0,2 0 0,-2 0 0,1 0 0,-2 2 0,1-2 0,1 0 0,0 1 0,0-2 0,0 2 0,-1 0 0,-1-1 0,1 1 0,0-1 0,2-1 0,-2 1 0,1-1 0,-2 2 0,0-1 0,1 1 0,1 0 0,1-2 0,-4 3 0,2-1 0,-3 1 0,4-2 0,1 0 0,-1 1 0,1 0 0,-1 0 0,1 0 0,-1-1 0,1 0 0,-2 1 0,1 0 0,-1-1 0,2 2 0,-1-2 0,-2 3 0,-1 0 0,0 0 0,2 0 0,3-3 0,-1 0 0,-2 2 0,-1 1 0,0-2 0,1 0 0,2-2 0,-1 0 0,-2 1 0,-2 2 0,-2 2 0,0 1 0,1-1 0,5-3 0,2-1 0,-3 1 0,0-1 0,-3 3 0,0-1 0,1-1 0,2 1 0,2-1 0,-1 1 0,0-2 0,-3 2 0,1 0 0,-1 0 0,0 0 0,2-1 0,2 0 0,-1-1 0,-1 1 0,0 0 0,-1 0 0,1 1 0,-1 2 0,-1 0 0,1-1 0,1-1 0,0-1 0,1 1 0,0-1 0,0 1 0,1-2 0,0 1 0,-2 1 0,1-1 0,-2 2 0,3-2 0,-4 3 0,2-3 0,1 1 0,-1 1 0,4-4 0,-8 6 0,1 0 0,-6 4 0,1 0 0,1-2 0,2-2 0,3-2 0,-1 0 0,0 0 0,0 0 0,-1 1 0,3-2 0,-1 0 0,2-1 0,2-1 0,-2 0 0,1 0 0,-2 2 0,0 0 0,0 0 0,-1 1 0,0-1 0,0 1 0,0 0 0,0 0 0,-1 0 0,2-1 0,2-1 0,1-1 0,-2 3 0,1-2 0,-3 4 0,1-2 0,1 1 0,0-1 0,2-1 0,0-1 0,-1 0 0,-2 2 0,-1 1 0,-1 2 0,0 0 0,-1-1 0,0 1 0,-1 0 0,0 1 0,1-2 0,2-2 0,3-1 0,-1-2 0,0 3 0,-2 1 0,-1-1 0,2 0 0,1-1 0,-1 1 0,3-2 0,-1 2 0,1-3 0,2 1 0,-4 3 0,2-3 0,-2 1 0,2-1 0,0 0 0,-1 2 0,-3 2 0,2-2 0,-3 3 0,3-4 0,-1 1 0,3-1 0,1-1 0,-2 1 0,0 0 0,-3 3 0,2-1 0,1 0 0,1-2 0,2-2 0,-3 3 0,0 0 0,-3 3 0,1-1 0,0 1 0,0-1 0,-1 1 0,0 0 0,1-1 0,0 0 0,-1-1 0,-1 1 0,-1 1 0,0 1 0,-1 1 0,0 0 0,0-1 0,1-1 0,0 2 0,0 2 0,-1 2 0,-3 5 0,-2 2 0,1 0 0,1-3 0,5-5 0,4-8 0,3-3 0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13.272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15 440 24575,'-2'7'0,"-5"27"0,4-17 0,1-5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09.468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 1 24575,'0'0'0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13.273"/>
    </inkml:context>
    <inkml:brush xml:id="br0">
      <inkml:brushProperty name="width" value="0.1" units="cm"/>
      <inkml:brushProperty name="height" value="0.1" units="cm"/>
      <inkml:brushProperty name="color" value="#050819"/>
    </inkml:brush>
  </inkml:definitions>
  <inkml:trace contextRef="#ctx0" brushRef="#br0">0 153 24575,'0'-9'0,"0"0"0,1 8 0,0 0 0,-1-3 0,3 2 0,1-2 0,-3 1 0,1 2 0,0-1 0,1 0 0,1 0 0,0 1 0,-3-2 0,2 3 0,-1-1 0,1 0 0,-1-3 0,3 3 0,-2-2 0,0 2 0,-2 0 0,2-1 0,2-1 0,2-2 0,0 1 0,-1 0 0,-2 2 0,-2 1 0,2-1 0,-3 0 0,4-2 0,0 0 0,-1 1 0,1-1 0,-2 3 0,1-2 0,-1 2 0,0 0 0,1-2 0,-1 1 0,0 1 0,-1-1 0,1 1 0,0-1 0,0 2 0,0-3 0,2 2 0,-3 0 0,2 1 0,-1-2 0,0 0 0,2-1 0,2 0 0,1 1 0,0-1 0,-2 1 0,-2 1 0,1 0 0,0-2 0,-2 3 0,2-2 0,-1 2 0,0-1 0,-3-1 0,5 2 0,-2-1 0,2 0 0,0 1 0,-1 0 0,-1-1 0,0 1 0,1-2 0,2 2 0,2 0 0,0-1 0,-1 0 0,-1 1 0,-2 0 0,-1 0 0,0 0 0,0 0 0,3 0 0,0 0 0,-1 0 0,-1 0 0,-3 0 0,3 0 0,0 0 0,0 0 0,0 0 0,0 2 0,-1-2 0,1 3 0,-1-2 0,-2 0 0,2 1 0,-2-1 0,1 0 0,0 0 0,1 1 0,1 0 0,0 1 0,-1-2 0,-2 0 0,1 2 0,-2-3 0,3 3 0,0-1 0,-1-1 0,1 3 0,-1-4 0,-1 3 0,0-1 0,1 0 0,1 2 0,-1-2 0,1 1 0,0-1 0,-2 1 0,1-2 0,-2 1 0,2 0 0,-1 1 0,3 0 0,-1-1 0,-2 1 0,0-2 0,0 3 0,-1-4 0,3 4 0,-2-2 0,0 1 0,1 0 0,0 0 0,-1 0 0,0 0 0,0-1 0,1 1 0,-2-1 0,3 2 0,-3 0 0,3 0 0,-3-2 0,3 3 0,-2-2 0,-1 0 0,1-1 0,-1 0 0,0 2 0,1-2 0,1 2 0,-1 1 0,1-4 0,-2 3 0,0-2 0,2 1 0,-2-2 0,0 2 0,2-1 0,-1 2 0,2 0 0,0-1 0,0 2 0,-3 0 0,1-1 0,0-2 0,-1 2 0,0-3 0,1 2 0,0-2 0,0 3 0,1 0 0,-2-1 0,1 1 0,0-1 0,-1 0 0,-1-2 0,1 3 0,0-1 0,1 0 0,-1-1 0,-1 1 0,1-1 0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13.274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1 200 24575,'6'-6'0,"0"1"0,-4 2 0,-1 2 0,-2-4 0,1 0 0,0-1 0,1 1 0,0 3 0,0-1 0,1 1 0,-1-1 0,1 1 0,1-1 0,-1-3 0,0 1 0,0 2 0,-1 0 0,1 2 0,0-2 0,-2 2 0,4-3 0,-2-1 0,3 0 0,0-1 0,-1 2 0,1 0 0,-3 2 0,1-1 0,1 1 0,-3 1 0,3-1 0,-1-1 0,0 0 0,2 0 0,-3-1 0,1 3 0,-2-2 0,1 2 0,1 0 0,-1-1 0,2-1 0,1 1 0,-1-1 0,1 1 0,-3 1 0,2 0 0,-1 0 0,0 1 0,1-3 0,0 2 0,-1 0 0,0-1 0,2 0 0,-3 1 0,1 0 0,-1 1 0,2-3 0,-1 1 0,2 0 0,-2 0 0,1 1 0,-1 1 0,0-2 0,-2 2 0,2-1 0,1-1 0,-1 2 0,4-2 0,-2 0 0,-4 1 0,3 1 0,-2 0 0,2-2 0,-2 1 0,2 0 0,0 0 0,-1 1 0,1 0 0,-1-2 0,-1 1 0,3 0 0,-1 0 0,1-1 0,-1 2 0,-1 0 0,0-1 0,1 0 0,-2 1 0,2 0 0,-1 0 0,1 0 0,0-1 0,0-1 0,3 1 0,-3 1 0,3 0 0,-3 0 0,1 0 0,-1 0 0,-1-1 0,-1 0 0,3 1 0,0-2 0,1 2 0,0 0 0,2 0 0,0 0 0,-2-1 0,3 0 0,-1 1 0,-2 0 0,3 0 0,-7 0 0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13.275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0 139 24575,'5'-4'0,"0"0"0,-4 2 0,0 2 0,2-3 0,-1 1 0,1-2 0,-1 2 0,0 0 0,0 0 0,1 1 0,0 0 0,1-2 0,-1 2 0,-1 0 0,-1-2 0,4 2 0,-2-2 0,2 0 0,0-1 0,-2 1 0,4 0 0,-5 3 0,1-3 0,-1 3 0,1-2 0,-1 0 0,2 1 0,-3-1 0,1 2 0,1-3 0,-1 1 0,2 1 0,1-3 0,-2 3 0,-1-1 0,-1 1 0,2-1 0,1 0 0,-1-1 0,2 1 0,0-1 0,0 0 0,0 1 0,-1 0 0,0 2 0,-3-2 0,3 1 0,-3-1 0,5 0 0,-3 1 0,-1-1 0,-1 1 0,3-1 0,-1 0 0,0 0 0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13.276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65 24575,'14'-5'0,"-3"2"0,-5 1 0,-2 2 0,-2-2 0,2 2 0,-3-1 0,4-1 0,-2 0 0,0-1 0,1 3 0,-1-3 0,-2 2 0,1-1 0,2 2 0,-1-3 0,-1 2 0,-11 1 0,6 0 0,-7 0 0,5 1 0,0 0 0,4 1 0,9-2 0,-2-2 0,6 0 0,-6 1 0,0-1 0,-1 1 0,0 0 0,0 0 0,-3-1 0,3 0 0,-2 2 0,1-1 0,-2 1 0,1 0 0,0 0 0,0 0 0,-1-2 0,2 1 0,-1 0 0,2 0 0,-3 1 0,0-2 0,1 2 0,1-1 0,1 1 0,1 0 0,0 0 0,0 0 0,-1 0 0,0 0 0,-1 0 0,-2 0 0,3 0 0,-1 0 0,1 0 0,-1 0 0,0 1 0,1 1 0,-2-2 0,1 1 0,4 1 0,-5 0 0,2-1 0,-1 0 0,0 0 0,-1 1 0,2-1 0,-1 0 0,-1 2 0,0-3 0,0 1 0,1 0 0,-2 2 0,2-2 0,1 3 0,-2-3 0,2 2 0,-1-1 0,0 0 0,0 1 0,2 0 0,-1 1 0,0-1 0,0 0 0,-2 0 0,1-2 0,0 3 0,-2-3 0,1 2 0,1-1 0,-2 1 0,1-2 0,-1 1 0,2 1 0,0-1 0,-2 1 0,3-2 0,-3 1 0,1 1 0,-1-2 0,1 2 0,-1-1 0,3 2 0,-2-2 0,1 1 0,-3 1 0,1-2 0,1 2 0,1-2 0,-2 2 0,2-2 0,-2 1 0,2 1 0,-2-2 0,1 3 0,-2-2 0,2-1 0,-1 1 0,1-1 0,-1-1 0,2 3 0,-3-3 0,3 2 0,-2-2 0,0 2 0,-7-11 0,2 6 0,-4-7 0,3 5 0,0 0 0,2 2 0,-2-2 0,3 3 0,-2 0 0,1-1 0,-2 1 0,2 0 0,-1 1 0,1-2 0,0-1 0,-1 2 0,1-2 0,9 3 0,-5 2 0,8 0 0,-5 2 0,-1-3 0,1 3 0,-3-3 0</inkml:trace>
  <inkml:trace contextRef="#ctx0" brushRef="#br0" timeOffset="1">420 140 24575,'3'2'0,"-1"-1"0,-1 0 0,2 2 0,-9-10 0</inkml:trace>
  <inkml:trace contextRef="#ctx0" brushRef="#br0" timeOffset="2">415 134 24575,'-4'-3'0,"3"0"0,0 3 0,-2-2 0,1 0 0,-2 0 0,2-1 0,1 1 0,-3 1 0,4-2 0,-1 2 0,-2-3 0,2 3 0,0-2 0</inkml:trace>
  <inkml:trace contextRef="#ctx0" brushRef="#br0" timeOffset="3">370 92 24575,'-1'-1'0,"-1"-2"0,-1 2 0,1 0 0,-1-2 0,0 1 0,0-1 0,-2 1 0,4-1 0,-2 1 0,1 2 0,1-1 0,-3-2 0,0 1 0,2-1 0,-3 1 0,0-1 0,1 1 0,1 0 0,0 0 0,0 1 0,0-1 0,-1 1 0,0-1 0,-1 1 0,0-2 0,0 1 0,0-1 0,-2 1 0,2-1 0,-4 1 0,0-1 0,1 1 0,0 2 0,1-2 0,2 2 0,0 0 0,1 0 0,-1-1 0,-2 0 0,0 0 0,0 1 0,2 0 0,0 0 0,1 0 0,-1 0 0,3 0 0,-3 0 0,-3 0 0,0 0 0,-1 0 0,2 0 0,0 0 0,4 0 0,-1 0 0,0 0 0,-1 0 0,-1 0 0,0 0 0,-2 0 0,3 0 0,0 0 0,3 0 0,-2 0 0,2 0 0,-2 0 0,1 0 0,1 0 0,9-2 0,-5 1 0,9-1 0,-5 0 0,1 0 0,1-1 0,1 2 0,-1 0 0,1 0 0,-1-1 0,-4 2 0,0-1 0,-1 1 0,2-1 0,-2 1 0,2 0 0,2 0 0,-2 0 0,-2 0 0,1 0 0,0 0 0,-2 0 0,3 0 0,-4 0 0,3 0 0,-1 1 0,2-1 0,-2 1 0,1-1 0,0 2 0,0-1 0,-2 0 0,3 0 0,-1 1 0,-2-1 0,2 0 0,0-1 0,-3 1 0,3-1 0,-1 3 0,1-2 0,0 2 0,0-2 0,-1 0 0,1 2 0,-1-3 0,-1 1 0,0 0 0,2 2 0,0-2 0,-2 0 0,1 2 0,1-2 0,-2 1 0,3 0 0,-2-1 0,0 0 0,-1 0 0,0 2 0,1-2 0,0 1 0,-1 0 0,0 0 0,0-1 0,0 1 0,1 0 0,-1 1 0,3-1 0,-4-1 0,3 1 0,-1 0 0,1 1 0,-1-2 0,0 1 0,0 1 0,-1-2 0,2 2 0,-3-2 0,3 0 0,-2 2 0,2-2 0,-3 1 0,2-1 0,-1 1 0</inkml:trace>
  <inkml:trace contextRef="#ctx0" brushRef="#br0" timeOffset="4">387 104 24575,'0'2'0,"1"-1"0,1 1 0,2 1 0,-1-1 0,-1 1 0,2-1 0,-3 1 0,1-2 0,1 3 0,-1-2 0,2 2 0</inkml:trace>
  <inkml:trace contextRef="#ctx0" brushRef="#br0" timeOffset="5">423 140 24575,'2'3'0,"-1"-1"0,1 0 0,1 0 0,-3-1 0,4 2 0,-3-2 0,3 3 0,-3-3 0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13.282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307 186 24575,'-11'-6'0,"2"0"0,5 1 0,1 1 0,1 3 0,0 1 0,1-4 0,-2 3 0,1-3 0,-1 3 0,1-1 0,1-1 0,-2 2 0,1 0 0,0-2 0,-1-1 0,-2 2 0,1-3 0,1 1 0,-2 1 0,4 0 0,-1 2 0,0-2 0,0 1 0,-1-3 0,0 0 0,-2 1 0,0-1 0,1 3 0,3-1 0,-2 1 0,1 2 0,-1-3 0,-2 1 0,0-3 0,0 1 0,-1 2 0,4-2 0,-1 3 0,2-2 0,-1 2 0,-1 0 0,-2-1 0,0-1 0,0-1 0,0 1 0,0 0 0,1 1 0,2 0 0,1 1 0,-2 1 0,0-1 0,0-1 0,-1 0 0,-1 1 0,0-2 0,2 1 0,0 2 0,1-2 0,-1 1 0,1-1 0,-5 0 0,4-1 0,-2 1 0,0 0 0,2 1 0,0 1 0,1-2 0,-1 2 0,1-1 0,-3 0 0,3-2 0,-2 3 0,0-2 0,2 1 0,-2-1 0,3 2 0,-3 0 0,-2-1 0,4 0 0,-3 0 0,3-1 0,0 2 0,-2 0 0,2 0 0,-5 0 0,4 0 0,-1-1 0,1 1 0,1-1 0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13.283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0 24575,'10'4'0,"0"-1"0,-5 1 0,0 1 0,0-1 0,-1 0 0,-1 1 0,1-2 0,1 1 0,0 0 0,1 1 0,-2-2 0,2 2 0,-3-3 0,-1 1 0,1-1 0,-2 0 0,1 2 0,1 1 0,2-1 0,-2 2 0,1-1 0,1 1 0,-1 1 0,0 0 0,-1-1 0,1-1 0,0 0 0,0-1 0,-2-1 0,1 1 0,1 0 0,1-1 0,3 4 0,-2-1 0,3 0 0,-2 2 0,-2-2 0,1 0 0,-1-1 0,0 1 0,2-1 0,-2 0 0,1 0 0,1 1 0,2 1 0,0-1 0,-1 0 0,-1 0 0,0-1 0,-2 0 0,0-2 0,-1 0 0,-3 0 0,1-1 0,0 0 0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13.284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0 24575,'10'12'0,"-1"-3"0,-3 0 0,0-3 0,-1-1 0,-2-1 0,-1 1 0,-1-3 0,2 1 0,-1-2 0,-1 1 0,3 1 0,0 1 0,1-3 0,0 1 0,-1 1 0,-2-3 0,-1 1 0,1 0 0,0 2 0,2 1 0,0-2 0,-1 2 0,1-2 0,0 2 0,-2-2 0,3 2 0,-1 0 0,-2-2 0,3 2 0,-3-1 0,0-1 0,1 1 0,0-1 0,-1 2 0,1-2 0,0 2 0,0-1 0,-1-1 0,1-1 0,-1 2 0,1-1 0,0 2 0,2 0 0,0-2 0,1 3 0,0 0 0,-1 0 0,0 0 0,0-1 0,-2 0 0,2-1 0,0 1 0,0 0 0,0-2 0,-2 3 0,2-1 0,2 0 0,-3-1 0,3 1 0,-1 0 0,-1 0 0,1-1 0,-2 1 0,0 0 0,1-1 0,-1 1 0,0 0 0,0-2 0,1 3 0,-1-2 0,-2-1 0,3 2 0,-2-1 0,0 0 0,2 1 0,-2 0 0,1-1 0,0 1 0,1 2 0,2-1 0,1 2 0,1 0 0,-4-2 0,5 4 0,-4-4 0,3 2 0,0 1 0,-3-3 0,0 1 0,-1-1 0,1 0 0,0 0 0,-2 0 0,1 0 0,0-2 0,0 1 0,-1 0 0,0 1 0,1 0 0,-1-3 0,3 3 0,-2-1 0,1 1 0,-1-1 0,0-2 0,0 3 0,0-1 0,-1-3 0,-1 2 0,-2-2 0,1 0 0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13.285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1 132 24575,'2'-8'0,"2"2"0,-1 1 0,2 1 0,-2 2 0,0-2 0,-1 1 0,1 1 0,-2-2 0,3 2 0,-2-1 0,2 1 0,-4 2 0,4-3 0,-2 1 0,1-1 0,-1 1 0,2-1 0,-2 1 0,2 1 0,-3-1 0,2 0 0,-1 1 0,1-4 0,1 2 0,-1 1 0,0-1 0,-1 1 0,1 0 0,1-1 0,-1 0 0,5-2 0,-1 2 0,-2-2 0,-1 2 0,0 2 0,-1 0 0,2-2 0,-2 1 0,1-2 0,0 1 0,1 3 0,-1-1 0,0 0 0,-2 0 0,1-1 0,1 1 0,-1 0 0,1-2 0,1 3 0,-4-1 0,3 1 0,1-1 0,0 1 0,2 0 0,0 0 0,-2 0 0,1 0 0,-4 0 0,1 0 0,3 0 0,0 0 0,3 0 0,-2 0 0,0 0 0,-2 0 0,0 0 0,-2 0 0,1 0 0,1 1 0,1-1 0,0 1 0,-2 1 0,-1-2 0,-1 0 0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13.286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37 24575,'24'-3'0,"-1"-2"0,1-2 0,1 1 0,-4 1 0,-1 1 0,-4 2 0,-4 1 0,3-1 0,-2 2 0,0-1 0,1 0 0,0 1 0,1 0 0,1 0 0,-1 0 0,0 0 0,-2 0 0,1 0 0,-2 0 0,0 0 0,-2 0 0,-2 1 0,1 0 0,0 1 0,-2 1 0,1 0 0,-2-1 0,0 0 0,-2 0 0,-1-1 0,1 1 0,-1-1 0,-1-1 0,-1 1 0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13.287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24575,'17'0'0,"3"0"0,3 0 0,2 0 0,-1 0 0,4 0 0,0 0 0,5 0 0,0 0 0,4 0 0,7 1 0,1 3 0,2 5 0,-20-2 0,2 2 0,-14-5 0,-3 2 0,-2-2 0,-6-2 0,-2-1 0,-2-1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09.469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0 24575,'0'0'0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13.288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24575,'7'6'0,"0"-1"0,-4-2 0,0-1 0,1 1 0,-3-2 0,5 3 0,-5-3 0,4 1 0,-3 0 0,0-1 0,-1 1 0,3 1 0,-2 1 0,3-1 0,-2 0 0,-1-2 0,1 0 0,-1 2 0,1-2 0,1 3 0,1-1 0,-3 0 0,2-1 0,-3 0 0,2 0 0,-1 1 0,0-2 0,1 3 0,-1-3 0,0 0 0,-1 2 0,1-2 0,2 3 0,0-2 0,-2 0 0,2 0 0,-1 1 0,0 0 0,0-2 0,1 2 0,-2-1 0,1 1 0,0-2 0,0 3 0,2-2 0,-3 2 0,2-2 0,-2 1 0,1-2 0,1 3 0,-2-3 0,2 2 0,-2-1 0,2-1 0,-1 2 0,-1-2 0,1 3 0,0-2 0,2 2 0,-2 0 0,2-1 0,-2 0 0,2 1 0,-1-2 0,0 1 0,1-1 0,-3 1 0,2-1 0,1 1 0,-3 0 0,1-2 0,-2 2 0,2-2 0,-1 2 0,1-1 0,0 1 0,2 3 0,-1-4 0,2 5 0,-4-6 0,-1 1 0,1 0 0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13.289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1 24575,'4'7'0,"1"-2"0,-5-3 0,1-1 0,3 3 0,-3-1 0,4 1 0,-3 0 0,1 0 0,-1-1 0,2 0 0,-3 1 0,3-3 0,-4 1 0,3 1 0,-1-2 0,-1 3 0,2-3 0,-1 3 0,3-1 0,-1 0 0,-2 2 0,1-3 0,-1 2 0,0-1 0,0-2 0,1 1 0,-2 1 0,3 0 0,-1 1 0,0 0 0,1 0 0,-3-1 0,2 0 0,0-1 0,-3 1 0,2-1 0,1 1 0,1 1 0,-2-2 0,1 2 0,-1-2 0,1 2 0,0-2 0,0 2 0,1 0 0,1 0 0,-3-1 0,3 1 0,0 0 0,1 1 0,0-1 0,-1 1 0,0 0 0,-1-2 0,0 1 0,0 0 0,-1-1 0,1 2 0,0 0 0,-1 0 0,2 0 0,-1 3 0,0-1 0,1 1 0,0-1 0,-1-2 0,-3-4 0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13.290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24575,'0'0'0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13.291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0 24575,'11'5'0,"-1"0"0,0 1 0,-2 0 0,-2 1 0,0-5 0,-1 2 0,0 0 0,0 1 0,1-2 0,-2 0 0,1 2 0,-1-3 0,-1 1 0,1 0 0,0 0 0,-2 1 0,2-3 0,-3 1 0,2 1 0,-1-2 0,1 3 0,2 0 0,-2-2 0,1 2 0,0-1 0,-2 0 0,0-2 0,0 0 0,0 2 0,0 1 0,3-2 0,0 2 0,-2 1 0,2-1 0,-1-2 0,0 3 0,-2-2 0,3 0 0,-2 1 0,-1 0 0,2-2 0,-3 2 0,3 1 0,0-3 0,-1 2 0,4 1 0,-2 0 0,0 0 0,-2 0 0,0-4 0,-3 3 0,2-3 0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13.292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0 24575,'10'2'0,"0"2"0,-5 0 0,1 0 0,-1-1 0,-1 1 0,1-1 0,-2 2 0,2-2 0,0 0 0,-1 1 0,-1-3 0,0 3 0,1-3 0,-1 1 0,0 1 0,0-3 0,-1 2 0,1-1 0,0 1 0,1 1 0,0 1 0,0-1 0,-2 0 0,2 0 0,-2-3 0,1 2 0,-1 1 0,1-1 0,2 2 0,-1 0 0,1 1 0,-1 0 0,0-2 0,-1 0 0,-3-2 0,0 2 0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13.293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7 24575,'7'-1'0,"-2"0"0,-2 0 0,-1-1 0,1 2 0,-1 0 0,1-1 0,1 0 0,-2 1 0,1 0 0,-1 0 0,2 0 0,-2 0 0,1 0 0,-1 0 0,2 0 0,-2 0 0,1 0 0,-1 0 0,1 0 0,-1 0 0,3 0 0,-3 0 0,3 0 0,-4 0 0,1 0 0,1 1 0,1 0 0,-3 1 0,1-1 0,1 1 0,-1 1 0,1-1 0,-1 1 0,1 1 0,-1-3 0,-1 1 0,3 0 0,-1 1 0,0 0 0,0 1 0,-1-2 0,2 1 0,-1 0 0,-1 0 0,1-1 0,0 1 0,0-1 0,-2 1 0,0-1 0,2-1 0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13.248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554 1107 24575,'-1'-61'0,"-2"-10"0,1 2 0,0-26 0,2-10 0,2-3 0,4 2 0,3 24 0,1 16 0,-2 14 0,-4 8 0,-2 21 0,0-2 0,0 12 0,-1-6 0,1-3 0,-2-2 0,0-2 0,0-2 0,0 2 0,0 6 0,0 6 0,0 6 0,4 47 0,7 5 0,5 40 0,5-5 0,1-4 0,-2-3 0,-2-11 0,1-9 0,-2-4 0,1 1 0,0 2 0,-1 2 0,-1 4 0,-4 1 0,-3 2 0,-4 0 0,-3-3 0,0-6 0,-2-7 0,0-11 0,0-9 0,0-8 0,0-7 0,0-6 0,0-39 0,0-13 0,0-38 0,0-1 0,0-7 0,0-5 0,0 31 0,0-17 0,0 32 0,0-9 0,0 11 0,0 20 0,0 4 0,0 4 0,0 0 0,0 3 0,0 4 0,0 2 0,0 0 0,0-3 0,0-5 0,0 2 0,0 2 0,0 5 0,0 6 0,0 2 0,11 15 0,14 13 0,13 13 0,11 9 0,4 8 0,0 2 0,0 5 0,-6 2 0,-8-7 0,-5-2 0,-6-7 0,-1-5 0,-2-4 0,-1-3 0,3-1 0,-2-5 0,-1-3 0,-1-2 0,-3-3 0,-1 0 0,0-2 0,-1-1 0,1-1 0,-1-1 0,-3-2 0,-5-2 0,0-3 0,-8-8 0,-21-30 0,-9-10 0,-20-29 0,1-2 0,1-1 0,0 0 0,6 7 0,6 13 0,6 11 0,8 13 0,4 9 0,4 5 0,1 4 0,0 1 0,-1 0 0,-1-2 0,-1-2 0,0 0 0,-3-3 0,7 8 0,-5-7 0,5 5 0,-2-3 0,-2-1 0,5 4 0,2 1 0,2 3 0,3 1 0,-2 0 0,1 1 0,-1-2 0,0 0 0,2 2 0,-3-2 0,32 28 0,8 12 0,29 30 0,2 7 0,0 3 0,-4-2 0,-5 0 0,-10-7 0,-5-5 0,-5-7 0,-4-8 0,-2-6 0,-3-5 0,-2-5 0,-2-4 0,-2-4 0,-3-4 0,-2-2 0,0-1 0,-1-2 0,2 1 0,0 1 0,0 0 0,2 3 0,1 2 0,3 4 0,4 5 0,0 2 0,1 3 0,-2-2 0,-1-1 0,-1-4 0,-8-8 0,-1-2 0,-13-11 0,-28-31 0,-17-17 0,-28-32 0,9 6 0,8 8 0,10 10 0,7 6 0,3 5 0,3 3 0,9 10 0,1 4 0,3 1 0,1 2 0,0 1 0,2-2 0,-1 0 0,1 1 0,1 2 0,0 2 0,2 4 0,0 1 0,3 1 0,1 3 0,4 1 0,0 1 0,0 2 0,-1-5 0,-1 0 0,0-1 0,1 2 0,0 2 0,1 1 0,23 17 0,-5 2 0,18 13 0,-12-6 0,-4-3 0,-3-5 0,0 0 0,-2-1 0,-2-1 0,0-1 0,0-1 0,-3-3 0,3 4 0,-2-3 0,1 2 0,-1-1 0,1-2 0,-5-3 0,4 1 0,-3 0 0,4 1 0,1 1 0,0 1 0,-1-1 0,0 0 0,1 1 0,0 0 0,1 1 0,0 1 0,-1-2 0,0 2 0,-1-1 0,-1 1 0,0-2 0,0 0 0,0 0 0,3 1 0,0 1 0,1 1 0,-1 1 0,1-1 0,0 1 0,1 1 0,1 0 0,2 2 0,0 1 0,2 1 0,2 3 0,3 2 0,1 2 0,-1-1 0,1 2 0,1-1 0,-2-1 0,0 0 0,-2-1 0,-2-1 0,1 1 0,1 1 0,0 1 0,4 2 0,1 2 0,2 0 0,1 0 0,-4-4 0,-3-3 0,-6-5 0,-5-5 0,0 0 0,-8-6 0,-22-3 0,5-5 0,-57-26 0,16-3 0,-8-8 0,-27-17 0,-5-7 0,-5-3 0,1-1 0,12 6 0,7 4 0,21 15 0,7 3 0,-14-11 0,2 0 0,6 4 0,4 4 0,4 2 0,12 9 0,3 2 0,6 5 0,-3-1 0,-1-2 0,-2 2 0,2-1 0,6 5 0,5 5 0,6 4 0,2 4 0,8 7 0,2 26 0,8 14 0,7 26 0,5 12 0,8 8 0,3 1 0,0-2 0,0-16 0,-4-12 0,-2-11 0,-1-8 0,-1-5 0,-1-6 0,-2 0 0,1-1 0,0-1 0,-2-3 0,-2-4 0,-4-5 0,-4-3 0,-1-2 0,-17-16 0,-10-14 0,-17-19 0,-9-9 0,-7-8 0,-1-3 0,1 1 0,10 11 0,15 16 0,14 17 0,4 4 0,10 13 0,-5 1 0,11 20 0,5 15 0,8 17 0,9 11 0,2-2 0,4 3 0,-2-10 0,-4-11 0,-3-10 0,-9-16 0,-3-5 0,-5-6 0,1-3 0,-5-23 0,-4-3 0,-4-20 0,-3 9 0,1 5 0,3 10 0,8 10 0,12 6 0,17 18 0,23 16 0,12 13 0,7 6 0,-5-3 0,-17-10 0,-13-10 0,-15-9 0,-9-8 0,-11-5 0,-23-20 0,-20-12 0,-9-7 0,-3-3 0,-18-13 0,14 10 0,0-1 0,-9-12 0,-16-17 0,12 4 0,12 7 0,14 7 0,12 11 0,5 3 0,4 5 0,3 3 0,1 1 0,1 1 0,2 2 0,-1-2 0,1 1 0,4 3 0,1 4 0,5 6 0,1 7 0,2 1 0,0 1 0,-1-1 0,0-5 0,-3-3 0,0-3 0,-1-1 0,1 0 0,-2 1 0,0 0 0,2 8 0,-2-5 0,1 6 0,-3-3 0,-1-2 0,-2 2 0,-2-1 0,3 3 0,-2 0 0,1 0 0,3 3 0,0 0 0,5 5 0,0 0 0,-3 8 0,-1 3 0,-3 5 0,1 4 0,1 0 0,2 0 0,0-2 0,1-1 0,0-1 0,2-1 0,1 0 0,2-3 0,0-1 0,0-5 0,-1 5 0,0-5 0,-2 5 0,1-1 0,1 1 0,0-2 0,1 0 0,0-1 0,-1 0 0,-3 4 0,-1 2 0,0 4 0,-1 1 0,3-2 0,-1 0 0,1 0 0,-1-2 0,3-6 0,-1 4 0,2-1 0,-4 7 0,3-5 0,-3 4 0,2-2 0,-2 4 0,-2 1 0,1-1 0,1-2 0,0-1 0,-1 2 0,0 4 0,-2 3 0,-1 2 0,-1-1 0,0 3 0,1-3 0,0 1 0,2-1 0,0-4 0,0 1 0,1-2 0,-1-1 0,-2 3 0,0 0 0,-1 1 0,1-1 0,1 0 0,0 2 0,0 2 0,0 0 0,2 0 0,0-2 0,2-5 0,0-3 0,2-2 0,2-5 0,0-5 0,14-24 0,4-3 0,16-22 0,1 5 0,3-4 0,0-1 0,-3 5 0,-3 2 0,-2 3 0,-2 4 0,-3-1 0,-7 5 0,-3 2 0,-2 4 0,-1 4 0,-3 5 0,-2 5 0,-3 4 0,-7 25 0,-8 13 0,-7 32 0,-2 5 0,-1 18 0,1 3 0,2-3 0,4-8 0,5-27 0,5-16 0,1-17 0,3-13 0,1-4 0,3-24 0,8-22 0,8-23 0,14-29 0,6-6 0,2 0 0,-4 11 0,-12 31 0,-8 22 0,-8 16 0,-4 12 0,-3 8 0,-1 13 0,-1 14 0,0 11 0,0 22 0,0 23 0,3-20 0,3 20 0,3-40 0,2 6 0,0-13 0,-2-10 0,-2-9 0,-2-7 0,-2-3 0,21-50 0,-18 32 0,17-35 0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13.249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0 24575,'17'16'0,"-1"0"0,-7-7 0,-1 0 0,-2-3 0,-1 0 0,0-1 0,-1-1 0,1 2 0,1 1 0,0 0 0,2 2 0,-1-1 0,0 1 0,-1-2 0,0 0 0,1 0 0,0 0 0,0 0 0,0 1 0,0 0 0,-1 1 0,1-2 0,-3-2 0,1-2 0,1 2 0,1 0 0,1 3 0,-1-1 0,0-1 0,-1 1 0,1 0 0,0-1 0,-1 0 0,0 1 0,0-1 0,0-2 0,-1 1 0,0 0 0,-1 0 0,2 2 0,2 0 0,2 1 0,0 1 0,0-1 0,0 2 0,-1-1 0,-1 0 0,1 0 0,0 0 0,0 0 0,-1-1 0,-1-2 0,0 1 0,0 0 0,-1-1 0,2 1 0,5 5 0,-5-6 0,5 5 0,-5-5 0,2 2 0,0 2 0,-2-3 0,7 6 0,-9-7 0,10 8 0,-5-2 0,4 4 0,1 1 0,-1-1 0,-1-1 0,0-2 0,-1 1 0,0-1 0,0 0 0,2 2 0,-1-2 0,1 2 0,1 0 0,0-1 0,0 0 0,-2-1 0,0-1 0,-1-1 0,0 0 0,1-1 0,-1 0 0,0-1 0,0 0 0,1 0 0,-1-1 0,-1-1 0,-3-1 0,-5-2 0,-16-19 0,0 3 0,-16-17 0,15 15 0,-3-3 0,8 7 0,-2-2 0,1 3 0,1 0 0,1 1 0,3 3 0,0 0 0,-2 1 0,1 1 0,-2-2 0,3 2 0,0-2 0,-1-1 0,0-1 0,0 0 0,2 1 0,-3-2 0,0 1 0,-1 0 0,1 0 0,3 3 0,-2-1 0,0-1 0,-2-3 0,-2-2 0,2 1 0,-2-1 0,4 5 0,1-1 0,1 4 0,-2-4 0,0 2 0,-2-4 0,1 2 0,0 0 0,1 1 0,2 2 0,-3-1 0,0 2 0,-2-2 0,1 1 0,1 0 0,1 1 0,-2-3 0,0 1 0,-3-2 0,0 0 0,1 2 0,3-2 0,2 5 0,0-4 0,-1 2 0,-1-3 0,-2-1 0,1 1 0,1 1 0,2 1 0,-1 2 0,1-3 0,-4 1 0,-1-6 0,-3 0 0,2 1 0,3 3 0,3 2 0,1 0 0,-3-1 0,0 0 0,-3-3 0,1 1 0,0 0 0,2 1 0,1 2 0,2 1 0,-3-2 0,1 1 0,-2-3 0,1 2 0,-1 0 0,1 0 0,1 1 0,1 1 0,-2-2 0,1 2 0,-2-3 0,0-1 0,0 1 0,1 0 0,-1 2 0,2 1 0,0-2 0,0 1 0,1 0 0,-1 1 0,-2-2 0,-1-1 0,-1-2 0,1 2 0,0 2 0,3 1 0,0 1 0,-1 0 0,0-2 0,-2-1 0,1-1 0,0 1 0,-1 0 0,4 1 0,-2 2 0,3 0 0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13.269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0 24575,'14'25'0,"-3"-4"0,-4-12 0,-1-2 0,-1-3 0,-1 0 0,1 0 0,-1 2 0,1-2 0,0 3 0,0-4 0,1 3 0,0-3 0,0 0 0,-1 0 0,2 0 0,-2-2 0,4 1 0,-3-1 0,3 1 0,-3-2 0,0 2 0,1 1 0,0 0 0,-1 1 0,0 0 0,0 1 0,0 1 0,0 0 0,-1-1 0,0-1 0,-1 2 0,0-2 0,0 2 0,-1 0 0,0-1 0,1 1 0,1-1 0,1 1 0,-1-2 0,-1 1 0,2 0 0,-2-1 0,0 2 0,1-1 0,-1 1 0,1 0 0,0 0 0,1 0 0,-2-1 0,1 0 0,1 0 0,-3-1 0,3 4 0,-2-5 0,-1 2 0,5 2 0,-2-3 0,2 4 0,-2-2 0,0-1 0,-1 1 0,1-1 0,0-1 0,0 0 0,-1 1 0,0-1 0,0 1 0,0 1 0,0 0 0,1 0 0,0-1 0,0 0 0,-1-1 0,0 0 0,1 1 0,0 0 0,1 0 0,-1 1 0,-1 0 0,1-1 0,0 0 0,0 0 0,1-1 0,1 0 0,-1 0 0,1 0 0,-1 1 0,0-1 0,1 2 0,0-1 0,1-1 0,1 1 0,-1-1 0,1 1 0,-2-1 0,0 0 0,-3-2 0,1 3 0,-1 0 0,1-1 0,2 2 0,-3-1 0,0-1 0,1 2 0,-2-2 0,2 3 0,-1-3 0,2 2 0,0 0 0,-1-1 0,0 0 0,1 2 0,1 1 0,2 1 0,0-1 0,-3-2 0,0 0 0,-1 0 0,0 0 0,-2 0 0,-1 0 0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13.270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1 24575,'0'0'0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09.470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 1 24575,'0'0'0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13.271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1 24575,'0'0'0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13.250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240 337 24575,'104'-3'0,"-32"-1"0,5-2 0,20-2 0,4-2 0,12-3 0,0-1 0,-18-1 0,-2 0 0,4-1 0,-2 0 0,-9 3 0,-2 0 0,1-1 0,-1 1 0,-3 0 0,-1 1 0,-3 2 0,-1-1 0,2 1 0,-2 0 0,-10 2 0,-2 1 0,57-7 0,-19 1 0,-20 2 0,4 1 0,-4 0 0,-4 1 0,-14 1 0,-32 4 0,-14 2 0,-14 1 0,-50 1 0,-27 0 0,8 1 0,-6 2 0,-10 2 0,-3 2 0,-8 3 0,-4 3 0,-11 3 0,-3 2 0,-8 4 0,-1 1 0,37-6 0,-1 0 0,0 0 0,0 2 0,-1 0 0,2-1 0,-27 8 0,3-1 0,13-3 0,2-1 0,10 0 0,3 0 0,13-3 0,3 0 0,-47 19 0,19-2 0,14-3 0,-8 5 0,7-2 0,7-1 0,16-8 0,16-9 0,10-4 0,11-5 0,8-3 0,4-2 0,4-3 0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13.251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596 1561 24575,'-15'8'0,"40"-12"0,37-15 0,20-8 0,-8 2 0,6-3 0,4-1-669,18-5 0,4-2 1,2 1 668,6-2 0,0 0 0,-4 3 0,-22 8 0,-3 2 0,-4 2 323,17-3 0,-7 3-323,-18 5 0,-5 3 331,25-6-331,-14 2 0,-33 5 0,-37 9 1029,-14 3-1029,-31 12 0,-67 27 0,9-3 0,-13 6 0,9-3 0,-6 3 0,-5 2-458,15-6 1,-4 2 0,-1 0 0,2 0 457,4-2 0,1-1 0,1 1 0,3-2 0,-17 9 0,4-2 0,5-1 0,-16 7 0,11-3 0,33-14 0,7-3 0,-30 15 0,46-24 0,40-12 0,42-16 0,17-9 0,15-8 0,5-1 0,11-5 0,5-1-133,-1-1 0,5-2 1,5-2-1,1 1 133,-9 3 0,3-1 0,1-1 0,0 1 0,-2 1 0,18-7 0,0 1 0,-2 0 0,-4 2-190,16-6 1,-3 1 0,-8 3 189,-23 9 0,-5 1 0,-6 3 0,3-2 0,-9 2 0,35-11 0,-70 19 0,-80 20 0,-24 15 0,-17 7 0,3 2 0,-8 3 0,-3 2 245,-16 8 1,-4 3-1,-1 1-245,25-8 0,-1 2 0,0 0 0,3-1 0,-18 8 0,2-1 0,5-1 197,17-6 1,3-2-1,5-1-197,-14 5 0,10-3 0,-16 6 0,57-18 0,90-31 0,21-12 0,17-8 0,0-1 0,9-4 0,5-3-77,-11 4 1,4-2 0,2-1 0,-1 0 76,-2 1 0,0 0 0,-1 0 0,-2 0 0,21-6 0,-4 0 0,-5 3 0,-21 7 0,-5 2 0,-5 2 0,8-4 0,-7 3 0,-12 5 0,-11 3 0,-13 1 0,-72 10 0,-42 17 0,-23 9 0,8 0 0,-9 3 0,-5 2-19,9-1 1,-5 1-1,-2 1 1,-1 2 18,-5 2 0,-3 1 0,2 1 0,2-1 0,13-4 0,1 1 0,3-2 0,3 0-13,-15 3 1,4-2 0,6-1 12,-12 3 0,11-3 0,-28 6 0,48-11 0,70-13 0,61-15 0,41-14 0,-16 6 0,8-2 0,2-1 453,11-2 0,2 0 0,-1 0-453,1-1 0,-1 1 0,-8 1 20,3 1 0,-11 3-20,-24 5 0,-8 2 0,10-6 0,-151 21 0,-13 9 0,-17 7 0,7 0 0,-8 4 0,-4 2-364,19-4 1,-5 3 0,1 0 0,4 1 363,-19 7 0,5 1 0,3-1 0,12-3 0,4-1 0,6-1 286,-9 3 0,13-1-286,-3 8 0,144-18 0,16-20 0,22-10 0,7-3 0,3-2 0,8-3 0,6-2 0,3-2-508,-8 2 1,5-3-1,3 0 1,-1-1-1,-3 0 508,-7 0 0,0-1 0,-1 0 0,-3 0 0,-3 1 0,7-2 0,-2 0 0,-4 1 0,-5 1 337,9-1 1,-5 1 0,-9 1-338,4-1 0,-10 1 0,-14 7 0,-25-1 0,-44 5 0,-70 22 0,-44 18 0,8-2 0,-12 5 0,-6 4-548,7-2 0,-6 3 0,-3 2 0,2 0 548,1 1 0,0 0 0,2 1 0,2 0 0,12-5 0,2 1 0,3-1 0,3-1 748,-10 4 1,4-1 0,7-3-749,-5 2 0,11-2 285,-19 16-285,167-52 0,14-14 0,21-9 0,7-4 0,-1 1 0,6-4 0,5-2 0,2 0-500,-9 1 1,4-1 0,2-1 0,-1 0 0,-2 0 499,-9 3 0,-1 0 0,-2 1 0,-2 0 0,-3 1 0,6-3 0,-3 2 0,-4 1 0,-2 1 732,16-4 0,-4 2 0,-13 3-732,-10 4 0,-21 2 111,-32-4-111,-112 41 0,-62 25 0,55-15 0,-8 3 0,-5 3 0,-4 2-513,3-1 0,-6 2 0,-2 2 0,0 0 0,3 0 513,7-1 0,1 1 0,2 0 0,1-1 0,3 0 0,-9 3 0,2-1 0,3-1 0,6-2 818,-6 2 0,7-2 0,7-3-818,-4 2 0,10-4 0,14-7 0,16-1 0,28-3 0,126-37 0,-31 2 0,13-5 0,4-1 0,-2-1 0,5-2 0,3-1 0,0 0 425,9-5 1,1-1-1,1 0 1,-3 0-426,-7 4 0,-2-1 0,-2 1 0,-3 1 0,12-4 0,-5 1 0,-6 3 0,10-4 0,-12 4 0,23-6 0,-59 13 0,-79 21 0,-28 13 0,-16 9 0,-6 3 0,-9 5 0,-5 3-409,6-2 1,-5 3 0,-2 2 0,0-1 408,-8 4 0,-1 1 0,0 0 0,2-1 0,9-4 0,2 0 0,1-1 0,4-1 378,-11 4 0,4-1 1,6-3-379,-10 5 0,10-4 0,23-9 0,8-3 0,-11 9 0,145-43 0,-9-7 0,16-8 0,7-1 0,1 0 0,6-2 0,5-2 0,0-1-168,8-2 1,2-2 0,2-1 0,2 0 167,-18 5 0,3-2 0,0 1 0,-1 0 0,-2 1 0,14-4 0,-1 2 0,-2 0 0,-4 1 0,-14 4 0,-3 0 0,-2 2 0,-3 0 12,16-4 1,-4 1-1,-16 4-12,19-10 0,-133 35 0,-31 16 0,-19 8 0,-3 3 0,-10 4 0,-8 4-577,-5 4 0,-9 3 0,-4 3 1,1 0 576,25-8 0,-2 0 0,1 1 0,0 0 0,1 0 0,-22 7 0,0 1 0,3-1 0,4-2 556,-13 5 0,6-1 0,11-5-556,3 0 0,15-6 0,-7 5 0,103-32 0,59-25 0,30-18 0,-17 8 0,5-3 0,2-1-219,14-5 1,3-3 0,-2 0 218,-7 2 0,-2 0 0,-3 1 0,24-11 0,-8 3 1228,-27 9 0,-10 3-1228,1-11 480,-138 20-480,-41 16 0,-25 9 0,45 1 0,-6 1 0,-4 2 0,-1 0-432,-11 1 1,-4 1-1,0 1 1,2 1 431,8-1 0,1 1 0,2 1 0,1 0 0,-23 5 0,2 0 0,12-1 351,9-2 0,7-1-351,-25 8 0,46-13 0,143-44 0,23-1 0,19-3 0,-17 8 0,8-2 0,2 1-167,-17 5 1,4 1-1,-1 0 1,-6 2 166,2 0 0,-4 2 0,-5 2 864,14-5 1,-9 2-865,-15 5 0,-11 2 0,-12-6 0,-117 22 0,-29 15 0,-20 8 0,12 1 0,-9 3 0,-1 2-299,27-5 1,-1 0 0,0 2 0,3-1 298,-24 8 0,3-1 0,6 0 0,18-5 0,5-1 0,5-1 343,-21 5 0,15-5-343,14-5 0,117-42 0,16-1 0,19-5 0,3-1 0,7-5 0,4 0 0,1-2-165,1 0 1,2-2 0,-5 3 164,23-9 0,-9 4 603,-31 10 0,-7 3-603,30-14 0,-86 20 0,-115 27 0,9 9 0,-12 5 0,4 2 0,-7 3 0,8-1 0,2-1 0,3 2 0,-28 9 0,10-2 0,13-6 525,1 1-525,69-15 0,118-34 0,0-2 0,10-3 0,7-3 0,2-2 0,0-1 0,-3 0 0,-16 6 0,-8 2 0,27-10 0,-40 8 0,-114 17 0,-20 13 0,-12 6 0,-22 2 0,-6 4 0,-8 1 0,1 2 0,15 2 0,6 0 0,18-4 0,5 0 0,-22 5 0,85-14 0,97-20 0,-21 4 0,7-2 0,10-2 0,-1-1 0,-11 1 0,-5 1 0,31-8 0,-37 6 0,-70 8 0,-68 6 0,9 3 0,-7 0 0,-10 0 0,0 2 0,7 0 0,4 1 0,-39 5 0,51 0 0,65-6 0,64-14 0,42-8 0,-51 7 0,-1-1 0,42-11 0,-36 7 0,-43 7 0,-71 6 0,-61 9 0,39 2 0,-1 0 0,-3 2 0,3 1 0,-38 10 0,36-6 0,44-5 0,106-19 0,-1-3 0,-11 1 0,-2-1 0,1-4 0,-27 8 0,-34 6 0,-39 8 0,-29 8 0,-15 7 0,2 3 0,21-4 0,22-4 0,19-7 0,21-3 0,20-5 0,12-2 0,1-2 0,-9 1 0,-12 0 0,-12 3 0,-44 1 0,4 0 0,-25 0 0,27 0 0,21 0 0,64-13 0,7-3 0,49-12 0,-39 5 0,-19 5 0,-46 10 0,-36 4 0,-26 4 0,-12 0 0,8 1 0,20 1 0,25-1 0,72-5 0,7-4 0,39-6 0,-33 0 0,-20 5 0,-27 4 0,-34 3 0,-11 2 0,-46 7 0,2 5 0,-10 4 0,17 0 0,31-7 0,27-4 0,35-3 0,41-11 0,39-11 0,-43 4 0,2-2 0,0-2 0,-2-1 0,-4 2 0,-3 0 0,44-12 0,-29 8 0,-22 6 0,-23 8 0,-15 3 0,-8 3 0,0 0 0,6-3 0,9-1 0,10-2 0,0 1 0,-4 2 0,-9 3 0,-13 1 0,-49 17 0,-32 15 0,13-7 0,-3 2 0,-1 3 0,0 0 0,-48 24 0,30-13 0,25-12 0,28-12 0,27-9 0,51-13 0,68-22 0,-9 0 0,6-3 0,-25 5 0,2 0 0,-7 1 0,6-1 0,-8 3 0,-5 1 0,-4 2 0,10-4 0,-3 3 0,31-9 0,-69 16 0,-71 17 0,-59 20 0,14-1 0,-6 4 0,-13 6 0,-1 3 0,2 1 0,2-1 0,10-5 0,5-1 0,-20 8 0,49-17 0,77-19 0,21-11 0,14-6 0,39-11 0,11-5 0,-26 7 0,3-2 0,0 0 0,-4 1 0,-1-1 0,-3 2 0,31-9 0,-9 3 0,-26 9 0,-9 2 0,31-8 0,-43 10 0,-48 12 0,-71 20 0,-10 5 0,-11 6 0,-16 4 0,-3 4 0,-4 2 0,2 0 0,22-6 0,10-2 0,-3 3 0,63-14 0,99-22 0,-15-4 0,8-3 0,22-6 0,4-3 0,2-2 0,-3-2 0,-18 5 0,-4 0 0,-7 2 0,-9 1 0,4 1 0,-54 6 0,-127 32 0,10 3 0,-9 3 0,24-6 0,-2 2 0,0 0 0,0 2 0,0 0 0,4 0 0,-19 6 0,9-3 0,-27 9 0,47-11 0,86-13 0,37-11 0,18-8 0,25-3 0,7-3 0,8-2 0,0-2 0,-9-1 0,-6 0 0,-26 4 0,-6 2 0,27-6 0,-53 7 0,-92 7 0,-21 7 0,-16 3 0,-28 5 0,-7 2 0,38-3 0,-1 2 0,2 0 0,-34 8 0,6 0 0,21-2 0,9-2 0,-14 3 0,30-5 0,119-23 0,12-5 0,8-1 0,-12 3 0,2-1 0,41-11 0,0 0 0,14-3 0,-55 12 0,-2 1 0,37-8 0,-70 14 0,-45 8 0,-50 11 0,-25 9 0,-1 4 0,18-2 0,36-9 0,62-12 0,72-18 0,-32 5 0,2-2 0,8-2 0,-3-1 0,35-15 0,-35 5 0,-46 6 0,-120 7 0,-3 9 0,-12 3 0,29 1 0,-2 0 0,0 0 0,-41 1 0,3 2 0,24 0 0,5 3 0,15 1 0,4 1 0,5-1 0,6 1 0,-12 3 0,94-9 0,75-11 0,-31 2 0,3-1 0,1-1 0,-1-1 0,42-9 0,-33 6 0,-28 5 0,-33 5 0,-57 2 0,-71 7 0,36 1 0,-8 3 0,-31 9 0,2 1 0,41-8 0,3 1 0,-14 7 0,10-2 0,17-6 0,10 1 0,52-6 0,58-10 0,49-12 0,-44 4 0,3-1 0,-2-1 0,-2 0 0,48-13 0,-32 9 0,-28 6 0,-26 5 0,-26 5 0,-34 2 0,-25 1 0,-16 5 0,1 2 0,14 5 0,33-5 0,31-3 0,58-15 0,12-5 0,3-2 0,22-6 0,-19 3 0,-6 0 0,-13 1 0,8-2 0,-31 8 0,-36 4 0,-53 9 0,-22 2 0,-11 2 0,12 2 0,27 0 0,34-2 0,42-4 0,31-7 0,20-5 0,-5-2 0,-22 1 0,-18 4 0,-31 5 0,-48 4 0,-9 7 0,-23 1 0,27 2 0,6 0 0,11-1 0,10-2 0,64-2 0,20-5 0,43-4 0,-18-4 0,-13-3 0,-21 1 0,-16 3 0,-23 4 0,-21 1 0,-25 3 0,-20 2 0,-11 3 0,3 2 0,16-2 0,26-2 0,89-13 0,5-5 0,-13 4 0,1 0 0,27-11 0,-32 6 0,-27 5 0,-43 6 0,-44 3 0,-34 4 0,-20 3 0,7 4 0,27 1 0,41-5 0,119-13 0,0-6 0,-8 1 0,2-2 0,20-9 0,-28 4 0,-28 7 0,-30 8 0,-29 2 0,-21 3 0,-12 1 0,-9 5 0,25-2 0,5 2 0,99-6 0,13-2 0,-13 0 0,3-2 0,-14 0 0,-3-1 0,39-4 0,-34 1 0,-22 3 0,-40 2 0,-48 4 0,-60 12 0,39-5 0,-3 2 0,1 2 0,1 0 0,-41 11 0,8 0 0,54-12 0,36 3 0,99-14 0,-19-3 0,6-3 0,12-1 0,1-2 0,-13-1 0,-4 0 0,-6-1 0,-4 0 0,26-3 0,-30 5 0,-33 2 0,-74 5 0,-55 4 0,33 1 0,-5 2 0,-5 2 0,1 1 0,13 1 0,4 0 0,-42 9 0,58-9 0,48-4 0,72-9 0,41-8 0,-49 3 0,1-1 0,55-12 0,-27 2 0,-33 5 0,-33 7 0,-35 2 0,-39 5 0,-20 0 0,-7 0 0,11 0 0,20 0 0,33 0 0,71-6 0,3 1 0,45-6 0,-38 1 0,-14 2 0,-15 0 0,-14 4 0,-12 2 0,-9 2 0,-3 0 0,-1 0 0,-22 0 0,5 0 0,-16 0 0,9 0 0,7 0 0,0 0 0,2 0 0,-1 0 0,0 0 0,-3 0 0,-3 0 0,-4 0 0,-2 0 0,0 0 0,1 0 0,6 0 0,4 0 0,5 0 0,1 0 0,-1 0 0,0 0 0,-4 0 0,1 0 0,-1 1 0,0 0 0,1 0 0,-1-1 0,0 0 0,-2 0 0,0 0 0,-1 1 0,-1 0 0,-2 1 0,-3-1 0,-3 0 0,-1 1 0,0 0 0,1 1 0,3-1 0,0 1 0,3 0 0,-5 1 0,3-2 0,-7 3 0,5-3 0,-2 0 0,5 0 0,4 0 0,5 0 0,2-1 0,0 2 0,2-3 0,24-2 0,4-3 0,27-5 0,-13 3 0,0 0 0,-10 2 0,-4 1 0,-5 0 0,-3 2 0,-2 0 0,1 0 0,0 1 0,2-1 0,1 0 0,1 1 0,0-2 0,1 1 0,1 0 0,-1-1 0,1 0 0,-1 1 0,-1 1 0,1-2 0,-3 2 0,1-1 0,-1 1 0,0 1 0,1 0 0,1 0 0,-2 0 0,0 0 0,-3 0 0,-2 0 0,1 0 0,1 0 0,1 0 0,2 0 0,-3 0 0,0 0 0,-1 0 0,-1 0 0,0 0 0,-1 0 0,0 0 0,1 0 0,-1 0 0,1 0 0,-2 0 0,1 0 0,0 0 0,4 1 0,2 0 0,1 0 0,-1 0 0,-2 0 0,-3 0 0,-3 0 0,1 0 0,-1 0 0,0 0 0,1 0 0,4 0 0,-6 0 0,10 0 0,-4 0 0,5 0 0,-6 0 0,0 0 0,-5 1 0,1-1 0,-1 0 0,-3-1 0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13.252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1 603 24575,'19'-13'0,"-3"2"0,-4 2 0,0 1 0,-2 0 0,0 1 0,-1 1 0,0 1 0,-1 1 0,0 0 0,-2 1 0,-1 0 0,2-1 0,-1 0 0,2-1 0,-2 0 0,-1 1 0,1-1 0,0 2 0,0 1 0,0-2 0,0 0 0,0 0 0,0-1 0,1 1 0,1 0 0,-1 0 0,-1 2 0,0-1 0,-1 1 0,2-2 0,0 1 0,0-2 0,3 0 0,-4 3 0,5-3 0,-8 5 0,6-4 0,-5 2 0,4-1 0,0-1 0,-1 1 0,1 0 0,-2 1 0,1-1 0,0 0 0,0 1 0,-1-2 0,0 2 0,-1-1 0,2-1 0,0 1 0,-1 0 0,2 0 0,-4 0 0,4 0 0,-2 0 0,-1 0 0,2 0 0,-2 1 0,1-1 0,2-1 0,-1 1 0,1 0 0,-2 2 0,0-1 0,2-1 0,-1 0 0,1-1 0,-2 2 0,0 1 0,1-2 0,0 1 0,1-1 0,-1 0 0,1 0 0,-1 1 0,-1 1 0,0 0 0,0-1 0,1 1 0,0-2 0,-1 2 0,2-1 0,-1 0 0,2 0 0,-1-1 0,2 1 0,0-1 0,0 1 0,0 0 0,-2 1 0,-1-1 0,-2 1 0,2 0 0,2-1 0,1 0 0,1-1 0,0 1 0,-1 0 0,-2 1 0,0 1 0,-4-1 0,7-1 0,-4-1 0,5 0 0,-1 0 0,0 2 0,0-1 0,-1 0 0,1 1 0,-2-1 0,-1 0 0,-1 1 0,-1 1 0,0-1 0,2-1 0,0-1 0,1 1 0,0 0 0,0-1 0,0 1 0,1-1 0,0 0 0,2 0 0,-1 0 0,-2 1 0,4-3 0,-2 1 0,2 0 0,-2 0 0,-2 2 0,2-1 0,-1 0 0,-1 0 0,1 0 0,-1 0 0,1 0 0,0 0 0,-2 0 0,0 1 0,-1-1 0,3 0 0,2-1 0,1 0 0,1-1 0,-3 2 0,1-2 0,-3 3 0,2-2 0,-1 2 0,6-2 0,3-1 0,-1 2 0,-3-1 0,-6 2 0,1 0 0,1 0 0,-1-1 0,1 0 0,-1 1 0,-1 0 0,1 0 0,0 0 0,0 0 0,2 0 0,-2 0 0,0-1 0,1 1 0,3 0 0,-4-1 0,3 1 0,-5 0 0,2 0 0,1 0 0,0 0 0,-1 0 0,1 1 0,2-3 0,-4 4 0,7-4 0,-5 2 0,5-1 0,0 0 0,-3 1 0,1 0 0,1-2 0,-1 1 0,-1 0 0,0 0 0,3 0 0,3 0 0,2 0 0,0 0 0,-4 1 0,3 0 0,6-1 0,-7 1 0,12-1 0,-10 1 0,8-1 0,2 0 0,0 1 0,3 0 0,0 1 0,1-1 0,4 0 0,7 1 0,-15 1 0,15 0 0,-13 0 0,5 0 0,-5 0 0,-7 0 0,-14 0 0,-1 0 0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13.253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912 1054 24575,'22'0'0,"-4"0"0,-6 0 0,-1 1 0,1 1 0,0 2 0,-3 0 0,-1 0 0,0-1 0,0 0 0,2 0 0,4 1 0,1-1 0,1 1 0,-2-2 0,-4 1 0,-1-1 0,-3 0 0,0 1 0,0-1 0,1 2 0,0-3 0,0 2 0,2 1 0,-1-1 0,4 2 0,-1-2 0,-1 1 0,-2-1 0,-1-1 0,-2 0 0,3-1 0,-3 1 0,3 0 0,-3 0 0,1-1 0,2 3 0,-2-1 0,3 2 0,2 1 0,1 1 0,1-1 0,-2-1 0,-4-2 0,-1-1 0,-1-1 0,3 1 0,-1 0 0,1 0 0,-2 0 0,1 0 0,-1 0 0,2-1 0,-2 0 0,2-1 0,-1 0 0,0 0 0,1 0 0,1 0 0,1 0 0,2 0 0,1-2 0,1 0 0,0-1 0,0-1 0,-3 1 0,-1 0 0,-3 0 0,-2 2 0,2-4 0,-3 3 0,3-3 0,-1 1 0,0 0 0,1 0 0,-2 0 0,0 1 0,3-2 0,-4 1 0,4 0 0,-3 1 0,3-1 0,0 1 0,-1 1 0,1 0 0,-3 0 0,1-1 0,2-1 0,-1 1 0,1-1 0,-3 2 0,-25 6 0,11-2 0,-20 3 0,18-3 0,2 1 0,0 0 0,1 0 0,2-1 0,0 0 0,0-1 0,0 0 0,-3 2 0,2-2 0,-2 2 0,5-1 0,-3 0 0,0 0 0,1 0 0,-2-1 0,3 1 0,-1 0 0,-4 1 0,-1-1 0,-3 2 0,2-1 0,0-1 0,-2 0 0,7 0 0,-6 1 0,2-1 0,-1 1 0,-3-1 0,4 0 0,0 1 0,-1-1 0,0 1 0,-2-1 0,-1 1 0,1-1 0,2 0 0,1-1 0,2-1 0,1 0 0,-2 1 0,0 0 0,-2 0 0,-1 0 0,3-1 0,0 0 0,2 0 0,1 0 0,1 0 0,0-6 0,2 2 0,-1-6 0,3 4 0,1 0 0,-1-2 0,0 1 0,-1-1 0,1 2 0,-1 0 0,1-1 0,0-1 0,-1-1 0,0-1 0,0 1 0,-1-1 0,1 2 0,0 1 0,-1 0 0,0 1 0,0 0 0,1 0 0,-3-1 0,3 3 0,-2-2 0,0 1 0,2 1 0,-4-3 0,4 2 0,-1-1 0,-1 1 0,0 0 0,1 0 0,-1 0 0,0-1 0,0 1 0,0 0 0,0 0 0,1 0 0,-1 1 0,-1 0 0,1-2 0,-1 1 0,0-3 0,0 2 0,0 0 0,-1-1 0,0 2 0,-1-1 0,1 0 0,0-1 0,-1 1 0,3 1 0,-3-1 0,1-1 0,0-1 0,0-1 0,1 2 0,-2-1 0,1 0 0,-1 0 0,1 1 0,1-1 0,0 1 0,0 0 0,0 0 0,0 1 0,0 0 0,0 0 0,0 0 0,0-1 0,-1-1 0,-1 0 0,-1-1 0,-1 0 0,0-2 0,-1-1 0,0 0 0,0-1 0,0-1 0,0-1 0,-1 1 0,2 1 0,-1 0 0,2 1 0,-1 2 0,0-1 0,0 1 0,-1-1 0,1 0 0,0 1 0,1-1 0,-1 1 0,0-1 0,-1 1 0,-1-2 0,1 0 0,-1-1 0,-2-6 0,3 7 0,-6-10 0,3 5 0,-8-9 0,-4-8 0,-7-4 0,-7-6 0,-2 5 0,-16-4 0,-13-1 0,-14-5 0,31 19 0,11 8 0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13.254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995 708 24575,'75'0'0,"0"-1"0,13 0 0,6 3 0,24 6 0,6 6-483,-36 0 0,2 2 1,0 4 482,6 4 0,0 3 0,-1 3 0,-6 1 0,-1 2 0,-1 2 0,1 0 0,-1 2 0,0 0 0,-4-1 0,-1 2 0,-1-1 0,-4-1 0,0 0 0,-1 0 0,1 1 0,0 0 0,-1-1 28,29 15 0,-2-1-28,-3-2 0,-2-1 169,-7-3 1,-3-2-170,-11-5 0,-3-2 0,-7-4 0,-3 0 0,44 23 725,-19-6-725,-18-7 328,-25-14-328,-15-8 0,-14-8 0,-7-4 0,-79-42 0,5 0 0,-11-7 0,-12-5 0,-12-5 0,-3-3-582,15 9 0,-2-1 0,-2-1 0,-2-2 582,-13-5 0,-2-1 0,-3-1 0,-1 0 0,16 7 0,-2 0 0,-1-1 0,0 1 0,0 0-481,-1 0 0,1-1 0,-1 1 0,0 0 0,-1 1 481,-2-2 0,-1 0 0,1 1 0,0 0 0,3 3 0,-13-6 0,2 2 0,3 2 0,2 3-179,13 6 0,2 3 0,2 1 1,2 3 178,-13-3 0,3 4 0,4 2 0,-21-2 0,7 5 0,14 6 0,7 3 963,18 5 1,7 3-964,-21-1 2590,26 3-2590,28 5 931,14 2-931,14 0 0,52 3 0,11 7 0,16 6 0,10 0 0,12 4 0,6 3-583,-6-1 1,5 4 0,4 0 0,3 3 582,-12-3 0,4 2 0,1 0 0,0 2 0,1 0 0,1 2 0,2 0 0,-1 2 0,0-1 0,-3 2 0,-6-2 0,-1 0 0,-2 1 0,-2 0 0,-4 0-165,5 2 0,-3 0 0,-4-1 0,-3 0 165,8 5 0,-6-2 0,-6-1 0,6 5 0,-9-2 0,-20-10 0,-4-2 0,42 18 0,-52-24 2244,-6-6-2244,-26-10 745,1 1-745,-6-2 0,-5-2 0,-3-1 0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13.255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1589 773 24575,'30'-14'0,"74"12"0,6 17 0,20 10 0,-40-7 0,5 2 0,6 4 0,1 1-656,-3 2 1,3 2-1,2 2 1,1 1 0,0 1 255,2 2 1,2 1 0,-1 1 0,0 1 0,-3 0 399,-4-1 0,-2 0 0,-1 1 0,-2-1 0,-2 1 115,10 5 0,-2 0 1,-4 0-1,-5-2-115,4 2 0,-6-1 0,-4-1 542,22 11 1,-9-3-543,-25-11 0,-8-3 0,13 8 0,-32-15 2689,-33-17-2689,-29-13 1038,-46-22-1038,-19-8 0,-19-8 0,-1 0 0,-11-4 0,-9-2-656,21 10 1,-6-1-1,-6-2 1,-3 0 0,-2-1 404,18 7 0,-3 0 0,-2-2 0,-3 1 0,0 0 1,-1-1-1,-1 1 251,-9-2 0,-1-1 0,-3 1 0,0 0 0,1 0 0,0 0 0,2 1-366,5 2 0,1 0 0,0 1 0,1 0 0,1 1 0,3 0 0,1 0 366,-2 0 0,0 0 0,2 1 0,3 0 0,4 2 0,4 1-141,-14-4 0,5 2 1,5 1-1,7 2 141,3 0 0,6 2 0,4 0 0,-20-6 0,9 2 0,-17-7 3276,37 9-2537,110 36-739,28 12 0,21 9 0,-8-2 0,12 4 0,4 2 0,-7-1 220,5 0 0,-5 0 0,14 5-220,-6-2 0,12 4 0,8 3 0,4 2 0,-1 0 0,-6-3-420,-11-4 1,-2 0-1,-1-1 1,0 0-1,0 1 1,3 0 419,7 4 0,2 0 0,2 1 0,-1 0 0,-2-1 0,-2 0 0,-10-4 0,1 0 0,-1 0 0,-3-1 0,-6-1 0,-7-3-40,25 10 1,-11-3 0,-8-2 39,10 5 0,-9-3 0,-17-9 0,-12-1 0,-13 9 2187,-134-26-2187,11-16 0,-16-6 0,-8-3 0,-3-1 0,-9-3 0,-4-1 0,-1-2 319,12 2 1,-3-2-1,-1 0 1,0-2-1,0 1-319,2-2 0,-2 0 0,2 0 0,1-1 0,5 2 0,-4-2 0,3 0 0,4 1 0,6 1 16,-1-1 1,6 2 0,5 0-17,-19-4 0,9 1 0,23 6 0,10 1 0,1-9 0,155 23 0,-7 11 0,19 8 0,8 2-494,-9 0 0,6 2 0,3 2 0,2 1 494,-15-2 0,2 2 0,1 0 0,-1 1 0,-3 0 0,14 4 0,-3 0 0,-2 1 0,-7-2 0,10 5 0,-6-1 0,-7-2 968,19 6 1,-12-3-969,-39-10 0,-8-3 99,33 12-99,-116-32 0,-52-20 0,-30-13 0,-6-1 0,-15-4 0,-7-4-536,30 10 0,-5-1 1,-3-1-1,-2-2 0,0 1 536,11 3 0,-1-1 0,-2-1 0,0 0 0,1 1 0,1 0 0,-14-3 0,0-1 0,1 1 0,3 1 0,3 0 0,-7-1 0,3 0 0,4 2 0,5 1 601,-7-2 1,6 1-1,7 4-601,-8-3 0,11 4 0,25 6 0,8 3 0,-4-5 0,139 23 0,-6 10 0,15 5 0,9 4 0,13 4 0,11 3 0,7 3 0,5 2-187,-20-4 0,6 2 1,4 2-1,1 1 1,1 1-1,-3-1 187,0 2 0,1 0 0,0 0 0,-1 1 0,-2 0 0,-3-1 0,-11-3 0,0 0 0,-3-1 0,-1 1 0,-3-2 0,-3 0-198,21 7 1,-3 0-1,-6-2 1,-9-3 197,-8-1 0,-8-3 0,-3 0 0,22 7 0,-10 0 0,14 14 0,-161-38 0,-16-15 0,-22-10 0,-10-3 0,15 3 0,-8-3 0,-6-1 0,-2-2 0,-1 0 241,4 0 1,-2 0 0,-3-2-1,0 0 1,0 0 0,1 0-242,4 1 0,-1-1 0,1 0 0,1 0 0,2 1 0,3 0 0,-27-8 0,3 1 0,5 1 0,7 0 0,-4-2 0,7 1 0,8 1 480,-9-5 0,13 0-480,18 7 0,32 1 0,89-6 0,27 21 0,33 10 0,11 4 0,-11 1-763,-2 0 1,-4 2-1,14 3 763,-7 1 0,14 1 0,9 2 0,2 3 0,-3 0 0,-11 2 0,-10 3 0,-6 1 0,-3 2 0,0 1 0,3-1 0,9 2 0,1 0 0,2 1 0,-3 0 0,-3 0 0,13 3 0,-2 0 0,-6 0 0,-9-2 0,-13-3 0,-9-1 0,-6-1 0,6 0 0,-13-3 2266,-7-1-2266,-104-33 0,-38-12 0,2 1 0,-10-4 0,-7-1-532,-1 0 0,-6-2 0,-4-1 0,0 0 532,-9-3 0,-2 1 0,0-1 0,3 2 0,15 4 0,3 1 0,1 1 0,3 0 596,-20-4 1,2 0-1,8 2-596,-14-4 0,13 3 0,-14-6 0,53 6 0,109 24 0,37 7 0,4 1 0,13 2 0,6 4-462,0 1 1,7 4 0,3 1 0,0 2 461,4 1 0,2 1 0,-1 3 0,-3 0 0,-11 1 0,-2 2 0,-2 0 0,-7 1 669,6 2 0,-6 1 0,-7 0-669,12 4 0,-10-1 262,-17-6 0,-15-2-262,-31-1 0,-136-37 0,24-3 0,-15-6 0,-8-3-575,2 1 0,-8-2 1,-5-2-1,0-1 575,17 5 0,-3-2 0,-1 0 0,0 0 0,3 0 0,-18-5 0,0 1 0,3-1 0,4 2 333,17 5 1,2 0-1,4 1 1,4 0-334,-3-2 0,5 2 0,5 0 55,-11-3 1,8 1-56,13 7 0,18 0 0,39-3 0,70 16 0,42 11 0,5 4 0,16 4 0,9 5-166,-25-2 1,7 3 0,4 2 0,2 1 0,-2 0 165,4 3 0,2 0 0,0 2 0,-2 1 0,-3 0 0,-11-1 0,-1 1 0,-2 0 0,-4 0 0,-3 0 72,4 1 0,-4 0 0,-4 0 0,-7-2-72,34 12 0,-11-4 0,-21-5 0,-10-5 0,-4-3 0,-178-65 0,12 9 0,-22-6 0,-9-1-558,26 8 0,-6-1 1,-5-1-1,-2 0 0,1 1 558,-4-2 0,-3 0 0,1 1 0,0 0 0,3 2 0,11 3 0,1 2 0,1 1 0,4 1 0,3 1 601,-2 0 1,4 2 0,4 1-1,5 1-601,-39-9 0,12 3 111,20 6 1,16 1-112,21-3 0,109 29 0,48 13 0,-17 0 0,14 4 0,8 3 0,2 1-530,-2 0 0,4 2 0,4 1 0,2 2 0,0 1 530,-12-3 0,2 2 0,2 1 0,-1 0 0,-2 0 0,-3 0 0,8 2 0,-1 1 0,-3 0 0,-4-1 0,-4 0 604,1 1 0,-4-1 0,-5 0 1,-5-2-605,3 1 0,-6-1 0,-8-3 211,-4 0 1,-9-3-212,19 9 0,-80-31 0,-45-15 0,-50-21 0,-10-2 0,1 0 0,-11-3 0,-7-3 0,-1 1 177,11 4 0,-4 0 1,-1-1-1,-1 0 1,1 1-178,1 1 0,-2-1 0,2 1 0,2 2 0,6 2 0,1 2 0,3 1 0,5 3 0,6 1 101,-1 1 1,7 2-1,4 1-101,-18-4 0,8 1 0,15 7 0,27-2 0,47 5 0,68 17 0,48 17 0,-27-5 0,15 3 0,8 3 0,-1 0 0,-11-2-623,15 2 1,-7-2 0,10 6 622,-20-3 0,11 4 0,6 2 0,-1 1 0,-5 0 0,-12-2 0,24 10 0,-13 0 0,3 1 0,-16-6 0,4 1 0,-2 1 0,-1-1 699,20 8 0,-2 0 0,-14-4-699,-13-4 0,-17-3 94,-14 6-94,-109-34 0,-16-16 0,-21-10 0,-8-3 0,-2 0 0,-9-3 0,-5-2 0,-1-1-505,12 3 1,-3-1 0,-1-1 0,-1 0 0,2 0 504,0 0 0,-1-1 0,0 1 0,3 0 0,5 2 0,-1 0 0,3 0 0,4 1 0,5 2 600,-5-2 0,6 1 0,5 2-600,-19-5 0,11 3 0,-16-7 0,52 10 0,156 35 0,-41-4 0,6 2 0,33 6 0,16 7 0,-19 1 0,10 5 0,6 3 0,0 0 101,5 3 0,3 1 1,0 1-1,1 1-101,-19-7 0,0 1 0,1 1 0,-2-1 0,-4 0 0,12 4 0,-1 0 0,-7-2 0,-13-2 15,5 2 0,-15-3-15,17 7 0,-46-16 0,-72-26 0,-37-15 0,-19-9 0,-4 0 0,-11-5 0,-7-2-498,2 2 1,-6-3 0,-4 0 0,-2-1 497,12 6 0,-2-1 0,-2-1 0,1 1 0,2 1 0,-18-5 0,1 1 0,2 1 0,3 1 0,13 5 0,2 1 0,2 2 0,5 1 642,-7-2 0,4 2 0,6 1-642,-14-3 0,9 2 0,16 5 0,11 1 0,11-2 0,85 19 0,84 26 1113,-31-4 1,2 2-1114,-17-4 0,-1 1 121,9 4 1,-6 0-122,-1-3 0,-6-1 0,-64-14 0,-79-25 0,15 3 0,-7-3 0,-22-6 0,-4-2 0,-3-2 0,-1 1 0,9 2 0,1 2 0,7 1 0,4 2 0,15 4 0,4 1 0,-36-9 0,21 8 0,23 8 0,10 6 0,3 3 0,1 1 0,-8 3 0,21-1 0,-3 5 0,19 1 0,4 4 0,38 11 0,62 16 0,-21-12 0,6 2 0,5 1 0,1 0 0,0 1 0,-4 1 0,-12-6 0,-5 0 0,34 17 0,-26-7 0,-69-17 0,-71-13 0,3-9 0,-5-4 0,-47-2 0,38-2 0,2-2 0,-14-7 0,-8-4 0,47 10 0,57 5 0,28 9 0,40 0 0,-18 0 0,-10-1 0,-37-9 0,-53-16 0,-40-16 0,26 14 0,-3-1 0,-2 0 0,0 1 0,3 1 0,2 2 0,-38-19 0,26 12 0,15 6 0,18 8 0,9 4 0,4 2 0,4 3 0,1 1 0,3 1 0,3 1 0,1 0 0,4 0 0,1 2 0,2 0 0,2 0 0,0 0 0,17-4 0,-5 3 0,12-2 0,-7 5 0,-2 0 0,-3 1 0,-1 1 0,3 0 0,-1 0 0,3 0 0,-2 0 0,-1 0 0,-2-1 0,1 0 0,-1 0 0,3 0 0,0 1 0,2 0 0,-5 0 0,2 0 0,-2 0 0,1 0 0,3 0 0,-3 0 0,0 0 0,-1 0 0,1 0 0,-1 0 0,-32 0 0,3-1 0,-29-2 0,20 0 0,6 0 0,7 1 0,9 0 0,4 0 0,1-2 0,-1 1 0,-4-3 0,-1 1 0,2 1 0,1 0 0,3 2 0,24-2 0,-8 3 0,21-1 0,-14 3 0,1 1 0,-3 1 0,-1 1 0,-2-2 0,-2 0 0,1 0 0,0 0 0,-1-1 0,1 2 0,-5-3 0,1 2 0,-3-2 0,1 0 0,4 0 0,0 0 0,1 0 0,-3 0 0,-1 0 0,-2 0 0,4 0 0,0 0 0,2 0 0,-1 0 0,-3 0 0,0 0 0,-2 0 0,3 0 0,-2 0 0,1 0 0,-1-2 0,1 2 0,0-2 0,2 2 0,-2 0 0,1 0 0,-2 0 0,0 0 0,3 0 0,1 0 0,4 0 0,-1 1 0,2-1 0,-3 2 0,-2-1 0,-2 1 0,-30-1 0,11 0 0,-21-1 0,13 0 0,-1 0 0,3 0 0,-1 0 0,9 0 0,2 0 0,1 0 0,-4 0 0,0 0 0,-3 0 0,6 0 0,0 0 0,2 0 0,-2 0 0,-3 0 0,-3 0 0,-1 0 0,1 0 0,2 0 0,0 0 0,-1-2 0,-2-1 0,-1-1 0,-3-3 0,9 5 0,-1-2 0,8 2 0,19-5 0,-6 4 0,16-3 0,-10 6 0,-3 0 0,-1 0 0,-3 0 0,-1 0 0,-1 0 0,0 0 0,0 0 0,-1 0 0,0 0 0,-1 0 0,0 0 0,2 0 0,-2 0 0,3 0 0,-4 0 0,2 0 0,0 0 0,1 0 0,0 1 0,1 0 0,-3 0 0,2 0 0,-4-1 0,6 0 0,-5 1 0,4 0 0,-1 0 0,0 0 0,0 0 0,-1 0 0,1 0 0,0 0 0,0 0 0,2 0 0,-2 0 0,-1 0 0,0 1 0,0 0 0,2-1 0,0 1 0,0-1 0,0 1 0,-2-1 0,-1 0 0,2 1 0,-3-1 0,3 1 0,0 0 0,3 0 0,2 1 0,0 0 0,-3 0 0,0 0 0,-3-1 0,-1-1 0,0 0 0,2 0 0,0 2 0,2-2 0,-2 0 0,0 0 0,-3 0 0,2 0 0,2-1 0,5 1 0,2-1 0,-1 1 0,-1 0 0,-3 0 0,1 0 0,1 1 0,-5-2 0,4 1 0,-2 0 0,3 1 0,1 0 0,1 0 0,-1 0 0,0 0 0,0 1 0,2-1 0,0 0 0,0 0 0,-1 1 0,-2-1 0,2-1 0,1 2 0,1 1 0,2-1 0,1 1 0,0-2 0,1 1 0,-1 0 0,1 0 0,-1 0 0,1 1 0,-1-1 0,0 1 0,1-1 0,-1 0 0,0 1 0,1-1 0,0 0 0,2 1 0,1 0 0,2 1 0,-2-1 0,0 0 0,0-1 0,-2 1 0,3 0 0,-1 1 0,-2 0 0,0 0 0,-1 0 0,-1-1 0,2 1 0,1 1 0,-1 0 0,0 1 0,4 1 0,-11-3 0,13 3 0,-7-2 0,11 3 0,-9-3 0,8 2 0,-8-2 0,6 2 0,1 1 0,2-1 0,-14-3 0,12 4 0,-10-3 0,6 3 0,4 1 0,-4-2 0,-1 0 0,-3-1 0,0-1 0,-2 1 0,1 0 0,0 0 0,-2 0 0,-1 0 0,3 0 0,-6-2 0,7 3 0,-4-1 0,2 1 0,3 2 0,-2 1 0,-1 0 0,3 1 0,-1-1 0,1 0 0,0 0 0,1 0 0,-2 0 0,0-1 0,-1 0 0,0 2 0,-1-1 0,2 1 0,1 0 0,1-2 0,1 2 0,0-1 0,5 1 0,2 2 0,3 1 0,3 2 0,1 0 0,3 0 0,0 0 0,2 1 0,1 1 0,3 2 0,5 3 0,6 6 0,9 5 0,3 6 0,-2 0 0,-5 2 0,-7-4 0,-8-3 0,-5-2 0,-10-10 0,-9-5 0,-4-4 0,-5-4 0,-3-2 0,-6-4 0,-4-3 0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13.256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1 24575,'23'0'0,"1"0"0,-5 0 0,3 0 0,-1 0 0,0 0 0,-2 0 0,-3 0 0,-1 0 0,-3 0 0,-2 0 0,-1 0 0,1 0 0,-2 0 0,0 0 0,-2 0 0,0 1 0,1 0 0,0 0 0,0 0 0,-1 0 0,2 1 0,-3-1 0,3 0 0,-2 1 0,1-1 0,1 1 0,1 0 0,0 1 0,0 0 0,-1 0 0,0-1 0,-1 0 0,0 0 0,1 0 0,0 0 0,1 0 0,0 0 0,0 0 0,-1-1 0,1 1 0,1 0 0,1 0 0,0 1 0,0-1 0,1 1 0,-2-2 0,6 2 0,-1-1 0,1 0 0,-1 0 0,-4 0 0,0-2 0,-1 2 0,1-1 0,1 0 0,1 0 0,-2 0 0,-1 0 0,-2 0 0,-1 0 0,0 0 0,2 1 0,1 1 0,0 0 0,0-1 0,-2 1 0,1 0 0,-1-1 0,2 1 0,-5-1 0,2-1 0,-2 1 0,2 0 0,0 1 0,0-1 0,0 0 0,0 0 0,0 0 0,2-1 0,-1 2 0,1-1 0,-2 0 0,1 0 0,-1 0 0,1 0 0,0 1 0,1-1 0,0 0 0,-1 1 0,1-1 0,2 0 0,-1 1 0,1 0 0,0 0 0,0-1 0,1 1 0,-3-1 0,1 0 0,-1 0 0,0 1 0,0-1 0,2 0 0,-1 1 0,0 0 0,1 0 0,-1 1 0,1 0 0,-2-2 0,-2 0 0,1-1 0,2 2 0,3 0 0,0 1 0,-3-1 0,-1 0 0,-2-1 0,1 0 0,0 0 0,-1 0 0,1 1 0,0-1 0,-1 2 0,2-1 0,0 0 0,2 0 0,0 0 0,1 1 0,-1 0 0,2 1 0,-6-3 0,4 2 0,-2-1 0,2 0 0,0 1 0,-3-1 0,1 0 0,-2 0 0,1 0 0,2-1 0,-1 1 0,0 0 0,0-2 0,0 1 0,1 0 0,-2 0 0,1 0 0,-3 0 0,2 1 0,0-1 0,0 0 0,2 1 0,0-1 0,2 1 0,-2 0 0,-2-1 0,-1 0 0,-1-1 0,2 0 0,-2 1 0,4 0 0,0 1 0,0 0 0,2 1 0,-1 0 0,-2-1 0,0-1 0,-2 0 0,0 0 0,0 0 0,-2 1 0,6 0 0,0 1 0,3 0 0,-1 0 0,-3-1 0,-1 1 0,0-1 0,0 0 0,-2-1 0,-1 0 0,0 1 0,2-1 0,0 0 0,0 1 0,0-1 0,0 1 0,0 0 0,2 0 0,-2-1 0,1 1 0,-1 0 0,0-1 0,0 2 0,1 0 0,-1-1 0,0 0 0,-1-1 0,-2 0 0,4 1 0,-2-1 0,4 2 0,-4-3 0,2 2 0,-2 1 0,3 0 0,1 0 0,-2 0 0,3 1 0,-1 0 0,1 0 0,-4-2 0,3 1 0,-2-1 0,2 1 0,0 0 0,-1-1 0,-1 1 0,0-2 0,-2 1 0,-1-1 0,0 0 0,1 1 0,0-1 0,2 2 0,2 1 0,3 0 0,1 0 0,1 0 0,0 0 0,-1-1 0,-7 0 0,4-1 0,-5 0 0,2 1 0,1 0 0,0-1 0,1 1 0,0 0 0,1 0 0,-1-1 0,1 1 0,0 0 0,-1-1 0,-2 0 0,-1 0 0,0 0 0,-1-1 0,1 1 0,0 0 0,0-1 0,-1 2 0,2 0 0,1 0 0,1 0 0,1 1 0,-1-1 0,1 1 0,0 0 0,-1-1 0,0 0 0,2 2 0,-6-3 0,6 2 0,-1-2 0,7 3 0,-5-2 0,2 1 0,-5-2 0,1 1 0,0 1 0,0-1 0,1 1 0,2 1 0,-1 1 0,-1-1 0,0 0 0,-5-2 0,5 3 0,-2-2 0,5 2 0,2 2 0,0 0 0,0 0 0,-1 0 0,0 0 0,1 1 0,2 1 0,3 2 0,2 1 0,2 1 0,2 2 0,2 0 0,-3-1 0,-7-3 0,-2-3 0,-1 2 0,4 2 0,2 1 0,4 6 0,-11-9 0,14 12 0,-4-4 0,9 6 0,4 2 0,-6 0 0,3 1 0,1 2 0,-2-1 0,-4-2 0,-7-7 0,-7-5 0,-6-6 0,-4-3 0,-4-4 0,-2-1 0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13.266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0 24575,'4'37'0,"9"1"0,13 5 0,9 3 0,4 4 0,11 10 0,-17-24 0,15 20 0,-17-24 0,5 7 0,0 1 0,-5-6 0,0-1 0,1 6 0,1 0 0,5 2 0,9 7 0,5 0 0,4 3 0,2 1 0,-7-6 0,5 3 0,-1 4 0,-2 4 0,4 3 0,-9-3 0,-1-3 0,-7-3 0,9 11 0,-24-26 0,26 29 0,-13-16 0,14 14 0,5 4 0,-9-9 0,3 5 0,-4-5 0,0 4 0,0 0 0,0 1 0,6 7 0,-2-5 0,4 1 0,9 5 0,-23-27 0,21 22 0,-16-13 0,11 12 0,-3-1 0,-16-21 0,-11-12 0,-10-10 0,-7-9 0,-4-3 0,-2-5 0,1 1 0,2 0 0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13.267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1 664 24575,'71'0'0,"0"0"0,34-3 0,11-2 0,-14-1 0,8-3 0,1-2-1085,9-2 0,1-1 1,5-3 1084,-17 3 0,4-2 0,0-1 0,-1 0 0,-5 0 0,-1-1 0,-1-1 0,1 2 0,1 0 0,1 0 0,-1 1 0,1 0 0,2-1 0,1-1 0,0 1 0,-3 0 0,-8 1 0,-2 0 0,-1 1 0,2-1 0,4 1 0,1-1 0,0 1 0,-2 0 0,-4 1 0,-1 1 0,-1-1 0,-1 2 89,23-4 1,-2 2-1,-4 1-89,-15 1 0,-3 2 0,-5 0 351,25-2 1,-9 1-352,-21 1 0,-6 2 0,41-2 0,-38 3 411,-36 4 0,-28 2 0,-10 0 1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09.471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 1 24575,'0'0'0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13.268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0 256 24575,'80'0'0,"25"0"0,-29 0 0,7 0 0,17 0 0,7 0 0,-18 0 0,5 0 0,1 0-421,9 0 0,3 0 0,0 0 421,3 0 0,1 0 0,-1 0 0,-1 0 0,-1-1 0,-1-1 0,-8-2 0,-2-1 0,1-1 0,1-1 0,0-2 0,-1-1 0,1-1 0,-1-2 0,2 0 0,4-2 0,2 0 0,0 1 0,3 0 0,0 0 0,1 1 0,1 0 0,0 0 0,0 2 0,-1 1 0,-1 1 0,-3 1 0,-11 1 0,-4 2 0,-2 1 154,26-1 0,-7 2-154,-22 2 0,-7 1 0,31 0 0,-34 0 0,-37 0 0,-20 0 0,-10 0 0,-6 0 0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13.257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240 4036 24575,'49'-54'0,"16"-23"0,-21 23 0,5-4 0,14-16 0,5-5 0,7-8 0,3-2 0,-22 27 0,2-1 0,-1 1 0,28-29 0,0 1 0,-8 10 0,0 3 0,-1 3 0,-2 3 0,-6 8 0,-2 3 0,-7 7 0,-3 4 0,30-24 0,-27 25 0,-24 19 0,-13 9 0,-10 11 0,-11 5 0,-14 9 0,-40 22 0,-50 35 0,23-9 0,-6 7 0,17-9 0,-3 3 0,0 3-218,-4 3 0,0 2 1,-1 3 217,-12 14 0,0 3 0,6-5 0,0 1 0,4 0 0,13-10 0,-1 5 0,7-6 0,9-4 0,4-2 0,-9 13 0,0-1 0,12-11 0,4-5 0,-10 13 0,7-11 0,20-32 653,1 0-653,8-9 0,13-15 0,63-43 0,-11 5 0,10-8 0,12-7 0,10-8 0,5-3-600,-4 3 0,4-4 0,3-1 0,2-2 600,-12 8 0,1-1 0,2-1 0,1 0 0,0 0 0,4-4 0,3-1 0,-1 0 0,-1 1 0,-3 2 0,8-6 0,-4 2 0,-2 2 0,-2 1-309,13-10 1,-4 3 0,-3 1 308,-11 8 0,-3 2 0,-5 2 0,11-9 0,-6 4 0,-8 6 0,-7 5 0,6-6 0,-49 37 2277,-25 20-2277,-43 35 524,3 2 0,-6 8-524,-21 21 0,-6 10 0,13-12 0,-3 5 0,-2 2-518,-9 11 1,-2 3 0,0 2 517,15-18 0,0 2 0,-1 1 0,0 0 0,-1 3 0,-1 0 0,0 1 0,2-2 0,-18 19 0,2-1 0,2-2 0,8-9 0,3-2 0,2-3 0,11-11 0,1-3 0,4-3 0,-9 11 0,4-4 0,13-14 0,4-4 0,-12 16 0,24-27 0,17-21 1552,19-19-1552,31-26 0,54-48 0,-18 12 0,9-11 0,-5 3 0,6-7 0,2-4-581,-13 12 1,2-2 0,2-3 0,0-1 580,8-9 0,1-2 0,0-2 0,-1 2 0,-3 2 0,-1-1 0,-3 2 0,-2 2-156,7-9 0,-4 3 1,-3 1 155,-5 3 0,-2 0 0,-9 11 0,-16 17 0,-5 5 0,10-13 0,-24 16 0,-47 39 0,-81 68 0,36-12 0,-8 11 0,-3 3 0,-14 14 0,-3 6 0,-3 3-72,14-10 0,-3 4 1,-2 1-1,2 1 72,-4 2 0,1 2 0,-1 0 0,2-1 0,6-4 0,0-1 0,1 0 0,1 1-180,0-2 0,1 1 0,1 0 0,2-3 180,-12 16 0,3-3 0,5-4-71,14-13 1,5-3-1,1-3 71,-16 20 0,6-5 0,18-21 0,6-6 0,-8 11 2412,19-23-2412,19-22 1335,11-13-1335,33-35 260,34-40-260,0 1 0,9-9 0,-14 14 0,4-3 0,2-3-233,6-6 1,1-3 0,1 1 232,-1-1 0,1 0 0,-2 2 0,-7 8 0,-2 2 0,-3 1 0,20-22 0,-8 7 0,-24 30 0,-4 4 0,25-36 0,-44 55 0,-14 9 0,-61 57 0,-2 6 0,-8 10 0,3-2 0,-6 5 0,0 1 0,-2 3 0,-1 1 0,0 0 0,0 1 0,1 1 0,0 0 232,6-5 0,0 0 1,4-2-233,-9 9 0,4-3 0,6-7 0,6-5 0,0 0 0,27-26 0,21-19 0,30-23 0,40-37 0,6-7 0,12-13 0,-6 2 0,7-7 0,4-5-803,-5 5 1,5-5 0,2-2 0,1-3 802,-11 11 0,3-4 0,0 0 0,-1 0 0,-2 1 0,-5 5 0,-2 0 0,0 1 0,-3 2 0,-1 0-188,6-6 1,-2 1-1,-2 2 1,-6 3 187,4-6 0,-6 4 0,-5 5 0,4-9 0,-7 7 0,-10 13 0,-9 7 0,-11-4 0,-100 89 0,-15 31 0,-17 21 0,30-22 0,-6 6 0,-3 5 0,0 2 157,10-9 1,-2 2 0,-1 2 0,1 1-1,1 0-157,0 0 0,1 1 0,-1 0 0,3-1 0,2-1 0,-7 5 0,3 0 0,2-3 0,4-3 249,-6 6 1,5-3 0,3-4-250,-16 17 0,7-7 0,22-24 0,5-5 0,-18 21 0,40-43 0,37-34 2378,50-46-2378,4-5 0,10-12 0,-3 3 0,7-8 0,3-2-575,-8 7 1,3-2 0,2-3 0,0-1 574,-8 8 0,2-1 0,0-2 0,0 0 0,-1 1 0,15-16 0,1 1 0,-2 0 0,-3 3-181,-7 6 0,-2 2 0,-3 2 1,-2 2 180,7-10 0,-3 2 0,-6 6 0,5-7 0,-8 7 0,-17 17 0,-7 5 0,7-10 0,-38 36 2248,-71 67-2248,-12 18 0,-13 17 0,7-6 0,-6 7 0,-3 5-276,11-10 1,-3 4 0,0 1 0,1-1 275,3-2 0,1-1 0,2-1 0,1-1 0,-12 14 0,3-3 0,3-4 0,14-13 0,1-3 0,6-4 0,-8 7 0,6-6 0,12-12 0,5-6 0,0-1 0,26-26 0,54-63 0,29-34 0,-15 20 0,5-4 0,6-7-181,8-10 1,6-9 0,4-2 0,0 0 180,-14 17 0,1-1 0,1 0 0,-1 1 0,-2 2 0,11-12 0,-1 1 0,-2 2 0,-2 3-164,10-13 1,-2 4 0,-5 4 163,-15 16 0,-5 4 0,-3 3 0,5-9 0,-4 5 0,-9 9 0,-6 5 0,-11-4 0,-83 62 0,3 15 0,-9 11 0,-10 13 0,-8 12 0,-3 4 174,5-1 1,-3 4-1,-1 3 1,2 1-175,-2 3 0,1 1 0,1 2 0,0 0 0,-1 1 0,0 1 0,2-1 0,5-4 60,-3 4 1,4-3 0,6-5-61,-8 11 0,7-8 0,17-17 0,6-6 0,-5 6 0,29-29 0,66-74 0,32-36 0,-2 6 0,10-10-9,-18 17 0,8-7 0,3-3 0,-2 1 9,0 2 0,0 0 0,-1 1 0,0 1 0,-7 7 0,-1 1 0,0 1 0,-3 2 54,12-13 0,-3 2 0,-3 4-54,13-14 0,-9 8 0,-26 26 0,-6 6 0,20-23 0,-53 51 0,-92 87 0,23-15 0,-9 11 0,-5 4 25,3-2 0,-4 6 0,-3 1 1,2 1-26,-2 1 0,0 0 0,1 1 0,0-1 0,2-1 0,1 0 0,1-1 0,3-3-88,-9 7 1,4-3 0,2-3 87,-15 14 0,5-4 0,9-9 0,8-7 0,-3 1 0,42-40 0,50-48 0,19-21 0,15-13 0,5-5 0,9-7 0,5-5-107,1-1 0,6-4 0,2-2 0,3-2 107,-10 9 0,2-1 0,1-2 0,1 1 0,-2 1 0,-2 3 0,0 0 0,-1 1 0,0 0 0,-1 2 0,13-13 0,-1 1 0,-2 2 0,-3 3-59,8-8 0,-4 3 0,-5 3 59,-12 11 0,-4 3 0,-3 3 0,15-16 0,-8 8 0,5-8 0,-33 35 0,-42 41 2219,-47 56-2219,0 2 0,-6 11 0,2-2 0,-3 7 0,-1 2 63,-4 7 0,-1 3 0,1-1-63,2-1 0,1 0 0,2-3 0,-15 26 0,6-7 0,17-25 0,5-7 0,-19 33 0,28-42 0,19-31 0,19-30 0,32-40 240,0-3 0,7-7-240,19-23 0,5-7 0,10-11 0,2-3 0,-2 1 0,-2 1 0,-11 14 0,-4 3 0,-15 17 0,-4 4 0,27-38 0,-21 29 0,-20 26 0,-29 45 0,-49 77 0,5-7 0,-4 8 0,-5 8 0,-2 2 0,-1 6 0,1-3 0,8-12 0,3-6 0,11-20 0,2-4 0,-20 38 0,27-47 0,15-30 0,58-112 0,-13 31 0,5-9 0,3-7 0,5-9 0,0 1-257,-2 4 0,1 1 0,0-1 257,0-2 0,1 0 0,0 1 0,-4 5 0,0 0 0,-1 3 0,15-30 0,-3 6 0,-7 13 0,-5 6 0,-11 20 0,-4 6 0,4-18 0,-16 32 0,-6 16 0,-7 14 771,-3 8-771,-15 17 0,-5 6 0,-19 22 0,-2 3 0,1 0 0,14-13 0,4-4 0,13-15 0,0 1 0,5-7 0,21-17 0,-5 2 0,14-12 0,-13 11 0,-4 2 0,-2 1 0,-1 1 0,1-3 0,0-1 0,1 0 0,-2 0 0,-1 2 0,0-1 0,0 1 0,0 0 0,0 2 0,3-5 0,1 1 0,3-2 0,0-1 0,-3 3 0,1 0 0,-2 0 0,1 1 0,0 0 0,-1 1 0,0-1 0,-2 3 0,-1 0 0,-1 1 0,2 1 0,1-1 0,2-1 0,-1 2 0,-1 0 0,-3 1 0,-1 1 0,2-1 0,-1 1 0,1-1 0,1 1 0,-2-1 0,3-1 0,-1 0 0,-1 0 0,1 0 0,0 1 0,1-1 0,2 0 0,0 0 0,0 0 0,-2 1 0,-2 2 0,1-1 0,0 1 0,2 0 0,0-2 0,0 2 0,-2-1 0,-2 1 0,3 1 0,-3 0 0,3-1 0,-2 0 0,-1 1 0,-7 17 0,-2-5 0,-6 13 0,2-11 0,0 0 0,-1-1 0,-3 6 0,-3 2 0,-3 7 0,-7 6 0,-2 2 0,-2 4 0,2-3 0,-1 3 0,0 3 0,1-2 0,1 0 0,6-8 0,-4 3 0,10-14 0,-6 10 0,-2-1 0,8-9 0,-13 16 0,-1 5 0,9-14 0,-13 23 0,19-27 0,-1 3 0,3-4 0,5-11 0,3-5 0,3-3 0,20-16 0,9-8 0,23-20 0,1-5 0,-1-2 0,-4-3 0,-6 1 0,-4 0 0,-7 4 0,-6 6 0,-6 7 0,-3 4 0,-3 3 0,-1 3 0,0 0 0,0 2 0,0 3 0,-2 0 0,-1 2 0,-1 1 0,0 2 0,0 3 0,-2 3 0,-1 0 0,0 1 0,1 1 0,1-1 0,-1 1 0,-1 1 0,1 1 0,1-2 0,-2 1 0,2-2 0,-3 2 0,2-1 0,0 1 0,0 0 0,1 0 0,-1 1 0,-16 16 0,-4 6 0,-22 20 0,-4 6 0,-6 7 0,-1 4 0,4-4 0,3-1 0,2-4 0,3-3 0,3-4 0,1 3 0,-2 4 0,-3 6 0,-4 8 0,0-2 0,3-1 0,-4 6 0,-1 5 0,-3 5 0,-6 8 0,0 4 0,-6 12 0,-2 4 0,1 3 0,2-1 0,5-4 0,0 5 0,3-4 0,4-6 0,5-9 0,9-20 0,7-16 0,9-20 0,7-14 0,4-9 0,38-36 0,10-16 0,1-2 0,4-7 0,7-10 0,1-4 0,2-7 0,1-3 0,0-1 0,-2-3 0,0-4 0,-1-1 0,-3-1 0,0-1 0,-2 2 0,-1 2 0,-5 7 0,-2 3 0,-8 15 0,-2 3 0,26-35 0,-5 15 0,-10 14 0,-11 20 0,0 0 0,-6 7 0,3-3 0,-10 9 0,-8 11 0,-6 6 0,-4 6 0,0 1 0,-21 31 0,-13 17 0,-37 58 0,21-33 0,-4 7 0,-8 15 0,-2 6 0,15-23 0,0 2 0,1 1 0,1-2 0,1 0 0,1 2 0,0 0 0,0 1 0,2 1 0,-1 1 0,2 1 0,1-1 0,1 0 0,2-1 0,1 0 0,0 1 0,2 0 0,1-2 0,-8 23 0,4-5 0,8-17 0,3-6 0,-13 42 0,14-39 0,7-22 0,9-26 0,4-15 0,1-10 0,12-17 0,19-38 0,25-42 0,-16 25 0,4-9 0,9-18 0,2-7 0,-15 28 0,1-3 0,-1 0-147,1-1 0,-1-1 0,0 1 147,-3 2 0,0 1 0,-3 0 0,12-29 0,-4 2 0,-6 10 0,-4 3 0,-4 10 0,-3 3 0,-5 13 0,-2 3 0,7-34 0,-7 23 0,-4 9 441,-4 15-441,-2 8 0,-1 7 0,-1 6 0,-1 5 0,1 2 0,1 1 0,1-3 0,2-4 0,3-4 0,2-3 0,1-2 0,0 2 0,-1-1 0,-4 13 0,2-10 0,-8 23 0,5-14 0,-4 12 0,0-4 0,0 0 0,-1 4 0,0 3 0,1-4 0,0-1 0,0 0 0,1-4 0,0-1 0,2-1 0,-1 0 0,1 3 0,-3 5 0,0 0 0,-2 3 0,-1 3 0,1 0 0,0-1 0,1-1 0,1-1 0,0-1 0,-1 0 0,0 0 0,-2 3 0,-1 0 0,12 10 0,-1 6 0,14 13 0,-3 8 0,2 6 0,-1 2 0,-3 1 0,-2 0 0,-2 1 0,0 3 0,-1 2 0,0 1 0,-3 0 0,-2-3 0,-2 0 0,-1-4 0,0-2 0,-3-1 0,0-1 0,-2 3 0,-1 3 0,-1 3 0,-1 2 0,1 6 0,2 1 0,1 8 0,5 25 0,-3-23 0,5 44 0,-1-15 0,-3-23 0,1 21 0,-6-46 0,0 8 0,-6-22 0,-11-34 0,-13-40 0,-9-18 0,-15-44 0,24 38 0,1-4 0,0-9 0,3-1 0,1 0 0,5 3 0,-2-44 0,11 37 0,5 33 0,1 19 0,1 19 0,-4 24 0,-16 44 0,1 1 0,-5 10 0,-15 35 0,-6 10 0,8-19 0,-3 5 0,-1-1-140,1-2 0,-1-1 0,1-1 140,2-9 0,1-1 0,1-5 0,-9 16 0,3-10 0,-16 26 0,17-28 0,20-40 0,17-35 0,22-41 420,35-61-420,-11 26 0,5-6 0,11-21 0,3-2 0,0 1 0,0 3 0,-9 12 0,-3 5 0,-8 13 0,-5 7 0,8-12 0,-19 29 0,-41 56 0,-24 29 0,-12 19 0,-6 6 0,-9 10 0,-4 4-563,5-4 1,-5 3-1,-2 3 1,0 1 562,8-10 0,-2 2 0,0 0 0,0 0 0,2-2 0,-10 10 0,2-1 0,2-2 0,2-3-117,-9 9 1,5-4-1,3-4 117,-13 16 0,10-9 0,26-28 0,5-6 0,-22 27 0,37-44 0,36-44 2207,58-72-2207,6-8 0,10-14 0,-17 21 0,4-6 0,1-1-99,6-7 0,1-3 1,-2 3 98,-6 5 0,-1 3 0,-4 4 0,9-15 0,-4 6 0,-9 7 0,-7 10 0,-5 3 0,-59 64 0,-53 74 0,-19 39 0,22-35 0,-5 6 0,4-2 0,-9 10 0,0 2 0,8-11 0,-3 7 0,0 0 0,-9 10 0,-7 10 0,7-8 344,6-5 1,5-5-345,-2 1 0,6-7 0,-5 6 0,52-67 0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13.258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2765 24575,'5'-35'0,"2"2"0,4 7 0,3-1 0,2-2 0,2 0 0,1-1 0,0 4 0,-2 3 0,-3 3 0,-1 2 0,-3 3 0,1 0 0,-1 1 0,1 0 0,1 0 0,-2 1 0,0 1 0,-1 0 0,-1 1 0,1 1 0,-1-1 0,0-1 0,1 0 0,-2 1 0,1-1 0,1 1 0,-1-2 0,2 0 0,-1 1 0,0 0 0,-1 2 0,0-1 0,0 1 0,1 0 0,0-1 0,-2 2 0,0 1 0,-2 3 0,-1 1 0,2-3 0,-2 3 0,4-6 0,1 3 0,1-2 0,-1 0 0,-3 4 0,0-1 0,-2 2 0,3-3 0,-2 1 0,1-1 0,-1 3 0,0 0 0,1-1 0,0-1 0,0 0 0,0 2 0,-1 0 0,1-1 0,0 0 0,1-1 0,0-2 0,-1 2 0,1-1 0,-1 2 0,0-1 0,2 0 0,2-2 0,0 0 0,0 0 0,-1 0 0,-1 2 0,0 0 0,1-1 0,1-1 0,3-2 0,0 0 0,0 0 0,0-1 0,1 1 0,-1-1 0,1-1 0,1-1 0,0 0 0,2-3 0,1-2 0,2-3 0,3-4 0,1-2 0,1-1 0,0-1 0,-2 1 0,-1-1 0,2-2 0,-1 2 0,3-5 0,-9 11 0,8-10 0,-7 10 0,4-5 0,-2 4 0,-1 3 0,0 1 0,2-1 0,4-2 0,1 1 0,3-3 0,0 2 0,-3 1 0,-3 5 0,-6 4 0,-3 3 0,-1 0 0,-2 2 0,-1 2 0,-4 2 0,-1 2 0,2-3 0,2 0 0,3-2 0,0-2 0,2 0 0,0-1 0,3-1 0,3-4 0,2-1 0,4-5 0,2-2 0,2-2 0,0-1 0,-1-1 0,1 0 0,-1 1 0,3-1 0,-1 2 0,1 1 0,0 1 0,-2 3 0,-1 0 0,1 0 0,0 0 0,2-2 0,2-1 0,-1-1 0,0 0 0,-1 1 0,-4 0 0,-2 1 0,-1-1 0,-2 3 0,0-1 0,1-1 0,-1 1 0,7-5 0,1 0 0,1 2 0,5-2 0,-1 5 0,1 0 0,0-2 0,-2-1 0,-3 0 0,0-2 0,3 1 0,2 4 0,3 0 0,-1 4 0,-3 3 0,-5 0 0,-7 4 0,4 0 0,-2 1 0,-1 1 0,-5 1 0,-10 2 0,-5 0 0,-2-1 0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13.259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2994 1 24575,'-17'4'0,"3"-1"0,13-2 0,-2 3 0,-5 1 0,4 1 0,-3-1 0,3-1 0,0-1 0,-2 2 0,0-2 0,1 1 0,-2-1 0,2 3 0,0-2 0,0 2 0,0-1 0,1-1 0,-1 2 0,-1-1 0,1 0 0,-1 0 0,2 0 0,-1 1 0,1-1 0,-2 1 0,1-1 0,0 0 0,0-1 0,1 2 0,-1-3 0,-1 3 0,-2-2 0,-2 1 0,0 2 0,1-1 0,1 0 0,4-3 0,-1 1 0,-2 0 0,0 0 0,-2 2 0,4-1 0,1-1 0,-1 1 0,0-1 0,-1 2 0,-2 0 0,-1 1 0,0 1 0,3-1 0,1-1 0,2-2 0,-2 3 0,0-3 0,-2 3 0,4-3 0,-1 0 0,-2 3 0,1-2 0,-4 3 0,2-2 0,0 1 0,0 0 0,2 0 0,1-1 0,0-2 0,-1 1 0,0-1 0,-4 3 0,3-2 0,0 2 0,0-2 0,2-1 0,-2 1 0,-2 1 0,-1 1 0,1 1 0,-1 1 0,1-1 0,-1 1 0,-1 0 0,-1 1 0,1 0 0,-2 0 0,0 0 0,-1 1 0,0 1 0,0 0 0,0-1 0,3-2 0,2-1 0,0-1 0,3-1 0,-2 0 0,-2 2 0,-1 3 0,-2 0 0,1-1 0,2-1 0,-1-1 0,1 1 0,-1-1 0,1 0 0,0 0 0,1 1 0,-2 0 0,-1 1 0,-3 2 0,-1-1 0,-1 0 0,-1 0 0,1 1 0,-3 0 0,1 2 0,1-1 0,2-1 0,1-1 0,0 0 0,-2 2 0,3-1 0,-3 0 0,0 3 0,-1-1 0,-4 5 0,8-7 0,-3 4 0,5-6 0,-2 2 0,-3 4 0,-3-1 0,0 3 0,-1 0 0,3-3 0,0 1 0,1-2 0,-1 2 0,-3 2 0,-3 2 0,-3 3 0,0-1 0,-1 1 0,-1-1 0,1-1 0,0 0 0,2-2 0,3-1 0,-4 2 0,11-9 0,-7 5 0,9-5 0,-6 3 0,-2 2 0,-1 1 0,-2 1 0,4-3 0,3-3 0,-3 3 0,-7 5 0,-6 4 0,0 1 0,4-4 0,7-5 0,3-2 0,1 0 0,1-1 0,-2 2 0,-2 0 0,-1 3 0,0 1 0,1 0 0,0 0 0,2-1 0,1 0 0,2-3 0,3-2 0,3-2 0,1-1 0,1-1 0,1 1 0,0 0 0,-1-1 0,-1 1 0,0 1 0,-1 2 0,-2 3 0,-1 1 0,-5 5 0,7-9 0,-6 9 0,5-7 0,-3 4 0,-1 0 0,4-4 0,2-2 0,1-3 0,2-2 0,0 1 0,1 0 0,-1 1 0,-1 1 0,0 1 0,-2 1 0,0 2 0,-1 0 0,1 0 0,-1 2 0,-1 0 0,0 3 0,-2 3 0,-1 0 0,2 2 0,-2 3 0,-1 0 0,-1 3 0,-3 4 0,0 2 0,-1 3 0,4-8 0,2-6 0,-8 17 0,-8 11 0,-11 16 0,-6 6 0,4-13 0,-3-2 0,3-3 0,6-9-820,8-11 1,15-18 0,7-10 0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13.260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1810 1 24575,'-18'14'0,"2"-2"0,8-3 0,3-4 0,-1 1 0,1-2 0,-2 2 0,0 1 0,1-1 0,1 0 0,1-1 0,-1 1 0,-1-1 0,-1 0 0,1 0 0,1 0 0,1-1 0,-2 2 0,2-3 0,-3 4 0,2-3 0,-1 2 0,1 0 0,1-1 0,1-1 0,-3 2 0,-1-1 0,-2 2 0,3-2 0,1-2 0,-2 3 0,2-2 0,-4 3 0,0-1 0,-1 2 0,1-2 0,1 0 0,2-1 0,0-1 0,1 1 0,-3 1 0,2-2 0,-3 2 0,6-3 0,-2 1 0,-2 1 0,2 0 0,-4 2 0,5-3 0,0 1 0,-1 1 0,-1-1 0,-1 3 0,3-5 0,0 2 0,-1-1 0,-1 0 0,0 2 0,1-2 0,0 0 0,1 1 0,-1 1 0,-1-1 0,0 1 0,-1 0 0,1 0 0,2-1 0,0 0 0,0 0 0,0 0 0,0 0 0,-1 0 0,1-1 0,-1 1 0,1-1 0,-1 1 0,0 1 0,1-1 0,0 1 0,0-1 0,0 0 0,-2 1 0,1 1 0,0-1 0,1-1 0,0 0 0,-1 0 0,-1 2 0,-1 2 0,0-1 0,3-1 0,0-2 0,-1 0 0,0 0 0,-2 0 0,1 0 0,2 1 0,-1-1 0,1 0 0,-2 3 0,-1-2 0,1 1 0,1-1 0,1-2 0,0 2 0,0-1 0,0 1 0,-1-1 0,2 0 0,-2 2 0,3-2 0,-3 2 0,1-4 0,0 2 0,-2 3 0,4-4 0,-2 3 0,1-2 0,-1 0 0,0 0 0,-1 0 0,1-1 0,1 2 0,0 0 0,0 1 0,-1-2 0,0-1 0,0 2 0,-1-1 0,2 1 0,-2-1 0,0 0 0,0 2 0,-1 0 0,1-1 0,1-1 0,-1 0 0,-1 1 0,-1 1 0,0 1 0,2-2 0,0 0 0,1-1 0,-1 0 0,0 0 0,-2 1 0,3-2 0,-1 0 0,1 2 0,0-2 0,-2 2 0,0-1 0,0 0 0,2-2 0,-2 4 0,4-4 0,-3 3 0,0-1 0,-2 0 0,3-1 0,-2 1 0,2-2 0,-2 2 0,0 0 0,0 1 0,1 0 0,1-2 0,-2 1 0,2-1 0,-2 1 0,1-1 0,1 0 0,-1 2 0,0-1 0,-1 2 0,3-4 0,-3 2 0,2-1 0,-4 1 0,2 1 0,0-1 0,2-1 0,0 1 0,0-1 0,-2 2 0,1-2 0,0 1 0,1-1 0,-2 3 0,1-3 0,0 2 0,0-2 0,0 0 0,-1 3 0,2-4 0,-2 4 0,2-3 0,-1 1 0,-1 1 0,-1 0 0,-1 1 0,0 0 0,1 0 0,3-2 0,1-1 0,-2 2 0,1-1 0,-1 0 0,1 0 0,0 1 0,1-2 0,-2 4 0,2-4 0,-2 2 0,0 1 0,2-4 0,-2 5 0,2-5 0,-2 2 0,1 1 0,0-1 0,0 0 0,0 0 0,0-1 0,-2 3 0,1-3 0,-1 3 0,3-3 0,-1 0 0,-1 3 0,2-2 0,-2 0 0,1 1 0,1-2 0,-2 2 0,1-1 0,0 0 0,-1 1 0,0-2 0,-1 2 0,0 1 0,2-1 0,0 2 0,0-2 0,1-3 0,-2 3 0,1 0 0,0 0 0,0 0 0,0-2 0,-1 2 0,0-1 0,-2 1 0,2 0 0,-1-1 0,0 1 0,2 0 0,-1-1 0,-1 1 0,1 0 0,-1 1 0,1-2 0,1 1 0,0-1 0,-1-1 0,-1 2 0,0 0 0,0-1 0,1 1 0,1-2 0,-1 2 0,1-2 0,-2 2 0,3-2 0,-3 2 0,0 0 0,-1 0 0,-1 1 0,2-1 0,1 0 0,1-2 0,-1 2 0,-2 1 0,0 0 0,2-1 0,1-1 0,0 0 0,-1 0 0,1 0 0,-2 0 0,2 0 0,0 0 0,-1 1 0,1 0 0,-1-1 0,1 0 0,1-1 0,-1 2 0,0 0 0,0 0 0,-1-1 0,1 2 0,-1-1 0,0 1 0,1-2 0,0 0 0,0 2 0,-1-1 0,-2 2 0,2-1 0,0 0 0,1-1 0,1-1 0,-1 2 0,-1-3 0,-1 3 0,1-2 0,-1 2 0,2-1 0,1-1 0,-1 2 0,-2 1 0,-1 1 0,-1 2 0,0-1 0,1-1 0,-1 1 0,1 0 0,-1-1 0,0 2 0,0 0 0,-1-1 0,0 0 0,1 1 0,0 1 0,1 1 0,0-1 0,-1 3 0,-3 3 0,-1 2 0,0-1 0,7-9 0,1-5 0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13.261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1 24575,'0'0'0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13.262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 1 24575,'0'0'0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13.263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0 24575,'0'0'0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13.264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 1 24575,'0'0'0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13.265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 1 24575,'0'0'0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09.500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15 440 24575,'-2'8'0,"-5"25"0,4-16 0,1-6 0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13.294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15 440 24575,'-2'8'0,"-5"25"0,4-16 0,1-6 0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16.327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2554 1 24575,'-24'6'0,"8"-3"0,2 3 0,8-2 0,-3 2 0,-1-1 0,-2 1 0,-2-1 0,1 1 0,3-1 0,2 0 0,2-1 0,1-1 0,-1 1 0,1-1 0,-1 1 0,0-1 0,0 1 0,1 0 0,-1 0 0,2-1 0,-2 2 0,0 0 0,0-1 0,-1 1 0,4-1 0,-2 0 0,0 1 0,-2 0 0,0-1 0,0 0 0,2 1 0,0-1 0,0 1 0,-1-1 0,-3 2 0,0 0 0,0 1 0,3-2 0,2-1 0,-2 2 0,2-3 0,-3 3 0,2-2 0,0 0 0,0 1 0,-2 0 0,1 0 0,-3 1 0,3-2 0,2 1 0,-1-1 0,0 0 0,-1 0 0,0 0 0,0 1 0,0-1 0,1-1 0,-2 2 0,-1-1 0,-4 2 0,2-1 0,1 0 0,2-1 0,2-2 0,-1 3 0,2-3 0,-3 3 0,1 0 0,-1-1 0,-1 2 0,0-1 0,0 0 0,1 0 0,3-1 0,-2 0 0,0 2 0,1-2 0,-2 1 0,3-2 0,-1 1 0,-3 2 0,1-2 0,-3 4 0,6-5 0,-1 2 0,-1-1 0,0 0 0,-1 1 0,1 0 0,1-2 0,1 2 0,-2-2 0,0 1 0,-1 0 0,2 1 0,0-1 0,0 0 0,0 0 0,-1 0 0,-1 1 0,2 0 0,0-1 0,-1 1 0,1-1 0,-4 1 0,2 0 0,1-1 0,0 1 0,2-1 0,-3 2 0,2-2 0,-4 2 0,3-2 0,1 0 0,-1 0 0,2 0 0,-3 1 0,2-1 0,0 1 0,-1 0 0,2-2 0,-3 4 0,1-4 0,-1 3 0,1-2 0,2-1 0,-1 3 0,0-1 0,-2 2 0,2-3 0,0 0 0,-1 1 0,1-2 0,-3 3 0,0 0 0,-2 1 0,0 1 0,2-1 0,1-1 0,2-1 0,-1 0 0,-1 0 0,0-1 0,-1 0 0,2-1 0,1 0 0,-1 1 0,2 0 0,-3 1 0,0 0 0,1 0 0,1-1 0,0-1 0,0 2 0,-1-1 0,0 1 0,2-1 0,-2 1 0,2 0 0,-2 0 0,1 0 0,0-1 0,1 0 0,-1 1 0,1-1 0,-2 1 0,0 0 0,1-1 0,1 0 0,-1 1 0,0 0 0,-2 1 0,0-1 0,1 1 0,1-2 0,0 0 0,1 1 0,-2 0 0,0 1 0,2-3 0,-2 3 0,1-2 0,-1 1 0,0-1 0,2 0 0,-2 0 0,1 0 0,-2 2 0,1-2 0,1 0 0,0 1 0,0-2 0,0 2 0,-1 0 0,-1-1 0,1 1 0,0-1 0,2-1 0,-2 1 0,1-1 0,-2 2 0,0-1 0,1 1 0,1 0 0,1-2 0,-4 3 0,2-1 0,-3 1 0,4-2 0,1 0 0,-1 1 0,1 0 0,-1 0 0,1 0 0,-1-1 0,1 0 0,-2 1 0,1 0 0,-1-1 0,2 2 0,-1-2 0,-2 3 0,-1 0 0,0 0 0,2 0 0,3-3 0,-1 0 0,-2 2 0,-1 1 0,0-2 0,1 0 0,2-2 0,-1 0 0,-2 1 0,-2 2 0,-2 2 0,0 1 0,1-1 0,5-3 0,2-1 0,-3 1 0,0-1 0,-3 3 0,0-1 0,1-1 0,2 1 0,2-1 0,-1 1 0,0-2 0,-3 2 0,1 0 0,-1 0 0,0 0 0,2-1 0,2 0 0,-1-1 0,-1 1 0,0 0 0,-1 0 0,1 1 0,-1 2 0,-1 0 0,1-1 0,1-1 0,0-1 0,1 1 0,0-1 0,0 1 0,1-2 0,0 1 0,-2 1 0,1-1 0,-2 2 0,3-2 0,-4 3 0,2-3 0,1 1 0,-1 1 0,4-4 0,-8 6 0,1 0 0,-6 4 0,1 0 0,1-2 0,2-2 0,3-2 0,-1 0 0,0 0 0,0 0 0,-1 1 0,3-2 0,-1 0 0,2-1 0,2-1 0,-2 0 0,1 0 0,-2 2 0,0 0 0,0 0 0,-1 1 0,0-1 0,0 1 0,0 0 0,0 0 0,-1 0 0,2-1 0,2-1 0,1-1 0,-2 3 0,1-2 0,-3 4 0,1-2 0,1 1 0,0-1 0,2-1 0,0-1 0,-1 0 0,-2 2 0,-1 1 0,-1 2 0,0 0 0,-1-1 0,0 1 0,-1 0 0,0 1 0,1-2 0,2-2 0,3-1 0,-1-2 0,0 3 0,-2 1 0,-1-1 0,2 0 0,1-1 0,-1 1 0,3-2 0,-1 2 0,1-3 0,2 1 0,-4 3 0,2-3 0,-2 1 0,2-1 0,0 0 0,-1 2 0,-3 2 0,2-2 0,-3 3 0,3-4 0,-1 1 0,3-1 0,1-1 0,-2 1 0,0 0 0,-3 3 0,2-1 0,1 0 0,1-2 0,2-2 0,-3 3 0,0 0 0,-3 3 0,1-1 0,0 1 0,0-1 0,-1 1 0,0 0 0,1-1 0,0 0 0,-1-1 0,-1 1 0,-1 1 0,0 1 0,-1 1 0,0 0 0,0-1 0,1-1 0,0 2 0,0 2 0,-1 2 0,-3 5 0,-2 2 0,1 0 0,1-3 0,5-5 0,4-8 0,3-3 0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16.352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15 440 24575,'-2'7'0,"-5"27"0,4-17 0,1-5 0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16.353"/>
    </inkml:context>
    <inkml:brush xml:id="br0">
      <inkml:brushProperty name="width" value="0.1" units="cm"/>
      <inkml:brushProperty name="height" value="0.1" units="cm"/>
      <inkml:brushProperty name="color" value="#050819"/>
    </inkml:brush>
  </inkml:definitions>
  <inkml:trace contextRef="#ctx0" brushRef="#br0">0 153 24575,'0'-9'0,"0"0"0,1 8 0,0 0 0,-1-3 0,3 2 0,1-2 0,-3 1 0,1 2 0,0-1 0,1 0 0,1 0 0,0 1 0,-3-2 0,2 3 0,-1-1 0,1 0 0,-1-3 0,3 3 0,-2-2 0,0 2 0,-2 0 0,2-1 0,2-1 0,2-2 0,0 1 0,-1 0 0,-2 2 0,-2 1 0,2-1 0,-3 0 0,4-2 0,0 0 0,-1 1 0,1-1 0,-2 3 0,1-2 0,-1 2 0,0 0 0,1-2 0,-1 1 0,0 1 0,-1-1 0,1 1 0,0-1 0,0 2 0,0-3 0,2 2 0,-3 0 0,2 1 0,-1-2 0,0 0 0,2-1 0,2 0 0,1 1 0,0-1 0,-2 1 0,-2 1 0,1 0 0,0-2 0,-2 3 0,2-2 0,-1 2 0,0-1 0,-3-1 0,5 2 0,-2-1 0,2 0 0,0 1 0,-1 0 0,-1-1 0,0 1 0,1-2 0,2 2 0,2 0 0,0-1 0,-1 0 0,-1 1 0,-2 0 0,-1 0 0,0 0 0,0 0 0,3 0 0,0 0 0,-1 0 0,-1 0 0,-3 0 0,3 0 0,0 0 0,0 0 0,0 0 0,0 2 0,-1-2 0,1 3 0,-1-2 0,-2 0 0,2 1 0,-2-1 0,1 0 0,0 0 0,1 1 0,1 0 0,0 1 0,-1-2 0,-2 0 0,1 2 0,-2-3 0,3 3 0,0-1 0,-1-1 0,1 3 0,-1-4 0,-1 3 0,0-1 0,1 0 0,1 2 0,-1-2 0,1 1 0,0-1 0,-2 1 0,1-2 0,-2 1 0,2 0 0,-1 1 0,3 0 0,-1-1 0,-2 1 0,0-2 0,0 3 0,-1-4 0,3 4 0,-2-2 0,0 1 0,1 0 0,0 0 0,-1 0 0,0 0 0,0-1 0,1 1 0,-2-1 0,3 2 0,-3 0 0,3 0 0,-3-2 0,3 3 0,-2-2 0,-1 0 0,1-1 0,-1 0 0,0 2 0,1-2 0,1 2 0,-1 1 0,1-4 0,-2 3 0,0-2 0,2 1 0,-2-2 0,0 2 0,2-1 0,-1 2 0,2 0 0,0-1 0,0 2 0,-3 0 0,1-1 0,0-2 0,-1 2 0,0-3 0,1 2 0,0-2 0,0 3 0,1 0 0,-2-1 0,1 1 0,0-1 0,-1 0 0,-1-2 0,1 3 0,0-1 0,1 0 0,-1-1 0,-1 1 0,1-1 0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16.354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1 200 24575,'6'-6'0,"0"1"0,-4 2 0,-1 2 0,-2-4 0,1 0 0,0-1 0,1 1 0,0 3 0,0-1 0,1 1 0,-1-1 0,1 1 0,1-1 0,-1-3 0,0 1 0,0 2 0,-1 0 0,1 2 0,0-2 0,-2 2 0,4-3 0,-2-1 0,3 0 0,0-1 0,-1 2 0,1 0 0,-3 2 0,1-1 0,1 1 0,-3 1 0,3-1 0,-1-1 0,0 0 0,2 0 0,-3-1 0,1 3 0,-2-2 0,1 2 0,1 0 0,-1-1 0,2-1 0,1 1 0,-1-1 0,1 1 0,-3 1 0,2 0 0,-1 0 0,0 1 0,1-3 0,0 2 0,-1 0 0,0-1 0,2 0 0,-3 1 0,1 0 0,-1 1 0,2-3 0,-1 1 0,2 0 0,-2 0 0,1 1 0,-1 1 0,0-2 0,-2 2 0,2-1 0,1-1 0,-1 2 0,4-2 0,-2 0 0,-4 1 0,3 1 0,-2 0 0,2-2 0,-2 1 0,2 0 0,0 0 0,-1 1 0,1 0 0,-1-2 0,-1 1 0,3 0 0,-1 0 0,1-1 0,-1 2 0,-1 0 0,0-1 0,1 0 0,-2 1 0,2 0 0,-1 0 0,1 0 0,0-1 0,0-1 0,3 1 0,-3 1 0,3 0 0,-3 0 0,1 0 0,-1 0 0,-1-1 0,-1 0 0,3 1 0,0-2 0,1 2 0,0 0 0,2 0 0,0 0 0,-2-1 0,3 0 0,-1 1 0,-2 0 0,3 0 0,-7 0 0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16.355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0 139 24575,'5'-4'0,"0"0"0,-4 2 0,0 2 0,2-3 0,-1 1 0,1-2 0,-1 2 0,0 0 0,0 0 0,1 1 0,0 0 0,1-2 0,-1 2 0,-1 0 0,-1-2 0,4 2 0,-2-2 0,2 0 0,0-1 0,-2 1 0,4 0 0,-5 3 0,1-3 0,-1 3 0,1-2 0,-1 0 0,2 1 0,-3-1 0,1 2 0,1-3 0,-1 1 0,2 1 0,1-3 0,-2 3 0,-1-1 0,-1 1 0,2-1 0,1 0 0,-1-1 0,2 1 0,0-1 0,0 0 0,0 1 0,-1 0 0,0 2 0,-3-2 0,3 1 0,-3-1 0,5 0 0,-3 1 0,-1-1 0,-1 1 0,3-1 0,-1 0 0,0 0 0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16.356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65 24575,'14'-5'0,"-3"2"0,-5 1 0,-2 2 0,-2-2 0,2 2 0,-3-1 0,4-1 0,-2 0 0,0-1 0,1 3 0,-1-3 0,-2 2 0,1-1 0,2 2 0,-1-3 0,-1 2 0,-11 1 0,6 0 0,-7 0 0,5 1 0,0 0 0,4 1 0,9-2 0,-2-2 0,6 0 0,-6 1 0,0-1 0,-1 1 0,0 0 0,0 0 0,-3-1 0,3 0 0,-2 2 0,1-1 0,-2 1 0,1 0 0,0 0 0,0 0 0,-1-2 0,2 1 0,-1 0 0,2 0 0,-3 1 0,0-2 0,1 2 0,1-1 0,1 1 0,1 0 0,0 0 0,0 0 0,-1 0 0,0 0 0,-1 0 0,-2 0 0,3 0 0,-1 0 0,1 0 0,-1 0 0,0 1 0,1 1 0,-2-2 0,1 1 0,4 1 0,-5 0 0,2-1 0,-1 0 0,0 0 0,-1 1 0,2-1 0,-1 0 0,-1 2 0,0-3 0,0 1 0,1 0 0,-2 2 0,2-2 0,1 3 0,-2-3 0,2 2 0,-1-1 0,0 0 0,0 1 0,2 0 0,-1 1 0,0-1 0,0 0 0,-2 0 0,1-2 0,0 3 0,-2-3 0,1 2 0,1-1 0,-2 1 0,1-2 0,-1 1 0,2 1 0,0-1 0,-2 1 0,3-2 0,-3 1 0,1 1 0,-1-2 0,1 2 0,-1-1 0,3 2 0,-2-2 0,1 1 0,-3 1 0,1-2 0,1 2 0,1-2 0,-2 2 0,2-2 0,-2 1 0,2 1 0,-2-2 0,1 3 0,-2-2 0,2-1 0,-1 1 0,1-1 0,-1-1 0,2 3 0,-3-3 0,3 2 0,-2-2 0,0 2 0,-7-11 0,2 6 0,-4-7 0,3 5 0,0 0 0,2 2 0,-2-2 0,3 3 0,-2 0 0,1-1 0,-2 1 0,2 0 0,-1 1 0,1-2 0,0-1 0,-1 2 0,1-2 0,9 3 0,-5 2 0,8 0 0,-5 2 0,-1-3 0,1 3 0,-3-3 0</inkml:trace>
  <inkml:trace contextRef="#ctx0" brushRef="#br0" timeOffset="1">420 140 24575,'3'2'0,"-1"-1"0,-1 0 0,2 2 0,-9-10 0</inkml:trace>
  <inkml:trace contextRef="#ctx0" brushRef="#br0" timeOffset="2">415 134 24575,'-4'-3'0,"3"0"0,0 3 0,-2-2 0,1 0 0,-2 0 0,2-1 0,1 1 0,-3 1 0,4-2 0,-1 2 0,-2-3 0,2 3 0,0-2 0</inkml:trace>
  <inkml:trace contextRef="#ctx0" brushRef="#br0" timeOffset="3">370 92 24575,'-1'-1'0,"-1"-2"0,-1 2 0,1 0 0,-1-2 0,0 1 0,0-1 0,-2 1 0,4-1 0,-2 1 0,1 2 0,1-1 0,-3-2 0,0 1 0,2-1 0,-3 1 0,0-1 0,1 1 0,1 0 0,0 0 0,0 1 0,0-1 0,-1 1 0,0-1 0,-1 1 0,0-2 0,0 1 0,0-1 0,-2 1 0,2-1 0,-4 1 0,0-1 0,1 1 0,0 2 0,1-2 0,2 2 0,0 0 0,1 0 0,-1-1 0,-2 0 0,0 0 0,0 1 0,2 0 0,0 0 0,1 0 0,-1 0 0,3 0 0,-3 0 0,-3 0 0,0 0 0,-1 0 0,2 0 0,0 0 0,4 0 0,-1 0 0,0 0 0,-1 0 0,-1 0 0,0 0 0,-2 0 0,3 0 0,0 0 0,3 0 0,-2 0 0,2 0 0,-2 0 0,1 0 0,1 0 0,9-2 0,-5 1 0,9-1 0,-5 0 0,1 0 0,1-1 0,1 2 0,-1 0 0,1 0 0,-1-1 0,-4 2 0,0-1 0,-1 1 0,2-1 0,-2 1 0,2 0 0,2 0 0,-2 0 0,-2 0 0,1 0 0,0 0 0,-2 0 0,3 0 0,-4 0 0,3 0 0,-1 1 0,2-1 0,-2 1 0,1-1 0,0 2 0,0-1 0,-2 0 0,3 0 0,-1 1 0,-2-1 0,2 0 0,0-1 0,-3 1 0,3-1 0,-1 3 0,1-2 0,0 2 0,0-2 0,-1 0 0,1 2 0,-1-3 0,-1 1 0,0 0 0,2 2 0,0-2 0,-2 0 0,1 2 0,1-2 0,-2 1 0,3 0 0,-2-1 0,0 0 0,-1 0 0,0 2 0,1-2 0,0 1 0,-1 0 0,0 0 0,0-1 0,0 1 0,1 0 0,-1 1 0,3-1 0,-4-1 0,3 1 0,-1 0 0,1 1 0,-1-2 0,0 1 0,0 1 0,-1-2 0,2 2 0,-3-2 0,3 0 0,-2 2 0,2-2 0,-3 1 0,2-1 0,-1 1 0</inkml:trace>
  <inkml:trace contextRef="#ctx0" brushRef="#br0" timeOffset="4">387 104 24575,'0'2'0,"1"-1"0,1 1 0,2 1 0,-1-1 0,-1 1 0,2-1 0,-3 1 0,1-2 0,1 3 0,-1-2 0,2 2 0</inkml:trace>
  <inkml:trace contextRef="#ctx0" brushRef="#br0" timeOffset="5">423 140 24575,'2'3'0,"-1"-1"0,1 0 0,1 0 0,-3-1 0,4 2 0,-3-2 0,3 3 0,-3-3 0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16.362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307 186 24575,'-11'-6'0,"2"0"0,5 1 0,1 1 0,1 3 0,0 1 0,1-4 0,-2 3 0,1-3 0,-1 3 0,1-1 0,1-1 0,-2 2 0,1 0 0,0-2 0,-1-1 0,-2 2 0,1-3 0,1 1 0,-2 1 0,4 0 0,-1 2 0,0-2 0,0 1 0,-1-3 0,0 0 0,-2 1 0,0-1 0,1 3 0,3-1 0,-2 1 0,1 2 0,-1-3 0,-2 1 0,0-3 0,0 1 0,-1 2 0,4-2 0,-1 3 0,2-2 0,-1 2 0,-1 0 0,-2-1 0,0-1 0,0-1 0,0 1 0,0 0 0,1 1 0,2 0 0,1 1 0,-2 1 0,0-1 0,0-1 0,-1 0 0,-1 1 0,0-2 0,2 1 0,0 2 0,1-2 0,-1 1 0,1-1 0,-5 0 0,4-1 0,-2 1 0,0 0 0,2 1 0,0 1 0,1-2 0,-1 2 0,1-1 0,-3 0 0,3-2 0,-2 3 0,0-2 0,2 1 0,-2-1 0,3 2 0,-3 0 0,-2-1 0,4 0 0,-3 0 0,3-1 0,0 2 0,-2 0 0,2 0 0,-5 0 0,4 0 0,-1-1 0,1 1 0,1-1 0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16.363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0 24575,'10'4'0,"0"-1"0,-5 1 0,0 1 0,0-1 0,-1 0 0,-1 1 0,1-2 0,1 1 0,0 0 0,1 1 0,-2-2 0,2 2 0,-3-3 0,-1 1 0,1-1 0,-2 0 0,1 2 0,1 1 0,2-1 0,-2 2 0,1-1 0,1 1 0,-1 1 0,0 0 0,-1-1 0,1-1 0,0 0 0,0-1 0,-2-1 0,1 1 0,1 0 0,1-1 0,3 4 0,-2-1 0,3 0 0,-2 2 0,-2-2 0,1 0 0,-1-1 0,0 1 0,2-1 0,-2 0 0,1 0 0,1 1 0,2 1 0,0-1 0,-1 0 0,-1 0 0,0-1 0,-2 0 0,0-2 0,-1 0 0,-3 0 0,1-1 0,0 0 0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16.364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0 24575,'10'12'0,"-1"-3"0,-3 0 0,0-3 0,-1-1 0,-2-1 0,-1 1 0,-1-3 0,2 1 0,-1-2 0,-1 1 0,3 1 0,0 1 0,1-3 0,0 1 0,-1 1 0,-2-3 0,-1 1 0,1 0 0,0 2 0,2 1 0,0-2 0,-1 2 0,1-2 0,0 2 0,-2-2 0,3 2 0,-1 0 0,-2-2 0,3 2 0,-3-1 0,0-1 0,1 1 0,0-1 0,-1 2 0,1-2 0,0 2 0,0-1 0,-1-1 0,1-1 0,-1 2 0,1-1 0,0 2 0,2 0 0,0-2 0,1 3 0,0 0 0,-1 0 0,0 0 0,0-1 0,-2 0 0,2-1 0,0 1 0,0 0 0,0-2 0,-2 3 0,2-1 0,2 0 0,-3-1 0,3 1 0,-1 0 0,-1 0 0,1-1 0,-2 1 0,0 0 0,1-1 0,-1 1 0,0 0 0,0-2 0,1 3 0,-1-2 0,-2-1 0,3 2 0,-2-1 0,0 0 0,2 1 0,-2 0 0,1-1 0,0 1 0,1 2 0,2-1 0,1 2 0,1 0 0,-4-2 0,5 4 0,-4-4 0,3 2 0,0 1 0,-3-3 0,0 1 0,-1-1 0,1 0 0,0 0 0,-2 0 0,1 0 0,0-2 0,0 1 0,-1 0 0,0 1 0,1 0 0,-1-3 0,3 3 0,-2-1 0,1 1 0,-1-1 0,0-2 0,0 3 0,0-1 0,-1-3 0,-1 2 0,-2-2 0,1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15.416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2554 1 24575,'-24'6'0,"8"-3"0,2 3 0,8-2 0,-3 2 0,-1-1 0,-2 1 0,-2-1 0,1 1 0,3-1 0,2 0 0,2-1 0,1-1 0,-1 1 0,1-1 0,-1 1 0,0-1 0,0 1 0,1 0 0,-1 0 0,2-1 0,-2 2 0,0 0 0,0-1 0,-1 1 0,4-1 0,-2 0 0,0 1 0,-2 0 0,0-1 0,0 0 0,2 1 0,0-1 0,0 1 0,-1-1 0,-3 2 0,0 0 0,0 1 0,3-2 0,2-1 0,-2 2 0,2-3 0,-3 3 0,2-2 0,0 0 0,0 1 0,-2 0 0,1 0 0,-3 1 0,3-2 0,2 1 0,-1-1 0,0 0 0,-1 0 0,0 0 0,0 1 0,0-1 0,1-1 0,-2 2 0,-1-1 0,-4 2 0,2-1 0,1 0 0,2-1 0,2-2 0,-1 3 0,2-3 0,-3 3 0,1 0 0,-1-1 0,-1 2 0,0-1 0,0 0 0,1 0 0,3-1 0,-2 0 0,0 2 0,1-2 0,-2 1 0,3-2 0,-1 1 0,-3 2 0,1-2 0,-3 4 0,6-5 0,-1 2 0,-1-1 0,0 0 0,-1 1 0,1 0 0,1-2 0,1 2 0,-2-2 0,0 1 0,-1 0 0,2 1 0,0-1 0,0 0 0,0 0 0,-1 0 0,-1 1 0,2 0 0,0-1 0,-1 1 0,1-1 0,-4 1 0,2 0 0,1-1 0,0 1 0,2-1 0,-3 2 0,2-2 0,-4 2 0,3-2 0,1 0 0,-1 0 0,2 0 0,-3 1 0,2-1 0,0 1 0,-1 0 0,2-2 0,-3 4 0,1-4 0,-1 3 0,1-2 0,2-1 0,-1 3 0,0-1 0,-2 2 0,2-3 0,0 0 0,-1 1 0,1-2 0,-3 3 0,0 0 0,-2 1 0,0 1 0,2-1 0,1-1 0,2-1 0,-1 0 0,-1 0 0,0-1 0,-1 0 0,2-1 0,1 0 0,-1 1 0,2 0 0,-3 1 0,0 0 0,1 0 0,1-1 0,0-1 0,0 2 0,-1-1 0,0 1 0,2-1 0,-2 1 0,2 0 0,-2 0 0,1 0 0,0-1 0,1 0 0,-1 1 0,1-1 0,-2 1 0,0 0 0,1-1 0,1 0 0,-1 1 0,0 0 0,-2 1 0,0-1 0,1 1 0,1-2 0,0 0 0,1 1 0,-2 0 0,0 1 0,2-3 0,-2 3 0,1-2 0,-1 1 0,0-1 0,2 0 0,-2 0 0,1 0 0,-2 2 0,1-2 0,1 0 0,0 1 0,0-2 0,0 2 0,-1 0 0,-1-1 0,1 1 0,0-1 0,2-1 0,-2 1 0,1-1 0,-2 2 0,0-1 0,1 1 0,1 0 0,1-2 0,-4 3 0,2-1 0,-3 1 0,4-2 0,1 0 0,-1 1 0,1 0 0,-1 0 0,1 0 0,-1-1 0,1 0 0,-2 1 0,1 0 0,-1-1 0,2 2 0,-1-2 0,-2 3 0,-1 0 0,0 0 0,2 0 0,3-3 0,-1 0 0,-2 2 0,-1 1 0,0-2 0,1 0 0,2-2 0,-1 0 0,-2 1 0,-2 2 0,-2 2 0,0 1 0,1-1 0,5-3 0,2-1 0,-3 1 0,0-1 0,-3 3 0,0-1 0,1-1 0,2 1 0,2-1 0,-1 1 0,0-2 0,-3 2 0,1 0 0,-1 0 0,0 0 0,2-1 0,2 0 0,-1-1 0,-1 1 0,0 0 0,-1 0 0,1 1 0,-1 2 0,-1 0 0,1-1 0,1-1 0,0-1 0,1 1 0,0-1 0,0 1 0,1-2 0,0 1 0,-2 1 0,1-1 0,-2 2 0,3-2 0,-4 3 0,2-3 0,1 1 0,-1 1 0,4-4 0,-8 6 0,1 0 0,-6 4 0,1 0 0,1-2 0,2-2 0,3-2 0,-1 0 0,0 0 0,0 0 0,-1 1 0,3-2 0,-1 0 0,2-1 0,2-1 0,-2 0 0,1 0 0,-2 2 0,0 0 0,0 0 0,-1 1 0,0-1 0,0 1 0,0 0 0,0 0 0,-1 0 0,2-1 0,2-1 0,1-1 0,-2 3 0,1-2 0,-3 4 0,1-2 0,1 1 0,0-1 0,2-1 0,0-1 0,-1 0 0,-2 2 0,-1 1 0,-1 2 0,0 0 0,-1-1 0,0 1 0,-1 0 0,0 1 0,1-2 0,2-2 0,3-1 0,-1-2 0,0 3 0,-2 1 0,-1-1 0,2 0 0,1-1 0,-1 1 0,3-2 0,-1 2 0,1-3 0,2 1 0,-4 3 0,2-3 0,-2 1 0,2-1 0,0 0 0,-1 2 0,-3 2 0,2-2 0,-3 3 0,3-4 0,-1 1 0,3-1 0,1-1 0,-2 1 0,0 0 0,-3 3 0,2-1 0,1 0 0,1-2 0,2-2 0,-3 3 0,0 0 0,-3 3 0,1-1 0,0 1 0,0-1 0,-1 1 0,0 0 0,1-1 0,0 0 0,-1-1 0,-1 1 0,-1 1 0,0 1 0,-1 1 0,0 0 0,0-1 0,1-1 0,0 2 0,0 2 0,-1 2 0,-3 5 0,-2 2 0,1 0 0,1-3 0,5-5 0,4-8 0,3-3 0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16.365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1 132 24575,'2'-8'0,"2"2"0,-1 1 0,2 1 0,-2 2 0,0-2 0,-1 1 0,1 1 0,-2-2 0,3 2 0,-2-1 0,2 1 0,-4 2 0,4-3 0,-2 1 0,1-1 0,-1 1 0,2-1 0,-2 1 0,2 1 0,-3-1 0,2 0 0,-1 1 0,1-4 0,1 2 0,-1 1 0,0-1 0,-1 1 0,1 0 0,1-1 0,-1 0 0,5-2 0,-1 2 0,-2-2 0,-1 2 0,0 2 0,-1 0 0,2-2 0,-2 1 0,1-2 0,0 1 0,1 3 0,-1-1 0,0 0 0,-2 0 0,1-1 0,1 1 0,-1 0 0,1-2 0,1 3 0,-4-1 0,3 1 0,1-1 0,0 1 0,2 0 0,0 0 0,-2 0 0,1 0 0,-4 0 0,1 0 0,3 0 0,0 0 0,3 0 0,-2 0 0,0 0 0,-2 0 0,0 0 0,-2 0 0,1 0 0,1 1 0,1-1 0,0 1 0,-2 1 0,-1-2 0,-1 0 0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16.366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37 24575,'24'-3'0,"-1"-2"0,1-2 0,1 1 0,-4 1 0,-1 1 0,-4 2 0,-4 1 0,3-1 0,-2 2 0,0-1 0,1 0 0,0 1 0,1 0 0,1 0 0,-1 0 0,0 0 0,-2 0 0,1 0 0,-2 0 0,0 0 0,-2 0 0,-2 1 0,1 0 0,0 1 0,-2 1 0,1 0 0,-2-1 0,0 0 0,-2 0 0,-1-1 0,1 1 0,-1-1 0,-1-1 0,-1 1 0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16.367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24575,'17'0'0,"3"0"0,3 0 0,2 0 0,-1 0 0,4 0 0,0 0 0,5 0 0,0 0 0,4 0 0,7 1 0,1 3 0,2 5 0,-20-2 0,2 2 0,-14-5 0,-3 2 0,-2-2 0,-6-2 0,-2-1 0,-2-1 0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16.368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24575,'7'6'0,"0"-1"0,-4-2 0,0-1 0,1 1 0,-3-2 0,5 3 0,-5-3 0,4 1 0,-3 0 0,0-1 0,-1 1 0,3 1 0,-2 1 0,3-1 0,-2 0 0,-1-2 0,1 0 0,-1 2 0,1-2 0,1 3 0,1-1 0,-3 0 0,2-1 0,-3 0 0,2 0 0,-1 1 0,0-2 0,1 3 0,-1-3 0,0 0 0,-1 2 0,1-2 0,2 3 0,0-2 0,-2 0 0,2 0 0,-1 1 0,0 0 0,0-2 0,1 2 0,-2-1 0,1 1 0,0-2 0,0 3 0,2-2 0,-3 2 0,2-2 0,-2 1 0,1-2 0,1 3 0,-2-3 0,2 2 0,-2-1 0,2-1 0,-1 2 0,-1-2 0,1 3 0,0-2 0,2 2 0,-2 0 0,2-1 0,-2 0 0,2 1 0,-1-2 0,0 1 0,1-1 0,-3 1 0,2-1 0,1 1 0,-3 0 0,1-2 0,-2 2 0,2-2 0,-1 2 0,1-1 0,0 1 0,2 3 0,-1-4 0,2 5 0,-4-6 0,-1 1 0,1 0 0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16.369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1 24575,'4'7'0,"1"-2"0,-5-3 0,1-1 0,3 3 0,-3-1 0,4 1 0,-3 0 0,1 0 0,-1-1 0,2 0 0,-3 1 0,3-3 0,-4 1 0,3 1 0,-1-2 0,-1 3 0,2-3 0,-1 3 0,3-1 0,-1 0 0,-2 2 0,1-3 0,-1 2 0,0-1 0,0-2 0,1 1 0,-2 1 0,3 0 0,-1 1 0,0 0 0,1 0 0,-3-1 0,2 0 0,0-1 0,-3 1 0,2-1 0,1 1 0,1 1 0,-2-2 0,1 2 0,-1-2 0,1 2 0,0-2 0,0 2 0,1 0 0,1 0 0,-3-1 0,3 1 0,0 0 0,1 1 0,0-1 0,-1 1 0,0 0 0,-1-2 0,0 1 0,0 0 0,-1-1 0,1 2 0,0 0 0,-1 0 0,2 0 0,-1 3 0,0-1 0,1 1 0,0-1 0,-1-2 0,-3-4 0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16.370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24575,'0'0'0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16.371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0 24575,'11'5'0,"-1"0"0,0 1 0,-2 0 0,-2 1 0,0-5 0,-1 2 0,0 0 0,0 1 0,1-2 0,-2 0 0,1 2 0,-1-3 0,-1 1 0,1 0 0,0 0 0,-2 1 0,2-3 0,-3 1 0,2 1 0,-1-2 0,1 3 0,2 0 0,-2-2 0,1 2 0,0-1 0,-2 0 0,0-2 0,0 0 0,0 2 0,0 1 0,3-2 0,0 2 0,-2 1 0,2-1 0,-1-2 0,0 3 0,-2-2 0,3 0 0,-2 1 0,-1 0 0,2-2 0,-3 2 0,3 1 0,0-3 0,-1 2 0,4 1 0,-2 0 0,0 0 0,-2 0 0,0-4 0,-3 3 0,2-3 0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16.372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0 24575,'10'2'0,"0"2"0,-5 0 0,1 0 0,-1-1 0,-1 1 0,1-1 0,-2 2 0,2-2 0,0 0 0,-1 1 0,-1-3 0,0 3 0,1-3 0,-1 1 0,0 1 0,0-3 0,-1 2 0,1-1 0,0 1 0,1 1 0,0 1 0,0-1 0,-2 0 0,2 0 0,-2-3 0,1 2 0,-1 1 0,1-1 0,2 2 0,-1 0 0,1 1 0,-1 0 0,0-2 0,-1 0 0,-3-2 0,0 2 0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16.373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7 24575,'7'-1'0,"-2"0"0,-2 0 0,-1-1 0,1 2 0,-1 0 0,1-1 0,1 0 0,-2 1 0,1 0 0,-1 0 0,2 0 0,-2 0 0,1 0 0,-1 0 0,2 0 0,-2 0 0,1 0 0,-1 0 0,1 0 0,-1 0 0,3 0 0,-3 0 0,3 0 0,-4 0 0,1 0 0,1 1 0,1 0 0,-3 1 0,1-1 0,1 1 0,-1 1 0,1-1 0,-1 1 0,1 1 0,-1-3 0,-1 1 0,3 0 0,-1 1 0,0 0 0,0 1 0,-1-2 0,2 1 0,-1 0 0,-1 0 0,1-1 0,0 1 0,0-1 0,-2 1 0,0-1 0,2-1 0</inkml:trace>
</inkml:ink>
</file>

<file path=ppt/ink/ink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16.328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554 1107 24575,'-1'-61'0,"-2"-10"0,1 2 0,0-26 0,2-10 0,2-3 0,4 2 0,3 24 0,1 16 0,-2 14 0,-4 8 0,-2 21 0,0-2 0,0 12 0,-1-6 0,1-3 0,-2-2 0,0-2 0,0-2 0,0 2 0,0 6 0,0 6 0,0 6 0,4 47 0,7 5 0,5 40 0,5-5 0,1-4 0,-2-3 0,-2-11 0,1-9 0,-2-4 0,1 1 0,0 2 0,-1 2 0,-1 4 0,-4 1 0,-3 2 0,-4 0 0,-3-3 0,0-6 0,-2-7 0,0-11 0,0-9 0,0-8 0,0-7 0,0-6 0,0-39 0,0-13 0,0-38 0,0-1 0,0-7 0,0-5 0,0 31 0,0-17 0,0 32 0,0-9 0,0 11 0,0 20 0,0 4 0,0 4 0,0 0 0,0 3 0,0 4 0,0 2 0,0 0 0,0-3 0,0-5 0,0 2 0,0 2 0,0 5 0,0 6 0,0 2 0,11 15 0,14 13 0,13 13 0,11 9 0,4 8 0,0 2 0,0 5 0,-6 2 0,-8-7 0,-5-2 0,-6-7 0,-1-5 0,-2-4 0,-1-3 0,3-1 0,-2-5 0,-1-3 0,-1-2 0,-3-3 0,-1 0 0,0-2 0,-1-1 0,1-1 0,-1-1 0,-3-2 0,-5-2 0,0-3 0,-8-8 0,-21-30 0,-9-10 0,-20-29 0,1-2 0,1-1 0,0 0 0,6 7 0,6 13 0,6 11 0,8 13 0,4 9 0,4 5 0,1 4 0,0 1 0,-1 0 0,-1-2 0,-1-2 0,0 0 0,-3-3 0,7 8 0,-5-7 0,5 5 0,-2-3 0,-2-1 0,5 4 0,2 1 0,2 3 0,3 1 0,-2 0 0,1 1 0,-1-2 0,0 0 0,2 2 0,-3-2 0,32 28 0,8 12 0,29 30 0,2 7 0,0 3 0,-4-2 0,-5 0 0,-10-7 0,-5-5 0,-5-7 0,-4-8 0,-2-6 0,-3-5 0,-2-5 0,-2-4 0,-2-4 0,-3-4 0,-2-2 0,0-1 0,-1-2 0,2 1 0,0 1 0,0 0 0,2 3 0,1 2 0,3 4 0,4 5 0,0 2 0,1 3 0,-2-2 0,-1-1 0,-1-4 0,-8-8 0,-1-2 0,-13-11 0,-28-31 0,-17-17 0,-28-32 0,9 6 0,8 8 0,10 10 0,7 6 0,3 5 0,3 3 0,9 10 0,1 4 0,3 1 0,1 2 0,0 1 0,2-2 0,-1 0 0,1 1 0,1 2 0,0 2 0,2 4 0,0 1 0,3 1 0,1 3 0,4 1 0,0 1 0,0 2 0,-1-5 0,-1 0 0,0-1 0,1 2 0,0 2 0,1 1 0,23 17 0,-5 2 0,18 13 0,-12-6 0,-4-3 0,-3-5 0,0 0 0,-2-1 0,-2-1 0,0-1 0,0-1 0,-3-3 0,3 4 0,-2-3 0,1 2 0,-1-1 0,1-2 0,-5-3 0,4 1 0,-3 0 0,4 1 0,1 1 0,0 1 0,-1-1 0,0 0 0,1 1 0,0 0 0,1 1 0,0 1 0,-1-2 0,0 2 0,-1-1 0,-1 1 0,0-2 0,0 0 0,0 0 0,3 1 0,0 1 0,1 1 0,-1 1 0,1-1 0,0 1 0,1 1 0,1 0 0,2 2 0,0 1 0,2 1 0,2 3 0,3 2 0,1 2 0,-1-1 0,1 2 0,1-1 0,-2-1 0,0 0 0,-2-1 0,-2-1 0,1 1 0,1 1 0,0 1 0,4 2 0,1 2 0,2 0 0,1 0 0,-4-4 0,-3-3 0,-6-5 0,-5-5 0,0 0 0,-8-6 0,-22-3 0,5-5 0,-57-26 0,16-3 0,-8-8 0,-27-17 0,-5-7 0,-5-3 0,1-1 0,12 6 0,7 4 0,21 15 0,7 3 0,-14-11 0,2 0 0,6 4 0,4 4 0,4 2 0,12 9 0,3 2 0,6 5 0,-3-1 0,-1-2 0,-2 2 0,2-1 0,6 5 0,5 5 0,6 4 0,2 4 0,8 7 0,2 26 0,8 14 0,7 26 0,5 12 0,8 8 0,3 1 0,0-2 0,0-16 0,-4-12 0,-2-11 0,-1-8 0,-1-5 0,-1-6 0,-2 0 0,1-1 0,0-1 0,-2-3 0,-2-4 0,-4-5 0,-4-3 0,-1-2 0,-17-16 0,-10-14 0,-17-19 0,-9-9 0,-7-8 0,-1-3 0,1 1 0,10 11 0,15 16 0,14 17 0,4 4 0,10 13 0,-5 1 0,11 20 0,5 15 0,8 17 0,9 11 0,2-2 0,4 3 0,-2-10 0,-4-11 0,-3-10 0,-9-16 0,-3-5 0,-5-6 0,1-3 0,-5-23 0,-4-3 0,-4-20 0,-3 9 0,1 5 0,3 10 0,8 10 0,12 6 0,17 18 0,23 16 0,12 13 0,7 6 0,-5-3 0,-17-10 0,-13-10 0,-15-9 0,-9-8 0,-11-5 0,-23-20 0,-20-12 0,-9-7 0,-3-3 0,-18-13 0,14 10 0,0-1 0,-9-12 0,-16-17 0,12 4 0,12 7 0,14 7 0,12 11 0,5 3 0,4 5 0,3 3 0,1 1 0,1 1 0,2 2 0,-1-2 0,1 1 0,4 3 0,1 4 0,5 6 0,1 7 0,2 1 0,0 1 0,-1-1 0,0-5 0,-3-3 0,0-3 0,-1-1 0,1 0 0,-2 1 0,0 0 0,2 8 0,-2-5 0,1 6 0,-3-3 0,-1-2 0,-2 2 0,-2-1 0,3 3 0,-2 0 0,1 0 0,3 3 0,0 0 0,5 5 0,0 0 0,-3 8 0,-1 3 0,-3 5 0,1 4 0,1 0 0,2 0 0,0-2 0,1-1 0,0-1 0,2-1 0,1 0 0,2-3 0,0-1 0,0-5 0,-1 5 0,0-5 0,-2 5 0,1-1 0,1 1 0,0-2 0,1 0 0,0-1 0,-1 0 0,-3 4 0,-1 2 0,0 4 0,-1 1 0,3-2 0,-1 0 0,1 0 0,-1-2 0,3-6 0,-1 4 0,2-1 0,-4 7 0,3-5 0,-3 4 0,2-2 0,-2 4 0,-2 1 0,1-1 0,1-2 0,0-1 0,-1 2 0,0 4 0,-2 3 0,-1 2 0,-1-1 0,0 3 0,1-3 0,0 1 0,2-1 0,0-4 0,0 1 0,1-2 0,-1-1 0,-2 3 0,0 0 0,-1 1 0,1-1 0,1 0 0,0 2 0,0 2 0,0 0 0,2 0 0,0-2 0,2-5 0,0-3 0,2-2 0,2-5 0,0-5 0,14-24 0,4-3 0,16-22 0,1 5 0,3-4 0,0-1 0,-3 5 0,-3 2 0,-2 3 0,-2 4 0,-3-1 0,-7 5 0,-3 2 0,-2 4 0,-1 4 0,-3 5 0,-2 5 0,-3 4 0,-7 25 0,-8 13 0,-7 32 0,-2 5 0,-1 18 0,1 3 0,2-3 0,4-8 0,5-27 0,5-16 0,1-17 0,3-13 0,1-4 0,3-24 0,8-22 0,8-23 0,14-29 0,6-6 0,2 0 0,-4 11 0,-12 31 0,-8 22 0,-8 16 0,-4 12 0,-3 8 0,-1 13 0,-1 14 0,0 11 0,0 22 0,0 23 0,3-20 0,3 20 0,3-40 0,2 6 0,0-13 0,-2-10 0,-2-9 0,-2-7 0,-2-3 0,21-50 0,-18 32 0,17-35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15.441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15 440 24575,'-2'7'0,"-5"27"0,4-17 0,1-5 0</inkml:trace>
</inkml:ink>
</file>

<file path=ppt/ink/ink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16.329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0 24575,'17'16'0,"-1"0"0,-7-7 0,-1 0 0,-2-3 0,-1 0 0,0-1 0,-1-1 0,1 2 0,1 1 0,0 0 0,2 2 0,-1-1 0,0 1 0,-1-2 0,0 0 0,1 0 0,0 0 0,0 0 0,0 1 0,0 0 0,-1 1 0,1-2 0,-3-2 0,1-2 0,1 2 0,1 0 0,1 3 0,-1-1 0,0-1 0,-1 1 0,1 0 0,0-1 0,-1 0 0,0 1 0,0-1 0,0-2 0,-1 1 0,0 0 0,-1 0 0,2 2 0,2 0 0,2 1 0,0 1 0,0-1 0,0 2 0,-1-1 0,-1 0 0,1 0 0,0 0 0,0 0 0,-1-1 0,-1-2 0,0 1 0,0 0 0,-1-1 0,2 1 0,5 5 0,-5-6 0,5 5 0,-5-5 0,2 2 0,0 2 0,-2-3 0,7 6 0,-9-7 0,10 8 0,-5-2 0,4 4 0,1 1 0,-1-1 0,-1-1 0,0-2 0,-1 1 0,0-1 0,0 0 0,2 2 0,-1-2 0,1 2 0,1 0 0,0-1 0,0 0 0,-2-1 0,0-1 0,-1-1 0,0 0 0,1-1 0,-1 0 0,0-1 0,0 0 0,1 0 0,-1-1 0,-1-1 0,-3-1 0,-5-2 0,-16-19 0,0 3 0,-16-17 0,15 15 0,-3-3 0,8 7 0,-2-2 0,1 3 0,1 0 0,1 1 0,3 3 0,0 0 0,-2 1 0,1 1 0,-2-2 0,3 2 0,0-2 0,-1-1 0,0-1 0,0 0 0,2 1 0,-3-2 0,0 1 0,-1 0 0,1 0 0,3 3 0,-2-1 0,0-1 0,-2-3 0,-2-2 0,2 1 0,-2-1 0,4 5 0,1-1 0,1 4 0,-2-4 0,0 2 0,-2-4 0,1 2 0,0 0 0,1 1 0,2 2 0,-3-1 0,0 2 0,-2-2 0,1 1 0,1 0 0,1 1 0,-2-3 0,0 1 0,-3-2 0,0 0 0,1 2 0,3-2 0,2 5 0,0-4 0,-1 2 0,-1-3 0,-2-1 0,1 1 0,1 1 0,2 1 0,-1 2 0,1-3 0,-4 1 0,-1-6 0,-3 0 0,2 1 0,3 3 0,3 2 0,1 0 0,-3-1 0,0 0 0,-3-3 0,1 1 0,0 0 0,2 1 0,1 2 0,2 1 0,-3-2 0,1 1 0,-2-3 0,1 2 0,-1 0 0,1 0 0,1 1 0,1 1 0,-2-2 0,1 2 0,-2-3 0,0-1 0,0 1 0,1 0 0,-1 2 0,2 1 0,0-2 0,0 1 0,1 0 0,-1 1 0,-2-2 0,-1-1 0,-1-2 0,1 2 0,0 2 0,3 1 0,0 1 0,-1 0 0,0-2 0,-2-1 0,1-1 0,0 1 0,-1 0 0,4 1 0,-2 2 0,3 0 0</inkml:trace>
</inkml:ink>
</file>

<file path=ppt/ink/ink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16.349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0 24575,'14'25'0,"-3"-4"0,-4-12 0,-1-2 0,-1-3 0,-1 0 0,1 0 0,-1 2 0,1-2 0,0 3 0,0-4 0,1 3 0,0-3 0,0 0 0,-1 0 0,2 0 0,-2-2 0,4 1 0,-3-1 0,3 1 0,-3-2 0,0 2 0,1 1 0,0 0 0,-1 1 0,0 0 0,0 1 0,0 1 0,0 0 0,-1-1 0,0-1 0,-1 2 0,0-2 0,0 2 0,-1 0 0,0-1 0,1 1 0,1-1 0,1 1 0,-1-2 0,-1 1 0,2 0 0,-2-1 0,0 2 0,1-1 0,-1 1 0,1 0 0,0 0 0,1 0 0,-2-1 0,1 0 0,1 0 0,-3-1 0,3 4 0,-2-5 0,-1 2 0,5 2 0,-2-3 0,2 4 0,-2-2 0,0-1 0,-1 1 0,1-1 0,0-1 0,0 0 0,-1 1 0,0-1 0,0 1 0,0 1 0,0 0 0,1 0 0,0-1 0,0 0 0,-1-1 0,0 0 0,1 1 0,0 0 0,1 0 0,-1 1 0,-1 0 0,1-1 0,0 0 0,0 0 0,1-1 0,1 0 0,-1 0 0,1 0 0,-1 1 0,0-1 0,1 2 0,0-1 0,1-1 0,1 1 0,-1-1 0,1 1 0,-2-1 0,0 0 0,-3-2 0,1 3 0,-1 0 0,1-1 0,2 2 0,-3-1 0,0-1 0,1 2 0,-2-2 0,2 3 0,-1-3 0,2 2 0,0 0 0,-1-1 0,0 0 0,1 2 0,1 1 0,2 1 0,0-1 0,-3-2 0,0 0 0,-1 0 0,0 0 0,-2 0 0,-1 0 0</inkml:trace>
</inkml:ink>
</file>

<file path=ppt/ink/ink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16.350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1 24575,'0'0'0</inkml:trace>
</inkml:ink>
</file>

<file path=ppt/ink/ink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16.351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1 24575,'0'0'0</inkml:trace>
</inkml:ink>
</file>

<file path=ppt/ink/ink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16.330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240 337 24575,'104'-3'0,"-32"-1"0,5-2 0,20-2 0,4-2 0,12-3 0,0-1 0,-18-1 0,-2 0 0,4-1 0,-2 0 0,-9 3 0,-2 0 0,1-1 0,-1 1 0,-3 0 0,-1 1 0,-3 2 0,-1-1 0,2 1 0,-2 0 0,-10 2 0,-2 1 0,57-7 0,-19 1 0,-20 2 0,4 1 0,-4 0 0,-4 1 0,-14 1 0,-32 4 0,-14 2 0,-14 1 0,-50 1 0,-27 0 0,8 1 0,-6 2 0,-10 2 0,-3 2 0,-8 3 0,-4 3 0,-11 3 0,-3 2 0,-8 4 0,-1 1 0,37-6 0,-1 0 0,0 0 0,0 2 0,-1 0 0,2-1 0,-27 8 0,3-1 0,13-3 0,2-1 0,10 0 0,3 0 0,13-3 0,3 0 0,-47 19 0,19-2 0,14-3 0,-8 5 0,7-2 0,7-1 0,16-8 0,16-9 0,10-4 0,11-5 0,8-3 0,4-2 0,4-3 0</inkml:trace>
</inkml:ink>
</file>

<file path=ppt/ink/ink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16.331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596 1561 24575,'-15'8'0,"40"-12"0,37-15 0,20-8 0,-8 2 0,6-3 0,4-1-669,18-5 0,4-2 1,2 1 668,6-2 0,0 0 0,-4 3 0,-22 8 0,-3 2 0,-4 2 323,17-3 0,-7 3-323,-18 5 0,-5 3 331,25-6-331,-14 2 0,-33 5 0,-37 9 1029,-14 3-1029,-31 12 0,-67 27 0,9-3 0,-13 6 0,9-3 0,-6 3 0,-5 2-458,15-6 1,-4 2 0,-1 0 0,2 0 457,4-2 0,1-1 0,1 1 0,3-2 0,-17 9 0,4-2 0,5-1 0,-16 7 0,11-3 0,33-14 0,7-3 0,-30 15 0,46-24 0,40-12 0,42-16 0,17-9 0,15-8 0,5-1 0,11-5 0,5-1-133,-1-1 0,5-2 1,5-2-1,1 1 133,-9 3 0,3-1 0,1-1 0,0 1 0,-2 1 0,18-7 0,0 1 0,-2 0 0,-4 2-190,16-6 1,-3 1 0,-8 3 189,-23 9 0,-5 1 0,-6 3 0,3-2 0,-9 2 0,35-11 0,-70 19 0,-80 20 0,-24 15 0,-17 7 0,3 2 0,-8 3 0,-3 2 245,-16 8 1,-4 3-1,-1 1-245,25-8 0,-1 2 0,0 0 0,3-1 0,-18 8 0,2-1 0,5-1 197,17-6 1,3-2-1,5-1-197,-14 5 0,10-3 0,-16 6 0,57-18 0,90-31 0,21-12 0,17-8 0,0-1 0,9-4 0,5-3-77,-11 4 1,4-2 0,2-1 0,-1 0 76,-2 1 0,0 0 0,-1 0 0,-2 0 0,21-6 0,-4 0 0,-5 3 0,-21 7 0,-5 2 0,-5 2 0,8-4 0,-7 3 0,-12 5 0,-11 3 0,-13 1 0,-72 10 0,-42 17 0,-23 9 0,8 0 0,-9 3 0,-5 2-19,9-1 1,-5 1-1,-2 1 1,-1 2 18,-5 2 0,-3 1 0,2 1 0,2-1 0,13-4 0,1 1 0,3-2 0,3 0-13,-15 3 1,4-2 0,6-1 12,-12 3 0,11-3 0,-28 6 0,48-11 0,70-13 0,61-15 0,41-14 0,-16 6 0,8-2 0,2-1 453,11-2 0,2 0 0,-1 0-453,1-1 0,-1 1 0,-8 1 20,3 1 0,-11 3-20,-24 5 0,-8 2 0,10-6 0,-151 21 0,-13 9 0,-17 7 0,7 0 0,-8 4 0,-4 2-364,19-4 1,-5 3 0,1 0 0,4 1 363,-19 7 0,5 1 0,3-1 0,12-3 0,4-1 0,6-1 286,-9 3 0,13-1-286,-3 8 0,144-18 0,16-20 0,22-10 0,7-3 0,3-2 0,8-3 0,6-2 0,3-2-508,-8 2 1,5-3-1,3 0 1,-1-1-1,-3 0 508,-7 0 0,0-1 0,-1 0 0,-3 0 0,-3 1 0,7-2 0,-2 0 0,-4 1 0,-5 1 337,9-1 1,-5 1 0,-9 1-338,4-1 0,-10 1 0,-14 7 0,-25-1 0,-44 5 0,-70 22 0,-44 18 0,8-2 0,-12 5 0,-6 4-548,7-2 0,-6 3 0,-3 2 0,2 0 548,1 1 0,0 0 0,2 1 0,2 0 0,12-5 0,2 1 0,3-1 0,3-1 748,-10 4 1,4-1 0,7-3-749,-5 2 0,11-2 285,-19 16-285,167-52 0,14-14 0,21-9 0,7-4 0,-1 1 0,6-4 0,5-2 0,2 0-500,-9 1 1,4-1 0,2-1 0,-1 0 0,-2 0 499,-9 3 0,-1 0 0,-2 1 0,-2 0 0,-3 1 0,6-3 0,-3 2 0,-4 1 0,-2 1 732,16-4 0,-4 2 0,-13 3-732,-10 4 0,-21 2 111,-32-4-111,-112 41 0,-62 25 0,55-15 0,-8 3 0,-5 3 0,-4 2-513,3-1 0,-6 2 0,-2 2 0,0 0 0,3 0 513,7-1 0,1 1 0,2 0 0,1-1 0,3 0 0,-9 3 0,2-1 0,3-1 0,6-2 818,-6 2 0,7-2 0,7-3-818,-4 2 0,10-4 0,14-7 0,16-1 0,28-3 0,126-37 0,-31 2 0,13-5 0,4-1 0,-2-1 0,5-2 0,3-1 0,0 0 425,9-5 1,1-1-1,1 0 1,-3 0-426,-7 4 0,-2-1 0,-2 1 0,-3 1 0,12-4 0,-5 1 0,-6 3 0,10-4 0,-12 4 0,23-6 0,-59 13 0,-79 21 0,-28 13 0,-16 9 0,-6 3 0,-9 5 0,-5 3-409,6-2 1,-5 3 0,-2 2 0,0-1 408,-8 4 0,-1 1 0,0 0 0,2-1 0,9-4 0,2 0 0,1-1 0,4-1 378,-11 4 0,4-1 1,6-3-379,-10 5 0,10-4 0,23-9 0,8-3 0,-11 9 0,145-43 0,-9-7 0,16-8 0,7-1 0,1 0 0,6-2 0,5-2 0,0-1-168,8-2 1,2-2 0,2-1 0,2 0 167,-18 5 0,3-2 0,0 1 0,-1 0 0,-2 1 0,14-4 0,-1 2 0,-2 0 0,-4 1 0,-14 4 0,-3 0 0,-2 2 0,-3 0 12,16-4 1,-4 1-1,-16 4-12,19-10 0,-133 35 0,-31 16 0,-19 8 0,-3 3 0,-10 4 0,-8 4-577,-5 4 0,-9 3 0,-4 3 1,1 0 576,25-8 0,-2 0 0,1 1 0,0 0 0,1 0 0,-22 7 0,0 1 0,3-1 0,4-2 556,-13 5 0,6-1 0,11-5-556,3 0 0,15-6 0,-7 5 0,103-32 0,59-25 0,30-18 0,-17 8 0,5-3 0,2-1-219,14-5 1,3-3 0,-2 0 218,-7 2 0,-2 0 0,-3 1 0,24-11 0,-8 3 1228,-27 9 0,-10 3-1228,1-11 480,-138 20-480,-41 16 0,-25 9 0,45 1 0,-6 1 0,-4 2 0,-1 0-432,-11 1 1,-4 1-1,0 1 1,2 1 431,8-1 0,1 1 0,2 1 0,1 0 0,-23 5 0,2 0 0,12-1 351,9-2 0,7-1-351,-25 8 0,46-13 0,143-44 0,23-1 0,19-3 0,-17 8 0,8-2 0,2 1-167,-17 5 1,4 1-1,-1 0 1,-6 2 166,2 0 0,-4 2 0,-5 2 864,14-5 1,-9 2-865,-15 5 0,-11 2 0,-12-6 0,-117 22 0,-29 15 0,-20 8 0,12 1 0,-9 3 0,-1 2-299,27-5 1,-1 0 0,0 2 0,3-1 298,-24 8 0,3-1 0,6 0 0,18-5 0,5-1 0,5-1 343,-21 5 0,15-5-343,14-5 0,117-42 0,16-1 0,19-5 0,3-1 0,7-5 0,4 0 0,1-2-165,1 0 1,2-2 0,-5 3 164,23-9 0,-9 4 603,-31 10 0,-7 3-603,30-14 0,-86 20 0,-115 27 0,9 9 0,-12 5 0,4 2 0,-7 3 0,8-1 0,2-1 0,3 2 0,-28 9 0,10-2 0,13-6 525,1 1-525,69-15 0,118-34 0,0-2 0,10-3 0,7-3 0,2-2 0,0-1 0,-3 0 0,-16 6 0,-8 2 0,27-10 0,-40 8 0,-114 17 0,-20 13 0,-12 6 0,-22 2 0,-6 4 0,-8 1 0,1 2 0,15 2 0,6 0 0,18-4 0,5 0 0,-22 5 0,85-14 0,97-20 0,-21 4 0,7-2 0,10-2 0,-1-1 0,-11 1 0,-5 1 0,31-8 0,-37 6 0,-70 8 0,-68 6 0,9 3 0,-7 0 0,-10 0 0,0 2 0,7 0 0,4 1 0,-39 5 0,51 0 0,65-6 0,64-14 0,42-8 0,-51 7 0,-1-1 0,42-11 0,-36 7 0,-43 7 0,-71 6 0,-61 9 0,39 2 0,-1 0 0,-3 2 0,3 1 0,-38 10 0,36-6 0,44-5 0,106-19 0,-1-3 0,-11 1 0,-2-1 0,1-4 0,-27 8 0,-34 6 0,-39 8 0,-29 8 0,-15 7 0,2 3 0,21-4 0,22-4 0,19-7 0,21-3 0,20-5 0,12-2 0,1-2 0,-9 1 0,-12 0 0,-12 3 0,-44 1 0,4 0 0,-25 0 0,27 0 0,21 0 0,64-13 0,7-3 0,49-12 0,-39 5 0,-19 5 0,-46 10 0,-36 4 0,-26 4 0,-12 0 0,8 1 0,20 1 0,25-1 0,72-5 0,7-4 0,39-6 0,-33 0 0,-20 5 0,-27 4 0,-34 3 0,-11 2 0,-46 7 0,2 5 0,-10 4 0,17 0 0,31-7 0,27-4 0,35-3 0,41-11 0,39-11 0,-43 4 0,2-2 0,0-2 0,-2-1 0,-4 2 0,-3 0 0,44-12 0,-29 8 0,-22 6 0,-23 8 0,-15 3 0,-8 3 0,0 0 0,6-3 0,9-1 0,10-2 0,0 1 0,-4 2 0,-9 3 0,-13 1 0,-49 17 0,-32 15 0,13-7 0,-3 2 0,-1 3 0,0 0 0,-48 24 0,30-13 0,25-12 0,28-12 0,27-9 0,51-13 0,68-22 0,-9 0 0,6-3 0,-25 5 0,2 0 0,-7 1 0,6-1 0,-8 3 0,-5 1 0,-4 2 0,10-4 0,-3 3 0,31-9 0,-69 16 0,-71 17 0,-59 20 0,14-1 0,-6 4 0,-13 6 0,-1 3 0,2 1 0,2-1 0,10-5 0,5-1 0,-20 8 0,49-17 0,77-19 0,21-11 0,14-6 0,39-11 0,11-5 0,-26 7 0,3-2 0,0 0 0,-4 1 0,-1-1 0,-3 2 0,31-9 0,-9 3 0,-26 9 0,-9 2 0,31-8 0,-43 10 0,-48 12 0,-71 20 0,-10 5 0,-11 6 0,-16 4 0,-3 4 0,-4 2 0,2 0 0,22-6 0,10-2 0,-3 3 0,63-14 0,99-22 0,-15-4 0,8-3 0,22-6 0,4-3 0,2-2 0,-3-2 0,-18 5 0,-4 0 0,-7 2 0,-9 1 0,4 1 0,-54 6 0,-127 32 0,10 3 0,-9 3 0,24-6 0,-2 2 0,0 0 0,0 2 0,0 0 0,4 0 0,-19 6 0,9-3 0,-27 9 0,47-11 0,86-13 0,37-11 0,18-8 0,25-3 0,7-3 0,8-2 0,0-2 0,-9-1 0,-6 0 0,-26 4 0,-6 2 0,27-6 0,-53 7 0,-92 7 0,-21 7 0,-16 3 0,-28 5 0,-7 2 0,38-3 0,-1 2 0,2 0 0,-34 8 0,6 0 0,21-2 0,9-2 0,-14 3 0,30-5 0,119-23 0,12-5 0,8-1 0,-12 3 0,2-1 0,41-11 0,0 0 0,14-3 0,-55 12 0,-2 1 0,37-8 0,-70 14 0,-45 8 0,-50 11 0,-25 9 0,-1 4 0,18-2 0,36-9 0,62-12 0,72-18 0,-32 5 0,2-2 0,8-2 0,-3-1 0,35-15 0,-35 5 0,-46 6 0,-120 7 0,-3 9 0,-12 3 0,29 1 0,-2 0 0,0 0 0,-41 1 0,3 2 0,24 0 0,5 3 0,15 1 0,4 1 0,5-1 0,6 1 0,-12 3 0,94-9 0,75-11 0,-31 2 0,3-1 0,1-1 0,-1-1 0,42-9 0,-33 6 0,-28 5 0,-33 5 0,-57 2 0,-71 7 0,36 1 0,-8 3 0,-31 9 0,2 1 0,41-8 0,3 1 0,-14 7 0,10-2 0,17-6 0,10 1 0,52-6 0,58-10 0,49-12 0,-44 4 0,3-1 0,-2-1 0,-2 0 0,48-13 0,-32 9 0,-28 6 0,-26 5 0,-26 5 0,-34 2 0,-25 1 0,-16 5 0,1 2 0,14 5 0,33-5 0,31-3 0,58-15 0,12-5 0,3-2 0,22-6 0,-19 3 0,-6 0 0,-13 1 0,8-2 0,-31 8 0,-36 4 0,-53 9 0,-22 2 0,-11 2 0,12 2 0,27 0 0,34-2 0,42-4 0,31-7 0,20-5 0,-5-2 0,-22 1 0,-18 4 0,-31 5 0,-48 4 0,-9 7 0,-23 1 0,27 2 0,6 0 0,11-1 0,10-2 0,64-2 0,20-5 0,43-4 0,-18-4 0,-13-3 0,-21 1 0,-16 3 0,-23 4 0,-21 1 0,-25 3 0,-20 2 0,-11 3 0,3 2 0,16-2 0,26-2 0,89-13 0,5-5 0,-13 4 0,1 0 0,27-11 0,-32 6 0,-27 5 0,-43 6 0,-44 3 0,-34 4 0,-20 3 0,7 4 0,27 1 0,41-5 0,119-13 0,0-6 0,-8 1 0,2-2 0,20-9 0,-28 4 0,-28 7 0,-30 8 0,-29 2 0,-21 3 0,-12 1 0,-9 5 0,25-2 0,5 2 0,99-6 0,13-2 0,-13 0 0,3-2 0,-14 0 0,-3-1 0,39-4 0,-34 1 0,-22 3 0,-40 2 0,-48 4 0,-60 12 0,39-5 0,-3 2 0,1 2 0,1 0 0,-41 11 0,8 0 0,54-12 0,36 3 0,99-14 0,-19-3 0,6-3 0,12-1 0,1-2 0,-13-1 0,-4 0 0,-6-1 0,-4 0 0,26-3 0,-30 5 0,-33 2 0,-74 5 0,-55 4 0,33 1 0,-5 2 0,-5 2 0,1 1 0,13 1 0,4 0 0,-42 9 0,58-9 0,48-4 0,72-9 0,41-8 0,-49 3 0,1-1 0,55-12 0,-27 2 0,-33 5 0,-33 7 0,-35 2 0,-39 5 0,-20 0 0,-7 0 0,11 0 0,20 0 0,33 0 0,71-6 0,3 1 0,45-6 0,-38 1 0,-14 2 0,-15 0 0,-14 4 0,-12 2 0,-9 2 0,-3 0 0,-1 0 0,-22 0 0,5 0 0,-16 0 0,9 0 0,7 0 0,0 0 0,2 0 0,-1 0 0,0 0 0,-3 0 0,-3 0 0,-4 0 0,-2 0 0,0 0 0,1 0 0,6 0 0,4 0 0,5 0 0,1 0 0,-1 0 0,0 0 0,-4 0 0,1 0 0,-1 1 0,0 0 0,1 0 0,-1-1 0,0 0 0,-2 0 0,0 0 0,-1 1 0,-1 0 0,-2 1 0,-3-1 0,-3 0 0,-1 1 0,0 0 0,1 1 0,3-1 0,0 1 0,3 0 0,-5 1 0,3-2 0,-7 3 0,5-3 0,-2 0 0,5 0 0,4 0 0,5 0 0,2-1 0,0 2 0,2-3 0,24-2 0,4-3 0,27-5 0,-13 3 0,0 0 0,-10 2 0,-4 1 0,-5 0 0,-3 2 0,-2 0 0,1 0 0,0 1 0,2-1 0,1 0 0,1 1 0,0-2 0,1 1 0,1 0 0,-1-1 0,1 0 0,-1 1 0,-1 1 0,1-2 0,-3 2 0,1-1 0,-1 1 0,0 1 0,1 0 0,1 0 0,-2 0 0,0 0 0,-3 0 0,-2 0 0,1 0 0,1 0 0,1 0 0,2 0 0,-3 0 0,0 0 0,-1 0 0,-1 0 0,0 0 0,-1 0 0,0 0 0,1 0 0,-1 0 0,1 0 0,-2 0 0,1 0 0,0 0 0,4 1 0,2 0 0,1 0 0,-1 0 0,-2 0 0,-3 0 0,-3 0 0,1 0 0,-1 0 0,0 0 0,1 0 0,4 0 0,-6 0 0,10 0 0,-4 0 0,5 0 0,-6 0 0,0 0 0,-5 1 0,1-1 0,-1 0 0,-3-1 0</inkml:trace>
</inkml:ink>
</file>

<file path=ppt/ink/ink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16.332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1 603 24575,'19'-13'0,"-3"2"0,-4 2 0,0 1 0,-2 0 0,0 1 0,-1 1 0,0 1 0,-1 1 0,0 0 0,-2 1 0,-1 0 0,2-1 0,-1 0 0,2-1 0,-2 0 0,-1 1 0,1-1 0,0 2 0,0 1 0,0-2 0,0 0 0,0 0 0,0-1 0,1 1 0,1 0 0,-1 0 0,-1 2 0,0-1 0,-1 1 0,2-2 0,0 1 0,0-2 0,3 0 0,-4 3 0,5-3 0,-8 5 0,6-4 0,-5 2 0,4-1 0,0-1 0,-1 1 0,1 0 0,-2 1 0,1-1 0,0 0 0,0 1 0,-1-2 0,0 2 0,-1-1 0,2-1 0,0 1 0,-1 0 0,2 0 0,-4 0 0,4 0 0,-2 0 0,-1 0 0,2 0 0,-2 1 0,1-1 0,2-1 0,-1 1 0,1 0 0,-2 2 0,0-1 0,2-1 0,-1 0 0,1-1 0,-2 2 0,0 1 0,1-2 0,0 1 0,1-1 0,-1 0 0,1 0 0,-1 1 0,-1 1 0,0 0 0,0-1 0,1 1 0,0-2 0,-1 2 0,2-1 0,-1 0 0,2 0 0,-1-1 0,2 1 0,0-1 0,0 1 0,0 0 0,-2 1 0,-1-1 0,-2 1 0,2 0 0,2-1 0,1 0 0,1-1 0,0 1 0,-1 0 0,-2 1 0,0 1 0,-4-1 0,7-1 0,-4-1 0,5 0 0,-1 0 0,0 2 0,0-1 0,-1 0 0,1 1 0,-2-1 0,-1 0 0,-1 1 0,-1 1 0,0-1 0,2-1 0,0-1 0,1 1 0,0 0 0,0-1 0,0 1 0,1-1 0,0 0 0,2 0 0,-1 0 0,-2 1 0,4-3 0,-2 1 0,2 0 0,-2 0 0,-2 2 0,2-1 0,-1 0 0,-1 0 0,1 0 0,-1 0 0,1 0 0,0 0 0,-2 0 0,0 1 0,-1-1 0,3 0 0,2-1 0,1 0 0,1-1 0,-3 2 0,1-2 0,-3 3 0,2-2 0,-1 2 0,6-2 0,3-1 0,-1 2 0,-3-1 0,-6 2 0,1 0 0,1 0 0,-1-1 0,1 0 0,-1 1 0,-1 0 0,1 0 0,0 0 0,0 0 0,2 0 0,-2 0 0,0-1 0,1 1 0,3 0 0,-4-1 0,3 1 0,-5 0 0,2 0 0,1 0 0,0 0 0,-1 0 0,1 1 0,2-3 0,-4 4 0,7-4 0,-5 2 0,5-1 0,0 0 0,-3 1 0,1 0 0,1-2 0,-1 1 0,-1 0 0,0 0 0,3 0 0,3 0 0,2 0 0,0 0 0,-4 1 0,3 0 0,6-1 0,-7 1 0,12-1 0,-10 1 0,8-1 0,2 0 0,0 1 0,3 0 0,0 1 0,1-1 0,4 0 0,7 1 0,-15 1 0,15 0 0,-13 0 0,5 0 0,-5 0 0,-7 0 0,-14 0 0,-1 0 0</inkml:trace>
</inkml:ink>
</file>

<file path=ppt/ink/ink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16.333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912 1054 24575,'22'0'0,"-4"0"0,-6 0 0,-1 1 0,1 1 0,0 2 0,-3 0 0,-1 0 0,0-1 0,0 0 0,2 0 0,4 1 0,1-1 0,1 1 0,-2-2 0,-4 1 0,-1-1 0,-3 0 0,0 1 0,0-1 0,1 2 0,0-3 0,0 2 0,2 1 0,-1-1 0,4 2 0,-1-2 0,-1 1 0,-2-1 0,-1-1 0,-2 0 0,3-1 0,-3 1 0,3 0 0,-3 0 0,1-1 0,2 3 0,-2-1 0,3 2 0,2 1 0,1 1 0,1-1 0,-2-1 0,-4-2 0,-1-1 0,-1-1 0,3 1 0,-1 0 0,1 0 0,-2 0 0,1 0 0,-1 0 0,2-1 0,-2 0 0,2-1 0,-1 0 0,0 0 0,1 0 0,1 0 0,1 0 0,2 0 0,1-2 0,1 0 0,0-1 0,0-1 0,-3 1 0,-1 0 0,-3 0 0,-2 2 0,2-4 0,-3 3 0,3-3 0,-1 1 0,0 0 0,1 0 0,-2 0 0,0 1 0,3-2 0,-4 1 0,4 0 0,-3 1 0,3-1 0,0 1 0,-1 1 0,1 0 0,-3 0 0,1-1 0,2-1 0,-1 1 0,1-1 0,-3 2 0,-25 6 0,11-2 0,-20 3 0,18-3 0,2 1 0,0 0 0,1 0 0,2-1 0,0 0 0,0-1 0,0 0 0,-3 2 0,2-2 0,-2 2 0,5-1 0,-3 0 0,0 0 0,1 0 0,-2-1 0,3 1 0,-1 0 0,-4 1 0,-1-1 0,-3 2 0,2-1 0,0-1 0,-2 0 0,7 0 0,-6 1 0,2-1 0,-1 1 0,-3-1 0,4 0 0,0 1 0,-1-1 0,0 1 0,-2-1 0,-1 1 0,1-1 0,2 0 0,1-1 0,2-1 0,1 0 0,-2 1 0,0 0 0,-2 0 0,-1 0 0,3-1 0,0 0 0,2 0 0,1 0 0,1 0 0,0-6 0,2 2 0,-1-6 0,3 4 0,1 0 0,-1-2 0,0 1 0,-1-1 0,1 2 0,-1 0 0,1-1 0,0-1 0,-1-1 0,0-1 0,0 1 0,-1-1 0,1 2 0,0 1 0,-1 0 0,0 1 0,0 0 0,1 0 0,-3-1 0,3 3 0,-2-2 0,0 1 0,2 1 0,-4-3 0,4 2 0,-1-1 0,-1 1 0,0 0 0,1 0 0,-1 0 0,0-1 0,0 1 0,0 0 0,0 0 0,1 0 0,-1 1 0,-1 0 0,1-2 0,-1 1 0,0-3 0,0 2 0,0 0 0,-1-1 0,0 2 0,-1-1 0,1 0 0,0-1 0,-1 1 0,3 1 0,-3-1 0,1-1 0,0-1 0,0-1 0,1 2 0,-2-1 0,1 0 0,-1 0 0,1 1 0,1-1 0,0 1 0,0 0 0,0 0 0,0 1 0,0 0 0,0 0 0,0 0 0,0-1 0,-1-1 0,-1 0 0,-1-1 0,-1 0 0,0-2 0,-1-1 0,0 0 0,0-1 0,0-1 0,0-1 0,-1 1 0,2 1 0,-1 0 0,2 1 0,-1 2 0,0-1 0,0 1 0,-1-1 0,1 0 0,0 1 0,1-1 0,-1 1 0,0-1 0,-1 1 0,-1-2 0,1 0 0,-1-1 0,-2-6 0,3 7 0,-6-10 0,3 5 0,-8-9 0,-4-8 0,-7-4 0,-7-6 0,-2 5 0,-16-4 0,-13-1 0,-14-5 0,31 19 0,11 8 0</inkml:trace>
</inkml:ink>
</file>

<file path=ppt/ink/ink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16.334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995 708 24575,'75'0'0,"0"-1"0,13 0 0,6 3 0,24 6 0,6 6-483,-36 0 0,2 2 1,0 4 482,6 4 0,0 3 0,-1 3 0,-6 1 0,-1 2 0,-1 2 0,1 0 0,-1 2 0,0 0 0,-4-1 0,-1 2 0,-1-1 0,-4-1 0,0 0 0,-1 0 0,1 1 0,0 0 0,-1-1 28,29 15 0,-2-1-28,-3-2 0,-2-1 169,-7-3 1,-3-2-170,-11-5 0,-3-2 0,-7-4 0,-3 0 0,44 23 725,-19-6-725,-18-7 328,-25-14-328,-15-8 0,-14-8 0,-7-4 0,-79-42 0,5 0 0,-11-7 0,-12-5 0,-12-5 0,-3-3-582,15 9 0,-2-1 0,-2-1 0,-2-2 582,-13-5 0,-2-1 0,-3-1 0,-1 0 0,16 7 0,-2 0 0,-1-1 0,0 1 0,0 0-481,-1 0 0,1-1 0,-1 1 0,0 0 0,-1 1 481,-2-2 0,-1 0 0,1 1 0,0 0 0,3 3 0,-13-6 0,2 2 0,3 2 0,2 3-179,13 6 0,2 3 0,2 1 1,2 3 178,-13-3 0,3 4 0,4 2 0,-21-2 0,7 5 0,14 6 0,7 3 963,18 5 1,7 3-964,-21-1 2590,26 3-2590,28 5 931,14 2-931,14 0 0,52 3 0,11 7 0,16 6 0,10 0 0,12 4 0,6 3-583,-6-1 1,5 4 0,4 0 0,3 3 582,-12-3 0,4 2 0,1 0 0,0 2 0,1 0 0,1 2 0,2 0 0,-1 2 0,0-1 0,-3 2 0,-6-2 0,-1 0 0,-2 1 0,-2 0 0,-4 0-165,5 2 0,-3 0 0,-4-1 0,-3 0 165,8 5 0,-6-2 0,-6-1 0,6 5 0,-9-2 0,-20-10 0,-4-2 0,42 18 0,-52-24 2244,-6-6-2244,-26-10 745,1 1-745,-6-2 0,-5-2 0,-3-1 0</inkml:trace>
</inkml:ink>
</file>

<file path=ppt/ink/ink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16.335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1589 773 24575,'30'-14'0,"74"12"0,6 17 0,20 10 0,-40-7 0,5 2 0,6 4 0,1 1-656,-3 2 1,3 2-1,2 2 1,1 1 0,0 1 255,2 2 1,2 1 0,-1 1 0,0 1 0,-3 0 399,-4-1 0,-2 0 0,-1 1 0,-2-1 0,-2 1 115,10 5 0,-2 0 1,-4 0-1,-5-2-115,4 2 0,-6-1 0,-4-1 542,22 11 1,-9-3-543,-25-11 0,-8-3 0,13 8 0,-32-15 2689,-33-17-2689,-29-13 1038,-46-22-1038,-19-8 0,-19-8 0,-1 0 0,-11-4 0,-9-2-656,21 10 1,-6-1-1,-6-2 1,-3 0 0,-2-1 404,18 7 0,-3 0 0,-2-2 0,-3 1 0,0 0 1,-1-1-1,-1 1 251,-9-2 0,-1-1 0,-3 1 0,0 0 0,1 0 0,0 0 0,2 1-366,5 2 0,1 0 0,0 1 0,1 0 0,1 1 0,3 0 0,1 0 366,-2 0 0,0 0 0,2 1 0,3 0 0,4 2 0,4 1-141,-14-4 0,5 2 1,5 1-1,7 2 141,3 0 0,6 2 0,4 0 0,-20-6 0,9 2 0,-17-7 3276,37 9-2537,110 36-739,28 12 0,21 9 0,-8-2 0,12 4 0,4 2 0,-7-1 220,5 0 0,-5 0 0,14 5-220,-6-2 0,12 4 0,8 3 0,4 2 0,-1 0 0,-6-3-420,-11-4 1,-2 0-1,-1-1 1,0 0-1,0 1 1,3 0 419,7 4 0,2 0 0,2 1 0,-1 0 0,-2-1 0,-2 0 0,-10-4 0,1 0 0,-1 0 0,-3-1 0,-6-1 0,-7-3-40,25 10 1,-11-3 0,-8-2 39,10 5 0,-9-3 0,-17-9 0,-12-1 0,-13 9 2187,-134-26-2187,11-16 0,-16-6 0,-8-3 0,-3-1 0,-9-3 0,-4-1 0,-1-2 319,12 2 1,-3-2-1,-1 0 1,0-2-1,0 1-319,2-2 0,-2 0 0,2 0 0,1-1 0,5 2 0,-4-2 0,3 0 0,4 1 0,6 1 16,-1-1 1,6 2 0,5 0-17,-19-4 0,9 1 0,23 6 0,10 1 0,1-9 0,155 23 0,-7 11 0,19 8 0,8 2-494,-9 0 0,6 2 0,3 2 0,2 1 494,-15-2 0,2 2 0,1 0 0,-1 1 0,-3 0 0,14 4 0,-3 0 0,-2 1 0,-7-2 0,10 5 0,-6-1 0,-7-2 968,19 6 1,-12-3-969,-39-10 0,-8-3 99,33 12-99,-116-32 0,-52-20 0,-30-13 0,-6-1 0,-15-4 0,-7-4-536,30 10 0,-5-1 1,-3-1-1,-2-2 0,0 1 536,11 3 0,-1-1 0,-2-1 0,0 0 0,1 1 0,1 0 0,-14-3 0,0-1 0,1 1 0,3 1 0,3 0 0,-7-1 0,3 0 0,4 2 0,5 1 601,-7-2 1,6 1-1,7 4-601,-8-3 0,11 4 0,25 6 0,8 3 0,-4-5 0,139 23 0,-6 10 0,15 5 0,9 4 0,13 4 0,11 3 0,7 3 0,5 2-187,-20-4 0,6 2 1,4 2-1,1 1 1,1 1-1,-3-1 187,0 2 0,1 0 0,0 0 0,-1 1 0,-2 0 0,-3-1 0,-11-3 0,0 0 0,-3-1 0,-1 1 0,-3-2 0,-3 0-198,21 7 1,-3 0-1,-6-2 1,-9-3 197,-8-1 0,-8-3 0,-3 0 0,22 7 0,-10 0 0,14 14 0,-161-38 0,-16-15 0,-22-10 0,-10-3 0,15 3 0,-8-3 0,-6-1 0,-2-2 0,-1 0 241,4 0 1,-2 0 0,-3-2-1,0 0 1,0 0 0,1 0-242,4 1 0,-1-1 0,1 0 0,1 0 0,2 1 0,3 0 0,-27-8 0,3 1 0,5 1 0,7 0 0,-4-2 0,7 1 0,8 1 480,-9-5 0,13 0-480,18 7 0,32 1 0,89-6 0,27 21 0,33 10 0,11 4 0,-11 1-763,-2 0 1,-4 2-1,14 3 763,-7 1 0,14 1 0,9 2 0,2 3 0,-3 0 0,-11 2 0,-10 3 0,-6 1 0,-3 2 0,0 1 0,3-1 0,9 2 0,1 0 0,2 1 0,-3 0 0,-3 0 0,13 3 0,-2 0 0,-6 0 0,-9-2 0,-13-3 0,-9-1 0,-6-1 0,6 0 0,-13-3 2266,-7-1-2266,-104-33 0,-38-12 0,2 1 0,-10-4 0,-7-1-532,-1 0 0,-6-2 0,-4-1 0,0 0 532,-9-3 0,-2 1 0,0-1 0,3 2 0,15 4 0,3 1 0,1 1 0,3 0 596,-20-4 1,2 0-1,8 2-596,-14-4 0,13 3 0,-14-6 0,53 6 0,109 24 0,37 7 0,4 1 0,13 2 0,6 4-462,0 1 1,7 4 0,3 1 0,0 2 461,4 1 0,2 1 0,-1 3 0,-3 0 0,-11 1 0,-2 2 0,-2 0 0,-7 1 669,6 2 0,-6 1 0,-7 0-669,12 4 0,-10-1 262,-17-6 0,-15-2-262,-31-1 0,-136-37 0,24-3 0,-15-6 0,-8-3-575,2 1 0,-8-2 1,-5-2-1,0-1 575,17 5 0,-3-2 0,-1 0 0,0 0 0,3 0 0,-18-5 0,0 1 0,3-1 0,4 2 333,17 5 1,2 0-1,4 1 1,4 0-334,-3-2 0,5 2 0,5 0 55,-11-3 1,8 1-56,13 7 0,18 0 0,39-3 0,70 16 0,42 11 0,5 4 0,16 4 0,9 5-166,-25-2 1,7 3 0,4 2 0,2 1 0,-2 0 165,4 3 0,2 0 0,0 2 0,-2 1 0,-3 0 0,-11-1 0,-1 1 0,-2 0 0,-4 0 0,-3 0 72,4 1 0,-4 0 0,-4 0 0,-7-2-72,34 12 0,-11-4 0,-21-5 0,-10-5 0,-4-3 0,-178-65 0,12 9 0,-22-6 0,-9-1-558,26 8 0,-6-1 1,-5-1-1,-2 0 0,1 1 558,-4-2 0,-3 0 0,1 1 0,0 0 0,3 2 0,11 3 0,1 2 0,1 1 0,4 1 0,3 1 601,-2 0 1,4 2 0,4 1-1,5 1-601,-39-9 0,12 3 111,20 6 1,16 1-112,21-3 0,109 29 0,48 13 0,-17 0 0,14 4 0,8 3 0,2 1-530,-2 0 0,4 2 0,4 1 0,2 2 0,0 1 530,-12-3 0,2 2 0,2 1 0,-1 0 0,-2 0 0,-3 0 0,8 2 0,-1 1 0,-3 0 0,-4-1 0,-4 0 604,1 1 0,-4-1 0,-5 0 1,-5-2-605,3 1 0,-6-1 0,-8-3 211,-4 0 1,-9-3-212,19 9 0,-80-31 0,-45-15 0,-50-21 0,-10-2 0,1 0 0,-11-3 0,-7-3 0,-1 1 177,11 4 0,-4 0 1,-1-1-1,-1 0 1,1 1-178,1 1 0,-2-1 0,2 1 0,2 2 0,6 2 0,1 2 0,3 1 0,5 3 0,6 1 101,-1 1 1,7 2-1,4 1-101,-18-4 0,8 1 0,15 7 0,27-2 0,47 5 0,68 17 0,48 17 0,-27-5 0,15 3 0,8 3 0,-1 0 0,-11-2-623,15 2 1,-7-2 0,10 6 622,-20-3 0,11 4 0,6 2 0,-1 1 0,-5 0 0,-12-2 0,24 10 0,-13 0 0,3 1 0,-16-6 0,4 1 0,-2 1 0,-1-1 699,20 8 0,-2 0 0,-14-4-699,-13-4 0,-17-3 94,-14 6-94,-109-34 0,-16-16 0,-21-10 0,-8-3 0,-2 0 0,-9-3 0,-5-2 0,-1-1-505,12 3 1,-3-1 0,-1-1 0,-1 0 0,2 0 504,0 0 0,-1-1 0,0 1 0,3 0 0,5 2 0,-1 0 0,3 0 0,4 1 0,5 2 600,-5-2 0,6 1 0,5 2-600,-19-5 0,11 3 0,-16-7 0,52 10 0,156 35 0,-41-4 0,6 2 0,33 6 0,16 7 0,-19 1 0,10 5 0,6 3 0,0 0 101,5 3 0,3 1 1,0 1-1,1 1-101,-19-7 0,0 1 0,1 1 0,-2-1 0,-4 0 0,12 4 0,-1 0 0,-7-2 0,-13-2 15,5 2 0,-15-3-15,17 7 0,-46-16 0,-72-26 0,-37-15 0,-19-9 0,-4 0 0,-11-5 0,-7-2-498,2 2 1,-6-3 0,-4 0 0,-2-1 497,12 6 0,-2-1 0,-2-1 0,1 1 0,2 1 0,-18-5 0,1 1 0,2 1 0,3 1 0,13 5 0,2 1 0,2 2 0,5 1 642,-7-2 0,4 2 0,6 1-642,-14-3 0,9 2 0,16 5 0,11 1 0,11-2 0,85 19 0,84 26 1113,-31-4 1,2 2-1114,-17-4 0,-1 1 121,9 4 1,-6 0-122,-1-3 0,-6-1 0,-64-14 0,-79-25 0,15 3 0,-7-3 0,-22-6 0,-4-2 0,-3-2 0,-1 1 0,9 2 0,1 2 0,7 1 0,4 2 0,15 4 0,4 1 0,-36-9 0,21 8 0,23 8 0,10 6 0,3 3 0,1 1 0,-8 3 0,21-1 0,-3 5 0,19 1 0,4 4 0,38 11 0,62 16 0,-21-12 0,6 2 0,5 1 0,1 0 0,0 1 0,-4 1 0,-12-6 0,-5 0 0,34 17 0,-26-7 0,-69-17 0,-71-13 0,3-9 0,-5-4 0,-47-2 0,38-2 0,2-2 0,-14-7 0,-8-4 0,47 10 0,57 5 0,28 9 0,40 0 0,-18 0 0,-10-1 0,-37-9 0,-53-16 0,-40-16 0,26 14 0,-3-1 0,-2 0 0,0 1 0,3 1 0,2 2 0,-38-19 0,26 12 0,15 6 0,18 8 0,9 4 0,4 2 0,4 3 0,1 1 0,3 1 0,3 1 0,1 0 0,4 0 0,1 2 0,2 0 0,2 0 0,0 0 0,17-4 0,-5 3 0,12-2 0,-7 5 0,-2 0 0,-3 1 0,-1 1 0,3 0 0,-1 0 0,3 0 0,-2 0 0,-1 0 0,-2-1 0,1 0 0,-1 0 0,3 0 0,0 1 0,2 0 0,-5 0 0,2 0 0,-2 0 0,1 0 0,3 0 0,-3 0 0,0 0 0,-1 0 0,1 0 0,-1 0 0,-32 0 0,3-1 0,-29-2 0,20 0 0,6 0 0,7 1 0,9 0 0,4 0 0,1-2 0,-1 1 0,-4-3 0,-1 1 0,2 1 0,1 0 0,3 2 0,24-2 0,-8 3 0,21-1 0,-14 3 0,1 1 0,-3 1 0,-1 1 0,-2-2 0,-2 0 0,1 0 0,0 0 0,-1-1 0,1 2 0,-5-3 0,1 2 0,-3-2 0,1 0 0,4 0 0,0 0 0,1 0 0,-3 0 0,-1 0 0,-2 0 0,4 0 0,0 0 0,2 0 0,-1 0 0,-3 0 0,0 0 0,-2 0 0,3 0 0,-2 0 0,1 0 0,-1-2 0,1 2 0,0-2 0,2 2 0,-2 0 0,1 0 0,-2 0 0,0 0 0,3 0 0,1 0 0,4 0 0,-1 1 0,2-1 0,-3 2 0,-2-1 0,-2 1 0,-30-1 0,11 0 0,-21-1 0,13 0 0,-1 0 0,3 0 0,-1 0 0,9 0 0,2 0 0,1 0 0,-4 0 0,0 0 0,-3 0 0,6 0 0,0 0 0,2 0 0,-2 0 0,-3 0 0,-3 0 0,-1 0 0,1 0 0,2 0 0,0 0 0,-1-2 0,-2-1 0,-1-1 0,-3-3 0,9 5 0,-1-2 0,8 2 0,19-5 0,-6 4 0,16-3 0,-10 6 0,-3 0 0,-1 0 0,-3 0 0,-1 0 0,-1 0 0,0 0 0,0 0 0,-1 0 0,0 0 0,-1 0 0,0 0 0,2 0 0,-2 0 0,3 0 0,-4 0 0,2 0 0,0 0 0,1 0 0,0 1 0,1 0 0,-3 0 0,2 0 0,-4-1 0,6 0 0,-5 1 0,4 0 0,-1 0 0,0 0 0,0 0 0,-1 0 0,1 0 0,0 0 0,0 0 0,2 0 0,-2 0 0,-1 0 0,0 1 0,0 0 0,2-1 0,0 1 0,0-1 0,0 1 0,-2-1 0,-1 0 0,2 1 0,-3-1 0,3 1 0,0 0 0,3 0 0,2 1 0,0 0 0,-3 0 0,0 0 0,-3-1 0,-1-1 0,0 0 0,2 0 0,0 2 0,2-2 0,-2 0 0,0 0 0,-3 0 0,2 0 0,2-1 0,5 1 0,2-1 0,-1 1 0,-1 0 0,-3 0 0,1 0 0,1 1 0,-5-2 0,4 1 0,-2 0 0,3 1 0,1 0 0,1 0 0,-1 0 0,0 0 0,0 1 0,2-1 0,0 0 0,0 0 0,-1 1 0,-2-1 0,2-1 0,1 2 0,1 1 0,2-1 0,1 1 0,0-2 0,1 1 0,-1 0 0,1 0 0,-1 0 0,1 1 0,-1-1 0,0 1 0,1-1 0,-1 0 0,0 1 0,1-1 0,0 0 0,2 1 0,1 0 0,2 1 0,-2-1 0,0 0 0,0-1 0,-2 1 0,3 0 0,-1 1 0,-2 0 0,0 0 0,-1 0 0,-1-1 0,2 1 0,1 1 0,-1 0 0,0 1 0,4 1 0,-11-3 0,13 3 0,-7-2 0,11 3 0,-9-3 0,8 2 0,-8-2 0,6 2 0,1 1 0,2-1 0,-14-3 0,12 4 0,-10-3 0,6 3 0,4 1 0,-4-2 0,-1 0 0,-3-1 0,0-1 0,-2 1 0,1 0 0,0 0 0,-2 0 0,-1 0 0,3 0 0,-6-2 0,7 3 0,-4-1 0,2 1 0,3 2 0,-2 1 0,-1 0 0,3 1 0,-1-1 0,1 0 0,0 0 0,1 0 0,-2 0 0,0-1 0,-1 0 0,0 2 0,-1-1 0,2 1 0,1 0 0,1-2 0,1 2 0,0-1 0,5 1 0,2 2 0,3 1 0,3 2 0,1 0 0,3 0 0,0 0 0,2 1 0,1 1 0,3 2 0,5 3 0,6 6 0,9 5 0,3 6 0,-2 0 0,-5 2 0,-7-4 0,-8-3 0,-5-2 0,-10-10 0,-9-5 0,-4-4 0,-5-4 0,-3-2 0,-6-4 0,-4-3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15.442"/>
    </inkml:context>
    <inkml:brush xml:id="br0">
      <inkml:brushProperty name="width" value="0.1" units="cm"/>
      <inkml:brushProperty name="height" value="0.1" units="cm"/>
      <inkml:brushProperty name="color" value="#050819"/>
    </inkml:brush>
  </inkml:definitions>
  <inkml:trace contextRef="#ctx0" brushRef="#br0">0 153 24575,'0'-9'0,"0"0"0,1 8 0,0 0 0,-1-3 0,3 2 0,1-2 0,-3 1 0,1 2 0,0-1 0,1 0 0,1 0 0,0 1 0,-3-2 0,2 3 0,-1-1 0,1 0 0,-1-3 0,3 3 0,-2-2 0,0 2 0,-2 0 0,2-1 0,2-1 0,2-2 0,0 1 0,-1 0 0,-2 2 0,-2 1 0,2-1 0,-3 0 0,4-2 0,0 0 0,-1 1 0,1-1 0,-2 3 0,1-2 0,-1 2 0,0 0 0,1-2 0,-1 1 0,0 1 0,-1-1 0,1 1 0,0-1 0,0 2 0,0-3 0,2 2 0,-3 0 0,2 1 0,-1-2 0,0 0 0,2-1 0,2 0 0,1 1 0,0-1 0,-2 1 0,-2 1 0,1 0 0,0-2 0,-2 3 0,2-2 0,-1 2 0,0-1 0,-3-1 0,5 2 0,-2-1 0,2 0 0,0 1 0,-1 0 0,-1-1 0,0 1 0,1-2 0,2 2 0,2 0 0,0-1 0,-1 0 0,-1 1 0,-2 0 0,-1 0 0,0 0 0,0 0 0,3 0 0,0 0 0,-1 0 0,-1 0 0,-3 0 0,3 0 0,0 0 0,0 0 0,0 0 0,0 2 0,-1-2 0,1 3 0,-1-2 0,-2 0 0,2 1 0,-2-1 0,1 0 0,0 0 0,1 1 0,1 0 0,0 1 0,-1-2 0,-2 0 0,1 2 0,-2-3 0,3 3 0,0-1 0,-1-1 0,1 3 0,-1-4 0,-1 3 0,0-1 0,1 0 0,1 2 0,-1-2 0,1 1 0,0-1 0,-2 1 0,1-2 0,-2 1 0,2 0 0,-1 1 0,3 0 0,-1-1 0,-2 1 0,0-2 0,0 3 0,-1-4 0,3 4 0,-2-2 0,0 1 0,1 0 0,0 0 0,-1 0 0,0 0 0,0-1 0,1 1 0,-2-1 0,3 2 0,-3 0 0,3 0 0,-3-2 0,3 3 0,-2-2 0,-1 0 0,1-1 0,-1 0 0,0 2 0,1-2 0,1 2 0,-1 1 0,1-4 0,-2 3 0,0-2 0,2 1 0,-2-2 0,0 2 0,2-1 0,-1 2 0,2 0 0,0-1 0,0 2 0,-3 0 0,1-1 0,0-2 0,-1 2 0,0-3 0,1 2 0,0-2 0,0 3 0,1 0 0,-2-1 0,1 1 0,0-1 0,-1 0 0,-1-2 0,1 3 0,0-1 0,1 0 0,-1-1 0,-1 1 0,1-1 0</inkml:trace>
</inkml:ink>
</file>

<file path=ppt/ink/ink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16.336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1 24575,'23'0'0,"1"0"0,-5 0 0,3 0 0,-1 0 0,0 0 0,-2 0 0,-3 0 0,-1 0 0,-3 0 0,-2 0 0,-1 0 0,1 0 0,-2 0 0,0 0 0,-2 0 0,0 1 0,1 0 0,0 0 0,0 0 0,-1 0 0,2 1 0,-3-1 0,3 0 0,-2 1 0,1-1 0,1 1 0,1 0 0,0 1 0,0 0 0,-1 0 0,0-1 0,-1 0 0,0 0 0,1 0 0,0 0 0,1 0 0,0 0 0,0 0 0,-1-1 0,1 1 0,1 0 0,1 0 0,0 1 0,0-1 0,1 1 0,-2-2 0,6 2 0,-1-1 0,1 0 0,-1 0 0,-4 0 0,0-2 0,-1 2 0,1-1 0,1 0 0,1 0 0,-2 0 0,-1 0 0,-2 0 0,-1 0 0,0 0 0,2 1 0,1 1 0,0 0 0,0-1 0,-2 1 0,1 0 0,-1-1 0,2 1 0,-5-1 0,2-1 0,-2 1 0,2 0 0,0 1 0,0-1 0,0 0 0,0 0 0,0 0 0,2-1 0,-1 2 0,1-1 0,-2 0 0,1 0 0,-1 0 0,1 0 0,0 1 0,1-1 0,0 0 0,-1 1 0,1-1 0,2 0 0,-1 1 0,1 0 0,0 0 0,0-1 0,1 1 0,-3-1 0,1 0 0,-1 0 0,0 1 0,0-1 0,2 0 0,-1 1 0,0 0 0,1 0 0,-1 1 0,1 0 0,-2-2 0,-2 0 0,1-1 0,2 2 0,3 0 0,0 1 0,-3-1 0,-1 0 0,-2-1 0,1 0 0,0 0 0,-1 0 0,1 1 0,0-1 0,-1 2 0,2-1 0,0 0 0,2 0 0,0 0 0,1 1 0,-1 0 0,2 1 0,-6-3 0,4 2 0,-2-1 0,2 0 0,0 1 0,-3-1 0,1 0 0,-2 0 0,1 0 0,2-1 0,-1 1 0,0 0 0,0-2 0,0 1 0,1 0 0,-2 0 0,1 0 0,-3 0 0,2 1 0,0-1 0,0 0 0,2 1 0,0-1 0,2 1 0,-2 0 0,-2-1 0,-1 0 0,-1-1 0,2 0 0,-2 1 0,4 0 0,0 1 0,0 0 0,2 1 0,-1 0 0,-2-1 0,0-1 0,-2 0 0,0 0 0,0 0 0,-2 1 0,6 0 0,0 1 0,3 0 0,-1 0 0,-3-1 0,-1 1 0,0-1 0,0 0 0,-2-1 0,-1 0 0,0 1 0,2-1 0,0 0 0,0 1 0,0-1 0,0 1 0,0 0 0,2 0 0,-2-1 0,1 1 0,-1 0 0,0-1 0,0 2 0,1 0 0,-1-1 0,0 0 0,-1-1 0,-2 0 0,4 1 0,-2-1 0,4 2 0,-4-3 0,2 2 0,-2 1 0,3 0 0,1 0 0,-2 0 0,3 1 0,-1 0 0,1 0 0,-4-2 0,3 1 0,-2-1 0,2 1 0,0 0 0,-1-1 0,-1 1 0,0-2 0,-2 1 0,-1-1 0,0 0 0,1 1 0,0-1 0,2 2 0,2 1 0,3 0 0,1 0 0,1 0 0,0 0 0,-1-1 0,-7 0 0,4-1 0,-5 0 0,2 1 0,1 0 0,0-1 0,1 1 0,0 0 0,1 0 0,-1-1 0,1 1 0,0 0 0,-1-1 0,-2 0 0,-1 0 0,0 0 0,-1-1 0,1 1 0,0 0 0,0-1 0,-1 2 0,2 0 0,1 0 0,1 0 0,1 1 0,-1-1 0,1 1 0,0 0 0,-1-1 0,0 0 0,2 2 0,-6-3 0,6 2 0,-1-2 0,7 3 0,-5-2 0,2 1 0,-5-2 0,1 1 0,0 1 0,0-1 0,1 1 0,2 1 0,-1 1 0,-1-1 0,0 0 0,-5-2 0,5 3 0,-2-2 0,5 2 0,2 2 0,0 0 0,0 0 0,-1 0 0,0 0 0,1 1 0,2 1 0,3 2 0,2 1 0,2 1 0,2 2 0,2 0 0,-3-1 0,-7-3 0,-2-3 0,-1 2 0,4 2 0,2 1 0,4 6 0,-11-9 0,14 12 0,-4-4 0,9 6 0,4 2 0,-6 0 0,3 1 0,1 2 0,-2-1 0,-4-2 0,-7-7 0,-7-5 0,-6-6 0,-4-3 0,-4-4 0,-2-1 0</inkml:trace>
</inkml:ink>
</file>

<file path=ppt/ink/ink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16.346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0 24575,'4'37'0,"9"1"0,13 5 0,9 3 0,4 4 0,11 10 0,-17-24 0,15 20 0,-17-24 0,5 7 0,0 1 0,-5-6 0,0-1 0,1 6 0,1 0 0,5 2 0,9 7 0,5 0 0,4 3 0,2 1 0,-7-6 0,5 3 0,-1 4 0,-2 4 0,4 3 0,-9-3 0,-1-3 0,-7-3 0,9 11 0,-24-26 0,26 29 0,-13-16 0,14 14 0,5 4 0,-9-9 0,3 5 0,-4-5 0,0 4 0,0 0 0,0 1 0,6 7 0,-2-5 0,4 1 0,9 5 0,-23-27 0,21 22 0,-16-13 0,11 12 0,-3-1 0,-16-21 0,-11-12 0,-10-10 0,-7-9 0,-4-3 0,-2-5 0,1 1 0,2 0 0</inkml:trace>
</inkml:ink>
</file>

<file path=ppt/ink/ink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16.347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1 664 24575,'71'0'0,"0"0"0,34-3 0,11-2 0,-14-1 0,8-3 0,1-2-1085,9-2 0,1-1 1,5-3 1084,-17 3 0,4-2 0,0-1 0,-1 0 0,-5 0 0,-1-1 0,-1-1 0,1 2 0,1 0 0,1 0 0,-1 1 0,1 0 0,2-1 0,1-1 0,0 1 0,-3 0 0,-8 1 0,-2 0 0,-1 1 0,2-1 0,4 1 0,1-1 0,0 1 0,-2 0 0,-4 1 0,-1 1 0,-1-1 0,-1 2 89,23-4 1,-2 2-1,-4 1-89,-15 1 0,-3 2 0,-5 0 351,25-2 1,-9 1-352,-21 1 0,-6 2 0,41-2 0,-38 3 411,-36 4 0,-28 2 0,-10 0 1</inkml:trace>
</inkml:ink>
</file>

<file path=ppt/ink/ink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16.348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0 256 24575,'80'0'0,"25"0"0,-29 0 0,7 0 0,17 0 0,7 0 0,-18 0 0,5 0 0,1 0-421,9 0 0,3 0 0,0 0 421,3 0 0,1 0 0,-1 0 0,-1 0 0,-1-1 0,-1-1 0,-8-2 0,-2-1 0,1-1 0,1-1 0,0-2 0,-1-1 0,1-1 0,-1-2 0,2 0 0,4-2 0,2 0 0,0 1 0,3 0 0,0 0 0,1 1 0,1 0 0,0 0 0,0 2 0,-1 1 0,-1 1 0,-3 1 0,-11 1 0,-4 2 0,-2 1 154,26-1 0,-7 2-154,-22 2 0,-7 1 0,31 0 0,-34 0 0,-37 0 0,-20 0 0,-10 0 0,-6 0 0</inkml:trace>
</inkml:ink>
</file>

<file path=ppt/ink/ink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16.337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240 4036 24575,'49'-54'0,"16"-23"0,-21 23 0,5-4 0,14-16 0,5-5 0,7-8 0,3-2 0,-22 27 0,2-1 0,-1 1 0,28-29 0,0 1 0,-8 10 0,0 3 0,-1 3 0,-2 3 0,-6 8 0,-2 3 0,-7 7 0,-3 4 0,30-24 0,-27 25 0,-24 19 0,-13 9 0,-10 11 0,-11 5 0,-14 9 0,-40 22 0,-50 35 0,23-9 0,-6 7 0,17-9 0,-3 3 0,0 3-218,-4 3 0,0 2 1,-1 3 217,-12 14 0,0 3 0,6-5 0,0 1 0,4 0 0,13-10 0,-1 5 0,7-6 0,9-4 0,4-2 0,-9 13 0,0-1 0,12-11 0,4-5 0,-10 13 0,7-11 0,20-32 653,1 0-653,8-9 0,13-15 0,63-43 0,-11 5 0,10-8 0,12-7 0,10-8 0,5-3-600,-4 3 0,4-4 0,3-1 0,2-2 600,-12 8 0,1-1 0,2-1 0,1 0 0,0 0 0,4-4 0,3-1 0,-1 0 0,-1 1 0,-3 2 0,8-6 0,-4 2 0,-2 2 0,-2 1-309,13-10 1,-4 3 0,-3 1 308,-11 8 0,-3 2 0,-5 2 0,11-9 0,-6 4 0,-8 6 0,-7 5 0,6-6 0,-49 37 2277,-25 20-2277,-43 35 524,3 2 0,-6 8-524,-21 21 0,-6 10 0,13-12 0,-3 5 0,-2 2-518,-9 11 1,-2 3 0,0 2 517,15-18 0,0 2 0,-1 1 0,0 0 0,-1 3 0,-1 0 0,0 1 0,2-2 0,-18 19 0,2-1 0,2-2 0,8-9 0,3-2 0,2-3 0,11-11 0,1-3 0,4-3 0,-9 11 0,4-4 0,13-14 0,4-4 0,-12 16 0,24-27 0,17-21 1552,19-19-1552,31-26 0,54-48 0,-18 12 0,9-11 0,-5 3 0,6-7 0,2-4-581,-13 12 1,2-2 0,2-3 0,0-1 580,8-9 0,1-2 0,0-2 0,-1 2 0,-3 2 0,-1-1 0,-3 2 0,-2 2-156,7-9 0,-4 3 1,-3 1 155,-5 3 0,-2 0 0,-9 11 0,-16 17 0,-5 5 0,10-13 0,-24 16 0,-47 39 0,-81 68 0,36-12 0,-8 11 0,-3 3 0,-14 14 0,-3 6 0,-3 3-72,14-10 0,-3 4 1,-2 1-1,2 1 72,-4 2 0,1 2 0,-1 0 0,2-1 0,6-4 0,0-1 0,1 0 0,1 1-180,0-2 0,1 1 0,1 0 0,2-3 180,-12 16 0,3-3 0,5-4-71,14-13 1,5-3-1,1-3 71,-16 20 0,6-5 0,18-21 0,6-6 0,-8 11 2412,19-23-2412,19-22 1335,11-13-1335,33-35 260,34-40-260,0 1 0,9-9 0,-14 14 0,4-3 0,2-3-233,6-6 1,1-3 0,1 1 232,-1-1 0,1 0 0,-2 2 0,-7 8 0,-2 2 0,-3 1 0,20-22 0,-8 7 0,-24 30 0,-4 4 0,25-36 0,-44 55 0,-14 9 0,-61 57 0,-2 6 0,-8 10 0,3-2 0,-6 5 0,0 1 0,-2 3 0,-1 1 0,0 0 0,0 1 0,1 1 0,0 0 232,6-5 0,0 0 1,4-2-233,-9 9 0,4-3 0,6-7 0,6-5 0,0 0 0,27-26 0,21-19 0,30-23 0,40-37 0,6-7 0,12-13 0,-6 2 0,7-7 0,4-5-803,-5 5 1,5-5 0,2-2 0,1-3 802,-11 11 0,3-4 0,0 0 0,-1 0 0,-2 1 0,-5 5 0,-2 0 0,0 1 0,-3 2 0,-1 0-188,6-6 1,-2 1-1,-2 2 1,-6 3 187,4-6 0,-6 4 0,-5 5 0,4-9 0,-7 7 0,-10 13 0,-9 7 0,-11-4 0,-100 89 0,-15 31 0,-17 21 0,30-22 0,-6 6 0,-3 5 0,0 2 157,10-9 1,-2 2 0,-1 2 0,1 1-1,1 0-157,0 0 0,1 1 0,-1 0 0,3-1 0,2-1 0,-7 5 0,3 0 0,2-3 0,4-3 249,-6 6 1,5-3 0,3-4-250,-16 17 0,7-7 0,22-24 0,5-5 0,-18 21 0,40-43 0,37-34 2378,50-46-2378,4-5 0,10-12 0,-3 3 0,7-8 0,3-2-575,-8 7 1,3-2 0,2-3 0,0-1 574,-8 8 0,2-1 0,0-2 0,0 0 0,-1 1 0,15-16 0,1 1 0,-2 0 0,-3 3-181,-7 6 0,-2 2 0,-3 2 1,-2 2 180,7-10 0,-3 2 0,-6 6 0,5-7 0,-8 7 0,-17 17 0,-7 5 0,7-10 0,-38 36 2248,-71 67-2248,-12 18 0,-13 17 0,7-6 0,-6 7 0,-3 5-276,11-10 1,-3 4 0,0 1 0,1-1 275,3-2 0,1-1 0,2-1 0,1-1 0,-12 14 0,3-3 0,3-4 0,14-13 0,1-3 0,6-4 0,-8 7 0,6-6 0,12-12 0,5-6 0,0-1 0,26-26 0,54-63 0,29-34 0,-15 20 0,5-4 0,6-7-181,8-10 1,6-9 0,4-2 0,0 0 180,-14 17 0,1-1 0,1 0 0,-1 1 0,-2 2 0,11-12 0,-1 1 0,-2 2 0,-2 3-164,10-13 1,-2 4 0,-5 4 163,-15 16 0,-5 4 0,-3 3 0,5-9 0,-4 5 0,-9 9 0,-6 5 0,-11-4 0,-83 62 0,3 15 0,-9 11 0,-10 13 0,-8 12 0,-3 4 174,5-1 1,-3 4-1,-1 3 1,2 1-175,-2 3 0,1 1 0,1 2 0,0 0 0,-1 1 0,0 1 0,2-1 0,5-4 60,-3 4 1,4-3 0,6-5-61,-8 11 0,7-8 0,17-17 0,6-6 0,-5 6 0,29-29 0,66-74 0,32-36 0,-2 6 0,10-10-9,-18 17 0,8-7 0,3-3 0,-2 1 9,0 2 0,0 0 0,-1 1 0,0 1 0,-7 7 0,-1 1 0,0 1 0,-3 2 54,12-13 0,-3 2 0,-3 4-54,13-14 0,-9 8 0,-26 26 0,-6 6 0,20-23 0,-53 51 0,-92 87 0,23-15 0,-9 11 0,-5 4 25,3-2 0,-4 6 0,-3 1 1,2 1-26,-2 1 0,0 0 0,1 1 0,0-1 0,2-1 0,1 0 0,1-1 0,3-3-88,-9 7 1,4-3 0,2-3 87,-15 14 0,5-4 0,9-9 0,8-7 0,-3 1 0,42-40 0,50-48 0,19-21 0,15-13 0,5-5 0,9-7 0,5-5-107,1-1 0,6-4 0,2-2 0,3-2 107,-10 9 0,2-1 0,1-2 0,1 1 0,-2 1 0,-2 3 0,0 0 0,-1 1 0,0 0 0,-1 2 0,13-13 0,-1 1 0,-2 2 0,-3 3-59,8-8 0,-4 3 0,-5 3 59,-12 11 0,-4 3 0,-3 3 0,15-16 0,-8 8 0,5-8 0,-33 35 0,-42 41 2219,-47 56-2219,0 2 0,-6 11 0,2-2 0,-3 7 0,-1 2 63,-4 7 0,-1 3 0,1-1-63,2-1 0,1 0 0,2-3 0,-15 26 0,6-7 0,17-25 0,5-7 0,-19 33 0,28-42 0,19-31 0,19-30 0,32-40 240,0-3 0,7-7-240,19-23 0,5-7 0,10-11 0,2-3 0,-2 1 0,-2 1 0,-11 14 0,-4 3 0,-15 17 0,-4 4 0,27-38 0,-21 29 0,-20 26 0,-29 45 0,-49 77 0,5-7 0,-4 8 0,-5 8 0,-2 2 0,-1 6 0,1-3 0,8-12 0,3-6 0,11-20 0,2-4 0,-20 38 0,27-47 0,15-30 0,58-112 0,-13 31 0,5-9 0,3-7 0,5-9 0,0 1-257,-2 4 0,1 1 0,0-1 257,0-2 0,1 0 0,0 1 0,-4 5 0,0 0 0,-1 3 0,15-30 0,-3 6 0,-7 13 0,-5 6 0,-11 20 0,-4 6 0,4-18 0,-16 32 0,-6 16 0,-7 14 771,-3 8-771,-15 17 0,-5 6 0,-19 22 0,-2 3 0,1 0 0,14-13 0,4-4 0,13-15 0,0 1 0,5-7 0,21-17 0,-5 2 0,14-12 0,-13 11 0,-4 2 0,-2 1 0,-1 1 0,1-3 0,0-1 0,1 0 0,-2 0 0,-1 2 0,0-1 0,0 1 0,0 0 0,0 2 0,3-5 0,1 1 0,3-2 0,0-1 0,-3 3 0,1 0 0,-2 0 0,1 1 0,0 0 0,-1 1 0,0-1 0,-2 3 0,-1 0 0,-1 1 0,2 1 0,1-1 0,2-1 0,-1 2 0,-1 0 0,-3 1 0,-1 1 0,2-1 0,-1 1 0,1-1 0,1 1 0,-2-1 0,3-1 0,-1 0 0,-1 0 0,1 0 0,0 1 0,1-1 0,2 0 0,0 0 0,0 0 0,-2 1 0,-2 2 0,1-1 0,0 1 0,2 0 0,0-2 0,0 2 0,-2-1 0,-2 1 0,3 1 0,-3 0 0,3-1 0,-2 0 0,-1 1 0,-7 17 0,-2-5 0,-6 13 0,2-11 0,0 0 0,-1-1 0,-3 6 0,-3 2 0,-3 7 0,-7 6 0,-2 2 0,-2 4 0,2-3 0,-1 3 0,0 3 0,1-2 0,1 0 0,6-8 0,-4 3 0,10-14 0,-6 10 0,-2-1 0,8-9 0,-13 16 0,-1 5 0,9-14 0,-13 23 0,19-27 0,-1 3 0,3-4 0,5-11 0,3-5 0,3-3 0,20-16 0,9-8 0,23-20 0,1-5 0,-1-2 0,-4-3 0,-6 1 0,-4 0 0,-7 4 0,-6 6 0,-6 7 0,-3 4 0,-3 3 0,-1 3 0,0 0 0,0 2 0,0 3 0,-2 0 0,-1 2 0,-1 1 0,0 2 0,0 3 0,-2 3 0,-1 0 0,0 1 0,1 1 0,1-1 0,-1 1 0,-1 1 0,1 1 0,1-2 0,-2 1 0,2-2 0,-3 2 0,2-1 0,0 1 0,0 0 0,1 0 0,-1 1 0,-16 16 0,-4 6 0,-22 20 0,-4 6 0,-6 7 0,-1 4 0,4-4 0,3-1 0,2-4 0,3-3 0,3-4 0,1 3 0,-2 4 0,-3 6 0,-4 8 0,0-2 0,3-1 0,-4 6 0,-1 5 0,-3 5 0,-6 8 0,0 4 0,-6 12 0,-2 4 0,1 3 0,2-1 0,5-4 0,0 5 0,3-4 0,4-6 0,5-9 0,9-20 0,7-16 0,9-20 0,7-14 0,4-9 0,38-36 0,10-16 0,1-2 0,4-7 0,7-10 0,1-4 0,2-7 0,1-3 0,0-1 0,-2-3 0,0-4 0,-1-1 0,-3-1 0,0-1 0,-2 2 0,-1 2 0,-5 7 0,-2 3 0,-8 15 0,-2 3 0,26-35 0,-5 15 0,-10 14 0,-11 20 0,0 0 0,-6 7 0,3-3 0,-10 9 0,-8 11 0,-6 6 0,-4 6 0,0 1 0,-21 31 0,-13 17 0,-37 58 0,21-33 0,-4 7 0,-8 15 0,-2 6 0,15-23 0,0 2 0,1 1 0,1-2 0,1 0 0,1 2 0,0 0 0,0 1 0,2 1 0,-1 1 0,2 1 0,1-1 0,1 0 0,2-1 0,1 0 0,0 1 0,2 0 0,1-2 0,-8 23 0,4-5 0,8-17 0,3-6 0,-13 42 0,14-39 0,7-22 0,9-26 0,4-15 0,1-10 0,12-17 0,19-38 0,25-42 0,-16 25 0,4-9 0,9-18 0,2-7 0,-15 28 0,1-3 0,-1 0-147,1-1 0,-1-1 0,0 1 147,-3 2 0,0 1 0,-3 0 0,12-29 0,-4 2 0,-6 10 0,-4 3 0,-4 10 0,-3 3 0,-5 13 0,-2 3 0,7-34 0,-7 23 0,-4 9 441,-4 15-441,-2 8 0,-1 7 0,-1 6 0,-1 5 0,1 2 0,1 1 0,1-3 0,2-4 0,3-4 0,2-3 0,1-2 0,0 2 0,-1-1 0,-4 13 0,2-10 0,-8 23 0,5-14 0,-4 12 0,0-4 0,0 0 0,-1 4 0,0 3 0,1-4 0,0-1 0,0 0 0,1-4 0,0-1 0,2-1 0,-1 0 0,1 3 0,-3 5 0,0 0 0,-2 3 0,-1 3 0,1 0 0,0-1 0,1-1 0,1-1 0,0-1 0,-1 0 0,0 0 0,-2 3 0,-1 0 0,12 10 0,-1 6 0,14 13 0,-3 8 0,2 6 0,-1 2 0,-3 1 0,-2 0 0,-2 1 0,0 3 0,-1 2 0,0 1 0,-3 0 0,-2-3 0,-2 0 0,-1-4 0,0-2 0,-3-1 0,0-1 0,-2 3 0,-1 3 0,-1 3 0,-1 2 0,1 6 0,2 1 0,1 8 0,5 25 0,-3-23 0,5 44 0,-1-15 0,-3-23 0,1 21 0,-6-46 0,0 8 0,-6-22 0,-11-34 0,-13-40 0,-9-18 0,-15-44 0,24 38 0,1-4 0,0-9 0,3-1 0,1 0 0,5 3 0,-2-44 0,11 37 0,5 33 0,1 19 0,1 19 0,-4 24 0,-16 44 0,1 1 0,-5 10 0,-15 35 0,-6 10 0,8-19 0,-3 5 0,-1-1-140,1-2 0,-1-1 0,1-1 140,2-9 0,1-1 0,1-5 0,-9 16 0,3-10 0,-16 26 0,17-28 0,20-40 0,17-35 0,22-41 420,35-61-420,-11 26 0,5-6 0,11-21 0,3-2 0,0 1 0,0 3 0,-9 12 0,-3 5 0,-8 13 0,-5 7 0,8-12 0,-19 29 0,-41 56 0,-24 29 0,-12 19 0,-6 6 0,-9 10 0,-4 4-563,5-4 1,-5 3-1,-2 3 1,0 1 562,8-10 0,-2 2 0,0 0 0,0 0 0,2-2 0,-10 10 0,2-1 0,2-2 0,2-3-117,-9 9 1,5-4-1,3-4 117,-13 16 0,10-9 0,26-28 0,5-6 0,-22 27 0,37-44 0,36-44 2207,58-72-2207,6-8 0,10-14 0,-17 21 0,4-6 0,1-1-99,6-7 0,1-3 1,-2 3 98,-6 5 0,-1 3 0,-4 4 0,9-15 0,-4 6 0,-9 7 0,-7 10 0,-5 3 0,-59 64 0,-53 74 0,-19 39 0,22-35 0,-5 6 0,4-2 0,-9 10 0,0 2 0,8-11 0,-3 7 0,0 0 0,-9 10 0,-7 10 0,7-8 344,6-5 1,5-5-345,-2 1 0,6-7 0,-5 6 0,52-67 0</inkml:trace>
</inkml:ink>
</file>

<file path=ppt/ink/ink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16.338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2765 24575,'5'-35'0,"2"2"0,4 7 0,3-1 0,2-2 0,2 0 0,1-1 0,0 4 0,-2 3 0,-3 3 0,-1 2 0,-3 3 0,1 0 0,-1 1 0,1 0 0,1 0 0,-2 1 0,0 1 0,-1 0 0,-1 1 0,1 1 0,-1-1 0,0-1 0,1 0 0,-2 1 0,1-1 0,1 1 0,-1-2 0,2 0 0,-1 1 0,0 0 0,-1 2 0,0-1 0,0 1 0,1 0 0,0-1 0,-2 2 0,0 1 0,-2 3 0,-1 1 0,2-3 0,-2 3 0,4-6 0,1 3 0,1-2 0,-1 0 0,-3 4 0,0-1 0,-2 2 0,3-3 0,-2 1 0,1-1 0,-1 3 0,0 0 0,1-1 0,0-1 0,0 0 0,0 2 0,-1 0 0,1-1 0,0 0 0,1-1 0,0-2 0,-1 2 0,1-1 0,-1 2 0,0-1 0,2 0 0,2-2 0,0 0 0,0 0 0,-1 0 0,-1 2 0,0 0 0,1-1 0,1-1 0,3-2 0,0 0 0,0 0 0,0-1 0,1 1 0,-1-1 0,1-1 0,1-1 0,0 0 0,2-3 0,1-2 0,2-3 0,3-4 0,1-2 0,1-1 0,0-1 0,-2 1 0,-1-1 0,2-2 0,-1 2 0,3-5 0,-9 11 0,8-10 0,-7 10 0,4-5 0,-2 4 0,-1 3 0,0 1 0,2-1 0,4-2 0,1 1 0,3-3 0,0 2 0,-3 1 0,-3 5 0,-6 4 0,-3 3 0,-1 0 0,-2 2 0,-1 2 0,-4 2 0,-1 2 0,2-3 0,2 0 0,3-2 0,0-2 0,2 0 0,0-1 0,3-1 0,3-4 0,2-1 0,4-5 0,2-2 0,2-2 0,0-1 0,-1-1 0,1 0 0,-1 1 0,3-1 0,-1 2 0,1 1 0,0 1 0,-2 3 0,-1 0 0,1 0 0,0 0 0,2-2 0,2-1 0,-1-1 0,0 0 0,-1 1 0,-4 0 0,-2 1 0,-1-1 0,-2 3 0,0-1 0,1-1 0,-1 1 0,7-5 0,1 0 0,1 2 0,5-2 0,-1 5 0,1 0 0,0-2 0,-2-1 0,-3 0 0,0-2 0,3 1 0,2 4 0,3 0 0,-1 4 0,-3 3 0,-5 0 0,-7 4 0,4 0 0,-2 1 0,-1 1 0,-5 1 0,-10 2 0,-5 0 0,-2-1 0</inkml:trace>
</inkml:ink>
</file>

<file path=ppt/ink/ink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16.339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2994 1 24575,'-17'4'0,"3"-1"0,13-2 0,-2 3 0,-5 1 0,4 1 0,-3-1 0,3-1 0,0-1 0,-2 2 0,0-2 0,1 1 0,-2-1 0,2 3 0,0-2 0,0 2 0,0-1 0,1-1 0,-1 2 0,-1-1 0,1 0 0,-1 0 0,2 0 0,-1 1 0,1-1 0,-2 1 0,1-1 0,0 0 0,0-1 0,1 2 0,-1-3 0,-1 3 0,-2-2 0,-2 1 0,0 2 0,1-1 0,1 0 0,4-3 0,-1 1 0,-2 0 0,0 0 0,-2 2 0,4-1 0,1-1 0,-1 1 0,0-1 0,-1 2 0,-2 0 0,-1 1 0,0 1 0,3-1 0,1-1 0,2-2 0,-2 3 0,0-3 0,-2 3 0,4-3 0,-1 0 0,-2 3 0,1-2 0,-4 3 0,2-2 0,0 1 0,0 0 0,2 0 0,1-1 0,0-2 0,-1 1 0,0-1 0,-4 3 0,3-2 0,0 2 0,0-2 0,2-1 0,-2 1 0,-2 1 0,-1 1 0,1 1 0,-1 1 0,1-1 0,-1 1 0,-1 0 0,-1 1 0,1 0 0,-2 0 0,0 0 0,-1 1 0,0 1 0,0 0 0,0-1 0,3-2 0,2-1 0,0-1 0,3-1 0,-2 0 0,-2 2 0,-1 3 0,-2 0 0,1-1 0,2-1 0,-1-1 0,1 1 0,-1-1 0,1 0 0,0 0 0,1 1 0,-2 0 0,-1 1 0,-3 2 0,-1-1 0,-1 0 0,-1 0 0,1 1 0,-3 0 0,1 2 0,1-1 0,2-1 0,1-1 0,0 0 0,-2 2 0,3-1 0,-3 0 0,0 3 0,-1-1 0,-4 5 0,8-7 0,-3 4 0,5-6 0,-2 2 0,-3 4 0,-3-1 0,0 3 0,-1 0 0,3-3 0,0 1 0,1-2 0,-1 2 0,-3 2 0,-3 2 0,-3 3 0,0-1 0,-1 1 0,-1-1 0,1-1 0,0 0 0,2-2 0,3-1 0,-4 2 0,11-9 0,-7 5 0,9-5 0,-6 3 0,-2 2 0,-1 1 0,-2 1 0,4-3 0,3-3 0,-3 3 0,-7 5 0,-6 4 0,0 1 0,4-4 0,7-5 0,3-2 0,1 0 0,1-1 0,-2 2 0,-2 0 0,-1 3 0,0 1 0,1 0 0,0 0 0,2-1 0,1 0 0,2-3 0,3-2 0,3-2 0,1-1 0,1-1 0,1 1 0,0 0 0,-1-1 0,-1 1 0,0 1 0,-1 2 0,-2 3 0,-1 1 0,-5 5 0,7-9 0,-6 9 0,5-7 0,-3 4 0,-1 0 0,4-4 0,2-2 0,1-3 0,2-2 0,0 1 0,1 0 0,-1 1 0,-1 1 0,0 1 0,-2 1 0,0 2 0,-1 0 0,1 0 0,-1 2 0,-1 0 0,0 3 0,-2 3 0,-1 0 0,2 2 0,-2 3 0,-1 0 0,-1 3 0,-3 4 0,0 2 0,-1 3 0,4-8 0,2-6 0,-8 17 0,-8 11 0,-11 16 0,-6 6 0,4-13 0,-3-2 0,3-3 0,6-9-820,8-11 1,15-18 0,7-10 0</inkml:trace>
</inkml:ink>
</file>

<file path=ppt/ink/ink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16.340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1810 1 24575,'-18'14'0,"2"-2"0,8-3 0,3-4 0,-1 1 0,1-2 0,-2 2 0,0 1 0,1-1 0,1 0 0,1-1 0,-1 1 0,-1-1 0,-1 0 0,1 0 0,1 0 0,1-1 0,-2 2 0,2-3 0,-3 4 0,2-3 0,-1 2 0,1 0 0,1-1 0,1-1 0,-3 2 0,-1-1 0,-2 2 0,3-2 0,1-2 0,-2 3 0,2-2 0,-4 3 0,0-1 0,-1 2 0,1-2 0,1 0 0,2-1 0,0-1 0,1 1 0,-3 1 0,2-2 0,-3 2 0,6-3 0,-2 1 0,-2 1 0,2 0 0,-4 2 0,5-3 0,0 1 0,-1 1 0,-1-1 0,-1 3 0,3-5 0,0 2 0,-1-1 0,-1 0 0,0 2 0,1-2 0,0 0 0,1 1 0,-1 1 0,-1-1 0,0 1 0,-1 0 0,1 0 0,2-1 0,0 0 0,0 0 0,0 0 0,0 0 0,-1 0 0,1-1 0,-1 1 0,1-1 0,-1 1 0,0 1 0,1-1 0,0 1 0,0-1 0,0 0 0,-2 1 0,1 1 0,0-1 0,1-1 0,0 0 0,-1 0 0,-1 2 0,-1 2 0,0-1 0,3-1 0,0-2 0,-1 0 0,0 0 0,-2 0 0,1 0 0,2 1 0,-1-1 0,1 0 0,-2 3 0,-1-2 0,1 1 0,1-1 0,1-2 0,0 2 0,0-1 0,0 1 0,-1-1 0,2 0 0,-2 2 0,3-2 0,-3 2 0,1-4 0,0 2 0,-2 3 0,4-4 0,-2 3 0,1-2 0,-1 0 0,0 0 0,-1 0 0,1-1 0,1 2 0,0 0 0,0 1 0,-1-2 0,0-1 0,0 2 0,-1-1 0,2 1 0,-2-1 0,0 0 0,0 2 0,-1 0 0,1-1 0,1-1 0,-1 0 0,-1 1 0,-1 1 0,0 1 0,2-2 0,0 0 0,1-1 0,-1 0 0,0 0 0,-2 1 0,3-2 0,-1 0 0,1 2 0,0-2 0,-2 2 0,0-1 0,0 0 0,2-2 0,-2 4 0,4-4 0,-3 3 0,0-1 0,-2 0 0,3-1 0,-2 1 0,2-2 0,-2 2 0,0 0 0,0 1 0,1 0 0,1-2 0,-2 1 0,2-1 0,-2 1 0,1-1 0,1 0 0,-1 2 0,0-1 0,-1 2 0,3-4 0,-3 2 0,2-1 0,-4 1 0,2 1 0,0-1 0,2-1 0,0 1 0,0-1 0,-2 2 0,1-2 0,0 1 0,1-1 0,-2 3 0,1-3 0,0 2 0,0-2 0,0 0 0,-1 3 0,2-4 0,-2 4 0,2-3 0,-1 1 0,-1 1 0,-1 0 0,-1 1 0,0 0 0,1 0 0,3-2 0,1-1 0,-2 2 0,1-1 0,-1 0 0,1 0 0,0 1 0,1-2 0,-2 4 0,2-4 0,-2 2 0,0 1 0,2-4 0,-2 5 0,2-5 0,-2 2 0,1 1 0,0-1 0,0 0 0,0 0 0,0-1 0,-2 3 0,1-3 0,-1 3 0,3-3 0,-1 0 0,-1 3 0,2-2 0,-2 0 0,1 1 0,1-2 0,-2 2 0,1-1 0,0 0 0,-1 1 0,0-2 0,-1 2 0,0 1 0,2-1 0,0 2 0,0-2 0,1-3 0,-2 3 0,1 0 0,0 0 0,0 0 0,0-2 0,-1 2 0,0-1 0,-2 1 0,2 0 0,-1-1 0,0 1 0,2 0 0,-1-1 0,-1 1 0,1 0 0,-1 1 0,1-2 0,1 1 0,0-1 0,-1-1 0,-1 2 0,0 0 0,0-1 0,1 1 0,1-2 0,-1 2 0,1-2 0,-2 2 0,3-2 0,-3 2 0,0 0 0,-1 0 0,-1 1 0,2-1 0,1 0 0,1-2 0,-1 2 0,-2 1 0,0 0 0,2-1 0,1-1 0,0 0 0,-1 0 0,1 0 0,-2 0 0,2 0 0,0 0 0,-1 1 0,1 0 0,-1-1 0,1 0 0,1-1 0,-1 2 0,0 0 0,0 0 0,-1-1 0,1 2 0,-1-1 0,0 1 0,1-2 0,0 0 0,0 2 0,-1-1 0,-2 2 0,2-1 0,0 0 0,1-1 0,1-1 0,-1 2 0,-1-3 0,-1 3 0,1-2 0,-1 2 0,2-1 0,1-1 0,-1 2 0,-2 1 0,-1 1 0,-1 2 0,0-1 0,1-1 0,-1 1 0,1 0 0,-1-1 0,0 2 0,0 0 0,-1-1 0,0 0 0,1 1 0,0 1 0,1 1 0,0-1 0,-1 3 0,-3 3 0,-1 2 0,0-1 0,7-9 0,1-5 0</inkml:trace>
</inkml:ink>
</file>

<file path=ppt/ink/ink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16.341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1 24575,'0'0'0</inkml:trace>
</inkml:ink>
</file>

<file path=ppt/ink/ink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16.342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 1 24575,'0'0'0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9:02.346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0 24575,'10'12'0,"-1"-3"0,-3 0 0,0-3 0,-1-1 0,-2-1 0,-1 1 0,-1-3 0,2 1 0,-1-2 0,-1 1 0,3 1 0,0 1 0,1-3 0,0 1 0,-1 1 0,-2-3 0,-1 1 0,1 0 0,0 2 0,2 1 0,0-2 0,-1 2 0,1-2 0,0 2 0,-2-2 0,3 2 0,-1 0 0,-2-2 0,3 2 0,-3-1 0,0-1 0,1 1 0,0-1 0,-1 2 0,1-2 0,0 2 0,0-1 0,-1-1 0,1-1 0,-1 2 0,1-1 0,0 2 0,2 0 0,0-2 0,1 3 0,0 0 0,-1 0 0,0 0 0,0-1 0,-2 0 0,2-1 0,0 1 0,0 0 0,0-2 0,-2 3 0,2-1 0,2 0 0,-3-1 0,3 1 0,-1 0 0,-1 0 0,1-1 0,-2 1 0,0 0 0,1-1 0,-1 1 0,0 0 0,0-2 0,1 3 0,-1-2 0,-2-1 0,3 2 0,-2-1 0,0 0 0,2 1 0,-2 0 0,1-1 0,0 1 0,1 2 0,2-1 0,1 2 0,1 0 0,-4-2 0,5 4 0,-4-4 0,3 2 0,0 1 0,-3-3 0,0 1 0,-1-1 0,1 0 0,0 0 0,-2 0 0,1 0 0,0-2 0,0 1 0,-1 0 0,0 1 0,1 0 0,-1-3 0,3 3 0,-2-1 0,1 1 0,-1-1 0,0-2 0,0 3 0,0-1 0,-1-3 0,-1 2 0,-2-2 0,1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15.443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1 200 24575,'6'-6'0,"0"1"0,-4 2 0,-1 2 0,-2-4 0,1 0 0,0-1 0,1 1 0,0 3 0,0-1 0,1 1 0,-1-1 0,1 1 0,1-1 0,-1-3 0,0 1 0,0 2 0,-1 0 0,1 2 0,0-2 0,-2 2 0,4-3 0,-2-1 0,3 0 0,0-1 0,-1 2 0,1 0 0,-3 2 0,1-1 0,1 1 0,-3 1 0,3-1 0,-1-1 0,0 0 0,2 0 0,-3-1 0,1 3 0,-2-2 0,1 2 0,1 0 0,-1-1 0,2-1 0,1 1 0,-1-1 0,1 1 0,-3 1 0,2 0 0,-1 0 0,0 1 0,1-3 0,0 2 0,-1 0 0,0-1 0,2 0 0,-3 1 0,1 0 0,-1 1 0,2-3 0,-1 1 0,2 0 0,-2 0 0,1 1 0,-1 1 0,0-2 0,-2 2 0,2-1 0,1-1 0,-1 2 0,4-2 0,-2 0 0,-4 1 0,3 1 0,-2 0 0,2-2 0,-2 1 0,2 0 0,0 0 0,-1 1 0,1 0 0,-1-2 0,-1 1 0,3 0 0,-1 0 0,1-1 0,-1 2 0,-1 0 0,0-1 0,1 0 0,-2 1 0,2 0 0,-1 0 0,1 0 0,0-1 0,0-1 0,3 1 0,-3 1 0,3 0 0,-3 0 0,1 0 0,-1 0 0,-1-1 0,-1 0 0,3 1 0,0-2 0,1 2 0,0 0 0,2 0 0,0 0 0,-2-1 0,3 0 0,-1 1 0,-2 0 0,3 0 0,-7 0 0</inkml:trace>
</inkml:ink>
</file>

<file path=ppt/ink/ink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16.343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0 24575,'0'0'0</inkml:trace>
</inkml:ink>
</file>

<file path=ppt/ink/ink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16.344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 1 24575,'0'0'0</inkml:trace>
</inkml:ink>
</file>

<file path=ppt/ink/ink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16.345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 1 24575,'0'0'0</inkml:trace>
</inkml:ink>
</file>

<file path=ppt/ink/ink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16.374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15 440 24575,'-2'8'0,"-5"25"0,4-16 0,1-6 0</inkml:trace>
</inkml:ink>
</file>

<file path=ppt/ink/ink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19.203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2554 1 24575,'-24'6'0,"8"-3"0,2 3 0,8-2 0,-3 2 0,-1-1 0,-2 1 0,-2-1 0,1 1 0,3-1 0,2 0 0,2-1 0,1-1 0,-1 1 0,1-1 0,-1 1 0,0-1 0,0 1 0,1 0 0,-1 0 0,2-1 0,-2 2 0,0 0 0,0-1 0,-1 1 0,4-1 0,-2 0 0,0 1 0,-2 0 0,0-1 0,0 0 0,2 1 0,0-1 0,0 1 0,-1-1 0,-3 2 0,0 0 0,0 1 0,3-2 0,2-1 0,-2 2 0,2-3 0,-3 3 0,2-2 0,0 0 0,0 1 0,-2 0 0,1 0 0,-3 1 0,3-2 0,2 1 0,-1-1 0,0 0 0,-1 0 0,0 0 0,0 1 0,0-1 0,1-1 0,-2 2 0,-1-1 0,-4 2 0,2-1 0,1 0 0,2-1 0,2-2 0,-1 3 0,2-3 0,-3 3 0,1 0 0,-1-1 0,-1 2 0,0-1 0,0 0 0,1 0 0,3-1 0,-2 0 0,0 2 0,1-2 0,-2 1 0,3-2 0,-1 1 0,-3 2 0,1-2 0,-3 4 0,6-5 0,-1 2 0,-1-1 0,0 0 0,-1 1 0,1 0 0,1-2 0,1 2 0,-2-2 0,0 1 0,-1 0 0,2 1 0,0-1 0,0 0 0,0 0 0,-1 0 0,-1 1 0,2 0 0,0-1 0,-1 1 0,1-1 0,-4 1 0,2 0 0,1-1 0,0 1 0,2-1 0,-3 2 0,2-2 0,-4 2 0,3-2 0,1 0 0,-1 0 0,2 0 0,-3 1 0,2-1 0,0 1 0,-1 0 0,2-2 0,-3 4 0,1-4 0,-1 3 0,1-2 0,2-1 0,-1 3 0,0-1 0,-2 2 0,2-3 0,0 0 0,-1 1 0,1-2 0,-3 3 0,0 0 0,-2 1 0,0 1 0,2-1 0,1-1 0,2-1 0,-1 0 0,-1 0 0,0-1 0,-1 0 0,2-1 0,1 0 0,-1 1 0,2 0 0,-3 1 0,0 0 0,1 0 0,1-1 0,0-1 0,0 2 0,-1-1 0,0 1 0,2-1 0,-2 1 0,2 0 0,-2 0 0,1 0 0,0-1 0,1 0 0,-1 1 0,1-1 0,-2 1 0,0 0 0,1-1 0,1 0 0,-1 1 0,0 0 0,-2 1 0,0-1 0,1 1 0,1-2 0,0 0 0,1 1 0,-2 0 0,0 1 0,2-3 0,-2 3 0,1-2 0,-1 1 0,0-1 0,2 0 0,-2 0 0,1 0 0,-2 2 0,1-2 0,1 0 0,0 1 0,0-2 0,0 2 0,-1 0 0,-1-1 0,1 1 0,0-1 0,2-1 0,-2 1 0,1-1 0,-2 2 0,0-1 0,1 1 0,1 0 0,1-2 0,-4 3 0,2-1 0,-3 1 0,4-2 0,1 0 0,-1 1 0,1 0 0,-1 0 0,1 0 0,-1-1 0,1 0 0,-2 1 0,1 0 0,-1-1 0,2 2 0,-1-2 0,-2 3 0,-1 0 0,0 0 0,2 0 0,3-3 0,-1 0 0,-2 2 0,-1 1 0,0-2 0,1 0 0,2-2 0,-1 0 0,-2 1 0,-2 2 0,-2 2 0,0 1 0,1-1 0,5-3 0,2-1 0,-3 1 0,0-1 0,-3 3 0,0-1 0,1-1 0,2 1 0,2-1 0,-1 1 0,0-2 0,-3 2 0,1 0 0,-1 0 0,0 0 0,2-1 0,2 0 0,-1-1 0,-1 1 0,0 0 0,-1 0 0,1 1 0,-1 2 0,-1 0 0,1-1 0,1-1 0,0-1 0,1 1 0,0-1 0,0 1 0,1-2 0,0 1 0,-2 1 0,1-1 0,-2 2 0,3-2 0,-4 3 0,2-3 0,1 1 0,-1 1 0,4-4 0,-8 6 0,1 0 0,-6 4 0,1 0 0,1-2 0,2-2 0,3-2 0,-1 0 0,0 0 0,0 0 0,-1 1 0,3-2 0,-1 0 0,2-1 0,2-1 0,-2 0 0,1 0 0,-2 2 0,0 0 0,0 0 0,-1 1 0,0-1 0,0 1 0,0 0 0,0 0 0,-1 0 0,2-1 0,2-1 0,1-1 0,-2 3 0,1-2 0,-3 4 0,1-2 0,1 1 0,0-1 0,2-1 0,0-1 0,-1 0 0,-2 2 0,-1 1 0,-1 2 0,0 0 0,-1-1 0,0 1 0,-1 0 0,0 1 0,1-2 0,2-2 0,3-1 0,-1-2 0,0 3 0,-2 1 0,-1-1 0,2 0 0,1-1 0,-1 1 0,3-2 0,-1 2 0,1-3 0,2 1 0,-4 3 0,2-3 0,-2 1 0,2-1 0,0 0 0,-1 2 0,-3 2 0,2-2 0,-3 3 0,3-4 0,-1 1 0,3-1 0,1-1 0,-2 1 0,0 0 0,-3 3 0,2-1 0,1 0 0,1-2 0,2-2 0,-3 3 0,0 0 0,-3 3 0,1-1 0,0 1 0,0-1 0,-1 1 0,0 0 0,1-1 0,0 0 0,-1-1 0,-1 1 0,-1 1 0,0 1 0,-1 1 0,0 0 0,0-1 0,1-1 0,0 2 0,0 2 0,-1 2 0,-3 5 0,-2 2 0,1 0 0,1-3 0,5-5 0,4-8 0,3-3 0</inkml:trace>
</inkml:ink>
</file>

<file path=ppt/ink/ink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19.228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15 440 24575,'-2'7'0,"-5"27"0,4-17 0,1-5 0</inkml:trace>
</inkml:ink>
</file>

<file path=ppt/ink/ink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19.229"/>
    </inkml:context>
    <inkml:brush xml:id="br0">
      <inkml:brushProperty name="width" value="0.1" units="cm"/>
      <inkml:brushProperty name="height" value="0.1" units="cm"/>
      <inkml:brushProperty name="color" value="#050819"/>
    </inkml:brush>
  </inkml:definitions>
  <inkml:trace contextRef="#ctx0" brushRef="#br0">0 153 24575,'0'-9'0,"0"0"0,1 8 0,0 0 0,-1-3 0,3 2 0,1-2 0,-3 1 0,1 2 0,0-1 0,1 0 0,1 0 0,0 1 0,-3-2 0,2 3 0,-1-1 0,1 0 0,-1-3 0,3 3 0,-2-2 0,0 2 0,-2 0 0,2-1 0,2-1 0,2-2 0,0 1 0,-1 0 0,-2 2 0,-2 1 0,2-1 0,-3 0 0,4-2 0,0 0 0,-1 1 0,1-1 0,-2 3 0,1-2 0,-1 2 0,0 0 0,1-2 0,-1 1 0,0 1 0,-1-1 0,1 1 0,0-1 0,0 2 0,0-3 0,2 2 0,-3 0 0,2 1 0,-1-2 0,0 0 0,2-1 0,2 0 0,1 1 0,0-1 0,-2 1 0,-2 1 0,1 0 0,0-2 0,-2 3 0,2-2 0,-1 2 0,0-1 0,-3-1 0,5 2 0,-2-1 0,2 0 0,0 1 0,-1 0 0,-1-1 0,0 1 0,1-2 0,2 2 0,2 0 0,0-1 0,-1 0 0,-1 1 0,-2 0 0,-1 0 0,0 0 0,0 0 0,3 0 0,0 0 0,-1 0 0,-1 0 0,-3 0 0,3 0 0,0 0 0,0 0 0,0 0 0,0 2 0,-1-2 0,1 3 0,-1-2 0,-2 0 0,2 1 0,-2-1 0,1 0 0,0 0 0,1 1 0,1 0 0,0 1 0,-1-2 0,-2 0 0,1 2 0,-2-3 0,3 3 0,0-1 0,-1-1 0,1 3 0,-1-4 0,-1 3 0,0-1 0,1 0 0,1 2 0,-1-2 0,1 1 0,0-1 0,-2 1 0,1-2 0,-2 1 0,2 0 0,-1 1 0,3 0 0,-1-1 0,-2 1 0,0-2 0,0 3 0,-1-4 0,3 4 0,-2-2 0,0 1 0,1 0 0,0 0 0,-1 0 0,0 0 0,0-1 0,1 1 0,-2-1 0,3 2 0,-3 0 0,3 0 0,-3-2 0,3 3 0,-2-2 0,-1 0 0,1-1 0,-1 0 0,0 2 0,1-2 0,1 2 0,-1 1 0,1-4 0,-2 3 0,0-2 0,2 1 0,-2-2 0,0 2 0,2-1 0,-1 2 0,2 0 0,0-1 0,0 2 0,-3 0 0,1-1 0,0-2 0,-1 2 0,0-3 0,1 2 0,0-2 0,0 3 0,1 0 0,-2-1 0,1 1 0,0-1 0,-1 0 0,-1-2 0,1 3 0,0-1 0,1 0 0,-1-1 0,-1 1 0,1-1 0</inkml:trace>
</inkml:ink>
</file>

<file path=ppt/ink/ink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19.230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1 200 24575,'6'-6'0,"0"1"0,-4 2 0,-1 2 0,-2-4 0,1 0 0,0-1 0,1 1 0,0 3 0,0-1 0,1 1 0,-1-1 0,1 1 0,1-1 0,-1-3 0,0 1 0,0 2 0,-1 0 0,1 2 0,0-2 0,-2 2 0,4-3 0,-2-1 0,3 0 0,0-1 0,-1 2 0,1 0 0,-3 2 0,1-1 0,1 1 0,-3 1 0,3-1 0,-1-1 0,0 0 0,2 0 0,-3-1 0,1 3 0,-2-2 0,1 2 0,1 0 0,-1-1 0,2-1 0,1 1 0,-1-1 0,1 1 0,-3 1 0,2 0 0,-1 0 0,0 1 0,1-3 0,0 2 0,-1 0 0,0-1 0,2 0 0,-3 1 0,1 0 0,-1 1 0,2-3 0,-1 1 0,2 0 0,-2 0 0,1 1 0,-1 1 0,0-2 0,-2 2 0,2-1 0,1-1 0,-1 2 0,4-2 0,-2 0 0,-4 1 0,3 1 0,-2 0 0,2-2 0,-2 1 0,2 0 0,0 0 0,-1 1 0,1 0 0,-1-2 0,-1 1 0,3 0 0,-1 0 0,1-1 0,-1 2 0,-1 0 0,0-1 0,1 0 0,-2 1 0,2 0 0,-1 0 0,1 0 0,0-1 0,0-1 0,3 1 0,-3 1 0,3 0 0,-3 0 0,1 0 0,-1 0 0,-1-1 0,-1 0 0,3 1 0,0-2 0,1 2 0,0 0 0,2 0 0,0 0 0,-2-1 0,3 0 0,-1 1 0,-2 0 0,3 0 0,-7 0 0</inkml:trace>
</inkml:ink>
</file>

<file path=ppt/ink/ink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19.231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0 139 24575,'5'-4'0,"0"0"0,-4 2 0,0 2 0,2-3 0,-1 1 0,1-2 0,-1 2 0,0 0 0,0 0 0,1 1 0,0 0 0,1-2 0,-1 2 0,-1 0 0,-1-2 0,4 2 0,-2-2 0,2 0 0,0-1 0,-2 1 0,4 0 0,-5 3 0,1-3 0,-1 3 0,1-2 0,-1 0 0,2 1 0,-3-1 0,1 2 0,1-3 0,-1 1 0,2 1 0,1-3 0,-2 3 0,-1-1 0,-1 1 0,2-1 0,1 0 0,-1-1 0,2 1 0,0-1 0,0 0 0,0 1 0,-1 0 0,0 2 0,-3-2 0,3 1 0,-3-1 0,5 0 0,-3 1 0,-1-1 0,-1 1 0,3-1 0,-1 0 0,0 0 0</inkml:trace>
</inkml:ink>
</file>

<file path=ppt/ink/ink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19.232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65 24575,'14'-5'0,"-3"2"0,-5 1 0,-2 2 0,-2-2 0,2 2 0,-3-1 0,4-1 0,-2 0 0,0-1 0,1 3 0,-1-3 0,-2 2 0,1-1 0,2 2 0,-1-3 0,-1 2 0,-11 1 0,6 0 0,-7 0 0,5 1 0,0 0 0,4 1 0,9-2 0,-2-2 0,6 0 0,-6 1 0,0-1 0,-1 1 0,0 0 0,0 0 0,-3-1 0,3 0 0,-2 2 0,1-1 0,-2 1 0,1 0 0,0 0 0,0 0 0,-1-2 0,2 1 0,-1 0 0,2 0 0,-3 1 0,0-2 0,1 2 0,1-1 0,1 1 0,1 0 0,0 0 0,0 0 0,-1 0 0,0 0 0,-1 0 0,-2 0 0,3 0 0,-1 0 0,1 0 0,-1 0 0,0 1 0,1 1 0,-2-2 0,1 1 0,4 1 0,-5 0 0,2-1 0,-1 0 0,0 0 0,-1 1 0,2-1 0,-1 0 0,-1 2 0,0-3 0,0 1 0,1 0 0,-2 2 0,2-2 0,1 3 0,-2-3 0,2 2 0,-1-1 0,0 0 0,0 1 0,2 0 0,-1 1 0,0-1 0,0 0 0,-2 0 0,1-2 0,0 3 0,-2-3 0,1 2 0,1-1 0,-2 1 0,1-2 0,-1 1 0,2 1 0,0-1 0,-2 1 0,3-2 0,-3 1 0,1 1 0,-1-2 0,1 2 0,-1-1 0,3 2 0,-2-2 0,1 1 0,-3 1 0,1-2 0,1 2 0,1-2 0,-2 2 0,2-2 0,-2 1 0,2 1 0,-2-2 0,1 3 0,-2-2 0,2-1 0,-1 1 0,1-1 0,-1-1 0,2 3 0,-3-3 0,3 2 0,-2-2 0,0 2 0,-7-11 0,2 6 0,-4-7 0,3 5 0,0 0 0,2 2 0,-2-2 0,3 3 0,-2 0 0,1-1 0,-2 1 0,2 0 0,-1 1 0,1-2 0,0-1 0,-1 2 0,1-2 0,9 3 0,-5 2 0,8 0 0,-5 2 0,-1-3 0,1 3 0,-3-3 0</inkml:trace>
  <inkml:trace contextRef="#ctx0" brushRef="#br0" timeOffset="1">420 140 24575,'3'2'0,"-1"-1"0,-1 0 0,2 2 0,-9-10 0</inkml:trace>
  <inkml:trace contextRef="#ctx0" brushRef="#br0" timeOffset="2">415 134 24575,'-4'-3'0,"3"0"0,0 3 0,-2-2 0,1 0 0,-2 0 0,2-1 0,1 1 0,-3 1 0,4-2 0,-1 2 0,-2-3 0,2 3 0,0-2 0</inkml:trace>
  <inkml:trace contextRef="#ctx0" brushRef="#br0" timeOffset="3">370 92 24575,'-1'-1'0,"-1"-2"0,-1 2 0,1 0 0,-1-2 0,0 1 0,0-1 0,-2 1 0,4-1 0,-2 1 0,1 2 0,1-1 0,-3-2 0,0 1 0,2-1 0,-3 1 0,0-1 0,1 1 0,1 0 0,0 0 0,0 1 0,0-1 0,-1 1 0,0-1 0,-1 1 0,0-2 0,0 1 0,0-1 0,-2 1 0,2-1 0,-4 1 0,0-1 0,1 1 0,0 2 0,1-2 0,2 2 0,0 0 0,1 0 0,-1-1 0,-2 0 0,0 0 0,0 1 0,2 0 0,0 0 0,1 0 0,-1 0 0,3 0 0,-3 0 0,-3 0 0,0 0 0,-1 0 0,2 0 0,0 0 0,4 0 0,-1 0 0,0 0 0,-1 0 0,-1 0 0,0 0 0,-2 0 0,3 0 0,0 0 0,3 0 0,-2 0 0,2 0 0,-2 0 0,1 0 0,1 0 0,9-2 0,-5 1 0,9-1 0,-5 0 0,1 0 0,1-1 0,1 2 0,-1 0 0,1 0 0,-1-1 0,-4 2 0,0-1 0,-1 1 0,2-1 0,-2 1 0,2 0 0,2 0 0,-2 0 0,-2 0 0,1 0 0,0 0 0,-2 0 0,3 0 0,-4 0 0,3 0 0,-1 1 0,2-1 0,-2 1 0,1-1 0,0 2 0,0-1 0,-2 0 0,3 0 0,-1 1 0,-2-1 0,2 0 0,0-1 0,-3 1 0,3-1 0,-1 3 0,1-2 0,0 2 0,0-2 0,-1 0 0,1 2 0,-1-3 0,-1 1 0,0 0 0,2 2 0,0-2 0,-2 0 0,1 2 0,1-2 0,-2 1 0,3 0 0,-2-1 0,0 0 0,-1 0 0,0 2 0,1-2 0,0 1 0,-1 0 0,0 0 0,0-1 0,0 1 0,1 0 0,-1 1 0,3-1 0,-4-1 0,3 1 0,-1 0 0,1 1 0,-1-2 0,0 1 0,0 1 0,-1-2 0,2 2 0,-3-2 0,3 0 0,-2 2 0,2-2 0,-3 1 0,2-1 0,-1 1 0</inkml:trace>
  <inkml:trace contextRef="#ctx0" brushRef="#br0" timeOffset="4">387 104 24575,'0'2'0,"1"-1"0,1 1 0,2 1 0,-1-1 0,-1 1 0,2-1 0,-3 1 0,1-2 0,1 3 0,-1-2 0,2 2 0</inkml:trace>
  <inkml:trace contextRef="#ctx0" brushRef="#br0" timeOffset="5">423 140 24575,'2'3'0,"-1"-1"0,1 0 0,1 0 0,-3-1 0,4 2 0,-3-2 0,3 3 0,-3-3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15.444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0 139 24575,'5'-4'0,"0"0"0,-4 2 0,0 2 0,2-3 0,-1 1 0,1-2 0,-1 2 0,0 0 0,0 0 0,1 1 0,0 0 0,1-2 0,-1 2 0,-1 0 0,-1-2 0,4 2 0,-2-2 0,2 0 0,0-1 0,-2 1 0,4 0 0,-5 3 0,1-3 0,-1 3 0,1-2 0,-1 0 0,2 1 0,-3-1 0,1 2 0,1-3 0,-1 1 0,2 1 0,1-3 0,-2 3 0,-1-1 0,-1 1 0,2-1 0,1 0 0,-1-1 0,2 1 0,0-1 0,0 0 0,0 1 0,-1 0 0,0 2 0,-3-2 0,3 1 0,-3-1 0,5 0 0,-3 1 0,-1-1 0,-1 1 0,3-1 0,-1 0 0,0 0 0</inkml:trace>
</inkml:ink>
</file>

<file path=ppt/ink/ink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19.238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307 186 24575,'-11'-6'0,"2"0"0,5 1 0,1 1 0,1 3 0,0 1 0,1-4 0,-2 3 0,1-3 0,-1 3 0,1-1 0,1-1 0,-2 2 0,1 0 0,0-2 0,-1-1 0,-2 2 0,1-3 0,1 1 0,-2 1 0,4 0 0,-1 2 0,0-2 0,0 1 0,-1-3 0,0 0 0,-2 1 0,0-1 0,1 3 0,3-1 0,-2 1 0,1 2 0,-1-3 0,-2 1 0,0-3 0,0 1 0,-1 2 0,4-2 0,-1 3 0,2-2 0,-1 2 0,-1 0 0,-2-1 0,0-1 0,0-1 0,0 1 0,0 0 0,1 1 0,2 0 0,1 1 0,-2 1 0,0-1 0,0-1 0,-1 0 0,-1 1 0,0-2 0,2 1 0,0 2 0,1-2 0,-1 1 0,1-1 0,-5 0 0,4-1 0,-2 1 0,0 0 0,2 1 0,0 1 0,1-2 0,-1 2 0,1-1 0,-3 0 0,3-2 0,-2 3 0,0-2 0,2 1 0,-2-1 0,3 2 0,-3 0 0,-2-1 0,4 0 0,-3 0 0,3-1 0,0 2 0,-2 0 0,2 0 0,-5 0 0,4 0 0,-1-1 0,1 1 0,1-1 0</inkml:trace>
</inkml:ink>
</file>

<file path=ppt/ink/ink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19.239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0 24575,'10'4'0,"0"-1"0,-5 1 0,0 1 0,0-1 0,-1 0 0,-1 1 0,1-2 0,1 1 0,0 0 0,1 1 0,-2-2 0,2 2 0,-3-3 0,-1 1 0,1-1 0,-2 0 0,1 2 0,1 1 0,2-1 0,-2 2 0,1-1 0,1 1 0,-1 1 0,0 0 0,-1-1 0,1-1 0,0 0 0,0-1 0,-2-1 0,1 1 0,1 0 0,1-1 0,3 4 0,-2-1 0,3 0 0,-2 2 0,-2-2 0,1 0 0,-1-1 0,0 1 0,2-1 0,-2 0 0,1 0 0,1 1 0,2 1 0,0-1 0,-1 0 0,-1 0 0,0-1 0,-2 0 0,0-2 0,-1 0 0,-3 0 0,1-1 0,0 0 0</inkml:trace>
</inkml:ink>
</file>

<file path=ppt/ink/ink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19.240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0 24575,'10'12'0,"-1"-3"0,-3 0 0,0-3 0,-1-1 0,-2-1 0,-1 1 0,-1-3 0,2 1 0,-1-2 0,-1 1 0,3 1 0,0 1 0,1-3 0,0 1 0,-1 1 0,-2-3 0,-1 1 0,1 0 0,0 2 0,2 1 0,0-2 0,-1 2 0,1-2 0,0 2 0,-2-2 0,3 2 0,-1 0 0,-2-2 0,3 2 0,-3-1 0,0-1 0,1 1 0,0-1 0,-1 2 0,1-2 0,0 2 0,0-1 0,-1-1 0,1-1 0,-1 2 0,1-1 0,0 2 0,2 0 0,0-2 0,1 3 0,0 0 0,-1 0 0,0 0 0,0-1 0,-2 0 0,2-1 0,0 1 0,0 0 0,0-2 0,-2 3 0,2-1 0,2 0 0,-3-1 0,3 1 0,-1 0 0,-1 0 0,1-1 0,-2 1 0,0 0 0,1-1 0,-1 1 0,0 0 0,0-2 0,1 3 0,-1-2 0,-2-1 0,3 2 0,-2-1 0,0 0 0,2 1 0,-2 0 0,1-1 0,0 1 0,1 2 0,2-1 0,1 2 0,1 0 0,-4-2 0,5 4 0,-4-4 0,3 2 0,0 1 0,-3-3 0,0 1 0,-1-1 0,1 0 0,0 0 0,-2 0 0,1 0 0,0-2 0,0 1 0,-1 0 0,0 1 0,1 0 0,-1-3 0,3 3 0,-2-1 0,1 1 0,-1-1 0,0-2 0,0 3 0,0-1 0,-1-3 0,-1 2 0,-2-2 0,1 0 0</inkml:trace>
</inkml:ink>
</file>

<file path=ppt/ink/ink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19.241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1 132 24575,'2'-8'0,"2"2"0,-1 1 0,2 1 0,-2 2 0,0-2 0,-1 1 0,1 1 0,-2-2 0,3 2 0,-2-1 0,2 1 0,-4 2 0,4-3 0,-2 1 0,1-1 0,-1 1 0,2-1 0,-2 1 0,2 1 0,-3-1 0,2 0 0,-1 1 0,1-4 0,1 2 0,-1 1 0,0-1 0,-1 1 0,1 0 0,1-1 0,-1 0 0,5-2 0,-1 2 0,-2-2 0,-1 2 0,0 2 0,-1 0 0,2-2 0,-2 1 0,1-2 0,0 1 0,1 3 0,-1-1 0,0 0 0,-2 0 0,1-1 0,1 1 0,-1 0 0,1-2 0,1 3 0,-4-1 0,3 1 0,1-1 0,0 1 0,2 0 0,0 0 0,-2 0 0,1 0 0,-4 0 0,1 0 0,3 0 0,0 0 0,3 0 0,-2 0 0,0 0 0,-2 0 0,0 0 0,-2 0 0,1 0 0,1 1 0,1-1 0,0 1 0,-2 1 0,-1-2 0,-1 0 0</inkml:trace>
</inkml:ink>
</file>

<file path=ppt/ink/ink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19.242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37 24575,'24'-3'0,"-1"-2"0,1-2 0,1 1 0,-4 1 0,-1 1 0,-4 2 0,-4 1 0,3-1 0,-2 2 0,0-1 0,1 0 0,0 1 0,1 0 0,1 0 0,-1 0 0,0 0 0,-2 0 0,1 0 0,-2 0 0,0 0 0,-2 0 0,-2 1 0,1 0 0,0 1 0,-2 1 0,1 0 0,-2-1 0,0 0 0,-2 0 0,-1-1 0,1 1 0,-1-1 0,-1-1 0,-1 1 0</inkml:trace>
</inkml:ink>
</file>

<file path=ppt/ink/ink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19.243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24575,'17'0'0,"3"0"0,3 0 0,2 0 0,-1 0 0,4 0 0,0 0 0,5 0 0,0 0 0,4 0 0,7 1 0,1 3 0,2 5 0,-20-2 0,2 2 0,-14-5 0,-3 2 0,-2-2 0,-6-2 0,-2-1 0,-2-1 0</inkml:trace>
</inkml:ink>
</file>

<file path=ppt/ink/ink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19.244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24575,'7'6'0,"0"-1"0,-4-2 0,0-1 0,1 1 0,-3-2 0,5 3 0,-5-3 0,4 1 0,-3 0 0,0-1 0,-1 1 0,3 1 0,-2 1 0,3-1 0,-2 0 0,-1-2 0,1 0 0,-1 2 0,1-2 0,1 3 0,1-1 0,-3 0 0,2-1 0,-3 0 0,2 0 0,-1 1 0,0-2 0,1 3 0,-1-3 0,0 0 0,-1 2 0,1-2 0,2 3 0,0-2 0,-2 0 0,2 0 0,-1 1 0,0 0 0,0-2 0,1 2 0,-2-1 0,1 1 0,0-2 0,0 3 0,2-2 0,-3 2 0,2-2 0,-2 1 0,1-2 0,1 3 0,-2-3 0,2 2 0,-2-1 0,2-1 0,-1 2 0,-1-2 0,1 3 0,0-2 0,2 2 0,-2 0 0,2-1 0,-2 0 0,2 1 0,-1-2 0,0 1 0,1-1 0,-3 1 0,2-1 0,1 1 0,-3 0 0,1-2 0,-2 2 0,2-2 0,-1 2 0,1-1 0,0 1 0,2 3 0,-1-4 0,2 5 0,-4-6 0,-1 1 0,1 0 0</inkml:trace>
</inkml:ink>
</file>

<file path=ppt/ink/ink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19.245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1 24575,'4'7'0,"1"-2"0,-5-3 0,1-1 0,3 3 0,-3-1 0,4 1 0,-3 0 0,1 0 0,-1-1 0,2 0 0,-3 1 0,3-3 0,-4 1 0,3 1 0,-1-2 0,-1 3 0,2-3 0,-1 3 0,3-1 0,-1 0 0,-2 2 0,1-3 0,-1 2 0,0-1 0,0-2 0,1 1 0,-2 1 0,3 0 0,-1 1 0,0 0 0,1 0 0,-3-1 0,2 0 0,0-1 0,-3 1 0,2-1 0,1 1 0,1 1 0,-2-2 0,1 2 0,-1-2 0,1 2 0,0-2 0,0 2 0,1 0 0,1 0 0,-3-1 0,3 1 0,0 0 0,1 1 0,0-1 0,-1 1 0,0 0 0,-1-2 0,0 1 0,0 0 0,-1-1 0,1 2 0,0 0 0,-1 0 0,2 0 0,-1 3 0,0-1 0,1 1 0,0-1 0,-1-2 0,-3-4 0</inkml:trace>
</inkml:ink>
</file>

<file path=ppt/ink/ink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19.246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24575,'0'0'0</inkml:trace>
</inkml:ink>
</file>

<file path=ppt/ink/ink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19.247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0 24575,'11'5'0,"-1"0"0,0 1 0,-2 0 0,-2 1 0,0-5 0,-1 2 0,0 0 0,0 1 0,1-2 0,-2 0 0,1 2 0,-1-3 0,-1 1 0,1 0 0,0 0 0,-2 1 0,2-3 0,-3 1 0,2 1 0,-1-2 0,1 3 0,2 0 0,-2-2 0,1 2 0,0-1 0,-2 0 0,0-2 0,0 0 0,0 2 0,0 1 0,3-2 0,0 2 0,-2 1 0,2-1 0,-1-2 0,0 3 0,-2-2 0,3 0 0,-2 1 0,-1 0 0,2-2 0,-3 2 0,3 1 0,0-3 0,-1 2 0,4 1 0,-2 0 0,0 0 0,-2 0 0,0-4 0,-3 3 0,2-3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15.445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65 24575,'14'-5'0,"-3"2"0,-5 1 0,-2 2 0,-2-2 0,2 2 0,-3-1 0,4-1 0,-2 0 0,0-1 0,1 3 0,-1-3 0,-2 2 0,1-1 0,2 2 0,-1-3 0,-1 2 0,-11 1 0,6 0 0,-7 0 0,5 1 0,0 0 0,4 1 0,9-2 0,-2-2 0,6 0 0,-6 1 0,0-1 0,-1 1 0,0 0 0,0 0 0,-3-1 0,3 0 0,-2 2 0,1-1 0,-2 1 0,1 0 0,0 0 0,0 0 0,-1-2 0,2 1 0,-1 0 0,2 0 0,-3 1 0,0-2 0,1 2 0,1-1 0,1 1 0,1 0 0,0 0 0,0 0 0,-1 0 0,0 0 0,-1 0 0,-2 0 0,3 0 0,-1 0 0,1 0 0,-1 0 0,0 1 0,1 1 0,-2-2 0,1 1 0,4 1 0,-5 0 0,2-1 0,-1 0 0,0 0 0,-1 1 0,2-1 0,-1 0 0,-1 2 0,0-3 0,0 1 0,1 0 0,-2 2 0,2-2 0,1 3 0,-2-3 0,2 2 0,-1-1 0,0 0 0,0 1 0,2 0 0,-1 1 0,0-1 0,0 0 0,-2 0 0,1-2 0,0 3 0,-2-3 0,1 2 0,1-1 0,-2 1 0,1-2 0,-1 1 0,2 1 0,0-1 0,-2 1 0,3-2 0,-3 1 0,1 1 0,-1-2 0,1 2 0,-1-1 0,3 2 0,-2-2 0,1 1 0,-3 1 0,1-2 0,1 2 0,1-2 0,-2 2 0,2-2 0,-2 1 0,2 1 0,-2-2 0,1 3 0,-2-2 0,2-1 0,-1 1 0,1-1 0,-1-1 0,2 3 0,-3-3 0,3 2 0,-2-2 0,0 2 0,-7-11 0,2 6 0,-4-7 0,3 5 0,0 0 0,2 2 0,-2-2 0,3 3 0,-2 0 0,1-1 0,-2 1 0,2 0 0,-1 1 0,1-2 0,0-1 0,-1 2 0,1-2 0,9 3 0,-5 2 0,8 0 0,-5 2 0,-1-3 0,1 3 0,-3-3 0</inkml:trace>
  <inkml:trace contextRef="#ctx0" brushRef="#br0" timeOffset="1">420 140 24575,'3'2'0,"-1"-1"0,-1 0 0,2 2 0,-9-10 0</inkml:trace>
  <inkml:trace contextRef="#ctx0" brushRef="#br0" timeOffset="2">415 134 24575,'-4'-3'0,"3"0"0,0 3 0,-2-2 0,1 0 0,-2 0 0,2-1 0,1 1 0,-3 1 0,4-2 0,-1 2 0,-2-3 0,2 3 0,0-2 0</inkml:trace>
  <inkml:trace contextRef="#ctx0" brushRef="#br0" timeOffset="3">370 92 24575,'-1'-1'0,"-1"-2"0,-1 2 0,1 0 0,-1-2 0,0 1 0,0-1 0,-2 1 0,4-1 0,-2 1 0,1 2 0,1-1 0,-3-2 0,0 1 0,2-1 0,-3 1 0,0-1 0,1 1 0,1 0 0,0 0 0,0 1 0,0-1 0,-1 1 0,0-1 0,-1 1 0,0-2 0,0 1 0,0-1 0,-2 1 0,2-1 0,-4 1 0,0-1 0,1 1 0,0 2 0,1-2 0,2 2 0,0 0 0,1 0 0,-1-1 0,-2 0 0,0 0 0,0 1 0,2 0 0,0 0 0,1 0 0,-1 0 0,3 0 0,-3 0 0,-3 0 0,0 0 0,-1 0 0,2 0 0,0 0 0,4 0 0,-1 0 0,0 0 0,-1 0 0,-1 0 0,0 0 0,-2 0 0,3 0 0,0 0 0,3 0 0,-2 0 0,2 0 0,-2 0 0,1 0 0,1 0 0,9-2 0,-5 1 0,9-1 0,-5 0 0,1 0 0,1-1 0,1 2 0,-1 0 0,1 0 0,-1-1 0,-4 2 0,0-1 0,-1 1 0,2-1 0,-2 1 0,2 0 0,2 0 0,-2 0 0,-2 0 0,1 0 0,0 0 0,-2 0 0,3 0 0,-4 0 0,3 0 0,-1 1 0,2-1 0,-2 1 0,1-1 0,0 2 0,0-1 0,-2 0 0,3 0 0,-1 1 0,-2-1 0,2 0 0,0-1 0,-3 1 0,3-1 0,-1 3 0,1-2 0,0 2 0,0-2 0,-1 0 0,1 2 0,-1-3 0,-1 1 0,0 0 0,2 2 0,0-2 0,-2 0 0,1 2 0,1-2 0,-2 1 0,3 0 0,-2-1 0,0 0 0,-1 0 0,0 2 0,1-2 0,0 1 0,-1 0 0,0 0 0,0-1 0,0 1 0,1 0 0,-1 1 0,3-1 0,-4-1 0,3 1 0,-1 0 0,1 1 0,-1-2 0,0 1 0,0 1 0,-1-2 0,2 2 0,-3-2 0,3 0 0,-2 2 0,2-2 0,-3 1 0,2-1 0,-1 1 0</inkml:trace>
  <inkml:trace contextRef="#ctx0" brushRef="#br0" timeOffset="4">387 104 24575,'0'2'0,"1"-1"0,1 1 0,2 1 0,-1-1 0,-1 1 0,2-1 0,-3 1 0,1-2 0,1 3 0,-1-2 0,2 2 0</inkml:trace>
  <inkml:trace contextRef="#ctx0" brushRef="#br0" timeOffset="5">423 140 24575,'2'3'0,"-1"-1"0,1 0 0,1 0 0,-3-1 0,4 2 0,-3-2 0,3 3 0,-3-3 0</inkml:trace>
</inkml:ink>
</file>

<file path=ppt/ink/ink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19.248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0 24575,'10'2'0,"0"2"0,-5 0 0,1 0 0,-1-1 0,-1 1 0,1-1 0,-2 2 0,2-2 0,0 0 0,-1 1 0,-1-3 0,0 3 0,1-3 0,-1 1 0,0 1 0,0-3 0,-1 2 0,1-1 0,0 1 0,1 1 0,0 1 0,0-1 0,-2 0 0,2 0 0,-2-3 0,1 2 0,-1 1 0,1-1 0,2 2 0,-1 0 0,1 1 0,-1 0 0,0-2 0,-1 0 0,-3-2 0,0 2 0</inkml:trace>
</inkml:ink>
</file>

<file path=ppt/ink/ink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19.249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7 24575,'7'-1'0,"-2"0"0,-2 0 0,-1-1 0,1 2 0,-1 0 0,1-1 0,1 0 0,-2 1 0,1 0 0,-1 0 0,2 0 0,-2 0 0,1 0 0,-1 0 0,2 0 0,-2 0 0,1 0 0,-1 0 0,1 0 0,-1 0 0,3 0 0,-3 0 0,3 0 0,-4 0 0,1 0 0,1 1 0,1 0 0,-3 1 0,1-1 0,1 1 0,-1 1 0,1-1 0,-1 1 0,1 1 0,-1-3 0,-1 1 0,3 0 0,-1 1 0,0 0 0,0 1 0,-1-2 0,2 1 0,-1 0 0,-1 0 0,1-1 0,0 1 0,0-1 0,-2 1 0,0-1 0,2-1 0</inkml:trace>
</inkml:ink>
</file>

<file path=ppt/ink/ink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19.204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554 1107 24575,'-1'-61'0,"-2"-10"0,1 2 0,0-26 0,2-10 0,2-3 0,4 2 0,3 24 0,1 16 0,-2 14 0,-4 8 0,-2 21 0,0-2 0,0 12 0,-1-6 0,1-3 0,-2-2 0,0-2 0,0-2 0,0 2 0,0 6 0,0 6 0,0 6 0,4 47 0,7 5 0,5 40 0,5-5 0,1-4 0,-2-3 0,-2-11 0,1-9 0,-2-4 0,1 1 0,0 2 0,-1 2 0,-1 4 0,-4 1 0,-3 2 0,-4 0 0,-3-3 0,0-6 0,-2-7 0,0-11 0,0-9 0,0-8 0,0-7 0,0-6 0,0-39 0,0-13 0,0-38 0,0-1 0,0-7 0,0-5 0,0 31 0,0-17 0,0 32 0,0-9 0,0 11 0,0 20 0,0 4 0,0 4 0,0 0 0,0 3 0,0 4 0,0 2 0,0 0 0,0-3 0,0-5 0,0 2 0,0 2 0,0 5 0,0 6 0,0 2 0,11 15 0,14 13 0,13 13 0,11 9 0,4 8 0,0 2 0,0 5 0,-6 2 0,-8-7 0,-5-2 0,-6-7 0,-1-5 0,-2-4 0,-1-3 0,3-1 0,-2-5 0,-1-3 0,-1-2 0,-3-3 0,-1 0 0,0-2 0,-1-1 0,1-1 0,-1-1 0,-3-2 0,-5-2 0,0-3 0,-8-8 0,-21-30 0,-9-10 0,-20-29 0,1-2 0,1-1 0,0 0 0,6 7 0,6 13 0,6 11 0,8 13 0,4 9 0,4 5 0,1 4 0,0 1 0,-1 0 0,-1-2 0,-1-2 0,0 0 0,-3-3 0,7 8 0,-5-7 0,5 5 0,-2-3 0,-2-1 0,5 4 0,2 1 0,2 3 0,3 1 0,-2 0 0,1 1 0,-1-2 0,0 0 0,2 2 0,-3-2 0,32 28 0,8 12 0,29 30 0,2 7 0,0 3 0,-4-2 0,-5 0 0,-10-7 0,-5-5 0,-5-7 0,-4-8 0,-2-6 0,-3-5 0,-2-5 0,-2-4 0,-2-4 0,-3-4 0,-2-2 0,0-1 0,-1-2 0,2 1 0,0 1 0,0 0 0,2 3 0,1 2 0,3 4 0,4 5 0,0 2 0,1 3 0,-2-2 0,-1-1 0,-1-4 0,-8-8 0,-1-2 0,-13-11 0,-28-31 0,-17-17 0,-28-32 0,9 6 0,8 8 0,10 10 0,7 6 0,3 5 0,3 3 0,9 10 0,1 4 0,3 1 0,1 2 0,0 1 0,2-2 0,-1 0 0,1 1 0,1 2 0,0 2 0,2 4 0,0 1 0,3 1 0,1 3 0,4 1 0,0 1 0,0 2 0,-1-5 0,-1 0 0,0-1 0,1 2 0,0 2 0,1 1 0,23 17 0,-5 2 0,18 13 0,-12-6 0,-4-3 0,-3-5 0,0 0 0,-2-1 0,-2-1 0,0-1 0,0-1 0,-3-3 0,3 4 0,-2-3 0,1 2 0,-1-1 0,1-2 0,-5-3 0,4 1 0,-3 0 0,4 1 0,1 1 0,0 1 0,-1-1 0,0 0 0,1 1 0,0 0 0,1 1 0,0 1 0,-1-2 0,0 2 0,-1-1 0,-1 1 0,0-2 0,0 0 0,0 0 0,3 1 0,0 1 0,1 1 0,-1 1 0,1-1 0,0 1 0,1 1 0,1 0 0,2 2 0,0 1 0,2 1 0,2 3 0,3 2 0,1 2 0,-1-1 0,1 2 0,1-1 0,-2-1 0,0 0 0,-2-1 0,-2-1 0,1 1 0,1 1 0,0 1 0,4 2 0,1 2 0,2 0 0,1 0 0,-4-4 0,-3-3 0,-6-5 0,-5-5 0,0 0 0,-8-6 0,-22-3 0,5-5 0,-57-26 0,16-3 0,-8-8 0,-27-17 0,-5-7 0,-5-3 0,1-1 0,12 6 0,7 4 0,21 15 0,7 3 0,-14-11 0,2 0 0,6 4 0,4 4 0,4 2 0,12 9 0,3 2 0,6 5 0,-3-1 0,-1-2 0,-2 2 0,2-1 0,6 5 0,5 5 0,6 4 0,2 4 0,8 7 0,2 26 0,8 14 0,7 26 0,5 12 0,8 8 0,3 1 0,0-2 0,0-16 0,-4-12 0,-2-11 0,-1-8 0,-1-5 0,-1-6 0,-2 0 0,1-1 0,0-1 0,-2-3 0,-2-4 0,-4-5 0,-4-3 0,-1-2 0,-17-16 0,-10-14 0,-17-19 0,-9-9 0,-7-8 0,-1-3 0,1 1 0,10 11 0,15 16 0,14 17 0,4 4 0,10 13 0,-5 1 0,11 20 0,5 15 0,8 17 0,9 11 0,2-2 0,4 3 0,-2-10 0,-4-11 0,-3-10 0,-9-16 0,-3-5 0,-5-6 0,1-3 0,-5-23 0,-4-3 0,-4-20 0,-3 9 0,1 5 0,3 10 0,8 10 0,12 6 0,17 18 0,23 16 0,12 13 0,7 6 0,-5-3 0,-17-10 0,-13-10 0,-15-9 0,-9-8 0,-11-5 0,-23-20 0,-20-12 0,-9-7 0,-3-3 0,-18-13 0,14 10 0,0-1 0,-9-12 0,-16-17 0,12 4 0,12 7 0,14 7 0,12 11 0,5 3 0,4 5 0,3 3 0,1 1 0,1 1 0,2 2 0,-1-2 0,1 1 0,4 3 0,1 4 0,5 6 0,1 7 0,2 1 0,0 1 0,-1-1 0,0-5 0,-3-3 0,0-3 0,-1-1 0,1 0 0,-2 1 0,0 0 0,2 8 0,-2-5 0,1 6 0,-3-3 0,-1-2 0,-2 2 0,-2-1 0,3 3 0,-2 0 0,1 0 0,3 3 0,0 0 0,5 5 0,0 0 0,-3 8 0,-1 3 0,-3 5 0,1 4 0,1 0 0,2 0 0,0-2 0,1-1 0,0-1 0,2-1 0,1 0 0,2-3 0,0-1 0,0-5 0,-1 5 0,0-5 0,-2 5 0,1-1 0,1 1 0,0-2 0,1 0 0,0-1 0,-1 0 0,-3 4 0,-1 2 0,0 4 0,-1 1 0,3-2 0,-1 0 0,1 0 0,-1-2 0,3-6 0,-1 4 0,2-1 0,-4 7 0,3-5 0,-3 4 0,2-2 0,-2 4 0,-2 1 0,1-1 0,1-2 0,0-1 0,-1 2 0,0 4 0,-2 3 0,-1 2 0,-1-1 0,0 3 0,1-3 0,0 1 0,2-1 0,0-4 0,0 1 0,1-2 0,-1-1 0,-2 3 0,0 0 0,-1 1 0,1-1 0,1 0 0,0 2 0,0 2 0,0 0 0,2 0 0,0-2 0,2-5 0,0-3 0,2-2 0,2-5 0,0-5 0,14-24 0,4-3 0,16-22 0,1 5 0,3-4 0,0-1 0,-3 5 0,-3 2 0,-2 3 0,-2 4 0,-3-1 0,-7 5 0,-3 2 0,-2 4 0,-1 4 0,-3 5 0,-2 5 0,-3 4 0,-7 25 0,-8 13 0,-7 32 0,-2 5 0,-1 18 0,1 3 0,2-3 0,4-8 0,5-27 0,5-16 0,1-17 0,3-13 0,1-4 0,3-24 0,8-22 0,8-23 0,14-29 0,6-6 0,2 0 0,-4 11 0,-12 31 0,-8 22 0,-8 16 0,-4 12 0,-3 8 0,-1 13 0,-1 14 0,0 11 0,0 22 0,0 23 0,3-20 0,3 20 0,3-40 0,2 6 0,0-13 0,-2-10 0,-2-9 0,-2-7 0,-2-3 0,21-50 0,-18 32 0,17-35 0</inkml:trace>
</inkml:ink>
</file>

<file path=ppt/ink/ink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19.205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0 24575,'17'16'0,"-1"0"0,-7-7 0,-1 0 0,-2-3 0,-1 0 0,0-1 0,-1-1 0,1 2 0,1 1 0,0 0 0,2 2 0,-1-1 0,0 1 0,-1-2 0,0 0 0,1 0 0,0 0 0,0 0 0,0 1 0,0 0 0,-1 1 0,1-2 0,-3-2 0,1-2 0,1 2 0,1 0 0,1 3 0,-1-1 0,0-1 0,-1 1 0,1 0 0,0-1 0,-1 0 0,0 1 0,0-1 0,0-2 0,-1 1 0,0 0 0,-1 0 0,2 2 0,2 0 0,2 1 0,0 1 0,0-1 0,0 2 0,-1-1 0,-1 0 0,1 0 0,0 0 0,0 0 0,-1-1 0,-1-2 0,0 1 0,0 0 0,-1-1 0,2 1 0,5 5 0,-5-6 0,5 5 0,-5-5 0,2 2 0,0 2 0,-2-3 0,7 6 0,-9-7 0,10 8 0,-5-2 0,4 4 0,1 1 0,-1-1 0,-1-1 0,0-2 0,-1 1 0,0-1 0,0 0 0,2 2 0,-1-2 0,1 2 0,1 0 0,0-1 0,0 0 0,-2-1 0,0-1 0,-1-1 0,0 0 0,1-1 0,-1 0 0,0-1 0,0 0 0,1 0 0,-1-1 0,-1-1 0,-3-1 0,-5-2 0,-16-19 0,0 3 0,-16-17 0,15 15 0,-3-3 0,8 7 0,-2-2 0,1 3 0,1 0 0,1 1 0,3 3 0,0 0 0,-2 1 0,1 1 0,-2-2 0,3 2 0,0-2 0,-1-1 0,0-1 0,0 0 0,2 1 0,-3-2 0,0 1 0,-1 0 0,1 0 0,3 3 0,-2-1 0,0-1 0,-2-3 0,-2-2 0,2 1 0,-2-1 0,4 5 0,1-1 0,1 4 0,-2-4 0,0 2 0,-2-4 0,1 2 0,0 0 0,1 1 0,2 2 0,-3-1 0,0 2 0,-2-2 0,1 1 0,1 0 0,1 1 0,-2-3 0,0 1 0,-3-2 0,0 0 0,1 2 0,3-2 0,2 5 0,0-4 0,-1 2 0,-1-3 0,-2-1 0,1 1 0,1 1 0,2 1 0,-1 2 0,1-3 0,-4 1 0,-1-6 0,-3 0 0,2 1 0,3 3 0,3 2 0,1 0 0,-3-1 0,0 0 0,-3-3 0,1 1 0,0 0 0,2 1 0,1 2 0,2 1 0,-3-2 0,1 1 0,-2-3 0,1 2 0,-1 0 0,1 0 0,1 1 0,1 1 0,-2-2 0,1 2 0,-2-3 0,0-1 0,0 1 0,1 0 0,-1 2 0,2 1 0,0-2 0,0 1 0,1 0 0,-1 1 0,-2-2 0,-1-1 0,-1-2 0,1 2 0,0 2 0,3 1 0,0 1 0,-1 0 0,0-2 0,-2-1 0,1-1 0,0 1 0,-1 0 0,4 1 0,-2 2 0,3 0 0</inkml:trace>
</inkml:ink>
</file>

<file path=ppt/ink/ink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19.225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0 24575,'14'25'0,"-3"-4"0,-4-12 0,-1-2 0,-1-3 0,-1 0 0,1 0 0,-1 2 0,1-2 0,0 3 0,0-4 0,1 3 0,0-3 0,0 0 0,-1 0 0,2 0 0,-2-2 0,4 1 0,-3-1 0,3 1 0,-3-2 0,0 2 0,1 1 0,0 0 0,-1 1 0,0 0 0,0 1 0,0 1 0,0 0 0,-1-1 0,0-1 0,-1 2 0,0-2 0,0 2 0,-1 0 0,0-1 0,1 1 0,1-1 0,1 1 0,-1-2 0,-1 1 0,2 0 0,-2-1 0,0 2 0,1-1 0,-1 1 0,1 0 0,0 0 0,1 0 0,-2-1 0,1 0 0,1 0 0,-3-1 0,3 4 0,-2-5 0,-1 2 0,5 2 0,-2-3 0,2 4 0,-2-2 0,0-1 0,-1 1 0,1-1 0,0-1 0,0 0 0,-1 1 0,0-1 0,0 1 0,0 1 0,0 0 0,1 0 0,0-1 0,0 0 0,-1-1 0,0 0 0,1 1 0,0 0 0,1 0 0,-1 1 0,-1 0 0,1-1 0,0 0 0,0 0 0,1-1 0,1 0 0,-1 0 0,1 0 0,-1 1 0,0-1 0,1 2 0,0-1 0,1-1 0,1 1 0,-1-1 0,1 1 0,-2-1 0,0 0 0,-3-2 0,1 3 0,-1 0 0,1-1 0,2 2 0,-3-1 0,0-1 0,1 2 0,-2-2 0,2 3 0,-1-3 0,2 2 0,0 0 0,-1-1 0,0 0 0,1 2 0,1 1 0,2 1 0,0-1 0,-3-2 0,0 0 0,-1 0 0,0 0 0,-2 0 0,-1 0 0</inkml:trace>
</inkml:ink>
</file>

<file path=ppt/ink/ink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19.226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1 24575,'0'0'0</inkml:trace>
</inkml:ink>
</file>

<file path=ppt/ink/ink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19.227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1 24575,'0'0'0</inkml:trace>
</inkml:ink>
</file>

<file path=ppt/ink/ink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19.206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240 337 24575,'104'-3'0,"-32"-1"0,5-2 0,20-2 0,4-2 0,12-3 0,0-1 0,-18-1 0,-2 0 0,4-1 0,-2 0 0,-9 3 0,-2 0 0,1-1 0,-1 1 0,-3 0 0,-1 1 0,-3 2 0,-1-1 0,2 1 0,-2 0 0,-10 2 0,-2 1 0,57-7 0,-19 1 0,-20 2 0,4 1 0,-4 0 0,-4 1 0,-14 1 0,-32 4 0,-14 2 0,-14 1 0,-50 1 0,-27 0 0,8 1 0,-6 2 0,-10 2 0,-3 2 0,-8 3 0,-4 3 0,-11 3 0,-3 2 0,-8 4 0,-1 1 0,37-6 0,-1 0 0,0 0 0,0 2 0,-1 0 0,2-1 0,-27 8 0,3-1 0,13-3 0,2-1 0,10 0 0,3 0 0,13-3 0,3 0 0,-47 19 0,19-2 0,14-3 0,-8 5 0,7-2 0,7-1 0,16-8 0,16-9 0,10-4 0,11-5 0,8-3 0,4-2 0,4-3 0</inkml:trace>
</inkml:ink>
</file>

<file path=ppt/ink/ink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19.207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596 1561 24575,'-15'8'0,"40"-12"0,37-15 0,20-8 0,-8 2 0,6-3 0,4-1-669,18-5 0,4-2 1,2 1 668,6-2 0,0 0 0,-4 3 0,-22 8 0,-3 2 0,-4 2 323,17-3 0,-7 3-323,-18 5 0,-5 3 331,25-6-331,-14 2 0,-33 5 0,-37 9 1029,-14 3-1029,-31 12 0,-67 27 0,9-3 0,-13 6 0,9-3 0,-6 3 0,-5 2-458,15-6 1,-4 2 0,-1 0 0,2 0 457,4-2 0,1-1 0,1 1 0,3-2 0,-17 9 0,4-2 0,5-1 0,-16 7 0,11-3 0,33-14 0,7-3 0,-30 15 0,46-24 0,40-12 0,42-16 0,17-9 0,15-8 0,5-1 0,11-5 0,5-1-133,-1-1 0,5-2 1,5-2-1,1 1 133,-9 3 0,3-1 0,1-1 0,0 1 0,-2 1 0,18-7 0,0 1 0,-2 0 0,-4 2-190,16-6 1,-3 1 0,-8 3 189,-23 9 0,-5 1 0,-6 3 0,3-2 0,-9 2 0,35-11 0,-70 19 0,-80 20 0,-24 15 0,-17 7 0,3 2 0,-8 3 0,-3 2 245,-16 8 1,-4 3-1,-1 1-245,25-8 0,-1 2 0,0 0 0,3-1 0,-18 8 0,2-1 0,5-1 197,17-6 1,3-2-1,5-1-197,-14 5 0,10-3 0,-16 6 0,57-18 0,90-31 0,21-12 0,17-8 0,0-1 0,9-4 0,5-3-77,-11 4 1,4-2 0,2-1 0,-1 0 76,-2 1 0,0 0 0,-1 0 0,-2 0 0,21-6 0,-4 0 0,-5 3 0,-21 7 0,-5 2 0,-5 2 0,8-4 0,-7 3 0,-12 5 0,-11 3 0,-13 1 0,-72 10 0,-42 17 0,-23 9 0,8 0 0,-9 3 0,-5 2-19,9-1 1,-5 1-1,-2 1 1,-1 2 18,-5 2 0,-3 1 0,2 1 0,2-1 0,13-4 0,1 1 0,3-2 0,3 0-13,-15 3 1,4-2 0,6-1 12,-12 3 0,11-3 0,-28 6 0,48-11 0,70-13 0,61-15 0,41-14 0,-16 6 0,8-2 0,2-1 453,11-2 0,2 0 0,-1 0-453,1-1 0,-1 1 0,-8 1 20,3 1 0,-11 3-20,-24 5 0,-8 2 0,10-6 0,-151 21 0,-13 9 0,-17 7 0,7 0 0,-8 4 0,-4 2-364,19-4 1,-5 3 0,1 0 0,4 1 363,-19 7 0,5 1 0,3-1 0,12-3 0,4-1 0,6-1 286,-9 3 0,13-1-286,-3 8 0,144-18 0,16-20 0,22-10 0,7-3 0,3-2 0,8-3 0,6-2 0,3-2-508,-8 2 1,5-3-1,3 0 1,-1-1-1,-3 0 508,-7 0 0,0-1 0,-1 0 0,-3 0 0,-3 1 0,7-2 0,-2 0 0,-4 1 0,-5 1 337,9-1 1,-5 1 0,-9 1-338,4-1 0,-10 1 0,-14 7 0,-25-1 0,-44 5 0,-70 22 0,-44 18 0,8-2 0,-12 5 0,-6 4-548,7-2 0,-6 3 0,-3 2 0,2 0 548,1 1 0,0 0 0,2 1 0,2 0 0,12-5 0,2 1 0,3-1 0,3-1 748,-10 4 1,4-1 0,7-3-749,-5 2 0,11-2 285,-19 16-285,167-52 0,14-14 0,21-9 0,7-4 0,-1 1 0,6-4 0,5-2 0,2 0-500,-9 1 1,4-1 0,2-1 0,-1 0 0,-2 0 499,-9 3 0,-1 0 0,-2 1 0,-2 0 0,-3 1 0,6-3 0,-3 2 0,-4 1 0,-2 1 732,16-4 0,-4 2 0,-13 3-732,-10 4 0,-21 2 111,-32-4-111,-112 41 0,-62 25 0,55-15 0,-8 3 0,-5 3 0,-4 2-513,3-1 0,-6 2 0,-2 2 0,0 0 0,3 0 513,7-1 0,1 1 0,2 0 0,1-1 0,3 0 0,-9 3 0,2-1 0,3-1 0,6-2 818,-6 2 0,7-2 0,7-3-818,-4 2 0,10-4 0,14-7 0,16-1 0,28-3 0,126-37 0,-31 2 0,13-5 0,4-1 0,-2-1 0,5-2 0,3-1 0,0 0 425,9-5 1,1-1-1,1 0 1,-3 0-426,-7 4 0,-2-1 0,-2 1 0,-3 1 0,12-4 0,-5 1 0,-6 3 0,10-4 0,-12 4 0,23-6 0,-59 13 0,-79 21 0,-28 13 0,-16 9 0,-6 3 0,-9 5 0,-5 3-409,6-2 1,-5 3 0,-2 2 0,0-1 408,-8 4 0,-1 1 0,0 0 0,2-1 0,9-4 0,2 0 0,1-1 0,4-1 378,-11 4 0,4-1 1,6-3-379,-10 5 0,10-4 0,23-9 0,8-3 0,-11 9 0,145-43 0,-9-7 0,16-8 0,7-1 0,1 0 0,6-2 0,5-2 0,0-1-168,8-2 1,2-2 0,2-1 0,2 0 167,-18 5 0,3-2 0,0 1 0,-1 0 0,-2 1 0,14-4 0,-1 2 0,-2 0 0,-4 1 0,-14 4 0,-3 0 0,-2 2 0,-3 0 12,16-4 1,-4 1-1,-16 4-12,19-10 0,-133 35 0,-31 16 0,-19 8 0,-3 3 0,-10 4 0,-8 4-577,-5 4 0,-9 3 0,-4 3 1,1 0 576,25-8 0,-2 0 0,1 1 0,0 0 0,1 0 0,-22 7 0,0 1 0,3-1 0,4-2 556,-13 5 0,6-1 0,11-5-556,3 0 0,15-6 0,-7 5 0,103-32 0,59-25 0,30-18 0,-17 8 0,5-3 0,2-1-219,14-5 1,3-3 0,-2 0 218,-7 2 0,-2 0 0,-3 1 0,24-11 0,-8 3 1228,-27 9 0,-10 3-1228,1-11 480,-138 20-480,-41 16 0,-25 9 0,45 1 0,-6 1 0,-4 2 0,-1 0-432,-11 1 1,-4 1-1,0 1 1,2 1 431,8-1 0,1 1 0,2 1 0,1 0 0,-23 5 0,2 0 0,12-1 351,9-2 0,7-1-351,-25 8 0,46-13 0,143-44 0,23-1 0,19-3 0,-17 8 0,8-2 0,2 1-167,-17 5 1,4 1-1,-1 0 1,-6 2 166,2 0 0,-4 2 0,-5 2 864,14-5 1,-9 2-865,-15 5 0,-11 2 0,-12-6 0,-117 22 0,-29 15 0,-20 8 0,12 1 0,-9 3 0,-1 2-299,27-5 1,-1 0 0,0 2 0,3-1 298,-24 8 0,3-1 0,6 0 0,18-5 0,5-1 0,5-1 343,-21 5 0,15-5-343,14-5 0,117-42 0,16-1 0,19-5 0,3-1 0,7-5 0,4 0 0,1-2-165,1 0 1,2-2 0,-5 3 164,23-9 0,-9 4 603,-31 10 0,-7 3-603,30-14 0,-86 20 0,-115 27 0,9 9 0,-12 5 0,4 2 0,-7 3 0,8-1 0,2-1 0,3 2 0,-28 9 0,10-2 0,13-6 525,1 1-525,69-15 0,118-34 0,0-2 0,10-3 0,7-3 0,2-2 0,0-1 0,-3 0 0,-16 6 0,-8 2 0,27-10 0,-40 8 0,-114 17 0,-20 13 0,-12 6 0,-22 2 0,-6 4 0,-8 1 0,1 2 0,15 2 0,6 0 0,18-4 0,5 0 0,-22 5 0,85-14 0,97-20 0,-21 4 0,7-2 0,10-2 0,-1-1 0,-11 1 0,-5 1 0,31-8 0,-37 6 0,-70 8 0,-68 6 0,9 3 0,-7 0 0,-10 0 0,0 2 0,7 0 0,4 1 0,-39 5 0,51 0 0,65-6 0,64-14 0,42-8 0,-51 7 0,-1-1 0,42-11 0,-36 7 0,-43 7 0,-71 6 0,-61 9 0,39 2 0,-1 0 0,-3 2 0,3 1 0,-38 10 0,36-6 0,44-5 0,106-19 0,-1-3 0,-11 1 0,-2-1 0,1-4 0,-27 8 0,-34 6 0,-39 8 0,-29 8 0,-15 7 0,2 3 0,21-4 0,22-4 0,19-7 0,21-3 0,20-5 0,12-2 0,1-2 0,-9 1 0,-12 0 0,-12 3 0,-44 1 0,4 0 0,-25 0 0,27 0 0,21 0 0,64-13 0,7-3 0,49-12 0,-39 5 0,-19 5 0,-46 10 0,-36 4 0,-26 4 0,-12 0 0,8 1 0,20 1 0,25-1 0,72-5 0,7-4 0,39-6 0,-33 0 0,-20 5 0,-27 4 0,-34 3 0,-11 2 0,-46 7 0,2 5 0,-10 4 0,17 0 0,31-7 0,27-4 0,35-3 0,41-11 0,39-11 0,-43 4 0,2-2 0,0-2 0,-2-1 0,-4 2 0,-3 0 0,44-12 0,-29 8 0,-22 6 0,-23 8 0,-15 3 0,-8 3 0,0 0 0,6-3 0,9-1 0,10-2 0,0 1 0,-4 2 0,-9 3 0,-13 1 0,-49 17 0,-32 15 0,13-7 0,-3 2 0,-1 3 0,0 0 0,-48 24 0,30-13 0,25-12 0,28-12 0,27-9 0,51-13 0,68-22 0,-9 0 0,6-3 0,-25 5 0,2 0 0,-7 1 0,6-1 0,-8 3 0,-5 1 0,-4 2 0,10-4 0,-3 3 0,31-9 0,-69 16 0,-71 17 0,-59 20 0,14-1 0,-6 4 0,-13 6 0,-1 3 0,2 1 0,2-1 0,10-5 0,5-1 0,-20 8 0,49-17 0,77-19 0,21-11 0,14-6 0,39-11 0,11-5 0,-26 7 0,3-2 0,0 0 0,-4 1 0,-1-1 0,-3 2 0,31-9 0,-9 3 0,-26 9 0,-9 2 0,31-8 0,-43 10 0,-48 12 0,-71 20 0,-10 5 0,-11 6 0,-16 4 0,-3 4 0,-4 2 0,2 0 0,22-6 0,10-2 0,-3 3 0,63-14 0,99-22 0,-15-4 0,8-3 0,22-6 0,4-3 0,2-2 0,-3-2 0,-18 5 0,-4 0 0,-7 2 0,-9 1 0,4 1 0,-54 6 0,-127 32 0,10 3 0,-9 3 0,24-6 0,-2 2 0,0 0 0,0 2 0,0 0 0,4 0 0,-19 6 0,9-3 0,-27 9 0,47-11 0,86-13 0,37-11 0,18-8 0,25-3 0,7-3 0,8-2 0,0-2 0,-9-1 0,-6 0 0,-26 4 0,-6 2 0,27-6 0,-53 7 0,-92 7 0,-21 7 0,-16 3 0,-28 5 0,-7 2 0,38-3 0,-1 2 0,2 0 0,-34 8 0,6 0 0,21-2 0,9-2 0,-14 3 0,30-5 0,119-23 0,12-5 0,8-1 0,-12 3 0,2-1 0,41-11 0,0 0 0,14-3 0,-55 12 0,-2 1 0,37-8 0,-70 14 0,-45 8 0,-50 11 0,-25 9 0,-1 4 0,18-2 0,36-9 0,62-12 0,72-18 0,-32 5 0,2-2 0,8-2 0,-3-1 0,35-15 0,-35 5 0,-46 6 0,-120 7 0,-3 9 0,-12 3 0,29 1 0,-2 0 0,0 0 0,-41 1 0,3 2 0,24 0 0,5 3 0,15 1 0,4 1 0,5-1 0,6 1 0,-12 3 0,94-9 0,75-11 0,-31 2 0,3-1 0,1-1 0,-1-1 0,42-9 0,-33 6 0,-28 5 0,-33 5 0,-57 2 0,-71 7 0,36 1 0,-8 3 0,-31 9 0,2 1 0,41-8 0,3 1 0,-14 7 0,10-2 0,17-6 0,10 1 0,52-6 0,58-10 0,49-12 0,-44 4 0,3-1 0,-2-1 0,-2 0 0,48-13 0,-32 9 0,-28 6 0,-26 5 0,-26 5 0,-34 2 0,-25 1 0,-16 5 0,1 2 0,14 5 0,33-5 0,31-3 0,58-15 0,12-5 0,3-2 0,22-6 0,-19 3 0,-6 0 0,-13 1 0,8-2 0,-31 8 0,-36 4 0,-53 9 0,-22 2 0,-11 2 0,12 2 0,27 0 0,34-2 0,42-4 0,31-7 0,20-5 0,-5-2 0,-22 1 0,-18 4 0,-31 5 0,-48 4 0,-9 7 0,-23 1 0,27 2 0,6 0 0,11-1 0,10-2 0,64-2 0,20-5 0,43-4 0,-18-4 0,-13-3 0,-21 1 0,-16 3 0,-23 4 0,-21 1 0,-25 3 0,-20 2 0,-11 3 0,3 2 0,16-2 0,26-2 0,89-13 0,5-5 0,-13 4 0,1 0 0,27-11 0,-32 6 0,-27 5 0,-43 6 0,-44 3 0,-34 4 0,-20 3 0,7 4 0,27 1 0,41-5 0,119-13 0,0-6 0,-8 1 0,2-2 0,20-9 0,-28 4 0,-28 7 0,-30 8 0,-29 2 0,-21 3 0,-12 1 0,-9 5 0,25-2 0,5 2 0,99-6 0,13-2 0,-13 0 0,3-2 0,-14 0 0,-3-1 0,39-4 0,-34 1 0,-22 3 0,-40 2 0,-48 4 0,-60 12 0,39-5 0,-3 2 0,1 2 0,1 0 0,-41 11 0,8 0 0,54-12 0,36 3 0,99-14 0,-19-3 0,6-3 0,12-1 0,1-2 0,-13-1 0,-4 0 0,-6-1 0,-4 0 0,26-3 0,-30 5 0,-33 2 0,-74 5 0,-55 4 0,33 1 0,-5 2 0,-5 2 0,1 1 0,13 1 0,4 0 0,-42 9 0,58-9 0,48-4 0,72-9 0,41-8 0,-49 3 0,1-1 0,55-12 0,-27 2 0,-33 5 0,-33 7 0,-35 2 0,-39 5 0,-20 0 0,-7 0 0,11 0 0,20 0 0,33 0 0,71-6 0,3 1 0,45-6 0,-38 1 0,-14 2 0,-15 0 0,-14 4 0,-12 2 0,-9 2 0,-3 0 0,-1 0 0,-22 0 0,5 0 0,-16 0 0,9 0 0,7 0 0,0 0 0,2 0 0,-1 0 0,0 0 0,-3 0 0,-3 0 0,-4 0 0,-2 0 0,0 0 0,1 0 0,6 0 0,4 0 0,5 0 0,1 0 0,-1 0 0,0 0 0,-4 0 0,1 0 0,-1 1 0,0 0 0,1 0 0,-1-1 0,0 0 0,-2 0 0,0 0 0,-1 1 0,-1 0 0,-2 1 0,-3-1 0,-3 0 0,-1 1 0,0 0 0,1 1 0,3-1 0,0 1 0,3 0 0,-5 1 0,3-2 0,-7 3 0,5-3 0,-2 0 0,5 0 0,4 0 0,5 0 0,2-1 0,0 2 0,2-3 0,24-2 0,4-3 0,27-5 0,-13 3 0,0 0 0,-10 2 0,-4 1 0,-5 0 0,-3 2 0,-2 0 0,1 0 0,0 1 0,2-1 0,1 0 0,1 1 0,0-2 0,1 1 0,1 0 0,-1-1 0,1 0 0,-1 1 0,-1 1 0,1-2 0,-3 2 0,1-1 0,-1 1 0,0 1 0,1 0 0,1 0 0,-2 0 0,0 0 0,-3 0 0,-2 0 0,1 0 0,1 0 0,1 0 0,2 0 0,-3 0 0,0 0 0,-1 0 0,-1 0 0,0 0 0,-1 0 0,0 0 0,1 0 0,-1 0 0,1 0 0,-2 0 0,1 0 0,0 0 0,4 1 0,2 0 0,1 0 0,-1 0 0,-2 0 0,-3 0 0,-3 0 0,1 0 0,-1 0 0,0 0 0,1 0 0,4 0 0,-6 0 0,10 0 0,-4 0 0,5 0 0,-6 0 0,0 0 0,-5 1 0,1-1 0,-1 0 0,-3-1 0</inkml:trace>
</inkml:ink>
</file>

<file path=ppt/ink/ink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19.208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1 603 24575,'19'-13'0,"-3"2"0,-4 2 0,0 1 0,-2 0 0,0 1 0,-1 1 0,0 1 0,-1 1 0,0 0 0,-2 1 0,-1 0 0,2-1 0,-1 0 0,2-1 0,-2 0 0,-1 1 0,1-1 0,0 2 0,0 1 0,0-2 0,0 0 0,0 0 0,0-1 0,1 1 0,1 0 0,-1 0 0,-1 2 0,0-1 0,-1 1 0,2-2 0,0 1 0,0-2 0,3 0 0,-4 3 0,5-3 0,-8 5 0,6-4 0,-5 2 0,4-1 0,0-1 0,-1 1 0,1 0 0,-2 1 0,1-1 0,0 0 0,0 1 0,-1-2 0,0 2 0,-1-1 0,2-1 0,0 1 0,-1 0 0,2 0 0,-4 0 0,4 0 0,-2 0 0,-1 0 0,2 0 0,-2 1 0,1-1 0,2-1 0,-1 1 0,1 0 0,-2 2 0,0-1 0,2-1 0,-1 0 0,1-1 0,-2 2 0,0 1 0,1-2 0,0 1 0,1-1 0,-1 0 0,1 0 0,-1 1 0,-1 1 0,0 0 0,0-1 0,1 1 0,0-2 0,-1 2 0,2-1 0,-1 0 0,2 0 0,-1-1 0,2 1 0,0-1 0,0 1 0,0 0 0,-2 1 0,-1-1 0,-2 1 0,2 0 0,2-1 0,1 0 0,1-1 0,0 1 0,-1 0 0,-2 1 0,0 1 0,-4-1 0,7-1 0,-4-1 0,5 0 0,-1 0 0,0 2 0,0-1 0,-1 0 0,1 1 0,-2-1 0,-1 0 0,-1 1 0,-1 1 0,0-1 0,2-1 0,0-1 0,1 1 0,0 0 0,0-1 0,0 1 0,1-1 0,0 0 0,2 0 0,-1 0 0,-2 1 0,4-3 0,-2 1 0,2 0 0,-2 0 0,-2 2 0,2-1 0,-1 0 0,-1 0 0,1 0 0,-1 0 0,1 0 0,0 0 0,-2 0 0,0 1 0,-1-1 0,3 0 0,2-1 0,1 0 0,1-1 0,-3 2 0,1-2 0,-3 3 0,2-2 0,-1 2 0,6-2 0,3-1 0,-1 2 0,-3-1 0,-6 2 0,1 0 0,1 0 0,-1-1 0,1 0 0,-1 1 0,-1 0 0,1 0 0,0 0 0,0 0 0,2 0 0,-2 0 0,0-1 0,1 1 0,3 0 0,-4-1 0,3 1 0,-5 0 0,2 0 0,1 0 0,0 0 0,-1 0 0,1 1 0,2-3 0,-4 4 0,7-4 0,-5 2 0,5-1 0,0 0 0,-3 1 0,1 0 0,1-2 0,-1 1 0,-1 0 0,0 0 0,3 0 0,3 0 0,2 0 0,0 0 0,-4 1 0,3 0 0,6-1 0,-7 1 0,12-1 0,-10 1 0,8-1 0,2 0 0,0 1 0,3 0 0,0 1 0,1-1 0,4 0 0,7 1 0,-15 1 0,15 0 0,-13 0 0,5 0 0,-5 0 0,-7 0 0,-14 0 0,-1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15.451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307 186 24575,'-11'-6'0,"2"0"0,5 1 0,1 1 0,1 3 0,0 1 0,1-4 0,-2 3 0,1-3 0,-1 3 0,1-1 0,1-1 0,-2 2 0,1 0 0,0-2 0,-1-1 0,-2 2 0,1-3 0,1 1 0,-2 1 0,4 0 0,-1 2 0,0-2 0,0 1 0,-1-3 0,0 0 0,-2 1 0,0-1 0,1 3 0,3-1 0,-2 1 0,1 2 0,-1-3 0,-2 1 0,0-3 0,0 1 0,-1 2 0,4-2 0,-1 3 0,2-2 0,-1 2 0,-1 0 0,-2-1 0,0-1 0,0-1 0,0 1 0,0 0 0,1 1 0,2 0 0,1 1 0,-2 1 0,0-1 0,0-1 0,-1 0 0,-1 1 0,0-2 0,2 1 0,0 2 0,1-2 0,-1 1 0,1-1 0,-5 0 0,4-1 0,-2 1 0,0 0 0,2 1 0,0 1 0,1-2 0,-1 2 0,1-1 0,-3 0 0,3-2 0,-2 3 0,0-2 0,2 1 0,-2-1 0,3 2 0,-3 0 0,-2-1 0,4 0 0,-3 0 0,3-1 0,0 2 0,-2 0 0,2 0 0,-5 0 0,4 0 0,-1-1 0,1 1 0,1-1 0</inkml:trace>
</inkml:ink>
</file>

<file path=ppt/ink/ink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19.209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912 1054 24575,'22'0'0,"-4"0"0,-6 0 0,-1 1 0,1 1 0,0 2 0,-3 0 0,-1 0 0,0-1 0,0 0 0,2 0 0,4 1 0,1-1 0,1 1 0,-2-2 0,-4 1 0,-1-1 0,-3 0 0,0 1 0,0-1 0,1 2 0,0-3 0,0 2 0,2 1 0,-1-1 0,4 2 0,-1-2 0,-1 1 0,-2-1 0,-1-1 0,-2 0 0,3-1 0,-3 1 0,3 0 0,-3 0 0,1-1 0,2 3 0,-2-1 0,3 2 0,2 1 0,1 1 0,1-1 0,-2-1 0,-4-2 0,-1-1 0,-1-1 0,3 1 0,-1 0 0,1 0 0,-2 0 0,1 0 0,-1 0 0,2-1 0,-2 0 0,2-1 0,-1 0 0,0 0 0,1 0 0,1 0 0,1 0 0,2 0 0,1-2 0,1 0 0,0-1 0,0-1 0,-3 1 0,-1 0 0,-3 0 0,-2 2 0,2-4 0,-3 3 0,3-3 0,-1 1 0,0 0 0,1 0 0,-2 0 0,0 1 0,3-2 0,-4 1 0,4 0 0,-3 1 0,3-1 0,0 1 0,-1 1 0,1 0 0,-3 0 0,1-1 0,2-1 0,-1 1 0,1-1 0,-3 2 0,-25 6 0,11-2 0,-20 3 0,18-3 0,2 1 0,0 0 0,1 0 0,2-1 0,0 0 0,0-1 0,0 0 0,-3 2 0,2-2 0,-2 2 0,5-1 0,-3 0 0,0 0 0,1 0 0,-2-1 0,3 1 0,-1 0 0,-4 1 0,-1-1 0,-3 2 0,2-1 0,0-1 0,-2 0 0,7 0 0,-6 1 0,2-1 0,-1 1 0,-3-1 0,4 0 0,0 1 0,-1-1 0,0 1 0,-2-1 0,-1 1 0,1-1 0,2 0 0,1-1 0,2-1 0,1 0 0,-2 1 0,0 0 0,-2 0 0,-1 0 0,3-1 0,0 0 0,2 0 0,1 0 0,1 0 0,0-6 0,2 2 0,-1-6 0,3 4 0,1 0 0,-1-2 0,0 1 0,-1-1 0,1 2 0,-1 0 0,1-1 0,0-1 0,-1-1 0,0-1 0,0 1 0,-1-1 0,1 2 0,0 1 0,-1 0 0,0 1 0,0 0 0,1 0 0,-3-1 0,3 3 0,-2-2 0,0 1 0,2 1 0,-4-3 0,4 2 0,-1-1 0,-1 1 0,0 0 0,1 0 0,-1 0 0,0-1 0,0 1 0,0 0 0,0 0 0,1 0 0,-1 1 0,-1 0 0,1-2 0,-1 1 0,0-3 0,0 2 0,0 0 0,-1-1 0,0 2 0,-1-1 0,1 0 0,0-1 0,-1 1 0,3 1 0,-3-1 0,1-1 0,0-1 0,0-1 0,1 2 0,-2-1 0,1 0 0,-1 0 0,1 1 0,1-1 0,0 1 0,0 0 0,0 0 0,0 1 0,0 0 0,0 0 0,0 0 0,0-1 0,-1-1 0,-1 0 0,-1-1 0,-1 0 0,0-2 0,-1-1 0,0 0 0,0-1 0,0-1 0,0-1 0,-1 1 0,2 1 0,-1 0 0,2 1 0,-1 2 0,0-1 0,0 1 0,-1-1 0,1 0 0,0 1 0,1-1 0,-1 1 0,0-1 0,-1 1 0,-1-2 0,1 0 0,-1-1 0,-2-6 0,3 7 0,-6-10 0,3 5 0,-8-9 0,-4-8 0,-7-4 0,-7-6 0,-2 5 0,-16-4 0,-13-1 0,-14-5 0,31 19 0,11 8 0</inkml:trace>
</inkml:ink>
</file>

<file path=ppt/ink/ink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19.210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995 708 24575,'75'0'0,"0"-1"0,13 0 0,6 3 0,24 6 0,6 6-483,-36 0 0,2 2 1,0 4 482,6 4 0,0 3 0,-1 3 0,-6 1 0,-1 2 0,-1 2 0,1 0 0,-1 2 0,0 0 0,-4-1 0,-1 2 0,-1-1 0,-4-1 0,0 0 0,-1 0 0,1 1 0,0 0 0,-1-1 28,29 15 0,-2-1-28,-3-2 0,-2-1 169,-7-3 1,-3-2-170,-11-5 0,-3-2 0,-7-4 0,-3 0 0,44 23 725,-19-6-725,-18-7 328,-25-14-328,-15-8 0,-14-8 0,-7-4 0,-79-42 0,5 0 0,-11-7 0,-12-5 0,-12-5 0,-3-3-582,15 9 0,-2-1 0,-2-1 0,-2-2 582,-13-5 0,-2-1 0,-3-1 0,-1 0 0,16 7 0,-2 0 0,-1-1 0,0 1 0,0 0-481,-1 0 0,1-1 0,-1 1 0,0 0 0,-1 1 481,-2-2 0,-1 0 0,1 1 0,0 0 0,3 3 0,-13-6 0,2 2 0,3 2 0,2 3-179,13 6 0,2 3 0,2 1 1,2 3 178,-13-3 0,3 4 0,4 2 0,-21-2 0,7 5 0,14 6 0,7 3 963,18 5 1,7 3-964,-21-1 2590,26 3-2590,28 5 931,14 2-931,14 0 0,52 3 0,11 7 0,16 6 0,10 0 0,12 4 0,6 3-583,-6-1 1,5 4 0,4 0 0,3 3 582,-12-3 0,4 2 0,1 0 0,0 2 0,1 0 0,1 2 0,2 0 0,-1 2 0,0-1 0,-3 2 0,-6-2 0,-1 0 0,-2 1 0,-2 0 0,-4 0-165,5 2 0,-3 0 0,-4-1 0,-3 0 165,8 5 0,-6-2 0,-6-1 0,6 5 0,-9-2 0,-20-10 0,-4-2 0,42 18 0,-52-24 2244,-6-6-2244,-26-10 745,1 1-745,-6-2 0,-5-2 0,-3-1 0</inkml:trace>
</inkml:ink>
</file>

<file path=ppt/ink/ink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19.211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1589 773 24575,'30'-14'0,"74"12"0,6 17 0,20 10 0,-40-7 0,5 2 0,6 4 0,1 1-656,-3 2 1,3 2-1,2 2 1,1 1 0,0 1 255,2 2 1,2 1 0,-1 1 0,0 1 0,-3 0 399,-4-1 0,-2 0 0,-1 1 0,-2-1 0,-2 1 115,10 5 0,-2 0 1,-4 0-1,-5-2-115,4 2 0,-6-1 0,-4-1 542,22 11 1,-9-3-543,-25-11 0,-8-3 0,13 8 0,-32-15 2689,-33-17-2689,-29-13 1038,-46-22-1038,-19-8 0,-19-8 0,-1 0 0,-11-4 0,-9-2-656,21 10 1,-6-1-1,-6-2 1,-3 0 0,-2-1 404,18 7 0,-3 0 0,-2-2 0,-3 1 0,0 0 1,-1-1-1,-1 1 251,-9-2 0,-1-1 0,-3 1 0,0 0 0,1 0 0,0 0 0,2 1-366,5 2 0,1 0 0,0 1 0,1 0 0,1 1 0,3 0 0,1 0 366,-2 0 0,0 0 0,2 1 0,3 0 0,4 2 0,4 1-141,-14-4 0,5 2 1,5 1-1,7 2 141,3 0 0,6 2 0,4 0 0,-20-6 0,9 2 0,-17-7 3276,37 9-2537,110 36-739,28 12 0,21 9 0,-8-2 0,12 4 0,4 2 0,-7-1 220,5 0 0,-5 0 0,14 5-220,-6-2 0,12 4 0,8 3 0,4 2 0,-1 0 0,-6-3-420,-11-4 1,-2 0-1,-1-1 1,0 0-1,0 1 1,3 0 419,7 4 0,2 0 0,2 1 0,-1 0 0,-2-1 0,-2 0 0,-10-4 0,1 0 0,-1 0 0,-3-1 0,-6-1 0,-7-3-40,25 10 1,-11-3 0,-8-2 39,10 5 0,-9-3 0,-17-9 0,-12-1 0,-13 9 2187,-134-26-2187,11-16 0,-16-6 0,-8-3 0,-3-1 0,-9-3 0,-4-1 0,-1-2 319,12 2 1,-3-2-1,-1 0 1,0-2-1,0 1-319,2-2 0,-2 0 0,2 0 0,1-1 0,5 2 0,-4-2 0,3 0 0,4 1 0,6 1 16,-1-1 1,6 2 0,5 0-17,-19-4 0,9 1 0,23 6 0,10 1 0,1-9 0,155 23 0,-7 11 0,19 8 0,8 2-494,-9 0 0,6 2 0,3 2 0,2 1 494,-15-2 0,2 2 0,1 0 0,-1 1 0,-3 0 0,14 4 0,-3 0 0,-2 1 0,-7-2 0,10 5 0,-6-1 0,-7-2 968,19 6 1,-12-3-969,-39-10 0,-8-3 99,33 12-99,-116-32 0,-52-20 0,-30-13 0,-6-1 0,-15-4 0,-7-4-536,30 10 0,-5-1 1,-3-1-1,-2-2 0,0 1 536,11 3 0,-1-1 0,-2-1 0,0 0 0,1 1 0,1 0 0,-14-3 0,0-1 0,1 1 0,3 1 0,3 0 0,-7-1 0,3 0 0,4 2 0,5 1 601,-7-2 1,6 1-1,7 4-601,-8-3 0,11 4 0,25 6 0,8 3 0,-4-5 0,139 23 0,-6 10 0,15 5 0,9 4 0,13 4 0,11 3 0,7 3 0,5 2-187,-20-4 0,6 2 1,4 2-1,1 1 1,1 1-1,-3-1 187,0 2 0,1 0 0,0 0 0,-1 1 0,-2 0 0,-3-1 0,-11-3 0,0 0 0,-3-1 0,-1 1 0,-3-2 0,-3 0-198,21 7 1,-3 0-1,-6-2 1,-9-3 197,-8-1 0,-8-3 0,-3 0 0,22 7 0,-10 0 0,14 14 0,-161-38 0,-16-15 0,-22-10 0,-10-3 0,15 3 0,-8-3 0,-6-1 0,-2-2 0,-1 0 241,4 0 1,-2 0 0,-3-2-1,0 0 1,0 0 0,1 0-242,4 1 0,-1-1 0,1 0 0,1 0 0,2 1 0,3 0 0,-27-8 0,3 1 0,5 1 0,7 0 0,-4-2 0,7 1 0,8 1 480,-9-5 0,13 0-480,18 7 0,32 1 0,89-6 0,27 21 0,33 10 0,11 4 0,-11 1-763,-2 0 1,-4 2-1,14 3 763,-7 1 0,14 1 0,9 2 0,2 3 0,-3 0 0,-11 2 0,-10 3 0,-6 1 0,-3 2 0,0 1 0,3-1 0,9 2 0,1 0 0,2 1 0,-3 0 0,-3 0 0,13 3 0,-2 0 0,-6 0 0,-9-2 0,-13-3 0,-9-1 0,-6-1 0,6 0 0,-13-3 2266,-7-1-2266,-104-33 0,-38-12 0,2 1 0,-10-4 0,-7-1-532,-1 0 0,-6-2 0,-4-1 0,0 0 532,-9-3 0,-2 1 0,0-1 0,3 2 0,15 4 0,3 1 0,1 1 0,3 0 596,-20-4 1,2 0-1,8 2-596,-14-4 0,13 3 0,-14-6 0,53 6 0,109 24 0,37 7 0,4 1 0,13 2 0,6 4-462,0 1 1,7 4 0,3 1 0,0 2 461,4 1 0,2 1 0,-1 3 0,-3 0 0,-11 1 0,-2 2 0,-2 0 0,-7 1 669,6 2 0,-6 1 0,-7 0-669,12 4 0,-10-1 262,-17-6 0,-15-2-262,-31-1 0,-136-37 0,24-3 0,-15-6 0,-8-3-575,2 1 0,-8-2 1,-5-2-1,0-1 575,17 5 0,-3-2 0,-1 0 0,0 0 0,3 0 0,-18-5 0,0 1 0,3-1 0,4 2 333,17 5 1,2 0-1,4 1 1,4 0-334,-3-2 0,5 2 0,5 0 55,-11-3 1,8 1-56,13 7 0,18 0 0,39-3 0,70 16 0,42 11 0,5 4 0,16 4 0,9 5-166,-25-2 1,7 3 0,4 2 0,2 1 0,-2 0 165,4 3 0,2 0 0,0 2 0,-2 1 0,-3 0 0,-11-1 0,-1 1 0,-2 0 0,-4 0 0,-3 0 72,4 1 0,-4 0 0,-4 0 0,-7-2-72,34 12 0,-11-4 0,-21-5 0,-10-5 0,-4-3 0,-178-65 0,12 9 0,-22-6 0,-9-1-558,26 8 0,-6-1 1,-5-1-1,-2 0 0,1 1 558,-4-2 0,-3 0 0,1 1 0,0 0 0,3 2 0,11 3 0,1 2 0,1 1 0,4 1 0,3 1 601,-2 0 1,4 2 0,4 1-1,5 1-601,-39-9 0,12 3 111,20 6 1,16 1-112,21-3 0,109 29 0,48 13 0,-17 0 0,14 4 0,8 3 0,2 1-530,-2 0 0,4 2 0,4 1 0,2 2 0,0 1 530,-12-3 0,2 2 0,2 1 0,-1 0 0,-2 0 0,-3 0 0,8 2 0,-1 1 0,-3 0 0,-4-1 0,-4 0 604,1 1 0,-4-1 0,-5 0 1,-5-2-605,3 1 0,-6-1 0,-8-3 211,-4 0 1,-9-3-212,19 9 0,-80-31 0,-45-15 0,-50-21 0,-10-2 0,1 0 0,-11-3 0,-7-3 0,-1 1 177,11 4 0,-4 0 1,-1-1-1,-1 0 1,1 1-178,1 1 0,-2-1 0,2 1 0,2 2 0,6 2 0,1 2 0,3 1 0,5 3 0,6 1 101,-1 1 1,7 2-1,4 1-101,-18-4 0,8 1 0,15 7 0,27-2 0,47 5 0,68 17 0,48 17 0,-27-5 0,15 3 0,8 3 0,-1 0 0,-11-2-623,15 2 1,-7-2 0,10 6 622,-20-3 0,11 4 0,6 2 0,-1 1 0,-5 0 0,-12-2 0,24 10 0,-13 0 0,3 1 0,-16-6 0,4 1 0,-2 1 0,-1-1 699,20 8 0,-2 0 0,-14-4-699,-13-4 0,-17-3 94,-14 6-94,-109-34 0,-16-16 0,-21-10 0,-8-3 0,-2 0 0,-9-3 0,-5-2 0,-1-1-505,12 3 1,-3-1 0,-1-1 0,-1 0 0,2 0 504,0 0 0,-1-1 0,0 1 0,3 0 0,5 2 0,-1 0 0,3 0 0,4 1 0,5 2 600,-5-2 0,6 1 0,5 2-600,-19-5 0,11 3 0,-16-7 0,52 10 0,156 35 0,-41-4 0,6 2 0,33 6 0,16 7 0,-19 1 0,10 5 0,6 3 0,0 0 101,5 3 0,3 1 1,0 1-1,1 1-101,-19-7 0,0 1 0,1 1 0,-2-1 0,-4 0 0,12 4 0,-1 0 0,-7-2 0,-13-2 15,5 2 0,-15-3-15,17 7 0,-46-16 0,-72-26 0,-37-15 0,-19-9 0,-4 0 0,-11-5 0,-7-2-498,2 2 1,-6-3 0,-4 0 0,-2-1 497,12 6 0,-2-1 0,-2-1 0,1 1 0,2 1 0,-18-5 0,1 1 0,2 1 0,3 1 0,13 5 0,2 1 0,2 2 0,5 1 642,-7-2 0,4 2 0,6 1-642,-14-3 0,9 2 0,16 5 0,11 1 0,11-2 0,85 19 0,84 26 1113,-31-4 1,2 2-1114,-17-4 0,-1 1 121,9 4 1,-6 0-122,-1-3 0,-6-1 0,-64-14 0,-79-25 0,15 3 0,-7-3 0,-22-6 0,-4-2 0,-3-2 0,-1 1 0,9 2 0,1 2 0,7 1 0,4 2 0,15 4 0,4 1 0,-36-9 0,21 8 0,23 8 0,10 6 0,3 3 0,1 1 0,-8 3 0,21-1 0,-3 5 0,19 1 0,4 4 0,38 11 0,62 16 0,-21-12 0,6 2 0,5 1 0,1 0 0,0 1 0,-4 1 0,-12-6 0,-5 0 0,34 17 0,-26-7 0,-69-17 0,-71-13 0,3-9 0,-5-4 0,-47-2 0,38-2 0,2-2 0,-14-7 0,-8-4 0,47 10 0,57 5 0,28 9 0,40 0 0,-18 0 0,-10-1 0,-37-9 0,-53-16 0,-40-16 0,26 14 0,-3-1 0,-2 0 0,0 1 0,3 1 0,2 2 0,-38-19 0,26 12 0,15 6 0,18 8 0,9 4 0,4 2 0,4 3 0,1 1 0,3 1 0,3 1 0,1 0 0,4 0 0,1 2 0,2 0 0,2 0 0,0 0 0,17-4 0,-5 3 0,12-2 0,-7 5 0,-2 0 0,-3 1 0,-1 1 0,3 0 0,-1 0 0,3 0 0,-2 0 0,-1 0 0,-2-1 0,1 0 0,-1 0 0,3 0 0,0 1 0,2 0 0,-5 0 0,2 0 0,-2 0 0,1 0 0,3 0 0,-3 0 0,0 0 0,-1 0 0,1 0 0,-1 0 0,-32 0 0,3-1 0,-29-2 0,20 0 0,6 0 0,7 1 0,9 0 0,4 0 0,1-2 0,-1 1 0,-4-3 0,-1 1 0,2 1 0,1 0 0,3 2 0,24-2 0,-8 3 0,21-1 0,-14 3 0,1 1 0,-3 1 0,-1 1 0,-2-2 0,-2 0 0,1 0 0,0 0 0,-1-1 0,1 2 0,-5-3 0,1 2 0,-3-2 0,1 0 0,4 0 0,0 0 0,1 0 0,-3 0 0,-1 0 0,-2 0 0,4 0 0,0 0 0,2 0 0,-1 0 0,-3 0 0,0 0 0,-2 0 0,3 0 0,-2 0 0,1 0 0,-1-2 0,1 2 0,0-2 0,2 2 0,-2 0 0,1 0 0,-2 0 0,0 0 0,3 0 0,1 0 0,4 0 0,-1 1 0,2-1 0,-3 2 0,-2-1 0,-2 1 0,-30-1 0,11 0 0,-21-1 0,13 0 0,-1 0 0,3 0 0,-1 0 0,9 0 0,2 0 0,1 0 0,-4 0 0,0 0 0,-3 0 0,6 0 0,0 0 0,2 0 0,-2 0 0,-3 0 0,-3 0 0,-1 0 0,1 0 0,2 0 0,0 0 0,-1-2 0,-2-1 0,-1-1 0,-3-3 0,9 5 0,-1-2 0,8 2 0,19-5 0,-6 4 0,16-3 0,-10 6 0,-3 0 0,-1 0 0,-3 0 0,-1 0 0,-1 0 0,0 0 0,0 0 0,-1 0 0,0 0 0,-1 0 0,0 0 0,2 0 0,-2 0 0,3 0 0,-4 0 0,2 0 0,0 0 0,1 0 0,0 1 0,1 0 0,-3 0 0,2 0 0,-4-1 0,6 0 0,-5 1 0,4 0 0,-1 0 0,0 0 0,0 0 0,-1 0 0,1 0 0,0 0 0,0 0 0,2 0 0,-2 0 0,-1 0 0,0 1 0,0 0 0,2-1 0,0 1 0,0-1 0,0 1 0,-2-1 0,-1 0 0,2 1 0,-3-1 0,3 1 0,0 0 0,3 0 0,2 1 0,0 0 0,-3 0 0,0 0 0,-3-1 0,-1-1 0,0 0 0,2 0 0,0 2 0,2-2 0,-2 0 0,0 0 0,-3 0 0,2 0 0,2-1 0,5 1 0,2-1 0,-1 1 0,-1 0 0,-3 0 0,1 0 0,1 1 0,-5-2 0,4 1 0,-2 0 0,3 1 0,1 0 0,1 0 0,-1 0 0,0 0 0,0 1 0,2-1 0,0 0 0,0 0 0,-1 1 0,-2-1 0,2-1 0,1 2 0,1 1 0,2-1 0,1 1 0,0-2 0,1 1 0,-1 0 0,1 0 0,-1 0 0,1 1 0,-1-1 0,0 1 0,1-1 0,-1 0 0,0 1 0,1-1 0,0 0 0,2 1 0,1 0 0,2 1 0,-2-1 0,0 0 0,0-1 0,-2 1 0,3 0 0,-1 1 0,-2 0 0,0 0 0,-1 0 0,-1-1 0,2 1 0,1 1 0,-1 0 0,0 1 0,4 1 0,-11-3 0,13 3 0,-7-2 0,11 3 0,-9-3 0,8 2 0,-8-2 0,6 2 0,1 1 0,2-1 0,-14-3 0,12 4 0,-10-3 0,6 3 0,4 1 0,-4-2 0,-1 0 0,-3-1 0,0-1 0,-2 1 0,1 0 0,0 0 0,-2 0 0,-1 0 0,3 0 0,-6-2 0,7 3 0,-4-1 0,2 1 0,3 2 0,-2 1 0,-1 0 0,3 1 0,-1-1 0,1 0 0,0 0 0,1 0 0,-2 0 0,0-1 0,-1 0 0,0 2 0,-1-1 0,2 1 0,1 0 0,1-2 0,1 2 0,0-1 0,5 1 0,2 2 0,3 1 0,3 2 0,1 0 0,3 0 0,0 0 0,2 1 0,1 1 0,3 2 0,5 3 0,6 6 0,9 5 0,3 6 0,-2 0 0,-5 2 0,-7-4 0,-8-3 0,-5-2 0,-10-10 0,-9-5 0,-4-4 0,-5-4 0,-3-2 0,-6-4 0,-4-3 0</inkml:trace>
</inkml:ink>
</file>

<file path=ppt/ink/ink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19.212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1 24575,'23'0'0,"1"0"0,-5 0 0,3 0 0,-1 0 0,0 0 0,-2 0 0,-3 0 0,-1 0 0,-3 0 0,-2 0 0,-1 0 0,1 0 0,-2 0 0,0 0 0,-2 0 0,0 1 0,1 0 0,0 0 0,0 0 0,-1 0 0,2 1 0,-3-1 0,3 0 0,-2 1 0,1-1 0,1 1 0,1 0 0,0 1 0,0 0 0,-1 0 0,0-1 0,-1 0 0,0 0 0,1 0 0,0 0 0,1 0 0,0 0 0,0 0 0,-1-1 0,1 1 0,1 0 0,1 0 0,0 1 0,0-1 0,1 1 0,-2-2 0,6 2 0,-1-1 0,1 0 0,-1 0 0,-4 0 0,0-2 0,-1 2 0,1-1 0,1 0 0,1 0 0,-2 0 0,-1 0 0,-2 0 0,-1 0 0,0 0 0,2 1 0,1 1 0,0 0 0,0-1 0,-2 1 0,1 0 0,-1-1 0,2 1 0,-5-1 0,2-1 0,-2 1 0,2 0 0,0 1 0,0-1 0,0 0 0,0 0 0,0 0 0,2-1 0,-1 2 0,1-1 0,-2 0 0,1 0 0,-1 0 0,1 0 0,0 1 0,1-1 0,0 0 0,-1 1 0,1-1 0,2 0 0,-1 1 0,1 0 0,0 0 0,0-1 0,1 1 0,-3-1 0,1 0 0,-1 0 0,0 1 0,0-1 0,2 0 0,-1 1 0,0 0 0,1 0 0,-1 1 0,1 0 0,-2-2 0,-2 0 0,1-1 0,2 2 0,3 0 0,0 1 0,-3-1 0,-1 0 0,-2-1 0,1 0 0,0 0 0,-1 0 0,1 1 0,0-1 0,-1 2 0,2-1 0,0 0 0,2 0 0,0 0 0,1 1 0,-1 0 0,2 1 0,-6-3 0,4 2 0,-2-1 0,2 0 0,0 1 0,-3-1 0,1 0 0,-2 0 0,1 0 0,2-1 0,-1 1 0,0 0 0,0-2 0,0 1 0,1 0 0,-2 0 0,1 0 0,-3 0 0,2 1 0,0-1 0,0 0 0,2 1 0,0-1 0,2 1 0,-2 0 0,-2-1 0,-1 0 0,-1-1 0,2 0 0,-2 1 0,4 0 0,0 1 0,0 0 0,2 1 0,-1 0 0,-2-1 0,0-1 0,-2 0 0,0 0 0,0 0 0,-2 1 0,6 0 0,0 1 0,3 0 0,-1 0 0,-3-1 0,-1 1 0,0-1 0,0 0 0,-2-1 0,-1 0 0,0 1 0,2-1 0,0 0 0,0 1 0,0-1 0,0 1 0,0 0 0,2 0 0,-2-1 0,1 1 0,-1 0 0,0-1 0,0 2 0,1 0 0,-1-1 0,0 0 0,-1-1 0,-2 0 0,4 1 0,-2-1 0,4 2 0,-4-3 0,2 2 0,-2 1 0,3 0 0,1 0 0,-2 0 0,3 1 0,-1 0 0,1 0 0,-4-2 0,3 1 0,-2-1 0,2 1 0,0 0 0,-1-1 0,-1 1 0,0-2 0,-2 1 0,-1-1 0,0 0 0,1 1 0,0-1 0,2 2 0,2 1 0,3 0 0,1 0 0,1 0 0,0 0 0,-1-1 0,-7 0 0,4-1 0,-5 0 0,2 1 0,1 0 0,0-1 0,1 1 0,0 0 0,1 0 0,-1-1 0,1 1 0,0 0 0,-1-1 0,-2 0 0,-1 0 0,0 0 0,-1-1 0,1 1 0,0 0 0,0-1 0,-1 2 0,2 0 0,1 0 0,1 0 0,1 1 0,-1-1 0,1 1 0,0 0 0,-1-1 0,0 0 0,2 2 0,-6-3 0,6 2 0,-1-2 0,7 3 0,-5-2 0,2 1 0,-5-2 0,1 1 0,0 1 0,0-1 0,1 1 0,2 1 0,-1 1 0,-1-1 0,0 0 0,-5-2 0,5 3 0,-2-2 0,5 2 0,2 2 0,0 0 0,0 0 0,-1 0 0,0 0 0,1 1 0,2 1 0,3 2 0,2 1 0,2 1 0,2 2 0,2 0 0,-3-1 0,-7-3 0,-2-3 0,-1 2 0,4 2 0,2 1 0,4 6 0,-11-9 0,14 12 0,-4-4 0,9 6 0,4 2 0,-6 0 0,3 1 0,1 2 0,-2-1 0,-4-2 0,-7-7 0,-7-5 0,-6-6 0,-4-3 0,-4-4 0,-2-1 0</inkml:trace>
</inkml:ink>
</file>

<file path=ppt/ink/ink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19.222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0 24575,'4'37'0,"9"1"0,13 5 0,9 3 0,4 4 0,11 10 0,-17-24 0,15 20 0,-17-24 0,5 7 0,0 1 0,-5-6 0,0-1 0,1 6 0,1 0 0,5 2 0,9 7 0,5 0 0,4 3 0,2 1 0,-7-6 0,5 3 0,-1 4 0,-2 4 0,4 3 0,-9-3 0,-1-3 0,-7-3 0,9 11 0,-24-26 0,26 29 0,-13-16 0,14 14 0,5 4 0,-9-9 0,3 5 0,-4-5 0,0 4 0,0 0 0,0 1 0,6 7 0,-2-5 0,4 1 0,9 5 0,-23-27 0,21 22 0,-16-13 0,11 12 0,-3-1 0,-16-21 0,-11-12 0,-10-10 0,-7-9 0,-4-3 0,-2-5 0,1 1 0,2 0 0</inkml:trace>
</inkml:ink>
</file>

<file path=ppt/ink/ink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19.223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1 664 24575,'71'0'0,"0"0"0,34-3 0,11-2 0,-14-1 0,8-3 0,1-2-1085,9-2 0,1-1 1,5-3 1084,-17 3 0,4-2 0,0-1 0,-1 0 0,-5 0 0,-1-1 0,-1-1 0,1 2 0,1 0 0,1 0 0,-1 1 0,1 0 0,2-1 0,1-1 0,0 1 0,-3 0 0,-8 1 0,-2 0 0,-1 1 0,2-1 0,4 1 0,1-1 0,0 1 0,-2 0 0,-4 1 0,-1 1 0,-1-1 0,-1 2 89,23-4 1,-2 2-1,-4 1-89,-15 1 0,-3 2 0,-5 0 351,25-2 1,-9 1-352,-21 1 0,-6 2 0,41-2 0,-38 3 411,-36 4 0,-28 2 0,-10 0 1</inkml:trace>
</inkml:ink>
</file>

<file path=ppt/ink/ink9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19.224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0 256 24575,'80'0'0,"25"0"0,-29 0 0,7 0 0,17 0 0,7 0 0,-18 0 0,5 0 0,1 0-421,9 0 0,3 0 0,0 0 421,3 0 0,1 0 0,-1 0 0,-1 0 0,-1-1 0,-1-1 0,-8-2 0,-2-1 0,1-1 0,1-1 0,0-2 0,-1-1 0,1-1 0,-1-2 0,2 0 0,4-2 0,2 0 0,0 1 0,3 0 0,0 0 0,1 1 0,1 0 0,0 0 0,0 2 0,-1 1 0,-1 1 0,-3 1 0,-11 1 0,-4 2 0,-2 1 154,26-1 0,-7 2-154,-22 2 0,-7 1 0,31 0 0,-34 0 0,-37 0 0,-20 0 0,-10 0 0,-6 0 0</inkml:trace>
</inkml:ink>
</file>

<file path=ppt/ink/ink9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19.213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240 4036 24575,'49'-54'0,"16"-23"0,-21 23 0,5-4 0,14-16 0,5-5 0,7-8 0,3-2 0,-22 27 0,2-1 0,-1 1 0,28-29 0,0 1 0,-8 10 0,0 3 0,-1 3 0,-2 3 0,-6 8 0,-2 3 0,-7 7 0,-3 4 0,30-24 0,-27 25 0,-24 19 0,-13 9 0,-10 11 0,-11 5 0,-14 9 0,-40 22 0,-50 35 0,23-9 0,-6 7 0,17-9 0,-3 3 0,0 3-218,-4 3 0,0 2 1,-1 3 217,-12 14 0,0 3 0,6-5 0,0 1 0,4 0 0,13-10 0,-1 5 0,7-6 0,9-4 0,4-2 0,-9 13 0,0-1 0,12-11 0,4-5 0,-10 13 0,7-11 0,20-32 653,1 0-653,8-9 0,13-15 0,63-43 0,-11 5 0,10-8 0,12-7 0,10-8 0,5-3-600,-4 3 0,4-4 0,3-1 0,2-2 600,-12 8 0,1-1 0,2-1 0,1 0 0,0 0 0,4-4 0,3-1 0,-1 0 0,-1 1 0,-3 2 0,8-6 0,-4 2 0,-2 2 0,-2 1-309,13-10 1,-4 3 0,-3 1 308,-11 8 0,-3 2 0,-5 2 0,11-9 0,-6 4 0,-8 6 0,-7 5 0,6-6 0,-49 37 2277,-25 20-2277,-43 35 524,3 2 0,-6 8-524,-21 21 0,-6 10 0,13-12 0,-3 5 0,-2 2-518,-9 11 1,-2 3 0,0 2 517,15-18 0,0 2 0,-1 1 0,0 0 0,-1 3 0,-1 0 0,0 1 0,2-2 0,-18 19 0,2-1 0,2-2 0,8-9 0,3-2 0,2-3 0,11-11 0,1-3 0,4-3 0,-9 11 0,4-4 0,13-14 0,4-4 0,-12 16 0,24-27 0,17-21 1552,19-19-1552,31-26 0,54-48 0,-18 12 0,9-11 0,-5 3 0,6-7 0,2-4-581,-13 12 1,2-2 0,2-3 0,0-1 580,8-9 0,1-2 0,0-2 0,-1 2 0,-3 2 0,-1-1 0,-3 2 0,-2 2-156,7-9 0,-4 3 1,-3 1 155,-5 3 0,-2 0 0,-9 11 0,-16 17 0,-5 5 0,10-13 0,-24 16 0,-47 39 0,-81 68 0,36-12 0,-8 11 0,-3 3 0,-14 14 0,-3 6 0,-3 3-72,14-10 0,-3 4 1,-2 1-1,2 1 72,-4 2 0,1 2 0,-1 0 0,2-1 0,6-4 0,0-1 0,1 0 0,1 1-180,0-2 0,1 1 0,1 0 0,2-3 180,-12 16 0,3-3 0,5-4-71,14-13 1,5-3-1,1-3 71,-16 20 0,6-5 0,18-21 0,6-6 0,-8 11 2412,19-23-2412,19-22 1335,11-13-1335,33-35 260,34-40-260,0 1 0,9-9 0,-14 14 0,4-3 0,2-3-233,6-6 1,1-3 0,1 1 232,-1-1 0,1 0 0,-2 2 0,-7 8 0,-2 2 0,-3 1 0,20-22 0,-8 7 0,-24 30 0,-4 4 0,25-36 0,-44 55 0,-14 9 0,-61 57 0,-2 6 0,-8 10 0,3-2 0,-6 5 0,0 1 0,-2 3 0,-1 1 0,0 0 0,0 1 0,1 1 0,0 0 232,6-5 0,0 0 1,4-2-233,-9 9 0,4-3 0,6-7 0,6-5 0,0 0 0,27-26 0,21-19 0,30-23 0,40-37 0,6-7 0,12-13 0,-6 2 0,7-7 0,4-5-803,-5 5 1,5-5 0,2-2 0,1-3 802,-11 11 0,3-4 0,0 0 0,-1 0 0,-2 1 0,-5 5 0,-2 0 0,0 1 0,-3 2 0,-1 0-188,6-6 1,-2 1-1,-2 2 1,-6 3 187,4-6 0,-6 4 0,-5 5 0,4-9 0,-7 7 0,-10 13 0,-9 7 0,-11-4 0,-100 89 0,-15 31 0,-17 21 0,30-22 0,-6 6 0,-3 5 0,0 2 157,10-9 1,-2 2 0,-1 2 0,1 1-1,1 0-157,0 0 0,1 1 0,-1 0 0,3-1 0,2-1 0,-7 5 0,3 0 0,2-3 0,4-3 249,-6 6 1,5-3 0,3-4-250,-16 17 0,7-7 0,22-24 0,5-5 0,-18 21 0,40-43 0,37-34 2378,50-46-2378,4-5 0,10-12 0,-3 3 0,7-8 0,3-2-575,-8 7 1,3-2 0,2-3 0,0-1 574,-8 8 0,2-1 0,0-2 0,0 0 0,-1 1 0,15-16 0,1 1 0,-2 0 0,-3 3-181,-7 6 0,-2 2 0,-3 2 1,-2 2 180,7-10 0,-3 2 0,-6 6 0,5-7 0,-8 7 0,-17 17 0,-7 5 0,7-10 0,-38 36 2248,-71 67-2248,-12 18 0,-13 17 0,7-6 0,-6 7 0,-3 5-276,11-10 1,-3 4 0,0 1 0,1-1 275,3-2 0,1-1 0,2-1 0,1-1 0,-12 14 0,3-3 0,3-4 0,14-13 0,1-3 0,6-4 0,-8 7 0,6-6 0,12-12 0,5-6 0,0-1 0,26-26 0,54-63 0,29-34 0,-15 20 0,5-4 0,6-7-181,8-10 1,6-9 0,4-2 0,0 0 180,-14 17 0,1-1 0,1 0 0,-1 1 0,-2 2 0,11-12 0,-1 1 0,-2 2 0,-2 3-164,10-13 1,-2 4 0,-5 4 163,-15 16 0,-5 4 0,-3 3 0,5-9 0,-4 5 0,-9 9 0,-6 5 0,-11-4 0,-83 62 0,3 15 0,-9 11 0,-10 13 0,-8 12 0,-3 4 174,5-1 1,-3 4-1,-1 3 1,2 1-175,-2 3 0,1 1 0,1 2 0,0 0 0,-1 1 0,0 1 0,2-1 0,5-4 60,-3 4 1,4-3 0,6-5-61,-8 11 0,7-8 0,17-17 0,6-6 0,-5 6 0,29-29 0,66-74 0,32-36 0,-2 6 0,10-10-9,-18 17 0,8-7 0,3-3 0,-2 1 9,0 2 0,0 0 0,-1 1 0,0 1 0,-7 7 0,-1 1 0,0 1 0,-3 2 54,12-13 0,-3 2 0,-3 4-54,13-14 0,-9 8 0,-26 26 0,-6 6 0,20-23 0,-53 51 0,-92 87 0,23-15 0,-9 11 0,-5 4 25,3-2 0,-4 6 0,-3 1 1,2 1-26,-2 1 0,0 0 0,1 1 0,0-1 0,2-1 0,1 0 0,1-1 0,3-3-88,-9 7 1,4-3 0,2-3 87,-15 14 0,5-4 0,9-9 0,8-7 0,-3 1 0,42-40 0,50-48 0,19-21 0,15-13 0,5-5 0,9-7 0,5-5-107,1-1 0,6-4 0,2-2 0,3-2 107,-10 9 0,2-1 0,1-2 0,1 1 0,-2 1 0,-2 3 0,0 0 0,-1 1 0,0 0 0,-1 2 0,13-13 0,-1 1 0,-2 2 0,-3 3-59,8-8 0,-4 3 0,-5 3 59,-12 11 0,-4 3 0,-3 3 0,15-16 0,-8 8 0,5-8 0,-33 35 0,-42 41 2219,-47 56-2219,0 2 0,-6 11 0,2-2 0,-3 7 0,-1 2 63,-4 7 0,-1 3 0,1-1-63,2-1 0,1 0 0,2-3 0,-15 26 0,6-7 0,17-25 0,5-7 0,-19 33 0,28-42 0,19-31 0,19-30 0,32-40 240,0-3 0,7-7-240,19-23 0,5-7 0,10-11 0,2-3 0,-2 1 0,-2 1 0,-11 14 0,-4 3 0,-15 17 0,-4 4 0,27-38 0,-21 29 0,-20 26 0,-29 45 0,-49 77 0,5-7 0,-4 8 0,-5 8 0,-2 2 0,-1 6 0,1-3 0,8-12 0,3-6 0,11-20 0,2-4 0,-20 38 0,27-47 0,15-30 0,58-112 0,-13 31 0,5-9 0,3-7 0,5-9 0,0 1-257,-2 4 0,1 1 0,0-1 257,0-2 0,1 0 0,0 1 0,-4 5 0,0 0 0,-1 3 0,15-30 0,-3 6 0,-7 13 0,-5 6 0,-11 20 0,-4 6 0,4-18 0,-16 32 0,-6 16 0,-7 14 771,-3 8-771,-15 17 0,-5 6 0,-19 22 0,-2 3 0,1 0 0,14-13 0,4-4 0,13-15 0,0 1 0,5-7 0,21-17 0,-5 2 0,14-12 0,-13 11 0,-4 2 0,-2 1 0,-1 1 0,1-3 0,0-1 0,1 0 0,-2 0 0,-1 2 0,0-1 0,0 1 0,0 0 0,0 2 0,3-5 0,1 1 0,3-2 0,0-1 0,-3 3 0,1 0 0,-2 0 0,1 1 0,0 0 0,-1 1 0,0-1 0,-2 3 0,-1 0 0,-1 1 0,2 1 0,1-1 0,2-1 0,-1 2 0,-1 0 0,-3 1 0,-1 1 0,2-1 0,-1 1 0,1-1 0,1 1 0,-2-1 0,3-1 0,-1 0 0,-1 0 0,1 0 0,0 1 0,1-1 0,2 0 0,0 0 0,0 0 0,-2 1 0,-2 2 0,1-1 0,0 1 0,2 0 0,0-2 0,0 2 0,-2-1 0,-2 1 0,3 1 0,-3 0 0,3-1 0,-2 0 0,-1 1 0,-7 17 0,-2-5 0,-6 13 0,2-11 0,0 0 0,-1-1 0,-3 6 0,-3 2 0,-3 7 0,-7 6 0,-2 2 0,-2 4 0,2-3 0,-1 3 0,0 3 0,1-2 0,1 0 0,6-8 0,-4 3 0,10-14 0,-6 10 0,-2-1 0,8-9 0,-13 16 0,-1 5 0,9-14 0,-13 23 0,19-27 0,-1 3 0,3-4 0,5-11 0,3-5 0,3-3 0,20-16 0,9-8 0,23-20 0,1-5 0,-1-2 0,-4-3 0,-6 1 0,-4 0 0,-7 4 0,-6 6 0,-6 7 0,-3 4 0,-3 3 0,-1 3 0,0 0 0,0 2 0,0 3 0,-2 0 0,-1 2 0,-1 1 0,0 2 0,0 3 0,-2 3 0,-1 0 0,0 1 0,1 1 0,1-1 0,-1 1 0,-1 1 0,1 1 0,1-2 0,-2 1 0,2-2 0,-3 2 0,2-1 0,0 1 0,0 0 0,1 0 0,-1 1 0,-16 16 0,-4 6 0,-22 20 0,-4 6 0,-6 7 0,-1 4 0,4-4 0,3-1 0,2-4 0,3-3 0,3-4 0,1 3 0,-2 4 0,-3 6 0,-4 8 0,0-2 0,3-1 0,-4 6 0,-1 5 0,-3 5 0,-6 8 0,0 4 0,-6 12 0,-2 4 0,1 3 0,2-1 0,5-4 0,0 5 0,3-4 0,4-6 0,5-9 0,9-20 0,7-16 0,9-20 0,7-14 0,4-9 0,38-36 0,10-16 0,1-2 0,4-7 0,7-10 0,1-4 0,2-7 0,1-3 0,0-1 0,-2-3 0,0-4 0,-1-1 0,-3-1 0,0-1 0,-2 2 0,-1 2 0,-5 7 0,-2 3 0,-8 15 0,-2 3 0,26-35 0,-5 15 0,-10 14 0,-11 20 0,0 0 0,-6 7 0,3-3 0,-10 9 0,-8 11 0,-6 6 0,-4 6 0,0 1 0,-21 31 0,-13 17 0,-37 58 0,21-33 0,-4 7 0,-8 15 0,-2 6 0,15-23 0,0 2 0,1 1 0,1-2 0,1 0 0,1 2 0,0 0 0,0 1 0,2 1 0,-1 1 0,2 1 0,1-1 0,1 0 0,2-1 0,1 0 0,0 1 0,2 0 0,1-2 0,-8 23 0,4-5 0,8-17 0,3-6 0,-13 42 0,14-39 0,7-22 0,9-26 0,4-15 0,1-10 0,12-17 0,19-38 0,25-42 0,-16 25 0,4-9 0,9-18 0,2-7 0,-15 28 0,1-3 0,-1 0-147,1-1 0,-1-1 0,0 1 147,-3 2 0,0 1 0,-3 0 0,12-29 0,-4 2 0,-6 10 0,-4 3 0,-4 10 0,-3 3 0,-5 13 0,-2 3 0,7-34 0,-7 23 0,-4 9 441,-4 15-441,-2 8 0,-1 7 0,-1 6 0,-1 5 0,1 2 0,1 1 0,1-3 0,2-4 0,3-4 0,2-3 0,1-2 0,0 2 0,-1-1 0,-4 13 0,2-10 0,-8 23 0,5-14 0,-4 12 0,0-4 0,0 0 0,-1 4 0,0 3 0,1-4 0,0-1 0,0 0 0,1-4 0,0-1 0,2-1 0,-1 0 0,1 3 0,-3 5 0,0 0 0,-2 3 0,-1 3 0,1 0 0,0-1 0,1-1 0,1-1 0,0-1 0,-1 0 0,0 0 0,-2 3 0,-1 0 0,12 10 0,-1 6 0,14 13 0,-3 8 0,2 6 0,-1 2 0,-3 1 0,-2 0 0,-2 1 0,0 3 0,-1 2 0,0 1 0,-3 0 0,-2-3 0,-2 0 0,-1-4 0,0-2 0,-3-1 0,0-1 0,-2 3 0,-1 3 0,-1 3 0,-1 2 0,1 6 0,2 1 0,1 8 0,5 25 0,-3-23 0,5 44 0,-1-15 0,-3-23 0,1 21 0,-6-46 0,0 8 0,-6-22 0,-11-34 0,-13-40 0,-9-18 0,-15-44 0,24 38 0,1-4 0,0-9 0,3-1 0,1 0 0,5 3 0,-2-44 0,11 37 0,5 33 0,1 19 0,1 19 0,-4 24 0,-16 44 0,1 1 0,-5 10 0,-15 35 0,-6 10 0,8-19 0,-3 5 0,-1-1-140,1-2 0,-1-1 0,1-1 140,2-9 0,1-1 0,1-5 0,-9 16 0,3-10 0,-16 26 0,17-28 0,20-40 0,17-35 0,22-41 420,35-61-420,-11 26 0,5-6 0,11-21 0,3-2 0,0 1 0,0 3 0,-9 12 0,-3 5 0,-8 13 0,-5 7 0,8-12 0,-19 29 0,-41 56 0,-24 29 0,-12 19 0,-6 6 0,-9 10 0,-4 4-563,5-4 1,-5 3-1,-2 3 1,0 1 562,8-10 0,-2 2 0,0 0 0,0 0 0,2-2 0,-10 10 0,2-1 0,2-2 0,2-3-117,-9 9 1,5-4-1,3-4 117,-13 16 0,10-9 0,26-28 0,5-6 0,-22 27 0,37-44 0,36-44 2207,58-72-2207,6-8 0,10-14 0,-17 21 0,4-6 0,1-1-99,6-7 0,1-3 1,-2 3 98,-6 5 0,-1 3 0,-4 4 0,9-15 0,-4 6 0,-9 7 0,-7 10 0,-5 3 0,-59 64 0,-53 74 0,-19 39 0,22-35 0,-5 6 0,4-2 0,-9 10 0,0 2 0,8-11 0,-3 7 0,0 0 0,-9 10 0,-7 10 0,7-8 344,6-5 1,5-5-345,-2 1 0,6-7 0,-5 6 0,52-67 0</inkml:trace>
</inkml:ink>
</file>

<file path=ppt/ink/ink9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19.214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2765 24575,'5'-35'0,"2"2"0,4 7 0,3-1 0,2-2 0,2 0 0,1-1 0,0 4 0,-2 3 0,-3 3 0,-1 2 0,-3 3 0,1 0 0,-1 1 0,1 0 0,1 0 0,-2 1 0,0 1 0,-1 0 0,-1 1 0,1 1 0,-1-1 0,0-1 0,1 0 0,-2 1 0,1-1 0,1 1 0,-1-2 0,2 0 0,-1 1 0,0 0 0,-1 2 0,0-1 0,0 1 0,1 0 0,0-1 0,-2 2 0,0 1 0,-2 3 0,-1 1 0,2-3 0,-2 3 0,4-6 0,1 3 0,1-2 0,-1 0 0,-3 4 0,0-1 0,-2 2 0,3-3 0,-2 1 0,1-1 0,-1 3 0,0 0 0,1-1 0,0-1 0,0 0 0,0 2 0,-1 0 0,1-1 0,0 0 0,1-1 0,0-2 0,-1 2 0,1-1 0,-1 2 0,0-1 0,2 0 0,2-2 0,0 0 0,0 0 0,-1 0 0,-1 2 0,0 0 0,1-1 0,1-1 0,3-2 0,0 0 0,0 0 0,0-1 0,1 1 0,-1-1 0,1-1 0,1-1 0,0 0 0,2-3 0,1-2 0,2-3 0,3-4 0,1-2 0,1-1 0,0-1 0,-2 1 0,-1-1 0,2-2 0,-1 2 0,3-5 0,-9 11 0,8-10 0,-7 10 0,4-5 0,-2 4 0,-1 3 0,0 1 0,2-1 0,4-2 0,1 1 0,3-3 0,0 2 0,-3 1 0,-3 5 0,-6 4 0,-3 3 0,-1 0 0,-2 2 0,-1 2 0,-4 2 0,-1 2 0,2-3 0,2 0 0,3-2 0,0-2 0,2 0 0,0-1 0,3-1 0,3-4 0,2-1 0,4-5 0,2-2 0,2-2 0,0-1 0,-1-1 0,1 0 0,-1 1 0,3-1 0,-1 2 0,1 1 0,0 1 0,-2 3 0,-1 0 0,1 0 0,0 0 0,2-2 0,2-1 0,-1-1 0,0 0 0,-1 1 0,-4 0 0,-2 1 0,-1-1 0,-2 3 0,0-1 0,1-1 0,-1 1 0,7-5 0,1 0 0,1 2 0,5-2 0,-1 5 0,1 0 0,0-2 0,-2-1 0,-3 0 0,0-2 0,3 1 0,2 4 0,3 0 0,-1 4 0,-3 3 0,-5 0 0,-7 4 0,4 0 0,-2 1 0,-1 1 0,-5 1 0,-10 2 0,-5 0 0,-2-1 0</inkml:trace>
</inkml:ink>
</file>

<file path=ppt/ink/ink9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19.215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2994 1 24575,'-17'4'0,"3"-1"0,13-2 0,-2 3 0,-5 1 0,4 1 0,-3-1 0,3-1 0,0-1 0,-2 2 0,0-2 0,1 1 0,-2-1 0,2 3 0,0-2 0,0 2 0,0-1 0,1-1 0,-1 2 0,-1-1 0,1 0 0,-1 0 0,2 0 0,-1 1 0,1-1 0,-2 1 0,1-1 0,0 0 0,0-1 0,1 2 0,-1-3 0,-1 3 0,-2-2 0,-2 1 0,0 2 0,1-1 0,1 0 0,4-3 0,-1 1 0,-2 0 0,0 0 0,-2 2 0,4-1 0,1-1 0,-1 1 0,0-1 0,-1 2 0,-2 0 0,-1 1 0,0 1 0,3-1 0,1-1 0,2-2 0,-2 3 0,0-3 0,-2 3 0,4-3 0,-1 0 0,-2 3 0,1-2 0,-4 3 0,2-2 0,0 1 0,0 0 0,2 0 0,1-1 0,0-2 0,-1 1 0,0-1 0,-4 3 0,3-2 0,0 2 0,0-2 0,2-1 0,-2 1 0,-2 1 0,-1 1 0,1 1 0,-1 1 0,1-1 0,-1 1 0,-1 0 0,-1 1 0,1 0 0,-2 0 0,0 0 0,-1 1 0,0 1 0,0 0 0,0-1 0,3-2 0,2-1 0,0-1 0,3-1 0,-2 0 0,-2 2 0,-1 3 0,-2 0 0,1-1 0,2-1 0,-1-1 0,1 1 0,-1-1 0,1 0 0,0 0 0,1 1 0,-2 0 0,-1 1 0,-3 2 0,-1-1 0,-1 0 0,-1 0 0,1 1 0,-3 0 0,1 2 0,1-1 0,2-1 0,1-1 0,0 0 0,-2 2 0,3-1 0,-3 0 0,0 3 0,-1-1 0,-4 5 0,8-7 0,-3 4 0,5-6 0,-2 2 0,-3 4 0,-3-1 0,0 3 0,-1 0 0,3-3 0,0 1 0,1-2 0,-1 2 0,-3 2 0,-3 2 0,-3 3 0,0-1 0,-1 1 0,-1-1 0,1-1 0,0 0 0,2-2 0,3-1 0,-4 2 0,11-9 0,-7 5 0,9-5 0,-6 3 0,-2 2 0,-1 1 0,-2 1 0,4-3 0,3-3 0,-3 3 0,-7 5 0,-6 4 0,0 1 0,4-4 0,7-5 0,3-2 0,1 0 0,1-1 0,-2 2 0,-2 0 0,-1 3 0,0 1 0,1 0 0,0 0 0,2-1 0,1 0 0,2-3 0,3-2 0,3-2 0,1-1 0,1-1 0,1 1 0,0 0 0,-1-1 0,-1 1 0,0 1 0,-1 2 0,-2 3 0,-1 1 0,-5 5 0,7-9 0,-6 9 0,5-7 0,-3 4 0,-1 0 0,4-4 0,2-2 0,1-3 0,2-2 0,0 1 0,1 0 0,-1 1 0,-1 1 0,0 1 0,-2 1 0,0 2 0,-1 0 0,1 0 0,-1 2 0,-1 0 0,0 3 0,-2 3 0,-1 0 0,2 2 0,-2 3 0,-1 0 0,-1 3 0,-3 4 0,0 2 0,-1 3 0,4-8 0,2-6 0,-8 17 0,-8 11 0,-11 16 0,-6 6 0,4-13 0,-3-2 0,3-3 0,6-9-820,8-11 1,15-18 0,7-10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15.452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0 24575,'10'4'0,"0"-1"0,-5 1 0,0 1 0,0-1 0,-1 0 0,-1 1 0,1-2 0,1 1 0,0 0 0,1 1 0,-2-2 0,2 2 0,-3-3 0,-1 1 0,1-1 0,-2 0 0,1 2 0,1 1 0,2-1 0,-2 2 0,1-1 0,1 1 0,-1 1 0,0 0 0,-1-1 0,1-1 0,0 0 0,0-1 0,-2-1 0,1 1 0,1 0 0,1-1 0,3 4 0,-2-1 0,3 0 0,-2 2 0,-2-2 0,1 0 0,-1-1 0,0 1 0,2-1 0,-2 0 0,1 0 0,1 1 0,2 1 0,0-1 0,-1 0 0,-1 0 0,0-1 0,-2 0 0,0-2 0,-1 0 0,-3 0 0,1-1 0,0 0 0</inkml:trace>
</inkml:ink>
</file>

<file path=ppt/ink/ink9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19.216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1810 1 24575,'-18'14'0,"2"-2"0,8-3 0,3-4 0,-1 1 0,1-2 0,-2 2 0,0 1 0,1-1 0,1 0 0,1-1 0,-1 1 0,-1-1 0,-1 0 0,1 0 0,1 0 0,1-1 0,-2 2 0,2-3 0,-3 4 0,2-3 0,-1 2 0,1 0 0,1-1 0,1-1 0,-3 2 0,-1-1 0,-2 2 0,3-2 0,1-2 0,-2 3 0,2-2 0,-4 3 0,0-1 0,-1 2 0,1-2 0,1 0 0,2-1 0,0-1 0,1 1 0,-3 1 0,2-2 0,-3 2 0,6-3 0,-2 1 0,-2 1 0,2 0 0,-4 2 0,5-3 0,0 1 0,-1 1 0,-1-1 0,-1 3 0,3-5 0,0 2 0,-1-1 0,-1 0 0,0 2 0,1-2 0,0 0 0,1 1 0,-1 1 0,-1-1 0,0 1 0,-1 0 0,1 0 0,2-1 0,0 0 0,0 0 0,0 0 0,0 0 0,-1 0 0,1-1 0,-1 1 0,1-1 0,-1 1 0,0 1 0,1-1 0,0 1 0,0-1 0,0 0 0,-2 1 0,1 1 0,0-1 0,1-1 0,0 0 0,-1 0 0,-1 2 0,-1 2 0,0-1 0,3-1 0,0-2 0,-1 0 0,0 0 0,-2 0 0,1 0 0,2 1 0,-1-1 0,1 0 0,-2 3 0,-1-2 0,1 1 0,1-1 0,1-2 0,0 2 0,0-1 0,0 1 0,-1-1 0,2 0 0,-2 2 0,3-2 0,-3 2 0,1-4 0,0 2 0,-2 3 0,4-4 0,-2 3 0,1-2 0,-1 0 0,0 0 0,-1 0 0,1-1 0,1 2 0,0 0 0,0 1 0,-1-2 0,0-1 0,0 2 0,-1-1 0,2 1 0,-2-1 0,0 0 0,0 2 0,-1 0 0,1-1 0,1-1 0,-1 0 0,-1 1 0,-1 1 0,0 1 0,2-2 0,0 0 0,1-1 0,-1 0 0,0 0 0,-2 1 0,3-2 0,-1 0 0,1 2 0,0-2 0,-2 2 0,0-1 0,0 0 0,2-2 0,-2 4 0,4-4 0,-3 3 0,0-1 0,-2 0 0,3-1 0,-2 1 0,2-2 0,-2 2 0,0 0 0,0 1 0,1 0 0,1-2 0,-2 1 0,2-1 0,-2 1 0,1-1 0,1 0 0,-1 2 0,0-1 0,-1 2 0,3-4 0,-3 2 0,2-1 0,-4 1 0,2 1 0,0-1 0,2-1 0,0 1 0,0-1 0,-2 2 0,1-2 0,0 1 0,1-1 0,-2 3 0,1-3 0,0 2 0,0-2 0,0 0 0,-1 3 0,2-4 0,-2 4 0,2-3 0,-1 1 0,-1 1 0,-1 0 0,-1 1 0,0 0 0,1 0 0,3-2 0,1-1 0,-2 2 0,1-1 0,-1 0 0,1 0 0,0 1 0,1-2 0,-2 4 0,2-4 0,-2 2 0,0 1 0,2-4 0,-2 5 0,2-5 0,-2 2 0,1 1 0,0-1 0,0 0 0,0 0 0,0-1 0,-2 3 0,1-3 0,-1 3 0,3-3 0,-1 0 0,-1 3 0,2-2 0,-2 0 0,1 1 0,1-2 0,-2 2 0,1-1 0,0 0 0,-1 1 0,0-2 0,-1 2 0,0 1 0,2-1 0,0 2 0,0-2 0,1-3 0,-2 3 0,1 0 0,0 0 0,0 0 0,0-2 0,-1 2 0,0-1 0,-2 1 0,2 0 0,-1-1 0,0 1 0,2 0 0,-1-1 0,-1 1 0,1 0 0,-1 1 0,1-2 0,1 1 0,0-1 0,-1-1 0,-1 2 0,0 0 0,0-1 0,1 1 0,1-2 0,-1 2 0,1-2 0,-2 2 0,3-2 0,-3 2 0,0 0 0,-1 0 0,-1 1 0,2-1 0,1 0 0,1-2 0,-1 2 0,-2 1 0,0 0 0,2-1 0,1-1 0,0 0 0,-1 0 0,1 0 0,-2 0 0,2 0 0,0 0 0,-1 1 0,1 0 0,-1-1 0,1 0 0,1-1 0,-1 2 0,0 0 0,0 0 0,-1-1 0,1 2 0,-1-1 0,0 1 0,1-2 0,0 0 0,0 2 0,-1-1 0,-2 2 0,2-1 0,0 0 0,1-1 0,1-1 0,-1 2 0,-1-3 0,-1 3 0,1-2 0,-1 2 0,2-1 0,1-1 0,-1 2 0,-2 1 0,-1 1 0,-1 2 0,0-1 0,1-1 0,-1 1 0,1 0 0,-1-1 0,0 2 0,0 0 0,-1-1 0,0 0 0,1 1 0,0 1 0,1 1 0,0-1 0,-1 3 0,-3 3 0,-1 2 0,0-1 0,7-9 0,1-5 0</inkml:trace>
</inkml:ink>
</file>

<file path=ppt/ink/ink9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19.217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1 24575,'0'0'0</inkml:trace>
</inkml:ink>
</file>

<file path=ppt/ink/ink9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19.218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 1 24575,'0'0'0</inkml:trace>
</inkml:ink>
</file>

<file path=ppt/ink/ink9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19.219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0 24575,'0'0'0</inkml:trace>
</inkml:ink>
</file>

<file path=ppt/ink/ink9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19.220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 1 24575,'0'0'0</inkml:trace>
</inkml:ink>
</file>

<file path=ppt/ink/ink9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19.221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 1 24575,'0'0'0</inkml:trace>
</inkml:ink>
</file>

<file path=ppt/ink/ink9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19.250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15 440 24575,'-2'8'0,"-5"25"0,4-16 0,1-6 0</inkml:trace>
</inkml:ink>
</file>

<file path=ppt/ink/ink9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22.078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2554 1 24575,'-24'6'0,"8"-3"0,2 3 0,8-2 0,-3 2 0,-1-1 0,-2 1 0,-2-1 0,1 1 0,3-1 0,2 0 0,2-1 0,1-1 0,-1 1 0,1-1 0,-1 1 0,0-1 0,0 1 0,1 0 0,-1 0 0,2-1 0,-2 2 0,0 0 0,0-1 0,-1 1 0,4-1 0,-2 0 0,0 1 0,-2 0 0,0-1 0,0 0 0,2 1 0,0-1 0,0 1 0,-1-1 0,-3 2 0,0 0 0,0 1 0,3-2 0,2-1 0,-2 2 0,2-3 0,-3 3 0,2-2 0,0 0 0,0 1 0,-2 0 0,1 0 0,-3 1 0,3-2 0,2 1 0,-1-1 0,0 0 0,-1 0 0,0 0 0,0 1 0,0-1 0,1-1 0,-2 2 0,-1-1 0,-4 2 0,2-1 0,1 0 0,2-1 0,2-2 0,-1 3 0,2-3 0,-3 3 0,1 0 0,-1-1 0,-1 2 0,0-1 0,0 0 0,1 0 0,3-1 0,-2 0 0,0 2 0,1-2 0,-2 1 0,3-2 0,-1 1 0,-3 2 0,1-2 0,-3 4 0,6-5 0,-1 2 0,-1-1 0,0 0 0,-1 1 0,1 0 0,1-2 0,1 2 0,-2-2 0,0 1 0,-1 0 0,2 1 0,0-1 0,0 0 0,0 0 0,-1 0 0,-1 1 0,2 0 0,0-1 0,-1 1 0,1-1 0,-4 1 0,2 0 0,1-1 0,0 1 0,2-1 0,-3 2 0,2-2 0,-4 2 0,3-2 0,1 0 0,-1 0 0,2 0 0,-3 1 0,2-1 0,0 1 0,-1 0 0,2-2 0,-3 4 0,1-4 0,-1 3 0,1-2 0,2-1 0,-1 3 0,0-1 0,-2 2 0,2-3 0,0 0 0,-1 1 0,1-2 0,-3 3 0,0 0 0,-2 1 0,0 1 0,2-1 0,1-1 0,2-1 0,-1 0 0,-1 0 0,0-1 0,-1 0 0,2-1 0,1 0 0,-1 1 0,2 0 0,-3 1 0,0 0 0,1 0 0,1-1 0,0-1 0,0 2 0,-1-1 0,0 1 0,2-1 0,-2 1 0,2 0 0,-2 0 0,1 0 0,0-1 0,1 0 0,-1 1 0,1-1 0,-2 1 0,0 0 0,1-1 0,1 0 0,-1 1 0,0 0 0,-2 1 0,0-1 0,1 1 0,1-2 0,0 0 0,1 1 0,-2 0 0,0 1 0,2-3 0,-2 3 0,1-2 0,-1 1 0,0-1 0,2 0 0,-2 0 0,1 0 0,-2 2 0,1-2 0,1 0 0,0 1 0,0-2 0,0 2 0,-1 0 0,-1-1 0,1 1 0,0-1 0,2-1 0,-2 1 0,1-1 0,-2 2 0,0-1 0,1 1 0,1 0 0,1-2 0,-4 3 0,2-1 0,-3 1 0,4-2 0,1 0 0,-1 1 0,1 0 0,-1 0 0,1 0 0,-1-1 0,1 0 0,-2 1 0,1 0 0,-1-1 0,2 2 0,-1-2 0,-2 3 0,-1 0 0,0 0 0,2 0 0,3-3 0,-1 0 0,-2 2 0,-1 1 0,0-2 0,1 0 0,2-2 0,-1 0 0,-2 1 0,-2 2 0,-2 2 0,0 1 0,1-1 0,5-3 0,2-1 0,-3 1 0,0-1 0,-3 3 0,0-1 0,1-1 0,2 1 0,2-1 0,-1 1 0,0-2 0,-3 2 0,1 0 0,-1 0 0,0 0 0,2-1 0,2 0 0,-1-1 0,-1 1 0,0 0 0,-1 0 0,1 1 0,-1 2 0,-1 0 0,1-1 0,1-1 0,0-1 0,1 1 0,0-1 0,0 1 0,1-2 0,0 1 0,-2 1 0,1-1 0,-2 2 0,3-2 0,-4 3 0,2-3 0,1 1 0,-1 1 0,4-4 0,-8 6 0,1 0 0,-6 4 0,1 0 0,1-2 0,2-2 0,3-2 0,-1 0 0,0 0 0,0 0 0,-1 1 0,3-2 0,-1 0 0,2-1 0,2-1 0,-2 0 0,1 0 0,-2 2 0,0 0 0,0 0 0,-1 1 0,0-1 0,0 1 0,0 0 0,0 0 0,-1 0 0,2-1 0,2-1 0,1-1 0,-2 3 0,1-2 0,-3 4 0,1-2 0,1 1 0,0-1 0,2-1 0,0-1 0,-1 0 0,-2 2 0,-1 1 0,-1 2 0,0 0 0,-1-1 0,0 1 0,-1 0 0,0 1 0,1-2 0,2-2 0,3-1 0,-1-2 0,0 3 0,-2 1 0,-1-1 0,2 0 0,1-1 0,-1 1 0,3-2 0,-1 2 0,1-3 0,2 1 0,-4 3 0,2-3 0,-2 1 0,2-1 0,0 0 0,-1 2 0,-3 2 0,2-2 0,-3 3 0,3-4 0,-1 1 0,3-1 0,1-1 0,-2 1 0,0 0 0,-3 3 0,2-1 0,1 0 0,1-2 0,2-2 0,-3 3 0,0 0 0,-3 3 0,1-1 0,0 1 0,0-1 0,-1 1 0,0 0 0,1-1 0,0 0 0,-1-1 0,-1 1 0,-1 1 0,0 1 0,-1 1 0,0 0 0,0-1 0,1-1 0,0 2 0,0 2 0,-1 2 0,-3 5 0,-2 2 0,1 0 0,1-3 0,5-5 0,4-8 0,3-3 0</inkml:trace>
</inkml:ink>
</file>

<file path=ppt/ink/ink9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22.103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15 440 24575,'-2'7'0,"-5"27"0,4-17 0,1-5 0</inkml:trace>
</inkml:ink>
</file>

<file path=ppt/ink/ink9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22.104"/>
    </inkml:context>
    <inkml:brush xml:id="br0">
      <inkml:brushProperty name="width" value="0.1" units="cm"/>
      <inkml:brushProperty name="height" value="0.1" units="cm"/>
      <inkml:brushProperty name="color" value="#050819"/>
    </inkml:brush>
  </inkml:definitions>
  <inkml:trace contextRef="#ctx0" brushRef="#br0">0 153 24575,'0'-9'0,"0"0"0,1 8 0,0 0 0,-1-3 0,3 2 0,1-2 0,-3 1 0,1 2 0,0-1 0,1 0 0,1 0 0,0 1 0,-3-2 0,2 3 0,-1-1 0,1 0 0,-1-3 0,3 3 0,-2-2 0,0 2 0,-2 0 0,2-1 0,2-1 0,2-2 0,0 1 0,-1 0 0,-2 2 0,-2 1 0,2-1 0,-3 0 0,4-2 0,0 0 0,-1 1 0,1-1 0,-2 3 0,1-2 0,-1 2 0,0 0 0,1-2 0,-1 1 0,0 1 0,-1-1 0,1 1 0,0-1 0,0 2 0,0-3 0,2 2 0,-3 0 0,2 1 0,-1-2 0,0 0 0,2-1 0,2 0 0,1 1 0,0-1 0,-2 1 0,-2 1 0,1 0 0,0-2 0,-2 3 0,2-2 0,-1 2 0,0-1 0,-3-1 0,5 2 0,-2-1 0,2 0 0,0 1 0,-1 0 0,-1-1 0,0 1 0,1-2 0,2 2 0,2 0 0,0-1 0,-1 0 0,-1 1 0,-2 0 0,-1 0 0,0 0 0,0 0 0,3 0 0,0 0 0,-1 0 0,-1 0 0,-3 0 0,3 0 0,0 0 0,0 0 0,0 0 0,0 2 0,-1-2 0,1 3 0,-1-2 0,-2 0 0,2 1 0,-2-1 0,1 0 0,0 0 0,1 1 0,1 0 0,0 1 0,-1-2 0,-2 0 0,1 2 0,-2-3 0,3 3 0,0-1 0,-1-1 0,1 3 0,-1-4 0,-1 3 0,0-1 0,1 0 0,1 2 0,-1-2 0,1 1 0,0-1 0,-2 1 0,1-2 0,-2 1 0,2 0 0,-1 1 0,3 0 0,-1-1 0,-2 1 0,0-2 0,0 3 0,-1-4 0,3 4 0,-2-2 0,0 1 0,1 0 0,0 0 0,-1 0 0,0 0 0,0-1 0,1 1 0,-2-1 0,3 2 0,-3 0 0,3 0 0,-3-2 0,3 3 0,-2-2 0,-1 0 0,1-1 0,-1 0 0,0 2 0,1-2 0,1 2 0,-1 1 0,1-4 0,-2 3 0,0-2 0,2 1 0,-2-2 0,0 2 0,2-1 0,-1 2 0,2 0 0,0-1 0,0 2 0,-3 0 0,1-1 0,0-2 0,-1 2 0,0-3 0,1 2 0,0-2 0,0 3 0,1 0 0,-2-1 0,1 1 0,0-1 0,-1 0 0,-1-2 0,1 3 0,0-1 0,1 0 0,-1-1 0,-1 1 0,1-1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15.453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0 24575,'10'12'0,"-1"-3"0,-3 0 0,0-3 0,-1-1 0,-2-1 0,-1 1 0,-1-3 0,2 1 0,-1-2 0,-1 1 0,3 1 0,0 1 0,1-3 0,0 1 0,-1 1 0,-2-3 0,-1 1 0,1 0 0,0 2 0,2 1 0,0-2 0,-1 2 0,1-2 0,0 2 0,-2-2 0,3 2 0,-1 0 0,-2-2 0,3 2 0,-3-1 0,0-1 0,1 1 0,0-1 0,-1 2 0,1-2 0,0 2 0,0-1 0,-1-1 0,1-1 0,-1 2 0,1-1 0,0 2 0,2 0 0,0-2 0,1 3 0,0 0 0,-1 0 0,0 0 0,0-1 0,-2 0 0,2-1 0,0 1 0,0 0 0,0-2 0,-2 3 0,2-1 0,2 0 0,-3-1 0,3 1 0,-1 0 0,-1 0 0,1-1 0,-2 1 0,0 0 0,1-1 0,-1 1 0,0 0 0,0-2 0,1 3 0,-1-2 0,-2-1 0,3 2 0,-2-1 0,0 0 0,2 1 0,-2 0 0,1-1 0,0 1 0,1 2 0,2-1 0,1 2 0,1 0 0,-4-2 0,5 4 0,-4-4 0,3 2 0,0 1 0,-3-3 0,0 1 0,-1-1 0,1 0 0,0 0 0,-2 0 0,1 0 0,0-2 0,0 1 0,-1 0 0,0 1 0,1 0 0,-1-3 0,3 3 0,-2-1 0,1 1 0,-1-1 0,0-2 0,0 3 0,0-1 0,-1-3 0,-1 2 0,-2-2 0,1 0 0</inkml:trace>
</inkml:ink>
</file>

<file path=ppt/ink/ink9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22.105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1 200 24575,'6'-6'0,"0"1"0,-4 2 0,-1 2 0,-2-4 0,1 0 0,0-1 0,1 1 0,0 3 0,0-1 0,1 1 0,-1-1 0,1 1 0,1-1 0,-1-3 0,0 1 0,0 2 0,-1 0 0,1 2 0,0-2 0,-2 2 0,4-3 0,-2-1 0,3 0 0,0-1 0,-1 2 0,1 0 0,-3 2 0,1-1 0,1 1 0,-3 1 0,3-1 0,-1-1 0,0 0 0,2 0 0,-3-1 0,1 3 0,-2-2 0,1 2 0,1 0 0,-1-1 0,2-1 0,1 1 0,-1-1 0,1 1 0,-3 1 0,2 0 0,-1 0 0,0 1 0,1-3 0,0 2 0,-1 0 0,0-1 0,2 0 0,-3 1 0,1 0 0,-1 1 0,2-3 0,-1 1 0,2 0 0,-2 0 0,1 1 0,-1 1 0,0-2 0,-2 2 0,2-1 0,1-1 0,-1 2 0,4-2 0,-2 0 0,-4 1 0,3 1 0,-2 0 0,2-2 0,-2 1 0,2 0 0,0 0 0,-1 1 0,1 0 0,-1-2 0,-1 1 0,3 0 0,-1 0 0,1-1 0,-1 2 0,-1 0 0,0-1 0,1 0 0,-2 1 0,2 0 0,-1 0 0,1 0 0,0-1 0,0-1 0,3 1 0,-3 1 0,3 0 0,-3 0 0,1 0 0,-1 0 0,-1-1 0,-1 0 0,3 1 0,0-2 0,1 2 0,0 0 0,2 0 0,0 0 0,-2-1 0,3 0 0,-1 1 0,-2 0 0,3 0 0,-7 0 0</inkml:trace>
</inkml:ink>
</file>

<file path=ppt/ink/ink9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22.106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0 139 24575,'5'-4'0,"0"0"0,-4 2 0,0 2 0,2-3 0,-1 1 0,1-2 0,-1 2 0,0 0 0,0 0 0,1 1 0,0 0 0,1-2 0,-1 2 0,-1 0 0,-1-2 0,4 2 0,-2-2 0,2 0 0,0-1 0,-2 1 0,4 0 0,-5 3 0,1-3 0,-1 3 0,1-2 0,-1 0 0,2 1 0,-3-1 0,1 2 0,1-3 0,-1 1 0,2 1 0,1-3 0,-2 3 0,-1-1 0,-1 1 0,2-1 0,1 0 0,-1-1 0,2 1 0,0-1 0,0 0 0,0 1 0,-1 0 0,0 2 0,-3-2 0,3 1 0,-3-1 0,5 0 0,-3 1 0,-1-1 0,-1 1 0,3-1 0,-1 0 0,0 0 0</inkml:trace>
</inkml:ink>
</file>

<file path=ppt/ink/ink9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22.107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65 24575,'14'-5'0,"-3"2"0,-5 1 0,-2 2 0,-2-2 0,2 2 0,-3-1 0,4-1 0,-2 0 0,0-1 0,1 3 0,-1-3 0,-2 2 0,1-1 0,2 2 0,-1-3 0,-1 2 0,-11 1 0,6 0 0,-7 0 0,5 1 0,0 0 0,4 1 0,9-2 0,-2-2 0,6 0 0,-6 1 0,0-1 0,-1 1 0,0 0 0,0 0 0,-3-1 0,3 0 0,-2 2 0,1-1 0,-2 1 0,1 0 0,0 0 0,0 0 0,-1-2 0,2 1 0,-1 0 0,2 0 0,-3 1 0,0-2 0,1 2 0,1-1 0,1 1 0,1 0 0,0 0 0,0 0 0,-1 0 0,0 0 0,-1 0 0,-2 0 0,3 0 0,-1 0 0,1 0 0,-1 0 0,0 1 0,1 1 0,-2-2 0,1 1 0,4 1 0,-5 0 0,2-1 0,-1 0 0,0 0 0,-1 1 0,2-1 0,-1 0 0,-1 2 0,0-3 0,0 1 0,1 0 0,-2 2 0,2-2 0,1 3 0,-2-3 0,2 2 0,-1-1 0,0 0 0,0 1 0,2 0 0,-1 1 0,0-1 0,0 0 0,-2 0 0,1-2 0,0 3 0,-2-3 0,1 2 0,1-1 0,-2 1 0,1-2 0,-1 1 0,2 1 0,0-1 0,-2 1 0,3-2 0,-3 1 0,1 1 0,-1-2 0,1 2 0,-1-1 0,3 2 0,-2-2 0,1 1 0,-3 1 0,1-2 0,1 2 0,1-2 0,-2 2 0,2-2 0,-2 1 0,2 1 0,-2-2 0,1 3 0,-2-2 0,2-1 0,-1 1 0,1-1 0,-1-1 0,2 3 0,-3-3 0,3 2 0,-2-2 0,0 2 0,-7-11 0,2 6 0,-4-7 0,3 5 0,0 0 0,2 2 0,-2-2 0,3 3 0,-2 0 0,1-1 0,-2 1 0,2 0 0,-1 1 0,1-2 0,0-1 0,-1 2 0,1-2 0,9 3 0,-5 2 0,8 0 0,-5 2 0,-1-3 0,1 3 0,-3-3 0</inkml:trace>
  <inkml:trace contextRef="#ctx0" brushRef="#br0" timeOffset="1">420 140 24575,'3'2'0,"-1"-1"0,-1 0 0,2 2 0,-9-10 0</inkml:trace>
  <inkml:trace contextRef="#ctx0" brushRef="#br0" timeOffset="2">415 134 24575,'-4'-3'0,"3"0"0,0 3 0,-2-2 0,1 0 0,-2 0 0,2-1 0,1 1 0,-3 1 0,4-2 0,-1 2 0,-2-3 0,2 3 0,0-2 0</inkml:trace>
  <inkml:trace contextRef="#ctx0" brushRef="#br0" timeOffset="3">370 92 24575,'-1'-1'0,"-1"-2"0,-1 2 0,1 0 0,-1-2 0,0 1 0,0-1 0,-2 1 0,4-1 0,-2 1 0,1 2 0,1-1 0,-3-2 0,0 1 0,2-1 0,-3 1 0,0-1 0,1 1 0,1 0 0,0 0 0,0 1 0,0-1 0,-1 1 0,0-1 0,-1 1 0,0-2 0,0 1 0,0-1 0,-2 1 0,2-1 0,-4 1 0,0-1 0,1 1 0,0 2 0,1-2 0,2 2 0,0 0 0,1 0 0,-1-1 0,-2 0 0,0 0 0,0 1 0,2 0 0,0 0 0,1 0 0,-1 0 0,3 0 0,-3 0 0,-3 0 0,0 0 0,-1 0 0,2 0 0,0 0 0,4 0 0,-1 0 0,0 0 0,-1 0 0,-1 0 0,0 0 0,-2 0 0,3 0 0,0 0 0,3 0 0,-2 0 0,2 0 0,-2 0 0,1 0 0,1 0 0,9-2 0,-5 1 0,9-1 0,-5 0 0,1 0 0,1-1 0,1 2 0,-1 0 0,1 0 0,-1-1 0,-4 2 0,0-1 0,-1 1 0,2-1 0,-2 1 0,2 0 0,2 0 0,-2 0 0,-2 0 0,1 0 0,0 0 0,-2 0 0,3 0 0,-4 0 0,3 0 0,-1 1 0,2-1 0,-2 1 0,1-1 0,0 2 0,0-1 0,-2 0 0,3 0 0,-1 1 0,-2-1 0,2 0 0,0-1 0,-3 1 0,3-1 0,-1 3 0,1-2 0,0 2 0,0-2 0,-1 0 0,1 2 0,-1-3 0,-1 1 0,0 0 0,2 2 0,0-2 0,-2 0 0,1 2 0,1-2 0,-2 1 0,3 0 0,-2-1 0,0 0 0,-1 0 0,0 2 0,1-2 0,0 1 0,-1 0 0,0 0 0,0-1 0,0 1 0,1 0 0,-1 1 0,3-1 0,-4-1 0,3 1 0,-1 0 0,1 1 0,-1-2 0,0 1 0,0 1 0,-1-2 0,2 2 0,-3-2 0,3 0 0,-2 2 0,2-2 0,-3 1 0,2-1 0,-1 1 0</inkml:trace>
  <inkml:trace contextRef="#ctx0" brushRef="#br0" timeOffset="4">387 104 24575,'0'2'0,"1"-1"0,1 1 0,2 1 0,-1-1 0,-1 1 0,2-1 0,-3 1 0,1-2 0,1 3 0,-1-2 0,2 2 0</inkml:trace>
  <inkml:trace contextRef="#ctx0" brushRef="#br0" timeOffset="5">423 140 24575,'2'3'0,"-1"-1"0,1 0 0,1 0 0,-3-1 0,4 2 0,-3-2 0,3 3 0,-3-3 0</inkml:trace>
</inkml:ink>
</file>

<file path=ppt/ink/ink9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22.113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307 186 24575,'-11'-6'0,"2"0"0,5 1 0,1 1 0,1 3 0,0 1 0,1-4 0,-2 3 0,1-3 0,-1 3 0,1-1 0,1-1 0,-2 2 0,1 0 0,0-2 0,-1-1 0,-2 2 0,1-3 0,1 1 0,-2 1 0,4 0 0,-1 2 0,0-2 0,0 1 0,-1-3 0,0 0 0,-2 1 0,0-1 0,1 3 0,3-1 0,-2 1 0,1 2 0,-1-3 0,-2 1 0,0-3 0,0 1 0,-1 2 0,4-2 0,-1 3 0,2-2 0,-1 2 0,-1 0 0,-2-1 0,0-1 0,0-1 0,0 1 0,0 0 0,1 1 0,2 0 0,1 1 0,-2 1 0,0-1 0,0-1 0,-1 0 0,-1 1 0,0-2 0,2 1 0,0 2 0,1-2 0,-1 1 0,1-1 0,-5 0 0,4-1 0,-2 1 0,0 0 0,2 1 0,0 1 0,1-2 0,-1 2 0,1-1 0,-3 0 0,3-2 0,-2 3 0,0-2 0,2 1 0,-2-1 0,3 2 0,-3 0 0,-2-1 0,4 0 0,-3 0 0,3-1 0,0 2 0,-2 0 0,2 0 0,-5 0 0,4 0 0,-1-1 0,1 1 0,1-1 0</inkml:trace>
</inkml:ink>
</file>

<file path=ppt/ink/ink9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22.114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0 24575,'10'4'0,"0"-1"0,-5 1 0,0 1 0,0-1 0,-1 0 0,-1 1 0,1-2 0,1 1 0,0 0 0,1 1 0,-2-2 0,2 2 0,-3-3 0,-1 1 0,1-1 0,-2 0 0,1 2 0,1 1 0,2-1 0,-2 2 0,1-1 0,1 1 0,-1 1 0,0 0 0,-1-1 0,1-1 0,0 0 0,0-1 0,-2-1 0,1 1 0,1 0 0,1-1 0,3 4 0,-2-1 0,3 0 0,-2 2 0,-2-2 0,1 0 0,-1-1 0,0 1 0,2-1 0,-2 0 0,1 0 0,1 1 0,2 1 0,0-1 0,-1 0 0,-1 0 0,0-1 0,-2 0 0,0-2 0,-1 0 0,-3 0 0,1-1 0,0 0 0</inkml:trace>
</inkml:ink>
</file>

<file path=ppt/ink/ink9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22.115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0 24575,'10'12'0,"-1"-3"0,-3 0 0,0-3 0,-1-1 0,-2-1 0,-1 1 0,-1-3 0,2 1 0,-1-2 0,-1 1 0,3 1 0,0 1 0,1-3 0,0 1 0,-1 1 0,-2-3 0,-1 1 0,1 0 0,0 2 0,2 1 0,0-2 0,-1 2 0,1-2 0,0 2 0,-2-2 0,3 2 0,-1 0 0,-2-2 0,3 2 0,-3-1 0,0-1 0,1 1 0,0-1 0,-1 2 0,1-2 0,0 2 0,0-1 0,-1-1 0,1-1 0,-1 2 0,1-1 0,0 2 0,2 0 0,0-2 0,1 3 0,0 0 0,-1 0 0,0 0 0,0-1 0,-2 0 0,2-1 0,0 1 0,0 0 0,0-2 0,-2 3 0,2-1 0,2 0 0,-3-1 0,3 1 0,-1 0 0,-1 0 0,1-1 0,-2 1 0,0 0 0,1-1 0,-1 1 0,0 0 0,0-2 0,1 3 0,-1-2 0,-2-1 0,3 2 0,-2-1 0,0 0 0,2 1 0,-2 0 0,1-1 0,0 1 0,1 2 0,2-1 0,1 2 0,1 0 0,-4-2 0,5 4 0,-4-4 0,3 2 0,0 1 0,-3-3 0,0 1 0,-1-1 0,1 0 0,0 0 0,-2 0 0,1 0 0,0-2 0,0 1 0,-1 0 0,0 1 0,1 0 0,-1-3 0,3 3 0,-2-1 0,1 1 0,-1-1 0,0-2 0,0 3 0,0-1 0,-1-3 0,-1 2 0,-2-2 0,1 0 0</inkml:trace>
</inkml:ink>
</file>

<file path=ppt/ink/ink9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22.116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1 132 24575,'2'-8'0,"2"2"0,-1 1 0,2 1 0,-2 2 0,0-2 0,-1 1 0,1 1 0,-2-2 0,3 2 0,-2-1 0,2 1 0,-4 2 0,4-3 0,-2 1 0,1-1 0,-1 1 0,2-1 0,-2 1 0,2 1 0,-3-1 0,2 0 0,-1 1 0,1-4 0,1 2 0,-1 1 0,0-1 0,-1 1 0,1 0 0,1-1 0,-1 0 0,5-2 0,-1 2 0,-2-2 0,-1 2 0,0 2 0,-1 0 0,2-2 0,-2 1 0,1-2 0,0 1 0,1 3 0,-1-1 0,0 0 0,-2 0 0,1-1 0,1 1 0,-1 0 0,1-2 0,1 3 0,-4-1 0,3 1 0,1-1 0,0 1 0,2 0 0,0 0 0,-2 0 0,1 0 0,-4 0 0,1 0 0,3 0 0,0 0 0,3 0 0,-2 0 0,0 0 0,-2 0 0,0 0 0,-2 0 0,1 0 0,1 1 0,1-1 0,0 1 0,-2 1 0,-1-2 0,-1 0 0</inkml:trace>
</inkml:ink>
</file>

<file path=ppt/ink/ink9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22.117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37 24575,'24'-3'0,"-1"-2"0,1-2 0,1 1 0,-4 1 0,-1 1 0,-4 2 0,-4 1 0,3-1 0,-2 2 0,0-1 0,1 0 0,0 1 0,1 0 0,1 0 0,-1 0 0,0 0 0,-2 0 0,1 0 0,-2 0 0,0 0 0,-2 0 0,-2 1 0,1 0 0,0 1 0,-2 1 0,1 0 0,-2-1 0,0 0 0,-2 0 0,-1-1 0,1 1 0,-1-1 0,-1-1 0,-1 1 0</inkml:trace>
</inkml:ink>
</file>

<file path=ppt/ink/ink9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22.118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24575,'17'0'0,"3"0"0,3 0 0,2 0 0,-1 0 0,4 0 0,0 0 0,5 0 0,0 0 0,4 0 0,7 1 0,1 3 0,2 5 0,-20-2 0,2 2 0,-14-5 0,-3 2 0,-2-2 0,-6-2 0,-2-1 0,-2-1 0</inkml:trace>
</inkml:ink>
</file>

<file path=ppt/ink/ink9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22.119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24575,'7'6'0,"0"-1"0,-4-2 0,0-1 0,1 1 0,-3-2 0,5 3 0,-5-3 0,4 1 0,-3 0 0,0-1 0,-1 1 0,3 1 0,-2 1 0,3-1 0,-2 0 0,-1-2 0,1 0 0,-1 2 0,1-2 0,1 3 0,1-1 0,-3 0 0,2-1 0,-3 0 0,2 0 0,-1 1 0,0-2 0,1 3 0,-1-3 0,0 0 0,-1 2 0,1-2 0,2 3 0,0-2 0,-2 0 0,2 0 0,-1 1 0,0 0 0,0-2 0,1 2 0,-2-1 0,1 1 0,0-2 0,0 3 0,2-2 0,-3 2 0,2-2 0,-2 1 0,1-2 0,1 3 0,-2-3 0,2 2 0,-2-1 0,2-1 0,-1 2 0,-1-2 0,1 3 0,0-2 0,2 2 0,-2 0 0,2-1 0,-2 0 0,2 1 0,-1-2 0,0 1 0,1-1 0,-3 1 0,2-1 0,1 1 0,-3 0 0,1-2 0,-2 2 0,2-2 0,-1 2 0,1-1 0,0 1 0,2 3 0,-1-4 0,2 5 0,-4-6 0,-1 1 0,1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15.454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1 132 24575,'2'-8'0,"2"2"0,-1 1 0,2 1 0,-2 2 0,0-2 0,-1 1 0,1 1 0,-2-2 0,3 2 0,-2-1 0,2 1 0,-4 2 0,4-3 0,-2 1 0,1-1 0,-1 1 0,2-1 0,-2 1 0,2 1 0,-3-1 0,2 0 0,-1 1 0,1-4 0,1 2 0,-1 1 0,0-1 0,-1 1 0,1 0 0,1-1 0,-1 0 0,5-2 0,-1 2 0,-2-2 0,-1 2 0,0 2 0,-1 0 0,2-2 0,-2 1 0,1-2 0,0 1 0,1 3 0,-1-1 0,0 0 0,-2 0 0,1-1 0,1 1 0,-1 0 0,1-2 0,1 3 0,-4-1 0,3 1 0,1-1 0,0 1 0,2 0 0,0 0 0,-2 0 0,1 0 0,-4 0 0,1 0 0,3 0 0,0 0 0,3 0 0,-2 0 0,0 0 0,-2 0 0,0 0 0,-2 0 0,1 0 0,1 1 0,1-1 0,0 1 0,-2 1 0,-1-2 0,-1 0 0</inkml:trace>
</inkml:ink>
</file>

<file path=ppt/ink/ink9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22.120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1 24575,'4'7'0,"1"-2"0,-5-3 0,1-1 0,3 3 0,-3-1 0,4 1 0,-3 0 0,1 0 0,-1-1 0,2 0 0,-3 1 0,3-3 0,-4 1 0,3 1 0,-1-2 0,-1 3 0,2-3 0,-1 3 0,3-1 0,-1 0 0,-2 2 0,1-3 0,-1 2 0,0-1 0,0-2 0,1 1 0,-2 1 0,3 0 0,-1 1 0,0 0 0,1 0 0,-3-1 0,2 0 0,0-1 0,-3 1 0,2-1 0,1 1 0,1 1 0,-2-2 0,1 2 0,-1-2 0,1 2 0,0-2 0,0 2 0,1 0 0,1 0 0,-3-1 0,3 1 0,0 0 0,1 1 0,0-1 0,-1 1 0,0 0 0,-1-2 0,0 1 0,0 0 0,-1-1 0,1 2 0,0 0 0,-1 0 0,2 0 0,-1 3 0,0-1 0,1 1 0,0-1 0,-1-2 0,-3-4 0</inkml:trace>
</inkml:ink>
</file>

<file path=ppt/ink/ink9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22.121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24575,'0'0'0</inkml:trace>
</inkml:ink>
</file>

<file path=ppt/ink/ink9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22.122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0 24575,'11'5'0,"-1"0"0,0 1 0,-2 0 0,-2 1 0,0-5 0,-1 2 0,0 0 0,0 1 0,1-2 0,-2 0 0,1 2 0,-1-3 0,-1 1 0,1 0 0,0 0 0,-2 1 0,2-3 0,-3 1 0,2 1 0,-1-2 0,1 3 0,2 0 0,-2-2 0,1 2 0,0-1 0,-2 0 0,0-2 0,0 0 0,0 2 0,0 1 0,3-2 0,0 2 0,-2 1 0,2-1 0,-1-2 0,0 3 0,-2-2 0,3 0 0,-2 1 0,-1 0 0,2-2 0,-3 2 0,3 1 0,0-3 0,-1 2 0,4 1 0,-2 0 0,0 0 0,-2 0 0,0-4 0,-3 3 0,2-3 0</inkml:trace>
</inkml:ink>
</file>

<file path=ppt/ink/ink9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22.123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0 24575,'10'2'0,"0"2"0,-5 0 0,1 0 0,-1-1 0,-1 1 0,1-1 0,-2 2 0,2-2 0,0 0 0,-1 1 0,-1-3 0,0 3 0,1-3 0,-1 1 0,0 1 0,0-3 0,-1 2 0,1-1 0,0 1 0,1 1 0,0 1 0,0-1 0,-2 0 0,2 0 0,-2-3 0,1 2 0,-1 1 0,1-1 0,2 2 0,-1 0 0,1 1 0,-1 0 0,0-2 0,-1 0 0,-3-2 0,0 2 0</inkml:trace>
</inkml:ink>
</file>

<file path=ppt/ink/ink9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22.124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7 24575,'7'-1'0,"-2"0"0,-2 0 0,-1-1 0,1 2 0,-1 0 0,1-1 0,1 0 0,-2 1 0,1 0 0,-1 0 0,2 0 0,-2 0 0,1 0 0,-1 0 0,2 0 0,-2 0 0,1 0 0,-1 0 0,1 0 0,-1 0 0,3 0 0,-3 0 0,3 0 0,-4 0 0,1 0 0,1 1 0,1 0 0,-3 1 0,1-1 0,1 1 0,-1 1 0,1-1 0,-1 1 0,1 1 0,-1-3 0,-1 1 0,3 0 0,-1 1 0,0 0 0,0 1 0,-1-2 0,2 1 0,-1 0 0,-1 0 0,1-1 0,0 1 0,0-1 0,-2 1 0,0-1 0,2-1 0</inkml:trace>
</inkml:ink>
</file>

<file path=ppt/ink/ink9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22.079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554 1107 24575,'-1'-61'0,"-2"-10"0,1 2 0,0-26 0,2-10 0,2-3 0,4 2 0,3 24 0,1 16 0,-2 14 0,-4 8 0,-2 21 0,0-2 0,0 12 0,-1-6 0,1-3 0,-2-2 0,0-2 0,0-2 0,0 2 0,0 6 0,0 6 0,0 6 0,4 47 0,7 5 0,5 40 0,5-5 0,1-4 0,-2-3 0,-2-11 0,1-9 0,-2-4 0,1 1 0,0 2 0,-1 2 0,-1 4 0,-4 1 0,-3 2 0,-4 0 0,-3-3 0,0-6 0,-2-7 0,0-11 0,0-9 0,0-8 0,0-7 0,0-6 0,0-39 0,0-13 0,0-38 0,0-1 0,0-7 0,0-5 0,0 31 0,0-17 0,0 32 0,0-9 0,0 11 0,0 20 0,0 4 0,0 4 0,0 0 0,0 3 0,0 4 0,0 2 0,0 0 0,0-3 0,0-5 0,0 2 0,0 2 0,0 5 0,0 6 0,0 2 0,11 15 0,14 13 0,13 13 0,11 9 0,4 8 0,0 2 0,0 5 0,-6 2 0,-8-7 0,-5-2 0,-6-7 0,-1-5 0,-2-4 0,-1-3 0,3-1 0,-2-5 0,-1-3 0,-1-2 0,-3-3 0,-1 0 0,0-2 0,-1-1 0,1-1 0,-1-1 0,-3-2 0,-5-2 0,0-3 0,-8-8 0,-21-30 0,-9-10 0,-20-29 0,1-2 0,1-1 0,0 0 0,6 7 0,6 13 0,6 11 0,8 13 0,4 9 0,4 5 0,1 4 0,0 1 0,-1 0 0,-1-2 0,-1-2 0,0 0 0,-3-3 0,7 8 0,-5-7 0,5 5 0,-2-3 0,-2-1 0,5 4 0,2 1 0,2 3 0,3 1 0,-2 0 0,1 1 0,-1-2 0,0 0 0,2 2 0,-3-2 0,32 28 0,8 12 0,29 30 0,2 7 0,0 3 0,-4-2 0,-5 0 0,-10-7 0,-5-5 0,-5-7 0,-4-8 0,-2-6 0,-3-5 0,-2-5 0,-2-4 0,-2-4 0,-3-4 0,-2-2 0,0-1 0,-1-2 0,2 1 0,0 1 0,0 0 0,2 3 0,1 2 0,3 4 0,4 5 0,0 2 0,1 3 0,-2-2 0,-1-1 0,-1-4 0,-8-8 0,-1-2 0,-13-11 0,-28-31 0,-17-17 0,-28-32 0,9 6 0,8 8 0,10 10 0,7 6 0,3 5 0,3 3 0,9 10 0,1 4 0,3 1 0,1 2 0,0 1 0,2-2 0,-1 0 0,1 1 0,1 2 0,0 2 0,2 4 0,0 1 0,3 1 0,1 3 0,4 1 0,0 1 0,0 2 0,-1-5 0,-1 0 0,0-1 0,1 2 0,0 2 0,1 1 0,23 17 0,-5 2 0,18 13 0,-12-6 0,-4-3 0,-3-5 0,0 0 0,-2-1 0,-2-1 0,0-1 0,0-1 0,-3-3 0,3 4 0,-2-3 0,1 2 0,-1-1 0,1-2 0,-5-3 0,4 1 0,-3 0 0,4 1 0,1 1 0,0 1 0,-1-1 0,0 0 0,1 1 0,0 0 0,1 1 0,0 1 0,-1-2 0,0 2 0,-1-1 0,-1 1 0,0-2 0,0 0 0,0 0 0,3 1 0,0 1 0,1 1 0,-1 1 0,1-1 0,0 1 0,1 1 0,1 0 0,2 2 0,0 1 0,2 1 0,2 3 0,3 2 0,1 2 0,-1-1 0,1 2 0,1-1 0,-2-1 0,0 0 0,-2-1 0,-2-1 0,1 1 0,1 1 0,0 1 0,4 2 0,1 2 0,2 0 0,1 0 0,-4-4 0,-3-3 0,-6-5 0,-5-5 0,0 0 0,-8-6 0,-22-3 0,5-5 0,-57-26 0,16-3 0,-8-8 0,-27-17 0,-5-7 0,-5-3 0,1-1 0,12 6 0,7 4 0,21 15 0,7 3 0,-14-11 0,2 0 0,6 4 0,4 4 0,4 2 0,12 9 0,3 2 0,6 5 0,-3-1 0,-1-2 0,-2 2 0,2-1 0,6 5 0,5 5 0,6 4 0,2 4 0,8 7 0,2 26 0,8 14 0,7 26 0,5 12 0,8 8 0,3 1 0,0-2 0,0-16 0,-4-12 0,-2-11 0,-1-8 0,-1-5 0,-1-6 0,-2 0 0,1-1 0,0-1 0,-2-3 0,-2-4 0,-4-5 0,-4-3 0,-1-2 0,-17-16 0,-10-14 0,-17-19 0,-9-9 0,-7-8 0,-1-3 0,1 1 0,10 11 0,15 16 0,14 17 0,4 4 0,10 13 0,-5 1 0,11 20 0,5 15 0,8 17 0,9 11 0,2-2 0,4 3 0,-2-10 0,-4-11 0,-3-10 0,-9-16 0,-3-5 0,-5-6 0,1-3 0,-5-23 0,-4-3 0,-4-20 0,-3 9 0,1 5 0,3 10 0,8 10 0,12 6 0,17 18 0,23 16 0,12 13 0,7 6 0,-5-3 0,-17-10 0,-13-10 0,-15-9 0,-9-8 0,-11-5 0,-23-20 0,-20-12 0,-9-7 0,-3-3 0,-18-13 0,14 10 0,0-1 0,-9-12 0,-16-17 0,12 4 0,12 7 0,14 7 0,12 11 0,5 3 0,4 5 0,3 3 0,1 1 0,1 1 0,2 2 0,-1-2 0,1 1 0,4 3 0,1 4 0,5 6 0,1 7 0,2 1 0,0 1 0,-1-1 0,0-5 0,-3-3 0,0-3 0,-1-1 0,1 0 0,-2 1 0,0 0 0,2 8 0,-2-5 0,1 6 0,-3-3 0,-1-2 0,-2 2 0,-2-1 0,3 3 0,-2 0 0,1 0 0,3 3 0,0 0 0,5 5 0,0 0 0,-3 8 0,-1 3 0,-3 5 0,1 4 0,1 0 0,2 0 0,0-2 0,1-1 0,0-1 0,2-1 0,1 0 0,2-3 0,0-1 0,0-5 0,-1 5 0,0-5 0,-2 5 0,1-1 0,1 1 0,0-2 0,1 0 0,0-1 0,-1 0 0,-3 4 0,-1 2 0,0 4 0,-1 1 0,3-2 0,-1 0 0,1 0 0,-1-2 0,3-6 0,-1 4 0,2-1 0,-4 7 0,3-5 0,-3 4 0,2-2 0,-2 4 0,-2 1 0,1-1 0,1-2 0,0-1 0,-1 2 0,0 4 0,-2 3 0,-1 2 0,-1-1 0,0 3 0,1-3 0,0 1 0,2-1 0,0-4 0,0 1 0,1-2 0,-1-1 0,-2 3 0,0 0 0,-1 1 0,1-1 0,1 0 0,0 2 0,0 2 0,0 0 0,2 0 0,0-2 0,2-5 0,0-3 0,2-2 0,2-5 0,0-5 0,14-24 0,4-3 0,16-22 0,1 5 0,3-4 0,0-1 0,-3 5 0,-3 2 0,-2 3 0,-2 4 0,-3-1 0,-7 5 0,-3 2 0,-2 4 0,-1 4 0,-3 5 0,-2 5 0,-3 4 0,-7 25 0,-8 13 0,-7 32 0,-2 5 0,-1 18 0,1 3 0,2-3 0,4-8 0,5-27 0,5-16 0,1-17 0,3-13 0,1-4 0,3-24 0,8-22 0,8-23 0,14-29 0,6-6 0,2 0 0,-4 11 0,-12 31 0,-8 22 0,-8 16 0,-4 12 0,-3 8 0,-1 13 0,-1 14 0,0 11 0,0 22 0,0 23 0,3-20 0,3 20 0,3-40 0,2 6 0,0-13 0,-2-10 0,-2-9 0,-2-7 0,-2-3 0,21-50 0,-18 32 0,17-35 0</inkml:trace>
</inkml:ink>
</file>

<file path=ppt/ink/ink9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22.080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0 24575,'17'16'0,"-1"0"0,-7-7 0,-1 0 0,-2-3 0,-1 0 0,0-1 0,-1-1 0,1 2 0,1 1 0,0 0 0,2 2 0,-1-1 0,0 1 0,-1-2 0,0 0 0,1 0 0,0 0 0,0 0 0,0 1 0,0 0 0,-1 1 0,1-2 0,-3-2 0,1-2 0,1 2 0,1 0 0,1 3 0,-1-1 0,0-1 0,-1 1 0,1 0 0,0-1 0,-1 0 0,0 1 0,0-1 0,0-2 0,-1 1 0,0 0 0,-1 0 0,2 2 0,2 0 0,2 1 0,0 1 0,0-1 0,0 2 0,-1-1 0,-1 0 0,1 0 0,0 0 0,0 0 0,-1-1 0,-1-2 0,0 1 0,0 0 0,-1-1 0,2 1 0,5 5 0,-5-6 0,5 5 0,-5-5 0,2 2 0,0 2 0,-2-3 0,7 6 0,-9-7 0,10 8 0,-5-2 0,4 4 0,1 1 0,-1-1 0,-1-1 0,0-2 0,-1 1 0,0-1 0,0 0 0,2 2 0,-1-2 0,1 2 0,1 0 0,0-1 0,0 0 0,-2-1 0,0-1 0,-1-1 0,0 0 0,1-1 0,-1 0 0,0-1 0,0 0 0,1 0 0,-1-1 0,-1-1 0,-3-1 0,-5-2 0,-16-19 0,0 3 0,-16-17 0,15 15 0,-3-3 0,8 7 0,-2-2 0,1 3 0,1 0 0,1 1 0,3 3 0,0 0 0,-2 1 0,1 1 0,-2-2 0,3 2 0,0-2 0,-1-1 0,0-1 0,0 0 0,2 1 0,-3-2 0,0 1 0,-1 0 0,1 0 0,3 3 0,-2-1 0,0-1 0,-2-3 0,-2-2 0,2 1 0,-2-1 0,4 5 0,1-1 0,1 4 0,-2-4 0,0 2 0,-2-4 0,1 2 0,0 0 0,1 1 0,2 2 0,-3-1 0,0 2 0,-2-2 0,1 1 0,1 0 0,1 1 0,-2-3 0,0 1 0,-3-2 0,0 0 0,1 2 0,3-2 0,2 5 0,0-4 0,-1 2 0,-1-3 0,-2-1 0,1 1 0,1 1 0,2 1 0,-1 2 0,1-3 0,-4 1 0,-1-6 0,-3 0 0,2 1 0,3 3 0,3 2 0,1 0 0,-3-1 0,0 0 0,-3-3 0,1 1 0,0 0 0,2 1 0,1 2 0,2 1 0,-3-2 0,1 1 0,-2-3 0,1 2 0,-1 0 0,1 0 0,1 1 0,1 1 0,-2-2 0,1 2 0,-2-3 0,0-1 0,0 1 0,1 0 0,-1 2 0,2 1 0,0-2 0,0 1 0,1 0 0,-1 1 0,-2-2 0,-1-1 0,-1-2 0,1 2 0,0 2 0,3 1 0,0 1 0,-1 0 0,0-2 0,-2-1 0,1-1 0,0 1 0,-1 0 0,4 1 0,-2 2 0,3 0 0</inkml:trace>
</inkml:ink>
</file>

<file path=ppt/ink/ink9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22.100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0 24575,'14'25'0,"-3"-4"0,-4-12 0,-1-2 0,-1-3 0,-1 0 0,1 0 0,-1 2 0,1-2 0,0 3 0,0-4 0,1 3 0,0-3 0,0 0 0,-1 0 0,2 0 0,-2-2 0,4 1 0,-3-1 0,3 1 0,-3-2 0,0 2 0,1 1 0,0 0 0,-1 1 0,0 0 0,0 1 0,0 1 0,0 0 0,-1-1 0,0-1 0,-1 2 0,0-2 0,0 2 0,-1 0 0,0-1 0,1 1 0,1-1 0,1 1 0,-1-2 0,-1 1 0,2 0 0,-2-1 0,0 2 0,1-1 0,-1 1 0,1 0 0,0 0 0,1 0 0,-2-1 0,1 0 0,1 0 0,-3-1 0,3 4 0,-2-5 0,-1 2 0,5 2 0,-2-3 0,2 4 0,-2-2 0,0-1 0,-1 1 0,1-1 0,0-1 0,0 0 0,-1 1 0,0-1 0,0 1 0,0 1 0,0 0 0,1 0 0,0-1 0,0 0 0,-1-1 0,0 0 0,1 1 0,0 0 0,1 0 0,-1 1 0,-1 0 0,1-1 0,0 0 0,0 0 0,1-1 0,1 0 0,-1 0 0,1 0 0,-1 1 0,0-1 0,1 2 0,0-1 0,1-1 0,1 1 0,-1-1 0,1 1 0,-2-1 0,0 0 0,-3-2 0,1 3 0,-1 0 0,1-1 0,2 2 0,-3-1 0,0-1 0,1 2 0,-2-2 0,2 3 0,-1-3 0,2 2 0,0 0 0,-1-1 0,0 0 0,1 2 0,1 1 0,2 1 0,0-1 0,-3-2 0,0 0 0,-1 0 0,0 0 0,-2 0 0,-1 0 0</inkml:trace>
</inkml:ink>
</file>

<file path=ppt/ink/ink9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22.101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1 24575,'0'0'0</inkml:trace>
</inkml:ink>
</file>

<file path=ppt/ink/ink9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22.102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1 24575,'0'0'0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15.455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37 24575,'24'-3'0,"-1"-2"0,1-2 0,1 1 0,-4 1 0,-1 1 0,-4 2 0,-4 1 0,3-1 0,-2 2 0,0-1 0,1 0 0,0 1 0,1 0 0,1 0 0,-1 0 0,0 0 0,-2 0 0,1 0 0,-2 0 0,0 0 0,-2 0 0,-2 1 0,1 0 0,0 1 0,-2 1 0,1 0 0,-2-1 0,0 0 0,-2 0 0,-1-1 0,1 1 0,-1-1 0,-1-1 0,-1 1 0</inkml:trace>
</inkml:ink>
</file>

<file path=ppt/ink/ink9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22.081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240 337 24575,'104'-3'0,"-32"-1"0,5-2 0,20-2 0,4-2 0,12-3 0,0-1 0,-18-1 0,-2 0 0,4-1 0,-2 0 0,-9 3 0,-2 0 0,1-1 0,-1 1 0,-3 0 0,-1 1 0,-3 2 0,-1-1 0,2 1 0,-2 0 0,-10 2 0,-2 1 0,57-7 0,-19 1 0,-20 2 0,4 1 0,-4 0 0,-4 1 0,-14 1 0,-32 4 0,-14 2 0,-14 1 0,-50 1 0,-27 0 0,8 1 0,-6 2 0,-10 2 0,-3 2 0,-8 3 0,-4 3 0,-11 3 0,-3 2 0,-8 4 0,-1 1 0,37-6 0,-1 0 0,0 0 0,0 2 0,-1 0 0,2-1 0,-27 8 0,3-1 0,13-3 0,2-1 0,10 0 0,3 0 0,13-3 0,3 0 0,-47 19 0,19-2 0,14-3 0,-8 5 0,7-2 0,7-1 0,16-8 0,16-9 0,10-4 0,11-5 0,8-3 0,4-2 0,4-3 0</inkml:trace>
</inkml:ink>
</file>

<file path=ppt/ink/ink9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22.082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596 1561 24575,'-15'8'0,"40"-12"0,37-15 0,20-8 0,-8 2 0,6-3 0,4-1-669,18-5 0,4-2 1,2 1 668,6-2 0,0 0 0,-4 3 0,-22 8 0,-3 2 0,-4 2 323,17-3 0,-7 3-323,-18 5 0,-5 3 331,25-6-331,-14 2 0,-33 5 0,-37 9 1029,-14 3-1029,-31 12 0,-67 27 0,9-3 0,-13 6 0,9-3 0,-6 3 0,-5 2-458,15-6 1,-4 2 0,-1 0 0,2 0 457,4-2 0,1-1 0,1 1 0,3-2 0,-17 9 0,4-2 0,5-1 0,-16 7 0,11-3 0,33-14 0,7-3 0,-30 15 0,46-24 0,40-12 0,42-16 0,17-9 0,15-8 0,5-1 0,11-5 0,5-1-133,-1-1 0,5-2 1,5-2-1,1 1 133,-9 3 0,3-1 0,1-1 0,0 1 0,-2 1 0,18-7 0,0 1 0,-2 0 0,-4 2-190,16-6 1,-3 1 0,-8 3 189,-23 9 0,-5 1 0,-6 3 0,3-2 0,-9 2 0,35-11 0,-70 19 0,-80 20 0,-24 15 0,-17 7 0,3 2 0,-8 3 0,-3 2 245,-16 8 1,-4 3-1,-1 1-245,25-8 0,-1 2 0,0 0 0,3-1 0,-18 8 0,2-1 0,5-1 197,17-6 1,3-2-1,5-1-197,-14 5 0,10-3 0,-16 6 0,57-18 0,90-31 0,21-12 0,17-8 0,0-1 0,9-4 0,5-3-77,-11 4 1,4-2 0,2-1 0,-1 0 76,-2 1 0,0 0 0,-1 0 0,-2 0 0,21-6 0,-4 0 0,-5 3 0,-21 7 0,-5 2 0,-5 2 0,8-4 0,-7 3 0,-12 5 0,-11 3 0,-13 1 0,-72 10 0,-42 17 0,-23 9 0,8 0 0,-9 3 0,-5 2-19,9-1 1,-5 1-1,-2 1 1,-1 2 18,-5 2 0,-3 1 0,2 1 0,2-1 0,13-4 0,1 1 0,3-2 0,3 0-13,-15 3 1,4-2 0,6-1 12,-12 3 0,11-3 0,-28 6 0,48-11 0,70-13 0,61-15 0,41-14 0,-16 6 0,8-2 0,2-1 453,11-2 0,2 0 0,-1 0-453,1-1 0,-1 1 0,-8 1 20,3 1 0,-11 3-20,-24 5 0,-8 2 0,10-6 0,-151 21 0,-13 9 0,-17 7 0,7 0 0,-8 4 0,-4 2-364,19-4 1,-5 3 0,1 0 0,4 1 363,-19 7 0,5 1 0,3-1 0,12-3 0,4-1 0,6-1 286,-9 3 0,13-1-286,-3 8 0,144-18 0,16-20 0,22-10 0,7-3 0,3-2 0,8-3 0,6-2 0,3-2-508,-8 2 1,5-3-1,3 0 1,-1-1-1,-3 0 508,-7 0 0,0-1 0,-1 0 0,-3 0 0,-3 1 0,7-2 0,-2 0 0,-4 1 0,-5 1 337,9-1 1,-5 1 0,-9 1-338,4-1 0,-10 1 0,-14 7 0,-25-1 0,-44 5 0,-70 22 0,-44 18 0,8-2 0,-12 5 0,-6 4-548,7-2 0,-6 3 0,-3 2 0,2 0 548,1 1 0,0 0 0,2 1 0,2 0 0,12-5 0,2 1 0,3-1 0,3-1 748,-10 4 1,4-1 0,7-3-749,-5 2 0,11-2 285,-19 16-285,167-52 0,14-14 0,21-9 0,7-4 0,-1 1 0,6-4 0,5-2 0,2 0-500,-9 1 1,4-1 0,2-1 0,-1 0 0,-2 0 499,-9 3 0,-1 0 0,-2 1 0,-2 0 0,-3 1 0,6-3 0,-3 2 0,-4 1 0,-2 1 732,16-4 0,-4 2 0,-13 3-732,-10 4 0,-21 2 111,-32-4-111,-112 41 0,-62 25 0,55-15 0,-8 3 0,-5 3 0,-4 2-513,3-1 0,-6 2 0,-2 2 0,0 0 0,3 0 513,7-1 0,1 1 0,2 0 0,1-1 0,3 0 0,-9 3 0,2-1 0,3-1 0,6-2 818,-6 2 0,7-2 0,7-3-818,-4 2 0,10-4 0,14-7 0,16-1 0,28-3 0,126-37 0,-31 2 0,13-5 0,4-1 0,-2-1 0,5-2 0,3-1 0,0 0 425,9-5 1,1-1-1,1 0 1,-3 0-426,-7 4 0,-2-1 0,-2 1 0,-3 1 0,12-4 0,-5 1 0,-6 3 0,10-4 0,-12 4 0,23-6 0,-59 13 0,-79 21 0,-28 13 0,-16 9 0,-6 3 0,-9 5 0,-5 3-409,6-2 1,-5 3 0,-2 2 0,0-1 408,-8 4 0,-1 1 0,0 0 0,2-1 0,9-4 0,2 0 0,1-1 0,4-1 378,-11 4 0,4-1 1,6-3-379,-10 5 0,10-4 0,23-9 0,8-3 0,-11 9 0,145-43 0,-9-7 0,16-8 0,7-1 0,1 0 0,6-2 0,5-2 0,0-1-168,8-2 1,2-2 0,2-1 0,2 0 167,-18 5 0,3-2 0,0 1 0,-1 0 0,-2 1 0,14-4 0,-1 2 0,-2 0 0,-4 1 0,-14 4 0,-3 0 0,-2 2 0,-3 0 12,16-4 1,-4 1-1,-16 4-12,19-10 0,-133 35 0,-31 16 0,-19 8 0,-3 3 0,-10 4 0,-8 4-577,-5 4 0,-9 3 0,-4 3 1,1 0 576,25-8 0,-2 0 0,1 1 0,0 0 0,1 0 0,-22 7 0,0 1 0,3-1 0,4-2 556,-13 5 0,6-1 0,11-5-556,3 0 0,15-6 0,-7 5 0,103-32 0,59-25 0,30-18 0,-17 8 0,5-3 0,2-1-219,14-5 1,3-3 0,-2 0 218,-7 2 0,-2 0 0,-3 1 0,24-11 0,-8 3 1228,-27 9 0,-10 3-1228,1-11 480,-138 20-480,-41 16 0,-25 9 0,45 1 0,-6 1 0,-4 2 0,-1 0-432,-11 1 1,-4 1-1,0 1 1,2 1 431,8-1 0,1 1 0,2 1 0,1 0 0,-23 5 0,2 0 0,12-1 351,9-2 0,7-1-351,-25 8 0,46-13 0,143-44 0,23-1 0,19-3 0,-17 8 0,8-2 0,2 1-167,-17 5 1,4 1-1,-1 0 1,-6 2 166,2 0 0,-4 2 0,-5 2 864,14-5 1,-9 2-865,-15 5 0,-11 2 0,-12-6 0,-117 22 0,-29 15 0,-20 8 0,12 1 0,-9 3 0,-1 2-299,27-5 1,-1 0 0,0 2 0,3-1 298,-24 8 0,3-1 0,6 0 0,18-5 0,5-1 0,5-1 343,-21 5 0,15-5-343,14-5 0,117-42 0,16-1 0,19-5 0,3-1 0,7-5 0,4 0 0,1-2-165,1 0 1,2-2 0,-5 3 164,23-9 0,-9 4 603,-31 10 0,-7 3-603,30-14 0,-86 20 0,-115 27 0,9 9 0,-12 5 0,4 2 0,-7 3 0,8-1 0,2-1 0,3 2 0,-28 9 0,10-2 0,13-6 525,1 1-525,69-15 0,118-34 0,0-2 0,10-3 0,7-3 0,2-2 0,0-1 0,-3 0 0,-16 6 0,-8 2 0,27-10 0,-40 8 0,-114 17 0,-20 13 0,-12 6 0,-22 2 0,-6 4 0,-8 1 0,1 2 0,15 2 0,6 0 0,18-4 0,5 0 0,-22 5 0,85-14 0,97-20 0,-21 4 0,7-2 0,10-2 0,-1-1 0,-11 1 0,-5 1 0,31-8 0,-37 6 0,-70 8 0,-68 6 0,9 3 0,-7 0 0,-10 0 0,0 2 0,7 0 0,4 1 0,-39 5 0,51 0 0,65-6 0,64-14 0,42-8 0,-51 7 0,-1-1 0,42-11 0,-36 7 0,-43 7 0,-71 6 0,-61 9 0,39 2 0,-1 0 0,-3 2 0,3 1 0,-38 10 0,36-6 0,44-5 0,106-19 0,-1-3 0,-11 1 0,-2-1 0,1-4 0,-27 8 0,-34 6 0,-39 8 0,-29 8 0,-15 7 0,2 3 0,21-4 0,22-4 0,19-7 0,21-3 0,20-5 0,12-2 0,1-2 0,-9 1 0,-12 0 0,-12 3 0,-44 1 0,4 0 0,-25 0 0,27 0 0,21 0 0,64-13 0,7-3 0,49-12 0,-39 5 0,-19 5 0,-46 10 0,-36 4 0,-26 4 0,-12 0 0,8 1 0,20 1 0,25-1 0,72-5 0,7-4 0,39-6 0,-33 0 0,-20 5 0,-27 4 0,-34 3 0,-11 2 0,-46 7 0,2 5 0,-10 4 0,17 0 0,31-7 0,27-4 0,35-3 0,41-11 0,39-11 0,-43 4 0,2-2 0,0-2 0,-2-1 0,-4 2 0,-3 0 0,44-12 0,-29 8 0,-22 6 0,-23 8 0,-15 3 0,-8 3 0,0 0 0,6-3 0,9-1 0,10-2 0,0 1 0,-4 2 0,-9 3 0,-13 1 0,-49 17 0,-32 15 0,13-7 0,-3 2 0,-1 3 0,0 0 0,-48 24 0,30-13 0,25-12 0,28-12 0,27-9 0,51-13 0,68-22 0,-9 0 0,6-3 0,-25 5 0,2 0 0,-7 1 0,6-1 0,-8 3 0,-5 1 0,-4 2 0,10-4 0,-3 3 0,31-9 0,-69 16 0,-71 17 0,-59 20 0,14-1 0,-6 4 0,-13 6 0,-1 3 0,2 1 0,2-1 0,10-5 0,5-1 0,-20 8 0,49-17 0,77-19 0,21-11 0,14-6 0,39-11 0,11-5 0,-26 7 0,3-2 0,0 0 0,-4 1 0,-1-1 0,-3 2 0,31-9 0,-9 3 0,-26 9 0,-9 2 0,31-8 0,-43 10 0,-48 12 0,-71 20 0,-10 5 0,-11 6 0,-16 4 0,-3 4 0,-4 2 0,2 0 0,22-6 0,10-2 0,-3 3 0,63-14 0,99-22 0,-15-4 0,8-3 0,22-6 0,4-3 0,2-2 0,-3-2 0,-18 5 0,-4 0 0,-7 2 0,-9 1 0,4 1 0,-54 6 0,-127 32 0,10 3 0,-9 3 0,24-6 0,-2 2 0,0 0 0,0 2 0,0 0 0,4 0 0,-19 6 0,9-3 0,-27 9 0,47-11 0,86-13 0,37-11 0,18-8 0,25-3 0,7-3 0,8-2 0,0-2 0,-9-1 0,-6 0 0,-26 4 0,-6 2 0,27-6 0,-53 7 0,-92 7 0,-21 7 0,-16 3 0,-28 5 0,-7 2 0,38-3 0,-1 2 0,2 0 0,-34 8 0,6 0 0,21-2 0,9-2 0,-14 3 0,30-5 0,119-23 0,12-5 0,8-1 0,-12 3 0,2-1 0,41-11 0,0 0 0,14-3 0,-55 12 0,-2 1 0,37-8 0,-70 14 0,-45 8 0,-50 11 0,-25 9 0,-1 4 0,18-2 0,36-9 0,62-12 0,72-18 0,-32 5 0,2-2 0,8-2 0,-3-1 0,35-15 0,-35 5 0,-46 6 0,-120 7 0,-3 9 0,-12 3 0,29 1 0,-2 0 0,0 0 0,-41 1 0,3 2 0,24 0 0,5 3 0,15 1 0,4 1 0,5-1 0,6 1 0,-12 3 0,94-9 0,75-11 0,-31 2 0,3-1 0,1-1 0,-1-1 0,42-9 0,-33 6 0,-28 5 0,-33 5 0,-57 2 0,-71 7 0,36 1 0,-8 3 0,-31 9 0,2 1 0,41-8 0,3 1 0,-14 7 0,10-2 0,17-6 0,10 1 0,52-6 0,58-10 0,49-12 0,-44 4 0,3-1 0,-2-1 0,-2 0 0,48-13 0,-32 9 0,-28 6 0,-26 5 0,-26 5 0,-34 2 0,-25 1 0,-16 5 0,1 2 0,14 5 0,33-5 0,31-3 0,58-15 0,12-5 0,3-2 0,22-6 0,-19 3 0,-6 0 0,-13 1 0,8-2 0,-31 8 0,-36 4 0,-53 9 0,-22 2 0,-11 2 0,12 2 0,27 0 0,34-2 0,42-4 0,31-7 0,20-5 0,-5-2 0,-22 1 0,-18 4 0,-31 5 0,-48 4 0,-9 7 0,-23 1 0,27 2 0,6 0 0,11-1 0,10-2 0,64-2 0,20-5 0,43-4 0,-18-4 0,-13-3 0,-21 1 0,-16 3 0,-23 4 0,-21 1 0,-25 3 0,-20 2 0,-11 3 0,3 2 0,16-2 0,26-2 0,89-13 0,5-5 0,-13 4 0,1 0 0,27-11 0,-32 6 0,-27 5 0,-43 6 0,-44 3 0,-34 4 0,-20 3 0,7 4 0,27 1 0,41-5 0,119-13 0,0-6 0,-8 1 0,2-2 0,20-9 0,-28 4 0,-28 7 0,-30 8 0,-29 2 0,-21 3 0,-12 1 0,-9 5 0,25-2 0,5 2 0,99-6 0,13-2 0,-13 0 0,3-2 0,-14 0 0,-3-1 0,39-4 0,-34 1 0,-22 3 0,-40 2 0,-48 4 0,-60 12 0,39-5 0,-3 2 0,1 2 0,1 0 0,-41 11 0,8 0 0,54-12 0,36 3 0,99-14 0,-19-3 0,6-3 0,12-1 0,1-2 0,-13-1 0,-4 0 0,-6-1 0,-4 0 0,26-3 0,-30 5 0,-33 2 0,-74 5 0,-55 4 0,33 1 0,-5 2 0,-5 2 0,1 1 0,13 1 0,4 0 0,-42 9 0,58-9 0,48-4 0,72-9 0,41-8 0,-49 3 0,1-1 0,55-12 0,-27 2 0,-33 5 0,-33 7 0,-35 2 0,-39 5 0,-20 0 0,-7 0 0,11 0 0,20 0 0,33 0 0,71-6 0,3 1 0,45-6 0,-38 1 0,-14 2 0,-15 0 0,-14 4 0,-12 2 0,-9 2 0,-3 0 0,-1 0 0,-22 0 0,5 0 0,-16 0 0,9 0 0,7 0 0,0 0 0,2 0 0,-1 0 0,0 0 0,-3 0 0,-3 0 0,-4 0 0,-2 0 0,0 0 0,1 0 0,6 0 0,4 0 0,5 0 0,1 0 0,-1 0 0,0 0 0,-4 0 0,1 0 0,-1 1 0,0 0 0,1 0 0,-1-1 0,0 0 0,-2 0 0,0 0 0,-1 1 0,-1 0 0,-2 1 0,-3-1 0,-3 0 0,-1 1 0,0 0 0,1 1 0,3-1 0,0 1 0,3 0 0,-5 1 0,3-2 0,-7 3 0,5-3 0,-2 0 0,5 0 0,4 0 0,5 0 0,2-1 0,0 2 0,2-3 0,24-2 0,4-3 0,27-5 0,-13 3 0,0 0 0,-10 2 0,-4 1 0,-5 0 0,-3 2 0,-2 0 0,1 0 0,0 1 0,2-1 0,1 0 0,1 1 0,0-2 0,1 1 0,1 0 0,-1-1 0,1 0 0,-1 1 0,-1 1 0,1-2 0,-3 2 0,1-1 0,-1 1 0,0 1 0,1 0 0,1 0 0,-2 0 0,0 0 0,-3 0 0,-2 0 0,1 0 0,1 0 0,1 0 0,2 0 0,-3 0 0,0 0 0,-1 0 0,-1 0 0,0 0 0,-1 0 0,0 0 0,1 0 0,-1 0 0,1 0 0,-2 0 0,1 0 0,0 0 0,4 1 0,2 0 0,1 0 0,-1 0 0,-2 0 0,-3 0 0,-3 0 0,1 0 0,-1 0 0,0 0 0,1 0 0,4 0 0,-6 0 0,10 0 0,-4 0 0,5 0 0,-6 0 0,0 0 0,-5 1 0,1-1 0,-1 0 0,-3-1 0</inkml:trace>
</inkml:ink>
</file>

<file path=ppt/ink/ink9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22.083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1 603 24575,'19'-13'0,"-3"2"0,-4 2 0,0 1 0,-2 0 0,0 1 0,-1 1 0,0 1 0,-1 1 0,0 0 0,-2 1 0,-1 0 0,2-1 0,-1 0 0,2-1 0,-2 0 0,-1 1 0,1-1 0,0 2 0,0 1 0,0-2 0,0 0 0,0 0 0,0-1 0,1 1 0,1 0 0,-1 0 0,-1 2 0,0-1 0,-1 1 0,2-2 0,0 1 0,0-2 0,3 0 0,-4 3 0,5-3 0,-8 5 0,6-4 0,-5 2 0,4-1 0,0-1 0,-1 1 0,1 0 0,-2 1 0,1-1 0,0 0 0,0 1 0,-1-2 0,0 2 0,-1-1 0,2-1 0,0 1 0,-1 0 0,2 0 0,-4 0 0,4 0 0,-2 0 0,-1 0 0,2 0 0,-2 1 0,1-1 0,2-1 0,-1 1 0,1 0 0,-2 2 0,0-1 0,2-1 0,-1 0 0,1-1 0,-2 2 0,0 1 0,1-2 0,0 1 0,1-1 0,-1 0 0,1 0 0,-1 1 0,-1 1 0,0 0 0,0-1 0,1 1 0,0-2 0,-1 2 0,2-1 0,-1 0 0,2 0 0,-1-1 0,2 1 0,0-1 0,0 1 0,0 0 0,-2 1 0,-1-1 0,-2 1 0,2 0 0,2-1 0,1 0 0,1-1 0,0 1 0,-1 0 0,-2 1 0,0 1 0,-4-1 0,7-1 0,-4-1 0,5 0 0,-1 0 0,0 2 0,0-1 0,-1 0 0,1 1 0,-2-1 0,-1 0 0,-1 1 0,-1 1 0,0-1 0,2-1 0,0-1 0,1 1 0,0 0 0,0-1 0,0 1 0,1-1 0,0 0 0,2 0 0,-1 0 0,-2 1 0,4-3 0,-2 1 0,2 0 0,-2 0 0,-2 2 0,2-1 0,-1 0 0,-1 0 0,1 0 0,-1 0 0,1 0 0,0 0 0,-2 0 0,0 1 0,-1-1 0,3 0 0,2-1 0,1 0 0,1-1 0,-3 2 0,1-2 0,-3 3 0,2-2 0,-1 2 0,6-2 0,3-1 0,-1 2 0,-3-1 0,-6 2 0,1 0 0,1 0 0,-1-1 0,1 0 0,-1 1 0,-1 0 0,1 0 0,0 0 0,0 0 0,2 0 0,-2 0 0,0-1 0,1 1 0,3 0 0,-4-1 0,3 1 0,-5 0 0,2 0 0,1 0 0,0 0 0,-1 0 0,1 1 0,2-3 0,-4 4 0,7-4 0,-5 2 0,5-1 0,0 0 0,-3 1 0,1 0 0,1-2 0,-1 1 0,-1 0 0,0 0 0,3 0 0,3 0 0,2 0 0,0 0 0,-4 1 0,3 0 0,6-1 0,-7 1 0,12-1 0,-10 1 0,8-1 0,2 0 0,0 1 0,3 0 0,0 1 0,1-1 0,4 0 0,7 1 0,-15 1 0,15 0 0,-13 0 0,5 0 0,-5 0 0,-7 0 0,-14 0 0,-1 0 0</inkml:trace>
</inkml:ink>
</file>

<file path=ppt/ink/ink9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22.084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912 1054 24575,'22'0'0,"-4"0"0,-6 0 0,-1 1 0,1 1 0,0 2 0,-3 0 0,-1 0 0,0-1 0,0 0 0,2 0 0,4 1 0,1-1 0,1 1 0,-2-2 0,-4 1 0,-1-1 0,-3 0 0,0 1 0,0-1 0,1 2 0,0-3 0,0 2 0,2 1 0,-1-1 0,4 2 0,-1-2 0,-1 1 0,-2-1 0,-1-1 0,-2 0 0,3-1 0,-3 1 0,3 0 0,-3 0 0,1-1 0,2 3 0,-2-1 0,3 2 0,2 1 0,1 1 0,1-1 0,-2-1 0,-4-2 0,-1-1 0,-1-1 0,3 1 0,-1 0 0,1 0 0,-2 0 0,1 0 0,-1 0 0,2-1 0,-2 0 0,2-1 0,-1 0 0,0 0 0,1 0 0,1 0 0,1 0 0,2 0 0,1-2 0,1 0 0,0-1 0,0-1 0,-3 1 0,-1 0 0,-3 0 0,-2 2 0,2-4 0,-3 3 0,3-3 0,-1 1 0,0 0 0,1 0 0,-2 0 0,0 1 0,3-2 0,-4 1 0,4 0 0,-3 1 0,3-1 0,0 1 0,-1 1 0,1 0 0,-3 0 0,1-1 0,2-1 0,-1 1 0,1-1 0,-3 2 0,-25 6 0,11-2 0,-20 3 0,18-3 0,2 1 0,0 0 0,1 0 0,2-1 0,0 0 0,0-1 0,0 0 0,-3 2 0,2-2 0,-2 2 0,5-1 0,-3 0 0,0 0 0,1 0 0,-2-1 0,3 1 0,-1 0 0,-4 1 0,-1-1 0,-3 2 0,2-1 0,0-1 0,-2 0 0,7 0 0,-6 1 0,2-1 0,-1 1 0,-3-1 0,4 0 0,0 1 0,-1-1 0,0 1 0,-2-1 0,-1 1 0,1-1 0,2 0 0,1-1 0,2-1 0,1 0 0,-2 1 0,0 0 0,-2 0 0,-1 0 0,3-1 0,0 0 0,2 0 0,1 0 0,1 0 0,0-6 0,2 2 0,-1-6 0,3 4 0,1 0 0,-1-2 0,0 1 0,-1-1 0,1 2 0,-1 0 0,1-1 0,0-1 0,-1-1 0,0-1 0,0 1 0,-1-1 0,1 2 0,0 1 0,-1 0 0,0 1 0,0 0 0,1 0 0,-3-1 0,3 3 0,-2-2 0,0 1 0,2 1 0,-4-3 0,4 2 0,-1-1 0,-1 1 0,0 0 0,1 0 0,-1 0 0,0-1 0,0 1 0,0 0 0,0 0 0,1 0 0,-1 1 0,-1 0 0,1-2 0,-1 1 0,0-3 0,0 2 0,0 0 0,-1-1 0,0 2 0,-1-1 0,1 0 0,0-1 0,-1 1 0,3 1 0,-3-1 0,1-1 0,0-1 0,0-1 0,1 2 0,-2-1 0,1 0 0,-1 0 0,1 1 0,1-1 0,0 1 0,0 0 0,0 0 0,0 1 0,0 0 0,0 0 0,0 0 0,0-1 0,-1-1 0,-1 0 0,-1-1 0,-1 0 0,0-2 0,-1-1 0,0 0 0,0-1 0,0-1 0,0-1 0,-1 1 0,2 1 0,-1 0 0,2 1 0,-1 2 0,0-1 0,0 1 0,-1-1 0,1 0 0,0 1 0,1-1 0,-1 1 0,0-1 0,-1 1 0,-1-2 0,1 0 0,-1-1 0,-2-6 0,3 7 0,-6-10 0,3 5 0,-8-9 0,-4-8 0,-7-4 0,-7-6 0,-2 5 0,-16-4 0,-13-1 0,-14-5 0,31 19 0,11 8 0</inkml:trace>
</inkml:ink>
</file>

<file path=ppt/ink/ink9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22.085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995 708 24575,'75'0'0,"0"-1"0,13 0 0,6 3 0,24 6 0,6 6-483,-36 0 0,2 2 1,0 4 482,6 4 0,0 3 0,-1 3 0,-6 1 0,-1 2 0,-1 2 0,1 0 0,-1 2 0,0 0 0,-4-1 0,-1 2 0,-1-1 0,-4-1 0,0 0 0,-1 0 0,1 1 0,0 0 0,-1-1 28,29 15 0,-2-1-28,-3-2 0,-2-1 169,-7-3 1,-3-2-170,-11-5 0,-3-2 0,-7-4 0,-3 0 0,44 23 725,-19-6-725,-18-7 328,-25-14-328,-15-8 0,-14-8 0,-7-4 0,-79-42 0,5 0 0,-11-7 0,-12-5 0,-12-5 0,-3-3-582,15 9 0,-2-1 0,-2-1 0,-2-2 582,-13-5 0,-2-1 0,-3-1 0,-1 0 0,16 7 0,-2 0 0,-1-1 0,0 1 0,0 0-481,-1 0 0,1-1 0,-1 1 0,0 0 0,-1 1 481,-2-2 0,-1 0 0,1 1 0,0 0 0,3 3 0,-13-6 0,2 2 0,3 2 0,2 3-179,13 6 0,2 3 0,2 1 1,2 3 178,-13-3 0,3 4 0,4 2 0,-21-2 0,7 5 0,14 6 0,7 3 963,18 5 1,7 3-964,-21-1 2590,26 3-2590,28 5 931,14 2-931,14 0 0,52 3 0,11 7 0,16 6 0,10 0 0,12 4 0,6 3-583,-6-1 1,5 4 0,4 0 0,3 3 582,-12-3 0,4 2 0,1 0 0,0 2 0,1 0 0,1 2 0,2 0 0,-1 2 0,0-1 0,-3 2 0,-6-2 0,-1 0 0,-2 1 0,-2 0 0,-4 0-165,5 2 0,-3 0 0,-4-1 0,-3 0 165,8 5 0,-6-2 0,-6-1 0,6 5 0,-9-2 0,-20-10 0,-4-2 0,42 18 0,-52-24 2244,-6-6-2244,-26-10 745,1 1-745,-6-2 0,-5-2 0,-3-1 0</inkml:trace>
</inkml:ink>
</file>

<file path=ppt/ink/ink9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22.086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1589 773 24575,'30'-14'0,"74"12"0,6 17 0,20 10 0,-40-7 0,5 2 0,6 4 0,1 1-656,-3 2 1,3 2-1,2 2 1,1 1 0,0 1 255,2 2 1,2 1 0,-1 1 0,0 1 0,-3 0 399,-4-1 0,-2 0 0,-1 1 0,-2-1 0,-2 1 115,10 5 0,-2 0 1,-4 0-1,-5-2-115,4 2 0,-6-1 0,-4-1 542,22 11 1,-9-3-543,-25-11 0,-8-3 0,13 8 0,-32-15 2689,-33-17-2689,-29-13 1038,-46-22-1038,-19-8 0,-19-8 0,-1 0 0,-11-4 0,-9-2-656,21 10 1,-6-1-1,-6-2 1,-3 0 0,-2-1 404,18 7 0,-3 0 0,-2-2 0,-3 1 0,0 0 1,-1-1-1,-1 1 251,-9-2 0,-1-1 0,-3 1 0,0 0 0,1 0 0,0 0 0,2 1-366,5 2 0,1 0 0,0 1 0,1 0 0,1 1 0,3 0 0,1 0 366,-2 0 0,0 0 0,2 1 0,3 0 0,4 2 0,4 1-141,-14-4 0,5 2 1,5 1-1,7 2 141,3 0 0,6 2 0,4 0 0,-20-6 0,9 2 0,-17-7 3276,37 9-2537,110 36-739,28 12 0,21 9 0,-8-2 0,12 4 0,4 2 0,-7-1 220,5 0 0,-5 0 0,14 5-220,-6-2 0,12 4 0,8 3 0,4 2 0,-1 0 0,-6-3-420,-11-4 1,-2 0-1,-1-1 1,0 0-1,0 1 1,3 0 419,7 4 0,2 0 0,2 1 0,-1 0 0,-2-1 0,-2 0 0,-10-4 0,1 0 0,-1 0 0,-3-1 0,-6-1 0,-7-3-40,25 10 1,-11-3 0,-8-2 39,10 5 0,-9-3 0,-17-9 0,-12-1 0,-13 9 2187,-134-26-2187,11-16 0,-16-6 0,-8-3 0,-3-1 0,-9-3 0,-4-1 0,-1-2 319,12 2 1,-3-2-1,-1 0 1,0-2-1,0 1-319,2-2 0,-2 0 0,2 0 0,1-1 0,5 2 0,-4-2 0,3 0 0,4 1 0,6 1 16,-1-1 1,6 2 0,5 0-17,-19-4 0,9 1 0,23 6 0,10 1 0,1-9 0,155 23 0,-7 11 0,19 8 0,8 2-494,-9 0 0,6 2 0,3 2 0,2 1 494,-15-2 0,2 2 0,1 0 0,-1 1 0,-3 0 0,14 4 0,-3 0 0,-2 1 0,-7-2 0,10 5 0,-6-1 0,-7-2 968,19 6 1,-12-3-969,-39-10 0,-8-3 99,33 12-99,-116-32 0,-52-20 0,-30-13 0,-6-1 0,-15-4 0,-7-4-536,30 10 0,-5-1 1,-3-1-1,-2-2 0,0 1 536,11 3 0,-1-1 0,-2-1 0,0 0 0,1 1 0,1 0 0,-14-3 0,0-1 0,1 1 0,3 1 0,3 0 0,-7-1 0,3 0 0,4 2 0,5 1 601,-7-2 1,6 1-1,7 4-601,-8-3 0,11 4 0,25 6 0,8 3 0,-4-5 0,139 23 0,-6 10 0,15 5 0,9 4 0,13 4 0,11 3 0,7 3 0,5 2-187,-20-4 0,6 2 1,4 2-1,1 1 1,1 1-1,-3-1 187,0 2 0,1 0 0,0 0 0,-1 1 0,-2 0 0,-3-1 0,-11-3 0,0 0 0,-3-1 0,-1 1 0,-3-2 0,-3 0-198,21 7 1,-3 0-1,-6-2 1,-9-3 197,-8-1 0,-8-3 0,-3 0 0,22 7 0,-10 0 0,14 14 0,-161-38 0,-16-15 0,-22-10 0,-10-3 0,15 3 0,-8-3 0,-6-1 0,-2-2 0,-1 0 241,4 0 1,-2 0 0,-3-2-1,0 0 1,0 0 0,1 0-242,4 1 0,-1-1 0,1 0 0,1 0 0,2 1 0,3 0 0,-27-8 0,3 1 0,5 1 0,7 0 0,-4-2 0,7 1 0,8 1 480,-9-5 0,13 0-480,18 7 0,32 1 0,89-6 0,27 21 0,33 10 0,11 4 0,-11 1-763,-2 0 1,-4 2-1,14 3 763,-7 1 0,14 1 0,9 2 0,2 3 0,-3 0 0,-11 2 0,-10 3 0,-6 1 0,-3 2 0,0 1 0,3-1 0,9 2 0,1 0 0,2 1 0,-3 0 0,-3 0 0,13 3 0,-2 0 0,-6 0 0,-9-2 0,-13-3 0,-9-1 0,-6-1 0,6 0 0,-13-3 2266,-7-1-2266,-104-33 0,-38-12 0,2 1 0,-10-4 0,-7-1-532,-1 0 0,-6-2 0,-4-1 0,0 0 532,-9-3 0,-2 1 0,0-1 0,3 2 0,15 4 0,3 1 0,1 1 0,3 0 596,-20-4 1,2 0-1,8 2-596,-14-4 0,13 3 0,-14-6 0,53 6 0,109 24 0,37 7 0,4 1 0,13 2 0,6 4-462,0 1 1,7 4 0,3 1 0,0 2 461,4 1 0,2 1 0,-1 3 0,-3 0 0,-11 1 0,-2 2 0,-2 0 0,-7 1 669,6 2 0,-6 1 0,-7 0-669,12 4 0,-10-1 262,-17-6 0,-15-2-262,-31-1 0,-136-37 0,24-3 0,-15-6 0,-8-3-575,2 1 0,-8-2 1,-5-2-1,0-1 575,17 5 0,-3-2 0,-1 0 0,0 0 0,3 0 0,-18-5 0,0 1 0,3-1 0,4 2 333,17 5 1,2 0-1,4 1 1,4 0-334,-3-2 0,5 2 0,5 0 55,-11-3 1,8 1-56,13 7 0,18 0 0,39-3 0,70 16 0,42 11 0,5 4 0,16 4 0,9 5-166,-25-2 1,7 3 0,4 2 0,2 1 0,-2 0 165,4 3 0,2 0 0,0 2 0,-2 1 0,-3 0 0,-11-1 0,-1 1 0,-2 0 0,-4 0 0,-3 0 72,4 1 0,-4 0 0,-4 0 0,-7-2-72,34 12 0,-11-4 0,-21-5 0,-10-5 0,-4-3 0,-178-65 0,12 9 0,-22-6 0,-9-1-558,26 8 0,-6-1 1,-5-1-1,-2 0 0,1 1 558,-4-2 0,-3 0 0,1 1 0,0 0 0,3 2 0,11 3 0,1 2 0,1 1 0,4 1 0,3 1 601,-2 0 1,4 2 0,4 1-1,5 1-601,-39-9 0,12 3 111,20 6 1,16 1-112,21-3 0,109 29 0,48 13 0,-17 0 0,14 4 0,8 3 0,2 1-530,-2 0 0,4 2 0,4 1 0,2 2 0,0 1 530,-12-3 0,2 2 0,2 1 0,-1 0 0,-2 0 0,-3 0 0,8 2 0,-1 1 0,-3 0 0,-4-1 0,-4 0 604,1 1 0,-4-1 0,-5 0 1,-5-2-605,3 1 0,-6-1 0,-8-3 211,-4 0 1,-9-3-212,19 9 0,-80-31 0,-45-15 0,-50-21 0,-10-2 0,1 0 0,-11-3 0,-7-3 0,-1 1 177,11 4 0,-4 0 1,-1-1-1,-1 0 1,1 1-178,1 1 0,-2-1 0,2 1 0,2 2 0,6 2 0,1 2 0,3 1 0,5 3 0,6 1 101,-1 1 1,7 2-1,4 1-101,-18-4 0,8 1 0,15 7 0,27-2 0,47 5 0,68 17 0,48 17 0,-27-5 0,15 3 0,8 3 0,-1 0 0,-11-2-623,15 2 1,-7-2 0,10 6 622,-20-3 0,11 4 0,6 2 0,-1 1 0,-5 0 0,-12-2 0,24 10 0,-13 0 0,3 1 0,-16-6 0,4 1 0,-2 1 0,-1-1 699,20 8 0,-2 0 0,-14-4-699,-13-4 0,-17-3 94,-14 6-94,-109-34 0,-16-16 0,-21-10 0,-8-3 0,-2 0 0,-9-3 0,-5-2 0,-1-1-505,12 3 1,-3-1 0,-1-1 0,-1 0 0,2 0 504,0 0 0,-1-1 0,0 1 0,3 0 0,5 2 0,-1 0 0,3 0 0,4 1 0,5 2 600,-5-2 0,6 1 0,5 2-600,-19-5 0,11 3 0,-16-7 0,52 10 0,156 35 0,-41-4 0,6 2 0,33 6 0,16 7 0,-19 1 0,10 5 0,6 3 0,0 0 101,5 3 0,3 1 1,0 1-1,1 1-101,-19-7 0,0 1 0,1 1 0,-2-1 0,-4 0 0,12 4 0,-1 0 0,-7-2 0,-13-2 15,5 2 0,-15-3-15,17 7 0,-46-16 0,-72-26 0,-37-15 0,-19-9 0,-4 0 0,-11-5 0,-7-2-498,2 2 1,-6-3 0,-4 0 0,-2-1 497,12 6 0,-2-1 0,-2-1 0,1 1 0,2 1 0,-18-5 0,1 1 0,2 1 0,3 1 0,13 5 0,2 1 0,2 2 0,5 1 642,-7-2 0,4 2 0,6 1-642,-14-3 0,9 2 0,16 5 0,11 1 0,11-2 0,85 19 0,84 26 1113,-31-4 1,2 2-1114,-17-4 0,-1 1 121,9 4 1,-6 0-122,-1-3 0,-6-1 0,-64-14 0,-79-25 0,15 3 0,-7-3 0,-22-6 0,-4-2 0,-3-2 0,-1 1 0,9 2 0,1 2 0,7 1 0,4 2 0,15 4 0,4 1 0,-36-9 0,21 8 0,23 8 0,10 6 0,3 3 0,1 1 0,-8 3 0,21-1 0,-3 5 0,19 1 0,4 4 0,38 11 0,62 16 0,-21-12 0,6 2 0,5 1 0,1 0 0,0 1 0,-4 1 0,-12-6 0,-5 0 0,34 17 0,-26-7 0,-69-17 0,-71-13 0,3-9 0,-5-4 0,-47-2 0,38-2 0,2-2 0,-14-7 0,-8-4 0,47 10 0,57 5 0,28 9 0,40 0 0,-18 0 0,-10-1 0,-37-9 0,-53-16 0,-40-16 0,26 14 0,-3-1 0,-2 0 0,0 1 0,3 1 0,2 2 0,-38-19 0,26 12 0,15 6 0,18 8 0,9 4 0,4 2 0,4 3 0,1 1 0,3 1 0,3 1 0,1 0 0,4 0 0,1 2 0,2 0 0,2 0 0,0 0 0,17-4 0,-5 3 0,12-2 0,-7 5 0,-2 0 0,-3 1 0,-1 1 0,3 0 0,-1 0 0,3 0 0,-2 0 0,-1 0 0,-2-1 0,1 0 0,-1 0 0,3 0 0,0 1 0,2 0 0,-5 0 0,2 0 0,-2 0 0,1 0 0,3 0 0,-3 0 0,0 0 0,-1 0 0,1 0 0,-1 0 0,-32 0 0,3-1 0,-29-2 0,20 0 0,6 0 0,7 1 0,9 0 0,4 0 0,1-2 0,-1 1 0,-4-3 0,-1 1 0,2 1 0,1 0 0,3 2 0,24-2 0,-8 3 0,21-1 0,-14 3 0,1 1 0,-3 1 0,-1 1 0,-2-2 0,-2 0 0,1 0 0,0 0 0,-1-1 0,1 2 0,-5-3 0,1 2 0,-3-2 0,1 0 0,4 0 0,0 0 0,1 0 0,-3 0 0,-1 0 0,-2 0 0,4 0 0,0 0 0,2 0 0,-1 0 0,-3 0 0,0 0 0,-2 0 0,3 0 0,-2 0 0,1 0 0,-1-2 0,1 2 0,0-2 0,2 2 0,-2 0 0,1 0 0,-2 0 0,0 0 0,3 0 0,1 0 0,4 0 0,-1 1 0,2-1 0,-3 2 0,-2-1 0,-2 1 0,-30-1 0,11 0 0,-21-1 0,13 0 0,-1 0 0,3 0 0,-1 0 0,9 0 0,2 0 0,1 0 0,-4 0 0,0 0 0,-3 0 0,6 0 0,0 0 0,2 0 0,-2 0 0,-3 0 0,-3 0 0,-1 0 0,1 0 0,2 0 0,0 0 0,-1-2 0,-2-1 0,-1-1 0,-3-3 0,9 5 0,-1-2 0,8 2 0,19-5 0,-6 4 0,16-3 0,-10 6 0,-3 0 0,-1 0 0,-3 0 0,-1 0 0,-1 0 0,0 0 0,0 0 0,-1 0 0,0 0 0,-1 0 0,0 0 0,2 0 0,-2 0 0,3 0 0,-4 0 0,2 0 0,0 0 0,1 0 0,0 1 0,1 0 0,-3 0 0,2 0 0,-4-1 0,6 0 0,-5 1 0,4 0 0,-1 0 0,0 0 0,0 0 0,-1 0 0,1 0 0,0 0 0,0 0 0,2 0 0,-2 0 0,-1 0 0,0 1 0,0 0 0,2-1 0,0 1 0,0-1 0,0 1 0,-2-1 0,-1 0 0,2 1 0,-3-1 0,3 1 0,0 0 0,3 0 0,2 1 0,0 0 0,-3 0 0,0 0 0,-3-1 0,-1-1 0,0 0 0,2 0 0,0 2 0,2-2 0,-2 0 0,0 0 0,-3 0 0,2 0 0,2-1 0,5 1 0,2-1 0,-1 1 0,-1 0 0,-3 0 0,1 0 0,1 1 0,-5-2 0,4 1 0,-2 0 0,3 1 0,1 0 0,1 0 0,-1 0 0,0 0 0,0 1 0,2-1 0,0 0 0,0 0 0,-1 1 0,-2-1 0,2-1 0,1 2 0,1 1 0,2-1 0,1 1 0,0-2 0,1 1 0,-1 0 0,1 0 0,-1 0 0,1 1 0,-1-1 0,0 1 0,1-1 0,-1 0 0,0 1 0,1-1 0,0 0 0,2 1 0,1 0 0,2 1 0,-2-1 0,0 0 0,0-1 0,-2 1 0,3 0 0,-1 1 0,-2 0 0,0 0 0,-1 0 0,-1-1 0,2 1 0,1 1 0,-1 0 0,0 1 0,4 1 0,-11-3 0,13 3 0,-7-2 0,11 3 0,-9-3 0,8 2 0,-8-2 0,6 2 0,1 1 0,2-1 0,-14-3 0,12 4 0,-10-3 0,6 3 0,4 1 0,-4-2 0,-1 0 0,-3-1 0,0-1 0,-2 1 0,1 0 0,0 0 0,-2 0 0,-1 0 0,3 0 0,-6-2 0,7 3 0,-4-1 0,2 1 0,3 2 0,-2 1 0,-1 0 0,3 1 0,-1-1 0,1 0 0,0 0 0,1 0 0,-2 0 0,0-1 0,-1 0 0,0 2 0,-1-1 0,2 1 0,1 0 0,1-2 0,1 2 0,0-1 0,5 1 0,2 2 0,3 1 0,3 2 0,1 0 0,3 0 0,0 0 0,2 1 0,1 1 0,3 2 0,5 3 0,6 6 0,9 5 0,3 6 0,-2 0 0,-5 2 0,-7-4 0,-8-3 0,-5-2 0,-10-10 0,-9-5 0,-4-4 0,-5-4 0,-3-2 0,-6-4 0,-4-3 0</inkml:trace>
</inkml:ink>
</file>

<file path=ppt/ink/ink9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22.087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1 24575,'23'0'0,"1"0"0,-5 0 0,3 0 0,-1 0 0,0 0 0,-2 0 0,-3 0 0,-1 0 0,-3 0 0,-2 0 0,-1 0 0,1 0 0,-2 0 0,0 0 0,-2 0 0,0 1 0,1 0 0,0 0 0,0 0 0,-1 0 0,2 1 0,-3-1 0,3 0 0,-2 1 0,1-1 0,1 1 0,1 0 0,0 1 0,0 0 0,-1 0 0,0-1 0,-1 0 0,0 0 0,1 0 0,0 0 0,1 0 0,0 0 0,0 0 0,-1-1 0,1 1 0,1 0 0,1 0 0,0 1 0,0-1 0,1 1 0,-2-2 0,6 2 0,-1-1 0,1 0 0,-1 0 0,-4 0 0,0-2 0,-1 2 0,1-1 0,1 0 0,1 0 0,-2 0 0,-1 0 0,-2 0 0,-1 0 0,0 0 0,2 1 0,1 1 0,0 0 0,0-1 0,-2 1 0,1 0 0,-1-1 0,2 1 0,-5-1 0,2-1 0,-2 1 0,2 0 0,0 1 0,0-1 0,0 0 0,0 0 0,0 0 0,2-1 0,-1 2 0,1-1 0,-2 0 0,1 0 0,-1 0 0,1 0 0,0 1 0,1-1 0,0 0 0,-1 1 0,1-1 0,2 0 0,-1 1 0,1 0 0,0 0 0,0-1 0,1 1 0,-3-1 0,1 0 0,-1 0 0,0 1 0,0-1 0,2 0 0,-1 1 0,0 0 0,1 0 0,-1 1 0,1 0 0,-2-2 0,-2 0 0,1-1 0,2 2 0,3 0 0,0 1 0,-3-1 0,-1 0 0,-2-1 0,1 0 0,0 0 0,-1 0 0,1 1 0,0-1 0,-1 2 0,2-1 0,0 0 0,2 0 0,0 0 0,1 1 0,-1 0 0,2 1 0,-6-3 0,4 2 0,-2-1 0,2 0 0,0 1 0,-3-1 0,1 0 0,-2 0 0,1 0 0,2-1 0,-1 1 0,0 0 0,0-2 0,0 1 0,1 0 0,-2 0 0,1 0 0,-3 0 0,2 1 0,0-1 0,0 0 0,2 1 0,0-1 0,2 1 0,-2 0 0,-2-1 0,-1 0 0,-1-1 0,2 0 0,-2 1 0,4 0 0,0 1 0,0 0 0,2 1 0,-1 0 0,-2-1 0,0-1 0,-2 0 0,0 0 0,0 0 0,-2 1 0,6 0 0,0 1 0,3 0 0,-1 0 0,-3-1 0,-1 1 0,0-1 0,0 0 0,-2-1 0,-1 0 0,0 1 0,2-1 0,0 0 0,0 1 0,0-1 0,0 1 0,0 0 0,2 0 0,-2-1 0,1 1 0,-1 0 0,0-1 0,0 2 0,1 0 0,-1-1 0,0 0 0,-1-1 0,-2 0 0,4 1 0,-2-1 0,4 2 0,-4-3 0,2 2 0,-2 1 0,3 0 0,1 0 0,-2 0 0,3 1 0,-1 0 0,1 0 0,-4-2 0,3 1 0,-2-1 0,2 1 0,0 0 0,-1-1 0,-1 1 0,0-2 0,-2 1 0,-1-1 0,0 0 0,1 1 0,0-1 0,2 2 0,2 1 0,3 0 0,1 0 0,1 0 0,0 0 0,-1-1 0,-7 0 0,4-1 0,-5 0 0,2 1 0,1 0 0,0-1 0,1 1 0,0 0 0,1 0 0,-1-1 0,1 1 0,0 0 0,-1-1 0,-2 0 0,-1 0 0,0 0 0,-1-1 0,1 1 0,0 0 0,0-1 0,-1 2 0,2 0 0,1 0 0,1 0 0,1 1 0,-1-1 0,1 1 0,0 0 0,-1-1 0,0 0 0,2 2 0,-6-3 0,6 2 0,-1-2 0,7 3 0,-5-2 0,2 1 0,-5-2 0,1 1 0,0 1 0,0-1 0,1 1 0,2 1 0,-1 1 0,-1-1 0,0 0 0,-5-2 0,5 3 0,-2-2 0,5 2 0,2 2 0,0 0 0,0 0 0,-1 0 0,0 0 0,1 1 0,2 1 0,3 2 0,2 1 0,2 1 0,2 2 0,2 0 0,-3-1 0,-7-3 0,-2-3 0,-1 2 0,4 2 0,2 1 0,4 6 0,-11-9 0,14 12 0,-4-4 0,9 6 0,4 2 0,-6 0 0,3 1 0,1 2 0,-2-1 0,-4-2 0,-7-7 0,-7-5 0,-6-6 0,-4-3 0,-4-4 0,-2-1 0</inkml:trace>
</inkml:ink>
</file>

<file path=ppt/ink/ink9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22.097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0 24575,'4'37'0,"9"1"0,13 5 0,9 3 0,4 4 0,11 10 0,-17-24 0,15 20 0,-17-24 0,5 7 0,0 1 0,-5-6 0,0-1 0,1 6 0,1 0 0,5 2 0,9 7 0,5 0 0,4 3 0,2 1 0,-7-6 0,5 3 0,-1 4 0,-2 4 0,4 3 0,-9-3 0,-1-3 0,-7-3 0,9 11 0,-24-26 0,26 29 0,-13-16 0,14 14 0,5 4 0,-9-9 0,3 5 0,-4-5 0,0 4 0,0 0 0,0 1 0,6 7 0,-2-5 0,4 1 0,9 5 0,-23-27 0,21 22 0,-16-13 0,11 12 0,-3-1 0,-16-21 0,-11-12 0,-10-10 0,-7-9 0,-4-3 0,-2-5 0,1 1 0,2 0 0</inkml:trace>
</inkml:ink>
</file>

<file path=ppt/ink/ink9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22.098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1 664 24575,'71'0'0,"0"0"0,34-3 0,11-2 0,-14-1 0,8-3 0,1-2-1085,9-2 0,1-1 1,5-3 1084,-17 3 0,4-2 0,0-1 0,-1 0 0,-5 0 0,-1-1 0,-1-1 0,1 2 0,1 0 0,1 0 0,-1 1 0,1 0 0,2-1 0,1-1 0,0 1 0,-3 0 0,-8 1 0,-2 0 0,-1 1 0,2-1 0,4 1 0,1-1 0,0 1 0,-2 0 0,-4 1 0,-1 1 0,-1-1 0,-1 2 89,23-4 1,-2 2-1,-4 1-89,-15 1 0,-3 2 0,-5 0 351,25-2 1,-9 1-352,-21 1 0,-6 2 0,41-2 0,-38 3 411,-36 4 0,-28 2 0,-10 0 1</inkml:trace>
</inkml:ink>
</file>

<file path=ppt/ink/ink9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22.099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0 256 24575,'80'0'0,"25"0"0,-29 0 0,7 0 0,17 0 0,7 0 0,-18 0 0,5 0 0,1 0-421,9 0 0,3 0 0,0 0 421,3 0 0,1 0 0,-1 0 0,-1 0 0,-1-1 0,-1-1 0,-8-2 0,-2-1 0,1-1 0,1-1 0,0-2 0,-1-1 0,1-1 0,-1-2 0,2 0 0,4-2 0,2 0 0,0 1 0,3 0 0,0 0 0,1 1 0,1 0 0,0 0 0,0 2 0,-1 1 0,-1 1 0,-3 1 0,-11 1 0,-4 2 0,-2 1 154,26-1 0,-7 2-154,-22 2 0,-7 1 0,31 0 0,-34 0 0,-37 0 0,-20 0 0,-10 0 0,-6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15.456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24575,'17'0'0,"3"0"0,3 0 0,2 0 0,-1 0 0,4 0 0,0 0 0,5 0 0,0 0 0,4 0 0,7 1 0,1 3 0,2 5 0,-20-2 0,2 2 0,-14-5 0,-3 2 0,-2-2 0,-6-2 0,-2-1 0,-2-1 0</inkml:trace>
</inkml:ink>
</file>

<file path=ppt/ink/ink9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22.088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240 4036 24575,'49'-54'0,"16"-23"0,-21 23 0,5-4 0,14-16 0,5-5 0,7-8 0,3-2 0,-22 27 0,2-1 0,-1 1 0,28-29 0,0 1 0,-8 10 0,0 3 0,-1 3 0,-2 3 0,-6 8 0,-2 3 0,-7 7 0,-3 4 0,30-24 0,-27 25 0,-24 19 0,-13 9 0,-10 11 0,-11 5 0,-14 9 0,-40 22 0,-50 35 0,23-9 0,-6 7 0,17-9 0,-3 3 0,0 3-218,-4 3 0,0 2 1,-1 3 217,-12 14 0,0 3 0,6-5 0,0 1 0,4 0 0,13-10 0,-1 5 0,7-6 0,9-4 0,4-2 0,-9 13 0,0-1 0,12-11 0,4-5 0,-10 13 0,7-11 0,20-32 653,1 0-653,8-9 0,13-15 0,63-43 0,-11 5 0,10-8 0,12-7 0,10-8 0,5-3-600,-4 3 0,4-4 0,3-1 0,2-2 600,-12 8 0,1-1 0,2-1 0,1 0 0,0 0 0,4-4 0,3-1 0,-1 0 0,-1 1 0,-3 2 0,8-6 0,-4 2 0,-2 2 0,-2 1-309,13-10 1,-4 3 0,-3 1 308,-11 8 0,-3 2 0,-5 2 0,11-9 0,-6 4 0,-8 6 0,-7 5 0,6-6 0,-49 37 2277,-25 20-2277,-43 35 524,3 2 0,-6 8-524,-21 21 0,-6 10 0,13-12 0,-3 5 0,-2 2-518,-9 11 1,-2 3 0,0 2 517,15-18 0,0 2 0,-1 1 0,0 0 0,-1 3 0,-1 0 0,0 1 0,2-2 0,-18 19 0,2-1 0,2-2 0,8-9 0,3-2 0,2-3 0,11-11 0,1-3 0,4-3 0,-9 11 0,4-4 0,13-14 0,4-4 0,-12 16 0,24-27 0,17-21 1552,19-19-1552,31-26 0,54-48 0,-18 12 0,9-11 0,-5 3 0,6-7 0,2-4-581,-13 12 1,2-2 0,2-3 0,0-1 580,8-9 0,1-2 0,0-2 0,-1 2 0,-3 2 0,-1-1 0,-3 2 0,-2 2-156,7-9 0,-4 3 1,-3 1 155,-5 3 0,-2 0 0,-9 11 0,-16 17 0,-5 5 0,10-13 0,-24 16 0,-47 39 0,-81 68 0,36-12 0,-8 11 0,-3 3 0,-14 14 0,-3 6 0,-3 3-72,14-10 0,-3 4 1,-2 1-1,2 1 72,-4 2 0,1 2 0,-1 0 0,2-1 0,6-4 0,0-1 0,1 0 0,1 1-180,0-2 0,1 1 0,1 0 0,2-3 180,-12 16 0,3-3 0,5-4-71,14-13 1,5-3-1,1-3 71,-16 20 0,6-5 0,18-21 0,6-6 0,-8 11 2412,19-23-2412,19-22 1335,11-13-1335,33-35 260,34-40-260,0 1 0,9-9 0,-14 14 0,4-3 0,2-3-233,6-6 1,1-3 0,1 1 232,-1-1 0,1 0 0,-2 2 0,-7 8 0,-2 2 0,-3 1 0,20-22 0,-8 7 0,-24 30 0,-4 4 0,25-36 0,-44 55 0,-14 9 0,-61 57 0,-2 6 0,-8 10 0,3-2 0,-6 5 0,0 1 0,-2 3 0,-1 1 0,0 0 0,0 1 0,1 1 0,0 0 232,6-5 0,0 0 1,4-2-233,-9 9 0,4-3 0,6-7 0,6-5 0,0 0 0,27-26 0,21-19 0,30-23 0,40-37 0,6-7 0,12-13 0,-6 2 0,7-7 0,4-5-803,-5 5 1,5-5 0,2-2 0,1-3 802,-11 11 0,3-4 0,0 0 0,-1 0 0,-2 1 0,-5 5 0,-2 0 0,0 1 0,-3 2 0,-1 0-188,6-6 1,-2 1-1,-2 2 1,-6 3 187,4-6 0,-6 4 0,-5 5 0,4-9 0,-7 7 0,-10 13 0,-9 7 0,-11-4 0,-100 89 0,-15 31 0,-17 21 0,30-22 0,-6 6 0,-3 5 0,0 2 157,10-9 1,-2 2 0,-1 2 0,1 1-1,1 0-157,0 0 0,1 1 0,-1 0 0,3-1 0,2-1 0,-7 5 0,3 0 0,2-3 0,4-3 249,-6 6 1,5-3 0,3-4-250,-16 17 0,7-7 0,22-24 0,5-5 0,-18 21 0,40-43 0,37-34 2378,50-46-2378,4-5 0,10-12 0,-3 3 0,7-8 0,3-2-575,-8 7 1,3-2 0,2-3 0,0-1 574,-8 8 0,2-1 0,0-2 0,0 0 0,-1 1 0,15-16 0,1 1 0,-2 0 0,-3 3-181,-7 6 0,-2 2 0,-3 2 1,-2 2 180,7-10 0,-3 2 0,-6 6 0,5-7 0,-8 7 0,-17 17 0,-7 5 0,7-10 0,-38 36 2248,-71 67-2248,-12 18 0,-13 17 0,7-6 0,-6 7 0,-3 5-276,11-10 1,-3 4 0,0 1 0,1-1 275,3-2 0,1-1 0,2-1 0,1-1 0,-12 14 0,3-3 0,3-4 0,14-13 0,1-3 0,6-4 0,-8 7 0,6-6 0,12-12 0,5-6 0,0-1 0,26-26 0,54-63 0,29-34 0,-15 20 0,5-4 0,6-7-181,8-10 1,6-9 0,4-2 0,0 0 180,-14 17 0,1-1 0,1 0 0,-1 1 0,-2 2 0,11-12 0,-1 1 0,-2 2 0,-2 3-164,10-13 1,-2 4 0,-5 4 163,-15 16 0,-5 4 0,-3 3 0,5-9 0,-4 5 0,-9 9 0,-6 5 0,-11-4 0,-83 62 0,3 15 0,-9 11 0,-10 13 0,-8 12 0,-3 4 174,5-1 1,-3 4-1,-1 3 1,2 1-175,-2 3 0,1 1 0,1 2 0,0 0 0,-1 1 0,0 1 0,2-1 0,5-4 60,-3 4 1,4-3 0,6-5-61,-8 11 0,7-8 0,17-17 0,6-6 0,-5 6 0,29-29 0,66-74 0,32-36 0,-2 6 0,10-10-9,-18 17 0,8-7 0,3-3 0,-2 1 9,0 2 0,0 0 0,-1 1 0,0 1 0,-7 7 0,-1 1 0,0 1 0,-3 2 54,12-13 0,-3 2 0,-3 4-54,13-14 0,-9 8 0,-26 26 0,-6 6 0,20-23 0,-53 51 0,-92 87 0,23-15 0,-9 11 0,-5 4 25,3-2 0,-4 6 0,-3 1 1,2 1-26,-2 1 0,0 0 0,1 1 0,0-1 0,2-1 0,1 0 0,1-1 0,3-3-88,-9 7 1,4-3 0,2-3 87,-15 14 0,5-4 0,9-9 0,8-7 0,-3 1 0,42-40 0,50-48 0,19-21 0,15-13 0,5-5 0,9-7 0,5-5-107,1-1 0,6-4 0,2-2 0,3-2 107,-10 9 0,2-1 0,1-2 0,1 1 0,-2 1 0,-2 3 0,0 0 0,-1 1 0,0 0 0,-1 2 0,13-13 0,-1 1 0,-2 2 0,-3 3-59,8-8 0,-4 3 0,-5 3 59,-12 11 0,-4 3 0,-3 3 0,15-16 0,-8 8 0,5-8 0,-33 35 0,-42 41 2219,-47 56-2219,0 2 0,-6 11 0,2-2 0,-3 7 0,-1 2 63,-4 7 0,-1 3 0,1-1-63,2-1 0,1 0 0,2-3 0,-15 26 0,6-7 0,17-25 0,5-7 0,-19 33 0,28-42 0,19-31 0,19-30 0,32-40 240,0-3 0,7-7-240,19-23 0,5-7 0,10-11 0,2-3 0,-2 1 0,-2 1 0,-11 14 0,-4 3 0,-15 17 0,-4 4 0,27-38 0,-21 29 0,-20 26 0,-29 45 0,-49 77 0,5-7 0,-4 8 0,-5 8 0,-2 2 0,-1 6 0,1-3 0,8-12 0,3-6 0,11-20 0,2-4 0,-20 38 0,27-47 0,15-30 0,58-112 0,-13 31 0,5-9 0,3-7 0,5-9 0,0 1-257,-2 4 0,1 1 0,0-1 257,0-2 0,1 0 0,0 1 0,-4 5 0,0 0 0,-1 3 0,15-30 0,-3 6 0,-7 13 0,-5 6 0,-11 20 0,-4 6 0,4-18 0,-16 32 0,-6 16 0,-7 14 771,-3 8-771,-15 17 0,-5 6 0,-19 22 0,-2 3 0,1 0 0,14-13 0,4-4 0,13-15 0,0 1 0,5-7 0,21-17 0,-5 2 0,14-12 0,-13 11 0,-4 2 0,-2 1 0,-1 1 0,1-3 0,0-1 0,1 0 0,-2 0 0,-1 2 0,0-1 0,0 1 0,0 0 0,0 2 0,3-5 0,1 1 0,3-2 0,0-1 0,-3 3 0,1 0 0,-2 0 0,1 1 0,0 0 0,-1 1 0,0-1 0,-2 3 0,-1 0 0,-1 1 0,2 1 0,1-1 0,2-1 0,-1 2 0,-1 0 0,-3 1 0,-1 1 0,2-1 0,-1 1 0,1-1 0,1 1 0,-2-1 0,3-1 0,-1 0 0,-1 0 0,1 0 0,0 1 0,1-1 0,2 0 0,0 0 0,0 0 0,-2 1 0,-2 2 0,1-1 0,0 1 0,2 0 0,0-2 0,0 2 0,-2-1 0,-2 1 0,3 1 0,-3 0 0,3-1 0,-2 0 0,-1 1 0,-7 17 0,-2-5 0,-6 13 0,2-11 0,0 0 0,-1-1 0,-3 6 0,-3 2 0,-3 7 0,-7 6 0,-2 2 0,-2 4 0,2-3 0,-1 3 0,0 3 0,1-2 0,1 0 0,6-8 0,-4 3 0,10-14 0,-6 10 0,-2-1 0,8-9 0,-13 16 0,-1 5 0,9-14 0,-13 23 0,19-27 0,-1 3 0,3-4 0,5-11 0,3-5 0,3-3 0,20-16 0,9-8 0,23-20 0,1-5 0,-1-2 0,-4-3 0,-6 1 0,-4 0 0,-7 4 0,-6 6 0,-6 7 0,-3 4 0,-3 3 0,-1 3 0,0 0 0,0 2 0,0 3 0,-2 0 0,-1 2 0,-1 1 0,0 2 0,0 3 0,-2 3 0,-1 0 0,0 1 0,1 1 0,1-1 0,-1 1 0,-1 1 0,1 1 0,1-2 0,-2 1 0,2-2 0,-3 2 0,2-1 0,0 1 0,0 0 0,1 0 0,-1 1 0,-16 16 0,-4 6 0,-22 20 0,-4 6 0,-6 7 0,-1 4 0,4-4 0,3-1 0,2-4 0,3-3 0,3-4 0,1 3 0,-2 4 0,-3 6 0,-4 8 0,0-2 0,3-1 0,-4 6 0,-1 5 0,-3 5 0,-6 8 0,0 4 0,-6 12 0,-2 4 0,1 3 0,2-1 0,5-4 0,0 5 0,3-4 0,4-6 0,5-9 0,9-20 0,7-16 0,9-20 0,7-14 0,4-9 0,38-36 0,10-16 0,1-2 0,4-7 0,7-10 0,1-4 0,2-7 0,1-3 0,0-1 0,-2-3 0,0-4 0,-1-1 0,-3-1 0,0-1 0,-2 2 0,-1 2 0,-5 7 0,-2 3 0,-8 15 0,-2 3 0,26-35 0,-5 15 0,-10 14 0,-11 20 0,0 0 0,-6 7 0,3-3 0,-10 9 0,-8 11 0,-6 6 0,-4 6 0,0 1 0,-21 31 0,-13 17 0,-37 58 0,21-33 0,-4 7 0,-8 15 0,-2 6 0,15-23 0,0 2 0,1 1 0,1-2 0,1 0 0,1 2 0,0 0 0,0 1 0,2 1 0,-1 1 0,2 1 0,1-1 0,1 0 0,2-1 0,1 0 0,0 1 0,2 0 0,1-2 0,-8 23 0,4-5 0,8-17 0,3-6 0,-13 42 0,14-39 0,7-22 0,9-26 0,4-15 0,1-10 0,12-17 0,19-38 0,25-42 0,-16 25 0,4-9 0,9-18 0,2-7 0,-15 28 0,1-3 0,-1 0-147,1-1 0,-1-1 0,0 1 147,-3 2 0,0 1 0,-3 0 0,12-29 0,-4 2 0,-6 10 0,-4 3 0,-4 10 0,-3 3 0,-5 13 0,-2 3 0,7-34 0,-7 23 0,-4 9 441,-4 15-441,-2 8 0,-1 7 0,-1 6 0,-1 5 0,1 2 0,1 1 0,1-3 0,2-4 0,3-4 0,2-3 0,1-2 0,0 2 0,-1-1 0,-4 13 0,2-10 0,-8 23 0,5-14 0,-4 12 0,0-4 0,0 0 0,-1 4 0,0 3 0,1-4 0,0-1 0,0 0 0,1-4 0,0-1 0,2-1 0,-1 0 0,1 3 0,-3 5 0,0 0 0,-2 3 0,-1 3 0,1 0 0,0-1 0,1-1 0,1-1 0,0-1 0,-1 0 0,0 0 0,-2 3 0,-1 0 0,12 10 0,-1 6 0,14 13 0,-3 8 0,2 6 0,-1 2 0,-3 1 0,-2 0 0,-2 1 0,0 3 0,-1 2 0,0 1 0,-3 0 0,-2-3 0,-2 0 0,-1-4 0,0-2 0,-3-1 0,0-1 0,-2 3 0,-1 3 0,-1 3 0,-1 2 0,1 6 0,2 1 0,1 8 0,5 25 0,-3-23 0,5 44 0,-1-15 0,-3-23 0,1 21 0,-6-46 0,0 8 0,-6-22 0,-11-34 0,-13-40 0,-9-18 0,-15-44 0,24 38 0,1-4 0,0-9 0,3-1 0,1 0 0,5 3 0,-2-44 0,11 37 0,5 33 0,1 19 0,1 19 0,-4 24 0,-16 44 0,1 1 0,-5 10 0,-15 35 0,-6 10 0,8-19 0,-3 5 0,-1-1-140,1-2 0,-1-1 0,1-1 140,2-9 0,1-1 0,1-5 0,-9 16 0,3-10 0,-16 26 0,17-28 0,20-40 0,17-35 0,22-41 420,35-61-420,-11 26 0,5-6 0,11-21 0,3-2 0,0 1 0,0 3 0,-9 12 0,-3 5 0,-8 13 0,-5 7 0,8-12 0,-19 29 0,-41 56 0,-24 29 0,-12 19 0,-6 6 0,-9 10 0,-4 4-563,5-4 1,-5 3-1,-2 3 1,0 1 562,8-10 0,-2 2 0,0 0 0,0 0 0,2-2 0,-10 10 0,2-1 0,2-2 0,2-3-117,-9 9 1,5-4-1,3-4 117,-13 16 0,10-9 0,26-28 0,5-6 0,-22 27 0,37-44 0,36-44 2207,58-72-2207,6-8 0,10-14 0,-17 21 0,4-6 0,1-1-99,6-7 0,1-3 1,-2 3 98,-6 5 0,-1 3 0,-4 4 0,9-15 0,-4 6 0,-9 7 0,-7 10 0,-5 3 0,-59 64 0,-53 74 0,-19 39 0,22-35 0,-5 6 0,4-2 0,-9 10 0,0 2 0,8-11 0,-3 7 0,0 0 0,-9 10 0,-7 10 0,7-8 344,6-5 1,5-5-345,-2 1 0,6-7 0,-5 6 0,52-67 0</inkml:trace>
</inkml:ink>
</file>

<file path=ppt/ink/ink9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22.089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2765 24575,'5'-35'0,"2"2"0,4 7 0,3-1 0,2-2 0,2 0 0,1-1 0,0 4 0,-2 3 0,-3 3 0,-1 2 0,-3 3 0,1 0 0,-1 1 0,1 0 0,1 0 0,-2 1 0,0 1 0,-1 0 0,-1 1 0,1 1 0,-1-1 0,0-1 0,1 0 0,-2 1 0,1-1 0,1 1 0,-1-2 0,2 0 0,-1 1 0,0 0 0,-1 2 0,0-1 0,0 1 0,1 0 0,0-1 0,-2 2 0,0 1 0,-2 3 0,-1 1 0,2-3 0,-2 3 0,4-6 0,1 3 0,1-2 0,-1 0 0,-3 4 0,0-1 0,-2 2 0,3-3 0,-2 1 0,1-1 0,-1 3 0,0 0 0,1-1 0,0-1 0,0 0 0,0 2 0,-1 0 0,1-1 0,0 0 0,1-1 0,0-2 0,-1 2 0,1-1 0,-1 2 0,0-1 0,2 0 0,2-2 0,0 0 0,0 0 0,-1 0 0,-1 2 0,0 0 0,1-1 0,1-1 0,3-2 0,0 0 0,0 0 0,0-1 0,1 1 0,-1-1 0,1-1 0,1-1 0,0 0 0,2-3 0,1-2 0,2-3 0,3-4 0,1-2 0,1-1 0,0-1 0,-2 1 0,-1-1 0,2-2 0,-1 2 0,3-5 0,-9 11 0,8-10 0,-7 10 0,4-5 0,-2 4 0,-1 3 0,0 1 0,2-1 0,4-2 0,1 1 0,3-3 0,0 2 0,-3 1 0,-3 5 0,-6 4 0,-3 3 0,-1 0 0,-2 2 0,-1 2 0,-4 2 0,-1 2 0,2-3 0,2 0 0,3-2 0,0-2 0,2 0 0,0-1 0,3-1 0,3-4 0,2-1 0,4-5 0,2-2 0,2-2 0,0-1 0,-1-1 0,1 0 0,-1 1 0,3-1 0,-1 2 0,1 1 0,0 1 0,-2 3 0,-1 0 0,1 0 0,0 0 0,2-2 0,2-1 0,-1-1 0,0 0 0,-1 1 0,-4 0 0,-2 1 0,-1-1 0,-2 3 0,0-1 0,1-1 0,-1 1 0,7-5 0,1 0 0,1 2 0,5-2 0,-1 5 0,1 0 0,0-2 0,-2-1 0,-3 0 0,0-2 0,3 1 0,2 4 0,3 0 0,-1 4 0,-3 3 0,-5 0 0,-7 4 0,4 0 0,-2 1 0,-1 1 0,-5 1 0,-10 2 0,-5 0 0,-2-1 0</inkml:trace>
</inkml:ink>
</file>

<file path=ppt/ink/ink9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22.090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2994 1 24575,'-17'4'0,"3"-1"0,13-2 0,-2 3 0,-5 1 0,4 1 0,-3-1 0,3-1 0,0-1 0,-2 2 0,0-2 0,1 1 0,-2-1 0,2 3 0,0-2 0,0 2 0,0-1 0,1-1 0,-1 2 0,-1-1 0,1 0 0,-1 0 0,2 0 0,-1 1 0,1-1 0,-2 1 0,1-1 0,0 0 0,0-1 0,1 2 0,-1-3 0,-1 3 0,-2-2 0,-2 1 0,0 2 0,1-1 0,1 0 0,4-3 0,-1 1 0,-2 0 0,0 0 0,-2 2 0,4-1 0,1-1 0,-1 1 0,0-1 0,-1 2 0,-2 0 0,-1 1 0,0 1 0,3-1 0,1-1 0,2-2 0,-2 3 0,0-3 0,-2 3 0,4-3 0,-1 0 0,-2 3 0,1-2 0,-4 3 0,2-2 0,0 1 0,0 0 0,2 0 0,1-1 0,0-2 0,-1 1 0,0-1 0,-4 3 0,3-2 0,0 2 0,0-2 0,2-1 0,-2 1 0,-2 1 0,-1 1 0,1 1 0,-1 1 0,1-1 0,-1 1 0,-1 0 0,-1 1 0,1 0 0,-2 0 0,0 0 0,-1 1 0,0 1 0,0 0 0,0-1 0,3-2 0,2-1 0,0-1 0,3-1 0,-2 0 0,-2 2 0,-1 3 0,-2 0 0,1-1 0,2-1 0,-1-1 0,1 1 0,-1-1 0,1 0 0,0 0 0,1 1 0,-2 0 0,-1 1 0,-3 2 0,-1-1 0,-1 0 0,-1 0 0,1 1 0,-3 0 0,1 2 0,1-1 0,2-1 0,1-1 0,0 0 0,-2 2 0,3-1 0,-3 0 0,0 3 0,-1-1 0,-4 5 0,8-7 0,-3 4 0,5-6 0,-2 2 0,-3 4 0,-3-1 0,0 3 0,-1 0 0,3-3 0,0 1 0,1-2 0,-1 2 0,-3 2 0,-3 2 0,-3 3 0,0-1 0,-1 1 0,-1-1 0,1-1 0,0 0 0,2-2 0,3-1 0,-4 2 0,11-9 0,-7 5 0,9-5 0,-6 3 0,-2 2 0,-1 1 0,-2 1 0,4-3 0,3-3 0,-3 3 0,-7 5 0,-6 4 0,0 1 0,4-4 0,7-5 0,3-2 0,1 0 0,1-1 0,-2 2 0,-2 0 0,-1 3 0,0 1 0,1 0 0,0 0 0,2-1 0,1 0 0,2-3 0,3-2 0,3-2 0,1-1 0,1-1 0,1 1 0,0 0 0,-1-1 0,-1 1 0,0 1 0,-1 2 0,-2 3 0,-1 1 0,-5 5 0,7-9 0,-6 9 0,5-7 0,-3 4 0,-1 0 0,4-4 0,2-2 0,1-3 0,2-2 0,0 1 0,1 0 0,-1 1 0,-1 1 0,0 1 0,-2 1 0,0 2 0,-1 0 0,1 0 0,-1 2 0,-1 0 0,0 3 0,-2 3 0,-1 0 0,2 2 0,-2 3 0,-1 0 0,-1 3 0,-3 4 0,0 2 0,-1 3 0,4-8 0,2-6 0,-8 17 0,-8 11 0,-11 16 0,-6 6 0,4-13 0,-3-2 0,3-3 0,6-9-820,8-11 1,15-18 0,7-10 0</inkml:trace>
</inkml:ink>
</file>

<file path=ppt/ink/ink9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22.091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1810 1 24575,'-18'14'0,"2"-2"0,8-3 0,3-4 0,-1 1 0,1-2 0,-2 2 0,0 1 0,1-1 0,1 0 0,1-1 0,-1 1 0,-1-1 0,-1 0 0,1 0 0,1 0 0,1-1 0,-2 2 0,2-3 0,-3 4 0,2-3 0,-1 2 0,1 0 0,1-1 0,1-1 0,-3 2 0,-1-1 0,-2 2 0,3-2 0,1-2 0,-2 3 0,2-2 0,-4 3 0,0-1 0,-1 2 0,1-2 0,1 0 0,2-1 0,0-1 0,1 1 0,-3 1 0,2-2 0,-3 2 0,6-3 0,-2 1 0,-2 1 0,2 0 0,-4 2 0,5-3 0,0 1 0,-1 1 0,-1-1 0,-1 3 0,3-5 0,0 2 0,-1-1 0,-1 0 0,0 2 0,1-2 0,0 0 0,1 1 0,-1 1 0,-1-1 0,0 1 0,-1 0 0,1 0 0,2-1 0,0 0 0,0 0 0,0 0 0,0 0 0,-1 0 0,1-1 0,-1 1 0,1-1 0,-1 1 0,0 1 0,1-1 0,0 1 0,0-1 0,0 0 0,-2 1 0,1 1 0,0-1 0,1-1 0,0 0 0,-1 0 0,-1 2 0,-1 2 0,0-1 0,3-1 0,0-2 0,-1 0 0,0 0 0,-2 0 0,1 0 0,2 1 0,-1-1 0,1 0 0,-2 3 0,-1-2 0,1 1 0,1-1 0,1-2 0,0 2 0,0-1 0,0 1 0,-1-1 0,2 0 0,-2 2 0,3-2 0,-3 2 0,1-4 0,0 2 0,-2 3 0,4-4 0,-2 3 0,1-2 0,-1 0 0,0 0 0,-1 0 0,1-1 0,1 2 0,0 0 0,0 1 0,-1-2 0,0-1 0,0 2 0,-1-1 0,2 1 0,-2-1 0,0 0 0,0 2 0,-1 0 0,1-1 0,1-1 0,-1 0 0,-1 1 0,-1 1 0,0 1 0,2-2 0,0 0 0,1-1 0,-1 0 0,0 0 0,-2 1 0,3-2 0,-1 0 0,1 2 0,0-2 0,-2 2 0,0-1 0,0 0 0,2-2 0,-2 4 0,4-4 0,-3 3 0,0-1 0,-2 0 0,3-1 0,-2 1 0,2-2 0,-2 2 0,0 0 0,0 1 0,1 0 0,1-2 0,-2 1 0,2-1 0,-2 1 0,1-1 0,1 0 0,-1 2 0,0-1 0,-1 2 0,3-4 0,-3 2 0,2-1 0,-4 1 0,2 1 0,0-1 0,2-1 0,0 1 0,0-1 0,-2 2 0,1-2 0,0 1 0,1-1 0,-2 3 0,1-3 0,0 2 0,0-2 0,0 0 0,-1 3 0,2-4 0,-2 4 0,2-3 0,-1 1 0,-1 1 0,-1 0 0,-1 1 0,0 0 0,1 0 0,3-2 0,1-1 0,-2 2 0,1-1 0,-1 0 0,1 0 0,0 1 0,1-2 0,-2 4 0,2-4 0,-2 2 0,0 1 0,2-4 0,-2 5 0,2-5 0,-2 2 0,1 1 0,0-1 0,0 0 0,0 0 0,0-1 0,-2 3 0,1-3 0,-1 3 0,3-3 0,-1 0 0,-1 3 0,2-2 0,-2 0 0,1 1 0,1-2 0,-2 2 0,1-1 0,0 0 0,-1 1 0,0-2 0,-1 2 0,0 1 0,2-1 0,0 2 0,0-2 0,1-3 0,-2 3 0,1 0 0,0 0 0,0 0 0,0-2 0,-1 2 0,0-1 0,-2 1 0,2 0 0,-1-1 0,0 1 0,2 0 0,-1-1 0,-1 1 0,1 0 0,-1 1 0,1-2 0,1 1 0,0-1 0,-1-1 0,-1 2 0,0 0 0,0-1 0,1 1 0,1-2 0,-1 2 0,1-2 0,-2 2 0,3-2 0,-3 2 0,0 0 0,-1 0 0,-1 1 0,2-1 0,1 0 0,1-2 0,-1 2 0,-2 1 0,0 0 0,2-1 0,1-1 0,0 0 0,-1 0 0,1 0 0,-2 0 0,2 0 0,0 0 0,-1 1 0,1 0 0,-1-1 0,1 0 0,1-1 0,-1 2 0,0 0 0,0 0 0,-1-1 0,1 2 0,-1-1 0,0 1 0,1-2 0,0 0 0,0 2 0,-1-1 0,-2 2 0,2-1 0,0 0 0,1-1 0,1-1 0,-1 2 0,-1-3 0,-1 3 0,1-2 0,-1 2 0,2-1 0,1-1 0,-1 2 0,-2 1 0,-1 1 0,-1 2 0,0-1 0,1-1 0,-1 1 0,1 0 0,-1-1 0,0 2 0,0 0 0,-1-1 0,0 0 0,1 1 0,0 1 0,1 1 0,0-1 0,-1 3 0,-3 3 0,-1 2 0,0-1 0,7-9 0,1-5 0</inkml:trace>
</inkml:ink>
</file>

<file path=ppt/ink/ink9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22.092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1 24575,'0'0'0</inkml:trace>
</inkml:ink>
</file>

<file path=ppt/ink/ink9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22.093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 1 24575,'0'0'0</inkml:trace>
</inkml:ink>
</file>

<file path=ppt/ink/ink9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22.094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0 24575,'0'0'0</inkml:trace>
</inkml:ink>
</file>

<file path=ppt/ink/ink9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22.095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 1 24575,'0'0'0</inkml:trace>
</inkml:ink>
</file>

<file path=ppt/ink/ink9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22.096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 1 24575,'0'0'0</inkml:trace>
</inkml:ink>
</file>

<file path=ppt/ink/ink9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22.125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15 440 24575,'-2'8'0,"-5"25"0,4-16 0,1-6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1:15.457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24575,'7'6'0,"0"-1"0,-4-2 0,0-1 0,1 1 0,-3-2 0,5 3 0,-5-3 0,4 1 0,-3 0 0,0-1 0,-1 1 0,3 1 0,-2 1 0,3-1 0,-2 0 0,-1-2 0,1 0 0,-1 2 0,1-2 0,1 3 0,1-1 0,-3 0 0,2-1 0,-3 0 0,2 0 0,-1 1 0,0-2 0,1 3 0,-1-3 0,0 0 0,-1 2 0,1-2 0,2 3 0,0-2 0,-2 0 0,2 0 0,-1 1 0,0 0 0,0-2 0,1 2 0,-2-1 0,1 1 0,0-2 0,0 3 0,2-2 0,-3 2 0,2-2 0,-2 1 0,1-2 0,1 3 0,-2-3 0,2 2 0,-2-1 0,2-1 0,-1 2 0,-1-2 0,1 3 0,0-2 0,2 2 0,-2 0 0,2-1 0,-2 0 0,2 1 0,-1-2 0,0 1 0,1-1 0,-3 1 0,2-1 0,1 1 0,-3 0 0,1-2 0,-2 2 0,2-2 0,-1 2 0,1-1 0,0 1 0,2 3 0,-1-4 0,2 5 0,-4-6 0,-1 1 0,1 0 0</inkml:trace>
</inkml:ink>
</file>

<file path=ppt/ink/ink9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25.382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2554 1 24575,'-24'6'0,"8"-3"0,2 3 0,8-2 0,-3 2 0,-1-1 0,-2 1 0,-2-1 0,1 1 0,3-1 0,2 0 0,2-1 0,1-1 0,-1 1 0,1-1 0,-1 1 0,0-1 0,0 1 0,1 0 0,-1 0 0,2-1 0,-2 2 0,0 0 0,0-1 0,-1 1 0,4-1 0,-2 0 0,0 1 0,-2 0 0,0-1 0,0 0 0,2 1 0,0-1 0,0 1 0,-1-1 0,-3 2 0,0 0 0,0 1 0,3-2 0,2-1 0,-2 2 0,2-3 0,-3 3 0,2-2 0,0 0 0,0 1 0,-2 0 0,1 0 0,-3 1 0,3-2 0,2 1 0,-1-1 0,0 0 0,-1 0 0,0 0 0,0 1 0,0-1 0,1-1 0,-2 2 0,-1-1 0,-4 2 0,2-1 0,1 0 0,2-1 0,2-2 0,-1 3 0,2-3 0,-3 3 0,1 0 0,-1-1 0,-1 2 0,0-1 0,0 0 0,1 0 0,3-1 0,-2 0 0,0 2 0,1-2 0,-2 1 0,3-2 0,-1 1 0,-3 2 0,1-2 0,-3 4 0,6-5 0,-1 2 0,-1-1 0,0 0 0,-1 1 0,1 0 0,1-2 0,1 2 0,-2-2 0,0 1 0,-1 0 0,2 1 0,0-1 0,0 0 0,0 0 0,-1 0 0,-1 1 0,2 0 0,0-1 0,-1 1 0,1-1 0,-4 1 0,2 0 0,1-1 0,0 1 0,2-1 0,-3 2 0,2-2 0,-4 2 0,3-2 0,1 0 0,-1 0 0,2 0 0,-3 1 0,2-1 0,0 1 0,-1 0 0,2-2 0,-3 4 0,1-4 0,-1 3 0,1-2 0,2-1 0,-1 3 0,0-1 0,-2 2 0,2-3 0,0 0 0,-1 1 0,1-2 0,-3 3 0,0 0 0,-2 1 0,0 1 0,2-1 0,1-1 0,2-1 0,-1 0 0,-1 0 0,0-1 0,-1 0 0,2-1 0,1 0 0,-1 1 0,2 0 0,-3 1 0,0 0 0,1 0 0,1-1 0,0-1 0,0 2 0,-1-1 0,0 1 0,2-1 0,-2 1 0,2 0 0,-2 0 0,1 0 0,0-1 0,1 0 0,-1 1 0,1-1 0,-2 1 0,0 0 0,1-1 0,1 0 0,-1 1 0,0 0 0,-2 1 0,0-1 0,1 1 0,1-2 0,0 0 0,1 1 0,-2 0 0,0 1 0,2-3 0,-2 3 0,1-2 0,-1 1 0,0-1 0,2 0 0,-2 0 0,1 0 0,-2 2 0,1-2 0,1 0 0,0 1 0,0-2 0,0 2 0,-1 0 0,-1-1 0,1 1 0,0-1 0,2-1 0,-2 1 0,1-1 0,-2 2 0,0-1 0,1 1 0,1 0 0,1-2 0,-4 3 0,2-1 0,-3 1 0,4-2 0,1 0 0,-1 1 0,1 0 0,-1 0 0,1 0 0,-1-1 0,1 0 0,-2 1 0,1 0 0,-1-1 0,2 2 0,-1-2 0,-2 3 0,-1 0 0,0 0 0,2 0 0,3-3 0,-1 0 0,-2 2 0,-1 1 0,0-2 0,1 0 0,2-2 0,-1 0 0,-2 1 0,-2 2 0,-2 2 0,0 1 0,1-1 0,5-3 0,2-1 0,-3 1 0,0-1 0,-3 3 0,0-1 0,1-1 0,2 1 0,2-1 0,-1 1 0,0-2 0,-3 2 0,1 0 0,-1 0 0,0 0 0,2-1 0,2 0 0,-1-1 0,-1 1 0,0 0 0,-1 0 0,1 1 0,-1 2 0,-1 0 0,1-1 0,1-1 0,0-1 0,1 1 0,0-1 0,0 1 0,1-2 0,0 1 0,-2 1 0,1-1 0,-2 2 0,3-2 0,-4 3 0,2-3 0,1 1 0,-1 1 0,4-4 0,-8 6 0,1 0 0,-6 4 0,1 0 0,1-2 0,2-2 0,3-2 0,-1 0 0,0 0 0,0 0 0,-1 1 0,3-2 0,-1 0 0,2-1 0,2-1 0,-2 0 0,1 0 0,-2 2 0,0 0 0,0 0 0,-1 1 0,0-1 0,0 1 0,0 0 0,0 0 0,-1 0 0,2-1 0,2-1 0,1-1 0,-2 3 0,1-2 0,-3 4 0,1-2 0,1 1 0,0-1 0,2-1 0,0-1 0,-1 0 0,-2 2 0,-1 1 0,-1 2 0,0 0 0,-1-1 0,0 1 0,-1 0 0,0 1 0,1-2 0,2-2 0,3-1 0,-1-2 0,0 3 0,-2 1 0,-1-1 0,2 0 0,1-1 0,-1 1 0,3-2 0,-1 2 0,1-3 0,2 1 0,-4 3 0,2-3 0,-2 1 0,2-1 0,0 0 0,-1 2 0,-3 2 0,2-2 0,-3 3 0,3-4 0,-1 1 0,3-1 0,1-1 0,-2 1 0,0 0 0,-3 3 0,2-1 0,1 0 0,1-2 0,2-2 0,-3 3 0,0 0 0,-3 3 0,1-1 0,0 1 0,0-1 0,-1 1 0,0 0 0,1-1 0,0 0 0,-1-1 0,-1 1 0,-1 1 0,0 1 0,-1 1 0,0 0 0,0-1 0,1-1 0,0 2 0,0 2 0,-1 2 0,-3 5 0,-2 2 0,1 0 0,1-3 0,5-5 0,4-8 0,3-3 0</inkml:trace>
</inkml:ink>
</file>

<file path=ppt/ink/ink9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25.407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15 440 24575,'-2'7'0,"-5"27"0,4-17 0,1-5 0</inkml:trace>
</inkml:ink>
</file>

<file path=ppt/ink/ink9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25.408"/>
    </inkml:context>
    <inkml:brush xml:id="br0">
      <inkml:brushProperty name="width" value="0.1" units="cm"/>
      <inkml:brushProperty name="height" value="0.1" units="cm"/>
      <inkml:brushProperty name="color" value="#050819"/>
    </inkml:brush>
  </inkml:definitions>
  <inkml:trace contextRef="#ctx0" brushRef="#br0">0 153 24575,'0'-9'0,"0"0"0,1 8 0,0 0 0,-1-3 0,3 2 0,1-2 0,-3 1 0,1 2 0,0-1 0,1 0 0,1 0 0,0 1 0,-3-2 0,2 3 0,-1-1 0,1 0 0,-1-3 0,3 3 0,-2-2 0,0 2 0,-2 0 0,2-1 0,2-1 0,2-2 0,0 1 0,-1 0 0,-2 2 0,-2 1 0,2-1 0,-3 0 0,4-2 0,0 0 0,-1 1 0,1-1 0,-2 3 0,1-2 0,-1 2 0,0 0 0,1-2 0,-1 1 0,0 1 0,-1-1 0,1 1 0,0-1 0,0 2 0,0-3 0,2 2 0,-3 0 0,2 1 0,-1-2 0,0 0 0,2-1 0,2 0 0,1 1 0,0-1 0,-2 1 0,-2 1 0,1 0 0,0-2 0,-2 3 0,2-2 0,-1 2 0,0-1 0,-3-1 0,5 2 0,-2-1 0,2 0 0,0 1 0,-1 0 0,-1-1 0,0 1 0,1-2 0,2 2 0,2 0 0,0-1 0,-1 0 0,-1 1 0,-2 0 0,-1 0 0,0 0 0,0 0 0,3 0 0,0 0 0,-1 0 0,-1 0 0,-3 0 0,3 0 0,0 0 0,0 0 0,0 0 0,0 2 0,-1-2 0,1 3 0,-1-2 0,-2 0 0,2 1 0,-2-1 0,1 0 0,0 0 0,1 1 0,1 0 0,0 1 0,-1-2 0,-2 0 0,1 2 0,-2-3 0,3 3 0,0-1 0,-1-1 0,1 3 0,-1-4 0,-1 3 0,0-1 0,1 0 0,1 2 0,-1-2 0,1 1 0,0-1 0,-2 1 0,1-2 0,-2 1 0,2 0 0,-1 1 0,3 0 0,-1-1 0,-2 1 0,0-2 0,0 3 0,-1-4 0,3 4 0,-2-2 0,0 1 0,1 0 0,0 0 0,-1 0 0,0 0 0,0-1 0,1 1 0,-2-1 0,3 2 0,-3 0 0,3 0 0,-3-2 0,3 3 0,-2-2 0,-1 0 0,1-1 0,-1 0 0,0 2 0,1-2 0,1 2 0,-1 1 0,1-4 0,-2 3 0,0-2 0,2 1 0,-2-2 0,0 2 0,2-1 0,-1 2 0,2 0 0,0-1 0,0 2 0,-3 0 0,1-1 0,0-2 0,-1 2 0,0-3 0,1 2 0,0-2 0,0 3 0,1 0 0,-2-1 0,1 1 0,0-1 0,-1 0 0,-1-2 0,1 3 0,0-1 0,1 0 0,-1-1 0,-1 1 0,1-1 0</inkml:trace>
</inkml:ink>
</file>

<file path=ppt/ink/ink9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25.409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1 200 24575,'6'-6'0,"0"1"0,-4 2 0,-1 2 0,-2-4 0,1 0 0,0-1 0,1 1 0,0 3 0,0-1 0,1 1 0,-1-1 0,1 1 0,1-1 0,-1-3 0,0 1 0,0 2 0,-1 0 0,1 2 0,0-2 0,-2 2 0,4-3 0,-2-1 0,3 0 0,0-1 0,-1 2 0,1 0 0,-3 2 0,1-1 0,1 1 0,-3 1 0,3-1 0,-1-1 0,0 0 0,2 0 0,-3-1 0,1 3 0,-2-2 0,1 2 0,1 0 0,-1-1 0,2-1 0,1 1 0,-1-1 0,1 1 0,-3 1 0,2 0 0,-1 0 0,0 1 0,1-3 0,0 2 0,-1 0 0,0-1 0,2 0 0,-3 1 0,1 0 0,-1 1 0,2-3 0,-1 1 0,2 0 0,-2 0 0,1 1 0,-1 1 0,0-2 0,-2 2 0,2-1 0,1-1 0,-1 2 0,4-2 0,-2 0 0,-4 1 0,3 1 0,-2 0 0,2-2 0,-2 1 0,2 0 0,0 0 0,-1 1 0,1 0 0,-1-2 0,-1 1 0,3 0 0,-1 0 0,1-1 0,-1 2 0,-1 0 0,0-1 0,1 0 0,-2 1 0,2 0 0,-1 0 0,1 0 0,0-1 0,0-1 0,3 1 0,-3 1 0,3 0 0,-3 0 0,1 0 0,-1 0 0,-1-1 0,-1 0 0,3 1 0,0-2 0,1 2 0,0 0 0,2 0 0,0 0 0,-2-1 0,3 0 0,-1 1 0,-2 0 0,3 0 0,-7 0 0</inkml:trace>
</inkml:ink>
</file>

<file path=ppt/ink/ink9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25.410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0 139 24575,'5'-4'0,"0"0"0,-4 2 0,0 2 0,2-3 0,-1 1 0,1-2 0,-1 2 0,0 0 0,0 0 0,1 1 0,0 0 0,1-2 0,-1 2 0,-1 0 0,-1-2 0,4 2 0,-2-2 0,2 0 0,0-1 0,-2 1 0,4 0 0,-5 3 0,1-3 0,-1 3 0,1-2 0,-1 0 0,2 1 0,-3-1 0,1 2 0,1-3 0,-1 1 0,2 1 0,1-3 0,-2 3 0,-1-1 0,-1 1 0,2-1 0,1 0 0,-1-1 0,2 1 0,0-1 0,0 0 0,0 1 0,-1 0 0,0 2 0,-3-2 0,3 1 0,-3-1 0,5 0 0,-3 1 0,-1-1 0,-1 1 0,3-1 0,-1 0 0,0 0 0</inkml:trace>
</inkml:ink>
</file>

<file path=ppt/ink/ink9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25.411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65 24575,'14'-5'0,"-3"2"0,-5 1 0,-2 2 0,-2-2 0,2 2 0,-3-1 0,4-1 0,-2 0 0,0-1 0,1 3 0,-1-3 0,-2 2 0,1-1 0,2 2 0,-1-3 0,-1 2 0,-11 1 0,6 0 0,-7 0 0,5 1 0,0 0 0,4 1 0,9-2 0,-2-2 0,6 0 0,-6 1 0,0-1 0,-1 1 0,0 0 0,0 0 0,-3-1 0,3 0 0,-2 2 0,1-1 0,-2 1 0,1 0 0,0 0 0,0 0 0,-1-2 0,2 1 0,-1 0 0,2 0 0,-3 1 0,0-2 0,1 2 0,1-1 0,1 1 0,1 0 0,0 0 0,0 0 0,-1 0 0,0 0 0,-1 0 0,-2 0 0,3 0 0,-1 0 0,1 0 0,-1 0 0,0 1 0,1 1 0,-2-2 0,1 1 0,4 1 0,-5 0 0,2-1 0,-1 0 0,0 0 0,-1 1 0,2-1 0,-1 0 0,-1 2 0,0-3 0,0 1 0,1 0 0,-2 2 0,2-2 0,1 3 0,-2-3 0,2 2 0,-1-1 0,0 0 0,0 1 0,2 0 0,-1 1 0,0-1 0,0 0 0,-2 0 0,1-2 0,0 3 0,-2-3 0,1 2 0,1-1 0,-2 1 0,1-2 0,-1 1 0,2 1 0,0-1 0,-2 1 0,3-2 0,-3 1 0,1 1 0,-1-2 0,1 2 0,-1-1 0,3 2 0,-2-2 0,1 1 0,-3 1 0,1-2 0,1 2 0,1-2 0,-2 2 0,2-2 0,-2 1 0,2 1 0,-2-2 0,1 3 0,-2-2 0,2-1 0,-1 1 0,1-1 0,-1-1 0,2 3 0,-3-3 0,3 2 0,-2-2 0,0 2 0,-7-11 0,2 6 0,-4-7 0,3 5 0,0 0 0,2 2 0,-2-2 0,3 3 0,-2 0 0,1-1 0,-2 1 0,2 0 0,-1 1 0,1-2 0,0-1 0,-1 2 0,1-2 0,9 3 0,-5 2 0,8 0 0,-5 2 0,-1-3 0,1 3 0,-3-3 0</inkml:trace>
  <inkml:trace contextRef="#ctx0" brushRef="#br0" timeOffset="1">420 140 24575,'3'2'0,"-1"-1"0,-1 0 0,2 2 0,-9-10 0</inkml:trace>
  <inkml:trace contextRef="#ctx0" brushRef="#br0" timeOffset="2">415 134 24575,'-4'-3'0,"3"0"0,0 3 0,-2-2 0,1 0 0,-2 0 0,2-1 0,1 1 0,-3 1 0,4-2 0,-1 2 0,-2-3 0,2 3 0,0-2 0</inkml:trace>
  <inkml:trace contextRef="#ctx0" brushRef="#br0" timeOffset="3">370 92 24575,'-1'-1'0,"-1"-2"0,-1 2 0,1 0 0,-1-2 0,0 1 0,0-1 0,-2 1 0,4-1 0,-2 1 0,1 2 0,1-1 0,-3-2 0,0 1 0,2-1 0,-3 1 0,0-1 0,1 1 0,1 0 0,0 0 0,0 1 0,0-1 0,-1 1 0,0-1 0,-1 1 0,0-2 0,0 1 0,0-1 0,-2 1 0,2-1 0,-4 1 0,0-1 0,1 1 0,0 2 0,1-2 0,2 2 0,0 0 0,1 0 0,-1-1 0,-2 0 0,0 0 0,0 1 0,2 0 0,0 0 0,1 0 0,-1 0 0,3 0 0,-3 0 0,-3 0 0,0 0 0,-1 0 0,2 0 0,0 0 0,4 0 0,-1 0 0,0 0 0,-1 0 0,-1 0 0,0 0 0,-2 0 0,3 0 0,0 0 0,3 0 0,-2 0 0,2 0 0,-2 0 0,1 0 0,1 0 0,9-2 0,-5 1 0,9-1 0,-5 0 0,1 0 0,1-1 0,1 2 0,-1 0 0,1 0 0,-1-1 0,-4 2 0,0-1 0,-1 1 0,2-1 0,-2 1 0,2 0 0,2 0 0,-2 0 0,-2 0 0,1 0 0,0 0 0,-2 0 0,3 0 0,-4 0 0,3 0 0,-1 1 0,2-1 0,-2 1 0,1-1 0,0 2 0,0-1 0,-2 0 0,3 0 0,-1 1 0,-2-1 0,2 0 0,0-1 0,-3 1 0,3-1 0,-1 3 0,1-2 0,0 2 0,0-2 0,-1 0 0,1 2 0,-1-3 0,-1 1 0,0 0 0,2 2 0,0-2 0,-2 0 0,1 2 0,1-2 0,-2 1 0,3 0 0,-2-1 0,0 0 0,-1 0 0,0 2 0,1-2 0,0 1 0,-1 0 0,0 0 0,0-1 0,0 1 0,1 0 0,-1 1 0,3-1 0,-4-1 0,3 1 0,-1 0 0,1 1 0,-1-2 0,0 1 0,0 1 0,-1-2 0,2 2 0,-3-2 0,3 0 0,-2 2 0,2-2 0,-3 1 0,2-1 0,-1 1 0</inkml:trace>
  <inkml:trace contextRef="#ctx0" brushRef="#br0" timeOffset="4">387 104 24575,'0'2'0,"1"-1"0,1 1 0,2 1 0,-1-1 0,-1 1 0,2-1 0,-3 1 0,1-2 0,1 3 0,-1-2 0,2 2 0</inkml:trace>
  <inkml:trace contextRef="#ctx0" brushRef="#br0" timeOffset="5">423 140 24575,'2'3'0,"-1"-1"0,1 0 0,1 0 0,-3-1 0,4 2 0,-3-2 0,3 3 0,-3-3 0</inkml:trace>
</inkml:ink>
</file>

<file path=ppt/ink/ink9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25.417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307 186 24575,'-11'-6'0,"2"0"0,5 1 0,1 1 0,1 3 0,0 1 0,1-4 0,-2 3 0,1-3 0,-1 3 0,1-1 0,1-1 0,-2 2 0,1 0 0,0-2 0,-1-1 0,-2 2 0,1-3 0,1 1 0,-2 1 0,4 0 0,-1 2 0,0-2 0,0 1 0,-1-3 0,0 0 0,-2 1 0,0-1 0,1 3 0,3-1 0,-2 1 0,1 2 0,-1-3 0,-2 1 0,0-3 0,0 1 0,-1 2 0,4-2 0,-1 3 0,2-2 0,-1 2 0,-1 0 0,-2-1 0,0-1 0,0-1 0,0 1 0,0 0 0,1 1 0,2 0 0,1 1 0,-2 1 0,0-1 0,0-1 0,-1 0 0,-1 1 0,0-2 0,2 1 0,0 2 0,1-2 0,-1 1 0,1-1 0,-5 0 0,4-1 0,-2 1 0,0 0 0,2 1 0,0 1 0,1-2 0,-1 2 0,1-1 0,-3 0 0,3-2 0,-2 3 0,0-2 0,2 1 0,-2-1 0,3 2 0,-3 0 0,-2-1 0,4 0 0,-3 0 0,3-1 0,0 2 0,-2 0 0,2 0 0,-5 0 0,4 0 0,-1-1 0,1 1 0,1-1 0</inkml:trace>
</inkml:ink>
</file>

<file path=ppt/ink/ink9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25.418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0 24575,'10'4'0,"0"-1"0,-5 1 0,0 1 0,0-1 0,-1 0 0,-1 1 0,1-2 0,1 1 0,0 0 0,1 1 0,-2-2 0,2 2 0,-3-3 0,-1 1 0,1-1 0,-2 0 0,1 2 0,1 1 0,2-1 0,-2 2 0,1-1 0,1 1 0,-1 1 0,0 0 0,-1-1 0,1-1 0,0 0 0,0-1 0,-2-1 0,1 1 0,1 0 0,1-1 0,3 4 0,-2-1 0,3 0 0,-2 2 0,-2-2 0,1 0 0,-1-1 0,0 1 0,2-1 0,-2 0 0,1 0 0,1 1 0,2 1 0,0-1 0,-1 0 0,-1 0 0,0-1 0,-2 0 0,0-2 0,-1 0 0,-3 0 0,1-1 0,0 0 0</inkml:trace>
</inkml:ink>
</file>

<file path=ppt/ink/ink9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25.419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0 24575,'10'12'0,"-1"-3"0,-3 0 0,0-3 0,-1-1 0,-2-1 0,-1 1 0,-1-3 0,2 1 0,-1-2 0,-1 1 0,3 1 0,0 1 0,1-3 0,0 1 0,-1 1 0,-2-3 0,-1 1 0,1 0 0,0 2 0,2 1 0,0-2 0,-1 2 0,1-2 0,0 2 0,-2-2 0,3 2 0,-1 0 0,-2-2 0,3 2 0,-3-1 0,0-1 0,1 1 0,0-1 0,-1 2 0,1-2 0,0 2 0,0-1 0,-1-1 0,1-1 0,-1 2 0,1-1 0,0 2 0,2 0 0,0-2 0,1 3 0,0 0 0,-1 0 0,0 0 0,0-1 0,-2 0 0,2-1 0,0 1 0,0 0 0,0-2 0,-2 3 0,2-1 0,2 0 0,-3-1 0,3 1 0,-1 0 0,-1 0 0,1-1 0,-2 1 0,0 0 0,1-1 0,-1 1 0,0 0 0,0-2 0,1 3 0,-1-2 0,-2-1 0,3 2 0,-2-1 0,0 0 0,2 1 0,-2 0 0,1-1 0,0 1 0,1 2 0,2-1 0,1 2 0,1 0 0,-4-2 0,5 4 0,-4-4 0,3 2 0,0 1 0,-3-3 0,0 1 0,-1-1 0,1 0 0,0 0 0,-2 0 0,1 0 0,0-2 0,0 1 0,-1 0 0,0 1 0,1 0 0,-1-3 0,3 3 0,-2-1 0,1 1 0,-1-1 0,0-2 0,0 3 0,0-1 0,-1-3 0,-1 2 0,-2-2 0,1 0 0</inkml:trace>
</inkml:ink>
</file>

<file path=ppt/ink/ink9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2:25.420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1 132 24575,'2'-8'0,"2"2"0,-1 1 0,2 1 0,-2 2 0,0-2 0,-1 1 0,1 1 0,-2-2 0,3 2 0,-2-1 0,2 1 0,-4 2 0,4-3 0,-2 1 0,1-1 0,-1 1 0,2-1 0,-2 1 0,2 1 0,-3-1 0,2 0 0,-1 1 0,1-4 0,1 2 0,-1 1 0,0-1 0,-1 1 0,1 0 0,1-1 0,-1 0 0,5-2 0,-1 2 0,-2-2 0,-1 2 0,0 2 0,-1 0 0,2-2 0,-2 1 0,1-2 0,0 1 0,1 3 0,-1-1 0,0 0 0,-2 0 0,1-1 0,1 1 0,-1 0 0,1-2 0,1 3 0,-4-1 0,3 1 0,1-1 0,0 1 0,2 0 0,0 0 0,-2 0 0,1 0 0,-4 0 0,1 0 0,3 0 0,0 0 0,3 0 0,-2 0 0,0 0 0,-2 0 0,0 0 0,-2 0 0,1 0 0,1 1 0,1-1 0,0 1 0,-2 1 0,-1-2 0,-1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38F766-4F07-F441-BA06-0ADA5812AAE6}" type="datetimeFigureOut">
              <a:rPr lang="en-CN" smtClean="0"/>
              <a:t>2023/1/27</a:t>
            </a:fld>
            <a:endParaRPr lang="en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720975" y="1143000"/>
            <a:ext cx="14160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E3A22F-3CB4-B145-BE05-B9535D826237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1120983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037088" rtl="0" eaLnBrk="1" latinLnBrk="0" hangingPunct="1">
      <a:defRPr sz="3986" kern="1200">
        <a:solidFill>
          <a:schemeClr val="tx1"/>
        </a:solidFill>
        <a:latin typeface="+mn-lt"/>
        <a:ea typeface="+mn-ea"/>
        <a:cs typeface="+mn-cs"/>
      </a:defRPr>
    </a:lvl1pPr>
    <a:lvl2pPr marL="1518544" algn="l" defTabSz="3037088" rtl="0" eaLnBrk="1" latinLnBrk="0" hangingPunct="1">
      <a:defRPr sz="3986" kern="1200">
        <a:solidFill>
          <a:schemeClr val="tx1"/>
        </a:solidFill>
        <a:latin typeface="+mn-lt"/>
        <a:ea typeface="+mn-ea"/>
        <a:cs typeface="+mn-cs"/>
      </a:defRPr>
    </a:lvl2pPr>
    <a:lvl3pPr marL="3037088" algn="l" defTabSz="3037088" rtl="0" eaLnBrk="1" latinLnBrk="0" hangingPunct="1">
      <a:defRPr sz="3986" kern="1200">
        <a:solidFill>
          <a:schemeClr val="tx1"/>
        </a:solidFill>
        <a:latin typeface="+mn-lt"/>
        <a:ea typeface="+mn-ea"/>
        <a:cs typeface="+mn-cs"/>
      </a:defRPr>
    </a:lvl3pPr>
    <a:lvl4pPr marL="4555632" algn="l" defTabSz="3037088" rtl="0" eaLnBrk="1" latinLnBrk="0" hangingPunct="1">
      <a:defRPr sz="3986" kern="1200">
        <a:solidFill>
          <a:schemeClr val="tx1"/>
        </a:solidFill>
        <a:latin typeface="+mn-lt"/>
        <a:ea typeface="+mn-ea"/>
        <a:cs typeface="+mn-cs"/>
      </a:defRPr>
    </a:lvl4pPr>
    <a:lvl5pPr marL="6074176" algn="l" defTabSz="3037088" rtl="0" eaLnBrk="1" latinLnBrk="0" hangingPunct="1">
      <a:defRPr sz="3986" kern="1200">
        <a:solidFill>
          <a:schemeClr val="tx1"/>
        </a:solidFill>
        <a:latin typeface="+mn-lt"/>
        <a:ea typeface="+mn-ea"/>
        <a:cs typeface="+mn-cs"/>
      </a:defRPr>
    </a:lvl5pPr>
    <a:lvl6pPr marL="7592720" algn="l" defTabSz="3037088" rtl="0" eaLnBrk="1" latinLnBrk="0" hangingPunct="1">
      <a:defRPr sz="3986" kern="1200">
        <a:solidFill>
          <a:schemeClr val="tx1"/>
        </a:solidFill>
        <a:latin typeface="+mn-lt"/>
        <a:ea typeface="+mn-ea"/>
        <a:cs typeface="+mn-cs"/>
      </a:defRPr>
    </a:lvl6pPr>
    <a:lvl7pPr marL="9111264" algn="l" defTabSz="3037088" rtl="0" eaLnBrk="1" latinLnBrk="0" hangingPunct="1">
      <a:defRPr sz="3986" kern="1200">
        <a:solidFill>
          <a:schemeClr val="tx1"/>
        </a:solidFill>
        <a:latin typeface="+mn-lt"/>
        <a:ea typeface="+mn-ea"/>
        <a:cs typeface="+mn-cs"/>
      </a:defRPr>
    </a:lvl7pPr>
    <a:lvl8pPr marL="10629809" algn="l" defTabSz="3037088" rtl="0" eaLnBrk="1" latinLnBrk="0" hangingPunct="1">
      <a:defRPr sz="3986" kern="1200">
        <a:solidFill>
          <a:schemeClr val="tx1"/>
        </a:solidFill>
        <a:latin typeface="+mn-lt"/>
        <a:ea typeface="+mn-ea"/>
        <a:cs typeface="+mn-cs"/>
      </a:defRPr>
    </a:lvl8pPr>
    <a:lvl9pPr marL="12148353" algn="l" defTabSz="3037088" rtl="0" eaLnBrk="1" latinLnBrk="0" hangingPunct="1">
      <a:defRPr sz="398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 dirty="0"/>
              <a:t>#3E5C7A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E3A22F-3CB4-B145-BE05-B9535D826237}" type="slidenum">
              <a:rPr lang="en-CN" smtClean="0"/>
              <a:t>1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8168686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 dirty="0"/>
              <a:t>#515792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E3A22F-3CB4-B145-BE05-B9535D826237}" type="slidenum">
              <a:rPr lang="en-CN" smtClean="0"/>
              <a:t>11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0908682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 dirty="0"/>
              <a:t>#515792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E3A22F-3CB4-B145-BE05-B9535D826237}" type="slidenum">
              <a:rPr lang="en-CN" smtClean="0"/>
              <a:t>12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3901024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 dirty="0"/>
              <a:t>#E4A5B3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E3A22F-3CB4-B145-BE05-B9535D826237}" type="slidenum">
              <a:rPr lang="en-CN" smtClean="0"/>
              <a:t>13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5280277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 dirty="0"/>
              <a:t>#93C9EF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E3A22F-3CB4-B145-BE05-B9535D826237}" type="slidenum">
              <a:rPr lang="en-CN" smtClean="0"/>
              <a:t>14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4654553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 dirty="0"/>
              <a:t>#D7E4F4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E3A22F-3CB4-B145-BE05-B9535D826237}" type="slidenum">
              <a:rPr lang="en-CN" smtClean="0"/>
              <a:t>15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658477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 dirty="0"/>
              <a:t>#E9CAA6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E3A22F-3CB4-B145-BE05-B9535D826237}" type="slidenum">
              <a:rPr lang="en-CN" smtClean="0"/>
              <a:t>16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2149039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 dirty="0"/>
              <a:t>#013E29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E3A22F-3CB4-B145-BE05-B9535D826237}" type="slidenum">
              <a:rPr lang="en-CN" smtClean="0"/>
              <a:t>17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0289168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 dirty="0"/>
              <a:t>#729955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E3A22F-3CB4-B145-BE05-B9535D826237}" type="slidenum">
              <a:rPr lang="en-CN" smtClean="0"/>
              <a:t>18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5408191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 dirty="0"/>
              <a:t>#729955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E3A22F-3CB4-B145-BE05-B9535D826237}" type="slidenum">
              <a:rPr lang="en-CN" smtClean="0"/>
              <a:t>19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6647448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 dirty="0"/>
              <a:t>#9F9C9A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E3A22F-3CB4-B145-BE05-B9535D826237}" type="slidenum">
              <a:rPr lang="en-CN" smtClean="0"/>
              <a:t>20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7078074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 dirty="0"/>
              <a:t>#3E5C7A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E3A22F-3CB4-B145-BE05-B9535D826237}" type="slidenum">
              <a:rPr lang="en-CN" smtClean="0"/>
              <a:t>2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8111936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 dirty="0"/>
              <a:t>#9F9C9A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E3A22F-3CB4-B145-BE05-B9535D826237}" type="slidenum">
              <a:rPr lang="en-CN" smtClean="0"/>
              <a:t>21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560793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 dirty="0"/>
              <a:t>#2F364A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E3A22F-3CB4-B145-BE05-B9535D826237}" type="slidenum">
              <a:rPr lang="en-CN" smtClean="0"/>
              <a:t>22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52321626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 dirty="0"/>
              <a:t>#525D6D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E3A22F-3CB4-B145-BE05-B9535D826237}" type="slidenum">
              <a:rPr lang="en-CN" smtClean="0"/>
              <a:t>23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29911595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 dirty="0"/>
              <a:t>#794E42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E3A22F-3CB4-B145-BE05-B9535D826237}" type="slidenum">
              <a:rPr lang="en-CN" smtClean="0"/>
              <a:t>24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64464335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 dirty="0"/>
              <a:t>#794E42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E3A22F-3CB4-B145-BE05-B9535D826237}" type="slidenum">
              <a:rPr lang="en-CN" smtClean="0"/>
              <a:t>25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21818348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 dirty="0"/>
              <a:t>#467398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E3A22F-3CB4-B145-BE05-B9535D826237}" type="slidenum">
              <a:rPr lang="en-CN" smtClean="0"/>
              <a:t>26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41306892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 dirty="0"/>
              <a:t>#516536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E3A22F-3CB4-B145-BE05-B9535D826237}" type="slidenum">
              <a:rPr lang="en-CN" smtClean="0"/>
              <a:t>27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9166130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 dirty="0"/>
              <a:t>Apple purple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E3A22F-3CB4-B145-BE05-B9535D826237}" type="slidenum">
              <a:rPr lang="en-CN" smtClean="0"/>
              <a:t>4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8142367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 dirty="0"/>
              <a:t>Apple Gold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E3A22F-3CB4-B145-BE05-B9535D826237}" type="slidenum">
              <a:rPr lang="en-CN" smtClean="0"/>
              <a:t>5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5984919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 dirty="0"/>
              <a:t>Apple Silver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E3A22F-3CB4-B145-BE05-B9535D826237}" type="slidenum">
              <a:rPr lang="en-CN" smtClean="0"/>
              <a:t>6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0917608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 dirty="0"/>
              <a:t>Apple Black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E3A22F-3CB4-B145-BE05-B9535D826237}" type="slidenum">
              <a:rPr lang="en-CN" smtClean="0"/>
              <a:t>7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00880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#F9A647</a:t>
            </a:r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E3A22F-3CB4-B145-BE05-B9535D826237}" type="slidenum">
              <a:rPr lang="en-CN" smtClean="0"/>
              <a:t>8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4001147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 dirty="0"/>
              <a:t>#185864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E3A22F-3CB4-B145-BE05-B9535D826237}" type="slidenum">
              <a:rPr lang="en-CN" smtClean="0"/>
              <a:t>9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8228942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 dirty="0"/>
              <a:t>#E2DBD0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E3A22F-3CB4-B145-BE05-B9535D826237}" type="slidenum">
              <a:rPr lang="en-CN" smtClean="0"/>
              <a:t>10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0358393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93639" y="7095828"/>
            <a:ext cx="16927910" cy="15094938"/>
          </a:xfrm>
        </p:spPr>
        <p:txBody>
          <a:bodyPr anchor="b"/>
          <a:lstStyle>
            <a:lvl1pPr algn="ctr">
              <a:defRPr sz="1306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89399" y="22772885"/>
            <a:ext cx="14936391" cy="10468095"/>
          </a:xfrm>
        </p:spPr>
        <p:txBody>
          <a:bodyPr/>
          <a:lstStyle>
            <a:lvl1pPr marL="0" indent="0" algn="ctr">
              <a:buNone/>
              <a:defRPr sz="5227"/>
            </a:lvl1pPr>
            <a:lvl2pPr marL="995782" indent="0" algn="ctr">
              <a:buNone/>
              <a:defRPr sz="4356"/>
            </a:lvl2pPr>
            <a:lvl3pPr marL="1991563" indent="0" algn="ctr">
              <a:buNone/>
              <a:defRPr sz="3920"/>
            </a:lvl3pPr>
            <a:lvl4pPr marL="2987345" indent="0" algn="ctr">
              <a:buNone/>
              <a:defRPr sz="3485"/>
            </a:lvl4pPr>
            <a:lvl5pPr marL="3983126" indent="0" algn="ctr">
              <a:buNone/>
              <a:defRPr sz="3485"/>
            </a:lvl5pPr>
            <a:lvl6pPr marL="4978908" indent="0" algn="ctr">
              <a:buNone/>
              <a:defRPr sz="3485"/>
            </a:lvl6pPr>
            <a:lvl7pPr marL="5974690" indent="0" algn="ctr">
              <a:buNone/>
              <a:defRPr sz="3485"/>
            </a:lvl7pPr>
            <a:lvl8pPr marL="6970471" indent="0" algn="ctr">
              <a:buNone/>
              <a:defRPr sz="3485"/>
            </a:lvl8pPr>
            <a:lvl9pPr marL="7966253" indent="0" algn="ctr">
              <a:buNone/>
              <a:defRPr sz="3485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EDFEC-B8BE-6846-826C-3697AE864610}" type="datetimeFigureOut">
              <a:rPr lang="en-CN" smtClean="0"/>
              <a:t>2023/1/27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280A7-E24B-5943-A338-43605F1F058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409151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EDFEC-B8BE-6846-826C-3697AE864610}" type="datetimeFigureOut">
              <a:rPr lang="en-CN" smtClean="0"/>
              <a:t>2023/1/27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280A7-E24B-5943-A338-43605F1F058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994560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251808" y="2308402"/>
            <a:ext cx="4294212" cy="3674373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69170" y="2308402"/>
            <a:ext cx="12633697" cy="3674373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EDFEC-B8BE-6846-826C-3697AE864610}" type="datetimeFigureOut">
              <a:rPr lang="en-CN" smtClean="0"/>
              <a:t>2023/1/27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280A7-E24B-5943-A338-43605F1F058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530949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EDFEC-B8BE-6846-826C-3697AE864610}" type="datetimeFigureOut">
              <a:rPr lang="en-CN" smtClean="0"/>
              <a:t>2023/1/27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280A7-E24B-5943-A338-43605F1F058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239908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8798" y="10809353"/>
            <a:ext cx="17176850" cy="18035637"/>
          </a:xfrm>
        </p:spPr>
        <p:txBody>
          <a:bodyPr anchor="b"/>
          <a:lstStyle>
            <a:lvl1pPr>
              <a:defRPr sz="1306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58798" y="29015614"/>
            <a:ext cx="17176850" cy="9484516"/>
          </a:xfrm>
        </p:spPr>
        <p:txBody>
          <a:bodyPr/>
          <a:lstStyle>
            <a:lvl1pPr marL="0" indent="0">
              <a:buNone/>
              <a:defRPr sz="5227">
                <a:solidFill>
                  <a:schemeClr val="tx1"/>
                </a:solidFill>
              </a:defRPr>
            </a:lvl1pPr>
            <a:lvl2pPr marL="995782" indent="0">
              <a:buNone/>
              <a:defRPr sz="4356">
                <a:solidFill>
                  <a:schemeClr val="tx1">
                    <a:tint val="75000"/>
                  </a:schemeClr>
                </a:solidFill>
              </a:defRPr>
            </a:lvl2pPr>
            <a:lvl3pPr marL="1991563" indent="0">
              <a:buNone/>
              <a:defRPr sz="3920">
                <a:solidFill>
                  <a:schemeClr val="tx1">
                    <a:tint val="75000"/>
                  </a:schemeClr>
                </a:solidFill>
              </a:defRPr>
            </a:lvl3pPr>
            <a:lvl4pPr marL="2987345" indent="0">
              <a:buNone/>
              <a:defRPr sz="3485">
                <a:solidFill>
                  <a:schemeClr val="tx1">
                    <a:tint val="75000"/>
                  </a:schemeClr>
                </a:solidFill>
              </a:defRPr>
            </a:lvl4pPr>
            <a:lvl5pPr marL="3983126" indent="0">
              <a:buNone/>
              <a:defRPr sz="3485">
                <a:solidFill>
                  <a:schemeClr val="tx1">
                    <a:tint val="75000"/>
                  </a:schemeClr>
                </a:solidFill>
              </a:defRPr>
            </a:lvl5pPr>
            <a:lvl6pPr marL="4978908" indent="0">
              <a:buNone/>
              <a:defRPr sz="3485">
                <a:solidFill>
                  <a:schemeClr val="tx1">
                    <a:tint val="75000"/>
                  </a:schemeClr>
                </a:solidFill>
              </a:defRPr>
            </a:lvl6pPr>
            <a:lvl7pPr marL="5974690" indent="0">
              <a:buNone/>
              <a:defRPr sz="3485">
                <a:solidFill>
                  <a:schemeClr val="tx1">
                    <a:tint val="75000"/>
                  </a:schemeClr>
                </a:solidFill>
              </a:defRPr>
            </a:lvl7pPr>
            <a:lvl8pPr marL="6970471" indent="0">
              <a:buNone/>
              <a:defRPr sz="3485">
                <a:solidFill>
                  <a:schemeClr val="tx1">
                    <a:tint val="75000"/>
                  </a:schemeClr>
                </a:solidFill>
              </a:defRPr>
            </a:lvl8pPr>
            <a:lvl9pPr marL="7966253" indent="0">
              <a:buNone/>
              <a:defRPr sz="348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EDFEC-B8BE-6846-826C-3697AE864610}" type="datetimeFigureOut">
              <a:rPr lang="en-CN" smtClean="0"/>
              <a:t>2023/1/27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280A7-E24B-5943-A338-43605F1F058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257436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69169" y="11542007"/>
            <a:ext cx="8463955" cy="275101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82064" y="11542007"/>
            <a:ext cx="8463955" cy="275101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EDFEC-B8BE-6846-826C-3697AE864610}" type="datetimeFigureOut">
              <a:rPr lang="en-CN" smtClean="0"/>
              <a:t>2023/1/27</a:t>
            </a:fld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280A7-E24B-5943-A338-43605F1F058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943396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763" y="2308411"/>
            <a:ext cx="17176850" cy="838050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765" y="10628686"/>
            <a:ext cx="8425057" cy="5208955"/>
          </a:xfrm>
        </p:spPr>
        <p:txBody>
          <a:bodyPr anchor="b"/>
          <a:lstStyle>
            <a:lvl1pPr marL="0" indent="0">
              <a:buNone/>
              <a:defRPr sz="5227" b="1"/>
            </a:lvl1pPr>
            <a:lvl2pPr marL="995782" indent="0">
              <a:buNone/>
              <a:defRPr sz="4356" b="1"/>
            </a:lvl2pPr>
            <a:lvl3pPr marL="1991563" indent="0">
              <a:buNone/>
              <a:defRPr sz="3920" b="1"/>
            </a:lvl3pPr>
            <a:lvl4pPr marL="2987345" indent="0">
              <a:buNone/>
              <a:defRPr sz="3485" b="1"/>
            </a:lvl4pPr>
            <a:lvl5pPr marL="3983126" indent="0">
              <a:buNone/>
              <a:defRPr sz="3485" b="1"/>
            </a:lvl5pPr>
            <a:lvl6pPr marL="4978908" indent="0">
              <a:buNone/>
              <a:defRPr sz="3485" b="1"/>
            </a:lvl6pPr>
            <a:lvl7pPr marL="5974690" indent="0">
              <a:buNone/>
              <a:defRPr sz="3485" b="1"/>
            </a:lvl7pPr>
            <a:lvl8pPr marL="6970471" indent="0">
              <a:buNone/>
              <a:defRPr sz="3485" b="1"/>
            </a:lvl8pPr>
            <a:lvl9pPr marL="7966253" indent="0">
              <a:buNone/>
              <a:defRPr sz="348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765" y="15837641"/>
            <a:ext cx="8425057" cy="23294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082065" y="10628686"/>
            <a:ext cx="8466549" cy="5208955"/>
          </a:xfrm>
        </p:spPr>
        <p:txBody>
          <a:bodyPr anchor="b"/>
          <a:lstStyle>
            <a:lvl1pPr marL="0" indent="0">
              <a:buNone/>
              <a:defRPr sz="5227" b="1"/>
            </a:lvl1pPr>
            <a:lvl2pPr marL="995782" indent="0">
              <a:buNone/>
              <a:defRPr sz="4356" b="1"/>
            </a:lvl2pPr>
            <a:lvl3pPr marL="1991563" indent="0">
              <a:buNone/>
              <a:defRPr sz="3920" b="1"/>
            </a:lvl3pPr>
            <a:lvl4pPr marL="2987345" indent="0">
              <a:buNone/>
              <a:defRPr sz="3485" b="1"/>
            </a:lvl4pPr>
            <a:lvl5pPr marL="3983126" indent="0">
              <a:buNone/>
              <a:defRPr sz="3485" b="1"/>
            </a:lvl5pPr>
            <a:lvl6pPr marL="4978908" indent="0">
              <a:buNone/>
              <a:defRPr sz="3485" b="1"/>
            </a:lvl6pPr>
            <a:lvl7pPr marL="5974690" indent="0">
              <a:buNone/>
              <a:defRPr sz="3485" b="1"/>
            </a:lvl7pPr>
            <a:lvl8pPr marL="6970471" indent="0">
              <a:buNone/>
              <a:defRPr sz="3485" b="1"/>
            </a:lvl8pPr>
            <a:lvl9pPr marL="7966253" indent="0">
              <a:buNone/>
              <a:defRPr sz="348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082065" y="15837641"/>
            <a:ext cx="8466549" cy="23294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EDFEC-B8BE-6846-826C-3697AE864610}" type="datetimeFigureOut">
              <a:rPr lang="en-CN" smtClean="0"/>
              <a:t>2023/1/27</a:t>
            </a:fld>
            <a:endParaRPr lang="en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280A7-E24B-5943-A338-43605F1F058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272170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EDFEC-B8BE-6846-826C-3697AE864610}" type="datetimeFigureOut">
              <a:rPr lang="en-CN" smtClean="0"/>
              <a:t>2023/1/27</a:t>
            </a:fld>
            <a:endParaRPr lang="en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280A7-E24B-5943-A338-43605F1F058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070150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EDFEC-B8BE-6846-826C-3697AE864610}" type="datetimeFigureOut">
              <a:rPr lang="en-CN" smtClean="0"/>
              <a:t>2023/1/27</a:t>
            </a:fld>
            <a:endParaRPr lang="en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280A7-E24B-5943-A338-43605F1F058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824323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763" y="2890520"/>
            <a:ext cx="6423166" cy="10116820"/>
          </a:xfrm>
        </p:spPr>
        <p:txBody>
          <a:bodyPr anchor="b"/>
          <a:lstStyle>
            <a:lvl1pPr>
              <a:defRPr sz="697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66549" y="6242730"/>
            <a:ext cx="10082064" cy="30812140"/>
          </a:xfrm>
        </p:spPr>
        <p:txBody>
          <a:bodyPr/>
          <a:lstStyle>
            <a:lvl1pPr>
              <a:defRPr sz="6970"/>
            </a:lvl1pPr>
            <a:lvl2pPr>
              <a:defRPr sz="6098"/>
            </a:lvl2pPr>
            <a:lvl3pPr>
              <a:defRPr sz="5227"/>
            </a:lvl3pPr>
            <a:lvl4pPr>
              <a:defRPr sz="4356"/>
            </a:lvl4pPr>
            <a:lvl5pPr>
              <a:defRPr sz="4356"/>
            </a:lvl5pPr>
            <a:lvl6pPr>
              <a:defRPr sz="4356"/>
            </a:lvl6pPr>
            <a:lvl7pPr>
              <a:defRPr sz="4356"/>
            </a:lvl7pPr>
            <a:lvl8pPr>
              <a:defRPr sz="4356"/>
            </a:lvl8pPr>
            <a:lvl9pPr>
              <a:defRPr sz="435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1763" y="13007340"/>
            <a:ext cx="6423166" cy="24097706"/>
          </a:xfrm>
        </p:spPr>
        <p:txBody>
          <a:bodyPr/>
          <a:lstStyle>
            <a:lvl1pPr marL="0" indent="0">
              <a:buNone/>
              <a:defRPr sz="3485"/>
            </a:lvl1pPr>
            <a:lvl2pPr marL="995782" indent="0">
              <a:buNone/>
              <a:defRPr sz="3049"/>
            </a:lvl2pPr>
            <a:lvl3pPr marL="1991563" indent="0">
              <a:buNone/>
              <a:defRPr sz="2614"/>
            </a:lvl3pPr>
            <a:lvl4pPr marL="2987345" indent="0">
              <a:buNone/>
              <a:defRPr sz="2178"/>
            </a:lvl4pPr>
            <a:lvl5pPr marL="3983126" indent="0">
              <a:buNone/>
              <a:defRPr sz="2178"/>
            </a:lvl5pPr>
            <a:lvl6pPr marL="4978908" indent="0">
              <a:buNone/>
              <a:defRPr sz="2178"/>
            </a:lvl6pPr>
            <a:lvl7pPr marL="5974690" indent="0">
              <a:buNone/>
              <a:defRPr sz="2178"/>
            </a:lvl7pPr>
            <a:lvl8pPr marL="6970471" indent="0">
              <a:buNone/>
              <a:defRPr sz="2178"/>
            </a:lvl8pPr>
            <a:lvl9pPr marL="7966253" indent="0">
              <a:buNone/>
              <a:defRPr sz="21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EDFEC-B8BE-6846-826C-3697AE864610}" type="datetimeFigureOut">
              <a:rPr lang="en-CN" smtClean="0"/>
              <a:t>2023/1/27</a:t>
            </a:fld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280A7-E24B-5943-A338-43605F1F058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802318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763" y="2890520"/>
            <a:ext cx="6423166" cy="10116820"/>
          </a:xfrm>
        </p:spPr>
        <p:txBody>
          <a:bodyPr anchor="b"/>
          <a:lstStyle>
            <a:lvl1pPr>
              <a:defRPr sz="697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466549" y="6242730"/>
            <a:ext cx="10082064" cy="30812140"/>
          </a:xfrm>
        </p:spPr>
        <p:txBody>
          <a:bodyPr anchor="t"/>
          <a:lstStyle>
            <a:lvl1pPr marL="0" indent="0">
              <a:buNone/>
              <a:defRPr sz="6970"/>
            </a:lvl1pPr>
            <a:lvl2pPr marL="995782" indent="0">
              <a:buNone/>
              <a:defRPr sz="6098"/>
            </a:lvl2pPr>
            <a:lvl3pPr marL="1991563" indent="0">
              <a:buNone/>
              <a:defRPr sz="5227"/>
            </a:lvl3pPr>
            <a:lvl4pPr marL="2987345" indent="0">
              <a:buNone/>
              <a:defRPr sz="4356"/>
            </a:lvl4pPr>
            <a:lvl5pPr marL="3983126" indent="0">
              <a:buNone/>
              <a:defRPr sz="4356"/>
            </a:lvl5pPr>
            <a:lvl6pPr marL="4978908" indent="0">
              <a:buNone/>
              <a:defRPr sz="4356"/>
            </a:lvl6pPr>
            <a:lvl7pPr marL="5974690" indent="0">
              <a:buNone/>
              <a:defRPr sz="4356"/>
            </a:lvl7pPr>
            <a:lvl8pPr marL="6970471" indent="0">
              <a:buNone/>
              <a:defRPr sz="4356"/>
            </a:lvl8pPr>
            <a:lvl9pPr marL="7966253" indent="0">
              <a:buNone/>
              <a:defRPr sz="435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1763" y="13007340"/>
            <a:ext cx="6423166" cy="24097706"/>
          </a:xfrm>
        </p:spPr>
        <p:txBody>
          <a:bodyPr/>
          <a:lstStyle>
            <a:lvl1pPr marL="0" indent="0">
              <a:buNone/>
              <a:defRPr sz="3485"/>
            </a:lvl1pPr>
            <a:lvl2pPr marL="995782" indent="0">
              <a:buNone/>
              <a:defRPr sz="3049"/>
            </a:lvl2pPr>
            <a:lvl3pPr marL="1991563" indent="0">
              <a:buNone/>
              <a:defRPr sz="2614"/>
            </a:lvl3pPr>
            <a:lvl4pPr marL="2987345" indent="0">
              <a:buNone/>
              <a:defRPr sz="2178"/>
            </a:lvl4pPr>
            <a:lvl5pPr marL="3983126" indent="0">
              <a:buNone/>
              <a:defRPr sz="2178"/>
            </a:lvl5pPr>
            <a:lvl6pPr marL="4978908" indent="0">
              <a:buNone/>
              <a:defRPr sz="2178"/>
            </a:lvl6pPr>
            <a:lvl7pPr marL="5974690" indent="0">
              <a:buNone/>
              <a:defRPr sz="2178"/>
            </a:lvl7pPr>
            <a:lvl8pPr marL="6970471" indent="0">
              <a:buNone/>
              <a:defRPr sz="2178"/>
            </a:lvl8pPr>
            <a:lvl9pPr marL="7966253" indent="0">
              <a:buNone/>
              <a:defRPr sz="21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EDFEC-B8BE-6846-826C-3697AE864610}" type="datetimeFigureOut">
              <a:rPr lang="en-CN" smtClean="0"/>
              <a:t>2023/1/27</a:t>
            </a:fld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280A7-E24B-5943-A338-43605F1F058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716358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69169" y="2308411"/>
            <a:ext cx="17176850" cy="83805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9169" y="11542007"/>
            <a:ext cx="17176850" cy="27510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69169" y="40186267"/>
            <a:ext cx="4480917" cy="23084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61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4EDFEC-B8BE-6846-826C-3697AE864610}" type="datetimeFigureOut">
              <a:rPr lang="en-CN" smtClean="0"/>
              <a:t>2023/1/27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6906" y="40186267"/>
            <a:ext cx="6721376" cy="23084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61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4065102" y="40186267"/>
            <a:ext cx="4480917" cy="23084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61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A280A7-E24B-5943-A338-43605F1F058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464145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991563" rtl="0" eaLnBrk="1" latinLnBrk="0" hangingPunct="1">
        <a:lnSpc>
          <a:spcPct val="90000"/>
        </a:lnSpc>
        <a:spcBef>
          <a:spcPct val="0"/>
        </a:spcBef>
        <a:buNone/>
        <a:defRPr sz="958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97891" indent="-497891" algn="l" defTabSz="1991563" rtl="0" eaLnBrk="1" latinLnBrk="0" hangingPunct="1">
        <a:lnSpc>
          <a:spcPct val="90000"/>
        </a:lnSpc>
        <a:spcBef>
          <a:spcPts val="2178"/>
        </a:spcBef>
        <a:buFont typeface="Arial" panose="020B0604020202020204" pitchFamily="34" charset="0"/>
        <a:buChar char="•"/>
        <a:defRPr sz="6098" kern="1200">
          <a:solidFill>
            <a:schemeClr val="tx1"/>
          </a:solidFill>
          <a:latin typeface="+mn-lt"/>
          <a:ea typeface="+mn-ea"/>
          <a:cs typeface="+mn-cs"/>
        </a:defRPr>
      </a:lvl1pPr>
      <a:lvl2pPr marL="1493672" indent="-497891" algn="l" defTabSz="1991563" rtl="0" eaLnBrk="1" latinLnBrk="0" hangingPunct="1">
        <a:lnSpc>
          <a:spcPct val="90000"/>
        </a:lnSpc>
        <a:spcBef>
          <a:spcPts val="1089"/>
        </a:spcBef>
        <a:buFont typeface="Arial" panose="020B0604020202020204" pitchFamily="34" charset="0"/>
        <a:buChar char="•"/>
        <a:defRPr sz="5227" kern="1200">
          <a:solidFill>
            <a:schemeClr val="tx1"/>
          </a:solidFill>
          <a:latin typeface="+mn-lt"/>
          <a:ea typeface="+mn-ea"/>
          <a:cs typeface="+mn-cs"/>
        </a:defRPr>
      </a:lvl2pPr>
      <a:lvl3pPr marL="2489454" indent="-497891" algn="l" defTabSz="1991563" rtl="0" eaLnBrk="1" latinLnBrk="0" hangingPunct="1">
        <a:lnSpc>
          <a:spcPct val="90000"/>
        </a:lnSpc>
        <a:spcBef>
          <a:spcPts val="1089"/>
        </a:spcBef>
        <a:buFont typeface="Arial" panose="020B0604020202020204" pitchFamily="34" charset="0"/>
        <a:buChar char="•"/>
        <a:defRPr sz="4356" kern="1200">
          <a:solidFill>
            <a:schemeClr val="tx1"/>
          </a:solidFill>
          <a:latin typeface="+mn-lt"/>
          <a:ea typeface="+mn-ea"/>
          <a:cs typeface="+mn-cs"/>
        </a:defRPr>
      </a:lvl3pPr>
      <a:lvl4pPr marL="3485236" indent="-497891" algn="l" defTabSz="1991563" rtl="0" eaLnBrk="1" latinLnBrk="0" hangingPunct="1">
        <a:lnSpc>
          <a:spcPct val="90000"/>
        </a:lnSpc>
        <a:spcBef>
          <a:spcPts val="1089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4pPr>
      <a:lvl5pPr marL="4481017" indent="-497891" algn="l" defTabSz="1991563" rtl="0" eaLnBrk="1" latinLnBrk="0" hangingPunct="1">
        <a:lnSpc>
          <a:spcPct val="90000"/>
        </a:lnSpc>
        <a:spcBef>
          <a:spcPts val="1089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5pPr>
      <a:lvl6pPr marL="5476799" indent="-497891" algn="l" defTabSz="1991563" rtl="0" eaLnBrk="1" latinLnBrk="0" hangingPunct="1">
        <a:lnSpc>
          <a:spcPct val="90000"/>
        </a:lnSpc>
        <a:spcBef>
          <a:spcPts val="1089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6pPr>
      <a:lvl7pPr marL="6472580" indent="-497891" algn="l" defTabSz="1991563" rtl="0" eaLnBrk="1" latinLnBrk="0" hangingPunct="1">
        <a:lnSpc>
          <a:spcPct val="90000"/>
        </a:lnSpc>
        <a:spcBef>
          <a:spcPts val="1089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7pPr>
      <a:lvl8pPr marL="7468362" indent="-497891" algn="l" defTabSz="1991563" rtl="0" eaLnBrk="1" latinLnBrk="0" hangingPunct="1">
        <a:lnSpc>
          <a:spcPct val="90000"/>
        </a:lnSpc>
        <a:spcBef>
          <a:spcPts val="1089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8pPr>
      <a:lvl9pPr marL="8464144" indent="-497891" algn="l" defTabSz="1991563" rtl="0" eaLnBrk="1" latinLnBrk="0" hangingPunct="1">
        <a:lnSpc>
          <a:spcPct val="90000"/>
        </a:lnSpc>
        <a:spcBef>
          <a:spcPts val="1089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991563" rtl="0" eaLnBrk="1" latinLnBrk="0" hangingPunct="1"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95782" algn="l" defTabSz="1991563" rtl="0" eaLnBrk="1" latinLnBrk="0" hangingPunct="1">
        <a:defRPr sz="3920" kern="1200">
          <a:solidFill>
            <a:schemeClr val="tx1"/>
          </a:solidFill>
          <a:latin typeface="+mn-lt"/>
          <a:ea typeface="+mn-ea"/>
          <a:cs typeface="+mn-cs"/>
        </a:defRPr>
      </a:lvl2pPr>
      <a:lvl3pPr marL="1991563" algn="l" defTabSz="1991563" rtl="0" eaLnBrk="1" latinLnBrk="0" hangingPunct="1">
        <a:defRPr sz="3920" kern="1200">
          <a:solidFill>
            <a:schemeClr val="tx1"/>
          </a:solidFill>
          <a:latin typeface="+mn-lt"/>
          <a:ea typeface="+mn-ea"/>
          <a:cs typeface="+mn-cs"/>
        </a:defRPr>
      </a:lvl3pPr>
      <a:lvl4pPr marL="2987345" algn="l" defTabSz="1991563" rtl="0" eaLnBrk="1" latinLnBrk="0" hangingPunct="1">
        <a:defRPr sz="3920" kern="1200">
          <a:solidFill>
            <a:schemeClr val="tx1"/>
          </a:solidFill>
          <a:latin typeface="+mn-lt"/>
          <a:ea typeface="+mn-ea"/>
          <a:cs typeface="+mn-cs"/>
        </a:defRPr>
      </a:lvl4pPr>
      <a:lvl5pPr marL="3983126" algn="l" defTabSz="1991563" rtl="0" eaLnBrk="1" latinLnBrk="0" hangingPunct="1">
        <a:defRPr sz="3920" kern="1200">
          <a:solidFill>
            <a:schemeClr val="tx1"/>
          </a:solidFill>
          <a:latin typeface="+mn-lt"/>
          <a:ea typeface="+mn-ea"/>
          <a:cs typeface="+mn-cs"/>
        </a:defRPr>
      </a:lvl5pPr>
      <a:lvl6pPr marL="4978908" algn="l" defTabSz="1991563" rtl="0" eaLnBrk="1" latinLnBrk="0" hangingPunct="1">
        <a:defRPr sz="3920" kern="1200">
          <a:solidFill>
            <a:schemeClr val="tx1"/>
          </a:solidFill>
          <a:latin typeface="+mn-lt"/>
          <a:ea typeface="+mn-ea"/>
          <a:cs typeface="+mn-cs"/>
        </a:defRPr>
      </a:lvl6pPr>
      <a:lvl7pPr marL="5974690" algn="l" defTabSz="1991563" rtl="0" eaLnBrk="1" latinLnBrk="0" hangingPunct="1">
        <a:defRPr sz="3920" kern="1200">
          <a:solidFill>
            <a:schemeClr val="tx1"/>
          </a:solidFill>
          <a:latin typeface="+mn-lt"/>
          <a:ea typeface="+mn-ea"/>
          <a:cs typeface="+mn-cs"/>
        </a:defRPr>
      </a:lvl7pPr>
      <a:lvl8pPr marL="6970471" algn="l" defTabSz="1991563" rtl="0" eaLnBrk="1" latinLnBrk="0" hangingPunct="1">
        <a:defRPr sz="3920" kern="1200">
          <a:solidFill>
            <a:schemeClr val="tx1"/>
          </a:solidFill>
          <a:latin typeface="+mn-lt"/>
          <a:ea typeface="+mn-ea"/>
          <a:cs typeface="+mn-cs"/>
        </a:defRPr>
      </a:lvl8pPr>
      <a:lvl9pPr marL="7966253" algn="l" defTabSz="1991563" rtl="0" eaLnBrk="1" latinLnBrk="0" hangingPunct="1">
        <a:defRPr sz="39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2.xml"/><Relationship Id="rId21" Type="http://schemas.openxmlformats.org/officeDocument/2006/relationships/image" Target="../media/image9.png"/><Relationship Id="rId42" Type="http://schemas.openxmlformats.org/officeDocument/2006/relationships/customXml" Target="../ink/ink20.xml"/><Relationship Id="rId47" Type="http://schemas.openxmlformats.org/officeDocument/2006/relationships/image" Target="../media/image22.png"/><Relationship Id="rId63" Type="http://schemas.openxmlformats.org/officeDocument/2006/relationships/customXml" Target="../ink/ink31.xml"/><Relationship Id="rId68" Type="http://schemas.openxmlformats.org/officeDocument/2006/relationships/image" Target="../media/image32.png"/><Relationship Id="rId84" Type="http://schemas.openxmlformats.org/officeDocument/2006/relationships/customXml" Target="../ink/ink43.xml"/><Relationship Id="rId16" Type="http://schemas.openxmlformats.org/officeDocument/2006/relationships/customXml" Target="../ink/ink7.xml"/><Relationship Id="rId11" Type="http://schemas.openxmlformats.org/officeDocument/2006/relationships/image" Target="../media/image4.png"/><Relationship Id="rId32" Type="http://schemas.openxmlformats.org/officeDocument/2006/relationships/customXml" Target="../ink/ink15.xml"/><Relationship Id="rId37" Type="http://schemas.openxmlformats.org/officeDocument/2006/relationships/image" Target="../media/image19.png"/><Relationship Id="rId53" Type="http://schemas.openxmlformats.org/officeDocument/2006/relationships/customXml" Target="../ink/ink26.xml"/><Relationship Id="rId58" Type="http://schemas.openxmlformats.org/officeDocument/2006/relationships/image" Target="../media/image27.png"/><Relationship Id="rId74" Type="http://schemas.openxmlformats.org/officeDocument/2006/relationships/image" Target="../media/image35.png"/><Relationship Id="rId79" Type="http://schemas.openxmlformats.org/officeDocument/2006/relationships/customXml" Target="../ink/ink39.xml"/><Relationship Id="rId5" Type="http://schemas.openxmlformats.org/officeDocument/2006/relationships/image" Target="../media/image2.png"/><Relationship Id="rId19" Type="http://schemas.openxmlformats.org/officeDocument/2006/relationships/image" Target="../media/image8.png"/><Relationship Id="rId14" Type="http://schemas.openxmlformats.org/officeDocument/2006/relationships/customXml" Target="../ink/ink6.xml"/><Relationship Id="rId22" Type="http://schemas.openxmlformats.org/officeDocument/2006/relationships/customXml" Target="../ink/ink10.xml"/><Relationship Id="rId27" Type="http://schemas.openxmlformats.org/officeDocument/2006/relationships/image" Target="../media/image14.png"/><Relationship Id="rId30" Type="http://schemas.openxmlformats.org/officeDocument/2006/relationships/customXml" Target="../ink/ink14.xml"/><Relationship Id="rId35" Type="http://schemas.openxmlformats.org/officeDocument/2006/relationships/image" Target="../media/image18.png"/><Relationship Id="rId43" Type="http://schemas.openxmlformats.org/officeDocument/2006/relationships/image" Target="../media/image12.png"/><Relationship Id="rId48" Type="http://schemas.openxmlformats.org/officeDocument/2006/relationships/customXml" Target="../ink/ink23.xml"/><Relationship Id="rId56" Type="http://schemas.openxmlformats.org/officeDocument/2006/relationships/image" Target="../media/image26.png"/><Relationship Id="rId64" Type="http://schemas.openxmlformats.org/officeDocument/2006/relationships/image" Target="../media/image30.png"/><Relationship Id="rId69" Type="http://schemas.openxmlformats.org/officeDocument/2006/relationships/customXml" Target="../ink/ink34.xml"/><Relationship Id="rId77" Type="http://schemas.openxmlformats.org/officeDocument/2006/relationships/customXml" Target="../ink/ink38.xml"/><Relationship Id="rId8" Type="http://schemas.openxmlformats.org/officeDocument/2006/relationships/customXml" Target="../ink/ink3.xml"/><Relationship Id="rId51" Type="http://schemas.openxmlformats.org/officeDocument/2006/relationships/customXml" Target="../ink/ink25.xml"/><Relationship Id="rId72" Type="http://schemas.openxmlformats.org/officeDocument/2006/relationships/image" Target="../media/image34.png"/><Relationship Id="rId80" Type="http://schemas.openxmlformats.org/officeDocument/2006/relationships/customXml" Target="../ink/ink40.xml"/><Relationship Id="rId85" Type="http://schemas.openxmlformats.org/officeDocument/2006/relationships/image" Target="../media/image40.png"/><Relationship Id="rId3" Type="http://schemas.openxmlformats.org/officeDocument/2006/relationships/customXml" Target="../ink/ink1.xml"/><Relationship Id="rId12" Type="http://schemas.openxmlformats.org/officeDocument/2006/relationships/customXml" Target="../ink/ink5.xml"/><Relationship Id="rId17" Type="http://schemas.openxmlformats.org/officeDocument/2006/relationships/image" Target="../media/image7.png"/><Relationship Id="rId25" Type="http://schemas.openxmlformats.org/officeDocument/2006/relationships/image" Target="../media/image13.png"/><Relationship Id="rId33" Type="http://schemas.openxmlformats.org/officeDocument/2006/relationships/image" Target="../media/image17.png"/><Relationship Id="rId38" Type="http://schemas.openxmlformats.org/officeDocument/2006/relationships/customXml" Target="../ink/ink18.xml"/><Relationship Id="rId46" Type="http://schemas.openxmlformats.org/officeDocument/2006/relationships/customXml" Target="../ink/ink22.xml"/><Relationship Id="rId59" Type="http://schemas.openxmlformats.org/officeDocument/2006/relationships/customXml" Target="../ink/ink29.xml"/><Relationship Id="rId67" Type="http://schemas.openxmlformats.org/officeDocument/2006/relationships/customXml" Target="../ink/ink33.xml"/><Relationship Id="rId20" Type="http://schemas.openxmlformats.org/officeDocument/2006/relationships/customXml" Target="../ink/ink9.xml"/><Relationship Id="rId41" Type="http://schemas.openxmlformats.org/officeDocument/2006/relationships/image" Target="../media/image11.png"/><Relationship Id="rId54" Type="http://schemas.openxmlformats.org/officeDocument/2006/relationships/image" Target="../media/image25.png"/><Relationship Id="rId62" Type="http://schemas.openxmlformats.org/officeDocument/2006/relationships/image" Target="../media/image29.png"/><Relationship Id="rId70" Type="http://schemas.openxmlformats.org/officeDocument/2006/relationships/image" Target="../media/image33.png"/><Relationship Id="rId75" Type="http://schemas.openxmlformats.org/officeDocument/2006/relationships/customXml" Target="../ink/ink37.xml"/><Relationship Id="rId83" Type="http://schemas.openxmlformats.org/officeDocument/2006/relationships/image" Target="../media/image38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.xml"/><Relationship Id="rId15" Type="http://schemas.openxmlformats.org/officeDocument/2006/relationships/image" Target="../media/image6.png"/><Relationship Id="rId23" Type="http://schemas.openxmlformats.org/officeDocument/2006/relationships/image" Target="../media/image10.png"/><Relationship Id="rId28" Type="http://schemas.openxmlformats.org/officeDocument/2006/relationships/customXml" Target="../ink/ink13.xml"/><Relationship Id="rId36" Type="http://schemas.openxmlformats.org/officeDocument/2006/relationships/customXml" Target="../ink/ink17.xml"/><Relationship Id="rId49" Type="http://schemas.openxmlformats.org/officeDocument/2006/relationships/customXml" Target="../ink/ink24.xml"/><Relationship Id="rId57" Type="http://schemas.openxmlformats.org/officeDocument/2006/relationships/customXml" Target="../ink/ink28.xml"/><Relationship Id="rId10" Type="http://schemas.openxmlformats.org/officeDocument/2006/relationships/customXml" Target="../ink/ink4.xml"/><Relationship Id="rId31" Type="http://schemas.openxmlformats.org/officeDocument/2006/relationships/image" Target="../media/image16.png"/><Relationship Id="rId44" Type="http://schemas.openxmlformats.org/officeDocument/2006/relationships/customXml" Target="../ink/ink21.xml"/><Relationship Id="rId52" Type="http://schemas.openxmlformats.org/officeDocument/2006/relationships/image" Target="../media/image24.png"/><Relationship Id="rId60" Type="http://schemas.openxmlformats.org/officeDocument/2006/relationships/image" Target="../media/image28.png"/><Relationship Id="rId65" Type="http://schemas.openxmlformats.org/officeDocument/2006/relationships/customXml" Target="../ink/ink32.xml"/><Relationship Id="rId73" Type="http://schemas.openxmlformats.org/officeDocument/2006/relationships/customXml" Target="../ink/ink36.xml"/><Relationship Id="rId78" Type="http://schemas.openxmlformats.org/officeDocument/2006/relationships/image" Target="../media/image37.png"/><Relationship Id="rId81" Type="http://schemas.openxmlformats.org/officeDocument/2006/relationships/customXml" Target="../ink/ink41.xml"/><Relationship Id="rId4" Type="http://schemas.openxmlformats.org/officeDocument/2006/relationships/image" Target="../media/image1.png"/><Relationship Id="rId9" Type="http://schemas.openxmlformats.org/officeDocument/2006/relationships/image" Target="../media/image3.png"/><Relationship Id="rId13" Type="http://schemas.openxmlformats.org/officeDocument/2006/relationships/image" Target="../media/image5.png"/><Relationship Id="rId18" Type="http://schemas.openxmlformats.org/officeDocument/2006/relationships/customXml" Target="../ink/ink8.xml"/><Relationship Id="rId39" Type="http://schemas.openxmlformats.org/officeDocument/2006/relationships/image" Target="../media/image20.png"/><Relationship Id="rId34" Type="http://schemas.openxmlformats.org/officeDocument/2006/relationships/customXml" Target="../ink/ink16.xml"/><Relationship Id="rId50" Type="http://schemas.openxmlformats.org/officeDocument/2006/relationships/image" Target="../media/image23.png"/><Relationship Id="rId55" Type="http://schemas.openxmlformats.org/officeDocument/2006/relationships/customXml" Target="../ink/ink27.xml"/><Relationship Id="rId76" Type="http://schemas.openxmlformats.org/officeDocument/2006/relationships/image" Target="../media/image36.png"/><Relationship Id="rId7" Type="http://schemas.openxmlformats.org/officeDocument/2006/relationships/image" Target="../media/image210.png"/><Relationship Id="rId71" Type="http://schemas.openxmlformats.org/officeDocument/2006/relationships/customXml" Target="../ink/ink35.xml"/><Relationship Id="rId2" Type="http://schemas.openxmlformats.org/officeDocument/2006/relationships/notesSlide" Target="../notesSlides/notesSlide1.xml"/><Relationship Id="rId29" Type="http://schemas.openxmlformats.org/officeDocument/2006/relationships/image" Target="../media/image15.png"/><Relationship Id="rId24" Type="http://schemas.openxmlformats.org/officeDocument/2006/relationships/customXml" Target="../ink/ink11.xml"/><Relationship Id="rId40" Type="http://schemas.openxmlformats.org/officeDocument/2006/relationships/customXml" Target="../ink/ink19.xml"/><Relationship Id="rId45" Type="http://schemas.openxmlformats.org/officeDocument/2006/relationships/image" Target="../media/image21.png"/><Relationship Id="rId66" Type="http://schemas.openxmlformats.org/officeDocument/2006/relationships/image" Target="../media/image31.png"/><Relationship Id="rId61" Type="http://schemas.openxmlformats.org/officeDocument/2006/relationships/customXml" Target="../ink/ink30.xml"/><Relationship Id="rId82" Type="http://schemas.openxmlformats.org/officeDocument/2006/relationships/customXml" Target="../ink/ink42.xml"/></Relationships>
</file>

<file path=ppt/slides/_rels/slide10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3.png"/><Relationship Id="rId21" Type="http://schemas.openxmlformats.org/officeDocument/2006/relationships/customXml" Target="../ink/ink396.xml"/><Relationship Id="rId42" Type="http://schemas.openxmlformats.org/officeDocument/2006/relationships/image" Target="../media/image11.png"/><Relationship Id="rId47" Type="http://schemas.openxmlformats.org/officeDocument/2006/relationships/customXml" Target="../ink/ink409.xml"/><Relationship Id="rId63" Type="http://schemas.openxmlformats.org/officeDocument/2006/relationships/image" Target="../media/image29.png"/><Relationship Id="rId68" Type="http://schemas.openxmlformats.org/officeDocument/2006/relationships/customXml" Target="../ink/ink420.xml"/><Relationship Id="rId84" Type="http://schemas.openxmlformats.org/officeDocument/2006/relationships/customXml" Target="../ink/ink430.xml"/><Relationship Id="rId16" Type="http://schemas.openxmlformats.org/officeDocument/2006/relationships/image" Target="../media/image6.png"/><Relationship Id="rId11" Type="http://schemas.openxmlformats.org/officeDocument/2006/relationships/customXml" Target="../ink/ink391.xml"/><Relationship Id="rId32" Type="http://schemas.openxmlformats.org/officeDocument/2006/relationships/image" Target="../media/image16.png"/><Relationship Id="rId37" Type="http://schemas.openxmlformats.org/officeDocument/2006/relationships/customXml" Target="../ink/ink404.xml"/><Relationship Id="rId53" Type="http://schemas.openxmlformats.org/officeDocument/2006/relationships/image" Target="../media/image24.png"/><Relationship Id="rId58" Type="http://schemas.openxmlformats.org/officeDocument/2006/relationships/customXml" Target="../ink/ink415.xml"/><Relationship Id="rId74" Type="http://schemas.openxmlformats.org/officeDocument/2006/relationships/customXml" Target="../ink/ink423.xml"/><Relationship Id="rId79" Type="http://schemas.openxmlformats.org/officeDocument/2006/relationships/image" Target="../media/image37.png"/><Relationship Id="rId5" Type="http://schemas.openxmlformats.org/officeDocument/2006/relationships/image" Target="../media/image1.png"/><Relationship Id="rId19" Type="http://schemas.openxmlformats.org/officeDocument/2006/relationships/customXml" Target="../ink/ink395.xml"/><Relationship Id="rId14" Type="http://schemas.openxmlformats.org/officeDocument/2006/relationships/image" Target="../media/image5.png"/><Relationship Id="rId22" Type="http://schemas.openxmlformats.org/officeDocument/2006/relationships/image" Target="../media/image9.png"/><Relationship Id="rId27" Type="http://schemas.openxmlformats.org/officeDocument/2006/relationships/customXml" Target="../ink/ink399.xml"/><Relationship Id="rId30" Type="http://schemas.openxmlformats.org/officeDocument/2006/relationships/image" Target="../media/image15.png"/><Relationship Id="rId35" Type="http://schemas.openxmlformats.org/officeDocument/2006/relationships/customXml" Target="../ink/ink403.xml"/><Relationship Id="rId43" Type="http://schemas.openxmlformats.org/officeDocument/2006/relationships/customXml" Target="../ink/ink407.xml"/><Relationship Id="rId48" Type="http://schemas.openxmlformats.org/officeDocument/2006/relationships/image" Target="../media/image22.png"/><Relationship Id="rId56" Type="http://schemas.openxmlformats.org/officeDocument/2006/relationships/customXml" Target="../ink/ink414.xml"/><Relationship Id="rId64" Type="http://schemas.openxmlformats.org/officeDocument/2006/relationships/customXml" Target="../ink/ink418.xml"/><Relationship Id="rId69" Type="http://schemas.openxmlformats.org/officeDocument/2006/relationships/image" Target="../media/image32.png"/><Relationship Id="rId77" Type="http://schemas.openxmlformats.org/officeDocument/2006/relationships/image" Target="../media/image36.png"/><Relationship Id="rId8" Type="http://schemas.openxmlformats.org/officeDocument/2006/relationships/image" Target="../media/image210.png"/><Relationship Id="rId51" Type="http://schemas.openxmlformats.org/officeDocument/2006/relationships/image" Target="../media/image23.png"/><Relationship Id="rId72" Type="http://schemas.openxmlformats.org/officeDocument/2006/relationships/customXml" Target="../ink/ink422.xml"/><Relationship Id="rId80" Type="http://schemas.openxmlformats.org/officeDocument/2006/relationships/customXml" Target="../ink/ink426.xml"/><Relationship Id="rId85" Type="http://schemas.openxmlformats.org/officeDocument/2006/relationships/image" Target="../media/image39.png"/><Relationship Id="rId3" Type="http://schemas.openxmlformats.org/officeDocument/2006/relationships/image" Target="../media/image38.png"/><Relationship Id="rId12" Type="http://schemas.openxmlformats.org/officeDocument/2006/relationships/image" Target="../media/image4.png"/><Relationship Id="rId17" Type="http://schemas.openxmlformats.org/officeDocument/2006/relationships/customXml" Target="../ink/ink394.xml"/><Relationship Id="rId25" Type="http://schemas.openxmlformats.org/officeDocument/2006/relationships/customXml" Target="../ink/ink398.xml"/><Relationship Id="rId33" Type="http://schemas.openxmlformats.org/officeDocument/2006/relationships/customXml" Target="../ink/ink402.xml"/><Relationship Id="rId38" Type="http://schemas.openxmlformats.org/officeDocument/2006/relationships/image" Target="../media/image19.png"/><Relationship Id="rId46" Type="http://schemas.openxmlformats.org/officeDocument/2006/relationships/image" Target="../media/image21.png"/><Relationship Id="rId59" Type="http://schemas.openxmlformats.org/officeDocument/2006/relationships/image" Target="../media/image27.png"/><Relationship Id="rId67" Type="http://schemas.openxmlformats.org/officeDocument/2006/relationships/image" Target="../media/image31.png"/><Relationship Id="rId20" Type="http://schemas.openxmlformats.org/officeDocument/2006/relationships/image" Target="../media/image8.png"/><Relationship Id="rId41" Type="http://schemas.openxmlformats.org/officeDocument/2006/relationships/customXml" Target="../ink/ink406.xml"/><Relationship Id="rId54" Type="http://schemas.openxmlformats.org/officeDocument/2006/relationships/customXml" Target="../ink/ink413.xml"/><Relationship Id="rId62" Type="http://schemas.openxmlformats.org/officeDocument/2006/relationships/customXml" Target="../ink/ink417.xml"/><Relationship Id="rId70" Type="http://schemas.openxmlformats.org/officeDocument/2006/relationships/customXml" Target="../ink/ink421.xml"/><Relationship Id="rId75" Type="http://schemas.openxmlformats.org/officeDocument/2006/relationships/image" Target="../media/image35.png"/><Relationship Id="rId83" Type="http://schemas.openxmlformats.org/officeDocument/2006/relationships/customXml" Target="../ink/ink42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15" Type="http://schemas.openxmlformats.org/officeDocument/2006/relationships/customXml" Target="../ink/ink393.xml"/><Relationship Id="rId23" Type="http://schemas.openxmlformats.org/officeDocument/2006/relationships/customXml" Target="../ink/ink397.xml"/><Relationship Id="rId28" Type="http://schemas.openxmlformats.org/officeDocument/2006/relationships/image" Target="../media/image14.png"/><Relationship Id="rId36" Type="http://schemas.openxmlformats.org/officeDocument/2006/relationships/image" Target="../media/image18.png"/><Relationship Id="rId49" Type="http://schemas.openxmlformats.org/officeDocument/2006/relationships/customXml" Target="../ink/ink410.xml"/><Relationship Id="rId57" Type="http://schemas.openxmlformats.org/officeDocument/2006/relationships/image" Target="../media/image26.png"/><Relationship Id="rId10" Type="http://schemas.openxmlformats.org/officeDocument/2006/relationships/image" Target="../media/image3.png"/><Relationship Id="rId31" Type="http://schemas.openxmlformats.org/officeDocument/2006/relationships/customXml" Target="../ink/ink401.xml"/><Relationship Id="rId44" Type="http://schemas.openxmlformats.org/officeDocument/2006/relationships/image" Target="../media/image12.png"/><Relationship Id="rId52" Type="http://schemas.openxmlformats.org/officeDocument/2006/relationships/customXml" Target="../ink/ink412.xml"/><Relationship Id="rId60" Type="http://schemas.openxmlformats.org/officeDocument/2006/relationships/customXml" Target="../ink/ink416.xml"/><Relationship Id="rId65" Type="http://schemas.openxmlformats.org/officeDocument/2006/relationships/image" Target="../media/image30.png"/><Relationship Id="rId73" Type="http://schemas.openxmlformats.org/officeDocument/2006/relationships/image" Target="../media/image34.png"/><Relationship Id="rId78" Type="http://schemas.openxmlformats.org/officeDocument/2006/relationships/customXml" Target="../ink/ink425.xml"/><Relationship Id="rId81" Type="http://schemas.openxmlformats.org/officeDocument/2006/relationships/customXml" Target="../ink/ink427.xml"/><Relationship Id="rId4" Type="http://schemas.openxmlformats.org/officeDocument/2006/relationships/customXml" Target="../ink/ink388.xml"/><Relationship Id="rId9" Type="http://schemas.openxmlformats.org/officeDocument/2006/relationships/customXml" Target="../ink/ink390.xml"/><Relationship Id="rId13" Type="http://schemas.openxmlformats.org/officeDocument/2006/relationships/customXml" Target="../ink/ink392.xml"/><Relationship Id="rId18" Type="http://schemas.openxmlformats.org/officeDocument/2006/relationships/image" Target="../media/image7.png"/><Relationship Id="rId39" Type="http://schemas.openxmlformats.org/officeDocument/2006/relationships/customXml" Target="../ink/ink405.xml"/><Relationship Id="rId34" Type="http://schemas.openxmlformats.org/officeDocument/2006/relationships/image" Target="../media/image17.png"/><Relationship Id="rId50" Type="http://schemas.openxmlformats.org/officeDocument/2006/relationships/customXml" Target="../ink/ink411.xml"/><Relationship Id="rId55" Type="http://schemas.openxmlformats.org/officeDocument/2006/relationships/image" Target="../media/image25.png"/><Relationship Id="rId76" Type="http://schemas.openxmlformats.org/officeDocument/2006/relationships/customXml" Target="../ink/ink424.xml"/><Relationship Id="rId7" Type="http://schemas.openxmlformats.org/officeDocument/2006/relationships/customXml" Target="../ink/ink389.xml"/><Relationship Id="rId71" Type="http://schemas.openxmlformats.org/officeDocument/2006/relationships/image" Target="../media/image33.png"/><Relationship Id="rId2" Type="http://schemas.openxmlformats.org/officeDocument/2006/relationships/notesSlide" Target="../notesSlides/notesSlide9.xml"/><Relationship Id="rId29" Type="http://schemas.openxmlformats.org/officeDocument/2006/relationships/customXml" Target="../ink/ink400.xml"/><Relationship Id="rId24" Type="http://schemas.openxmlformats.org/officeDocument/2006/relationships/image" Target="../media/image10.png"/><Relationship Id="rId40" Type="http://schemas.openxmlformats.org/officeDocument/2006/relationships/image" Target="../media/image20.png"/><Relationship Id="rId45" Type="http://schemas.openxmlformats.org/officeDocument/2006/relationships/customXml" Target="../ink/ink408.xml"/><Relationship Id="rId66" Type="http://schemas.openxmlformats.org/officeDocument/2006/relationships/customXml" Target="../ink/ink419.xml"/><Relationship Id="rId61" Type="http://schemas.openxmlformats.org/officeDocument/2006/relationships/image" Target="../media/image28.png"/><Relationship Id="rId82" Type="http://schemas.openxmlformats.org/officeDocument/2006/relationships/customXml" Target="../ink/ink428.xml"/></Relationships>
</file>

<file path=ppt/slides/_rels/slide11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3.png"/><Relationship Id="rId21" Type="http://schemas.openxmlformats.org/officeDocument/2006/relationships/customXml" Target="../ink/ink439.xml"/><Relationship Id="rId42" Type="http://schemas.openxmlformats.org/officeDocument/2006/relationships/image" Target="../media/image11.png"/><Relationship Id="rId47" Type="http://schemas.openxmlformats.org/officeDocument/2006/relationships/customXml" Target="../ink/ink452.xml"/><Relationship Id="rId63" Type="http://schemas.openxmlformats.org/officeDocument/2006/relationships/image" Target="../media/image29.png"/><Relationship Id="rId68" Type="http://schemas.openxmlformats.org/officeDocument/2006/relationships/customXml" Target="../ink/ink463.xml"/><Relationship Id="rId84" Type="http://schemas.openxmlformats.org/officeDocument/2006/relationships/customXml" Target="../ink/ink473.xml"/><Relationship Id="rId16" Type="http://schemas.openxmlformats.org/officeDocument/2006/relationships/image" Target="../media/image6.png"/><Relationship Id="rId11" Type="http://schemas.openxmlformats.org/officeDocument/2006/relationships/customXml" Target="../ink/ink434.xml"/><Relationship Id="rId32" Type="http://schemas.openxmlformats.org/officeDocument/2006/relationships/image" Target="../media/image16.png"/><Relationship Id="rId37" Type="http://schemas.openxmlformats.org/officeDocument/2006/relationships/customXml" Target="../ink/ink447.xml"/><Relationship Id="rId53" Type="http://schemas.openxmlformats.org/officeDocument/2006/relationships/image" Target="../media/image24.png"/><Relationship Id="rId58" Type="http://schemas.openxmlformats.org/officeDocument/2006/relationships/customXml" Target="../ink/ink458.xml"/><Relationship Id="rId74" Type="http://schemas.openxmlformats.org/officeDocument/2006/relationships/customXml" Target="../ink/ink466.xml"/><Relationship Id="rId79" Type="http://schemas.openxmlformats.org/officeDocument/2006/relationships/image" Target="../media/image37.png"/><Relationship Id="rId5" Type="http://schemas.openxmlformats.org/officeDocument/2006/relationships/image" Target="../media/image1.png"/><Relationship Id="rId19" Type="http://schemas.openxmlformats.org/officeDocument/2006/relationships/customXml" Target="../ink/ink438.xml"/><Relationship Id="rId14" Type="http://schemas.openxmlformats.org/officeDocument/2006/relationships/image" Target="../media/image5.png"/><Relationship Id="rId22" Type="http://schemas.openxmlformats.org/officeDocument/2006/relationships/image" Target="../media/image9.png"/><Relationship Id="rId27" Type="http://schemas.openxmlformats.org/officeDocument/2006/relationships/customXml" Target="../ink/ink442.xml"/><Relationship Id="rId30" Type="http://schemas.openxmlformats.org/officeDocument/2006/relationships/image" Target="../media/image15.png"/><Relationship Id="rId35" Type="http://schemas.openxmlformats.org/officeDocument/2006/relationships/customXml" Target="../ink/ink446.xml"/><Relationship Id="rId43" Type="http://schemas.openxmlformats.org/officeDocument/2006/relationships/customXml" Target="../ink/ink450.xml"/><Relationship Id="rId48" Type="http://schemas.openxmlformats.org/officeDocument/2006/relationships/image" Target="../media/image22.png"/><Relationship Id="rId56" Type="http://schemas.openxmlformats.org/officeDocument/2006/relationships/customXml" Target="../ink/ink457.xml"/><Relationship Id="rId64" Type="http://schemas.openxmlformats.org/officeDocument/2006/relationships/customXml" Target="../ink/ink461.xml"/><Relationship Id="rId69" Type="http://schemas.openxmlformats.org/officeDocument/2006/relationships/image" Target="../media/image32.png"/><Relationship Id="rId77" Type="http://schemas.openxmlformats.org/officeDocument/2006/relationships/image" Target="../media/image36.png"/><Relationship Id="rId8" Type="http://schemas.openxmlformats.org/officeDocument/2006/relationships/image" Target="../media/image210.png"/><Relationship Id="rId51" Type="http://schemas.openxmlformats.org/officeDocument/2006/relationships/image" Target="../media/image23.png"/><Relationship Id="rId72" Type="http://schemas.openxmlformats.org/officeDocument/2006/relationships/customXml" Target="../ink/ink465.xml"/><Relationship Id="rId80" Type="http://schemas.openxmlformats.org/officeDocument/2006/relationships/customXml" Target="../ink/ink469.xml"/><Relationship Id="rId85" Type="http://schemas.openxmlformats.org/officeDocument/2006/relationships/image" Target="../media/image39.png"/><Relationship Id="rId3" Type="http://schemas.openxmlformats.org/officeDocument/2006/relationships/image" Target="../media/image38.png"/><Relationship Id="rId12" Type="http://schemas.openxmlformats.org/officeDocument/2006/relationships/image" Target="../media/image4.png"/><Relationship Id="rId17" Type="http://schemas.openxmlformats.org/officeDocument/2006/relationships/customXml" Target="../ink/ink437.xml"/><Relationship Id="rId25" Type="http://schemas.openxmlformats.org/officeDocument/2006/relationships/customXml" Target="../ink/ink441.xml"/><Relationship Id="rId33" Type="http://schemas.openxmlformats.org/officeDocument/2006/relationships/customXml" Target="../ink/ink445.xml"/><Relationship Id="rId38" Type="http://schemas.openxmlformats.org/officeDocument/2006/relationships/image" Target="../media/image19.png"/><Relationship Id="rId46" Type="http://schemas.openxmlformats.org/officeDocument/2006/relationships/image" Target="../media/image21.png"/><Relationship Id="rId59" Type="http://schemas.openxmlformats.org/officeDocument/2006/relationships/image" Target="../media/image27.png"/><Relationship Id="rId67" Type="http://schemas.openxmlformats.org/officeDocument/2006/relationships/image" Target="../media/image31.png"/><Relationship Id="rId20" Type="http://schemas.openxmlformats.org/officeDocument/2006/relationships/image" Target="../media/image8.png"/><Relationship Id="rId41" Type="http://schemas.openxmlformats.org/officeDocument/2006/relationships/customXml" Target="../ink/ink449.xml"/><Relationship Id="rId54" Type="http://schemas.openxmlformats.org/officeDocument/2006/relationships/customXml" Target="../ink/ink456.xml"/><Relationship Id="rId62" Type="http://schemas.openxmlformats.org/officeDocument/2006/relationships/customXml" Target="../ink/ink460.xml"/><Relationship Id="rId70" Type="http://schemas.openxmlformats.org/officeDocument/2006/relationships/customXml" Target="../ink/ink464.xml"/><Relationship Id="rId75" Type="http://schemas.openxmlformats.org/officeDocument/2006/relationships/image" Target="../media/image35.png"/><Relationship Id="rId83" Type="http://schemas.openxmlformats.org/officeDocument/2006/relationships/customXml" Target="../ink/ink47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15" Type="http://schemas.openxmlformats.org/officeDocument/2006/relationships/customXml" Target="../ink/ink436.xml"/><Relationship Id="rId23" Type="http://schemas.openxmlformats.org/officeDocument/2006/relationships/customXml" Target="../ink/ink440.xml"/><Relationship Id="rId28" Type="http://schemas.openxmlformats.org/officeDocument/2006/relationships/image" Target="../media/image14.png"/><Relationship Id="rId36" Type="http://schemas.openxmlformats.org/officeDocument/2006/relationships/image" Target="../media/image18.png"/><Relationship Id="rId49" Type="http://schemas.openxmlformats.org/officeDocument/2006/relationships/customXml" Target="../ink/ink453.xml"/><Relationship Id="rId57" Type="http://schemas.openxmlformats.org/officeDocument/2006/relationships/image" Target="../media/image26.png"/><Relationship Id="rId10" Type="http://schemas.openxmlformats.org/officeDocument/2006/relationships/image" Target="../media/image3.png"/><Relationship Id="rId31" Type="http://schemas.openxmlformats.org/officeDocument/2006/relationships/customXml" Target="../ink/ink444.xml"/><Relationship Id="rId44" Type="http://schemas.openxmlformats.org/officeDocument/2006/relationships/image" Target="../media/image12.png"/><Relationship Id="rId52" Type="http://schemas.openxmlformats.org/officeDocument/2006/relationships/customXml" Target="../ink/ink455.xml"/><Relationship Id="rId60" Type="http://schemas.openxmlformats.org/officeDocument/2006/relationships/customXml" Target="../ink/ink459.xml"/><Relationship Id="rId65" Type="http://schemas.openxmlformats.org/officeDocument/2006/relationships/image" Target="../media/image30.png"/><Relationship Id="rId73" Type="http://schemas.openxmlformats.org/officeDocument/2006/relationships/image" Target="../media/image34.png"/><Relationship Id="rId78" Type="http://schemas.openxmlformats.org/officeDocument/2006/relationships/customXml" Target="../ink/ink468.xml"/><Relationship Id="rId81" Type="http://schemas.openxmlformats.org/officeDocument/2006/relationships/customXml" Target="../ink/ink470.xml"/><Relationship Id="rId4" Type="http://schemas.openxmlformats.org/officeDocument/2006/relationships/customXml" Target="../ink/ink431.xml"/><Relationship Id="rId9" Type="http://schemas.openxmlformats.org/officeDocument/2006/relationships/customXml" Target="../ink/ink433.xml"/><Relationship Id="rId13" Type="http://schemas.openxmlformats.org/officeDocument/2006/relationships/customXml" Target="../ink/ink435.xml"/><Relationship Id="rId18" Type="http://schemas.openxmlformats.org/officeDocument/2006/relationships/image" Target="../media/image7.png"/><Relationship Id="rId39" Type="http://schemas.openxmlformats.org/officeDocument/2006/relationships/customXml" Target="../ink/ink448.xml"/><Relationship Id="rId34" Type="http://schemas.openxmlformats.org/officeDocument/2006/relationships/image" Target="../media/image17.png"/><Relationship Id="rId50" Type="http://schemas.openxmlformats.org/officeDocument/2006/relationships/customXml" Target="../ink/ink454.xml"/><Relationship Id="rId55" Type="http://schemas.openxmlformats.org/officeDocument/2006/relationships/image" Target="../media/image25.png"/><Relationship Id="rId76" Type="http://schemas.openxmlformats.org/officeDocument/2006/relationships/customXml" Target="../ink/ink467.xml"/><Relationship Id="rId7" Type="http://schemas.openxmlformats.org/officeDocument/2006/relationships/customXml" Target="../ink/ink432.xml"/><Relationship Id="rId71" Type="http://schemas.openxmlformats.org/officeDocument/2006/relationships/image" Target="../media/image33.png"/><Relationship Id="rId2" Type="http://schemas.openxmlformats.org/officeDocument/2006/relationships/notesSlide" Target="../notesSlides/notesSlide10.xml"/><Relationship Id="rId29" Type="http://schemas.openxmlformats.org/officeDocument/2006/relationships/customXml" Target="../ink/ink443.xml"/><Relationship Id="rId24" Type="http://schemas.openxmlformats.org/officeDocument/2006/relationships/image" Target="../media/image10.png"/><Relationship Id="rId40" Type="http://schemas.openxmlformats.org/officeDocument/2006/relationships/image" Target="../media/image20.png"/><Relationship Id="rId45" Type="http://schemas.openxmlformats.org/officeDocument/2006/relationships/customXml" Target="../ink/ink451.xml"/><Relationship Id="rId66" Type="http://schemas.openxmlformats.org/officeDocument/2006/relationships/customXml" Target="../ink/ink462.xml"/><Relationship Id="rId61" Type="http://schemas.openxmlformats.org/officeDocument/2006/relationships/image" Target="../media/image28.png"/><Relationship Id="rId82" Type="http://schemas.openxmlformats.org/officeDocument/2006/relationships/customXml" Target="../ink/ink471.xml"/></Relationships>
</file>

<file path=ppt/slides/_rels/slide12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3.png"/><Relationship Id="rId21" Type="http://schemas.openxmlformats.org/officeDocument/2006/relationships/customXml" Target="../ink/ink482.xml"/><Relationship Id="rId42" Type="http://schemas.openxmlformats.org/officeDocument/2006/relationships/image" Target="../media/image11.png"/><Relationship Id="rId47" Type="http://schemas.openxmlformats.org/officeDocument/2006/relationships/customXml" Target="../ink/ink495.xml"/><Relationship Id="rId63" Type="http://schemas.openxmlformats.org/officeDocument/2006/relationships/image" Target="../media/image29.png"/><Relationship Id="rId68" Type="http://schemas.openxmlformats.org/officeDocument/2006/relationships/customXml" Target="../ink/ink506.xml"/><Relationship Id="rId84" Type="http://schemas.openxmlformats.org/officeDocument/2006/relationships/customXml" Target="../ink/ink516.xml"/><Relationship Id="rId16" Type="http://schemas.openxmlformats.org/officeDocument/2006/relationships/image" Target="../media/image6.png"/><Relationship Id="rId11" Type="http://schemas.openxmlformats.org/officeDocument/2006/relationships/customXml" Target="../ink/ink477.xml"/><Relationship Id="rId32" Type="http://schemas.openxmlformats.org/officeDocument/2006/relationships/image" Target="../media/image16.png"/><Relationship Id="rId37" Type="http://schemas.openxmlformats.org/officeDocument/2006/relationships/customXml" Target="../ink/ink490.xml"/><Relationship Id="rId53" Type="http://schemas.openxmlformats.org/officeDocument/2006/relationships/image" Target="../media/image24.png"/><Relationship Id="rId58" Type="http://schemas.openxmlformats.org/officeDocument/2006/relationships/customXml" Target="../ink/ink501.xml"/><Relationship Id="rId74" Type="http://schemas.openxmlformats.org/officeDocument/2006/relationships/customXml" Target="../ink/ink509.xml"/><Relationship Id="rId79" Type="http://schemas.openxmlformats.org/officeDocument/2006/relationships/image" Target="../media/image37.png"/><Relationship Id="rId5" Type="http://schemas.openxmlformats.org/officeDocument/2006/relationships/image" Target="../media/image1.png"/><Relationship Id="rId19" Type="http://schemas.openxmlformats.org/officeDocument/2006/relationships/customXml" Target="../ink/ink481.xml"/><Relationship Id="rId14" Type="http://schemas.openxmlformats.org/officeDocument/2006/relationships/image" Target="../media/image5.png"/><Relationship Id="rId22" Type="http://schemas.openxmlformats.org/officeDocument/2006/relationships/image" Target="../media/image9.png"/><Relationship Id="rId27" Type="http://schemas.openxmlformats.org/officeDocument/2006/relationships/customXml" Target="../ink/ink485.xml"/><Relationship Id="rId30" Type="http://schemas.openxmlformats.org/officeDocument/2006/relationships/image" Target="../media/image15.png"/><Relationship Id="rId35" Type="http://schemas.openxmlformats.org/officeDocument/2006/relationships/customXml" Target="../ink/ink489.xml"/><Relationship Id="rId43" Type="http://schemas.openxmlformats.org/officeDocument/2006/relationships/customXml" Target="../ink/ink493.xml"/><Relationship Id="rId48" Type="http://schemas.openxmlformats.org/officeDocument/2006/relationships/image" Target="../media/image22.png"/><Relationship Id="rId56" Type="http://schemas.openxmlformats.org/officeDocument/2006/relationships/customXml" Target="../ink/ink500.xml"/><Relationship Id="rId64" Type="http://schemas.openxmlformats.org/officeDocument/2006/relationships/customXml" Target="../ink/ink504.xml"/><Relationship Id="rId69" Type="http://schemas.openxmlformats.org/officeDocument/2006/relationships/image" Target="../media/image32.png"/><Relationship Id="rId77" Type="http://schemas.openxmlformats.org/officeDocument/2006/relationships/image" Target="../media/image36.png"/><Relationship Id="rId8" Type="http://schemas.openxmlformats.org/officeDocument/2006/relationships/image" Target="../media/image210.png"/><Relationship Id="rId51" Type="http://schemas.openxmlformats.org/officeDocument/2006/relationships/image" Target="../media/image23.png"/><Relationship Id="rId72" Type="http://schemas.openxmlformats.org/officeDocument/2006/relationships/customXml" Target="../ink/ink508.xml"/><Relationship Id="rId80" Type="http://schemas.openxmlformats.org/officeDocument/2006/relationships/customXml" Target="../ink/ink512.xml"/><Relationship Id="rId85" Type="http://schemas.openxmlformats.org/officeDocument/2006/relationships/image" Target="../media/image39.png"/><Relationship Id="rId3" Type="http://schemas.openxmlformats.org/officeDocument/2006/relationships/image" Target="../media/image38.png"/><Relationship Id="rId12" Type="http://schemas.openxmlformats.org/officeDocument/2006/relationships/image" Target="../media/image4.png"/><Relationship Id="rId17" Type="http://schemas.openxmlformats.org/officeDocument/2006/relationships/customXml" Target="../ink/ink480.xml"/><Relationship Id="rId25" Type="http://schemas.openxmlformats.org/officeDocument/2006/relationships/customXml" Target="../ink/ink484.xml"/><Relationship Id="rId33" Type="http://schemas.openxmlformats.org/officeDocument/2006/relationships/customXml" Target="../ink/ink488.xml"/><Relationship Id="rId38" Type="http://schemas.openxmlformats.org/officeDocument/2006/relationships/image" Target="../media/image19.png"/><Relationship Id="rId46" Type="http://schemas.openxmlformats.org/officeDocument/2006/relationships/image" Target="../media/image21.png"/><Relationship Id="rId59" Type="http://schemas.openxmlformats.org/officeDocument/2006/relationships/image" Target="../media/image27.png"/><Relationship Id="rId67" Type="http://schemas.openxmlformats.org/officeDocument/2006/relationships/image" Target="../media/image31.png"/><Relationship Id="rId20" Type="http://schemas.openxmlformats.org/officeDocument/2006/relationships/image" Target="../media/image8.png"/><Relationship Id="rId41" Type="http://schemas.openxmlformats.org/officeDocument/2006/relationships/customXml" Target="../ink/ink492.xml"/><Relationship Id="rId54" Type="http://schemas.openxmlformats.org/officeDocument/2006/relationships/customXml" Target="../ink/ink499.xml"/><Relationship Id="rId62" Type="http://schemas.openxmlformats.org/officeDocument/2006/relationships/customXml" Target="../ink/ink503.xml"/><Relationship Id="rId70" Type="http://schemas.openxmlformats.org/officeDocument/2006/relationships/customXml" Target="../ink/ink507.xml"/><Relationship Id="rId75" Type="http://schemas.openxmlformats.org/officeDocument/2006/relationships/image" Target="../media/image35.png"/><Relationship Id="rId83" Type="http://schemas.openxmlformats.org/officeDocument/2006/relationships/customXml" Target="../ink/ink5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15" Type="http://schemas.openxmlformats.org/officeDocument/2006/relationships/customXml" Target="../ink/ink479.xml"/><Relationship Id="rId23" Type="http://schemas.openxmlformats.org/officeDocument/2006/relationships/customXml" Target="../ink/ink483.xml"/><Relationship Id="rId28" Type="http://schemas.openxmlformats.org/officeDocument/2006/relationships/image" Target="../media/image14.png"/><Relationship Id="rId36" Type="http://schemas.openxmlformats.org/officeDocument/2006/relationships/image" Target="../media/image18.png"/><Relationship Id="rId49" Type="http://schemas.openxmlformats.org/officeDocument/2006/relationships/customXml" Target="../ink/ink496.xml"/><Relationship Id="rId57" Type="http://schemas.openxmlformats.org/officeDocument/2006/relationships/image" Target="../media/image26.png"/><Relationship Id="rId10" Type="http://schemas.openxmlformats.org/officeDocument/2006/relationships/image" Target="../media/image3.png"/><Relationship Id="rId31" Type="http://schemas.openxmlformats.org/officeDocument/2006/relationships/customXml" Target="../ink/ink487.xml"/><Relationship Id="rId44" Type="http://schemas.openxmlformats.org/officeDocument/2006/relationships/image" Target="../media/image12.png"/><Relationship Id="rId52" Type="http://schemas.openxmlformats.org/officeDocument/2006/relationships/customXml" Target="../ink/ink498.xml"/><Relationship Id="rId60" Type="http://schemas.openxmlformats.org/officeDocument/2006/relationships/customXml" Target="../ink/ink502.xml"/><Relationship Id="rId65" Type="http://schemas.openxmlformats.org/officeDocument/2006/relationships/image" Target="../media/image30.png"/><Relationship Id="rId73" Type="http://schemas.openxmlformats.org/officeDocument/2006/relationships/image" Target="../media/image34.png"/><Relationship Id="rId78" Type="http://schemas.openxmlformats.org/officeDocument/2006/relationships/customXml" Target="../ink/ink511.xml"/><Relationship Id="rId81" Type="http://schemas.openxmlformats.org/officeDocument/2006/relationships/customXml" Target="../ink/ink513.xml"/><Relationship Id="rId4" Type="http://schemas.openxmlformats.org/officeDocument/2006/relationships/customXml" Target="../ink/ink474.xml"/><Relationship Id="rId9" Type="http://schemas.openxmlformats.org/officeDocument/2006/relationships/customXml" Target="../ink/ink476.xml"/><Relationship Id="rId13" Type="http://schemas.openxmlformats.org/officeDocument/2006/relationships/customXml" Target="../ink/ink478.xml"/><Relationship Id="rId18" Type="http://schemas.openxmlformats.org/officeDocument/2006/relationships/image" Target="../media/image7.png"/><Relationship Id="rId39" Type="http://schemas.openxmlformats.org/officeDocument/2006/relationships/customXml" Target="../ink/ink491.xml"/><Relationship Id="rId34" Type="http://schemas.openxmlformats.org/officeDocument/2006/relationships/image" Target="../media/image17.png"/><Relationship Id="rId50" Type="http://schemas.openxmlformats.org/officeDocument/2006/relationships/customXml" Target="../ink/ink497.xml"/><Relationship Id="rId55" Type="http://schemas.openxmlformats.org/officeDocument/2006/relationships/image" Target="../media/image25.png"/><Relationship Id="rId76" Type="http://schemas.openxmlformats.org/officeDocument/2006/relationships/customXml" Target="../ink/ink510.xml"/><Relationship Id="rId7" Type="http://schemas.openxmlformats.org/officeDocument/2006/relationships/customXml" Target="../ink/ink475.xml"/><Relationship Id="rId71" Type="http://schemas.openxmlformats.org/officeDocument/2006/relationships/image" Target="../media/image33.png"/><Relationship Id="rId2" Type="http://schemas.openxmlformats.org/officeDocument/2006/relationships/notesSlide" Target="../notesSlides/notesSlide11.xml"/><Relationship Id="rId29" Type="http://schemas.openxmlformats.org/officeDocument/2006/relationships/customXml" Target="../ink/ink486.xml"/><Relationship Id="rId24" Type="http://schemas.openxmlformats.org/officeDocument/2006/relationships/image" Target="../media/image10.png"/><Relationship Id="rId40" Type="http://schemas.openxmlformats.org/officeDocument/2006/relationships/image" Target="../media/image20.png"/><Relationship Id="rId45" Type="http://schemas.openxmlformats.org/officeDocument/2006/relationships/customXml" Target="../ink/ink494.xml"/><Relationship Id="rId66" Type="http://schemas.openxmlformats.org/officeDocument/2006/relationships/customXml" Target="../ink/ink505.xml"/><Relationship Id="rId61" Type="http://schemas.openxmlformats.org/officeDocument/2006/relationships/image" Target="../media/image28.png"/><Relationship Id="rId82" Type="http://schemas.openxmlformats.org/officeDocument/2006/relationships/customXml" Target="../ink/ink514.xml"/></Relationships>
</file>

<file path=ppt/slides/_rels/slide13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3.png"/><Relationship Id="rId21" Type="http://schemas.openxmlformats.org/officeDocument/2006/relationships/customXml" Target="../ink/ink525.xml"/><Relationship Id="rId42" Type="http://schemas.openxmlformats.org/officeDocument/2006/relationships/image" Target="../media/image11.png"/><Relationship Id="rId47" Type="http://schemas.openxmlformats.org/officeDocument/2006/relationships/customXml" Target="../ink/ink538.xml"/><Relationship Id="rId63" Type="http://schemas.openxmlformats.org/officeDocument/2006/relationships/image" Target="../media/image29.png"/><Relationship Id="rId68" Type="http://schemas.openxmlformats.org/officeDocument/2006/relationships/customXml" Target="../ink/ink549.xml"/><Relationship Id="rId84" Type="http://schemas.openxmlformats.org/officeDocument/2006/relationships/customXml" Target="../ink/ink559.xml"/><Relationship Id="rId16" Type="http://schemas.openxmlformats.org/officeDocument/2006/relationships/image" Target="../media/image6.png"/><Relationship Id="rId11" Type="http://schemas.openxmlformats.org/officeDocument/2006/relationships/customXml" Target="../ink/ink520.xml"/><Relationship Id="rId32" Type="http://schemas.openxmlformats.org/officeDocument/2006/relationships/image" Target="../media/image16.png"/><Relationship Id="rId37" Type="http://schemas.openxmlformats.org/officeDocument/2006/relationships/customXml" Target="../ink/ink533.xml"/><Relationship Id="rId53" Type="http://schemas.openxmlformats.org/officeDocument/2006/relationships/image" Target="../media/image24.png"/><Relationship Id="rId58" Type="http://schemas.openxmlformats.org/officeDocument/2006/relationships/customXml" Target="../ink/ink544.xml"/><Relationship Id="rId74" Type="http://schemas.openxmlformats.org/officeDocument/2006/relationships/customXml" Target="../ink/ink552.xml"/><Relationship Id="rId79" Type="http://schemas.openxmlformats.org/officeDocument/2006/relationships/image" Target="../media/image37.png"/><Relationship Id="rId5" Type="http://schemas.openxmlformats.org/officeDocument/2006/relationships/image" Target="../media/image1.png"/><Relationship Id="rId19" Type="http://schemas.openxmlformats.org/officeDocument/2006/relationships/customXml" Target="../ink/ink524.xml"/><Relationship Id="rId14" Type="http://schemas.openxmlformats.org/officeDocument/2006/relationships/image" Target="../media/image5.png"/><Relationship Id="rId22" Type="http://schemas.openxmlformats.org/officeDocument/2006/relationships/image" Target="../media/image9.png"/><Relationship Id="rId27" Type="http://schemas.openxmlformats.org/officeDocument/2006/relationships/customXml" Target="../ink/ink528.xml"/><Relationship Id="rId30" Type="http://schemas.openxmlformats.org/officeDocument/2006/relationships/image" Target="../media/image15.png"/><Relationship Id="rId35" Type="http://schemas.openxmlformats.org/officeDocument/2006/relationships/customXml" Target="../ink/ink532.xml"/><Relationship Id="rId43" Type="http://schemas.openxmlformats.org/officeDocument/2006/relationships/customXml" Target="../ink/ink536.xml"/><Relationship Id="rId48" Type="http://schemas.openxmlformats.org/officeDocument/2006/relationships/image" Target="../media/image22.png"/><Relationship Id="rId56" Type="http://schemas.openxmlformats.org/officeDocument/2006/relationships/customXml" Target="../ink/ink543.xml"/><Relationship Id="rId64" Type="http://schemas.openxmlformats.org/officeDocument/2006/relationships/customXml" Target="../ink/ink547.xml"/><Relationship Id="rId69" Type="http://schemas.openxmlformats.org/officeDocument/2006/relationships/image" Target="../media/image32.png"/><Relationship Id="rId77" Type="http://schemas.openxmlformats.org/officeDocument/2006/relationships/image" Target="../media/image36.png"/><Relationship Id="rId8" Type="http://schemas.openxmlformats.org/officeDocument/2006/relationships/image" Target="../media/image210.png"/><Relationship Id="rId51" Type="http://schemas.openxmlformats.org/officeDocument/2006/relationships/image" Target="../media/image23.png"/><Relationship Id="rId72" Type="http://schemas.openxmlformats.org/officeDocument/2006/relationships/customXml" Target="../ink/ink551.xml"/><Relationship Id="rId80" Type="http://schemas.openxmlformats.org/officeDocument/2006/relationships/customXml" Target="../ink/ink555.xml"/><Relationship Id="rId85" Type="http://schemas.openxmlformats.org/officeDocument/2006/relationships/image" Target="../media/image39.png"/><Relationship Id="rId3" Type="http://schemas.openxmlformats.org/officeDocument/2006/relationships/image" Target="../media/image38.png"/><Relationship Id="rId12" Type="http://schemas.openxmlformats.org/officeDocument/2006/relationships/image" Target="../media/image4.png"/><Relationship Id="rId17" Type="http://schemas.openxmlformats.org/officeDocument/2006/relationships/customXml" Target="../ink/ink523.xml"/><Relationship Id="rId25" Type="http://schemas.openxmlformats.org/officeDocument/2006/relationships/customXml" Target="../ink/ink527.xml"/><Relationship Id="rId33" Type="http://schemas.openxmlformats.org/officeDocument/2006/relationships/customXml" Target="../ink/ink531.xml"/><Relationship Id="rId38" Type="http://schemas.openxmlformats.org/officeDocument/2006/relationships/image" Target="../media/image19.png"/><Relationship Id="rId46" Type="http://schemas.openxmlformats.org/officeDocument/2006/relationships/image" Target="../media/image21.png"/><Relationship Id="rId59" Type="http://schemas.openxmlformats.org/officeDocument/2006/relationships/image" Target="../media/image27.png"/><Relationship Id="rId67" Type="http://schemas.openxmlformats.org/officeDocument/2006/relationships/image" Target="../media/image31.png"/><Relationship Id="rId20" Type="http://schemas.openxmlformats.org/officeDocument/2006/relationships/image" Target="../media/image8.png"/><Relationship Id="rId41" Type="http://schemas.openxmlformats.org/officeDocument/2006/relationships/customXml" Target="../ink/ink535.xml"/><Relationship Id="rId54" Type="http://schemas.openxmlformats.org/officeDocument/2006/relationships/customXml" Target="../ink/ink542.xml"/><Relationship Id="rId62" Type="http://schemas.openxmlformats.org/officeDocument/2006/relationships/customXml" Target="../ink/ink546.xml"/><Relationship Id="rId70" Type="http://schemas.openxmlformats.org/officeDocument/2006/relationships/customXml" Target="../ink/ink550.xml"/><Relationship Id="rId75" Type="http://schemas.openxmlformats.org/officeDocument/2006/relationships/image" Target="../media/image35.png"/><Relationship Id="rId83" Type="http://schemas.openxmlformats.org/officeDocument/2006/relationships/customXml" Target="../ink/ink55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15" Type="http://schemas.openxmlformats.org/officeDocument/2006/relationships/customXml" Target="../ink/ink522.xml"/><Relationship Id="rId23" Type="http://schemas.openxmlformats.org/officeDocument/2006/relationships/customXml" Target="../ink/ink526.xml"/><Relationship Id="rId28" Type="http://schemas.openxmlformats.org/officeDocument/2006/relationships/image" Target="../media/image14.png"/><Relationship Id="rId36" Type="http://schemas.openxmlformats.org/officeDocument/2006/relationships/image" Target="../media/image18.png"/><Relationship Id="rId49" Type="http://schemas.openxmlformats.org/officeDocument/2006/relationships/customXml" Target="../ink/ink539.xml"/><Relationship Id="rId57" Type="http://schemas.openxmlformats.org/officeDocument/2006/relationships/image" Target="../media/image26.png"/><Relationship Id="rId10" Type="http://schemas.openxmlformats.org/officeDocument/2006/relationships/image" Target="../media/image3.png"/><Relationship Id="rId31" Type="http://schemas.openxmlformats.org/officeDocument/2006/relationships/customXml" Target="../ink/ink530.xml"/><Relationship Id="rId44" Type="http://schemas.openxmlformats.org/officeDocument/2006/relationships/image" Target="../media/image12.png"/><Relationship Id="rId52" Type="http://schemas.openxmlformats.org/officeDocument/2006/relationships/customXml" Target="../ink/ink541.xml"/><Relationship Id="rId60" Type="http://schemas.openxmlformats.org/officeDocument/2006/relationships/customXml" Target="../ink/ink545.xml"/><Relationship Id="rId65" Type="http://schemas.openxmlformats.org/officeDocument/2006/relationships/image" Target="../media/image30.png"/><Relationship Id="rId73" Type="http://schemas.openxmlformats.org/officeDocument/2006/relationships/image" Target="../media/image34.png"/><Relationship Id="rId78" Type="http://schemas.openxmlformats.org/officeDocument/2006/relationships/customXml" Target="../ink/ink554.xml"/><Relationship Id="rId81" Type="http://schemas.openxmlformats.org/officeDocument/2006/relationships/customXml" Target="../ink/ink556.xml"/><Relationship Id="rId4" Type="http://schemas.openxmlformats.org/officeDocument/2006/relationships/customXml" Target="../ink/ink517.xml"/><Relationship Id="rId9" Type="http://schemas.openxmlformats.org/officeDocument/2006/relationships/customXml" Target="../ink/ink519.xml"/><Relationship Id="rId13" Type="http://schemas.openxmlformats.org/officeDocument/2006/relationships/customXml" Target="../ink/ink521.xml"/><Relationship Id="rId18" Type="http://schemas.openxmlformats.org/officeDocument/2006/relationships/image" Target="../media/image7.png"/><Relationship Id="rId39" Type="http://schemas.openxmlformats.org/officeDocument/2006/relationships/customXml" Target="../ink/ink534.xml"/><Relationship Id="rId34" Type="http://schemas.openxmlformats.org/officeDocument/2006/relationships/image" Target="../media/image17.png"/><Relationship Id="rId50" Type="http://schemas.openxmlformats.org/officeDocument/2006/relationships/customXml" Target="../ink/ink540.xml"/><Relationship Id="rId55" Type="http://schemas.openxmlformats.org/officeDocument/2006/relationships/image" Target="../media/image25.png"/><Relationship Id="rId76" Type="http://schemas.openxmlformats.org/officeDocument/2006/relationships/customXml" Target="../ink/ink553.xml"/><Relationship Id="rId7" Type="http://schemas.openxmlformats.org/officeDocument/2006/relationships/customXml" Target="../ink/ink518.xml"/><Relationship Id="rId71" Type="http://schemas.openxmlformats.org/officeDocument/2006/relationships/image" Target="../media/image33.png"/><Relationship Id="rId2" Type="http://schemas.openxmlformats.org/officeDocument/2006/relationships/notesSlide" Target="../notesSlides/notesSlide12.xml"/><Relationship Id="rId29" Type="http://schemas.openxmlformats.org/officeDocument/2006/relationships/customXml" Target="../ink/ink529.xml"/><Relationship Id="rId24" Type="http://schemas.openxmlformats.org/officeDocument/2006/relationships/image" Target="../media/image10.png"/><Relationship Id="rId40" Type="http://schemas.openxmlformats.org/officeDocument/2006/relationships/image" Target="../media/image20.png"/><Relationship Id="rId45" Type="http://schemas.openxmlformats.org/officeDocument/2006/relationships/customXml" Target="../ink/ink537.xml"/><Relationship Id="rId66" Type="http://schemas.openxmlformats.org/officeDocument/2006/relationships/customXml" Target="../ink/ink548.xml"/><Relationship Id="rId61" Type="http://schemas.openxmlformats.org/officeDocument/2006/relationships/image" Target="../media/image28.png"/><Relationship Id="rId82" Type="http://schemas.openxmlformats.org/officeDocument/2006/relationships/customXml" Target="../ink/ink557.xml"/></Relationships>
</file>

<file path=ppt/slides/_rels/slide14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3.png"/><Relationship Id="rId21" Type="http://schemas.openxmlformats.org/officeDocument/2006/relationships/customXml" Target="../ink/ink568.xml"/><Relationship Id="rId42" Type="http://schemas.openxmlformats.org/officeDocument/2006/relationships/image" Target="../media/image11.png"/><Relationship Id="rId47" Type="http://schemas.openxmlformats.org/officeDocument/2006/relationships/customXml" Target="../ink/ink581.xml"/><Relationship Id="rId63" Type="http://schemas.openxmlformats.org/officeDocument/2006/relationships/image" Target="../media/image29.png"/><Relationship Id="rId68" Type="http://schemas.openxmlformats.org/officeDocument/2006/relationships/customXml" Target="../ink/ink592.xml"/><Relationship Id="rId84" Type="http://schemas.openxmlformats.org/officeDocument/2006/relationships/customXml" Target="../ink/ink602.xml"/><Relationship Id="rId16" Type="http://schemas.openxmlformats.org/officeDocument/2006/relationships/image" Target="../media/image6.png"/><Relationship Id="rId11" Type="http://schemas.openxmlformats.org/officeDocument/2006/relationships/customXml" Target="../ink/ink563.xml"/><Relationship Id="rId32" Type="http://schemas.openxmlformats.org/officeDocument/2006/relationships/image" Target="../media/image16.png"/><Relationship Id="rId37" Type="http://schemas.openxmlformats.org/officeDocument/2006/relationships/customXml" Target="../ink/ink576.xml"/><Relationship Id="rId53" Type="http://schemas.openxmlformats.org/officeDocument/2006/relationships/image" Target="../media/image24.png"/><Relationship Id="rId58" Type="http://schemas.openxmlformats.org/officeDocument/2006/relationships/customXml" Target="../ink/ink587.xml"/><Relationship Id="rId74" Type="http://schemas.openxmlformats.org/officeDocument/2006/relationships/customXml" Target="../ink/ink595.xml"/><Relationship Id="rId79" Type="http://schemas.openxmlformats.org/officeDocument/2006/relationships/image" Target="../media/image37.png"/><Relationship Id="rId5" Type="http://schemas.openxmlformats.org/officeDocument/2006/relationships/image" Target="../media/image1.png"/><Relationship Id="rId19" Type="http://schemas.openxmlformats.org/officeDocument/2006/relationships/customXml" Target="../ink/ink567.xml"/><Relationship Id="rId14" Type="http://schemas.openxmlformats.org/officeDocument/2006/relationships/image" Target="../media/image5.png"/><Relationship Id="rId22" Type="http://schemas.openxmlformats.org/officeDocument/2006/relationships/image" Target="../media/image9.png"/><Relationship Id="rId27" Type="http://schemas.openxmlformats.org/officeDocument/2006/relationships/customXml" Target="../ink/ink571.xml"/><Relationship Id="rId30" Type="http://schemas.openxmlformats.org/officeDocument/2006/relationships/image" Target="../media/image15.png"/><Relationship Id="rId35" Type="http://schemas.openxmlformats.org/officeDocument/2006/relationships/customXml" Target="../ink/ink575.xml"/><Relationship Id="rId43" Type="http://schemas.openxmlformats.org/officeDocument/2006/relationships/customXml" Target="../ink/ink579.xml"/><Relationship Id="rId48" Type="http://schemas.openxmlformats.org/officeDocument/2006/relationships/image" Target="../media/image22.png"/><Relationship Id="rId56" Type="http://schemas.openxmlformats.org/officeDocument/2006/relationships/customXml" Target="../ink/ink586.xml"/><Relationship Id="rId64" Type="http://schemas.openxmlformats.org/officeDocument/2006/relationships/customXml" Target="../ink/ink590.xml"/><Relationship Id="rId69" Type="http://schemas.openxmlformats.org/officeDocument/2006/relationships/image" Target="../media/image32.png"/><Relationship Id="rId77" Type="http://schemas.openxmlformats.org/officeDocument/2006/relationships/image" Target="../media/image36.png"/><Relationship Id="rId8" Type="http://schemas.openxmlformats.org/officeDocument/2006/relationships/image" Target="../media/image210.png"/><Relationship Id="rId51" Type="http://schemas.openxmlformats.org/officeDocument/2006/relationships/image" Target="../media/image23.png"/><Relationship Id="rId72" Type="http://schemas.openxmlformats.org/officeDocument/2006/relationships/customXml" Target="../ink/ink594.xml"/><Relationship Id="rId80" Type="http://schemas.openxmlformats.org/officeDocument/2006/relationships/customXml" Target="../ink/ink598.xml"/><Relationship Id="rId85" Type="http://schemas.openxmlformats.org/officeDocument/2006/relationships/image" Target="../media/image39.png"/><Relationship Id="rId3" Type="http://schemas.openxmlformats.org/officeDocument/2006/relationships/image" Target="../media/image38.png"/><Relationship Id="rId12" Type="http://schemas.openxmlformats.org/officeDocument/2006/relationships/image" Target="../media/image4.png"/><Relationship Id="rId17" Type="http://schemas.openxmlformats.org/officeDocument/2006/relationships/customXml" Target="../ink/ink566.xml"/><Relationship Id="rId25" Type="http://schemas.openxmlformats.org/officeDocument/2006/relationships/customXml" Target="../ink/ink570.xml"/><Relationship Id="rId33" Type="http://schemas.openxmlformats.org/officeDocument/2006/relationships/customXml" Target="../ink/ink574.xml"/><Relationship Id="rId38" Type="http://schemas.openxmlformats.org/officeDocument/2006/relationships/image" Target="../media/image19.png"/><Relationship Id="rId46" Type="http://schemas.openxmlformats.org/officeDocument/2006/relationships/image" Target="../media/image21.png"/><Relationship Id="rId59" Type="http://schemas.openxmlformats.org/officeDocument/2006/relationships/image" Target="../media/image27.png"/><Relationship Id="rId67" Type="http://schemas.openxmlformats.org/officeDocument/2006/relationships/image" Target="../media/image31.png"/><Relationship Id="rId20" Type="http://schemas.openxmlformats.org/officeDocument/2006/relationships/image" Target="../media/image8.png"/><Relationship Id="rId41" Type="http://schemas.openxmlformats.org/officeDocument/2006/relationships/customXml" Target="../ink/ink578.xml"/><Relationship Id="rId54" Type="http://schemas.openxmlformats.org/officeDocument/2006/relationships/customXml" Target="../ink/ink585.xml"/><Relationship Id="rId62" Type="http://schemas.openxmlformats.org/officeDocument/2006/relationships/customXml" Target="../ink/ink589.xml"/><Relationship Id="rId70" Type="http://schemas.openxmlformats.org/officeDocument/2006/relationships/customXml" Target="../ink/ink593.xml"/><Relationship Id="rId75" Type="http://schemas.openxmlformats.org/officeDocument/2006/relationships/image" Target="../media/image35.png"/><Relationship Id="rId83" Type="http://schemas.openxmlformats.org/officeDocument/2006/relationships/customXml" Target="../ink/ink60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15" Type="http://schemas.openxmlformats.org/officeDocument/2006/relationships/customXml" Target="../ink/ink565.xml"/><Relationship Id="rId23" Type="http://schemas.openxmlformats.org/officeDocument/2006/relationships/customXml" Target="../ink/ink569.xml"/><Relationship Id="rId28" Type="http://schemas.openxmlformats.org/officeDocument/2006/relationships/image" Target="../media/image14.png"/><Relationship Id="rId36" Type="http://schemas.openxmlformats.org/officeDocument/2006/relationships/image" Target="../media/image18.png"/><Relationship Id="rId49" Type="http://schemas.openxmlformats.org/officeDocument/2006/relationships/customXml" Target="../ink/ink582.xml"/><Relationship Id="rId57" Type="http://schemas.openxmlformats.org/officeDocument/2006/relationships/image" Target="../media/image26.png"/><Relationship Id="rId10" Type="http://schemas.openxmlformats.org/officeDocument/2006/relationships/image" Target="../media/image3.png"/><Relationship Id="rId31" Type="http://schemas.openxmlformats.org/officeDocument/2006/relationships/customXml" Target="../ink/ink573.xml"/><Relationship Id="rId44" Type="http://schemas.openxmlformats.org/officeDocument/2006/relationships/image" Target="../media/image12.png"/><Relationship Id="rId52" Type="http://schemas.openxmlformats.org/officeDocument/2006/relationships/customXml" Target="../ink/ink584.xml"/><Relationship Id="rId60" Type="http://schemas.openxmlformats.org/officeDocument/2006/relationships/customXml" Target="../ink/ink588.xml"/><Relationship Id="rId65" Type="http://schemas.openxmlformats.org/officeDocument/2006/relationships/image" Target="../media/image30.png"/><Relationship Id="rId73" Type="http://schemas.openxmlformats.org/officeDocument/2006/relationships/image" Target="../media/image34.png"/><Relationship Id="rId78" Type="http://schemas.openxmlformats.org/officeDocument/2006/relationships/customXml" Target="../ink/ink597.xml"/><Relationship Id="rId81" Type="http://schemas.openxmlformats.org/officeDocument/2006/relationships/customXml" Target="../ink/ink599.xml"/><Relationship Id="rId4" Type="http://schemas.openxmlformats.org/officeDocument/2006/relationships/customXml" Target="../ink/ink560.xml"/><Relationship Id="rId9" Type="http://schemas.openxmlformats.org/officeDocument/2006/relationships/customXml" Target="../ink/ink562.xml"/><Relationship Id="rId13" Type="http://schemas.openxmlformats.org/officeDocument/2006/relationships/customXml" Target="../ink/ink564.xml"/><Relationship Id="rId18" Type="http://schemas.openxmlformats.org/officeDocument/2006/relationships/image" Target="../media/image7.png"/><Relationship Id="rId39" Type="http://schemas.openxmlformats.org/officeDocument/2006/relationships/customXml" Target="../ink/ink577.xml"/><Relationship Id="rId34" Type="http://schemas.openxmlformats.org/officeDocument/2006/relationships/image" Target="../media/image17.png"/><Relationship Id="rId50" Type="http://schemas.openxmlformats.org/officeDocument/2006/relationships/customXml" Target="../ink/ink583.xml"/><Relationship Id="rId55" Type="http://schemas.openxmlformats.org/officeDocument/2006/relationships/image" Target="../media/image25.png"/><Relationship Id="rId76" Type="http://schemas.openxmlformats.org/officeDocument/2006/relationships/customXml" Target="../ink/ink596.xml"/><Relationship Id="rId7" Type="http://schemas.openxmlformats.org/officeDocument/2006/relationships/customXml" Target="../ink/ink561.xml"/><Relationship Id="rId71" Type="http://schemas.openxmlformats.org/officeDocument/2006/relationships/image" Target="../media/image33.png"/><Relationship Id="rId2" Type="http://schemas.openxmlformats.org/officeDocument/2006/relationships/notesSlide" Target="../notesSlides/notesSlide13.xml"/><Relationship Id="rId29" Type="http://schemas.openxmlformats.org/officeDocument/2006/relationships/customXml" Target="../ink/ink572.xml"/><Relationship Id="rId24" Type="http://schemas.openxmlformats.org/officeDocument/2006/relationships/image" Target="../media/image10.png"/><Relationship Id="rId40" Type="http://schemas.openxmlformats.org/officeDocument/2006/relationships/image" Target="../media/image20.png"/><Relationship Id="rId45" Type="http://schemas.openxmlformats.org/officeDocument/2006/relationships/customXml" Target="../ink/ink580.xml"/><Relationship Id="rId66" Type="http://schemas.openxmlformats.org/officeDocument/2006/relationships/customXml" Target="../ink/ink591.xml"/><Relationship Id="rId61" Type="http://schemas.openxmlformats.org/officeDocument/2006/relationships/image" Target="../media/image28.png"/><Relationship Id="rId82" Type="http://schemas.openxmlformats.org/officeDocument/2006/relationships/customXml" Target="../ink/ink600.xml"/></Relationships>
</file>

<file path=ppt/slides/_rels/slide15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3.png"/><Relationship Id="rId21" Type="http://schemas.openxmlformats.org/officeDocument/2006/relationships/customXml" Target="../ink/ink611.xml"/><Relationship Id="rId42" Type="http://schemas.openxmlformats.org/officeDocument/2006/relationships/image" Target="../media/image11.png"/><Relationship Id="rId47" Type="http://schemas.openxmlformats.org/officeDocument/2006/relationships/customXml" Target="../ink/ink624.xml"/><Relationship Id="rId63" Type="http://schemas.openxmlformats.org/officeDocument/2006/relationships/image" Target="../media/image29.png"/><Relationship Id="rId68" Type="http://schemas.openxmlformats.org/officeDocument/2006/relationships/customXml" Target="../ink/ink635.xml"/><Relationship Id="rId84" Type="http://schemas.openxmlformats.org/officeDocument/2006/relationships/customXml" Target="../ink/ink645.xml"/><Relationship Id="rId16" Type="http://schemas.openxmlformats.org/officeDocument/2006/relationships/image" Target="../media/image6.png"/><Relationship Id="rId11" Type="http://schemas.openxmlformats.org/officeDocument/2006/relationships/customXml" Target="../ink/ink606.xml"/><Relationship Id="rId32" Type="http://schemas.openxmlformats.org/officeDocument/2006/relationships/image" Target="../media/image16.png"/><Relationship Id="rId37" Type="http://schemas.openxmlformats.org/officeDocument/2006/relationships/customXml" Target="../ink/ink619.xml"/><Relationship Id="rId53" Type="http://schemas.openxmlformats.org/officeDocument/2006/relationships/image" Target="../media/image24.png"/><Relationship Id="rId58" Type="http://schemas.openxmlformats.org/officeDocument/2006/relationships/customXml" Target="../ink/ink630.xml"/><Relationship Id="rId74" Type="http://schemas.openxmlformats.org/officeDocument/2006/relationships/customXml" Target="../ink/ink638.xml"/><Relationship Id="rId79" Type="http://schemas.openxmlformats.org/officeDocument/2006/relationships/image" Target="../media/image37.png"/><Relationship Id="rId5" Type="http://schemas.openxmlformats.org/officeDocument/2006/relationships/image" Target="../media/image1.png"/><Relationship Id="rId19" Type="http://schemas.openxmlformats.org/officeDocument/2006/relationships/customXml" Target="../ink/ink610.xml"/><Relationship Id="rId14" Type="http://schemas.openxmlformats.org/officeDocument/2006/relationships/image" Target="../media/image5.png"/><Relationship Id="rId22" Type="http://schemas.openxmlformats.org/officeDocument/2006/relationships/image" Target="../media/image9.png"/><Relationship Id="rId27" Type="http://schemas.openxmlformats.org/officeDocument/2006/relationships/customXml" Target="../ink/ink614.xml"/><Relationship Id="rId30" Type="http://schemas.openxmlformats.org/officeDocument/2006/relationships/image" Target="../media/image15.png"/><Relationship Id="rId35" Type="http://schemas.openxmlformats.org/officeDocument/2006/relationships/customXml" Target="../ink/ink618.xml"/><Relationship Id="rId43" Type="http://schemas.openxmlformats.org/officeDocument/2006/relationships/customXml" Target="../ink/ink622.xml"/><Relationship Id="rId48" Type="http://schemas.openxmlformats.org/officeDocument/2006/relationships/image" Target="../media/image22.png"/><Relationship Id="rId56" Type="http://schemas.openxmlformats.org/officeDocument/2006/relationships/customXml" Target="../ink/ink629.xml"/><Relationship Id="rId64" Type="http://schemas.openxmlformats.org/officeDocument/2006/relationships/customXml" Target="../ink/ink633.xml"/><Relationship Id="rId69" Type="http://schemas.openxmlformats.org/officeDocument/2006/relationships/image" Target="../media/image32.png"/><Relationship Id="rId77" Type="http://schemas.openxmlformats.org/officeDocument/2006/relationships/image" Target="../media/image36.png"/><Relationship Id="rId8" Type="http://schemas.openxmlformats.org/officeDocument/2006/relationships/image" Target="../media/image210.png"/><Relationship Id="rId51" Type="http://schemas.openxmlformats.org/officeDocument/2006/relationships/image" Target="../media/image23.png"/><Relationship Id="rId72" Type="http://schemas.openxmlformats.org/officeDocument/2006/relationships/customXml" Target="../ink/ink637.xml"/><Relationship Id="rId80" Type="http://schemas.openxmlformats.org/officeDocument/2006/relationships/customXml" Target="../ink/ink641.xml"/><Relationship Id="rId85" Type="http://schemas.openxmlformats.org/officeDocument/2006/relationships/image" Target="../media/image39.png"/><Relationship Id="rId3" Type="http://schemas.openxmlformats.org/officeDocument/2006/relationships/image" Target="../media/image38.png"/><Relationship Id="rId12" Type="http://schemas.openxmlformats.org/officeDocument/2006/relationships/image" Target="../media/image4.png"/><Relationship Id="rId17" Type="http://schemas.openxmlformats.org/officeDocument/2006/relationships/customXml" Target="../ink/ink609.xml"/><Relationship Id="rId25" Type="http://schemas.openxmlformats.org/officeDocument/2006/relationships/customXml" Target="../ink/ink613.xml"/><Relationship Id="rId33" Type="http://schemas.openxmlformats.org/officeDocument/2006/relationships/customXml" Target="../ink/ink617.xml"/><Relationship Id="rId38" Type="http://schemas.openxmlformats.org/officeDocument/2006/relationships/image" Target="../media/image19.png"/><Relationship Id="rId46" Type="http://schemas.openxmlformats.org/officeDocument/2006/relationships/image" Target="../media/image21.png"/><Relationship Id="rId59" Type="http://schemas.openxmlformats.org/officeDocument/2006/relationships/image" Target="../media/image27.png"/><Relationship Id="rId67" Type="http://schemas.openxmlformats.org/officeDocument/2006/relationships/image" Target="../media/image31.png"/><Relationship Id="rId20" Type="http://schemas.openxmlformats.org/officeDocument/2006/relationships/image" Target="../media/image8.png"/><Relationship Id="rId41" Type="http://schemas.openxmlformats.org/officeDocument/2006/relationships/customXml" Target="../ink/ink621.xml"/><Relationship Id="rId54" Type="http://schemas.openxmlformats.org/officeDocument/2006/relationships/customXml" Target="../ink/ink628.xml"/><Relationship Id="rId62" Type="http://schemas.openxmlformats.org/officeDocument/2006/relationships/customXml" Target="../ink/ink632.xml"/><Relationship Id="rId70" Type="http://schemas.openxmlformats.org/officeDocument/2006/relationships/customXml" Target="../ink/ink636.xml"/><Relationship Id="rId75" Type="http://schemas.openxmlformats.org/officeDocument/2006/relationships/image" Target="../media/image35.png"/><Relationship Id="rId83" Type="http://schemas.openxmlformats.org/officeDocument/2006/relationships/customXml" Target="../ink/ink64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15" Type="http://schemas.openxmlformats.org/officeDocument/2006/relationships/customXml" Target="../ink/ink608.xml"/><Relationship Id="rId23" Type="http://schemas.openxmlformats.org/officeDocument/2006/relationships/customXml" Target="../ink/ink612.xml"/><Relationship Id="rId28" Type="http://schemas.openxmlformats.org/officeDocument/2006/relationships/image" Target="../media/image14.png"/><Relationship Id="rId36" Type="http://schemas.openxmlformats.org/officeDocument/2006/relationships/image" Target="../media/image18.png"/><Relationship Id="rId49" Type="http://schemas.openxmlformats.org/officeDocument/2006/relationships/customXml" Target="../ink/ink625.xml"/><Relationship Id="rId57" Type="http://schemas.openxmlformats.org/officeDocument/2006/relationships/image" Target="../media/image26.png"/><Relationship Id="rId10" Type="http://schemas.openxmlformats.org/officeDocument/2006/relationships/image" Target="../media/image3.png"/><Relationship Id="rId31" Type="http://schemas.openxmlformats.org/officeDocument/2006/relationships/customXml" Target="../ink/ink616.xml"/><Relationship Id="rId44" Type="http://schemas.openxmlformats.org/officeDocument/2006/relationships/image" Target="../media/image12.png"/><Relationship Id="rId52" Type="http://schemas.openxmlformats.org/officeDocument/2006/relationships/customXml" Target="../ink/ink627.xml"/><Relationship Id="rId60" Type="http://schemas.openxmlformats.org/officeDocument/2006/relationships/customXml" Target="../ink/ink631.xml"/><Relationship Id="rId65" Type="http://schemas.openxmlformats.org/officeDocument/2006/relationships/image" Target="../media/image30.png"/><Relationship Id="rId73" Type="http://schemas.openxmlformats.org/officeDocument/2006/relationships/image" Target="../media/image34.png"/><Relationship Id="rId78" Type="http://schemas.openxmlformats.org/officeDocument/2006/relationships/customXml" Target="../ink/ink640.xml"/><Relationship Id="rId81" Type="http://schemas.openxmlformats.org/officeDocument/2006/relationships/customXml" Target="../ink/ink642.xml"/><Relationship Id="rId4" Type="http://schemas.openxmlformats.org/officeDocument/2006/relationships/customXml" Target="../ink/ink603.xml"/><Relationship Id="rId9" Type="http://schemas.openxmlformats.org/officeDocument/2006/relationships/customXml" Target="../ink/ink605.xml"/><Relationship Id="rId13" Type="http://schemas.openxmlformats.org/officeDocument/2006/relationships/customXml" Target="../ink/ink607.xml"/><Relationship Id="rId18" Type="http://schemas.openxmlformats.org/officeDocument/2006/relationships/image" Target="../media/image7.png"/><Relationship Id="rId39" Type="http://schemas.openxmlformats.org/officeDocument/2006/relationships/customXml" Target="../ink/ink620.xml"/><Relationship Id="rId34" Type="http://schemas.openxmlformats.org/officeDocument/2006/relationships/image" Target="../media/image17.png"/><Relationship Id="rId50" Type="http://schemas.openxmlformats.org/officeDocument/2006/relationships/customXml" Target="../ink/ink626.xml"/><Relationship Id="rId55" Type="http://schemas.openxmlformats.org/officeDocument/2006/relationships/image" Target="../media/image25.png"/><Relationship Id="rId76" Type="http://schemas.openxmlformats.org/officeDocument/2006/relationships/customXml" Target="../ink/ink639.xml"/><Relationship Id="rId7" Type="http://schemas.openxmlformats.org/officeDocument/2006/relationships/customXml" Target="../ink/ink604.xml"/><Relationship Id="rId71" Type="http://schemas.openxmlformats.org/officeDocument/2006/relationships/image" Target="../media/image33.png"/><Relationship Id="rId2" Type="http://schemas.openxmlformats.org/officeDocument/2006/relationships/notesSlide" Target="../notesSlides/notesSlide14.xml"/><Relationship Id="rId29" Type="http://schemas.openxmlformats.org/officeDocument/2006/relationships/customXml" Target="../ink/ink615.xml"/><Relationship Id="rId24" Type="http://schemas.openxmlformats.org/officeDocument/2006/relationships/image" Target="../media/image10.png"/><Relationship Id="rId40" Type="http://schemas.openxmlformats.org/officeDocument/2006/relationships/image" Target="../media/image20.png"/><Relationship Id="rId45" Type="http://schemas.openxmlformats.org/officeDocument/2006/relationships/customXml" Target="../ink/ink623.xml"/><Relationship Id="rId66" Type="http://schemas.openxmlformats.org/officeDocument/2006/relationships/customXml" Target="../ink/ink634.xml"/><Relationship Id="rId61" Type="http://schemas.openxmlformats.org/officeDocument/2006/relationships/image" Target="../media/image28.png"/><Relationship Id="rId82" Type="http://schemas.openxmlformats.org/officeDocument/2006/relationships/customXml" Target="../ink/ink643.xml"/></Relationships>
</file>

<file path=ppt/slides/_rels/slide16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3.png"/><Relationship Id="rId21" Type="http://schemas.openxmlformats.org/officeDocument/2006/relationships/customXml" Target="../ink/ink654.xml"/><Relationship Id="rId42" Type="http://schemas.openxmlformats.org/officeDocument/2006/relationships/image" Target="../media/image11.png"/><Relationship Id="rId47" Type="http://schemas.openxmlformats.org/officeDocument/2006/relationships/customXml" Target="../ink/ink667.xml"/><Relationship Id="rId63" Type="http://schemas.openxmlformats.org/officeDocument/2006/relationships/image" Target="../media/image29.png"/><Relationship Id="rId68" Type="http://schemas.openxmlformats.org/officeDocument/2006/relationships/customXml" Target="../ink/ink678.xml"/><Relationship Id="rId84" Type="http://schemas.openxmlformats.org/officeDocument/2006/relationships/customXml" Target="../ink/ink688.xml"/><Relationship Id="rId16" Type="http://schemas.openxmlformats.org/officeDocument/2006/relationships/image" Target="../media/image6.png"/><Relationship Id="rId11" Type="http://schemas.openxmlformats.org/officeDocument/2006/relationships/customXml" Target="../ink/ink649.xml"/><Relationship Id="rId32" Type="http://schemas.openxmlformats.org/officeDocument/2006/relationships/image" Target="../media/image16.png"/><Relationship Id="rId37" Type="http://schemas.openxmlformats.org/officeDocument/2006/relationships/customXml" Target="../ink/ink662.xml"/><Relationship Id="rId53" Type="http://schemas.openxmlformats.org/officeDocument/2006/relationships/image" Target="../media/image24.png"/><Relationship Id="rId58" Type="http://schemas.openxmlformats.org/officeDocument/2006/relationships/customXml" Target="../ink/ink673.xml"/><Relationship Id="rId74" Type="http://schemas.openxmlformats.org/officeDocument/2006/relationships/customXml" Target="../ink/ink681.xml"/><Relationship Id="rId79" Type="http://schemas.openxmlformats.org/officeDocument/2006/relationships/image" Target="../media/image37.png"/><Relationship Id="rId5" Type="http://schemas.openxmlformats.org/officeDocument/2006/relationships/image" Target="../media/image1.png"/><Relationship Id="rId19" Type="http://schemas.openxmlformats.org/officeDocument/2006/relationships/customXml" Target="../ink/ink653.xml"/><Relationship Id="rId14" Type="http://schemas.openxmlformats.org/officeDocument/2006/relationships/image" Target="../media/image5.png"/><Relationship Id="rId22" Type="http://schemas.openxmlformats.org/officeDocument/2006/relationships/image" Target="../media/image9.png"/><Relationship Id="rId27" Type="http://schemas.openxmlformats.org/officeDocument/2006/relationships/customXml" Target="../ink/ink657.xml"/><Relationship Id="rId30" Type="http://schemas.openxmlformats.org/officeDocument/2006/relationships/image" Target="../media/image15.png"/><Relationship Id="rId35" Type="http://schemas.openxmlformats.org/officeDocument/2006/relationships/customXml" Target="../ink/ink661.xml"/><Relationship Id="rId43" Type="http://schemas.openxmlformats.org/officeDocument/2006/relationships/customXml" Target="../ink/ink665.xml"/><Relationship Id="rId48" Type="http://schemas.openxmlformats.org/officeDocument/2006/relationships/image" Target="../media/image22.png"/><Relationship Id="rId56" Type="http://schemas.openxmlformats.org/officeDocument/2006/relationships/customXml" Target="../ink/ink672.xml"/><Relationship Id="rId64" Type="http://schemas.openxmlformats.org/officeDocument/2006/relationships/customXml" Target="../ink/ink676.xml"/><Relationship Id="rId69" Type="http://schemas.openxmlformats.org/officeDocument/2006/relationships/image" Target="../media/image32.png"/><Relationship Id="rId77" Type="http://schemas.openxmlformats.org/officeDocument/2006/relationships/image" Target="../media/image36.png"/><Relationship Id="rId8" Type="http://schemas.openxmlformats.org/officeDocument/2006/relationships/image" Target="../media/image210.png"/><Relationship Id="rId51" Type="http://schemas.openxmlformats.org/officeDocument/2006/relationships/image" Target="../media/image23.png"/><Relationship Id="rId72" Type="http://schemas.openxmlformats.org/officeDocument/2006/relationships/customXml" Target="../ink/ink680.xml"/><Relationship Id="rId80" Type="http://schemas.openxmlformats.org/officeDocument/2006/relationships/customXml" Target="../ink/ink684.xml"/><Relationship Id="rId85" Type="http://schemas.openxmlformats.org/officeDocument/2006/relationships/image" Target="../media/image39.png"/><Relationship Id="rId3" Type="http://schemas.openxmlformats.org/officeDocument/2006/relationships/image" Target="../media/image38.png"/><Relationship Id="rId12" Type="http://schemas.openxmlformats.org/officeDocument/2006/relationships/image" Target="../media/image4.png"/><Relationship Id="rId17" Type="http://schemas.openxmlformats.org/officeDocument/2006/relationships/customXml" Target="../ink/ink652.xml"/><Relationship Id="rId25" Type="http://schemas.openxmlformats.org/officeDocument/2006/relationships/customXml" Target="../ink/ink656.xml"/><Relationship Id="rId33" Type="http://schemas.openxmlformats.org/officeDocument/2006/relationships/customXml" Target="../ink/ink660.xml"/><Relationship Id="rId38" Type="http://schemas.openxmlformats.org/officeDocument/2006/relationships/image" Target="../media/image19.png"/><Relationship Id="rId46" Type="http://schemas.openxmlformats.org/officeDocument/2006/relationships/image" Target="../media/image21.png"/><Relationship Id="rId59" Type="http://schemas.openxmlformats.org/officeDocument/2006/relationships/image" Target="../media/image27.png"/><Relationship Id="rId67" Type="http://schemas.openxmlformats.org/officeDocument/2006/relationships/image" Target="../media/image31.png"/><Relationship Id="rId20" Type="http://schemas.openxmlformats.org/officeDocument/2006/relationships/image" Target="../media/image8.png"/><Relationship Id="rId41" Type="http://schemas.openxmlformats.org/officeDocument/2006/relationships/customXml" Target="../ink/ink664.xml"/><Relationship Id="rId54" Type="http://schemas.openxmlformats.org/officeDocument/2006/relationships/customXml" Target="../ink/ink671.xml"/><Relationship Id="rId62" Type="http://schemas.openxmlformats.org/officeDocument/2006/relationships/customXml" Target="../ink/ink675.xml"/><Relationship Id="rId70" Type="http://schemas.openxmlformats.org/officeDocument/2006/relationships/customXml" Target="../ink/ink679.xml"/><Relationship Id="rId75" Type="http://schemas.openxmlformats.org/officeDocument/2006/relationships/image" Target="../media/image35.png"/><Relationship Id="rId83" Type="http://schemas.openxmlformats.org/officeDocument/2006/relationships/customXml" Target="../ink/ink68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15" Type="http://schemas.openxmlformats.org/officeDocument/2006/relationships/customXml" Target="../ink/ink651.xml"/><Relationship Id="rId23" Type="http://schemas.openxmlformats.org/officeDocument/2006/relationships/customXml" Target="../ink/ink655.xml"/><Relationship Id="rId28" Type="http://schemas.openxmlformats.org/officeDocument/2006/relationships/image" Target="../media/image14.png"/><Relationship Id="rId36" Type="http://schemas.openxmlformats.org/officeDocument/2006/relationships/image" Target="../media/image18.png"/><Relationship Id="rId49" Type="http://schemas.openxmlformats.org/officeDocument/2006/relationships/customXml" Target="../ink/ink668.xml"/><Relationship Id="rId57" Type="http://schemas.openxmlformats.org/officeDocument/2006/relationships/image" Target="../media/image26.png"/><Relationship Id="rId10" Type="http://schemas.openxmlformats.org/officeDocument/2006/relationships/image" Target="../media/image3.png"/><Relationship Id="rId31" Type="http://schemas.openxmlformats.org/officeDocument/2006/relationships/customXml" Target="../ink/ink659.xml"/><Relationship Id="rId44" Type="http://schemas.openxmlformats.org/officeDocument/2006/relationships/image" Target="../media/image12.png"/><Relationship Id="rId52" Type="http://schemas.openxmlformats.org/officeDocument/2006/relationships/customXml" Target="../ink/ink670.xml"/><Relationship Id="rId60" Type="http://schemas.openxmlformats.org/officeDocument/2006/relationships/customXml" Target="../ink/ink674.xml"/><Relationship Id="rId65" Type="http://schemas.openxmlformats.org/officeDocument/2006/relationships/image" Target="../media/image30.png"/><Relationship Id="rId73" Type="http://schemas.openxmlformats.org/officeDocument/2006/relationships/image" Target="../media/image34.png"/><Relationship Id="rId78" Type="http://schemas.openxmlformats.org/officeDocument/2006/relationships/customXml" Target="../ink/ink683.xml"/><Relationship Id="rId81" Type="http://schemas.openxmlformats.org/officeDocument/2006/relationships/customXml" Target="../ink/ink685.xml"/><Relationship Id="rId4" Type="http://schemas.openxmlformats.org/officeDocument/2006/relationships/customXml" Target="../ink/ink646.xml"/><Relationship Id="rId9" Type="http://schemas.openxmlformats.org/officeDocument/2006/relationships/customXml" Target="../ink/ink648.xml"/><Relationship Id="rId13" Type="http://schemas.openxmlformats.org/officeDocument/2006/relationships/customXml" Target="../ink/ink650.xml"/><Relationship Id="rId18" Type="http://schemas.openxmlformats.org/officeDocument/2006/relationships/image" Target="../media/image7.png"/><Relationship Id="rId39" Type="http://schemas.openxmlformats.org/officeDocument/2006/relationships/customXml" Target="../ink/ink663.xml"/><Relationship Id="rId34" Type="http://schemas.openxmlformats.org/officeDocument/2006/relationships/image" Target="../media/image17.png"/><Relationship Id="rId50" Type="http://schemas.openxmlformats.org/officeDocument/2006/relationships/customXml" Target="../ink/ink669.xml"/><Relationship Id="rId55" Type="http://schemas.openxmlformats.org/officeDocument/2006/relationships/image" Target="../media/image25.png"/><Relationship Id="rId76" Type="http://schemas.openxmlformats.org/officeDocument/2006/relationships/customXml" Target="../ink/ink682.xml"/><Relationship Id="rId7" Type="http://schemas.openxmlformats.org/officeDocument/2006/relationships/customXml" Target="../ink/ink647.xml"/><Relationship Id="rId71" Type="http://schemas.openxmlformats.org/officeDocument/2006/relationships/image" Target="../media/image33.png"/><Relationship Id="rId2" Type="http://schemas.openxmlformats.org/officeDocument/2006/relationships/notesSlide" Target="../notesSlides/notesSlide15.xml"/><Relationship Id="rId29" Type="http://schemas.openxmlformats.org/officeDocument/2006/relationships/customXml" Target="../ink/ink658.xml"/><Relationship Id="rId24" Type="http://schemas.openxmlformats.org/officeDocument/2006/relationships/image" Target="../media/image10.png"/><Relationship Id="rId40" Type="http://schemas.openxmlformats.org/officeDocument/2006/relationships/image" Target="../media/image20.png"/><Relationship Id="rId45" Type="http://schemas.openxmlformats.org/officeDocument/2006/relationships/customXml" Target="../ink/ink666.xml"/><Relationship Id="rId66" Type="http://schemas.openxmlformats.org/officeDocument/2006/relationships/customXml" Target="../ink/ink677.xml"/><Relationship Id="rId61" Type="http://schemas.openxmlformats.org/officeDocument/2006/relationships/image" Target="../media/image28.png"/><Relationship Id="rId82" Type="http://schemas.openxmlformats.org/officeDocument/2006/relationships/customXml" Target="../ink/ink686.xml"/></Relationships>
</file>

<file path=ppt/slides/_rels/slide17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3.png"/><Relationship Id="rId21" Type="http://schemas.openxmlformats.org/officeDocument/2006/relationships/customXml" Target="../ink/ink697.xml"/><Relationship Id="rId42" Type="http://schemas.openxmlformats.org/officeDocument/2006/relationships/image" Target="../media/image11.png"/><Relationship Id="rId47" Type="http://schemas.openxmlformats.org/officeDocument/2006/relationships/customXml" Target="../ink/ink710.xml"/><Relationship Id="rId63" Type="http://schemas.openxmlformats.org/officeDocument/2006/relationships/image" Target="../media/image29.png"/><Relationship Id="rId68" Type="http://schemas.openxmlformats.org/officeDocument/2006/relationships/customXml" Target="../ink/ink721.xml"/><Relationship Id="rId84" Type="http://schemas.openxmlformats.org/officeDocument/2006/relationships/customXml" Target="../ink/ink731.xml"/><Relationship Id="rId16" Type="http://schemas.openxmlformats.org/officeDocument/2006/relationships/image" Target="../media/image6.png"/><Relationship Id="rId11" Type="http://schemas.openxmlformats.org/officeDocument/2006/relationships/customXml" Target="../ink/ink692.xml"/><Relationship Id="rId32" Type="http://schemas.openxmlformats.org/officeDocument/2006/relationships/image" Target="../media/image16.png"/><Relationship Id="rId37" Type="http://schemas.openxmlformats.org/officeDocument/2006/relationships/customXml" Target="../ink/ink705.xml"/><Relationship Id="rId53" Type="http://schemas.openxmlformats.org/officeDocument/2006/relationships/image" Target="../media/image24.png"/><Relationship Id="rId58" Type="http://schemas.openxmlformats.org/officeDocument/2006/relationships/customXml" Target="../ink/ink716.xml"/><Relationship Id="rId74" Type="http://schemas.openxmlformats.org/officeDocument/2006/relationships/customXml" Target="../ink/ink724.xml"/><Relationship Id="rId79" Type="http://schemas.openxmlformats.org/officeDocument/2006/relationships/image" Target="../media/image37.png"/><Relationship Id="rId5" Type="http://schemas.openxmlformats.org/officeDocument/2006/relationships/image" Target="../media/image1.png"/><Relationship Id="rId19" Type="http://schemas.openxmlformats.org/officeDocument/2006/relationships/customXml" Target="../ink/ink696.xml"/><Relationship Id="rId14" Type="http://schemas.openxmlformats.org/officeDocument/2006/relationships/image" Target="../media/image5.png"/><Relationship Id="rId22" Type="http://schemas.openxmlformats.org/officeDocument/2006/relationships/image" Target="../media/image9.png"/><Relationship Id="rId27" Type="http://schemas.openxmlformats.org/officeDocument/2006/relationships/customXml" Target="../ink/ink700.xml"/><Relationship Id="rId30" Type="http://schemas.openxmlformats.org/officeDocument/2006/relationships/image" Target="../media/image15.png"/><Relationship Id="rId35" Type="http://schemas.openxmlformats.org/officeDocument/2006/relationships/customXml" Target="../ink/ink704.xml"/><Relationship Id="rId43" Type="http://schemas.openxmlformats.org/officeDocument/2006/relationships/customXml" Target="../ink/ink708.xml"/><Relationship Id="rId48" Type="http://schemas.openxmlformats.org/officeDocument/2006/relationships/image" Target="../media/image22.png"/><Relationship Id="rId56" Type="http://schemas.openxmlformats.org/officeDocument/2006/relationships/customXml" Target="../ink/ink715.xml"/><Relationship Id="rId64" Type="http://schemas.openxmlformats.org/officeDocument/2006/relationships/customXml" Target="../ink/ink719.xml"/><Relationship Id="rId69" Type="http://schemas.openxmlformats.org/officeDocument/2006/relationships/image" Target="../media/image32.png"/><Relationship Id="rId77" Type="http://schemas.openxmlformats.org/officeDocument/2006/relationships/image" Target="../media/image36.png"/><Relationship Id="rId8" Type="http://schemas.openxmlformats.org/officeDocument/2006/relationships/image" Target="../media/image210.png"/><Relationship Id="rId51" Type="http://schemas.openxmlformats.org/officeDocument/2006/relationships/image" Target="../media/image23.png"/><Relationship Id="rId72" Type="http://schemas.openxmlformats.org/officeDocument/2006/relationships/customXml" Target="../ink/ink723.xml"/><Relationship Id="rId80" Type="http://schemas.openxmlformats.org/officeDocument/2006/relationships/customXml" Target="../ink/ink727.xml"/><Relationship Id="rId85" Type="http://schemas.openxmlformats.org/officeDocument/2006/relationships/image" Target="../media/image39.png"/><Relationship Id="rId3" Type="http://schemas.openxmlformats.org/officeDocument/2006/relationships/image" Target="../media/image38.png"/><Relationship Id="rId12" Type="http://schemas.openxmlformats.org/officeDocument/2006/relationships/image" Target="../media/image4.png"/><Relationship Id="rId17" Type="http://schemas.openxmlformats.org/officeDocument/2006/relationships/customXml" Target="../ink/ink695.xml"/><Relationship Id="rId25" Type="http://schemas.openxmlformats.org/officeDocument/2006/relationships/customXml" Target="../ink/ink699.xml"/><Relationship Id="rId33" Type="http://schemas.openxmlformats.org/officeDocument/2006/relationships/customXml" Target="../ink/ink703.xml"/><Relationship Id="rId38" Type="http://schemas.openxmlformats.org/officeDocument/2006/relationships/image" Target="../media/image19.png"/><Relationship Id="rId46" Type="http://schemas.openxmlformats.org/officeDocument/2006/relationships/image" Target="../media/image21.png"/><Relationship Id="rId59" Type="http://schemas.openxmlformats.org/officeDocument/2006/relationships/image" Target="../media/image27.png"/><Relationship Id="rId67" Type="http://schemas.openxmlformats.org/officeDocument/2006/relationships/image" Target="../media/image31.png"/><Relationship Id="rId20" Type="http://schemas.openxmlformats.org/officeDocument/2006/relationships/image" Target="../media/image8.png"/><Relationship Id="rId41" Type="http://schemas.openxmlformats.org/officeDocument/2006/relationships/customXml" Target="../ink/ink707.xml"/><Relationship Id="rId54" Type="http://schemas.openxmlformats.org/officeDocument/2006/relationships/customXml" Target="../ink/ink714.xml"/><Relationship Id="rId62" Type="http://schemas.openxmlformats.org/officeDocument/2006/relationships/customXml" Target="../ink/ink718.xml"/><Relationship Id="rId70" Type="http://schemas.openxmlformats.org/officeDocument/2006/relationships/customXml" Target="../ink/ink722.xml"/><Relationship Id="rId75" Type="http://schemas.openxmlformats.org/officeDocument/2006/relationships/image" Target="../media/image35.png"/><Relationship Id="rId83" Type="http://schemas.openxmlformats.org/officeDocument/2006/relationships/customXml" Target="../ink/ink73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15" Type="http://schemas.openxmlformats.org/officeDocument/2006/relationships/customXml" Target="../ink/ink694.xml"/><Relationship Id="rId23" Type="http://schemas.openxmlformats.org/officeDocument/2006/relationships/customXml" Target="../ink/ink698.xml"/><Relationship Id="rId28" Type="http://schemas.openxmlformats.org/officeDocument/2006/relationships/image" Target="../media/image14.png"/><Relationship Id="rId36" Type="http://schemas.openxmlformats.org/officeDocument/2006/relationships/image" Target="../media/image18.png"/><Relationship Id="rId49" Type="http://schemas.openxmlformats.org/officeDocument/2006/relationships/customXml" Target="../ink/ink711.xml"/><Relationship Id="rId57" Type="http://schemas.openxmlformats.org/officeDocument/2006/relationships/image" Target="../media/image26.png"/><Relationship Id="rId10" Type="http://schemas.openxmlformats.org/officeDocument/2006/relationships/image" Target="../media/image3.png"/><Relationship Id="rId31" Type="http://schemas.openxmlformats.org/officeDocument/2006/relationships/customXml" Target="../ink/ink702.xml"/><Relationship Id="rId44" Type="http://schemas.openxmlformats.org/officeDocument/2006/relationships/image" Target="../media/image12.png"/><Relationship Id="rId52" Type="http://schemas.openxmlformats.org/officeDocument/2006/relationships/customXml" Target="../ink/ink713.xml"/><Relationship Id="rId60" Type="http://schemas.openxmlformats.org/officeDocument/2006/relationships/customXml" Target="../ink/ink717.xml"/><Relationship Id="rId65" Type="http://schemas.openxmlformats.org/officeDocument/2006/relationships/image" Target="../media/image30.png"/><Relationship Id="rId73" Type="http://schemas.openxmlformats.org/officeDocument/2006/relationships/image" Target="../media/image34.png"/><Relationship Id="rId78" Type="http://schemas.openxmlformats.org/officeDocument/2006/relationships/customXml" Target="../ink/ink726.xml"/><Relationship Id="rId81" Type="http://schemas.openxmlformats.org/officeDocument/2006/relationships/customXml" Target="../ink/ink728.xml"/><Relationship Id="rId4" Type="http://schemas.openxmlformats.org/officeDocument/2006/relationships/customXml" Target="../ink/ink689.xml"/><Relationship Id="rId9" Type="http://schemas.openxmlformats.org/officeDocument/2006/relationships/customXml" Target="../ink/ink691.xml"/><Relationship Id="rId13" Type="http://schemas.openxmlformats.org/officeDocument/2006/relationships/customXml" Target="../ink/ink693.xml"/><Relationship Id="rId18" Type="http://schemas.openxmlformats.org/officeDocument/2006/relationships/image" Target="../media/image7.png"/><Relationship Id="rId39" Type="http://schemas.openxmlformats.org/officeDocument/2006/relationships/customXml" Target="../ink/ink706.xml"/><Relationship Id="rId34" Type="http://schemas.openxmlformats.org/officeDocument/2006/relationships/image" Target="../media/image17.png"/><Relationship Id="rId50" Type="http://schemas.openxmlformats.org/officeDocument/2006/relationships/customXml" Target="../ink/ink712.xml"/><Relationship Id="rId55" Type="http://schemas.openxmlformats.org/officeDocument/2006/relationships/image" Target="../media/image25.png"/><Relationship Id="rId76" Type="http://schemas.openxmlformats.org/officeDocument/2006/relationships/customXml" Target="../ink/ink725.xml"/><Relationship Id="rId7" Type="http://schemas.openxmlformats.org/officeDocument/2006/relationships/customXml" Target="../ink/ink690.xml"/><Relationship Id="rId71" Type="http://schemas.openxmlformats.org/officeDocument/2006/relationships/image" Target="../media/image33.png"/><Relationship Id="rId2" Type="http://schemas.openxmlformats.org/officeDocument/2006/relationships/notesSlide" Target="../notesSlides/notesSlide16.xml"/><Relationship Id="rId29" Type="http://schemas.openxmlformats.org/officeDocument/2006/relationships/customXml" Target="../ink/ink701.xml"/><Relationship Id="rId24" Type="http://schemas.openxmlformats.org/officeDocument/2006/relationships/image" Target="../media/image10.png"/><Relationship Id="rId40" Type="http://schemas.openxmlformats.org/officeDocument/2006/relationships/image" Target="../media/image20.png"/><Relationship Id="rId45" Type="http://schemas.openxmlformats.org/officeDocument/2006/relationships/customXml" Target="../ink/ink709.xml"/><Relationship Id="rId66" Type="http://schemas.openxmlformats.org/officeDocument/2006/relationships/customXml" Target="../ink/ink720.xml"/><Relationship Id="rId61" Type="http://schemas.openxmlformats.org/officeDocument/2006/relationships/image" Target="../media/image28.png"/><Relationship Id="rId82" Type="http://schemas.openxmlformats.org/officeDocument/2006/relationships/customXml" Target="../ink/ink729.xml"/></Relationships>
</file>

<file path=ppt/slides/_rels/slide18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3.png"/><Relationship Id="rId21" Type="http://schemas.openxmlformats.org/officeDocument/2006/relationships/customXml" Target="../ink/ink740.xml"/><Relationship Id="rId42" Type="http://schemas.openxmlformats.org/officeDocument/2006/relationships/image" Target="../media/image11.png"/><Relationship Id="rId47" Type="http://schemas.openxmlformats.org/officeDocument/2006/relationships/customXml" Target="../ink/ink753.xml"/><Relationship Id="rId63" Type="http://schemas.openxmlformats.org/officeDocument/2006/relationships/image" Target="../media/image29.png"/><Relationship Id="rId68" Type="http://schemas.openxmlformats.org/officeDocument/2006/relationships/customXml" Target="../ink/ink764.xml"/><Relationship Id="rId84" Type="http://schemas.openxmlformats.org/officeDocument/2006/relationships/customXml" Target="../ink/ink774.xml"/><Relationship Id="rId16" Type="http://schemas.openxmlformats.org/officeDocument/2006/relationships/image" Target="../media/image6.png"/><Relationship Id="rId11" Type="http://schemas.openxmlformats.org/officeDocument/2006/relationships/customXml" Target="../ink/ink735.xml"/><Relationship Id="rId32" Type="http://schemas.openxmlformats.org/officeDocument/2006/relationships/image" Target="../media/image16.png"/><Relationship Id="rId37" Type="http://schemas.openxmlformats.org/officeDocument/2006/relationships/customXml" Target="../ink/ink748.xml"/><Relationship Id="rId53" Type="http://schemas.openxmlformats.org/officeDocument/2006/relationships/image" Target="../media/image24.png"/><Relationship Id="rId58" Type="http://schemas.openxmlformats.org/officeDocument/2006/relationships/customXml" Target="../ink/ink759.xml"/><Relationship Id="rId74" Type="http://schemas.openxmlformats.org/officeDocument/2006/relationships/customXml" Target="../ink/ink767.xml"/><Relationship Id="rId79" Type="http://schemas.openxmlformats.org/officeDocument/2006/relationships/image" Target="../media/image37.png"/><Relationship Id="rId5" Type="http://schemas.openxmlformats.org/officeDocument/2006/relationships/image" Target="../media/image1.png"/><Relationship Id="rId19" Type="http://schemas.openxmlformats.org/officeDocument/2006/relationships/customXml" Target="../ink/ink739.xml"/><Relationship Id="rId14" Type="http://schemas.openxmlformats.org/officeDocument/2006/relationships/image" Target="../media/image5.png"/><Relationship Id="rId22" Type="http://schemas.openxmlformats.org/officeDocument/2006/relationships/image" Target="../media/image9.png"/><Relationship Id="rId27" Type="http://schemas.openxmlformats.org/officeDocument/2006/relationships/customXml" Target="../ink/ink743.xml"/><Relationship Id="rId30" Type="http://schemas.openxmlformats.org/officeDocument/2006/relationships/image" Target="../media/image15.png"/><Relationship Id="rId35" Type="http://schemas.openxmlformats.org/officeDocument/2006/relationships/customXml" Target="../ink/ink747.xml"/><Relationship Id="rId43" Type="http://schemas.openxmlformats.org/officeDocument/2006/relationships/customXml" Target="../ink/ink751.xml"/><Relationship Id="rId48" Type="http://schemas.openxmlformats.org/officeDocument/2006/relationships/image" Target="../media/image22.png"/><Relationship Id="rId56" Type="http://schemas.openxmlformats.org/officeDocument/2006/relationships/customXml" Target="../ink/ink758.xml"/><Relationship Id="rId64" Type="http://schemas.openxmlformats.org/officeDocument/2006/relationships/customXml" Target="../ink/ink762.xml"/><Relationship Id="rId69" Type="http://schemas.openxmlformats.org/officeDocument/2006/relationships/image" Target="../media/image32.png"/><Relationship Id="rId77" Type="http://schemas.openxmlformats.org/officeDocument/2006/relationships/image" Target="../media/image36.png"/><Relationship Id="rId8" Type="http://schemas.openxmlformats.org/officeDocument/2006/relationships/image" Target="../media/image210.png"/><Relationship Id="rId51" Type="http://schemas.openxmlformats.org/officeDocument/2006/relationships/image" Target="../media/image23.png"/><Relationship Id="rId72" Type="http://schemas.openxmlformats.org/officeDocument/2006/relationships/customXml" Target="../ink/ink766.xml"/><Relationship Id="rId80" Type="http://schemas.openxmlformats.org/officeDocument/2006/relationships/customXml" Target="../ink/ink770.xml"/><Relationship Id="rId85" Type="http://schemas.openxmlformats.org/officeDocument/2006/relationships/image" Target="../media/image39.png"/><Relationship Id="rId3" Type="http://schemas.openxmlformats.org/officeDocument/2006/relationships/image" Target="../media/image38.png"/><Relationship Id="rId12" Type="http://schemas.openxmlformats.org/officeDocument/2006/relationships/image" Target="../media/image4.png"/><Relationship Id="rId17" Type="http://schemas.openxmlformats.org/officeDocument/2006/relationships/customXml" Target="../ink/ink738.xml"/><Relationship Id="rId25" Type="http://schemas.openxmlformats.org/officeDocument/2006/relationships/customXml" Target="../ink/ink742.xml"/><Relationship Id="rId33" Type="http://schemas.openxmlformats.org/officeDocument/2006/relationships/customXml" Target="../ink/ink746.xml"/><Relationship Id="rId38" Type="http://schemas.openxmlformats.org/officeDocument/2006/relationships/image" Target="../media/image19.png"/><Relationship Id="rId46" Type="http://schemas.openxmlformats.org/officeDocument/2006/relationships/image" Target="../media/image21.png"/><Relationship Id="rId59" Type="http://schemas.openxmlformats.org/officeDocument/2006/relationships/image" Target="../media/image27.png"/><Relationship Id="rId67" Type="http://schemas.openxmlformats.org/officeDocument/2006/relationships/image" Target="../media/image31.png"/><Relationship Id="rId20" Type="http://schemas.openxmlformats.org/officeDocument/2006/relationships/image" Target="../media/image8.png"/><Relationship Id="rId41" Type="http://schemas.openxmlformats.org/officeDocument/2006/relationships/customXml" Target="../ink/ink750.xml"/><Relationship Id="rId54" Type="http://schemas.openxmlformats.org/officeDocument/2006/relationships/customXml" Target="../ink/ink757.xml"/><Relationship Id="rId62" Type="http://schemas.openxmlformats.org/officeDocument/2006/relationships/customXml" Target="../ink/ink761.xml"/><Relationship Id="rId70" Type="http://schemas.openxmlformats.org/officeDocument/2006/relationships/customXml" Target="../ink/ink765.xml"/><Relationship Id="rId75" Type="http://schemas.openxmlformats.org/officeDocument/2006/relationships/image" Target="../media/image35.png"/><Relationship Id="rId83" Type="http://schemas.openxmlformats.org/officeDocument/2006/relationships/customXml" Target="../ink/ink77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15" Type="http://schemas.openxmlformats.org/officeDocument/2006/relationships/customXml" Target="../ink/ink737.xml"/><Relationship Id="rId23" Type="http://schemas.openxmlformats.org/officeDocument/2006/relationships/customXml" Target="../ink/ink741.xml"/><Relationship Id="rId28" Type="http://schemas.openxmlformats.org/officeDocument/2006/relationships/image" Target="../media/image14.png"/><Relationship Id="rId36" Type="http://schemas.openxmlformats.org/officeDocument/2006/relationships/image" Target="../media/image18.png"/><Relationship Id="rId49" Type="http://schemas.openxmlformats.org/officeDocument/2006/relationships/customXml" Target="../ink/ink754.xml"/><Relationship Id="rId57" Type="http://schemas.openxmlformats.org/officeDocument/2006/relationships/image" Target="../media/image26.png"/><Relationship Id="rId10" Type="http://schemas.openxmlformats.org/officeDocument/2006/relationships/image" Target="../media/image3.png"/><Relationship Id="rId31" Type="http://schemas.openxmlformats.org/officeDocument/2006/relationships/customXml" Target="../ink/ink745.xml"/><Relationship Id="rId44" Type="http://schemas.openxmlformats.org/officeDocument/2006/relationships/image" Target="../media/image12.png"/><Relationship Id="rId52" Type="http://schemas.openxmlformats.org/officeDocument/2006/relationships/customXml" Target="../ink/ink756.xml"/><Relationship Id="rId60" Type="http://schemas.openxmlformats.org/officeDocument/2006/relationships/customXml" Target="../ink/ink760.xml"/><Relationship Id="rId65" Type="http://schemas.openxmlformats.org/officeDocument/2006/relationships/image" Target="../media/image30.png"/><Relationship Id="rId73" Type="http://schemas.openxmlformats.org/officeDocument/2006/relationships/image" Target="../media/image34.png"/><Relationship Id="rId78" Type="http://schemas.openxmlformats.org/officeDocument/2006/relationships/customXml" Target="../ink/ink769.xml"/><Relationship Id="rId81" Type="http://schemas.openxmlformats.org/officeDocument/2006/relationships/customXml" Target="../ink/ink771.xml"/><Relationship Id="rId4" Type="http://schemas.openxmlformats.org/officeDocument/2006/relationships/customXml" Target="../ink/ink732.xml"/><Relationship Id="rId9" Type="http://schemas.openxmlformats.org/officeDocument/2006/relationships/customXml" Target="../ink/ink734.xml"/><Relationship Id="rId13" Type="http://schemas.openxmlformats.org/officeDocument/2006/relationships/customXml" Target="../ink/ink736.xml"/><Relationship Id="rId18" Type="http://schemas.openxmlformats.org/officeDocument/2006/relationships/image" Target="../media/image7.png"/><Relationship Id="rId39" Type="http://schemas.openxmlformats.org/officeDocument/2006/relationships/customXml" Target="../ink/ink749.xml"/><Relationship Id="rId34" Type="http://schemas.openxmlformats.org/officeDocument/2006/relationships/image" Target="../media/image17.png"/><Relationship Id="rId50" Type="http://schemas.openxmlformats.org/officeDocument/2006/relationships/customXml" Target="../ink/ink755.xml"/><Relationship Id="rId55" Type="http://schemas.openxmlformats.org/officeDocument/2006/relationships/image" Target="../media/image25.png"/><Relationship Id="rId76" Type="http://schemas.openxmlformats.org/officeDocument/2006/relationships/customXml" Target="../ink/ink768.xml"/><Relationship Id="rId7" Type="http://schemas.openxmlformats.org/officeDocument/2006/relationships/customXml" Target="../ink/ink733.xml"/><Relationship Id="rId71" Type="http://schemas.openxmlformats.org/officeDocument/2006/relationships/image" Target="../media/image33.png"/><Relationship Id="rId2" Type="http://schemas.openxmlformats.org/officeDocument/2006/relationships/notesSlide" Target="../notesSlides/notesSlide17.xml"/><Relationship Id="rId29" Type="http://schemas.openxmlformats.org/officeDocument/2006/relationships/customXml" Target="../ink/ink744.xml"/><Relationship Id="rId24" Type="http://schemas.openxmlformats.org/officeDocument/2006/relationships/image" Target="../media/image10.png"/><Relationship Id="rId40" Type="http://schemas.openxmlformats.org/officeDocument/2006/relationships/image" Target="../media/image20.png"/><Relationship Id="rId45" Type="http://schemas.openxmlformats.org/officeDocument/2006/relationships/customXml" Target="../ink/ink752.xml"/><Relationship Id="rId66" Type="http://schemas.openxmlformats.org/officeDocument/2006/relationships/customXml" Target="../ink/ink763.xml"/><Relationship Id="rId61" Type="http://schemas.openxmlformats.org/officeDocument/2006/relationships/image" Target="../media/image28.png"/><Relationship Id="rId82" Type="http://schemas.openxmlformats.org/officeDocument/2006/relationships/customXml" Target="../ink/ink772.xml"/></Relationships>
</file>

<file path=ppt/slides/_rels/slide19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3.png"/><Relationship Id="rId21" Type="http://schemas.openxmlformats.org/officeDocument/2006/relationships/customXml" Target="../ink/ink783.xml"/><Relationship Id="rId42" Type="http://schemas.openxmlformats.org/officeDocument/2006/relationships/image" Target="../media/image11.png"/><Relationship Id="rId47" Type="http://schemas.openxmlformats.org/officeDocument/2006/relationships/customXml" Target="../ink/ink796.xml"/><Relationship Id="rId63" Type="http://schemas.openxmlformats.org/officeDocument/2006/relationships/image" Target="../media/image29.png"/><Relationship Id="rId68" Type="http://schemas.openxmlformats.org/officeDocument/2006/relationships/customXml" Target="../ink/ink807.xml"/><Relationship Id="rId84" Type="http://schemas.openxmlformats.org/officeDocument/2006/relationships/customXml" Target="../ink/ink817.xml"/><Relationship Id="rId16" Type="http://schemas.openxmlformats.org/officeDocument/2006/relationships/image" Target="../media/image6.png"/><Relationship Id="rId11" Type="http://schemas.openxmlformats.org/officeDocument/2006/relationships/customXml" Target="../ink/ink778.xml"/><Relationship Id="rId32" Type="http://schemas.openxmlformats.org/officeDocument/2006/relationships/image" Target="../media/image16.png"/><Relationship Id="rId37" Type="http://schemas.openxmlformats.org/officeDocument/2006/relationships/customXml" Target="../ink/ink791.xml"/><Relationship Id="rId53" Type="http://schemas.openxmlformats.org/officeDocument/2006/relationships/image" Target="../media/image24.png"/><Relationship Id="rId58" Type="http://schemas.openxmlformats.org/officeDocument/2006/relationships/customXml" Target="../ink/ink802.xml"/><Relationship Id="rId74" Type="http://schemas.openxmlformats.org/officeDocument/2006/relationships/customXml" Target="../ink/ink810.xml"/><Relationship Id="rId79" Type="http://schemas.openxmlformats.org/officeDocument/2006/relationships/image" Target="../media/image37.png"/><Relationship Id="rId5" Type="http://schemas.openxmlformats.org/officeDocument/2006/relationships/image" Target="../media/image1.png"/><Relationship Id="rId19" Type="http://schemas.openxmlformats.org/officeDocument/2006/relationships/customXml" Target="../ink/ink782.xml"/><Relationship Id="rId14" Type="http://schemas.openxmlformats.org/officeDocument/2006/relationships/image" Target="../media/image5.png"/><Relationship Id="rId22" Type="http://schemas.openxmlformats.org/officeDocument/2006/relationships/image" Target="../media/image9.png"/><Relationship Id="rId27" Type="http://schemas.openxmlformats.org/officeDocument/2006/relationships/customXml" Target="../ink/ink786.xml"/><Relationship Id="rId30" Type="http://schemas.openxmlformats.org/officeDocument/2006/relationships/image" Target="../media/image15.png"/><Relationship Id="rId35" Type="http://schemas.openxmlformats.org/officeDocument/2006/relationships/customXml" Target="../ink/ink790.xml"/><Relationship Id="rId43" Type="http://schemas.openxmlformats.org/officeDocument/2006/relationships/customXml" Target="../ink/ink794.xml"/><Relationship Id="rId48" Type="http://schemas.openxmlformats.org/officeDocument/2006/relationships/image" Target="../media/image22.png"/><Relationship Id="rId56" Type="http://schemas.openxmlformats.org/officeDocument/2006/relationships/customXml" Target="../ink/ink801.xml"/><Relationship Id="rId64" Type="http://schemas.openxmlformats.org/officeDocument/2006/relationships/customXml" Target="../ink/ink805.xml"/><Relationship Id="rId69" Type="http://schemas.openxmlformats.org/officeDocument/2006/relationships/image" Target="../media/image32.png"/><Relationship Id="rId77" Type="http://schemas.openxmlformats.org/officeDocument/2006/relationships/image" Target="../media/image36.png"/><Relationship Id="rId8" Type="http://schemas.openxmlformats.org/officeDocument/2006/relationships/image" Target="../media/image210.png"/><Relationship Id="rId51" Type="http://schemas.openxmlformats.org/officeDocument/2006/relationships/image" Target="../media/image23.png"/><Relationship Id="rId72" Type="http://schemas.openxmlformats.org/officeDocument/2006/relationships/customXml" Target="../ink/ink809.xml"/><Relationship Id="rId80" Type="http://schemas.openxmlformats.org/officeDocument/2006/relationships/customXml" Target="../ink/ink813.xml"/><Relationship Id="rId85" Type="http://schemas.openxmlformats.org/officeDocument/2006/relationships/image" Target="../media/image39.png"/><Relationship Id="rId3" Type="http://schemas.openxmlformats.org/officeDocument/2006/relationships/image" Target="../media/image38.png"/><Relationship Id="rId12" Type="http://schemas.openxmlformats.org/officeDocument/2006/relationships/image" Target="../media/image4.png"/><Relationship Id="rId17" Type="http://schemas.openxmlformats.org/officeDocument/2006/relationships/customXml" Target="../ink/ink781.xml"/><Relationship Id="rId25" Type="http://schemas.openxmlformats.org/officeDocument/2006/relationships/customXml" Target="../ink/ink785.xml"/><Relationship Id="rId33" Type="http://schemas.openxmlformats.org/officeDocument/2006/relationships/customXml" Target="../ink/ink789.xml"/><Relationship Id="rId38" Type="http://schemas.openxmlformats.org/officeDocument/2006/relationships/image" Target="../media/image19.png"/><Relationship Id="rId46" Type="http://schemas.openxmlformats.org/officeDocument/2006/relationships/image" Target="../media/image21.png"/><Relationship Id="rId59" Type="http://schemas.openxmlformats.org/officeDocument/2006/relationships/image" Target="../media/image27.png"/><Relationship Id="rId67" Type="http://schemas.openxmlformats.org/officeDocument/2006/relationships/image" Target="../media/image31.png"/><Relationship Id="rId20" Type="http://schemas.openxmlformats.org/officeDocument/2006/relationships/image" Target="../media/image8.png"/><Relationship Id="rId41" Type="http://schemas.openxmlformats.org/officeDocument/2006/relationships/customXml" Target="../ink/ink793.xml"/><Relationship Id="rId54" Type="http://schemas.openxmlformats.org/officeDocument/2006/relationships/customXml" Target="../ink/ink800.xml"/><Relationship Id="rId62" Type="http://schemas.openxmlformats.org/officeDocument/2006/relationships/customXml" Target="../ink/ink804.xml"/><Relationship Id="rId70" Type="http://schemas.openxmlformats.org/officeDocument/2006/relationships/customXml" Target="../ink/ink808.xml"/><Relationship Id="rId75" Type="http://schemas.openxmlformats.org/officeDocument/2006/relationships/image" Target="../media/image35.png"/><Relationship Id="rId83" Type="http://schemas.openxmlformats.org/officeDocument/2006/relationships/customXml" Target="../ink/ink8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15" Type="http://schemas.openxmlformats.org/officeDocument/2006/relationships/customXml" Target="../ink/ink780.xml"/><Relationship Id="rId23" Type="http://schemas.openxmlformats.org/officeDocument/2006/relationships/customXml" Target="../ink/ink784.xml"/><Relationship Id="rId28" Type="http://schemas.openxmlformats.org/officeDocument/2006/relationships/image" Target="../media/image14.png"/><Relationship Id="rId36" Type="http://schemas.openxmlformats.org/officeDocument/2006/relationships/image" Target="../media/image18.png"/><Relationship Id="rId49" Type="http://schemas.openxmlformats.org/officeDocument/2006/relationships/customXml" Target="../ink/ink797.xml"/><Relationship Id="rId57" Type="http://schemas.openxmlformats.org/officeDocument/2006/relationships/image" Target="../media/image26.png"/><Relationship Id="rId10" Type="http://schemas.openxmlformats.org/officeDocument/2006/relationships/image" Target="../media/image3.png"/><Relationship Id="rId31" Type="http://schemas.openxmlformats.org/officeDocument/2006/relationships/customXml" Target="../ink/ink788.xml"/><Relationship Id="rId44" Type="http://schemas.openxmlformats.org/officeDocument/2006/relationships/image" Target="../media/image12.png"/><Relationship Id="rId52" Type="http://schemas.openxmlformats.org/officeDocument/2006/relationships/customXml" Target="../ink/ink799.xml"/><Relationship Id="rId60" Type="http://schemas.openxmlformats.org/officeDocument/2006/relationships/customXml" Target="../ink/ink803.xml"/><Relationship Id="rId65" Type="http://schemas.openxmlformats.org/officeDocument/2006/relationships/image" Target="../media/image30.png"/><Relationship Id="rId73" Type="http://schemas.openxmlformats.org/officeDocument/2006/relationships/image" Target="../media/image34.png"/><Relationship Id="rId78" Type="http://schemas.openxmlformats.org/officeDocument/2006/relationships/customXml" Target="../ink/ink812.xml"/><Relationship Id="rId81" Type="http://schemas.openxmlformats.org/officeDocument/2006/relationships/customXml" Target="../ink/ink814.xml"/><Relationship Id="rId4" Type="http://schemas.openxmlformats.org/officeDocument/2006/relationships/customXml" Target="../ink/ink775.xml"/><Relationship Id="rId9" Type="http://schemas.openxmlformats.org/officeDocument/2006/relationships/customXml" Target="../ink/ink777.xml"/><Relationship Id="rId13" Type="http://schemas.openxmlformats.org/officeDocument/2006/relationships/customXml" Target="../ink/ink779.xml"/><Relationship Id="rId18" Type="http://schemas.openxmlformats.org/officeDocument/2006/relationships/image" Target="../media/image7.png"/><Relationship Id="rId39" Type="http://schemas.openxmlformats.org/officeDocument/2006/relationships/customXml" Target="../ink/ink792.xml"/><Relationship Id="rId34" Type="http://schemas.openxmlformats.org/officeDocument/2006/relationships/image" Target="../media/image17.png"/><Relationship Id="rId50" Type="http://schemas.openxmlformats.org/officeDocument/2006/relationships/customXml" Target="../ink/ink798.xml"/><Relationship Id="rId55" Type="http://schemas.openxmlformats.org/officeDocument/2006/relationships/image" Target="../media/image25.png"/><Relationship Id="rId76" Type="http://schemas.openxmlformats.org/officeDocument/2006/relationships/customXml" Target="../ink/ink811.xml"/><Relationship Id="rId7" Type="http://schemas.openxmlformats.org/officeDocument/2006/relationships/customXml" Target="../ink/ink776.xml"/><Relationship Id="rId71" Type="http://schemas.openxmlformats.org/officeDocument/2006/relationships/image" Target="../media/image33.png"/><Relationship Id="rId2" Type="http://schemas.openxmlformats.org/officeDocument/2006/relationships/notesSlide" Target="../notesSlides/notesSlide18.xml"/><Relationship Id="rId29" Type="http://schemas.openxmlformats.org/officeDocument/2006/relationships/customXml" Target="../ink/ink787.xml"/><Relationship Id="rId24" Type="http://schemas.openxmlformats.org/officeDocument/2006/relationships/image" Target="../media/image10.png"/><Relationship Id="rId40" Type="http://schemas.openxmlformats.org/officeDocument/2006/relationships/image" Target="../media/image20.png"/><Relationship Id="rId45" Type="http://schemas.openxmlformats.org/officeDocument/2006/relationships/customXml" Target="../ink/ink795.xml"/><Relationship Id="rId66" Type="http://schemas.openxmlformats.org/officeDocument/2006/relationships/customXml" Target="../ink/ink806.xml"/><Relationship Id="rId61" Type="http://schemas.openxmlformats.org/officeDocument/2006/relationships/image" Target="../media/image28.png"/><Relationship Id="rId82" Type="http://schemas.openxmlformats.org/officeDocument/2006/relationships/customXml" Target="../ink/ink815.xml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3.png"/><Relationship Id="rId21" Type="http://schemas.openxmlformats.org/officeDocument/2006/relationships/customXml" Target="../ink/ink52.xml"/><Relationship Id="rId42" Type="http://schemas.openxmlformats.org/officeDocument/2006/relationships/image" Target="../media/image11.png"/><Relationship Id="rId47" Type="http://schemas.openxmlformats.org/officeDocument/2006/relationships/customXml" Target="../ink/ink65.xml"/><Relationship Id="rId63" Type="http://schemas.openxmlformats.org/officeDocument/2006/relationships/image" Target="../media/image29.png"/><Relationship Id="rId68" Type="http://schemas.openxmlformats.org/officeDocument/2006/relationships/customXml" Target="../ink/ink76.xml"/><Relationship Id="rId84" Type="http://schemas.openxmlformats.org/officeDocument/2006/relationships/customXml" Target="../ink/ink86.xml"/><Relationship Id="rId16" Type="http://schemas.openxmlformats.org/officeDocument/2006/relationships/image" Target="../media/image6.png"/><Relationship Id="rId11" Type="http://schemas.openxmlformats.org/officeDocument/2006/relationships/customXml" Target="../ink/ink47.xml"/><Relationship Id="rId32" Type="http://schemas.openxmlformats.org/officeDocument/2006/relationships/image" Target="../media/image16.png"/><Relationship Id="rId37" Type="http://schemas.openxmlformats.org/officeDocument/2006/relationships/customXml" Target="../ink/ink60.xml"/><Relationship Id="rId53" Type="http://schemas.openxmlformats.org/officeDocument/2006/relationships/image" Target="../media/image24.png"/><Relationship Id="rId58" Type="http://schemas.openxmlformats.org/officeDocument/2006/relationships/customXml" Target="../ink/ink71.xml"/><Relationship Id="rId74" Type="http://schemas.openxmlformats.org/officeDocument/2006/relationships/customXml" Target="../ink/ink79.xml"/><Relationship Id="rId79" Type="http://schemas.openxmlformats.org/officeDocument/2006/relationships/image" Target="../media/image37.png"/><Relationship Id="rId5" Type="http://schemas.openxmlformats.org/officeDocument/2006/relationships/image" Target="../media/image1.png"/><Relationship Id="rId19" Type="http://schemas.openxmlformats.org/officeDocument/2006/relationships/customXml" Target="../ink/ink51.xml"/><Relationship Id="rId14" Type="http://schemas.openxmlformats.org/officeDocument/2006/relationships/image" Target="../media/image5.png"/><Relationship Id="rId22" Type="http://schemas.openxmlformats.org/officeDocument/2006/relationships/image" Target="../media/image9.png"/><Relationship Id="rId27" Type="http://schemas.openxmlformats.org/officeDocument/2006/relationships/customXml" Target="../ink/ink55.xml"/><Relationship Id="rId30" Type="http://schemas.openxmlformats.org/officeDocument/2006/relationships/image" Target="../media/image15.png"/><Relationship Id="rId35" Type="http://schemas.openxmlformats.org/officeDocument/2006/relationships/customXml" Target="../ink/ink59.xml"/><Relationship Id="rId43" Type="http://schemas.openxmlformats.org/officeDocument/2006/relationships/customXml" Target="../ink/ink63.xml"/><Relationship Id="rId48" Type="http://schemas.openxmlformats.org/officeDocument/2006/relationships/image" Target="../media/image22.png"/><Relationship Id="rId56" Type="http://schemas.openxmlformats.org/officeDocument/2006/relationships/customXml" Target="../ink/ink70.xml"/><Relationship Id="rId64" Type="http://schemas.openxmlformats.org/officeDocument/2006/relationships/customXml" Target="../ink/ink74.xml"/><Relationship Id="rId69" Type="http://schemas.openxmlformats.org/officeDocument/2006/relationships/image" Target="../media/image32.png"/><Relationship Id="rId77" Type="http://schemas.openxmlformats.org/officeDocument/2006/relationships/image" Target="../media/image36.png"/><Relationship Id="rId8" Type="http://schemas.openxmlformats.org/officeDocument/2006/relationships/image" Target="../media/image210.png"/><Relationship Id="rId51" Type="http://schemas.openxmlformats.org/officeDocument/2006/relationships/image" Target="../media/image23.png"/><Relationship Id="rId72" Type="http://schemas.openxmlformats.org/officeDocument/2006/relationships/customXml" Target="../ink/ink78.xml"/><Relationship Id="rId80" Type="http://schemas.openxmlformats.org/officeDocument/2006/relationships/customXml" Target="../ink/ink82.xml"/><Relationship Id="rId85" Type="http://schemas.openxmlformats.org/officeDocument/2006/relationships/image" Target="../media/image39.png"/><Relationship Id="rId3" Type="http://schemas.openxmlformats.org/officeDocument/2006/relationships/image" Target="../media/image38.png"/><Relationship Id="rId12" Type="http://schemas.openxmlformats.org/officeDocument/2006/relationships/image" Target="../media/image4.png"/><Relationship Id="rId17" Type="http://schemas.openxmlformats.org/officeDocument/2006/relationships/customXml" Target="../ink/ink50.xml"/><Relationship Id="rId25" Type="http://schemas.openxmlformats.org/officeDocument/2006/relationships/customXml" Target="../ink/ink54.xml"/><Relationship Id="rId33" Type="http://schemas.openxmlformats.org/officeDocument/2006/relationships/customXml" Target="../ink/ink58.xml"/><Relationship Id="rId38" Type="http://schemas.openxmlformats.org/officeDocument/2006/relationships/image" Target="../media/image19.png"/><Relationship Id="rId46" Type="http://schemas.openxmlformats.org/officeDocument/2006/relationships/image" Target="../media/image21.png"/><Relationship Id="rId59" Type="http://schemas.openxmlformats.org/officeDocument/2006/relationships/image" Target="../media/image27.png"/><Relationship Id="rId67" Type="http://schemas.openxmlformats.org/officeDocument/2006/relationships/image" Target="../media/image31.png"/><Relationship Id="rId20" Type="http://schemas.openxmlformats.org/officeDocument/2006/relationships/image" Target="../media/image8.png"/><Relationship Id="rId41" Type="http://schemas.openxmlformats.org/officeDocument/2006/relationships/customXml" Target="../ink/ink62.xml"/><Relationship Id="rId54" Type="http://schemas.openxmlformats.org/officeDocument/2006/relationships/customXml" Target="../ink/ink69.xml"/><Relationship Id="rId62" Type="http://schemas.openxmlformats.org/officeDocument/2006/relationships/customXml" Target="../ink/ink73.xml"/><Relationship Id="rId70" Type="http://schemas.openxmlformats.org/officeDocument/2006/relationships/customXml" Target="../ink/ink77.xml"/><Relationship Id="rId75" Type="http://schemas.openxmlformats.org/officeDocument/2006/relationships/image" Target="../media/image35.png"/><Relationship Id="rId83" Type="http://schemas.openxmlformats.org/officeDocument/2006/relationships/customXml" Target="../ink/ink8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15" Type="http://schemas.openxmlformats.org/officeDocument/2006/relationships/customXml" Target="../ink/ink49.xml"/><Relationship Id="rId23" Type="http://schemas.openxmlformats.org/officeDocument/2006/relationships/customXml" Target="../ink/ink53.xml"/><Relationship Id="rId28" Type="http://schemas.openxmlformats.org/officeDocument/2006/relationships/image" Target="../media/image14.png"/><Relationship Id="rId36" Type="http://schemas.openxmlformats.org/officeDocument/2006/relationships/image" Target="../media/image18.png"/><Relationship Id="rId49" Type="http://schemas.openxmlformats.org/officeDocument/2006/relationships/customXml" Target="../ink/ink66.xml"/><Relationship Id="rId57" Type="http://schemas.openxmlformats.org/officeDocument/2006/relationships/image" Target="../media/image26.png"/><Relationship Id="rId10" Type="http://schemas.openxmlformats.org/officeDocument/2006/relationships/image" Target="../media/image3.png"/><Relationship Id="rId31" Type="http://schemas.openxmlformats.org/officeDocument/2006/relationships/customXml" Target="../ink/ink57.xml"/><Relationship Id="rId44" Type="http://schemas.openxmlformats.org/officeDocument/2006/relationships/image" Target="../media/image12.png"/><Relationship Id="rId52" Type="http://schemas.openxmlformats.org/officeDocument/2006/relationships/customXml" Target="../ink/ink68.xml"/><Relationship Id="rId60" Type="http://schemas.openxmlformats.org/officeDocument/2006/relationships/customXml" Target="../ink/ink72.xml"/><Relationship Id="rId65" Type="http://schemas.openxmlformats.org/officeDocument/2006/relationships/image" Target="../media/image30.png"/><Relationship Id="rId73" Type="http://schemas.openxmlformats.org/officeDocument/2006/relationships/image" Target="../media/image34.png"/><Relationship Id="rId78" Type="http://schemas.openxmlformats.org/officeDocument/2006/relationships/customXml" Target="../ink/ink81.xml"/><Relationship Id="rId81" Type="http://schemas.openxmlformats.org/officeDocument/2006/relationships/customXml" Target="../ink/ink83.xml"/><Relationship Id="rId4" Type="http://schemas.openxmlformats.org/officeDocument/2006/relationships/customXml" Target="../ink/ink44.xml"/><Relationship Id="rId9" Type="http://schemas.openxmlformats.org/officeDocument/2006/relationships/customXml" Target="../ink/ink46.xml"/><Relationship Id="rId13" Type="http://schemas.openxmlformats.org/officeDocument/2006/relationships/customXml" Target="../ink/ink48.xml"/><Relationship Id="rId18" Type="http://schemas.openxmlformats.org/officeDocument/2006/relationships/image" Target="../media/image7.png"/><Relationship Id="rId39" Type="http://schemas.openxmlformats.org/officeDocument/2006/relationships/customXml" Target="../ink/ink61.xml"/><Relationship Id="rId34" Type="http://schemas.openxmlformats.org/officeDocument/2006/relationships/image" Target="../media/image17.png"/><Relationship Id="rId50" Type="http://schemas.openxmlformats.org/officeDocument/2006/relationships/customXml" Target="../ink/ink67.xml"/><Relationship Id="rId55" Type="http://schemas.openxmlformats.org/officeDocument/2006/relationships/image" Target="../media/image25.png"/><Relationship Id="rId76" Type="http://schemas.openxmlformats.org/officeDocument/2006/relationships/customXml" Target="../ink/ink80.xml"/><Relationship Id="rId7" Type="http://schemas.openxmlformats.org/officeDocument/2006/relationships/customXml" Target="../ink/ink45.xml"/><Relationship Id="rId71" Type="http://schemas.openxmlformats.org/officeDocument/2006/relationships/image" Target="../media/image33.png"/><Relationship Id="rId2" Type="http://schemas.openxmlformats.org/officeDocument/2006/relationships/notesSlide" Target="../notesSlides/notesSlide2.xml"/><Relationship Id="rId29" Type="http://schemas.openxmlformats.org/officeDocument/2006/relationships/customXml" Target="../ink/ink56.xml"/><Relationship Id="rId24" Type="http://schemas.openxmlformats.org/officeDocument/2006/relationships/image" Target="../media/image10.png"/><Relationship Id="rId40" Type="http://schemas.openxmlformats.org/officeDocument/2006/relationships/image" Target="../media/image20.png"/><Relationship Id="rId45" Type="http://schemas.openxmlformats.org/officeDocument/2006/relationships/customXml" Target="../ink/ink64.xml"/><Relationship Id="rId66" Type="http://schemas.openxmlformats.org/officeDocument/2006/relationships/customXml" Target="../ink/ink75.xml"/><Relationship Id="rId61" Type="http://schemas.openxmlformats.org/officeDocument/2006/relationships/image" Target="../media/image28.png"/><Relationship Id="rId82" Type="http://schemas.openxmlformats.org/officeDocument/2006/relationships/customXml" Target="../ink/ink84.xml"/></Relationships>
</file>

<file path=ppt/slides/_rels/slide20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3.png"/><Relationship Id="rId21" Type="http://schemas.openxmlformats.org/officeDocument/2006/relationships/customXml" Target="../ink/ink826.xml"/><Relationship Id="rId42" Type="http://schemas.openxmlformats.org/officeDocument/2006/relationships/image" Target="../media/image11.png"/><Relationship Id="rId47" Type="http://schemas.openxmlformats.org/officeDocument/2006/relationships/customXml" Target="../ink/ink839.xml"/><Relationship Id="rId63" Type="http://schemas.openxmlformats.org/officeDocument/2006/relationships/image" Target="../media/image29.png"/><Relationship Id="rId68" Type="http://schemas.openxmlformats.org/officeDocument/2006/relationships/customXml" Target="../ink/ink850.xml"/><Relationship Id="rId84" Type="http://schemas.openxmlformats.org/officeDocument/2006/relationships/customXml" Target="../ink/ink860.xml"/><Relationship Id="rId16" Type="http://schemas.openxmlformats.org/officeDocument/2006/relationships/image" Target="../media/image6.png"/><Relationship Id="rId11" Type="http://schemas.openxmlformats.org/officeDocument/2006/relationships/customXml" Target="../ink/ink821.xml"/><Relationship Id="rId32" Type="http://schemas.openxmlformats.org/officeDocument/2006/relationships/image" Target="../media/image16.png"/><Relationship Id="rId37" Type="http://schemas.openxmlformats.org/officeDocument/2006/relationships/customXml" Target="../ink/ink834.xml"/><Relationship Id="rId53" Type="http://schemas.openxmlformats.org/officeDocument/2006/relationships/image" Target="../media/image24.png"/><Relationship Id="rId58" Type="http://schemas.openxmlformats.org/officeDocument/2006/relationships/customXml" Target="../ink/ink845.xml"/><Relationship Id="rId74" Type="http://schemas.openxmlformats.org/officeDocument/2006/relationships/customXml" Target="../ink/ink853.xml"/><Relationship Id="rId79" Type="http://schemas.openxmlformats.org/officeDocument/2006/relationships/image" Target="../media/image37.png"/><Relationship Id="rId5" Type="http://schemas.openxmlformats.org/officeDocument/2006/relationships/image" Target="../media/image1.png"/><Relationship Id="rId19" Type="http://schemas.openxmlformats.org/officeDocument/2006/relationships/customXml" Target="../ink/ink825.xml"/><Relationship Id="rId14" Type="http://schemas.openxmlformats.org/officeDocument/2006/relationships/image" Target="../media/image5.png"/><Relationship Id="rId22" Type="http://schemas.openxmlformats.org/officeDocument/2006/relationships/image" Target="../media/image9.png"/><Relationship Id="rId27" Type="http://schemas.openxmlformats.org/officeDocument/2006/relationships/customXml" Target="../ink/ink829.xml"/><Relationship Id="rId30" Type="http://schemas.openxmlformats.org/officeDocument/2006/relationships/image" Target="../media/image15.png"/><Relationship Id="rId35" Type="http://schemas.openxmlformats.org/officeDocument/2006/relationships/customXml" Target="../ink/ink833.xml"/><Relationship Id="rId43" Type="http://schemas.openxmlformats.org/officeDocument/2006/relationships/customXml" Target="../ink/ink837.xml"/><Relationship Id="rId48" Type="http://schemas.openxmlformats.org/officeDocument/2006/relationships/image" Target="../media/image22.png"/><Relationship Id="rId56" Type="http://schemas.openxmlformats.org/officeDocument/2006/relationships/customXml" Target="../ink/ink844.xml"/><Relationship Id="rId64" Type="http://schemas.openxmlformats.org/officeDocument/2006/relationships/customXml" Target="../ink/ink848.xml"/><Relationship Id="rId69" Type="http://schemas.openxmlformats.org/officeDocument/2006/relationships/image" Target="../media/image32.png"/><Relationship Id="rId77" Type="http://schemas.openxmlformats.org/officeDocument/2006/relationships/image" Target="../media/image36.png"/><Relationship Id="rId8" Type="http://schemas.openxmlformats.org/officeDocument/2006/relationships/image" Target="../media/image210.png"/><Relationship Id="rId51" Type="http://schemas.openxmlformats.org/officeDocument/2006/relationships/image" Target="../media/image23.png"/><Relationship Id="rId72" Type="http://schemas.openxmlformats.org/officeDocument/2006/relationships/customXml" Target="../ink/ink852.xml"/><Relationship Id="rId80" Type="http://schemas.openxmlformats.org/officeDocument/2006/relationships/customXml" Target="../ink/ink856.xml"/><Relationship Id="rId85" Type="http://schemas.openxmlformats.org/officeDocument/2006/relationships/image" Target="../media/image39.png"/><Relationship Id="rId3" Type="http://schemas.openxmlformats.org/officeDocument/2006/relationships/image" Target="../media/image38.png"/><Relationship Id="rId12" Type="http://schemas.openxmlformats.org/officeDocument/2006/relationships/image" Target="../media/image4.png"/><Relationship Id="rId17" Type="http://schemas.openxmlformats.org/officeDocument/2006/relationships/customXml" Target="../ink/ink824.xml"/><Relationship Id="rId25" Type="http://schemas.openxmlformats.org/officeDocument/2006/relationships/customXml" Target="../ink/ink828.xml"/><Relationship Id="rId33" Type="http://schemas.openxmlformats.org/officeDocument/2006/relationships/customXml" Target="../ink/ink832.xml"/><Relationship Id="rId38" Type="http://schemas.openxmlformats.org/officeDocument/2006/relationships/image" Target="../media/image19.png"/><Relationship Id="rId46" Type="http://schemas.openxmlformats.org/officeDocument/2006/relationships/image" Target="../media/image21.png"/><Relationship Id="rId59" Type="http://schemas.openxmlformats.org/officeDocument/2006/relationships/image" Target="../media/image27.png"/><Relationship Id="rId67" Type="http://schemas.openxmlformats.org/officeDocument/2006/relationships/image" Target="../media/image31.png"/><Relationship Id="rId20" Type="http://schemas.openxmlformats.org/officeDocument/2006/relationships/image" Target="../media/image8.png"/><Relationship Id="rId41" Type="http://schemas.openxmlformats.org/officeDocument/2006/relationships/customXml" Target="../ink/ink836.xml"/><Relationship Id="rId54" Type="http://schemas.openxmlformats.org/officeDocument/2006/relationships/customXml" Target="../ink/ink843.xml"/><Relationship Id="rId62" Type="http://schemas.openxmlformats.org/officeDocument/2006/relationships/customXml" Target="../ink/ink847.xml"/><Relationship Id="rId70" Type="http://schemas.openxmlformats.org/officeDocument/2006/relationships/customXml" Target="../ink/ink851.xml"/><Relationship Id="rId75" Type="http://schemas.openxmlformats.org/officeDocument/2006/relationships/image" Target="../media/image35.png"/><Relationship Id="rId83" Type="http://schemas.openxmlformats.org/officeDocument/2006/relationships/customXml" Target="../ink/ink85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15" Type="http://schemas.openxmlformats.org/officeDocument/2006/relationships/customXml" Target="../ink/ink823.xml"/><Relationship Id="rId23" Type="http://schemas.openxmlformats.org/officeDocument/2006/relationships/customXml" Target="../ink/ink827.xml"/><Relationship Id="rId28" Type="http://schemas.openxmlformats.org/officeDocument/2006/relationships/image" Target="../media/image14.png"/><Relationship Id="rId36" Type="http://schemas.openxmlformats.org/officeDocument/2006/relationships/image" Target="../media/image18.png"/><Relationship Id="rId49" Type="http://schemas.openxmlformats.org/officeDocument/2006/relationships/customXml" Target="../ink/ink840.xml"/><Relationship Id="rId57" Type="http://schemas.openxmlformats.org/officeDocument/2006/relationships/image" Target="../media/image26.png"/><Relationship Id="rId10" Type="http://schemas.openxmlformats.org/officeDocument/2006/relationships/image" Target="../media/image3.png"/><Relationship Id="rId31" Type="http://schemas.openxmlformats.org/officeDocument/2006/relationships/customXml" Target="../ink/ink831.xml"/><Relationship Id="rId44" Type="http://schemas.openxmlformats.org/officeDocument/2006/relationships/image" Target="../media/image12.png"/><Relationship Id="rId52" Type="http://schemas.openxmlformats.org/officeDocument/2006/relationships/customXml" Target="../ink/ink842.xml"/><Relationship Id="rId60" Type="http://schemas.openxmlformats.org/officeDocument/2006/relationships/customXml" Target="../ink/ink846.xml"/><Relationship Id="rId65" Type="http://schemas.openxmlformats.org/officeDocument/2006/relationships/image" Target="../media/image30.png"/><Relationship Id="rId73" Type="http://schemas.openxmlformats.org/officeDocument/2006/relationships/image" Target="../media/image34.png"/><Relationship Id="rId78" Type="http://schemas.openxmlformats.org/officeDocument/2006/relationships/customXml" Target="../ink/ink855.xml"/><Relationship Id="rId81" Type="http://schemas.openxmlformats.org/officeDocument/2006/relationships/customXml" Target="../ink/ink857.xml"/><Relationship Id="rId4" Type="http://schemas.openxmlformats.org/officeDocument/2006/relationships/customXml" Target="../ink/ink818.xml"/><Relationship Id="rId9" Type="http://schemas.openxmlformats.org/officeDocument/2006/relationships/customXml" Target="../ink/ink820.xml"/><Relationship Id="rId13" Type="http://schemas.openxmlformats.org/officeDocument/2006/relationships/customXml" Target="../ink/ink822.xml"/><Relationship Id="rId18" Type="http://schemas.openxmlformats.org/officeDocument/2006/relationships/image" Target="../media/image7.png"/><Relationship Id="rId39" Type="http://schemas.openxmlformats.org/officeDocument/2006/relationships/customXml" Target="../ink/ink835.xml"/><Relationship Id="rId34" Type="http://schemas.openxmlformats.org/officeDocument/2006/relationships/image" Target="../media/image17.png"/><Relationship Id="rId50" Type="http://schemas.openxmlformats.org/officeDocument/2006/relationships/customXml" Target="../ink/ink841.xml"/><Relationship Id="rId55" Type="http://schemas.openxmlformats.org/officeDocument/2006/relationships/image" Target="../media/image25.png"/><Relationship Id="rId76" Type="http://schemas.openxmlformats.org/officeDocument/2006/relationships/customXml" Target="../ink/ink854.xml"/><Relationship Id="rId7" Type="http://schemas.openxmlformats.org/officeDocument/2006/relationships/customXml" Target="../ink/ink819.xml"/><Relationship Id="rId71" Type="http://schemas.openxmlformats.org/officeDocument/2006/relationships/image" Target="../media/image33.png"/><Relationship Id="rId2" Type="http://schemas.openxmlformats.org/officeDocument/2006/relationships/notesSlide" Target="../notesSlides/notesSlide19.xml"/><Relationship Id="rId29" Type="http://schemas.openxmlformats.org/officeDocument/2006/relationships/customXml" Target="../ink/ink830.xml"/><Relationship Id="rId24" Type="http://schemas.openxmlformats.org/officeDocument/2006/relationships/image" Target="../media/image10.png"/><Relationship Id="rId40" Type="http://schemas.openxmlformats.org/officeDocument/2006/relationships/image" Target="../media/image20.png"/><Relationship Id="rId45" Type="http://schemas.openxmlformats.org/officeDocument/2006/relationships/customXml" Target="../ink/ink838.xml"/><Relationship Id="rId66" Type="http://schemas.openxmlformats.org/officeDocument/2006/relationships/customXml" Target="../ink/ink849.xml"/><Relationship Id="rId61" Type="http://schemas.openxmlformats.org/officeDocument/2006/relationships/image" Target="../media/image28.png"/><Relationship Id="rId82" Type="http://schemas.openxmlformats.org/officeDocument/2006/relationships/customXml" Target="../ink/ink858.xml"/></Relationships>
</file>

<file path=ppt/slides/_rels/slide21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3.png"/><Relationship Id="rId21" Type="http://schemas.openxmlformats.org/officeDocument/2006/relationships/customXml" Target="../ink/ink869.xml"/><Relationship Id="rId42" Type="http://schemas.openxmlformats.org/officeDocument/2006/relationships/image" Target="../media/image11.png"/><Relationship Id="rId47" Type="http://schemas.openxmlformats.org/officeDocument/2006/relationships/customXml" Target="../ink/ink882.xml"/><Relationship Id="rId63" Type="http://schemas.openxmlformats.org/officeDocument/2006/relationships/image" Target="../media/image29.png"/><Relationship Id="rId68" Type="http://schemas.openxmlformats.org/officeDocument/2006/relationships/customXml" Target="../ink/ink893.xml"/><Relationship Id="rId84" Type="http://schemas.openxmlformats.org/officeDocument/2006/relationships/customXml" Target="../ink/ink903.xml"/><Relationship Id="rId16" Type="http://schemas.openxmlformats.org/officeDocument/2006/relationships/image" Target="../media/image6.png"/><Relationship Id="rId11" Type="http://schemas.openxmlformats.org/officeDocument/2006/relationships/customXml" Target="../ink/ink864.xml"/><Relationship Id="rId32" Type="http://schemas.openxmlformats.org/officeDocument/2006/relationships/image" Target="../media/image16.png"/><Relationship Id="rId37" Type="http://schemas.openxmlformats.org/officeDocument/2006/relationships/customXml" Target="../ink/ink877.xml"/><Relationship Id="rId53" Type="http://schemas.openxmlformats.org/officeDocument/2006/relationships/image" Target="../media/image24.png"/><Relationship Id="rId58" Type="http://schemas.openxmlformats.org/officeDocument/2006/relationships/customXml" Target="../ink/ink888.xml"/><Relationship Id="rId74" Type="http://schemas.openxmlformats.org/officeDocument/2006/relationships/customXml" Target="../ink/ink896.xml"/><Relationship Id="rId79" Type="http://schemas.openxmlformats.org/officeDocument/2006/relationships/image" Target="../media/image37.png"/><Relationship Id="rId5" Type="http://schemas.openxmlformats.org/officeDocument/2006/relationships/image" Target="../media/image1.png"/><Relationship Id="rId19" Type="http://schemas.openxmlformats.org/officeDocument/2006/relationships/customXml" Target="../ink/ink868.xml"/><Relationship Id="rId14" Type="http://schemas.openxmlformats.org/officeDocument/2006/relationships/image" Target="../media/image5.png"/><Relationship Id="rId22" Type="http://schemas.openxmlformats.org/officeDocument/2006/relationships/image" Target="../media/image9.png"/><Relationship Id="rId27" Type="http://schemas.openxmlformats.org/officeDocument/2006/relationships/customXml" Target="../ink/ink872.xml"/><Relationship Id="rId30" Type="http://schemas.openxmlformats.org/officeDocument/2006/relationships/image" Target="../media/image15.png"/><Relationship Id="rId35" Type="http://schemas.openxmlformats.org/officeDocument/2006/relationships/customXml" Target="../ink/ink876.xml"/><Relationship Id="rId43" Type="http://schemas.openxmlformats.org/officeDocument/2006/relationships/customXml" Target="../ink/ink880.xml"/><Relationship Id="rId48" Type="http://schemas.openxmlformats.org/officeDocument/2006/relationships/image" Target="../media/image22.png"/><Relationship Id="rId56" Type="http://schemas.openxmlformats.org/officeDocument/2006/relationships/customXml" Target="../ink/ink887.xml"/><Relationship Id="rId64" Type="http://schemas.openxmlformats.org/officeDocument/2006/relationships/customXml" Target="../ink/ink891.xml"/><Relationship Id="rId69" Type="http://schemas.openxmlformats.org/officeDocument/2006/relationships/image" Target="../media/image32.png"/><Relationship Id="rId77" Type="http://schemas.openxmlformats.org/officeDocument/2006/relationships/image" Target="../media/image36.png"/><Relationship Id="rId8" Type="http://schemas.openxmlformats.org/officeDocument/2006/relationships/image" Target="../media/image210.png"/><Relationship Id="rId51" Type="http://schemas.openxmlformats.org/officeDocument/2006/relationships/image" Target="../media/image23.png"/><Relationship Id="rId72" Type="http://schemas.openxmlformats.org/officeDocument/2006/relationships/customXml" Target="../ink/ink895.xml"/><Relationship Id="rId80" Type="http://schemas.openxmlformats.org/officeDocument/2006/relationships/customXml" Target="../ink/ink899.xml"/><Relationship Id="rId85" Type="http://schemas.openxmlformats.org/officeDocument/2006/relationships/image" Target="../media/image39.png"/><Relationship Id="rId3" Type="http://schemas.openxmlformats.org/officeDocument/2006/relationships/image" Target="../media/image38.png"/><Relationship Id="rId12" Type="http://schemas.openxmlformats.org/officeDocument/2006/relationships/image" Target="../media/image4.png"/><Relationship Id="rId17" Type="http://schemas.openxmlformats.org/officeDocument/2006/relationships/customXml" Target="../ink/ink867.xml"/><Relationship Id="rId25" Type="http://schemas.openxmlformats.org/officeDocument/2006/relationships/customXml" Target="../ink/ink871.xml"/><Relationship Id="rId33" Type="http://schemas.openxmlformats.org/officeDocument/2006/relationships/customXml" Target="../ink/ink875.xml"/><Relationship Id="rId38" Type="http://schemas.openxmlformats.org/officeDocument/2006/relationships/image" Target="../media/image19.png"/><Relationship Id="rId46" Type="http://schemas.openxmlformats.org/officeDocument/2006/relationships/image" Target="../media/image21.png"/><Relationship Id="rId59" Type="http://schemas.openxmlformats.org/officeDocument/2006/relationships/image" Target="../media/image27.png"/><Relationship Id="rId67" Type="http://schemas.openxmlformats.org/officeDocument/2006/relationships/image" Target="../media/image31.png"/><Relationship Id="rId20" Type="http://schemas.openxmlformats.org/officeDocument/2006/relationships/image" Target="../media/image8.png"/><Relationship Id="rId41" Type="http://schemas.openxmlformats.org/officeDocument/2006/relationships/customXml" Target="../ink/ink879.xml"/><Relationship Id="rId54" Type="http://schemas.openxmlformats.org/officeDocument/2006/relationships/customXml" Target="../ink/ink886.xml"/><Relationship Id="rId62" Type="http://schemas.openxmlformats.org/officeDocument/2006/relationships/customXml" Target="../ink/ink890.xml"/><Relationship Id="rId70" Type="http://schemas.openxmlformats.org/officeDocument/2006/relationships/customXml" Target="../ink/ink894.xml"/><Relationship Id="rId75" Type="http://schemas.openxmlformats.org/officeDocument/2006/relationships/image" Target="../media/image35.png"/><Relationship Id="rId83" Type="http://schemas.openxmlformats.org/officeDocument/2006/relationships/customXml" Target="../ink/ink90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15" Type="http://schemas.openxmlformats.org/officeDocument/2006/relationships/customXml" Target="../ink/ink866.xml"/><Relationship Id="rId23" Type="http://schemas.openxmlformats.org/officeDocument/2006/relationships/customXml" Target="../ink/ink870.xml"/><Relationship Id="rId28" Type="http://schemas.openxmlformats.org/officeDocument/2006/relationships/image" Target="../media/image14.png"/><Relationship Id="rId36" Type="http://schemas.openxmlformats.org/officeDocument/2006/relationships/image" Target="../media/image18.png"/><Relationship Id="rId49" Type="http://schemas.openxmlformats.org/officeDocument/2006/relationships/customXml" Target="../ink/ink883.xml"/><Relationship Id="rId57" Type="http://schemas.openxmlformats.org/officeDocument/2006/relationships/image" Target="../media/image26.png"/><Relationship Id="rId10" Type="http://schemas.openxmlformats.org/officeDocument/2006/relationships/image" Target="../media/image3.png"/><Relationship Id="rId31" Type="http://schemas.openxmlformats.org/officeDocument/2006/relationships/customXml" Target="../ink/ink874.xml"/><Relationship Id="rId44" Type="http://schemas.openxmlformats.org/officeDocument/2006/relationships/image" Target="../media/image12.png"/><Relationship Id="rId52" Type="http://schemas.openxmlformats.org/officeDocument/2006/relationships/customXml" Target="../ink/ink885.xml"/><Relationship Id="rId60" Type="http://schemas.openxmlformats.org/officeDocument/2006/relationships/customXml" Target="../ink/ink889.xml"/><Relationship Id="rId65" Type="http://schemas.openxmlformats.org/officeDocument/2006/relationships/image" Target="../media/image30.png"/><Relationship Id="rId73" Type="http://schemas.openxmlformats.org/officeDocument/2006/relationships/image" Target="../media/image34.png"/><Relationship Id="rId78" Type="http://schemas.openxmlformats.org/officeDocument/2006/relationships/customXml" Target="../ink/ink898.xml"/><Relationship Id="rId81" Type="http://schemas.openxmlformats.org/officeDocument/2006/relationships/customXml" Target="../ink/ink900.xml"/><Relationship Id="rId4" Type="http://schemas.openxmlformats.org/officeDocument/2006/relationships/customXml" Target="../ink/ink861.xml"/><Relationship Id="rId9" Type="http://schemas.openxmlformats.org/officeDocument/2006/relationships/customXml" Target="../ink/ink863.xml"/><Relationship Id="rId13" Type="http://schemas.openxmlformats.org/officeDocument/2006/relationships/customXml" Target="../ink/ink865.xml"/><Relationship Id="rId18" Type="http://schemas.openxmlformats.org/officeDocument/2006/relationships/image" Target="../media/image7.png"/><Relationship Id="rId39" Type="http://schemas.openxmlformats.org/officeDocument/2006/relationships/customXml" Target="../ink/ink878.xml"/><Relationship Id="rId34" Type="http://schemas.openxmlformats.org/officeDocument/2006/relationships/image" Target="../media/image17.png"/><Relationship Id="rId50" Type="http://schemas.openxmlformats.org/officeDocument/2006/relationships/customXml" Target="../ink/ink884.xml"/><Relationship Id="rId55" Type="http://schemas.openxmlformats.org/officeDocument/2006/relationships/image" Target="../media/image25.png"/><Relationship Id="rId76" Type="http://schemas.openxmlformats.org/officeDocument/2006/relationships/customXml" Target="../ink/ink897.xml"/><Relationship Id="rId7" Type="http://schemas.openxmlformats.org/officeDocument/2006/relationships/customXml" Target="../ink/ink862.xml"/><Relationship Id="rId71" Type="http://schemas.openxmlformats.org/officeDocument/2006/relationships/image" Target="../media/image33.png"/><Relationship Id="rId2" Type="http://schemas.openxmlformats.org/officeDocument/2006/relationships/notesSlide" Target="../notesSlides/notesSlide20.xml"/><Relationship Id="rId29" Type="http://schemas.openxmlformats.org/officeDocument/2006/relationships/customXml" Target="../ink/ink873.xml"/><Relationship Id="rId24" Type="http://schemas.openxmlformats.org/officeDocument/2006/relationships/image" Target="../media/image10.png"/><Relationship Id="rId40" Type="http://schemas.openxmlformats.org/officeDocument/2006/relationships/image" Target="../media/image20.png"/><Relationship Id="rId45" Type="http://schemas.openxmlformats.org/officeDocument/2006/relationships/customXml" Target="../ink/ink881.xml"/><Relationship Id="rId66" Type="http://schemas.openxmlformats.org/officeDocument/2006/relationships/customXml" Target="../ink/ink892.xml"/><Relationship Id="rId61" Type="http://schemas.openxmlformats.org/officeDocument/2006/relationships/image" Target="../media/image28.png"/><Relationship Id="rId82" Type="http://schemas.openxmlformats.org/officeDocument/2006/relationships/customXml" Target="../ink/ink901.xml"/></Relationships>
</file>

<file path=ppt/slides/_rels/slide22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3.png"/><Relationship Id="rId21" Type="http://schemas.openxmlformats.org/officeDocument/2006/relationships/customXml" Target="../ink/ink912.xml"/><Relationship Id="rId42" Type="http://schemas.openxmlformats.org/officeDocument/2006/relationships/image" Target="../media/image11.png"/><Relationship Id="rId47" Type="http://schemas.openxmlformats.org/officeDocument/2006/relationships/customXml" Target="../ink/ink925.xml"/><Relationship Id="rId63" Type="http://schemas.openxmlformats.org/officeDocument/2006/relationships/image" Target="../media/image29.png"/><Relationship Id="rId68" Type="http://schemas.openxmlformats.org/officeDocument/2006/relationships/customXml" Target="../ink/ink936.xml"/><Relationship Id="rId84" Type="http://schemas.openxmlformats.org/officeDocument/2006/relationships/customXml" Target="../ink/ink946.xml"/><Relationship Id="rId16" Type="http://schemas.openxmlformats.org/officeDocument/2006/relationships/image" Target="../media/image6.png"/><Relationship Id="rId11" Type="http://schemas.openxmlformats.org/officeDocument/2006/relationships/customXml" Target="../ink/ink907.xml"/><Relationship Id="rId32" Type="http://schemas.openxmlformats.org/officeDocument/2006/relationships/image" Target="../media/image16.png"/><Relationship Id="rId37" Type="http://schemas.openxmlformats.org/officeDocument/2006/relationships/customXml" Target="../ink/ink920.xml"/><Relationship Id="rId53" Type="http://schemas.openxmlformats.org/officeDocument/2006/relationships/image" Target="../media/image24.png"/><Relationship Id="rId58" Type="http://schemas.openxmlformats.org/officeDocument/2006/relationships/customXml" Target="../ink/ink931.xml"/><Relationship Id="rId74" Type="http://schemas.openxmlformats.org/officeDocument/2006/relationships/customXml" Target="../ink/ink939.xml"/><Relationship Id="rId79" Type="http://schemas.openxmlformats.org/officeDocument/2006/relationships/image" Target="../media/image37.png"/><Relationship Id="rId5" Type="http://schemas.openxmlformats.org/officeDocument/2006/relationships/image" Target="../media/image1.png"/><Relationship Id="rId19" Type="http://schemas.openxmlformats.org/officeDocument/2006/relationships/customXml" Target="../ink/ink911.xml"/><Relationship Id="rId14" Type="http://schemas.openxmlformats.org/officeDocument/2006/relationships/image" Target="../media/image5.png"/><Relationship Id="rId22" Type="http://schemas.openxmlformats.org/officeDocument/2006/relationships/image" Target="../media/image9.png"/><Relationship Id="rId27" Type="http://schemas.openxmlformats.org/officeDocument/2006/relationships/customXml" Target="../ink/ink915.xml"/><Relationship Id="rId30" Type="http://schemas.openxmlformats.org/officeDocument/2006/relationships/image" Target="../media/image15.png"/><Relationship Id="rId35" Type="http://schemas.openxmlformats.org/officeDocument/2006/relationships/customXml" Target="../ink/ink919.xml"/><Relationship Id="rId43" Type="http://schemas.openxmlformats.org/officeDocument/2006/relationships/customXml" Target="../ink/ink923.xml"/><Relationship Id="rId48" Type="http://schemas.openxmlformats.org/officeDocument/2006/relationships/image" Target="../media/image22.png"/><Relationship Id="rId56" Type="http://schemas.openxmlformats.org/officeDocument/2006/relationships/customXml" Target="../ink/ink930.xml"/><Relationship Id="rId64" Type="http://schemas.openxmlformats.org/officeDocument/2006/relationships/customXml" Target="../ink/ink934.xml"/><Relationship Id="rId69" Type="http://schemas.openxmlformats.org/officeDocument/2006/relationships/image" Target="../media/image32.png"/><Relationship Id="rId77" Type="http://schemas.openxmlformats.org/officeDocument/2006/relationships/image" Target="../media/image36.png"/><Relationship Id="rId8" Type="http://schemas.openxmlformats.org/officeDocument/2006/relationships/image" Target="../media/image210.png"/><Relationship Id="rId51" Type="http://schemas.openxmlformats.org/officeDocument/2006/relationships/image" Target="../media/image23.png"/><Relationship Id="rId72" Type="http://schemas.openxmlformats.org/officeDocument/2006/relationships/customXml" Target="../ink/ink938.xml"/><Relationship Id="rId80" Type="http://schemas.openxmlformats.org/officeDocument/2006/relationships/customXml" Target="../ink/ink942.xml"/><Relationship Id="rId85" Type="http://schemas.openxmlformats.org/officeDocument/2006/relationships/image" Target="../media/image39.png"/><Relationship Id="rId3" Type="http://schemas.openxmlformats.org/officeDocument/2006/relationships/image" Target="../media/image38.png"/><Relationship Id="rId12" Type="http://schemas.openxmlformats.org/officeDocument/2006/relationships/image" Target="../media/image4.png"/><Relationship Id="rId17" Type="http://schemas.openxmlformats.org/officeDocument/2006/relationships/customXml" Target="../ink/ink910.xml"/><Relationship Id="rId25" Type="http://schemas.openxmlformats.org/officeDocument/2006/relationships/customXml" Target="../ink/ink914.xml"/><Relationship Id="rId33" Type="http://schemas.openxmlformats.org/officeDocument/2006/relationships/customXml" Target="../ink/ink918.xml"/><Relationship Id="rId38" Type="http://schemas.openxmlformats.org/officeDocument/2006/relationships/image" Target="../media/image19.png"/><Relationship Id="rId46" Type="http://schemas.openxmlformats.org/officeDocument/2006/relationships/image" Target="../media/image21.png"/><Relationship Id="rId59" Type="http://schemas.openxmlformats.org/officeDocument/2006/relationships/image" Target="../media/image27.png"/><Relationship Id="rId67" Type="http://schemas.openxmlformats.org/officeDocument/2006/relationships/image" Target="../media/image31.png"/><Relationship Id="rId20" Type="http://schemas.openxmlformats.org/officeDocument/2006/relationships/image" Target="../media/image8.png"/><Relationship Id="rId41" Type="http://schemas.openxmlformats.org/officeDocument/2006/relationships/customXml" Target="../ink/ink922.xml"/><Relationship Id="rId54" Type="http://schemas.openxmlformats.org/officeDocument/2006/relationships/customXml" Target="../ink/ink929.xml"/><Relationship Id="rId62" Type="http://schemas.openxmlformats.org/officeDocument/2006/relationships/customXml" Target="../ink/ink933.xml"/><Relationship Id="rId70" Type="http://schemas.openxmlformats.org/officeDocument/2006/relationships/customXml" Target="../ink/ink937.xml"/><Relationship Id="rId75" Type="http://schemas.openxmlformats.org/officeDocument/2006/relationships/image" Target="../media/image35.png"/><Relationship Id="rId83" Type="http://schemas.openxmlformats.org/officeDocument/2006/relationships/customXml" Target="../ink/ink94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15" Type="http://schemas.openxmlformats.org/officeDocument/2006/relationships/customXml" Target="../ink/ink909.xml"/><Relationship Id="rId23" Type="http://schemas.openxmlformats.org/officeDocument/2006/relationships/customXml" Target="../ink/ink913.xml"/><Relationship Id="rId28" Type="http://schemas.openxmlformats.org/officeDocument/2006/relationships/image" Target="../media/image14.png"/><Relationship Id="rId36" Type="http://schemas.openxmlformats.org/officeDocument/2006/relationships/image" Target="../media/image18.png"/><Relationship Id="rId49" Type="http://schemas.openxmlformats.org/officeDocument/2006/relationships/customXml" Target="../ink/ink926.xml"/><Relationship Id="rId57" Type="http://schemas.openxmlformats.org/officeDocument/2006/relationships/image" Target="../media/image26.png"/><Relationship Id="rId10" Type="http://schemas.openxmlformats.org/officeDocument/2006/relationships/image" Target="../media/image3.png"/><Relationship Id="rId31" Type="http://schemas.openxmlformats.org/officeDocument/2006/relationships/customXml" Target="../ink/ink917.xml"/><Relationship Id="rId44" Type="http://schemas.openxmlformats.org/officeDocument/2006/relationships/image" Target="../media/image12.png"/><Relationship Id="rId52" Type="http://schemas.openxmlformats.org/officeDocument/2006/relationships/customXml" Target="../ink/ink928.xml"/><Relationship Id="rId60" Type="http://schemas.openxmlformats.org/officeDocument/2006/relationships/customXml" Target="../ink/ink932.xml"/><Relationship Id="rId65" Type="http://schemas.openxmlformats.org/officeDocument/2006/relationships/image" Target="../media/image30.png"/><Relationship Id="rId73" Type="http://schemas.openxmlformats.org/officeDocument/2006/relationships/image" Target="../media/image34.png"/><Relationship Id="rId78" Type="http://schemas.openxmlformats.org/officeDocument/2006/relationships/customXml" Target="../ink/ink941.xml"/><Relationship Id="rId81" Type="http://schemas.openxmlformats.org/officeDocument/2006/relationships/customXml" Target="../ink/ink943.xml"/><Relationship Id="rId4" Type="http://schemas.openxmlformats.org/officeDocument/2006/relationships/customXml" Target="../ink/ink904.xml"/><Relationship Id="rId9" Type="http://schemas.openxmlformats.org/officeDocument/2006/relationships/customXml" Target="../ink/ink906.xml"/><Relationship Id="rId13" Type="http://schemas.openxmlformats.org/officeDocument/2006/relationships/customXml" Target="../ink/ink908.xml"/><Relationship Id="rId18" Type="http://schemas.openxmlformats.org/officeDocument/2006/relationships/image" Target="../media/image7.png"/><Relationship Id="rId39" Type="http://schemas.openxmlformats.org/officeDocument/2006/relationships/customXml" Target="../ink/ink921.xml"/><Relationship Id="rId34" Type="http://schemas.openxmlformats.org/officeDocument/2006/relationships/image" Target="../media/image17.png"/><Relationship Id="rId50" Type="http://schemas.openxmlformats.org/officeDocument/2006/relationships/customXml" Target="../ink/ink927.xml"/><Relationship Id="rId55" Type="http://schemas.openxmlformats.org/officeDocument/2006/relationships/image" Target="../media/image25.png"/><Relationship Id="rId76" Type="http://schemas.openxmlformats.org/officeDocument/2006/relationships/customXml" Target="../ink/ink940.xml"/><Relationship Id="rId7" Type="http://schemas.openxmlformats.org/officeDocument/2006/relationships/customXml" Target="../ink/ink905.xml"/><Relationship Id="rId71" Type="http://schemas.openxmlformats.org/officeDocument/2006/relationships/image" Target="../media/image33.png"/><Relationship Id="rId2" Type="http://schemas.openxmlformats.org/officeDocument/2006/relationships/notesSlide" Target="../notesSlides/notesSlide21.xml"/><Relationship Id="rId29" Type="http://schemas.openxmlformats.org/officeDocument/2006/relationships/customXml" Target="../ink/ink916.xml"/><Relationship Id="rId24" Type="http://schemas.openxmlformats.org/officeDocument/2006/relationships/image" Target="../media/image10.png"/><Relationship Id="rId40" Type="http://schemas.openxmlformats.org/officeDocument/2006/relationships/image" Target="../media/image20.png"/><Relationship Id="rId45" Type="http://schemas.openxmlformats.org/officeDocument/2006/relationships/customXml" Target="../ink/ink924.xml"/><Relationship Id="rId66" Type="http://schemas.openxmlformats.org/officeDocument/2006/relationships/customXml" Target="../ink/ink935.xml"/><Relationship Id="rId61" Type="http://schemas.openxmlformats.org/officeDocument/2006/relationships/image" Target="../media/image28.png"/><Relationship Id="rId82" Type="http://schemas.openxmlformats.org/officeDocument/2006/relationships/customXml" Target="../ink/ink944.xml"/></Relationships>
</file>

<file path=ppt/slides/_rels/slide23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3.png"/><Relationship Id="rId21" Type="http://schemas.openxmlformats.org/officeDocument/2006/relationships/customXml" Target="../ink/ink955.xml"/><Relationship Id="rId42" Type="http://schemas.openxmlformats.org/officeDocument/2006/relationships/image" Target="../media/image11.png"/><Relationship Id="rId47" Type="http://schemas.openxmlformats.org/officeDocument/2006/relationships/customXml" Target="../ink/ink968.xml"/><Relationship Id="rId63" Type="http://schemas.openxmlformats.org/officeDocument/2006/relationships/image" Target="../media/image29.png"/><Relationship Id="rId68" Type="http://schemas.openxmlformats.org/officeDocument/2006/relationships/customXml" Target="../ink/ink979.xml"/><Relationship Id="rId84" Type="http://schemas.openxmlformats.org/officeDocument/2006/relationships/customXml" Target="../ink/ink989.xml"/><Relationship Id="rId16" Type="http://schemas.openxmlformats.org/officeDocument/2006/relationships/image" Target="../media/image6.png"/><Relationship Id="rId11" Type="http://schemas.openxmlformats.org/officeDocument/2006/relationships/customXml" Target="../ink/ink950.xml"/><Relationship Id="rId32" Type="http://schemas.openxmlformats.org/officeDocument/2006/relationships/image" Target="../media/image16.png"/><Relationship Id="rId37" Type="http://schemas.openxmlformats.org/officeDocument/2006/relationships/customXml" Target="../ink/ink963.xml"/><Relationship Id="rId53" Type="http://schemas.openxmlformats.org/officeDocument/2006/relationships/image" Target="../media/image24.png"/><Relationship Id="rId58" Type="http://schemas.openxmlformats.org/officeDocument/2006/relationships/customXml" Target="../ink/ink974.xml"/><Relationship Id="rId74" Type="http://schemas.openxmlformats.org/officeDocument/2006/relationships/customXml" Target="../ink/ink982.xml"/><Relationship Id="rId79" Type="http://schemas.openxmlformats.org/officeDocument/2006/relationships/image" Target="../media/image37.png"/><Relationship Id="rId5" Type="http://schemas.openxmlformats.org/officeDocument/2006/relationships/image" Target="../media/image1.png"/><Relationship Id="rId19" Type="http://schemas.openxmlformats.org/officeDocument/2006/relationships/customXml" Target="../ink/ink954.xml"/><Relationship Id="rId14" Type="http://schemas.openxmlformats.org/officeDocument/2006/relationships/image" Target="../media/image5.png"/><Relationship Id="rId22" Type="http://schemas.openxmlformats.org/officeDocument/2006/relationships/image" Target="../media/image9.png"/><Relationship Id="rId27" Type="http://schemas.openxmlformats.org/officeDocument/2006/relationships/customXml" Target="../ink/ink958.xml"/><Relationship Id="rId30" Type="http://schemas.openxmlformats.org/officeDocument/2006/relationships/image" Target="../media/image15.png"/><Relationship Id="rId35" Type="http://schemas.openxmlformats.org/officeDocument/2006/relationships/customXml" Target="../ink/ink962.xml"/><Relationship Id="rId43" Type="http://schemas.openxmlformats.org/officeDocument/2006/relationships/customXml" Target="../ink/ink966.xml"/><Relationship Id="rId48" Type="http://schemas.openxmlformats.org/officeDocument/2006/relationships/image" Target="../media/image22.png"/><Relationship Id="rId56" Type="http://schemas.openxmlformats.org/officeDocument/2006/relationships/customXml" Target="../ink/ink973.xml"/><Relationship Id="rId64" Type="http://schemas.openxmlformats.org/officeDocument/2006/relationships/customXml" Target="../ink/ink977.xml"/><Relationship Id="rId69" Type="http://schemas.openxmlformats.org/officeDocument/2006/relationships/image" Target="../media/image32.png"/><Relationship Id="rId77" Type="http://schemas.openxmlformats.org/officeDocument/2006/relationships/image" Target="../media/image36.png"/><Relationship Id="rId8" Type="http://schemas.openxmlformats.org/officeDocument/2006/relationships/image" Target="../media/image210.png"/><Relationship Id="rId51" Type="http://schemas.openxmlformats.org/officeDocument/2006/relationships/image" Target="../media/image23.png"/><Relationship Id="rId72" Type="http://schemas.openxmlformats.org/officeDocument/2006/relationships/customXml" Target="../ink/ink981.xml"/><Relationship Id="rId80" Type="http://schemas.openxmlformats.org/officeDocument/2006/relationships/customXml" Target="../ink/ink985.xml"/><Relationship Id="rId85" Type="http://schemas.openxmlformats.org/officeDocument/2006/relationships/image" Target="../media/image39.png"/><Relationship Id="rId3" Type="http://schemas.openxmlformats.org/officeDocument/2006/relationships/image" Target="../media/image38.png"/><Relationship Id="rId12" Type="http://schemas.openxmlformats.org/officeDocument/2006/relationships/image" Target="../media/image4.png"/><Relationship Id="rId17" Type="http://schemas.openxmlformats.org/officeDocument/2006/relationships/customXml" Target="../ink/ink953.xml"/><Relationship Id="rId25" Type="http://schemas.openxmlformats.org/officeDocument/2006/relationships/customXml" Target="../ink/ink957.xml"/><Relationship Id="rId33" Type="http://schemas.openxmlformats.org/officeDocument/2006/relationships/customXml" Target="../ink/ink961.xml"/><Relationship Id="rId38" Type="http://schemas.openxmlformats.org/officeDocument/2006/relationships/image" Target="../media/image19.png"/><Relationship Id="rId46" Type="http://schemas.openxmlformats.org/officeDocument/2006/relationships/image" Target="../media/image21.png"/><Relationship Id="rId59" Type="http://schemas.openxmlformats.org/officeDocument/2006/relationships/image" Target="../media/image27.png"/><Relationship Id="rId67" Type="http://schemas.openxmlformats.org/officeDocument/2006/relationships/image" Target="../media/image31.png"/><Relationship Id="rId20" Type="http://schemas.openxmlformats.org/officeDocument/2006/relationships/image" Target="../media/image8.png"/><Relationship Id="rId41" Type="http://schemas.openxmlformats.org/officeDocument/2006/relationships/customXml" Target="../ink/ink965.xml"/><Relationship Id="rId54" Type="http://schemas.openxmlformats.org/officeDocument/2006/relationships/customXml" Target="../ink/ink972.xml"/><Relationship Id="rId62" Type="http://schemas.openxmlformats.org/officeDocument/2006/relationships/customXml" Target="../ink/ink976.xml"/><Relationship Id="rId70" Type="http://schemas.openxmlformats.org/officeDocument/2006/relationships/customXml" Target="../ink/ink980.xml"/><Relationship Id="rId75" Type="http://schemas.openxmlformats.org/officeDocument/2006/relationships/image" Target="../media/image35.png"/><Relationship Id="rId83" Type="http://schemas.openxmlformats.org/officeDocument/2006/relationships/customXml" Target="../ink/ink98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15" Type="http://schemas.openxmlformats.org/officeDocument/2006/relationships/customXml" Target="../ink/ink952.xml"/><Relationship Id="rId23" Type="http://schemas.openxmlformats.org/officeDocument/2006/relationships/customXml" Target="../ink/ink956.xml"/><Relationship Id="rId28" Type="http://schemas.openxmlformats.org/officeDocument/2006/relationships/image" Target="../media/image14.png"/><Relationship Id="rId36" Type="http://schemas.openxmlformats.org/officeDocument/2006/relationships/image" Target="../media/image18.png"/><Relationship Id="rId49" Type="http://schemas.openxmlformats.org/officeDocument/2006/relationships/customXml" Target="../ink/ink969.xml"/><Relationship Id="rId57" Type="http://schemas.openxmlformats.org/officeDocument/2006/relationships/image" Target="../media/image26.png"/><Relationship Id="rId10" Type="http://schemas.openxmlformats.org/officeDocument/2006/relationships/image" Target="../media/image3.png"/><Relationship Id="rId31" Type="http://schemas.openxmlformats.org/officeDocument/2006/relationships/customXml" Target="../ink/ink960.xml"/><Relationship Id="rId44" Type="http://schemas.openxmlformats.org/officeDocument/2006/relationships/image" Target="../media/image12.png"/><Relationship Id="rId52" Type="http://schemas.openxmlformats.org/officeDocument/2006/relationships/customXml" Target="../ink/ink971.xml"/><Relationship Id="rId60" Type="http://schemas.openxmlformats.org/officeDocument/2006/relationships/customXml" Target="../ink/ink975.xml"/><Relationship Id="rId65" Type="http://schemas.openxmlformats.org/officeDocument/2006/relationships/image" Target="../media/image30.png"/><Relationship Id="rId73" Type="http://schemas.openxmlformats.org/officeDocument/2006/relationships/image" Target="../media/image34.png"/><Relationship Id="rId78" Type="http://schemas.openxmlformats.org/officeDocument/2006/relationships/customXml" Target="../ink/ink984.xml"/><Relationship Id="rId81" Type="http://schemas.openxmlformats.org/officeDocument/2006/relationships/customXml" Target="../ink/ink986.xml"/><Relationship Id="rId4" Type="http://schemas.openxmlformats.org/officeDocument/2006/relationships/customXml" Target="../ink/ink947.xml"/><Relationship Id="rId9" Type="http://schemas.openxmlformats.org/officeDocument/2006/relationships/customXml" Target="../ink/ink949.xml"/><Relationship Id="rId13" Type="http://schemas.openxmlformats.org/officeDocument/2006/relationships/customXml" Target="../ink/ink951.xml"/><Relationship Id="rId18" Type="http://schemas.openxmlformats.org/officeDocument/2006/relationships/image" Target="../media/image7.png"/><Relationship Id="rId39" Type="http://schemas.openxmlformats.org/officeDocument/2006/relationships/customXml" Target="../ink/ink964.xml"/><Relationship Id="rId34" Type="http://schemas.openxmlformats.org/officeDocument/2006/relationships/image" Target="../media/image17.png"/><Relationship Id="rId50" Type="http://schemas.openxmlformats.org/officeDocument/2006/relationships/customXml" Target="../ink/ink970.xml"/><Relationship Id="rId55" Type="http://schemas.openxmlformats.org/officeDocument/2006/relationships/image" Target="../media/image25.png"/><Relationship Id="rId76" Type="http://schemas.openxmlformats.org/officeDocument/2006/relationships/customXml" Target="../ink/ink983.xml"/><Relationship Id="rId7" Type="http://schemas.openxmlformats.org/officeDocument/2006/relationships/customXml" Target="../ink/ink948.xml"/><Relationship Id="rId71" Type="http://schemas.openxmlformats.org/officeDocument/2006/relationships/image" Target="../media/image33.png"/><Relationship Id="rId2" Type="http://schemas.openxmlformats.org/officeDocument/2006/relationships/notesSlide" Target="../notesSlides/notesSlide22.xml"/><Relationship Id="rId29" Type="http://schemas.openxmlformats.org/officeDocument/2006/relationships/customXml" Target="../ink/ink959.xml"/><Relationship Id="rId24" Type="http://schemas.openxmlformats.org/officeDocument/2006/relationships/image" Target="../media/image10.png"/><Relationship Id="rId40" Type="http://schemas.openxmlformats.org/officeDocument/2006/relationships/image" Target="../media/image20.png"/><Relationship Id="rId45" Type="http://schemas.openxmlformats.org/officeDocument/2006/relationships/customXml" Target="../ink/ink967.xml"/><Relationship Id="rId66" Type="http://schemas.openxmlformats.org/officeDocument/2006/relationships/customXml" Target="../ink/ink978.xml"/><Relationship Id="rId61" Type="http://schemas.openxmlformats.org/officeDocument/2006/relationships/image" Target="../media/image28.png"/><Relationship Id="rId82" Type="http://schemas.openxmlformats.org/officeDocument/2006/relationships/customXml" Target="../ink/ink987.xml"/></Relationships>
</file>

<file path=ppt/slides/_rels/slide24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3.png"/><Relationship Id="rId21" Type="http://schemas.openxmlformats.org/officeDocument/2006/relationships/customXml" Target="../ink/ink998.xml"/><Relationship Id="rId42" Type="http://schemas.openxmlformats.org/officeDocument/2006/relationships/image" Target="../media/image11.png"/><Relationship Id="rId47" Type="http://schemas.openxmlformats.org/officeDocument/2006/relationships/customXml" Target="../ink/ink1011.xml"/><Relationship Id="rId63" Type="http://schemas.openxmlformats.org/officeDocument/2006/relationships/image" Target="../media/image29.png"/><Relationship Id="rId68" Type="http://schemas.openxmlformats.org/officeDocument/2006/relationships/customXml" Target="../ink/ink1022.xml"/><Relationship Id="rId84" Type="http://schemas.openxmlformats.org/officeDocument/2006/relationships/customXml" Target="../ink/ink1032.xml"/><Relationship Id="rId16" Type="http://schemas.openxmlformats.org/officeDocument/2006/relationships/image" Target="../media/image6.png"/><Relationship Id="rId11" Type="http://schemas.openxmlformats.org/officeDocument/2006/relationships/customXml" Target="../ink/ink993.xml"/><Relationship Id="rId32" Type="http://schemas.openxmlformats.org/officeDocument/2006/relationships/image" Target="../media/image16.png"/><Relationship Id="rId37" Type="http://schemas.openxmlformats.org/officeDocument/2006/relationships/customXml" Target="../ink/ink1006.xml"/><Relationship Id="rId53" Type="http://schemas.openxmlformats.org/officeDocument/2006/relationships/image" Target="../media/image24.png"/><Relationship Id="rId58" Type="http://schemas.openxmlformats.org/officeDocument/2006/relationships/customXml" Target="../ink/ink1017.xml"/><Relationship Id="rId74" Type="http://schemas.openxmlformats.org/officeDocument/2006/relationships/customXml" Target="../ink/ink1025.xml"/><Relationship Id="rId79" Type="http://schemas.openxmlformats.org/officeDocument/2006/relationships/image" Target="../media/image37.png"/><Relationship Id="rId5" Type="http://schemas.openxmlformats.org/officeDocument/2006/relationships/image" Target="../media/image1.png"/><Relationship Id="rId19" Type="http://schemas.openxmlformats.org/officeDocument/2006/relationships/customXml" Target="../ink/ink997.xml"/><Relationship Id="rId14" Type="http://schemas.openxmlformats.org/officeDocument/2006/relationships/image" Target="../media/image5.png"/><Relationship Id="rId22" Type="http://schemas.openxmlformats.org/officeDocument/2006/relationships/image" Target="../media/image9.png"/><Relationship Id="rId27" Type="http://schemas.openxmlformats.org/officeDocument/2006/relationships/customXml" Target="../ink/ink1001.xml"/><Relationship Id="rId30" Type="http://schemas.openxmlformats.org/officeDocument/2006/relationships/image" Target="../media/image15.png"/><Relationship Id="rId35" Type="http://schemas.openxmlformats.org/officeDocument/2006/relationships/customXml" Target="../ink/ink1005.xml"/><Relationship Id="rId43" Type="http://schemas.openxmlformats.org/officeDocument/2006/relationships/customXml" Target="../ink/ink1009.xml"/><Relationship Id="rId48" Type="http://schemas.openxmlformats.org/officeDocument/2006/relationships/image" Target="../media/image22.png"/><Relationship Id="rId56" Type="http://schemas.openxmlformats.org/officeDocument/2006/relationships/customXml" Target="../ink/ink1016.xml"/><Relationship Id="rId64" Type="http://schemas.openxmlformats.org/officeDocument/2006/relationships/customXml" Target="../ink/ink1020.xml"/><Relationship Id="rId69" Type="http://schemas.openxmlformats.org/officeDocument/2006/relationships/image" Target="../media/image32.png"/><Relationship Id="rId77" Type="http://schemas.openxmlformats.org/officeDocument/2006/relationships/image" Target="../media/image36.png"/><Relationship Id="rId8" Type="http://schemas.openxmlformats.org/officeDocument/2006/relationships/image" Target="../media/image210.png"/><Relationship Id="rId51" Type="http://schemas.openxmlformats.org/officeDocument/2006/relationships/image" Target="../media/image23.png"/><Relationship Id="rId72" Type="http://schemas.openxmlformats.org/officeDocument/2006/relationships/customXml" Target="../ink/ink1024.xml"/><Relationship Id="rId80" Type="http://schemas.openxmlformats.org/officeDocument/2006/relationships/customXml" Target="../ink/ink1028.xml"/><Relationship Id="rId85" Type="http://schemas.openxmlformats.org/officeDocument/2006/relationships/image" Target="../media/image39.png"/><Relationship Id="rId3" Type="http://schemas.openxmlformats.org/officeDocument/2006/relationships/image" Target="../media/image38.png"/><Relationship Id="rId12" Type="http://schemas.openxmlformats.org/officeDocument/2006/relationships/image" Target="../media/image4.png"/><Relationship Id="rId17" Type="http://schemas.openxmlformats.org/officeDocument/2006/relationships/customXml" Target="../ink/ink996.xml"/><Relationship Id="rId25" Type="http://schemas.openxmlformats.org/officeDocument/2006/relationships/customXml" Target="../ink/ink1000.xml"/><Relationship Id="rId33" Type="http://schemas.openxmlformats.org/officeDocument/2006/relationships/customXml" Target="../ink/ink1004.xml"/><Relationship Id="rId38" Type="http://schemas.openxmlformats.org/officeDocument/2006/relationships/image" Target="../media/image19.png"/><Relationship Id="rId46" Type="http://schemas.openxmlformats.org/officeDocument/2006/relationships/image" Target="../media/image21.png"/><Relationship Id="rId59" Type="http://schemas.openxmlformats.org/officeDocument/2006/relationships/image" Target="../media/image27.png"/><Relationship Id="rId67" Type="http://schemas.openxmlformats.org/officeDocument/2006/relationships/image" Target="../media/image31.png"/><Relationship Id="rId20" Type="http://schemas.openxmlformats.org/officeDocument/2006/relationships/image" Target="../media/image8.png"/><Relationship Id="rId41" Type="http://schemas.openxmlformats.org/officeDocument/2006/relationships/customXml" Target="../ink/ink1008.xml"/><Relationship Id="rId54" Type="http://schemas.openxmlformats.org/officeDocument/2006/relationships/customXml" Target="../ink/ink1015.xml"/><Relationship Id="rId62" Type="http://schemas.openxmlformats.org/officeDocument/2006/relationships/customXml" Target="../ink/ink1019.xml"/><Relationship Id="rId70" Type="http://schemas.openxmlformats.org/officeDocument/2006/relationships/customXml" Target="../ink/ink1023.xml"/><Relationship Id="rId75" Type="http://schemas.openxmlformats.org/officeDocument/2006/relationships/image" Target="../media/image35.png"/><Relationship Id="rId83" Type="http://schemas.openxmlformats.org/officeDocument/2006/relationships/customXml" Target="../ink/ink103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15" Type="http://schemas.openxmlformats.org/officeDocument/2006/relationships/customXml" Target="../ink/ink995.xml"/><Relationship Id="rId23" Type="http://schemas.openxmlformats.org/officeDocument/2006/relationships/customXml" Target="../ink/ink999.xml"/><Relationship Id="rId28" Type="http://schemas.openxmlformats.org/officeDocument/2006/relationships/image" Target="../media/image14.png"/><Relationship Id="rId36" Type="http://schemas.openxmlformats.org/officeDocument/2006/relationships/image" Target="../media/image18.png"/><Relationship Id="rId49" Type="http://schemas.openxmlformats.org/officeDocument/2006/relationships/customXml" Target="../ink/ink1012.xml"/><Relationship Id="rId57" Type="http://schemas.openxmlformats.org/officeDocument/2006/relationships/image" Target="../media/image26.png"/><Relationship Id="rId10" Type="http://schemas.openxmlformats.org/officeDocument/2006/relationships/image" Target="../media/image3.png"/><Relationship Id="rId31" Type="http://schemas.openxmlformats.org/officeDocument/2006/relationships/customXml" Target="../ink/ink1003.xml"/><Relationship Id="rId44" Type="http://schemas.openxmlformats.org/officeDocument/2006/relationships/image" Target="../media/image12.png"/><Relationship Id="rId52" Type="http://schemas.openxmlformats.org/officeDocument/2006/relationships/customXml" Target="../ink/ink1014.xml"/><Relationship Id="rId60" Type="http://schemas.openxmlformats.org/officeDocument/2006/relationships/customXml" Target="../ink/ink1018.xml"/><Relationship Id="rId65" Type="http://schemas.openxmlformats.org/officeDocument/2006/relationships/image" Target="../media/image30.png"/><Relationship Id="rId73" Type="http://schemas.openxmlformats.org/officeDocument/2006/relationships/image" Target="../media/image34.png"/><Relationship Id="rId78" Type="http://schemas.openxmlformats.org/officeDocument/2006/relationships/customXml" Target="../ink/ink1027.xml"/><Relationship Id="rId81" Type="http://schemas.openxmlformats.org/officeDocument/2006/relationships/customXml" Target="../ink/ink1029.xml"/><Relationship Id="rId4" Type="http://schemas.openxmlformats.org/officeDocument/2006/relationships/customXml" Target="../ink/ink990.xml"/><Relationship Id="rId9" Type="http://schemas.openxmlformats.org/officeDocument/2006/relationships/customXml" Target="../ink/ink992.xml"/><Relationship Id="rId13" Type="http://schemas.openxmlformats.org/officeDocument/2006/relationships/customXml" Target="../ink/ink994.xml"/><Relationship Id="rId18" Type="http://schemas.openxmlformats.org/officeDocument/2006/relationships/image" Target="../media/image7.png"/><Relationship Id="rId39" Type="http://schemas.openxmlformats.org/officeDocument/2006/relationships/customXml" Target="../ink/ink1007.xml"/><Relationship Id="rId34" Type="http://schemas.openxmlformats.org/officeDocument/2006/relationships/image" Target="../media/image17.png"/><Relationship Id="rId50" Type="http://schemas.openxmlformats.org/officeDocument/2006/relationships/customXml" Target="../ink/ink1013.xml"/><Relationship Id="rId55" Type="http://schemas.openxmlformats.org/officeDocument/2006/relationships/image" Target="../media/image25.png"/><Relationship Id="rId76" Type="http://schemas.openxmlformats.org/officeDocument/2006/relationships/customXml" Target="../ink/ink1026.xml"/><Relationship Id="rId7" Type="http://schemas.openxmlformats.org/officeDocument/2006/relationships/customXml" Target="../ink/ink991.xml"/><Relationship Id="rId71" Type="http://schemas.openxmlformats.org/officeDocument/2006/relationships/image" Target="../media/image33.png"/><Relationship Id="rId2" Type="http://schemas.openxmlformats.org/officeDocument/2006/relationships/notesSlide" Target="../notesSlides/notesSlide23.xml"/><Relationship Id="rId29" Type="http://schemas.openxmlformats.org/officeDocument/2006/relationships/customXml" Target="../ink/ink1002.xml"/><Relationship Id="rId24" Type="http://schemas.openxmlformats.org/officeDocument/2006/relationships/image" Target="../media/image10.png"/><Relationship Id="rId40" Type="http://schemas.openxmlformats.org/officeDocument/2006/relationships/image" Target="../media/image20.png"/><Relationship Id="rId45" Type="http://schemas.openxmlformats.org/officeDocument/2006/relationships/customXml" Target="../ink/ink1010.xml"/><Relationship Id="rId66" Type="http://schemas.openxmlformats.org/officeDocument/2006/relationships/customXml" Target="../ink/ink1021.xml"/><Relationship Id="rId61" Type="http://schemas.openxmlformats.org/officeDocument/2006/relationships/image" Target="../media/image28.png"/><Relationship Id="rId82" Type="http://schemas.openxmlformats.org/officeDocument/2006/relationships/customXml" Target="../ink/ink1030.xml"/></Relationships>
</file>

<file path=ppt/slides/_rels/slide25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3.png"/><Relationship Id="rId21" Type="http://schemas.openxmlformats.org/officeDocument/2006/relationships/customXml" Target="../ink/ink1041.xml"/><Relationship Id="rId42" Type="http://schemas.openxmlformats.org/officeDocument/2006/relationships/image" Target="../media/image11.png"/><Relationship Id="rId47" Type="http://schemas.openxmlformats.org/officeDocument/2006/relationships/customXml" Target="../ink/ink1054.xml"/><Relationship Id="rId63" Type="http://schemas.openxmlformats.org/officeDocument/2006/relationships/image" Target="../media/image29.png"/><Relationship Id="rId68" Type="http://schemas.openxmlformats.org/officeDocument/2006/relationships/customXml" Target="../ink/ink1065.xml"/><Relationship Id="rId84" Type="http://schemas.openxmlformats.org/officeDocument/2006/relationships/customXml" Target="../ink/ink1075.xml"/><Relationship Id="rId16" Type="http://schemas.openxmlformats.org/officeDocument/2006/relationships/image" Target="../media/image6.png"/><Relationship Id="rId11" Type="http://schemas.openxmlformats.org/officeDocument/2006/relationships/customXml" Target="../ink/ink1036.xml"/><Relationship Id="rId32" Type="http://schemas.openxmlformats.org/officeDocument/2006/relationships/image" Target="../media/image16.png"/><Relationship Id="rId37" Type="http://schemas.openxmlformats.org/officeDocument/2006/relationships/customXml" Target="../ink/ink1049.xml"/><Relationship Id="rId53" Type="http://schemas.openxmlformats.org/officeDocument/2006/relationships/image" Target="../media/image24.png"/><Relationship Id="rId58" Type="http://schemas.openxmlformats.org/officeDocument/2006/relationships/customXml" Target="../ink/ink1060.xml"/><Relationship Id="rId74" Type="http://schemas.openxmlformats.org/officeDocument/2006/relationships/customXml" Target="../ink/ink1068.xml"/><Relationship Id="rId79" Type="http://schemas.openxmlformats.org/officeDocument/2006/relationships/image" Target="../media/image37.png"/><Relationship Id="rId5" Type="http://schemas.openxmlformats.org/officeDocument/2006/relationships/image" Target="../media/image1.png"/><Relationship Id="rId19" Type="http://schemas.openxmlformats.org/officeDocument/2006/relationships/customXml" Target="../ink/ink1040.xml"/><Relationship Id="rId14" Type="http://schemas.openxmlformats.org/officeDocument/2006/relationships/image" Target="../media/image5.png"/><Relationship Id="rId22" Type="http://schemas.openxmlformats.org/officeDocument/2006/relationships/image" Target="../media/image9.png"/><Relationship Id="rId27" Type="http://schemas.openxmlformats.org/officeDocument/2006/relationships/customXml" Target="../ink/ink1044.xml"/><Relationship Id="rId30" Type="http://schemas.openxmlformats.org/officeDocument/2006/relationships/image" Target="../media/image15.png"/><Relationship Id="rId35" Type="http://schemas.openxmlformats.org/officeDocument/2006/relationships/customXml" Target="../ink/ink1048.xml"/><Relationship Id="rId43" Type="http://schemas.openxmlformats.org/officeDocument/2006/relationships/customXml" Target="../ink/ink1052.xml"/><Relationship Id="rId48" Type="http://schemas.openxmlformats.org/officeDocument/2006/relationships/image" Target="../media/image22.png"/><Relationship Id="rId56" Type="http://schemas.openxmlformats.org/officeDocument/2006/relationships/customXml" Target="../ink/ink1059.xml"/><Relationship Id="rId64" Type="http://schemas.openxmlformats.org/officeDocument/2006/relationships/customXml" Target="../ink/ink1063.xml"/><Relationship Id="rId69" Type="http://schemas.openxmlformats.org/officeDocument/2006/relationships/image" Target="../media/image32.png"/><Relationship Id="rId77" Type="http://schemas.openxmlformats.org/officeDocument/2006/relationships/image" Target="../media/image36.png"/><Relationship Id="rId8" Type="http://schemas.openxmlformats.org/officeDocument/2006/relationships/image" Target="../media/image210.png"/><Relationship Id="rId51" Type="http://schemas.openxmlformats.org/officeDocument/2006/relationships/image" Target="../media/image23.png"/><Relationship Id="rId72" Type="http://schemas.openxmlformats.org/officeDocument/2006/relationships/customXml" Target="../ink/ink1067.xml"/><Relationship Id="rId80" Type="http://schemas.openxmlformats.org/officeDocument/2006/relationships/customXml" Target="../ink/ink1071.xml"/><Relationship Id="rId85" Type="http://schemas.openxmlformats.org/officeDocument/2006/relationships/image" Target="../media/image39.png"/><Relationship Id="rId3" Type="http://schemas.openxmlformats.org/officeDocument/2006/relationships/image" Target="../media/image38.png"/><Relationship Id="rId12" Type="http://schemas.openxmlformats.org/officeDocument/2006/relationships/image" Target="../media/image4.png"/><Relationship Id="rId17" Type="http://schemas.openxmlformats.org/officeDocument/2006/relationships/customXml" Target="../ink/ink1039.xml"/><Relationship Id="rId25" Type="http://schemas.openxmlformats.org/officeDocument/2006/relationships/customXml" Target="../ink/ink1043.xml"/><Relationship Id="rId33" Type="http://schemas.openxmlformats.org/officeDocument/2006/relationships/customXml" Target="../ink/ink1047.xml"/><Relationship Id="rId38" Type="http://schemas.openxmlformats.org/officeDocument/2006/relationships/image" Target="../media/image19.png"/><Relationship Id="rId46" Type="http://schemas.openxmlformats.org/officeDocument/2006/relationships/image" Target="../media/image21.png"/><Relationship Id="rId59" Type="http://schemas.openxmlformats.org/officeDocument/2006/relationships/image" Target="../media/image27.png"/><Relationship Id="rId67" Type="http://schemas.openxmlformats.org/officeDocument/2006/relationships/image" Target="../media/image31.png"/><Relationship Id="rId20" Type="http://schemas.openxmlformats.org/officeDocument/2006/relationships/image" Target="../media/image8.png"/><Relationship Id="rId41" Type="http://schemas.openxmlformats.org/officeDocument/2006/relationships/customXml" Target="../ink/ink1051.xml"/><Relationship Id="rId54" Type="http://schemas.openxmlformats.org/officeDocument/2006/relationships/customXml" Target="../ink/ink1058.xml"/><Relationship Id="rId62" Type="http://schemas.openxmlformats.org/officeDocument/2006/relationships/customXml" Target="../ink/ink1062.xml"/><Relationship Id="rId70" Type="http://schemas.openxmlformats.org/officeDocument/2006/relationships/customXml" Target="../ink/ink1066.xml"/><Relationship Id="rId75" Type="http://schemas.openxmlformats.org/officeDocument/2006/relationships/image" Target="../media/image35.png"/><Relationship Id="rId83" Type="http://schemas.openxmlformats.org/officeDocument/2006/relationships/customXml" Target="../ink/ink107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15" Type="http://schemas.openxmlformats.org/officeDocument/2006/relationships/customXml" Target="../ink/ink1038.xml"/><Relationship Id="rId23" Type="http://schemas.openxmlformats.org/officeDocument/2006/relationships/customXml" Target="../ink/ink1042.xml"/><Relationship Id="rId28" Type="http://schemas.openxmlformats.org/officeDocument/2006/relationships/image" Target="../media/image14.png"/><Relationship Id="rId36" Type="http://schemas.openxmlformats.org/officeDocument/2006/relationships/image" Target="../media/image18.png"/><Relationship Id="rId49" Type="http://schemas.openxmlformats.org/officeDocument/2006/relationships/customXml" Target="../ink/ink1055.xml"/><Relationship Id="rId57" Type="http://schemas.openxmlformats.org/officeDocument/2006/relationships/image" Target="../media/image26.png"/><Relationship Id="rId10" Type="http://schemas.openxmlformats.org/officeDocument/2006/relationships/image" Target="../media/image3.png"/><Relationship Id="rId31" Type="http://schemas.openxmlformats.org/officeDocument/2006/relationships/customXml" Target="../ink/ink1046.xml"/><Relationship Id="rId44" Type="http://schemas.openxmlformats.org/officeDocument/2006/relationships/image" Target="../media/image12.png"/><Relationship Id="rId52" Type="http://schemas.openxmlformats.org/officeDocument/2006/relationships/customXml" Target="../ink/ink1057.xml"/><Relationship Id="rId60" Type="http://schemas.openxmlformats.org/officeDocument/2006/relationships/customXml" Target="../ink/ink1061.xml"/><Relationship Id="rId65" Type="http://schemas.openxmlformats.org/officeDocument/2006/relationships/image" Target="../media/image30.png"/><Relationship Id="rId73" Type="http://schemas.openxmlformats.org/officeDocument/2006/relationships/image" Target="../media/image34.png"/><Relationship Id="rId78" Type="http://schemas.openxmlformats.org/officeDocument/2006/relationships/customXml" Target="../ink/ink1070.xml"/><Relationship Id="rId81" Type="http://schemas.openxmlformats.org/officeDocument/2006/relationships/customXml" Target="../ink/ink1072.xml"/><Relationship Id="rId4" Type="http://schemas.openxmlformats.org/officeDocument/2006/relationships/customXml" Target="../ink/ink1033.xml"/><Relationship Id="rId9" Type="http://schemas.openxmlformats.org/officeDocument/2006/relationships/customXml" Target="../ink/ink1035.xml"/><Relationship Id="rId13" Type="http://schemas.openxmlformats.org/officeDocument/2006/relationships/customXml" Target="../ink/ink1037.xml"/><Relationship Id="rId18" Type="http://schemas.openxmlformats.org/officeDocument/2006/relationships/image" Target="../media/image7.png"/><Relationship Id="rId39" Type="http://schemas.openxmlformats.org/officeDocument/2006/relationships/customXml" Target="../ink/ink1050.xml"/><Relationship Id="rId34" Type="http://schemas.openxmlformats.org/officeDocument/2006/relationships/image" Target="../media/image17.png"/><Relationship Id="rId50" Type="http://schemas.openxmlformats.org/officeDocument/2006/relationships/customXml" Target="../ink/ink1056.xml"/><Relationship Id="rId55" Type="http://schemas.openxmlformats.org/officeDocument/2006/relationships/image" Target="../media/image25.png"/><Relationship Id="rId76" Type="http://schemas.openxmlformats.org/officeDocument/2006/relationships/customXml" Target="../ink/ink1069.xml"/><Relationship Id="rId7" Type="http://schemas.openxmlformats.org/officeDocument/2006/relationships/customXml" Target="../ink/ink1034.xml"/><Relationship Id="rId71" Type="http://schemas.openxmlformats.org/officeDocument/2006/relationships/image" Target="../media/image33.png"/><Relationship Id="rId2" Type="http://schemas.openxmlformats.org/officeDocument/2006/relationships/notesSlide" Target="../notesSlides/notesSlide24.xml"/><Relationship Id="rId29" Type="http://schemas.openxmlformats.org/officeDocument/2006/relationships/customXml" Target="../ink/ink1045.xml"/><Relationship Id="rId24" Type="http://schemas.openxmlformats.org/officeDocument/2006/relationships/image" Target="../media/image10.png"/><Relationship Id="rId40" Type="http://schemas.openxmlformats.org/officeDocument/2006/relationships/image" Target="../media/image20.png"/><Relationship Id="rId45" Type="http://schemas.openxmlformats.org/officeDocument/2006/relationships/customXml" Target="../ink/ink1053.xml"/><Relationship Id="rId66" Type="http://schemas.openxmlformats.org/officeDocument/2006/relationships/customXml" Target="../ink/ink1064.xml"/><Relationship Id="rId61" Type="http://schemas.openxmlformats.org/officeDocument/2006/relationships/image" Target="../media/image28.png"/><Relationship Id="rId82" Type="http://schemas.openxmlformats.org/officeDocument/2006/relationships/customXml" Target="../ink/ink1073.xml"/></Relationships>
</file>

<file path=ppt/slides/_rels/slide26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3.png"/><Relationship Id="rId21" Type="http://schemas.openxmlformats.org/officeDocument/2006/relationships/customXml" Target="../ink/ink1084.xml"/><Relationship Id="rId42" Type="http://schemas.openxmlformats.org/officeDocument/2006/relationships/image" Target="../media/image11.png"/><Relationship Id="rId47" Type="http://schemas.openxmlformats.org/officeDocument/2006/relationships/customXml" Target="../ink/ink1097.xml"/><Relationship Id="rId63" Type="http://schemas.openxmlformats.org/officeDocument/2006/relationships/image" Target="../media/image29.png"/><Relationship Id="rId68" Type="http://schemas.openxmlformats.org/officeDocument/2006/relationships/customXml" Target="../ink/ink1108.xml"/><Relationship Id="rId84" Type="http://schemas.openxmlformats.org/officeDocument/2006/relationships/customXml" Target="../ink/ink1118.xml"/><Relationship Id="rId16" Type="http://schemas.openxmlformats.org/officeDocument/2006/relationships/image" Target="../media/image6.png"/><Relationship Id="rId11" Type="http://schemas.openxmlformats.org/officeDocument/2006/relationships/customXml" Target="../ink/ink1079.xml"/><Relationship Id="rId32" Type="http://schemas.openxmlformats.org/officeDocument/2006/relationships/image" Target="../media/image16.png"/><Relationship Id="rId37" Type="http://schemas.openxmlformats.org/officeDocument/2006/relationships/customXml" Target="../ink/ink1092.xml"/><Relationship Id="rId53" Type="http://schemas.openxmlformats.org/officeDocument/2006/relationships/image" Target="../media/image24.png"/><Relationship Id="rId58" Type="http://schemas.openxmlformats.org/officeDocument/2006/relationships/customXml" Target="../ink/ink1103.xml"/><Relationship Id="rId74" Type="http://schemas.openxmlformats.org/officeDocument/2006/relationships/customXml" Target="../ink/ink1111.xml"/><Relationship Id="rId79" Type="http://schemas.openxmlformats.org/officeDocument/2006/relationships/image" Target="../media/image37.png"/><Relationship Id="rId5" Type="http://schemas.openxmlformats.org/officeDocument/2006/relationships/image" Target="../media/image1.png"/><Relationship Id="rId19" Type="http://schemas.openxmlformats.org/officeDocument/2006/relationships/customXml" Target="../ink/ink1083.xml"/><Relationship Id="rId14" Type="http://schemas.openxmlformats.org/officeDocument/2006/relationships/image" Target="../media/image5.png"/><Relationship Id="rId22" Type="http://schemas.openxmlformats.org/officeDocument/2006/relationships/image" Target="../media/image9.png"/><Relationship Id="rId27" Type="http://schemas.openxmlformats.org/officeDocument/2006/relationships/customXml" Target="../ink/ink1087.xml"/><Relationship Id="rId30" Type="http://schemas.openxmlformats.org/officeDocument/2006/relationships/image" Target="../media/image15.png"/><Relationship Id="rId35" Type="http://schemas.openxmlformats.org/officeDocument/2006/relationships/customXml" Target="../ink/ink1091.xml"/><Relationship Id="rId43" Type="http://schemas.openxmlformats.org/officeDocument/2006/relationships/customXml" Target="../ink/ink1095.xml"/><Relationship Id="rId48" Type="http://schemas.openxmlformats.org/officeDocument/2006/relationships/image" Target="../media/image22.png"/><Relationship Id="rId56" Type="http://schemas.openxmlformats.org/officeDocument/2006/relationships/customXml" Target="../ink/ink1102.xml"/><Relationship Id="rId64" Type="http://schemas.openxmlformats.org/officeDocument/2006/relationships/customXml" Target="../ink/ink1106.xml"/><Relationship Id="rId69" Type="http://schemas.openxmlformats.org/officeDocument/2006/relationships/image" Target="../media/image32.png"/><Relationship Id="rId77" Type="http://schemas.openxmlformats.org/officeDocument/2006/relationships/image" Target="../media/image36.png"/><Relationship Id="rId8" Type="http://schemas.openxmlformats.org/officeDocument/2006/relationships/image" Target="../media/image210.png"/><Relationship Id="rId51" Type="http://schemas.openxmlformats.org/officeDocument/2006/relationships/image" Target="../media/image23.png"/><Relationship Id="rId72" Type="http://schemas.openxmlformats.org/officeDocument/2006/relationships/customXml" Target="../ink/ink1110.xml"/><Relationship Id="rId80" Type="http://schemas.openxmlformats.org/officeDocument/2006/relationships/customXml" Target="../ink/ink1114.xml"/><Relationship Id="rId85" Type="http://schemas.openxmlformats.org/officeDocument/2006/relationships/image" Target="../media/image39.png"/><Relationship Id="rId3" Type="http://schemas.openxmlformats.org/officeDocument/2006/relationships/image" Target="../media/image38.png"/><Relationship Id="rId12" Type="http://schemas.openxmlformats.org/officeDocument/2006/relationships/image" Target="../media/image4.png"/><Relationship Id="rId17" Type="http://schemas.openxmlformats.org/officeDocument/2006/relationships/customXml" Target="../ink/ink1082.xml"/><Relationship Id="rId25" Type="http://schemas.openxmlformats.org/officeDocument/2006/relationships/customXml" Target="../ink/ink1086.xml"/><Relationship Id="rId33" Type="http://schemas.openxmlformats.org/officeDocument/2006/relationships/customXml" Target="../ink/ink1090.xml"/><Relationship Id="rId38" Type="http://schemas.openxmlformats.org/officeDocument/2006/relationships/image" Target="../media/image19.png"/><Relationship Id="rId46" Type="http://schemas.openxmlformats.org/officeDocument/2006/relationships/image" Target="../media/image21.png"/><Relationship Id="rId59" Type="http://schemas.openxmlformats.org/officeDocument/2006/relationships/image" Target="../media/image27.png"/><Relationship Id="rId67" Type="http://schemas.openxmlformats.org/officeDocument/2006/relationships/image" Target="../media/image31.png"/><Relationship Id="rId20" Type="http://schemas.openxmlformats.org/officeDocument/2006/relationships/image" Target="../media/image8.png"/><Relationship Id="rId41" Type="http://schemas.openxmlformats.org/officeDocument/2006/relationships/customXml" Target="../ink/ink1094.xml"/><Relationship Id="rId54" Type="http://schemas.openxmlformats.org/officeDocument/2006/relationships/customXml" Target="../ink/ink1101.xml"/><Relationship Id="rId62" Type="http://schemas.openxmlformats.org/officeDocument/2006/relationships/customXml" Target="../ink/ink1105.xml"/><Relationship Id="rId70" Type="http://schemas.openxmlformats.org/officeDocument/2006/relationships/customXml" Target="../ink/ink1109.xml"/><Relationship Id="rId75" Type="http://schemas.openxmlformats.org/officeDocument/2006/relationships/image" Target="../media/image35.png"/><Relationship Id="rId83" Type="http://schemas.openxmlformats.org/officeDocument/2006/relationships/customXml" Target="../ink/ink11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15" Type="http://schemas.openxmlformats.org/officeDocument/2006/relationships/customXml" Target="../ink/ink1081.xml"/><Relationship Id="rId23" Type="http://schemas.openxmlformats.org/officeDocument/2006/relationships/customXml" Target="../ink/ink1085.xml"/><Relationship Id="rId28" Type="http://schemas.openxmlformats.org/officeDocument/2006/relationships/image" Target="../media/image14.png"/><Relationship Id="rId36" Type="http://schemas.openxmlformats.org/officeDocument/2006/relationships/image" Target="../media/image18.png"/><Relationship Id="rId49" Type="http://schemas.openxmlformats.org/officeDocument/2006/relationships/customXml" Target="../ink/ink1098.xml"/><Relationship Id="rId57" Type="http://schemas.openxmlformats.org/officeDocument/2006/relationships/image" Target="../media/image26.png"/><Relationship Id="rId10" Type="http://schemas.openxmlformats.org/officeDocument/2006/relationships/image" Target="../media/image3.png"/><Relationship Id="rId31" Type="http://schemas.openxmlformats.org/officeDocument/2006/relationships/customXml" Target="../ink/ink1089.xml"/><Relationship Id="rId44" Type="http://schemas.openxmlformats.org/officeDocument/2006/relationships/image" Target="../media/image12.png"/><Relationship Id="rId52" Type="http://schemas.openxmlformats.org/officeDocument/2006/relationships/customXml" Target="../ink/ink1100.xml"/><Relationship Id="rId60" Type="http://schemas.openxmlformats.org/officeDocument/2006/relationships/customXml" Target="../ink/ink1104.xml"/><Relationship Id="rId65" Type="http://schemas.openxmlformats.org/officeDocument/2006/relationships/image" Target="../media/image30.png"/><Relationship Id="rId73" Type="http://schemas.openxmlformats.org/officeDocument/2006/relationships/image" Target="../media/image34.png"/><Relationship Id="rId78" Type="http://schemas.openxmlformats.org/officeDocument/2006/relationships/customXml" Target="../ink/ink1113.xml"/><Relationship Id="rId81" Type="http://schemas.openxmlformats.org/officeDocument/2006/relationships/customXml" Target="../ink/ink1115.xml"/><Relationship Id="rId4" Type="http://schemas.openxmlformats.org/officeDocument/2006/relationships/customXml" Target="../ink/ink1076.xml"/><Relationship Id="rId9" Type="http://schemas.openxmlformats.org/officeDocument/2006/relationships/customXml" Target="../ink/ink1078.xml"/><Relationship Id="rId13" Type="http://schemas.openxmlformats.org/officeDocument/2006/relationships/customXml" Target="../ink/ink1080.xml"/><Relationship Id="rId18" Type="http://schemas.openxmlformats.org/officeDocument/2006/relationships/image" Target="../media/image7.png"/><Relationship Id="rId39" Type="http://schemas.openxmlformats.org/officeDocument/2006/relationships/customXml" Target="../ink/ink1093.xml"/><Relationship Id="rId34" Type="http://schemas.openxmlformats.org/officeDocument/2006/relationships/image" Target="../media/image17.png"/><Relationship Id="rId50" Type="http://schemas.openxmlformats.org/officeDocument/2006/relationships/customXml" Target="../ink/ink1099.xml"/><Relationship Id="rId55" Type="http://schemas.openxmlformats.org/officeDocument/2006/relationships/image" Target="../media/image25.png"/><Relationship Id="rId76" Type="http://schemas.openxmlformats.org/officeDocument/2006/relationships/customXml" Target="../ink/ink1112.xml"/><Relationship Id="rId7" Type="http://schemas.openxmlformats.org/officeDocument/2006/relationships/customXml" Target="../ink/ink1077.xml"/><Relationship Id="rId71" Type="http://schemas.openxmlformats.org/officeDocument/2006/relationships/image" Target="../media/image33.png"/><Relationship Id="rId2" Type="http://schemas.openxmlformats.org/officeDocument/2006/relationships/notesSlide" Target="../notesSlides/notesSlide25.xml"/><Relationship Id="rId29" Type="http://schemas.openxmlformats.org/officeDocument/2006/relationships/customXml" Target="../ink/ink1088.xml"/><Relationship Id="rId24" Type="http://schemas.openxmlformats.org/officeDocument/2006/relationships/image" Target="../media/image10.png"/><Relationship Id="rId40" Type="http://schemas.openxmlformats.org/officeDocument/2006/relationships/image" Target="../media/image20.png"/><Relationship Id="rId45" Type="http://schemas.openxmlformats.org/officeDocument/2006/relationships/customXml" Target="../ink/ink1096.xml"/><Relationship Id="rId66" Type="http://schemas.openxmlformats.org/officeDocument/2006/relationships/customXml" Target="../ink/ink1107.xml"/><Relationship Id="rId61" Type="http://schemas.openxmlformats.org/officeDocument/2006/relationships/image" Target="../media/image28.png"/><Relationship Id="rId82" Type="http://schemas.openxmlformats.org/officeDocument/2006/relationships/customXml" Target="../ink/ink1116.xml"/></Relationships>
</file>

<file path=ppt/slides/_rels/slide27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3.png"/><Relationship Id="rId21" Type="http://schemas.openxmlformats.org/officeDocument/2006/relationships/customXml" Target="../ink/ink1127.xml"/><Relationship Id="rId42" Type="http://schemas.openxmlformats.org/officeDocument/2006/relationships/image" Target="../media/image11.png"/><Relationship Id="rId47" Type="http://schemas.openxmlformats.org/officeDocument/2006/relationships/customXml" Target="../ink/ink1140.xml"/><Relationship Id="rId63" Type="http://schemas.openxmlformats.org/officeDocument/2006/relationships/image" Target="../media/image29.png"/><Relationship Id="rId68" Type="http://schemas.openxmlformats.org/officeDocument/2006/relationships/customXml" Target="../ink/ink1151.xml"/><Relationship Id="rId84" Type="http://schemas.openxmlformats.org/officeDocument/2006/relationships/customXml" Target="../ink/ink1161.xml"/><Relationship Id="rId16" Type="http://schemas.openxmlformats.org/officeDocument/2006/relationships/image" Target="../media/image6.png"/><Relationship Id="rId11" Type="http://schemas.openxmlformats.org/officeDocument/2006/relationships/customXml" Target="../ink/ink1122.xml"/><Relationship Id="rId32" Type="http://schemas.openxmlformats.org/officeDocument/2006/relationships/image" Target="../media/image16.png"/><Relationship Id="rId37" Type="http://schemas.openxmlformats.org/officeDocument/2006/relationships/customXml" Target="../ink/ink1135.xml"/><Relationship Id="rId53" Type="http://schemas.openxmlformats.org/officeDocument/2006/relationships/image" Target="../media/image24.png"/><Relationship Id="rId58" Type="http://schemas.openxmlformats.org/officeDocument/2006/relationships/customXml" Target="../ink/ink1146.xml"/><Relationship Id="rId74" Type="http://schemas.openxmlformats.org/officeDocument/2006/relationships/customXml" Target="../ink/ink1154.xml"/><Relationship Id="rId79" Type="http://schemas.openxmlformats.org/officeDocument/2006/relationships/image" Target="../media/image37.png"/><Relationship Id="rId5" Type="http://schemas.openxmlformats.org/officeDocument/2006/relationships/image" Target="../media/image1.png"/><Relationship Id="rId19" Type="http://schemas.openxmlformats.org/officeDocument/2006/relationships/customXml" Target="../ink/ink1126.xml"/><Relationship Id="rId14" Type="http://schemas.openxmlformats.org/officeDocument/2006/relationships/image" Target="../media/image5.png"/><Relationship Id="rId22" Type="http://schemas.openxmlformats.org/officeDocument/2006/relationships/image" Target="../media/image9.png"/><Relationship Id="rId27" Type="http://schemas.openxmlformats.org/officeDocument/2006/relationships/customXml" Target="../ink/ink1130.xml"/><Relationship Id="rId30" Type="http://schemas.openxmlformats.org/officeDocument/2006/relationships/image" Target="../media/image15.png"/><Relationship Id="rId35" Type="http://schemas.openxmlformats.org/officeDocument/2006/relationships/customXml" Target="../ink/ink1134.xml"/><Relationship Id="rId43" Type="http://schemas.openxmlformats.org/officeDocument/2006/relationships/customXml" Target="../ink/ink1138.xml"/><Relationship Id="rId48" Type="http://schemas.openxmlformats.org/officeDocument/2006/relationships/image" Target="../media/image22.png"/><Relationship Id="rId56" Type="http://schemas.openxmlformats.org/officeDocument/2006/relationships/customXml" Target="../ink/ink1145.xml"/><Relationship Id="rId64" Type="http://schemas.openxmlformats.org/officeDocument/2006/relationships/customXml" Target="../ink/ink1149.xml"/><Relationship Id="rId69" Type="http://schemas.openxmlformats.org/officeDocument/2006/relationships/image" Target="../media/image32.png"/><Relationship Id="rId77" Type="http://schemas.openxmlformats.org/officeDocument/2006/relationships/image" Target="../media/image36.png"/><Relationship Id="rId8" Type="http://schemas.openxmlformats.org/officeDocument/2006/relationships/image" Target="../media/image210.png"/><Relationship Id="rId51" Type="http://schemas.openxmlformats.org/officeDocument/2006/relationships/image" Target="../media/image23.png"/><Relationship Id="rId72" Type="http://schemas.openxmlformats.org/officeDocument/2006/relationships/customXml" Target="../ink/ink1153.xml"/><Relationship Id="rId80" Type="http://schemas.openxmlformats.org/officeDocument/2006/relationships/customXml" Target="../ink/ink1157.xml"/><Relationship Id="rId85" Type="http://schemas.openxmlformats.org/officeDocument/2006/relationships/image" Target="../media/image39.png"/><Relationship Id="rId3" Type="http://schemas.openxmlformats.org/officeDocument/2006/relationships/image" Target="../media/image38.png"/><Relationship Id="rId12" Type="http://schemas.openxmlformats.org/officeDocument/2006/relationships/image" Target="../media/image4.png"/><Relationship Id="rId17" Type="http://schemas.openxmlformats.org/officeDocument/2006/relationships/customXml" Target="../ink/ink1125.xml"/><Relationship Id="rId25" Type="http://schemas.openxmlformats.org/officeDocument/2006/relationships/customXml" Target="../ink/ink1129.xml"/><Relationship Id="rId33" Type="http://schemas.openxmlformats.org/officeDocument/2006/relationships/customXml" Target="../ink/ink1133.xml"/><Relationship Id="rId38" Type="http://schemas.openxmlformats.org/officeDocument/2006/relationships/image" Target="../media/image19.png"/><Relationship Id="rId46" Type="http://schemas.openxmlformats.org/officeDocument/2006/relationships/image" Target="../media/image21.png"/><Relationship Id="rId59" Type="http://schemas.openxmlformats.org/officeDocument/2006/relationships/image" Target="../media/image27.png"/><Relationship Id="rId67" Type="http://schemas.openxmlformats.org/officeDocument/2006/relationships/image" Target="../media/image31.png"/><Relationship Id="rId20" Type="http://schemas.openxmlformats.org/officeDocument/2006/relationships/image" Target="../media/image8.png"/><Relationship Id="rId41" Type="http://schemas.openxmlformats.org/officeDocument/2006/relationships/customXml" Target="../ink/ink1137.xml"/><Relationship Id="rId54" Type="http://schemas.openxmlformats.org/officeDocument/2006/relationships/customXml" Target="../ink/ink1144.xml"/><Relationship Id="rId62" Type="http://schemas.openxmlformats.org/officeDocument/2006/relationships/customXml" Target="../ink/ink1148.xml"/><Relationship Id="rId70" Type="http://schemas.openxmlformats.org/officeDocument/2006/relationships/customXml" Target="../ink/ink1152.xml"/><Relationship Id="rId75" Type="http://schemas.openxmlformats.org/officeDocument/2006/relationships/image" Target="../media/image35.png"/><Relationship Id="rId83" Type="http://schemas.openxmlformats.org/officeDocument/2006/relationships/customXml" Target="../ink/ink116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15" Type="http://schemas.openxmlformats.org/officeDocument/2006/relationships/customXml" Target="../ink/ink1124.xml"/><Relationship Id="rId23" Type="http://schemas.openxmlformats.org/officeDocument/2006/relationships/customXml" Target="../ink/ink1128.xml"/><Relationship Id="rId28" Type="http://schemas.openxmlformats.org/officeDocument/2006/relationships/image" Target="../media/image14.png"/><Relationship Id="rId36" Type="http://schemas.openxmlformats.org/officeDocument/2006/relationships/image" Target="../media/image18.png"/><Relationship Id="rId49" Type="http://schemas.openxmlformats.org/officeDocument/2006/relationships/customXml" Target="../ink/ink1141.xml"/><Relationship Id="rId57" Type="http://schemas.openxmlformats.org/officeDocument/2006/relationships/image" Target="../media/image26.png"/><Relationship Id="rId10" Type="http://schemas.openxmlformats.org/officeDocument/2006/relationships/image" Target="../media/image3.png"/><Relationship Id="rId31" Type="http://schemas.openxmlformats.org/officeDocument/2006/relationships/customXml" Target="../ink/ink1132.xml"/><Relationship Id="rId44" Type="http://schemas.openxmlformats.org/officeDocument/2006/relationships/image" Target="../media/image12.png"/><Relationship Id="rId52" Type="http://schemas.openxmlformats.org/officeDocument/2006/relationships/customXml" Target="../ink/ink1143.xml"/><Relationship Id="rId60" Type="http://schemas.openxmlformats.org/officeDocument/2006/relationships/customXml" Target="../ink/ink1147.xml"/><Relationship Id="rId65" Type="http://schemas.openxmlformats.org/officeDocument/2006/relationships/image" Target="../media/image30.png"/><Relationship Id="rId73" Type="http://schemas.openxmlformats.org/officeDocument/2006/relationships/image" Target="../media/image34.png"/><Relationship Id="rId78" Type="http://schemas.openxmlformats.org/officeDocument/2006/relationships/customXml" Target="../ink/ink1156.xml"/><Relationship Id="rId81" Type="http://schemas.openxmlformats.org/officeDocument/2006/relationships/customXml" Target="../ink/ink1158.xml"/><Relationship Id="rId4" Type="http://schemas.openxmlformats.org/officeDocument/2006/relationships/customXml" Target="../ink/ink1119.xml"/><Relationship Id="rId9" Type="http://schemas.openxmlformats.org/officeDocument/2006/relationships/customXml" Target="../ink/ink1121.xml"/><Relationship Id="rId13" Type="http://schemas.openxmlformats.org/officeDocument/2006/relationships/customXml" Target="../ink/ink1123.xml"/><Relationship Id="rId18" Type="http://schemas.openxmlformats.org/officeDocument/2006/relationships/image" Target="../media/image7.png"/><Relationship Id="rId39" Type="http://schemas.openxmlformats.org/officeDocument/2006/relationships/customXml" Target="../ink/ink1136.xml"/><Relationship Id="rId34" Type="http://schemas.openxmlformats.org/officeDocument/2006/relationships/image" Target="../media/image17.png"/><Relationship Id="rId50" Type="http://schemas.openxmlformats.org/officeDocument/2006/relationships/customXml" Target="../ink/ink1142.xml"/><Relationship Id="rId55" Type="http://schemas.openxmlformats.org/officeDocument/2006/relationships/image" Target="../media/image25.png"/><Relationship Id="rId76" Type="http://schemas.openxmlformats.org/officeDocument/2006/relationships/customXml" Target="../ink/ink1155.xml"/><Relationship Id="rId7" Type="http://schemas.openxmlformats.org/officeDocument/2006/relationships/customXml" Target="../ink/ink1120.xml"/><Relationship Id="rId71" Type="http://schemas.openxmlformats.org/officeDocument/2006/relationships/image" Target="../media/image33.png"/><Relationship Id="rId2" Type="http://schemas.openxmlformats.org/officeDocument/2006/relationships/notesSlide" Target="../notesSlides/notesSlide26.xml"/><Relationship Id="rId29" Type="http://schemas.openxmlformats.org/officeDocument/2006/relationships/customXml" Target="../ink/ink1131.xml"/><Relationship Id="rId24" Type="http://schemas.openxmlformats.org/officeDocument/2006/relationships/image" Target="../media/image10.png"/><Relationship Id="rId40" Type="http://schemas.openxmlformats.org/officeDocument/2006/relationships/image" Target="../media/image20.png"/><Relationship Id="rId45" Type="http://schemas.openxmlformats.org/officeDocument/2006/relationships/customXml" Target="../ink/ink1139.xml"/><Relationship Id="rId66" Type="http://schemas.openxmlformats.org/officeDocument/2006/relationships/customXml" Target="../ink/ink1150.xml"/><Relationship Id="rId61" Type="http://schemas.openxmlformats.org/officeDocument/2006/relationships/image" Target="../media/image28.png"/><Relationship Id="rId82" Type="http://schemas.openxmlformats.org/officeDocument/2006/relationships/customXml" Target="../ink/ink1159.xml"/></Relationships>
</file>

<file path=ppt/slides/_rels/slide3.xml.rels><?xml version="1.0" encoding="UTF-8" standalone="yes"?>
<Relationships xmlns="http://schemas.openxmlformats.org/package/2006/relationships"><Relationship Id="rId26" Type="http://schemas.openxmlformats.org/officeDocument/2006/relationships/customXml" Target="../ink/ink98.xml"/><Relationship Id="rId21" Type="http://schemas.openxmlformats.org/officeDocument/2006/relationships/image" Target="../media/image9.png"/><Relationship Id="rId42" Type="http://schemas.openxmlformats.org/officeDocument/2006/relationships/customXml" Target="../ink/ink106.xml"/><Relationship Id="rId47" Type="http://schemas.openxmlformats.org/officeDocument/2006/relationships/image" Target="../media/image22.png"/><Relationship Id="rId63" Type="http://schemas.openxmlformats.org/officeDocument/2006/relationships/customXml" Target="../ink/ink117.xml"/><Relationship Id="rId68" Type="http://schemas.openxmlformats.org/officeDocument/2006/relationships/image" Target="../media/image32.png"/><Relationship Id="rId84" Type="http://schemas.openxmlformats.org/officeDocument/2006/relationships/image" Target="../media/image39.png"/><Relationship Id="rId16" Type="http://schemas.openxmlformats.org/officeDocument/2006/relationships/customXml" Target="../ink/ink93.xml"/><Relationship Id="rId11" Type="http://schemas.openxmlformats.org/officeDocument/2006/relationships/image" Target="../media/image4.png"/><Relationship Id="rId32" Type="http://schemas.openxmlformats.org/officeDocument/2006/relationships/customXml" Target="../ink/ink101.xml"/><Relationship Id="rId37" Type="http://schemas.openxmlformats.org/officeDocument/2006/relationships/image" Target="../media/image19.png"/><Relationship Id="rId53" Type="http://schemas.openxmlformats.org/officeDocument/2006/relationships/customXml" Target="../ink/ink112.xml"/><Relationship Id="rId58" Type="http://schemas.openxmlformats.org/officeDocument/2006/relationships/image" Target="../media/image27.png"/><Relationship Id="rId74" Type="http://schemas.openxmlformats.org/officeDocument/2006/relationships/image" Target="../media/image35.png"/><Relationship Id="rId79" Type="http://schemas.openxmlformats.org/officeDocument/2006/relationships/customXml" Target="../ink/ink125.xml"/><Relationship Id="rId5" Type="http://schemas.openxmlformats.org/officeDocument/2006/relationships/image" Target="../media/image2.png"/><Relationship Id="rId61" Type="http://schemas.openxmlformats.org/officeDocument/2006/relationships/customXml" Target="../ink/ink116.xml"/><Relationship Id="rId82" Type="http://schemas.openxmlformats.org/officeDocument/2006/relationships/customXml" Target="../ink/ink128.xml"/><Relationship Id="rId19" Type="http://schemas.openxmlformats.org/officeDocument/2006/relationships/image" Target="../media/image8.png"/><Relationship Id="rId14" Type="http://schemas.openxmlformats.org/officeDocument/2006/relationships/customXml" Target="../ink/ink92.xml"/><Relationship Id="rId22" Type="http://schemas.openxmlformats.org/officeDocument/2006/relationships/customXml" Target="../ink/ink96.xml"/><Relationship Id="rId27" Type="http://schemas.openxmlformats.org/officeDocument/2006/relationships/image" Target="../media/image14.png"/><Relationship Id="rId30" Type="http://schemas.openxmlformats.org/officeDocument/2006/relationships/customXml" Target="../ink/ink100.xml"/><Relationship Id="rId35" Type="http://schemas.openxmlformats.org/officeDocument/2006/relationships/image" Target="../media/image18.png"/><Relationship Id="rId43" Type="http://schemas.openxmlformats.org/officeDocument/2006/relationships/image" Target="../media/image12.png"/><Relationship Id="rId48" Type="http://schemas.openxmlformats.org/officeDocument/2006/relationships/customXml" Target="../ink/ink109.xml"/><Relationship Id="rId56" Type="http://schemas.openxmlformats.org/officeDocument/2006/relationships/image" Target="../media/image26.png"/><Relationship Id="rId64" Type="http://schemas.openxmlformats.org/officeDocument/2006/relationships/image" Target="../media/image30.png"/><Relationship Id="rId69" Type="http://schemas.openxmlformats.org/officeDocument/2006/relationships/customXml" Target="../ink/ink120.xml"/><Relationship Id="rId77" Type="http://schemas.openxmlformats.org/officeDocument/2006/relationships/customXml" Target="../ink/ink124.xml"/><Relationship Id="rId8" Type="http://schemas.openxmlformats.org/officeDocument/2006/relationships/customXml" Target="../ink/ink89.xml"/><Relationship Id="rId51" Type="http://schemas.openxmlformats.org/officeDocument/2006/relationships/customXml" Target="../ink/ink111.xml"/><Relationship Id="rId72" Type="http://schemas.openxmlformats.org/officeDocument/2006/relationships/image" Target="../media/image34.png"/><Relationship Id="rId80" Type="http://schemas.openxmlformats.org/officeDocument/2006/relationships/customXml" Target="../ink/ink126.xml"/><Relationship Id="rId3" Type="http://schemas.openxmlformats.org/officeDocument/2006/relationships/customXml" Target="../ink/ink87.xml"/><Relationship Id="rId12" Type="http://schemas.openxmlformats.org/officeDocument/2006/relationships/customXml" Target="../ink/ink91.xml"/><Relationship Id="rId17" Type="http://schemas.openxmlformats.org/officeDocument/2006/relationships/image" Target="../media/image7.png"/><Relationship Id="rId25" Type="http://schemas.openxmlformats.org/officeDocument/2006/relationships/image" Target="../media/image13.png"/><Relationship Id="rId33" Type="http://schemas.openxmlformats.org/officeDocument/2006/relationships/image" Target="../media/image17.png"/><Relationship Id="rId38" Type="http://schemas.openxmlformats.org/officeDocument/2006/relationships/customXml" Target="../ink/ink104.xml"/><Relationship Id="rId46" Type="http://schemas.openxmlformats.org/officeDocument/2006/relationships/customXml" Target="../ink/ink108.xml"/><Relationship Id="rId59" Type="http://schemas.openxmlformats.org/officeDocument/2006/relationships/customXml" Target="../ink/ink115.xml"/><Relationship Id="rId67" Type="http://schemas.openxmlformats.org/officeDocument/2006/relationships/customXml" Target="../ink/ink119.xml"/><Relationship Id="rId20" Type="http://schemas.openxmlformats.org/officeDocument/2006/relationships/customXml" Target="../ink/ink95.xml"/><Relationship Id="rId41" Type="http://schemas.openxmlformats.org/officeDocument/2006/relationships/image" Target="../media/image11.png"/><Relationship Id="rId54" Type="http://schemas.openxmlformats.org/officeDocument/2006/relationships/image" Target="../media/image25.png"/><Relationship Id="rId62" Type="http://schemas.openxmlformats.org/officeDocument/2006/relationships/image" Target="../media/image29.png"/><Relationship Id="rId70" Type="http://schemas.openxmlformats.org/officeDocument/2006/relationships/image" Target="../media/image33.png"/><Relationship Id="rId75" Type="http://schemas.openxmlformats.org/officeDocument/2006/relationships/customXml" Target="../ink/ink123.xml"/><Relationship Id="rId83" Type="http://schemas.openxmlformats.org/officeDocument/2006/relationships/customXml" Target="../ink/ink129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88.xml"/><Relationship Id="rId15" Type="http://schemas.openxmlformats.org/officeDocument/2006/relationships/image" Target="../media/image6.png"/><Relationship Id="rId23" Type="http://schemas.openxmlformats.org/officeDocument/2006/relationships/image" Target="../media/image10.png"/><Relationship Id="rId28" Type="http://schemas.openxmlformats.org/officeDocument/2006/relationships/customXml" Target="../ink/ink99.xml"/><Relationship Id="rId36" Type="http://schemas.openxmlformats.org/officeDocument/2006/relationships/customXml" Target="../ink/ink103.xml"/><Relationship Id="rId49" Type="http://schemas.openxmlformats.org/officeDocument/2006/relationships/customXml" Target="../ink/ink110.xml"/><Relationship Id="rId57" Type="http://schemas.openxmlformats.org/officeDocument/2006/relationships/customXml" Target="../ink/ink114.xml"/><Relationship Id="rId10" Type="http://schemas.openxmlformats.org/officeDocument/2006/relationships/customXml" Target="../ink/ink90.xml"/><Relationship Id="rId31" Type="http://schemas.openxmlformats.org/officeDocument/2006/relationships/image" Target="../media/image16.png"/><Relationship Id="rId44" Type="http://schemas.openxmlformats.org/officeDocument/2006/relationships/customXml" Target="../ink/ink107.xml"/><Relationship Id="rId52" Type="http://schemas.openxmlformats.org/officeDocument/2006/relationships/image" Target="../media/image24.png"/><Relationship Id="rId60" Type="http://schemas.openxmlformats.org/officeDocument/2006/relationships/image" Target="../media/image28.png"/><Relationship Id="rId65" Type="http://schemas.openxmlformats.org/officeDocument/2006/relationships/customXml" Target="../ink/ink118.xml"/><Relationship Id="rId73" Type="http://schemas.openxmlformats.org/officeDocument/2006/relationships/customXml" Target="../ink/ink122.xml"/><Relationship Id="rId78" Type="http://schemas.openxmlformats.org/officeDocument/2006/relationships/image" Target="../media/image37.png"/><Relationship Id="rId81" Type="http://schemas.openxmlformats.org/officeDocument/2006/relationships/customXml" Target="../ink/ink127.xml"/><Relationship Id="rId4" Type="http://schemas.openxmlformats.org/officeDocument/2006/relationships/image" Target="../media/image1.png"/><Relationship Id="rId9" Type="http://schemas.openxmlformats.org/officeDocument/2006/relationships/image" Target="../media/image3.png"/><Relationship Id="rId13" Type="http://schemas.openxmlformats.org/officeDocument/2006/relationships/image" Target="../media/image5.png"/><Relationship Id="rId18" Type="http://schemas.openxmlformats.org/officeDocument/2006/relationships/customXml" Target="../ink/ink94.xml"/><Relationship Id="rId39" Type="http://schemas.openxmlformats.org/officeDocument/2006/relationships/image" Target="../media/image20.png"/><Relationship Id="rId34" Type="http://schemas.openxmlformats.org/officeDocument/2006/relationships/customXml" Target="../ink/ink102.xml"/><Relationship Id="rId50" Type="http://schemas.openxmlformats.org/officeDocument/2006/relationships/image" Target="../media/image23.png"/><Relationship Id="rId55" Type="http://schemas.openxmlformats.org/officeDocument/2006/relationships/customXml" Target="../ink/ink113.xml"/><Relationship Id="rId76" Type="http://schemas.openxmlformats.org/officeDocument/2006/relationships/image" Target="../media/image36.png"/><Relationship Id="rId7" Type="http://schemas.openxmlformats.org/officeDocument/2006/relationships/image" Target="../media/image210.png"/><Relationship Id="rId71" Type="http://schemas.openxmlformats.org/officeDocument/2006/relationships/customXml" Target="../ink/ink121.xml"/><Relationship Id="rId2" Type="http://schemas.openxmlformats.org/officeDocument/2006/relationships/image" Target="../media/image38.png"/><Relationship Id="rId29" Type="http://schemas.openxmlformats.org/officeDocument/2006/relationships/image" Target="../media/image15.png"/><Relationship Id="rId24" Type="http://schemas.openxmlformats.org/officeDocument/2006/relationships/customXml" Target="../ink/ink97.xml"/><Relationship Id="rId40" Type="http://schemas.openxmlformats.org/officeDocument/2006/relationships/customXml" Target="../ink/ink105.xml"/><Relationship Id="rId45" Type="http://schemas.openxmlformats.org/officeDocument/2006/relationships/image" Target="../media/image21.png"/><Relationship Id="rId66" Type="http://schemas.openxmlformats.org/officeDocument/2006/relationships/image" Target="../media/image31.png"/></Relationships>
</file>

<file path=ppt/slides/_rels/slide4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3.png"/><Relationship Id="rId21" Type="http://schemas.openxmlformats.org/officeDocument/2006/relationships/customXml" Target="../ink/ink138.xml"/><Relationship Id="rId42" Type="http://schemas.openxmlformats.org/officeDocument/2006/relationships/image" Target="../media/image11.png"/><Relationship Id="rId47" Type="http://schemas.openxmlformats.org/officeDocument/2006/relationships/customXml" Target="../ink/ink151.xml"/><Relationship Id="rId63" Type="http://schemas.openxmlformats.org/officeDocument/2006/relationships/image" Target="../media/image29.png"/><Relationship Id="rId68" Type="http://schemas.openxmlformats.org/officeDocument/2006/relationships/customXml" Target="../ink/ink162.xml"/><Relationship Id="rId84" Type="http://schemas.openxmlformats.org/officeDocument/2006/relationships/customXml" Target="../ink/ink172.xml"/><Relationship Id="rId16" Type="http://schemas.openxmlformats.org/officeDocument/2006/relationships/image" Target="../media/image6.png"/><Relationship Id="rId11" Type="http://schemas.openxmlformats.org/officeDocument/2006/relationships/customXml" Target="../ink/ink133.xml"/><Relationship Id="rId32" Type="http://schemas.openxmlformats.org/officeDocument/2006/relationships/image" Target="../media/image16.png"/><Relationship Id="rId37" Type="http://schemas.openxmlformats.org/officeDocument/2006/relationships/customXml" Target="../ink/ink146.xml"/><Relationship Id="rId53" Type="http://schemas.openxmlformats.org/officeDocument/2006/relationships/image" Target="../media/image24.png"/><Relationship Id="rId58" Type="http://schemas.openxmlformats.org/officeDocument/2006/relationships/customXml" Target="../ink/ink157.xml"/><Relationship Id="rId74" Type="http://schemas.openxmlformats.org/officeDocument/2006/relationships/customXml" Target="../ink/ink165.xml"/><Relationship Id="rId79" Type="http://schemas.openxmlformats.org/officeDocument/2006/relationships/image" Target="../media/image37.png"/><Relationship Id="rId5" Type="http://schemas.openxmlformats.org/officeDocument/2006/relationships/image" Target="../media/image1.png"/><Relationship Id="rId19" Type="http://schemas.openxmlformats.org/officeDocument/2006/relationships/customXml" Target="../ink/ink137.xml"/><Relationship Id="rId14" Type="http://schemas.openxmlformats.org/officeDocument/2006/relationships/image" Target="../media/image5.png"/><Relationship Id="rId22" Type="http://schemas.openxmlformats.org/officeDocument/2006/relationships/image" Target="../media/image9.png"/><Relationship Id="rId27" Type="http://schemas.openxmlformats.org/officeDocument/2006/relationships/customXml" Target="../ink/ink141.xml"/><Relationship Id="rId30" Type="http://schemas.openxmlformats.org/officeDocument/2006/relationships/image" Target="../media/image15.png"/><Relationship Id="rId35" Type="http://schemas.openxmlformats.org/officeDocument/2006/relationships/customXml" Target="../ink/ink145.xml"/><Relationship Id="rId43" Type="http://schemas.openxmlformats.org/officeDocument/2006/relationships/customXml" Target="../ink/ink149.xml"/><Relationship Id="rId48" Type="http://schemas.openxmlformats.org/officeDocument/2006/relationships/image" Target="../media/image22.png"/><Relationship Id="rId56" Type="http://schemas.openxmlformats.org/officeDocument/2006/relationships/customXml" Target="../ink/ink156.xml"/><Relationship Id="rId64" Type="http://schemas.openxmlformats.org/officeDocument/2006/relationships/customXml" Target="../ink/ink160.xml"/><Relationship Id="rId69" Type="http://schemas.openxmlformats.org/officeDocument/2006/relationships/image" Target="../media/image32.png"/><Relationship Id="rId77" Type="http://schemas.openxmlformats.org/officeDocument/2006/relationships/image" Target="../media/image36.png"/><Relationship Id="rId8" Type="http://schemas.openxmlformats.org/officeDocument/2006/relationships/image" Target="../media/image210.png"/><Relationship Id="rId51" Type="http://schemas.openxmlformats.org/officeDocument/2006/relationships/image" Target="../media/image23.png"/><Relationship Id="rId72" Type="http://schemas.openxmlformats.org/officeDocument/2006/relationships/customXml" Target="../ink/ink164.xml"/><Relationship Id="rId80" Type="http://schemas.openxmlformats.org/officeDocument/2006/relationships/customXml" Target="../ink/ink168.xml"/><Relationship Id="rId85" Type="http://schemas.openxmlformats.org/officeDocument/2006/relationships/image" Target="../media/image39.png"/><Relationship Id="rId3" Type="http://schemas.openxmlformats.org/officeDocument/2006/relationships/image" Target="../media/image38.png"/><Relationship Id="rId12" Type="http://schemas.openxmlformats.org/officeDocument/2006/relationships/image" Target="../media/image4.png"/><Relationship Id="rId17" Type="http://schemas.openxmlformats.org/officeDocument/2006/relationships/customXml" Target="../ink/ink136.xml"/><Relationship Id="rId25" Type="http://schemas.openxmlformats.org/officeDocument/2006/relationships/customXml" Target="../ink/ink140.xml"/><Relationship Id="rId33" Type="http://schemas.openxmlformats.org/officeDocument/2006/relationships/customXml" Target="../ink/ink144.xml"/><Relationship Id="rId38" Type="http://schemas.openxmlformats.org/officeDocument/2006/relationships/image" Target="../media/image19.png"/><Relationship Id="rId46" Type="http://schemas.openxmlformats.org/officeDocument/2006/relationships/image" Target="../media/image21.png"/><Relationship Id="rId59" Type="http://schemas.openxmlformats.org/officeDocument/2006/relationships/image" Target="../media/image27.png"/><Relationship Id="rId67" Type="http://schemas.openxmlformats.org/officeDocument/2006/relationships/image" Target="../media/image31.png"/><Relationship Id="rId20" Type="http://schemas.openxmlformats.org/officeDocument/2006/relationships/image" Target="../media/image8.png"/><Relationship Id="rId41" Type="http://schemas.openxmlformats.org/officeDocument/2006/relationships/customXml" Target="../ink/ink148.xml"/><Relationship Id="rId54" Type="http://schemas.openxmlformats.org/officeDocument/2006/relationships/customXml" Target="../ink/ink155.xml"/><Relationship Id="rId62" Type="http://schemas.openxmlformats.org/officeDocument/2006/relationships/customXml" Target="../ink/ink159.xml"/><Relationship Id="rId70" Type="http://schemas.openxmlformats.org/officeDocument/2006/relationships/customXml" Target="../ink/ink163.xml"/><Relationship Id="rId75" Type="http://schemas.openxmlformats.org/officeDocument/2006/relationships/image" Target="../media/image35.png"/><Relationship Id="rId83" Type="http://schemas.openxmlformats.org/officeDocument/2006/relationships/customXml" Target="../ink/ink17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15" Type="http://schemas.openxmlformats.org/officeDocument/2006/relationships/customXml" Target="../ink/ink135.xml"/><Relationship Id="rId23" Type="http://schemas.openxmlformats.org/officeDocument/2006/relationships/customXml" Target="../ink/ink139.xml"/><Relationship Id="rId28" Type="http://schemas.openxmlformats.org/officeDocument/2006/relationships/image" Target="../media/image14.png"/><Relationship Id="rId36" Type="http://schemas.openxmlformats.org/officeDocument/2006/relationships/image" Target="../media/image18.png"/><Relationship Id="rId49" Type="http://schemas.openxmlformats.org/officeDocument/2006/relationships/customXml" Target="../ink/ink152.xml"/><Relationship Id="rId57" Type="http://schemas.openxmlformats.org/officeDocument/2006/relationships/image" Target="../media/image26.png"/><Relationship Id="rId10" Type="http://schemas.openxmlformats.org/officeDocument/2006/relationships/image" Target="../media/image3.png"/><Relationship Id="rId31" Type="http://schemas.openxmlformats.org/officeDocument/2006/relationships/customXml" Target="../ink/ink143.xml"/><Relationship Id="rId44" Type="http://schemas.openxmlformats.org/officeDocument/2006/relationships/image" Target="../media/image12.png"/><Relationship Id="rId52" Type="http://schemas.openxmlformats.org/officeDocument/2006/relationships/customXml" Target="../ink/ink154.xml"/><Relationship Id="rId60" Type="http://schemas.openxmlformats.org/officeDocument/2006/relationships/customXml" Target="../ink/ink158.xml"/><Relationship Id="rId65" Type="http://schemas.openxmlformats.org/officeDocument/2006/relationships/image" Target="../media/image30.png"/><Relationship Id="rId73" Type="http://schemas.openxmlformats.org/officeDocument/2006/relationships/image" Target="../media/image34.png"/><Relationship Id="rId78" Type="http://schemas.openxmlformats.org/officeDocument/2006/relationships/customXml" Target="../ink/ink167.xml"/><Relationship Id="rId81" Type="http://schemas.openxmlformats.org/officeDocument/2006/relationships/customXml" Target="../ink/ink169.xml"/><Relationship Id="rId4" Type="http://schemas.openxmlformats.org/officeDocument/2006/relationships/customXml" Target="../ink/ink130.xml"/><Relationship Id="rId9" Type="http://schemas.openxmlformats.org/officeDocument/2006/relationships/customXml" Target="../ink/ink132.xml"/><Relationship Id="rId13" Type="http://schemas.openxmlformats.org/officeDocument/2006/relationships/customXml" Target="../ink/ink134.xml"/><Relationship Id="rId18" Type="http://schemas.openxmlformats.org/officeDocument/2006/relationships/image" Target="../media/image7.png"/><Relationship Id="rId39" Type="http://schemas.openxmlformats.org/officeDocument/2006/relationships/customXml" Target="../ink/ink147.xml"/><Relationship Id="rId34" Type="http://schemas.openxmlformats.org/officeDocument/2006/relationships/image" Target="../media/image17.png"/><Relationship Id="rId50" Type="http://schemas.openxmlformats.org/officeDocument/2006/relationships/customXml" Target="../ink/ink153.xml"/><Relationship Id="rId55" Type="http://schemas.openxmlformats.org/officeDocument/2006/relationships/image" Target="../media/image25.png"/><Relationship Id="rId76" Type="http://schemas.openxmlformats.org/officeDocument/2006/relationships/customXml" Target="../ink/ink166.xml"/><Relationship Id="rId7" Type="http://schemas.openxmlformats.org/officeDocument/2006/relationships/customXml" Target="../ink/ink131.xml"/><Relationship Id="rId71" Type="http://schemas.openxmlformats.org/officeDocument/2006/relationships/image" Target="../media/image33.png"/><Relationship Id="rId2" Type="http://schemas.openxmlformats.org/officeDocument/2006/relationships/notesSlide" Target="../notesSlides/notesSlide3.xml"/><Relationship Id="rId29" Type="http://schemas.openxmlformats.org/officeDocument/2006/relationships/customXml" Target="../ink/ink142.xml"/><Relationship Id="rId24" Type="http://schemas.openxmlformats.org/officeDocument/2006/relationships/image" Target="../media/image10.png"/><Relationship Id="rId40" Type="http://schemas.openxmlformats.org/officeDocument/2006/relationships/image" Target="../media/image20.png"/><Relationship Id="rId45" Type="http://schemas.openxmlformats.org/officeDocument/2006/relationships/customXml" Target="../ink/ink150.xml"/><Relationship Id="rId66" Type="http://schemas.openxmlformats.org/officeDocument/2006/relationships/customXml" Target="../ink/ink161.xml"/><Relationship Id="rId61" Type="http://schemas.openxmlformats.org/officeDocument/2006/relationships/image" Target="../media/image28.png"/><Relationship Id="rId82" Type="http://schemas.openxmlformats.org/officeDocument/2006/relationships/customXml" Target="../ink/ink170.xml"/></Relationships>
</file>

<file path=ppt/slides/_rels/slide5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3.png"/><Relationship Id="rId21" Type="http://schemas.openxmlformats.org/officeDocument/2006/relationships/customXml" Target="../ink/ink181.xml"/><Relationship Id="rId42" Type="http://schemas.openxmlformats.org/officeDocument/2006/relationships/image" Target="../media/image11.png"/><Relationship Id="rId47" Type="http://schemas.openxmlformats.org/officeDocument/2006/relationships/customXml" Target="../ink/ink194.xml"/><Relationship Id="rId63" Type="http://schemas.openxmlformats.org/officeDocument/2006/relationships/image" Target="../media/image29.png"/><Relationship Id="rId68" Type="http://schemas.openxmlformats.org/officeDocument/2006/relationships/customXml" Target="../ink/ink205.xml"/><Relationship Id="rId84" Type="http://schemas.openxmlformats.org/officeDocument/2006/relationships/customXml" Target="../ink/ink215.xml"/><Relationship Id="rId16" Type="http://schemas.openxmlformats.org/officeDocument/2006/relationships/image" Target="../media/image6.png"/><Relationship Id="rId11" Type="http://schemas.openxmlformats.org/officeDocument/2006/relationships/customXml" Target="../ink/ink176.xml"/><Relationship Id="rId32" Type="http://schemas.openxmlformats.org/officeDocument/2006/relationships/image" Target="../media/image16.png"/><Relationship Id="rId37" Type="http://schemas.openxmlformats.org/officeDocument/2006/relationships/customXml" Target="../ink/ink189.xml"/><Relationship Id="rId53" Type="http://schemas.openxmlformats.org/officeDocument/2006/relationships/image" Target="../media/image24.png"/><Relationship Id="rId58" Type="http://schemas.openxmlformats.org/officeDocument/2006/relationships/customXml" Target="../ink/ink200.xml"/><Relationship Id="rId74" Type="http://schemas.openxmlformats.org/officeDocument/2006/relationships/customXml" Target="../ink/ink208.xml"/><Relationship Id="rId79" Type="http://schemas.openxmlformats.org/officeDocument/2006/relationships/image" Target="../media/image37.png"/><Relationship Id="rId5" Type="http://schemas.openxmlformats.org/officeDocument/2006/relationships/image" Target="../media/image1.png"/><Relationship Id="rId19" Type="http://schemas.openxmlformats.org/officeDocument/2006/relationships/customXml" Target="../ink/ink180.xml"/><Relationship Id="rId14" Type="http://schemas.openxmlformats.org/officeDocument/2006/relationships/image" Target="../media/image5.png"/><Relationship Id="rId22" Type="http://schemas.openxmlformats.org/officeDocument/2006/relationships/image" Target="../media/image9.png"/><Relationship Id="rId27" Type="http://schemas.openxmlformats.org/officeDocument/2006/relationships/customXml" Target="../ink/ink184.xml"/><Relationship Id="rId30" Type="http://schemas.openxmlformats.org/officeDocument/2006/relationships/image" Target="../media/image15.png"/><Relationship Id="rId35" Type="http://schemas.openxmlformats.org/officeDocument/2006/relationships/customXml" Target="../ink/ink188.xml"/><Relationship Id="rId43" Type="http://schemas.openxmlformats.org/officeDocument/2006/relationships/customXml" Target="../ink/ink192.xml"/><Relationship Id="rId48" Type="http://schemas.openxmlformats.org/officeDocument/2006/relationships/image" Target="../media/image22.png"/><Relationship Id="rId56" Type="http://schemas.openxmlformats.org/officeDocument/2006/relationships/customXml" Target="../ink/ink199.xml"/><Relationship Id="rId64" Type="http://schemas.openxmlformats.org/officeDocument/2006/relationships/customXml" Target="../ink/ink203.xml"/><Relationship Id="rId69" Type="http://schemas.openxmlformats.org/officeDocument/2006/relationships/image" Target="../media/image32.png"/><Relationship Id="rId77" Type="http://schemas.openxmlformats.org/officeDocument/2006/relationships/image" Target="../media/image36.png"/><Relationship Id="rId8" Type="http://schemas.openxmlformats.org/officeDocument/2006/relationships/image" Target="../media/image210.png"/><Relationship Id="rId51" Type="http://schemas.openxmlformats.org/officeDocument/2006/relationships/image" Target="../media/image23.png"/><Relationship Id="rId72" Type="http://schemas.openxmlformats.org/officeDocument/2006/relationships/customXml" Target="../ink/ink207.xml"/><Relationship Id="rId80" Type="http://schemas.openxmlformats.org/officeDocument/2006/relationships/customXml" Target="../ink/ink211.xml"/><Relationship Id="rId85" Type="http://schemas.openxmlformats.org/officeDocument/2006/relationships/image" Target="../media/image39.png"/><Relationship Id="rId3" Type="http://schemas.openxmlformats.org/officeDocument/2006/relationships/image" Target="../media/image38.png"/><Relationship Id="rId12" Type="http://schemas.openxmlformats.org/officeDocument/2006/relationships/image" Target="../media/image4.png"/><Relationship Id="rId17" Type="http://schemas.openxmlformats.org/officeDocument/2006/relationships/customXml" Target="../ink/ink179.xml"/><Relationship Id="rId25" Type="http://schemas.openxmlformats.org/officeDocument/2006/relationships/customXml" Target="../ink/ink183.xml"/><Relationship Id="rId33" Type="http://schemas.openxmlformats.org/officeDocument/2006/relationships/customXml" Target="../ink/ink187.xml"/><Relationship Id="rId38" Type="http://schemas.openxmlformats.org/officeDocument/2006/relationships/image" Target="../media/image19.png"/><Relationship Id="rId46" Type="http://schemas.openxmlformats.org/officeDocument/2006/relationships/image" Target="../media/image21.png"/><Relationship Id="rId59" Type="http://schemas.openxmlformats.org/officeDocument/2006/relationships/image" Target="../media/image27.png"/><Relationship Id="rId67" Type="http://schemas.openxmlformats.org/officeDocument/2006/relationships/image" Target="../media/image31.png"/><Relationship Id="rId20" Type="http://schemas.openxmlformats.org/officeDocument/2006/relationships/image" Target="../media/image8.png"/><Relationship Id="rId41" Type="http://schemas.openxmlformats.org/officeDocument/2006/relationships/customXml" Target="../ink/ink191.xml"/><Relationship Id="rId54" Type="http://schemas.openxmlformats.org/officeDocument/2006/relationships/customXml" Target="../ink/ink198.xml"/><Relationship Id="rId62" Type="http://schemas.openxmlformats.org/officeDocument/2006/relationships/customXml" Target="../ink/ink202.xml"/><Relationship Id="rId70" Type="http://schemas.openxmlformats.org/officeDocument/2006/relationships/customXml" Target="../ink/ink206.xml"/><Relationship Id="rId75" Type="http://schemas.openxmlformats.org/officeDocument/2006/relationships/image" Target="../media/image35.png"/><Relationship Id="rId83" Type="http://schemas.openxmlformats.org/officeDocument/2006/relationships/customXml" Target="../ink/ink2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15" Type="http://schemas.openxmlformats.org/officeDocument/2006/relationships/customXml" Target="../ink/ink178.xml"/><Relationship Id="rId23" Type="http://schemas.openxmlformats.org/officeDocument/2006/relationships/customXml" Target="../ink/ink182.xml"/><Relationship Id="rId28" Type="http://schemas.openxmlformats.org/officeDocument/2006/relationships/image" Target="../media/image14.png"/><Relationship Id="rId36" Type="http://schemas.openxmlformats.org/officeDocument/2006/relationships/image" Target="../media/image18.png"/><Relationship Id="rId49" Type="http://schemas.openxmlformats.org/officeDocument/2006/relationships/customXml" Target="../ink/ink195.xml"/><Relationship Id="rId57" Type="http://schemas.openxmlformats.org/officeDocument/2006/relationships/image" Target="../media/image26.png"/><Relationship Id="rId10" Type="http://schemas.openxmlformats.org/officeDocument/2006/relationships/image" Target="../media/image3.png"/><Relationship Id="rId31" Type="http://schemas.openxmlformats.org/officeDocument/2006/relationships/customXml" Target="../ink/ink186.xml"/><Relationship Id="rId44" Type="http://schemas.openxmlformats.org/officeDocument/2006/relationships/image" Target="../media/image12.png"/><Relationship Id="rId52" Type="http://schemas.openxmlformats.org/officeDocument/2006/relationships/customXml" Target="../ink/ink197.xml"/><Relationship Id="rId60" Type="http://schemas.openxmlformats.org/officeDocument/2006/relationships/customXml" Target="../ink/ink201.xml"/><Relationship Id="rId65" Type="http://schemas.openxmlformats.org/officeDocument/2006/relationships/image" Target="../media/image30.png"/><Relationship Id="rId73" Type="http://schemas.openxmlformats.org/officeDocument/2006/relationships/image" Target="../media/image34.png"/><Relationship Id="rId78" Type="http://schemas.openxmlformats.org/officeDocument/2006/relationships/customXml" Target="../ink/ink210.xml"/><Relationship Id="rId81" Type="http://schemas.openxmlformats.org/officeDocument/2006/relationships/customXml" Target="../ink/ink212.xml"/><Relationship Id="rId4" Type="http://schemas.openxmlformats.org/officeDocument/2006/relationships/customXml" Target="../ink/ink173.xml"/><Relationship Id="rId9" Type="http://schemas.openxmlformats.org/officeDocument/2006/relationships/customXml" Target="../ink/ink175.xml"/><Relationship Id="rId13" Type="http://schemas.openxmlformats.org/officeDocument/2006/relationships/customXml" Target="../ink/ink177.xml"/><Relationship Id="rId18" Type="http://schemas.openxmlformats.org/officeDocument/2006/relationships/image" Target="../media/image7.png"/><Relationship Id="rId39" Type="http://schemas.openxmlformats.org/officeDocument/2006/relationships/customXml" Target="../ink/ink190.xml"/><Relationship Id="rId34" Type="http://schemas.openxmlformats.org/officeDocument/2006/relationships/image" Target="../media/image17.png"/><Relationship Id="rId50" Type="http://schemas.openxmlformats.org/officeDocument/2006/relationships/customXml" Target="../ink/ink196.xml"/><Relationship Id="rId55" Type="http://schemas.openxmlformats.org/officeDocument/2006/relationships/image" Target="../media/image25.png"/><Relationship Id="rId76" Type="http://schemas.openxmlformats.org/officeDocument/2006/relationships/customXml" Target="../ink/ink209.xml"/><Relationship Id="rId7" Type="http://schemas.openxmlformats.org/officeDocument/2006/relationships/customXml" Target="../ink/ink174.xml"/><Relationship Id="rId71" Type="http://schemas.openxmlformats.org/officeDocument/2006/relationships/image" Target="../media/image33.png"/><Relationship Id="rId2" Type="http://schemas.openxmlformats.org/officeDocument/2006/relationships/notesSlide" Target="../notesSlides/notesSlide4.xml"/><Relationship Id="rId29" Type="http://schemas.openxmlformats.org/officeDocument/2006/relationships/customXml" Target="../ink/ink185.xml"/><Relationship Id="rId24" Type="http://schemas.openxmlformats.org/officeDocument/2006/relationships/image" Target="../media/image10.png"/><Relationship Id="rId40" Type="http://schemas.openxmlformats.org/officeDocument/2006/relationships/image" Target="../media/image20.png"/><Relationship Id="rId45" Type="http://schemas.openxmlformats.org/officeDocument/2006/relationships/customXml" Target="../ink/ink193.xml"/><Relationship Id="rId66" Type="http://schemas.openxmlformats.org/officeDocument/2006/relationships/customXml" Target="../ink/ink204.xml"/><Relationship Id="rId61" Type="http://schemas.openxmlformats.org/officeDocument/2006/relationships/image" Target="../media/image28.png"/><Relationship Id="rId82" Type="http://schemas.openxmlformats.org/officeDocument/2006/relationships/customXml" Target="../ink/ink213.xml"/></Relationships>
</file>

<file path=ppt/slides/_rels/slide6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3.png"/><Relationship Id="rId21" Type="http://schemas.openxmlformats.org/officeDocument/2006/relationships/customXml" Target="../ink/ink224.xml"/><Relationship Id="rId42" Type="http://schemas.openxmlformats.org/officeDocument/2006/relationships/image" Target="../media/image11.png"/><Relationship Id="rId47" Type="http://schemas.openxmlformats.org/officeDocument/2006/relationships/customXml" Target="../ink/ink237.xml"/><Relationship Id="rId63" Type="http://schemas.openxmlformats.org/officeDocument/2006/relationships/image" Target="../media/image29.png"/><Relationship Id="rId68" Type="http://schemas.openxmlformats.org/officeDocument/2006/relationships/customXml" Target="../ink/ink248.xml"/><Relationship Id="rId84" Type="http://schemas.openxmlformats.org/officeDocument/2006/relationships/customXml" Target="../ink/ink258.xml"/><Relationship Id="rId16" Type="http://schemas.openxmlformats.org/officeDocument/2006/relationships/image" Target="../media/image6.png"/><Relationship Id="rId11" Type="http://schemas.openxmlformats.org/officeDocument/2006/relationships/customXml" Target="../ink/ink219.xml"/><Relationship Id="rId32" Type="http://schemas.openxmlformats.org/officeDocument/2006/relationships/image" Target="../media/image16.png"/><Relationship Id="rId37" Type="http://schemas.openxmlformats.org/officeDocument/2006/relationships/customXml" Target="../ink/ink232.xml"/><Relationship Id="rId53" Type="http://schemas.openxmlformats.org/officeDocument/2006/relationships/image" Target="../media/image24.png"/><Relationship Id="rId58" Type="http://schemas.openxmlformats.org/officeDocument/2006/relationships/customXml" Target="../ink/ink243.xml"/><Relationship Id="rId74" Type="http://schemas.openxmlformats.org/officeDocument/2006/relationships/customXml" Target="../ink/ink251.xml"/><Relationship Id="rId79" Type="http://schemas.openxmlformats.org/officeDocument/2006/relationships/image" Target="../media/image37.png"/><Relationship Id="rId5" Type="http://schemas.openxmlformats.org/officeDocument/2006/relationships/image" Target="../media/image1.png"/><Relationship Id="rId19" Type="http://schemas.openxmlformats.org/officeDocument/2006/relationships/customXml" Target="../ink/ink223.xml"/><Relationship Id="rId14" Type="http://schemas.openxmlformats.org/officeDocument/2006/relationships/image" Target="../media/image5.png"/><Relationship Id="rId22" Type="http://schemas.openxmlformats.org/officeDocument/2006/relationships/image" Target="../media/image9.png"/><Relationship Id="rId27" Type="http://schemas.openxmlformats.org/officeDocument/2006/relationships/customXml" Target="../ink/ink227.xml"/><Relationship Id="rId30" Type="http://schemas.openxmlformats.org/officeDocument/2006/relationships/image" Target="../media/image15.png"/><Relationship Id="rId35" Type="http://schemas.openxmlformats.org/officeDocument/2006/relationships/customXml" Target="../ink/ink231.xml"/><Relationship Id="rId43" Type="http://schemas.openxmlformats.org/officeDocument/2006/relationships/customXml" Target="../ink/ink235.xml"/><Relationship Id="rId48" Type="http://schemas.openxmlformats.org/officeDocument/2006/relationships/image" Target="../media/image22.png"/><Relationship Id="rId56" Type="http://schemas.openxmlformats.org/officeDocument/2006/relationships/customXml" Target="../ink/ink242.xml"/><Relationship Id="rId64" Type="http://schemas.openxmlformats.org/officeDocument/2006/relationships/customXml" Target="../ink/ink246.xml"/><Relationship Id="rId69" Type="http://schemas.openxmlformats.org/officeDocument/2006/relationships/image" Target="../media/image32.png"/><Relationship Id="rId77" Type="http://schemas.openxmlformats.org/officeDocument/2006/relationships/image" Target="../media/image36.png"/><Relationship Id="rId8" Type="http://schemas.openxmlformats.org/officeDocument/2006/relationships/image" Target="../media/image210.png"/><Relationship Id="rId51" Type="http://schemas.openxmlformats.org/officeDocument/2006/relationships/image" Target="../media/image23.png"/><Relationship Id="rId72" Type="http://schemas.openxmlformats.org/officeDocument/2006/relationships/customXml" Target="../ink/ink250.xml"/><Relationship Id="rId80" Type="http://schemas.openxmlformats.org/officeDocument/2006/relationships/customXml" Target="../ink/ink254.xml"/><Relationship Id="rId85" Type="http://schemas.openxmlformats.org/officeDocument/2006/relationships/image" Target="../media/image39.png"/><Relationship Id="rId3" Type="http://schemas.openxmlformats.org/officeDocument/2006/relationships/image" Target="../media/image38.png"/><Relationship Id="rId12" Type="http://schemas.openxmlformats.org/officeDocument/2006/relationships/image" Target="../media/image4.png"/><Relationship Id="rId17" Type="http://schemas.openxmlformats.org/officeDocument/2006/relationships/customXml" Target="../ink/ink222.xml"/><Relationship Id="rId25" Type="http://schemas.openxmlformats.org/officeDocument/2006/relationships/customXml" Target="../ink/ink226.xml"/><Relationship Id="rId33" Type="http://schemas.openxmlformats.org/officeDocument/2006/relationships/customXml" Target="../ink/ink230.xml"/><Relationship Id="rId38" Type="http://schemas.openxmlformats.org/officeDocument/2006/relationships/image" Target="../media/image19.png"/><Relationship Id="rId46" Type="http://schemas.openxmlformats.org/officeDocument/2006/relationships/image" Target="../media/image21.png"/><Relationship Id="rId59" Type="http://schemas.openxmlformats.org/officeDocument/2006/relationships/image" Target="../media/image27.png"/><Relationship Id="rId67" Type="http://schemas.openxmlformats.org/officeDocument/2006/relationships/image" Target="../media/image31.png"/><Relationship Id="rId20" Type="http://schemas.openxmlformats.org/officeDocument/2006/relationships/image" Target="../media/image8.png"/><Relationship Id="rId41" Type="http://schemas.openxmlformats.org/officeDocument/2006/relationships/customXml" Target="../ink/ink234.xml"/><Relationship Id="rId54" Type="http://schemas.openxmlformats.org/officeDocument/2006/relationships/customXml" Target="../ink/ink241.xml"/><Relationship Id="rId62" Type="http://schemas.openxmlformats.org/officeDocument/2006/relationships/customXml" Target="../ink/ink245.xml"/><Relationship Id="rId70" Type="http://schemas.openxmlformats.org/officeDocument/2006/relationships/customXml" Target="../ink/ink249.xml"/><Relationship Id="rId75" Type="http://schemas.openxmlformats.org/officeDocument/2006/relationships/image" Target="../media/image35.png"/><Relationship Id="rId83" Type="http://schemas.openxmlformats.org/officeDocument/2006/relationships/customXml" Target="../ink/ink25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15" Type="http://schemas.openxmlformats.org/officeDocument/2006/relationships/customXml" Target="../ink/ink221.xml"/><Relationship Id="rId23" Type="http://schemas.openxmlformats.org/officeDocument/2006/relationships/customXml" Target="../ink/ink225.xml"/><Relationship Id="rId28" Type="http://schemas.openxmlformats.org/officeDocument/2006/relationships/image" Target="../media/image14.png"/><Relationship Id="rId36" Type="http://schemas.openxmlformats.org/officeDocument/2006/relationships/image" Target="../media/image18.png"/><Relationship Id="rId49" Type="http://schemas.openxmlformats.org/officeDocument/2006/relationships/customXml" Target="../ink/ink238.xml"/><Relationship Id="rId57" Type="http://schemas.openxmlformats.org/officeDocument/2006/relationships/image" Target="../media/image26.png"/><Relationship Id="rId10" Type="http://schemas.openxmlformats.org/officeDocument/2006/relationships/image" Target="../media/image3.png"/><Relationship Id="rId31" Type="http://schemas.openxmlformats.org/officeDocument/2006/relationships/customXml" Target="../ink/ink229.xml"/><Relationship Id="rId44" Type="http://schemas.openxmlformats.org/officeDocument/2006/relationships/image" Target="../media/image12.png"/><Relationship Id="rId52" Type="http://schemas.openxmlformats.org/officeDocument/2006/relationships/customXml" Target="../ink/ink240.xml"/><Relationship Id="rId60" Type="http://schemas.openxmlformats.org/officeDocument/2006/relationships/customXml" Target="../ink/ink244.xml"/><Relationship Id="rId65" Type="http://schemas.openxmlformats.org/officeDocument/2006/relationships/image" Target="../media/image30.png"/><Relationship Id="rId73" Type="http://schemas.openxmlformats.org/officeDocument/2006/relationships/image" Target="../media/image34.png"/><Relationship Id="rId78" Type="http://schemas.openxmlformats.org/officeDocument/2006/relationships/customXml" Target="../ink/ink253.xml"/><Relationship Id="rId81" Type="http://schemas.openxmlformats.org/officeDocument/2006/relationships/customXml" Target="../ink/ink255.xml"/><Relationship Id="rId4" Type="http://schemas.openxmlformats.org/officeDocument/2006/relationships/customXml" Target="../ink/ink216.xml"/><Relationship Id="rId9" Type="http://schemas.openxmlformats.org/officeDocument/2006/relationships/customXml" Target="../ink/ink218.xml"/><Relationship Id="rId13" Type="http://schemas.openxmlformats.org/officeDocument/2006/relationships/customXml" Target="../ink/ink220.xml"/><Relationship Id="rId18" Type="http://schemas.openxmlformats.org/officeDocument/2006/relationships/image" Target="../media/image7.png"/><Relationship Id="rId39" Type="http://schemas.openxmlformats.org/officeDocument/2006/relationships/customXml" Target="../ink/ink233.xml"/><Relationship Id="rId34" Type="http://schemas.openxmlformats.org/officeDocument/2006/relationships/image" Target="../media/image17.png"/><Relationship Id="rId50" Type="http://schemas.openxmlformats.org/officeDocument/2006/relationships/customXml" Target="../ink/ink239.xml"/><Relationship Id="rId55" Type="http://schemas.openxmlformats.org/officeDocument/2006/relationships/image" Target="../media/image25.png"/><Relationship Id="rId76" Type="http://schemas.openxmlformats.org/officeDocument/2006/relationships/customXml" Target="../ink/ink252.xml"/><Relationship Id="rId7" Type="http://schemas.openxmlformats.org/officeDocument/2006/relationships/customXml" Target="../ink/ink217.xml"/><Relationship Id="rId71" Type="http://schemas.openxmlformats.org/officeDocument/2006/relationships/image" Target="../media/image33.png"/><Relationship Id="rId2" Type="http://schemas.openxmlformats.org/officeDocument/2006/relationships/notesSlide" Target="../notesSlides/notesSlide5.xml"/><Relationship Id="rId29" Type="http://schemas.openxmlformats.org/officeDocument/2006/relationships/customXml" Target="../ink/ink228.xml"/><Relationship Id="rId24" Type="http://schemas.openxmlformats.org/officeDocument/2006/relationships/image" Target="../media/image10.png"/><Relationship Id="rId40" Type="http://schemas.openxmlformats.org/officeDocument/2006/relationships/image" Target="../media/image20.png"/><Relationship Id="rId45" Type="http://schemas.openxmlformats.org/officeDocument/2006/relationships/customXml" Target="../ink/ink236.xml"/><Relationship Id="rId66" Type="http://schemas.openxmlformats.org/officeDocument/2006/relationships/customXml" Target="../ink/ink247.xml"/><Relationship Id="rId61" Type="http://schemas.openxmlformats.org/officeDocument/2006/relationships/image" Target="../media/image28.png"/><Relationship Id="rId82" Type="http://schemas.openxmlformats.org/officeDocument/2006/relationships/customXml" Target="../ink/ink256.xml"/></Relationships>
</file>

<file path=ppt/slides/_rels/slide7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3.png"/><Relationship Id="rId21" Type="http://schemas.openxmlformats.org/officeDocument/2006/relationships/customXml" Target="../ink/ink267.xml"/><Relationship Id="rId42" Type="http://schemas.openxmlformats.org/officeDocument/2006/relationships/image" Target="../media/image11.png"/><Relationship Id="rId47" Type="http://schemas.openxmlformats.org/officeDocument/2006/relationships/customXml" Target="../ink/ink280.xml"/><Relationship Id="rId63" Type="http://schemas.openxmlformats.org/officeDocument/2006/relationships/image" Target="../media/image29.png"/><Relationship Id="rId68" Type="http://schemas.openxmlformats.org/officeDocument/2006/relationships/customXml" Target="../ink/ink291.xml"/><Relationship Id="rId84" Type="http://schemas.openxmlformats.org/officeDocument/2006/relationships/customXml" Target="../ink/ink301.xml"/><Relationship Id="rId16" Type="http://schemas.openxmlformats.org/officeDocument/2006/relationships/image" Target="../media/image6.png"/><Relationship Id="rId11" Type="http://schemas.openxmlformats.org/officeDocument/2006/relationships/customXml" Target="../ink/ink262.xml"/><Relationship Id="rId32" Type="http://schemas.openxmlformats.org/officeDocument/2006/relationships/image" Target="../media/image16.png"/><Relationship Id="rId37" Type="http://schemas.openxmlformats.org/officeDocument/2006/relationships/customXml" Target="../ink/ink275.xml"/><Relationship Id="rId53" Type="http://schemas.openxmlformats.org/officeDocument/2006/relationships/image" Target="../media/image24.png"/><Relationship Id="rId58" Type="http://schemas.openxmlformats.org/officeDocument/2006/relationships/customXml" Target="../ink/ink286.xml"/><Relationship Id="rId74" Type="http://schemas.openxmlformats.org/officeDocument/2006/relationships/customXml" Target="../ink/ink294.xml"/><Relationship Id="rId79" Type="http://schemas.openxmlformats.org/officeDocument/2006/relationships/image" Target="../media/image37.png"/><Relationship Id="rId5" Type="http://schemas.openxmlformats.org/officeDocument/2006/relationships/image" Target="../media/image1.png"/><Relationship Id="rId19" Type="http://schemas.openxmlformats.org/officeDocument/2006/relationships/customXml" Target="../ink/ink266.xml"/><Relationship Id="rId14" Type="http://schemas.openxmlformats.org/officeDocument/2006/relationships/image" Target="../media/image5.png"/><Relationship Id="rId22" Type="http://schemas.openxmlformats.org/officeDocument/2006/relationships/image" Target="../media/image9.png"/><Relationship Id="rId27" Type="http://schemas.openxmlformats.org/officeDocument/2006/relationships/customXml" Target="../ink/ink270.xml"/><Relationship Id="rId30" Type="http://schemas.openxmlformats.org/officeDocument/2006/relationships/image" Target="../media/image15.png"/><Relationship Id="rId35" Type="http://schemas.openxmlformats.org/officeDocument/2006/relationships/customXml" Target="../ink/ink274.xml"/><Relationship Id="rId43" Type="http://schemas.openxmlformats.org/officeDocument/2006/relationships/customXml" Target="../ink/ink278.xml"/><Relationship Id="rId48" Type="http://schemas.openxmlformats.org/officeDocument/2006/relationships/image" Target="../media/image22.png"/><Relationship Id="rId56" Type="http://schemas.openxmlformats.org/officeDocument/2006/relationships/customXml" Target="../ink/ink285.xml"/><Relationship Id="rId64" Type="http://schemas.openxmlformats.org/officeDocument/2006/relationships/customXml" Target="../ink/ink289.xml"/><Relationship Id="rId69" Type="http://schemas.openxmlformats.org/officeDocument/2006/relationships/image" Target="../media/image32.png"/><Relationship Id="rId77" Type="http://schemas.openxmlformats.org/officeDocument/2006/relationships/image" Target="../media/image36.png"/><Relationship Id="rId8" Type="http://schemas.openxmlformats.org/officeDocument/2006/relationships/image" Target="../media/image210.png"/><Relationship Id="rId51" Type="http://schemas.openxmlformats.org/officeDocument/2006/relationships/image" Target="../media/image23.png"/><Relationship Id="rId72" Type="http://schemas.openxmlformats.org/officeDocument/2006/relationships/customXml" Target="../ink/ink293.xml"/><Relationship Id="rId80" Type="http://schemas.openxmlformats.org/officeDocument/2006/relationships/customXml" Target="../ink/ink297.xml"/><Relationship Id="rId85" Type="http://schemas.openxmlformats.org/officeDocument/2006/relationships/image" Target="../media/image39.png"/><Relationship Id="rId3" Type="http://schemas.openxmlformats.org/officeDocument/2006/relationships/image" Target="../media/image38.png"/><Relationship Id="rId12" Type="http://schemas.openxmlformats.org/officeDocument/2006/relationships/image" Target="../media/image4.png"/><Relationship Id="rId17" Type="http://schemas.openxmlformats.org/officeDocument/2006/relationships/customXml" Target="../ink/ink265.xml"/><Relationship Id="rId25" Type="http://schemas.openxmlformats.org/officeDocument/2006/relationships/customXml" Target="../ink/ink269.xml"/><Relationship Id="rId33" Type="http://schemas.openxmlformats.org/officeDocument/2006/relationships/customXml" Target="../ink/ink273.xml"/><Relationship Id="rId38" Type="http://schemas.openxmlformats.org/officeDocument/2006/relationships/image" Target="../media/image19.png"/><Relationship Id="rId46" Type="http://schemas.openxmlformats.org/officeDocument/2006/relationships/image" Target="../media/image21.png"/><Relationship Id="rId59" Type="http://schemas.openxmlformats.org/officeDocument/2006/relationships/image" Target="../media/image27.png"/><Relationship Id="rId67" Type="http://schemas.openxmlformats.org/officeDocument/2006/relationships/image" Target="../media/image31.png"/><Relationship Id="rId20" Type="http://schemas.openxmlformats.org/officeDocument/2006/relationships/image" Target="../media/image8.png"/><Relationship Id="rId41" Type="http://schemas.openxmlformats.org/officeDocument/2006/relationships/customXml" Target="../ink/ink277.xml"/><Relationship Id="rId54" Type="http://schemas.openxmlformats.org/officeDocument/2006/relationships/customXml" Target="../ink/ink284.xml"/><Relationship Id="rId62" Type="http://schemas.openxmlformats.org/officeDocument/2006/relationships/customXml" Target="../ink/ink288.xml"/><Relationship Id="rId70" Type="http://schemas.openxmlformats.org/officeDocument/2006/relationships/customXml" Target="../ink/ink292.xml"/><Relationship Id="rId75" Type="http://schemas.openxmlformats.org/officeDocument/2006/relationships/image" Target="../media/image35.png"/><Relationship Id="rId83" Type="http://schemas.openxmlformats.org/officeDocument/2006/relationships/customXml" Target="../ink/ink30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15" Type="http://schemas.openxmlformats.org/officeDocument/2006/relationships/customXml" Target="../ink/ink264.xml"/><Relationship Id="rId23" Type="http://schemas.openxmlformats.org/officeDocument/2006/relationships/customXml" Target="../ink/ink268.xml"/><Relationship Id="rId28" Type="http://schemas.openxmlformats.org/officeDocument/2006/relationships/image" Target="../media/image14.png"/><Relationship Id="rId36" Type="http://schemas.openxmlformats.org/officeDocument/2006/relationships/image" Target="../media/image18.png"/><Relationship Id="rId49" Type="http://schemas.openxmlformats.org/officeDocument/2006/relationships/customXml" Target="../ink/ink281.xml"/><Relationship Id="rId57" Type="http://schemas.openxmlformats.org/officeDocument/2006/relationships/image" Target="../media/image26.png"/><Relationship Id="rId10" Type="http://schemas.openxmlformats.org/officeDocument/2006/relationships/image" Target="../media/image3.png"/><Relationship Id="rId31" Type="http://schemas.openxmlformats.org/officeDocument/2006/relationships/customXml" Target="../ink/ink272.xml"/><Relationship Id="rId44" Type="http://schemas.openxmlformats.org/officeDocument/2006/relationships/image" Target="../media/image12.png"/><Relationship Id="rId52" Type="http://schemas.openxmlformats.org/officeDocument/2006/relationships/customXml" Target="../ink/ink283.xml"/><Relationship Id="rId60" Type="http://schemas.openxmlformats.org/officeDocument/2006/relationships/customXml" Target="../ink/ink287.xml"/><Relationship Id="rId65" Type="http://schemas.openxmlformats.org/officeDocument/2006/relationships/image" Target="../media/image30.png"/><Relationship Id="rId73" Type="http://schemas.openxmlformats.org/officeDocument/2006/relationships/image" Target="../media/image34.png"/><Relationship Id="rId78" Type="http://schemas.openxmlformats.org/officeDocument/2006/relationships/customXml" Target="../ink/ink296.xml"/><Relationship Id="rId81" Type="http://schemas.openxmlformats.org/officeDocument/2006/relationships/customXml" Target="../ink/ink298.xml"/><Relationship Id="rId4" Type="http://schemas.openxmlformats.org/officeDocument/2006/relationships/customXml" Target="../ink/ink259.xml"/><Relationship Id="rId9" Type="http://schemas.openxmlformats.org/officeDocument/2006/relationships/customXml" Target="../ink/ink261.xml"/><Relationship Id="rId13" Type="http://schemas.openxmlformats.org/officeDocument/2006/relationships/customXml" Target="../ink/ink263.xml"/><Relationship Id="rId18" Type="http://schemas.openxmlformats.org/officeDocument/2006/relationships/image" Target="../media/image7.png"/><Relationship Id="rId39" Type="http://schemas.openxmlformats.org/officeDocument/2006/relationships/customXml" Target="../ink/ink276.xml"/><Relationship Id="rId34" Type="http://schemas.openxmlformats.org/officeDocument/2006/relationships/image" Target="../media/image17.png"/><Relationship Id="rId50" Type="http://schemas.openxmlformats.org/officeDocument/2006/relationships/customXml" Target="../ink/ink282.xml"/><Relationship Id="rId55" Type="http://schemas.openxmlformats.org/officeDocument/2006/relationships/image" Target="../media/image25.png"/><Relationship Id="rId76" Type="http://schemas.openxmlformats.org/officeDocument/2006/relationships/customXml" Target="../ink/ink295.xml"/><Relationship Id="rId7" Type="http://schemas.openxmlformats.org/officeDocument/2006/relationships/customXml" Target="../ink/ink260.xml"/><Relationship Id="rId71" Type="http://schemas.openxmlformats.org/officeDocument/2006/relationships/image" Target="../media/image33.png"/><Relationship Id="rId2" Type="http://schemas.openxmlformats.org/officeDocument/2006/relationships/notesSlide" Target="../notesSlides/notesSlide6.xml"/><Relationship Id="rId29" Type="http://schemas.openxmlformats.org/officeDocument/2006/relationships/customXml" Target="../ink/ink271.xml"/><Relationship Id="rId24" Type="http://schemas.openxmlformats.org/officeDocument/2006/relationships/image" Target="../media/image10.png"/><Relationship Id="rId40" Type="http://schemas.openxmlformats.org/officeDocument/2006/relationships/image" Target="../media/image20.png"/><Relationship Id="rId45" Type="http://schemas.openxmlformats.org/officeDocument/2006/relationships/customXml" Target="../ink/ink279.xml"/><Relationship Id="rId66" Type="http://schemas.openxmlformats.org/officeDocument/2006/relationships/customXml" Target="../ink/ink290.xml"/><Relationship Id="rId61" Type="http://schemas.openxmlformats.org/officeDocument/2006/relationships/image" Target="../media/image28.png"/><Relationship Id="rId82" Type="http://schemas.openxmlformats.org/officeDocument/2006/relationships/customXml" Target="../ink/ink299.xml"/></Relationships>
</file>

<file path=ppt/slides/_rels/slide8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3.png"/><Relationship Id="rId21" Type="http://schemas.openxmlformats.org/officeDocument/2006/relationships/customXml" Target="../ink/ink310.xml"/><Relationship Id="rId42" Type="http://schemas.openxmlformats.org/officeDocument/2006/relationships/image" Target="../media/image11.png"/><Relationship Id="rId47" Type="http://schemas.openxmlformats.org/officeDocument/2006/relationships/customXml" Target="../ink/ink323.xml"/><Relationship Id="rId63" Type="http://schemas.openxmlformats.org/officeDocument/2006/relationships/image" Target="../media/image29.png"/><Relationship Id="rId68" Type="http://schemas.openxmlformats.org/officeDocument/2006/relationships/customXml" Target="../ink/ink334.xml"/><Relationship Id="rId84" Type="http://schemas.openxmlformats.org/officeDocument/2006/relationships/customXml" Target="../ink/ink344.xml"/><Relationship Id="rId16" Type="http://schemas.openxmlformats.org/officeDocument/2006/relationships/image" Target="../media/image6.png"/><Relationship Id="rId11" Type="http://schemas.openxmlformats.org/officeDocument/2006/relationships/customXml" Target="../ink/ink305.xml"/><Relationship Id="rId32" Type="http://schemas.openxmlformats.org/officeDocument/2006/relationships/image" Target="../media/image16.png"/><Relationship Id="rId37" Type="http://schemas.openxmlformats.org/officeDocument/2006/relationships/customXml" Target="../ink/ink318.xml"/><Relationship Id="rId53" Type="http://schemas.openxmlformats.org/officeDocument/2006/relationships/image" Target="../media/image24.png"/><Relationship Id="rId58" Type="http://schemas.openxmlformats.org/officeDocument/2006/relationships/customXml" Target="../ink/ink329.xml"/><Relationship Id="rId74" Type="http://schemas.openxmlformats.org/officeDocument/2006/relationships/customXml" Target="../ink/ink337.xml"/><Relationship Id="rId79" Type="http://schemas.openxmlformats.org/officeDocument/2006/relationships/image" Target="../media/image37.png"/><Relationship Id="rId5" Type="http://schemas.openxmlformats.org/officeDocument/2006/relationships/image" Target="../media/image1.png"/><Relationship Id="rId19" Type="http://schemas.openxmlformats.org/officeDocument/2006/relationships/customXml" Target="../ink/ink309.xml"/><Relationship Id="rId14" Type="http://schemas.openxmlformats.org/officeDocument/2006/relationships/image" Target="../media/image5.png"/><Relationship Id="rId22" Type="http://schemas.openxmlformats.org/officeDocument/2006/relationships/image" Target="../media/image9.png"/><Relationship Id="rId27" Type="http://schemas.openxmlformats.org/officeDocument/2006/relationships/customXml" Target="../ink/ink313.xml"/><Relationship Id="rId30" Type="http://schemas.openxmlformats.org/officeDocument/2006/relationships/image" Target="../media/image15.png"/><Relationship Id="rId35" Type="http://schemas.openxmlformats.org/officeDocument/2006/relationships/customXml" Target="../ink/ink317.xml"/><Relationship Id="rId43" Type="http://schemas.openxmlformats.org/officeDocument/2006/relationships/customXml" Target="../ink/ink321.xml"/><Relationship Id="rId48" Type="http://schemas.openxmlformats.org/officeDocument/2006/relationships/image" Target="../media/image22.png"/><Relationship Id="rId56" Type="http://schemas.openxmlformats.org/officeDocument/2006/relationships/customXml" Target="../ink/ink328.xml"/><Relationship Id="rId64" Type="http://schemas.openxmlformats.org/officeDocument/2006/relationships/customXml" Target="../ink/ink332.xml"/><Relationship Id="rId69" Type="http://schemas.openxmlformats.org/officeDocument/2006/relationships/image" Target="../media/image32.png"/><Relationship Id="rId77" Type="http://schemas.openxmlformats.org/officeDocument/2006/relationships/image" Target="../media/image36.png"/><Relationship Id="rId8" Type="http://schemas.openxmlformats.org/officeDocument/2006/relationships/image" Target="../media/image210.png"/><Relationship Id="rId51" Type="http://schemas.openxmlformats.org/officeDocument/2006/relationships/image" Target="../media/image23.png"/><Relationship Id="rId72" Type="http://schemas.openxmlformats.org/officeDocument/2006/relationships/customXml" Target="../ink/ink336.xml"/><Relationship Id="rId80" Type="http://schemas.openxmlformats.org/officeDocument/2006/relationships/customXml" Target="../ink/ink340.xml"/><Relationship Id="rId85" Type="http://schemas.openxmlformats.org/officeDocument/2006/relationships/image" Target="../media/image39.png"/><Relationship Id="rId3" Type="http://schemas.openxmlformats.org/officeDocument/2006/relationships/image" Target="../media/image38.png"/><Relationship Id="rId12" Type="http://schemas.openxmlformats.org/officeDocument/2006/relationships/image" Target="../media/image4.png"/><Relationship Id="rId17" Type="http://schemas.openxmlformats.org/officeDocument/2006/relationships/customXml" Target="../ink/ink308.xml"/><Relationship Id="rId25" Type="http://schemas.openxmlformats.org/officeDocument/2006/relationships/customXml" Target="../ink/ink312.xml"/><Relationship Id="rId33" Type="http://schemas.openxmlformats.org/officeDocument/2006/relationships/customXml" Target="../ink/ink316.xml"/><Relationship Id="rId38" Type="http://schemas.openxmlformats.org/officeDocument/2006/relationships/image" Target="../media/image19.png"/><Relationship Id="rId46" Type="http://schemas.openxmlformats.org/officeDocument/2006/relationships/image" Target="../media/image21.png"/><Relationship Id="rId59" Type="http://schemas.openxmlformats.org/officeDocument/2006/relationships/image" Target="../media/image27.png"/><Relationship Id="rId67" Type="http://schemas.openxmlformats.org/officeDocument/2006/relationships/image" Target="../media/image31.png"/><Relationship Id="rId20" Type="http://schemas.openxmlformats.org/officeDocument/2006/relationships/image" Target="../media/image8.png"/><Relationship Id="rId41" Type="http://schemas.openxmlformats.org/officeDocument/2006/relationships/customXml" Target="../ink/ink320.xml"/><Relationship Id="rId54" Type="http://schemas.openxmlformats.org/officeDocument/2006/relationships/customXml" Target="../ink/ink327.xml"/><Relationship Id="rId62" Type="http://schemas.openxmlformats.org/officeDocument/2006/relationships/customXml" Target="../ink/ink331.xml"/><Relationship Id="rId70" Type="http://schemas.openxmlformats.org/officeDocument/2006/relationships/customXml" Target="../ink/ink335.xml"/><Relationship Id="rId75" Type="http://schemas.openxmlformats.org/officeDocument/2006/relationships/image" Target="../media/image35.png"/><Relationship Id="rId83" Type="http://schemas.openxmlformats.org/officeDocument/2006/relationships/customXml" Target="../ink/ink34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15" Type="http://schemas.openxmlformats.org/officeDocument/2006/relationships/customXml" Target="../ink/ink307.xml"/><Relationship Id="rId23" Type="http://schemas.openxmlformats.org/officeDocument/2006/relationships/customXml" Target="../ink/ink311.xml"/><Relationship Id="rId28" Type="http://schemas.openxmlformats.org/officeDocument/2006/relationships/image" Target="../media/image14.png"/><Relationship Id="rId36" Type="http://schemas.openxmlformats.org/officeDocument/2006/relationships/image" Target="../media/image18.png"/><Relationship Id="rId49" Type="http://schemas.openxmlformats.org/officeDocument/2006/relationships/customXml" Target="../ink/ink324.xml"/><Relationship Id="rId57" Type="http://schemas.openxmlformats.org/officeDocument/2006/relationships/image" Target="../media/image26.png"/><Relationship Id="rId10" Type="http://schemas.openxmlformats.org/officeDocument/2006/relationships/image" Target="../media/image3.png"/><Relationship Id="rId31" Type="http://schemas.openxmlformats.org/officeDocument/2006/relationships/customXml" Target="../ink/ink315.xml"/><Relationship Id="rId44" Type="http://schemas.openxmlformats.org/officeDocument/2006/relationships/image" Target="../media/image12.png"/><Relationship Id="rId52" Type="http://schemas.openxmlformats.org/officeDocument/2006/relationships/customXml" Target="../ink/ink326.xml"/><Relationship Id="rId60" Type="http://schemas.openxmlformats.org/officeDocument/2006/relationships/customXml" Target="../ink/ink330.xml"/><Relationship Id="rId65" Type="http://schemas.openxmlformats.org/officeDocument/2006/relationships/image" Target="../media/image30.png"/><Relationship Id="rId73" Type="http://schemas.openxmlformats.org/officeDocument/2006/relationships/image" Target="../media/image34.png"/><Relationship Id="rId78" Type="http://schemas.openxmlformats.org/officeDocument/2006/relationships/customXml" Target="../ink/ink339.xml"/><Relationship Id="rId81" Type="http://schemas.openxmlformats.org/officeDocument/2006/relationships/customXml" Target="../ink/ink341.xml"/><Relationship Id="rId4" Type="http://schemas.openxmlformats.org/officeDocument/2006/relationships/customXml" Target="../ink/ink302.xml"/><Relationship Id="rId9" Type="http://schemas.openxmlformats.org/officeDocument/2006/relationships/customXml" Target="../ink/ink304.xml"/><Relationship Id="rId13" Type="http://schemas.openxmlformats.org/officeDocument/2006/relationships/customXml" Target="../ink/ink306.xml"/><Relationship Id="rId18" Type="http://schemas.openxmlformats.org/officeDocument/2006/relationships/image" Target="../media/image7.png"/><Relationship Id="rId39" Type="http://schemas.openxmlformats.org/officeDocument/2006/relationships/customXml" Target="../ink/ink319.xml"/><Relationship Id="rId34" Type="http://schemas.openxmlformats.org/officeDocument/2006/relationships/image" Target="../media/image17.png"/><Relationship Id="rId50" Type="http://schemas.openxmlformats.org/officeDocument/2006/relationships/customXml" Target="../ink/ink325.xml"/><Relationship Id="rId55" Type="http://schemas.openxmlformats.org/officeDocument/2006/relationships/image" Target="../media/image25.png"/><Relationship Id="rId76" Type="http://schemas.openxmlformats.org/officeDocument/2006/relationships/customXml" Target="../ink/ink338.xml"/><Relationship Id="rId7" Type="http://schemas.openxmlformats.org/officeDocument/2006/relationships/customXml" Target="../ink/ink303.xml"/><Relationship Id="rId71" Type="http://schemas.openxmlformats.org/officeDocument/2006/relationships/image" Target="../media/image33.png"/><Relationship Id="rId2" Type="http://schemas.openxmlformats.org/officeDocument/2006/relationships/notesSlide" Target="../notesSlides/notesSlide7.xml"/><Relationship Id="rId29" Type="http://schemas.openxmlformats.org/officeDocument/2006/relationships/customXml" Target="../ink/ink314.xml"/><Relationship Id="rId24" Type="http://schemas.openxmlformats.org/officeDocument/2006/relationships/image" Target="../media/image10.png"/><Relationship Id="rId40" Type="http://schemas.openxmlformats.org/officeDocument/2006/relationships/image" Target="../media/image20.png"/><Relationship Id="rId45" Type="http://schemas.openxmlformats.org/officeDocument/2006/relationships/customXml" Target="../ink/ink322.xml"/><Relationship Id="rId66" Type="http://schemas.openxmlformats.org/officeDocument/2006/relationships/customXml" Target="../ink/ink333.xml"/><Relationship Id="rId61" Type="http://schemas.openxmlformats.org/officeDocument/2006/relationships/image" Target="../media/image28.png"/><Relationship Id="rId82" Type="http://schemas.openxmlformats.org/officeDocument/2006/relationships/customXml" Target="../ink/ink342.xml"/></Relationships>
</file>

<file path=ppt/slides/_rels/slide9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3.png"/><Relationship Id="rId21" Type="http://schemas.openxmlformats.org/officeDocument/2006/relationships/customXml" Target="../ink/ink353.xml"/><Relationship Id="rId42" Type="http://schemas.openxmlformats.org/officeDocument/2006/relationships/image" Target="../media/image11.png"/><Relationship Id="rId47" Type="http://schemas.openxmlformats.org/officeDocument/2006/relationships/customXml" Target="../ink/ink366.xml"/><Relationship Id="rId63" Type="http://schemas.openxmlformats.org/officeDocument/2006/relationships/image" Target="../media/image29.png"/><Relationship Id="rId68" Type="http://schemas.openxmlformats.org/officeDocument/2006/relationships/customXml" Target="../ink/ink377.xml"/><Relationship Id="rId84" Type="http://schemas.openxmlformats.org/officeDocument/2006/relationships/customXml" Target="../ink/ink387.xml"/><Relationship Id="rId16" Type="http://schemas.openxmlformats.org/officeDocument/2006/relationships/image" Target="../media/image6.png"/><Relationship Id="rId11" Type="http://schemas.openxmlformats.org/officeDocument/2006/relationships/customXml" Target="../ink/ink348.xml"/><Relationship Id="rId32" Type="http://schemas.openxmlformats.org/officeDocument/2006/relationships/image" Target="../media/image16.png"/><Relationship Id="rId37" Type="http://schemas.openxmlformats.org/officeDocument/2006/relationships/customXml" Target="../ink/ink361.xml"/><Relationship Id="rId53" Type="http://schemas.openxmlformats.org/officeDocument/2006/relationships/image" Target="../media/image24.png"/><Relationship Id="rId58" Type="http://schemas.openxmlformats.org/officeDocument/2006/relationships/customXml" Target="../ink/ink372.xml"/><Relationship Id="rId74" Type="http://schemas.openxmlformats.org/officeDocument/2006/relationships/customXml" Target="../ink/ink380.xml"/><Relationship Id="rId79" Type="http://schemas.openxmlformats.org/officeDocument/2006/relationships/image" Target="../media/image37.png"/><Relationship Id="rId5" Type="http://schemas.openxmlformats.org/officeDocument/2006/relationships/image" Target="../media/image1.png"/><Relationship Id="rId19" Type="http://schemas.openxmlformats.org/officeDocument/2006/relationships/customXml" Target="../ink/ink352.xml"/><Relationship Id="rId14" Type="http://schemas.openxmlformats.org/officeDocument/2006/relationships/image" Target="../media/image5.png"/><Relationship Id="rId22" Type="http://schemas.openxmlformats.org/officeDocument/2006/relationships/image" Target="../media/image9.png"/><Relationship Id="rId27" Type="http://schemas.openxmlformats.org/officeDocument/2006/relationships/customXml" Target="../ink/ink356.xml"/><Relationship Id="rId30" Type="http://schemas.openxmlformats.org/officeDocument/2006/relationships/image" Target="../media/image15.png"/><Relationship Id="rId35" Type="http://schemas.openxmlformats.org/officeDocument/2006/relationships/customXml" Target="../ink/ink360.xml"/><Relationship Id="rId43" Type="http://schemas.openxmlformats.org/officeDocument/2006/relationships/customXml" Target="../ink/ink364.xml"/><Relationship Id="rId48" Type="http://schemas.openxmlformats.org/officeDocument/2006/relationships/image" Target="../media/image22.png"/><Relationship Id="rId56" Type="http://schemas.openxmlformats.org/officeDocument/2006/relationships/customXml" Target="../ink/ink371.xml"/><Relationship Id="rId64" Type="http://schemas.openxmlformats.org/officeDocument/2006/relationships/customXml" Target="../ink/ink375.xml"/><Relationship Id="rId69" Type="http://schemas.openxmlformats.org/officeDocument/2006/relationships/image" Target="../media/image32.png"/><Relationship Id="rId77" Type="http://schemas.openxmlformats.org/officeDocument/2006/relationships/image" Target="../media/image36.png"/><Relationship Id="rId8" Type="http://schemas.openxmlformats.org/officeDocument/2006/relationships/image" Target="../media/image210.png"/><Relationship Id="rId51" Type="http://schemas.openxmlformats.org/officeDocument/2006/relationships/image" Target="../media/image23.png"/><Relationship Id="rId72" Type="http://schemas.openxmlformats.org/officeDocument/2006/relationships/customXml" Target="../ink/ink379.xml"/><Relationship Id="rId80" Type="http://schemas.openxmlformats.org/officeDocument/2006/relationships/customXml" Target="../ink/ink383.xml"/><Relationship Id="rId85" Type="http://schemas.openxmlformats.org/officeDocument/2006/relationships/image" Target="../media/image39.png"/><Relationship Id="rId3" Type="http://schemas.openxmlformats.org/officeDocument/2006/relationships/image" Target="../media/image38.png"/><Relationship Id="rId12" Type="http://schemas.openxmlformats.org/officeDocument/2006/relationships/image" Target="../media/image4.png"/><Relationship Id="rId17" Type="http://schemas.openxmlformats.org/officeDocument/2006/relationships/customXml" Target="../ink/ink351.xml"/><Relationship Id="rId25" Type="http://schemas.openxmlformats.org/officeDocument/2006/relationships/customXml" Target="../ink/ink355.xml"/><Relationship Id="rId33" Type="http://schemas.openxmlformats.org/officeDocument/2006/relationships/customXml" Target="../ink/ink359.xml"/><Relationship Id="rId38" Type="http://schemas.openxmlformats.org/officeDocument/2006/relationships/image" Target="../media/image19.png"/><Relationship Id="rId46" Type="http://schemas.openxmlformats.org/officeDocument/2006/relationships/image" Target="../media/image21.png"/><Relationship Id="rId59" Type="http://schemas.openxmlformats.org/officeDocument/2006/relationships/image" Target="../media/image27.png"/><Relationship Id="rId67" Type="http://schemas.openxmlformats.org/officeDocument/2006/relationships/image" Target="../media/image31.png"/><Relationship Id="rId20" Type="http://schemas.openxmlformats.org/officeDocument/2006/relationships/image" Target="../media/image8.png"/><Relationship Id="rId41" Type="http://schemas.openxmlformats.org/officeDocument/2006/relationships/customXml" Target="../ink/ink363.xml"/><Relationship Id="rId54" Type="http://schemas.openxmlformats.org/officeDocument/2006/relationships/customXml" Target="../ink/ink370.xml"/><Relationship Id="rId62" Type="http://schemas.openxmlformats.org/officeDocument/2006/relationships/customXml" Target="../ink/ink374.xml"/><Relationship Id="rId70" Type="http://schemas.openxmlformats.org/officeDocument/2006/relationships/customXml" Target="../ink/ink378.xml"/><Relationship Id="rId75" Type="http://schemas.openxmlformats.org/officeDocument/2006/relationships/image" Target="../media/image35.png"/><Relationship Id="rId83" Type="http://schemas.openxmlformats.org/officeDocument/2006/relationships/customXml" Target="../ink/ink38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15" Type="http://schemas.openxmlformats.org/officeDocument/2006/relationships/customXml" Target="../ink/ink350.xml"/><Relationship Id="rId23" Type="http://schemas.openxmlformats.org/officeDocument/2006/relationships/customXml" Target="../ink/ink354.xml"/><Relationship Id="rId28" Type="http://schemas.openxmlformats.org/officeDocument/2006/relationships/image" Target="../media/image14.png"/><Relationship Id="rId36" Type="http://schemas.openxmlformats.org/officeDocument/2006/relationships/image" Target="../media/image18.png"/><Relationship Id="rId49" Type="http://schemas.openxmlformats.org/officeDocument/2006/relationships/customXml" Target="../ink/ink367.xml"/><Relationship Id="rId57" Type="http://schemas.openxmlformats.org/officeDocument/2006/relationships/image" Target="../media/image26.png"/><Relationship Id="rId10" Type="http://schemas.openxmlformats.org/officeDocument/2006/relationships/image" Target="../media/image3.png"/><Relationship Id="rId31" Type="http://schemas.openxmlformats.org/officeDocument/2006/relationships/customXml" Target="../ink/ink358.xml"/><Relationship Id="rId44" Type="http://schemas.openxmlformats.org/officeDocument/2006/relationships/image" Target="../media/image12.png"/><Relationship Id="rId52" Type="http://schemas.openxmlformats.org/officeDocument/2006/relationships/customXml" Target="../ink/ink369.xml"/><Relationship Id="rId60" Type="http://schemas.openxmlformats.org/officeDocument/2006/relationships/customXml" Target="../ink/ink373.xml"/><Relationship Id="rId65" Type="http://schemas.openxmlformats.org/officeDocument/2006/relationships/image" Target="../media/image30.png"/><Relationship Id="rId73" Type="http://schemas.openxmlformats.org/officeDocument/2006/relationships/image" Target="../media/image34.png"/><Relationship Id="rId78" Type="http://schemas.openxmlformats.org/officeDocument/2006/relationships/customXml" Target="../ink/ink382.xml"/><Relationship Id="rId81" Type="http://schemas.openxmlformats.org/officeDocument/2006/relationships/customXml" Target="../ink/ink384.xml"/><Relationship Id="rId4" Type="http://schemas.openxmlformats.org/officeDocument/2006/relationships/customXml" Target="../ink/ink345.xml"/><Relationship Id="rId9" Type="http://schemas.openxmlformats.org/officeDocument/2006/relationships/customXml" Target="../ink/ink347.xml"/><Relationship Id="rId13" Type="http://schemas.openxmlformats.org/officeDocument/2006/relationships/customXml" Target="../ink/ink349.xml"/><Relationship Id="rId18" Type="http://schemas.openxmlformats.org/officeDocument/2006/relationships/image" Target="../media/image7.png"/><Relationship Id="rId39" Type="http://schemas.openxmlformats.org/officeDocument/2006/relationships/customXml" Target="../ink/ink362.xml"/><Relationship Id="rId34" Type="http://schemas.openxmlformats.org/officeDocument/2006/relationships/image" Target="../media/image17.png"/><Relationship Id="rId50" Type="http://schemas.openxmlformats.org/officeDocument/2006/relationships/customXml" Target="../ink/ink368.xml"/><Relationship Id="rId55" Type="http://schemas.openxmlformats.org/officeDocument/2006/relationships/image" Target="../media/image25.png"/><Relationship Id="rId76" Type="http://schemas.openxmlformats.org/officeDocument/2006/relationships/customXml" Target="../ink/ink381.xml"/><Relationship Id="rId7" Type="http://schemas.openxmlformats.org/officeDocument/2006/relationships/customXml" Target="../ink/ink346.xml"/><Relationship Id="rId71" Type="http://schemas.openxmlformats.org/officeDocument/2006/relationships/image" Target="../media/image33.png"/><Relationship Id="rId2" Type="http://schemas.openxmlformats.org/officeDocument/2006/relationships/notesSlide" Target="../notesSlides/notesSlide8.xml"/><Relationship Id="rId29" Type="http://schemas.openxmlformats.org/officeDocument/2006/relationships/customXml" Target="../ink/ink357.xml"/><Relationship Id="rId24" Type="http://schemas.openxmlformats.org/officeDocument/2006/relationships/image" Target="../media/image10.png"/><Relationship Id="rId40" Type="http://schemas.openxmlformats.org/officeDocument/2006/relationships/image" Target="../media/image20.png"/><Relationship Id="rId45" Type="http://schemas.openxmlformats.org/officeDocument/2006/relationships/customXml" Target="../ink/ink365.xml"/><Relationship Id="rId66" Type="http://schemas.openxmlformats.org/officeDocument/2006/relationships/customXml" Target="../ink/ink376.xml"/><Relationship Id="rId61" Type="http://schemas.openxmlformats.org/officeDocument/2006/relationships/image" Target="../media/image28.png"/><Relationship Id="rId82" Type="http://schemas.openxmlformats.org/officeDocument/2006/relationships/customXml" Target="../ink/ink38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roup 85">
            <a:extLst>
              <a:ext uri="{FF2B5EF4-FFF2-40B4-BE49-F238E27FC236}">
                <a16:creationId xmlns:a16="http://schemas.microsoft.com/office/drawing/2014/main" id="{72D1D943-1DF2-12F9-6846-588E57585186}"/>
              </a:ext>
            </a:extLst>
          </p:cNvPr>
          <p:cNvGrpSpPr/>
          <p:nvPr/>
        </p:nvGrpSpPr>
        <p:grpSpPr>
          <a:xfrm>
            <a:off x="4579742" y="36589722"/>
            <a:ext cx="10542092" cy="6768078"/>
            <a:chOff x="3245364" y="27016364"/>
            <a:chExt cx="8480984" cy="5444836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51BCDAA5-A370-436E-948E-6E1FB0EBE318}"/>
                    </a:ext>
                  </a:extLst>
                </p14:cNvPr>
                <p14:cNvContentPartPr/>
                <p14:nvPr/>
              </p14:nvContentPartPr>
              <p14:xfrm>
                <a:off x="9331025" y="27128720"/>
                <a:ext cx="740160" cy="64764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51BCDAA5-A370-436E-948E-6E1FB0EBE318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9302056" y="27100045"/>
                  <a:ext cx="797808" cy="705279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BBC2E8C2-9067-CF5B-0440-2BBF2CD7D530}"/>
                </a:ext>
              </a:extLst>
            </p:cNvPr>
            <p:cNvGrpSpPr/>
            <p:nvPr/>
          </p:nvGrpSpPr>
          <p:grpSpPr>
            <a:xfrm>
              <a:off x="3245364" y="27016364"/>
              <a:ext cx="8480984" cy="5444836"/>
              <a:chOff x="2225849" y="31166320"/>
              <a:chExt cx="10375443" cy="6743183"/>
            </a:xfrm>
          </p:grpSpPr>
          <p:pic>
            <p:nvPicPr>
              <p:cNvPr id="122" name="Picture 121" descr="Icon&#10;&#10;Description automatically generated">
                <a:extLst>
                  <a:ext uri="{FF2B5EF4-FFF2-40B4-BE49-F238E27FC236}">
                    <a16:creationId xmlns:a16="http://schemas.microsoft.com/office/drawing/2014/main" id="{BD00B7E9-C7AE-1947-D661-5ADBB08435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25849" y="31221412"/>
                <a:ext cx="10375443" cy="6688091"/>
              </a:xfrm>
              <a:prstGeom prst="rect">
                <a:avLst/>
              </a:prstGeom>
            </p:spPr>
          </p:pic>
          <mc:AlternateContent xmlns:mc="http://schemas.openxmlformats.org/markup-compatibility/2006" xmlns:p14="http://schemas.microsoft.com/office/powerpoint/2010/main">
            <mc:Choice Requires="p14">
              <p:contentPart p14:bwMode="auto" r:id="rId6">
                <p14:nvContentPartPr>
                  <p14:cNvPr id="123" name="Ink 122">
                    <a:extLst>
                      <a:ext uri="{FF2B5EF4-FFF2-40B4-BE49-F238E27FC236}">
                        <a16:creationId xmlns:a16="http://schemas.microsoft.com/office/drawing/2014/main" id="{1B1290F2-95A4-0237-F67B-CD5F5E27B73B}"/>
                      </a:ext>
                    </a:extLst>
                  </p14:cNvPr>
                  <p14:cNvContentPartPr/>
                  <p14:nvPr/>
                </p14:nvContentPartPr>
                <p14:xfrm>
                  <a:off x="4200993" y="31356111"/>
                  <a:ext cx="5400" cy="24840"/>
                </p14:xfrm>
              </p:contentPart>
            </mc:Choice>
            <mc:Fallback xmlns="">
              <p:pic>
                <p:nvPicPr>
                  <p:cNvPr id="10" name="Ink 9">
                    <a:extLst>
                      <a:ext uri="{FF2B5EF4-FFF2-40B4-BE49-F238E27FC236}">
                        <a16:creationId xmlns:a16="http://schemas.microsoft.com/office/drawing/2014/main" id="{89933637-DFA3-647A-2088-877505E76D51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4178493" y="31334757"/>
                    <a:ext cx="49950" cy="6798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">
                <p14:nvContentPartPr>
                  <p14:cNvPr id="124" name="Ink 123">
                    <a:extLst>
                      <a:ext uri="{FF2B5EF4-FFF2-40B4-BE49-F238E27FC236}">
                        <a16:creationId xmlns:a16="http://schemas.microsoft.com/office/drawing/2014/main" id="{06E911A6-88B4-1583-5095-13B9BB0340C1}"/>
                      </a:ext>
                    </a:extLst>
                  </p14:cNvPr>
                  <p14:cNvContentPartPr/>
                  <p14:nvPr/>
                </p14:nvContentPartPr>
                <p14:xfrm>
                  <a:off x="10575617" y="31202053"/>
                  <a:ext cx="212400" cy="86041"/>
                </p14:xfrm>
              </p:contentPart>
            </mc:Choice>
            <mc:Fallback xmlns="">
              <p:pic>
                <p:nvPicPr>
                  <p:cNvPr id="13" name="Ink 12">
                    <a:extLst>
                      <a:ext uri="{FF2B5EF4-FFF2-40B4-BE49-F238E27FC236}">
                        <a16:creationId xmlns:a16="http://schemas.microsoft.com/office/drawing/2014/main" id="{30EBA419-449A-AFAC-ABEC-760FDDEE5CE6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10553629" y="31179763"/>
                    <a:ext cx="255935" cy="13017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">
                <p14:nvContentPartPr>
                  <p14:cNvPr id="125" name="Ink 124">
                    <a:extLst>
                      <a:ext uri="{FF2B5EF4-FFF2-40B4-BE49-F238E27FC236}">
                        <a16:creationId xmlns:a16="http://schemas.microsoft.com/office/drawing/2014/main" id="{26D2BADD-3E1A-D8F0-1086-565EED257050}"/>
                      </a:ext>
                    </a:extLst>
                  </p14:cNvPr>
                  <p14:cNvContentPartPr/>
                  <p14:nvPr/>
                </p14:nvContentPartPr>
                <p14:xfrm>
                  <a:off x="4241417" y="31184460"/>
                  <a:ext cx="141840" cy="72000"/>
                </p14:xfrm>
              </p:contentPart>
            </mc:Choice>
            <mc:Fallback xmlns="">
              <p:pic>
                <p:nvPicPr>
                  <p:cNvPr id="14" name="Ink 13">
                    <a:extLst>
                      <a:ext uri="{FF2B5EF4-FFF2-40B4-BE49-F238E27FC236}">
                        <a16:creationId xmlns:a16="http://schemas.microsoft.com/office/drawing/2014/main" id="{E3E03619-A936-2946-552A-B642EFFCC356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4219392" y="31162238"/>
                    <a:ext cx="185449" cy="11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">
                <p14:nvContentPartPr>
                  <p14:cNvPr id="126" name="Ink 125">
                    <a:extLst>
                      <a:ext uri="{FF2B5EF4-FFF2-40B4-BE49-F238E27FC236}">
                        <a16:creationId xmlns:a16="http://schemas.microsoft.com/office/drawing/2014/main" id="{AE4B998D-84C2-AB7B-695F-FBFCD5754AD3}"/>
                      </a:ext>
                    </a:extLst>
                  </p14:cNvPr>
                  <p14:cNvContentPartPr/>
                  <p14:nvPr/>
                </p14:nvContentPartPr>
                <p14:xfrm>
                  <a:off x="4263382" y="31178344"/>
                  <a:ext cx="62639" cy="40679"/>
                </p14:xfrm>
              </p:contentPart>
            </mc:Choice>
            <mc:Fallback xmlns="">
              <p:pic>
                <p:nvPicPr>
                  <p:cNvPr id="15" name="Ink 14">
                    <a:extLst>
                      <a:ext uri="{FF2B5EF4-FFF2-40B4-BE49-F238E27FC236}">
                        <a16:creationId xmlns:a16="http://schemas.microsoft.com/office/drawing/2014/main" id="{35B9F3E1-3061-A4D6-1AB4-2163F88CF3AC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4241326" y="31155993"/>
                    <a:ext cx="106310" cy="8493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">
                <p14:nvContentPartPr>
                  <p14:cNvPr id="127" name="Ink 126">
                    <a:extLst>
                      <a:ext uri="{FF2B5EF4-FFF2-40B4-BE49-F238E27FC236}">
                        <a16:creationId xmlns:a16="http://schemas.microsoft.com/office/drawing/2014/main" id="{6FD565CD-4070-DFBA-0D74-6B9F9A424699}"/>
                      </a:ext>
                    </a:extLst>
                  </p14:cNvPr>
                  <p14:cNvContentPartPr/>
                  <p14:nvPr/>
                </p14:nvContentPartPr>
                <p14:xfrm>
                  <a:off x="4315389" y="31166320"/>
                  <a:ext cx="156601" cy="61560"/>
                </p14:xfrm>
              </p:contentPart>
            </mc:Choice>
            <mc:Fallback xmlns="">
              <p:pic>
                <p:nvPicPr>
                  <p:cNvPr id="16" name="Ink 15">
                    <a:extLst>
                      <a:ext uri="{FF2B5EF4-FFF2-40B4-BE49-F238E27FC236}">
                        <a16:creationId xmlns:a16="http://schemas.microsoft.com/office/drawing/2014/main" id="{66042E58-8E76-9CEE-1265-95231E9DAA0A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4293394" y="31144176"/>
                    <a:ext cx="200150" cy="10540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">
                <p14:nvContentPartPr>
                  <p14:cNvPr id="128" name="Ink 127">
                    <a:extLst>
                      <a:ext uri="{FF2B5EF4-FFF2-40B4-BE49-F238E27FC236}">
                        <a16:creationId xmlns:a16="http://schemas.microsoft.com/office/drawing/2014/main" id="{C935B9D6-55C4-B3DE-971E-CB0D92AB4B80}"/>
                      </a:ext>
                    </a:extLst>
                  </p14:cNvPr>
                  <p14:cNvContentPartPr/>
                  <p14:nvPr/>
                </p14:nvContentPartPr>
                <p14:xfrm>
                  <a:off x="4393506" y="31175320"/>
                  <a:ext cx="109080" cy="67320"/>
                </p14:xfrm>
              </p:contentPart>
            </mc:Choice>
            <mc:Fallback xmlns="">
              <p:pic>
                <p:nvPicPr>
                  <p:cNvPr id="17" name="Ink 16">
                    <a:extLst>
                      <a:ext uri="{FF2B5EF4-FFF2-40B4-BE49-F238E27FC236}">
                        <a16:creationId xmlns:a16="http://schemas.microsoft.com/office/drawing/2014/main" id="{696B9D97-8ED2-C32A-CB4F-71D94ADD631D}"/>
                      </a:ext>
                    </a:extLst>
                  </p:cNvPr>
                  <p:cNvPicPr/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4371514" y="31153029"/>
                    <a:ext cx="152624" cy="11145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">
                <p14:nvContentPartPr>
                  <p14:cNvPr id="129" name="Ink 128">
                    <a:extLst>
                      <a:ext uri="{FF2B5EF4-FFF2-40B4-BE49-F238E27FC236}">
                        <a16:creationId xmlns:a16="http://schemas.microsoft.com/office/drawing/2014/main" id="{8589D6C1-CE3E-89B8-48A5-097000272320}"/>
                      </a:ext>
                    </a:extLst>
                  </p14:cNvPr>
                  <p14:cNvContentPartPr/>
                  <p14:nvPr/>
                </p14:nvContentPartPr>
                <p14:xfrm>
                  <a:off x="4546751" y="31280678"/>
                  <a:ext cx="97559" cy="92881"/>
                </p14:xfrm>
              </p:contentPart>
            </mc:Choice>
            <mc:Fallback xmlns="">
              <p:pic>
                <p:nvPicPr>
                  <p:cNvPr id="18" name="Ink 17">
                    <a:extLst>
                      <a:ext uri="{FF2B5EF4-FFF2-40B4-BE49-F238E27FC236}">
                        <a16:creationId xmlns:a16="http://schemas.microsoft.com/office/drawing/2014/main" id="{779FA8F0-D509-0203-BFFC-D3524AAF04F9}"/>
                      </a:ext>
                    </a:extLst>
                  </p:cNvPr>
                  <p:cNvPicPr/>
                  <p:nvPr/>
                </p:nvPicPr>
                <p:blipFill>
                  <a:blip r:embed="rId19"/>
                  <a:stretch>
                    <a:fillRect/>
                  </a:stretch>
                </p:blipFill>
                <p:spPr>
                  <a:xfrm>
                    <a:off x="4524778" y="31258458"/>
                    <a:ext cx="141065" cy="13687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">
                <p14:nvContentPartPr>
                  <p14:cNvPr id="130" name="Ink 129">
                    <a:extLst>
                      <a:ext uri="{FF2B5EF4-FFF2-40B4-BE49-F238E27FC236}">
                        <a16:creationId xmlns:a16="http://schemas.microsoft.com/office/drawing/2014/main" id="{CDE5D89C-6A9E-7BCC-53C6-93C23B72737B}"/>
                      </a:ext>
                    </a:extLst>
                  </p14:cNvPr>
                  <p14:cNvContentPartPr/>
                  <p14:nvPr/>
                </p14:nvContentPartPr>
                <p14:xfrm>
                  <a:off x="4520441" y="31255981"/>
                  <a:ext cx="175679" cy="154080"/>
                </p14:xfrm>
              </p:contentPart>
            </mc:Choice>
            <mc:Fallback xmlns="">
              <p:pic>
                <p:nvPicPr>
                  <p:cNvPr id="19" name="Ink 18">
                    <a:extLst>
                      <a:ext uri="{FF2B5EF4-FFF2-40B4-BE49-F238E27FC236}">
                        <a16:creationId xmlns:a16="http://schemas.microsoft.com/office/drawing/2014/main" id="{295F1112-9AC1-9F36-29AD-89EEB67A9D0A}"/>
                      </a:ext>
                    </a:extLst>
                  </p:cNvPr>
                  <p:cNvPicPr/>
                  <p:nvPr/>
                </p:nvPicPr>
                <p:blipFill>
                  <a:blip r:embed="rId21"/>
                  <a:stretch>
                    <a:fillRect/>
                  </a:stretch>
                </p:blipFill>
                <p:spPr>
                  <a:xfrm>
                    <a:off x="4498426" y="31233779"/>
                    <a:ext cx="219269" cy="19803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">
                <p14:nvContentPartPr>
                  <p14:cNvPr id="131" name="Ink 130">
                    <a:extLst>
                      <a:ext uri="{FF2B5EF4-FFF2-40B4-BE49-F238E27FC236}">
                        <a16:creationId xmlns:a16="http://schemas.microsoft.com/office/drawing/2014/main" id="{D137290F-84E3-0A88-119E-C5C063E6E93F}"/>
                      </a:ext>
                    </a:extLst>
                  </p14:cNvPr>
                  <p14:cNvContentPartPr/>
                  <p14:nvPr/>
                </p14:nvContentPartPr>
                <p14:xfrm>
                  <a:off x="4271845" y="31168399"/>
                  <a:ext cx="103680" cy="47160"/>
                </p14:xfrm>
              </p:contentPart>
            </mc:Choice>
            <mc:Fallback xmlns="">
              <p:pic>
                <p:nvPicPr>
                  <p:cNvPr id="20" name="Ink 19">
                    <a:extLst>
                      <a:ext uri="{FF2B5EF4-FFF2-40B4-BE49-F238E27FC236}">
                        <a16:creationId xmlns:a16="http://schemas.microsoft.com/office/drawing/2014/main" id="{9B48ED6F-C742-6546-8E14-5912B5415C10}"/>
                      </a:ext>
                    </a:extLst>
                  </p:cNvPr>
                  <p:cNvPicPr/>
                  <p:nvPr/>
                </p:nvPicPr>
                <p:blipFill>
                  <a:blip r:embed="rId23"/>
                  <a:stretch>
                    <a:fillRect/>
                  </a:stretch>
                </p:blipFill>
                <p:spPr>
                  <a:xfrm>
                    <a:off x="4249879" y="31146154"/>
                    <a:ext cx="147173" cy="91206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132" name="Group 131">
                <a:extLst>
                  <a:ext uri="{FF2B5EF4-FFF2-40B4-BE49-F238E27FC236}">
                    <a16:creationId xmlns:a16="http://schemas.microsoft.com/office/drawing/2014/main" id="{463035DE-4EEF-908A-A367-A8FF12A95B33}"/>
                  </a:ext>
                </a:extLst>
              </p:cNvPr>
              <p:cNvGrpSpPr/>
              <p:nvPr/>
            </p:nvGrpSpPr>
            <p:grpSpPr>
              <a:xfrm>
                <a:off x="4273458" y="31166363"/>
                <a:ext cx="279530" cy="133881"/>
                <a:chOff x="6745195" y="36614660"/>
                <a:chExt cx="279530" cy="13388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24">
                  <p14:nvContentPartPr>
                    <p14:cNvPr id="133" name="Ink 132">
                      <a:extLst>
                        <a:ext uri="{FF2B5EF4-FFF2-40B4-BE49-F238E27FC236}">
                          <a16:creationId xmlns:a16="http://schemas.microsoft.com/office/drawing/2014/main" id="{80394596-71EF-535D-196C-3D93BEE6D60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772555" y="36672720"/>
                    <a:ext cx="151200" cy="13680"/>
                  </p14:xfrm>
                </p:contentPart>
              </mc:Choice>
              <mc:Fallback xmlns="">
                <p:pic>
                  <p:nvPicPr>
                    <p:cNvPr id="58" name="Ink 57">
                      <a:extLst>
                        <a:ext uri="{FF2B5EF4-FFF2-40B4-BE49-F238E27FC236}">
                          <a16:creationId xmlns:a16="http://schemas.microsoft.com/office/drawing/2014/main" id="{FD0A2E62-4588-1C56-9063-9AE771BA603C}"/>
                        </a:ext>
                      </a:extLst>
                    </p:cNvPr>
                    <p:cNvPicPr/>
                    <p:nvPr/>
                  </p:nvPicPr>
                  <p:blipFill>
                    <a:blip r:embed="rId25"/>
                    <a:stretch>
                      <a:fillRect/>
                    </a:stretch>
                  </p:blipFill>
                  <p:spPr>
                    <a:xfrm>
                      <a:off x="6754555" y="36654720"/>
                      <a:ext cx="186840" cy="49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6">
                  <p14:nvContentPartPr>
                    <p14:cNvPr id="134" name="Ink 133">
                      <a:extLst>
                        <a:ext uri="{FF2B5EF4-FFF2-40B4-BE49-F238E27FC236}">
                          <a16:creationId xmlns:a16="http://schemas.microsoft.com/office/drawing/2014/main" id="{92895903-9079-061D-7999-83CAABF965D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745195" y="36686760"/>
                    <a:ext cx="178920" cy="17640"/>
                  </p14:xfrm>
                </p:contentPart>
              </mc:Choice>
              <mc:Fallback xmlns="">
                <p:pic>
                  <p:nvPicPr>
                    <p:cNvPr id="60" name="Ink 59">
                      <a:extLst>
                        <a:ext uri="{FF2B5EF4-FFF2-40B4-BE49-F238E27FC236}">
                          <a16:creationId xmlns:a16="http://schemas.microsoft.com/office/drawing/2014/main" id="{538B0603-FF75-E324-1863-FEAA3E1D6A96}"/>
                        </a:ext>
                      </a:extLst>
                    </p:cNvPr>
                    <p:cNvPicPr/>
                    <p:nvPr/>
                  </p:nvPicPr>
                  <p:blipFill>
                    <a:blip r:embed="rId27"/>
                    <a:stretch>
                      <a:fillRect/>
                    </a:stretch>
                  </p:blipFill>
                  <p:spPr>
                    <a:xfrm>
                      <a:off x="6727555" y="36669120"/>
                      <a:ext cx="214560" cy="532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8">
                  <p14:nvContentPartPr>
                    <p14:cNvPr id="135" name="Ink 134">
                      <a:extLst>
                        <a:ext uri="{FF2B5EF4-FFF2-40B4-BE49-F238E27FC236}">
                          <a16:creationId xmlns:a16="http://schemas.microsoft.com/office/drawing/2014/main" id="{F6412569-1E43-8CC5-D3A6-D5D4B4D75560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28965" y="36652780"/>
                    <a:ext cx="93240" cy="76680"/>
                  </p14:xfrm>
                </p:contentPart>
              </mc:Choice>
              <mc:Fallback xmlns="">
                <p:pic>
                  <p:nvPicPr>
                    <p:cNvPr id="76" name="Ink 75">
                      <a:extLst>
                        <a:ext uri="{FF2B5EF4-FFF2-40B4-BE49-F238E27FC236}">
                          <a16:creationId xmlns:a16="http://schemas.microsoft.com/office/drawing/2014/main" id="{0A455B85-D31F-0A78-BA1C-35CACCC866F1}"/>
                        </a:ext>
                      </a:extLst>
                    </p:cNvPr>
                    <p:cNvPicPr/>
                    <p:nvPr/>
                  </p:nvPicPr>
                  <p:blipFill>
                    <a:blip r:embed="rId29"/>
                    <a:stretch>
                      <a:fillRect/>
                    </a:stretch>
                  </p:blipFill>
                  <p:spPr>
                    <a:xfrm>
                      <a:off x="6911325" y="36635140"/>
                      <a:ext cx="128880" cy="112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0">
                  <p14:nvContentPartPr>
                    <p14:cNvPr id="136" name="Ink 135">
                      <a:extLst>
                        <a:ext uri="{FF2B5EF4-FFF2-40B4-BE49-F238E27FC236}">
                          <a16:creationId xmlns:a16="http://schemas.microsoft.com/office/drawing/2014/main" id="{EF26A600-D639-2424-873B-4282DC70D38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2645" y="36659260"/>
                    <a:ext cx="75960" cy="89280"/>
                  </p14:xfrm>
                </p:contentPart>
              </mc:Choice>
              <mc:Fallback xmlns="">
                <p:pic>
                  <p:nvPicPr>
                    <p:cNvPr id="78" name="Ink 77">
                      <a:extLst>
                        <a:ext uri="{FF2B5EF4-FFF2-40B4-BE49-F238E27FC236}">
                          <a16:creationId xmlns:a16="http://schemas.microsoft.com/office/drawing/2014/main" id="{F47A439A-20A7-F1DF-0F0D-1BC4537626BA}"/>
                        </a:ext>
                      </a:extLst>
                    </p:cNvPr>
                    <p:cNvPicPr/>
                    <p:nvPr/>
                  </p:nvPicPr>
                  <p:blipFill>
                    <a:blip r:embed="rId31"/>
                    <a:stretch>
                      <a:fillRect/>
                    </a:stretch>
                  </p:blipFill>
                  <p:spPr>
                    <a:xfrm>
                      <a:off x="6924645" y="36641620"/>
                      <a:ext cx="111600" cy="1249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2">
                  <p14:nvContentPartPr>
                    <p14:cNvPr id="137" name="Ink 136">
                      <a:extLst>
                        <a:ext uri="{FF2B5EF4-FFF2-40B4-BE49-F238E27FC236}">
                          <a16:creationId xmlns:a16="http://schemas.microsoft.com/office/drawing/2014/main" id="{7053A2AA-2AE4-C66E-1303-482D052E480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3005" y="36686260"/>
                    <a:ext cx="360" cy="360"/>
                  </p14:xfrm>
                </p:contentPart>
              </mc:Choice>
              <mc:Fallback xmlns="">
                <p:pic>
                  <p:nvPicPr>
                    <p:cNvPr id="80" name="Ink 79">
                      <a:extLst>
                        <a:ext uri="{FF2B5EF4-FFF2-40B4-BE49-F238E27FC236}">
                          <a16:creationId xmlns:a16="http://schemas.microsoft.com/office/drawing/2014/main" id="{786C665C-192E-926F-89D7-EC15D614B381}"/>
                        </a:ext>
                      </a:extLst>
                    </p:cNvPr>
                    <p:cNvPicPr/>
                    <p:nvPr/>
                  </p:nvPicPr>
                  <p:blipFill>
                    <a:blip r:embed="rId33"/>
                    <a:stretch>
                      <a:fillRect/>
                    </a:stretch>
                  </p:blipFill>
                  <p:spPr>
                    <a:xfrm>
                      <a:off x="6925365" y="36668620"/>
                      <a:ext cx="36000" cy="36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4">
                  <p14:nvContentPartPr>
                    <p14:cNvPr id="138" name="Ink 137">
                      <a:extLst>
                        <a:ext uri="{FF2B5EF4-FFF2-40B4-BE49-F238E27FC236}">
                          <a16:creationId xmlns:a16="http://schemas.microsoft.com/office/drawing/2014/main" id="{0B64A899-7FFF-C7C2-2E40-823AC21C2E10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8045" y="36667900"/>
                    <a:ext cx="76680" cy="66240"/>
                  </p14:xfrm>
                </p:contentPart>
              </mc:Choice>
              <mc:Fallback xmlns="">
                <p:pic>
                  <p:nvPicPr>
                    <p:cNvPr id="85" name="Ink 84">
                      <a:extLst>
                        <a:ext uri="{FF2B5EF4-FFF2-40B4-BE49-F238E27FC236}">
                          <a16:creationId xmlns:a16="http://schemas.microsoft.com/office/drawing/2014/main" id="{B5EBFFEB-4EA9-7A10-0A7C-A174749A19C5}"/>
                        </a:ext>
                      </a:extLst>
                    </p:cNvPr>
                    <p:cNvPicPr/>
                    <p:nvPr/>
                  </p:nvPicPr>
                  <p:blipFill>
                    <a:blip r:embed="rId35"/>
                    <a:stretch>
                      <a:fillRect/>
                    </a:stretch>
                  </p:blipFill>
                  <p:spPr>
                    <a:xfrm>
                      <a:off x="6930045" y="36649900"/>
                      <a:ext cx="112320" cy="1018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6">
                  <p14:nvContentPartPr>
                    <p14:cNvPr id="139" name="Ink 138">
                      <a:extLst>
                        <a:ext uri="{FF2B5EF4-FFF2-40B4-BE49-F238E27FC236}">
                          <a16:creationId xmlns:a16="http://schemas.microsoft.com/office/drawing/2014/main" id="{E17F0AC9-7329-3246-EEBF-66A869F2B0C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30765" y="36653500"/>
                    <a:ext cx="51120" cy="37800"/>
                  </p14:xfrm>
                </p:contentPart>
              </mc:Choice>
              <mc:Fallback xmlns="">
                <p:pic>
                  <p:nvPicPr>
                    <p:cNvPr id="87" name="Ink 86">
                      <a:extLst>
                        <a:ext uri="{FF2B5EF4-FFF2-40B4-BE49-F238E27FC236}">
                          <a16:creationId xmlns:a16="http://schemas.microsoft.com/office/drawing/2014/main" id="{08F6B6CC-75D8-8AE5-A5C6-4DE7E5E3C74B}"/>
                        </a:ext>
                      </a:extLst>
                    </p:cNvPr>
                    <p:cNvPicPr/>
                    <p:nvPr/>
                  </p:nvPicPr>
                  <p:blipFill>
                    <a:blip r:embed="rId37"/>
                    <a:stretch>
                      <a:fillRect/>
                    </a:stretch>
                  </p:blipFill>
                  <p:spPr>
                    <a:xfrm>
                      <a:off x="6913125" y="36635500"/>
                      <a:ext cx="86760" cy="734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8">
                  <p14:nvContentPartPr>
                    <p14:cNvPr id="140" name="Ink 139">
                      <a:extLst>
                        <a:ext uri="{FF2B5EF4-FFF2-40B4-BE49-F238E27FC236}">
                          <a16:creationId xmlns:a16="http://schemas.microsoft.com/office/drawing/2014/main" id="{246C53A3-B962-1BAB-052B-AAD85DFC2AC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803265" y="36614660"/>
                    <a:ext cx="50400" cy="21240"/>
                  </p14:xfrm>
                </p:contentPart>
              </mc:Choice>
              <mc:Fallback xmlns="">
                <p:pic>
                  <p:nvPicPr>
                    <p:cNvPr id="114" name="Ink 113">
                      <a:extLst>
                        <a:ext uri="{FF2B5EF4-FFF2-40B4-BE49-F238E27FC236}">
                          <a16:creationId xmlns:a16="http://schemas.microsoft.com/office/drawing/2014/main" id="{753ADCC4-ADB7-507D-1B9D-2F9C9F09ACE2}"/>
                        </a:ext>
                      </a:extLst>
                    </p:cNvPr>
                    <p:cNvPicPr/>
                    <p:nvPr/>
                  </p:nvPicPr>
                  <p:blipFill>
                    <a:blip r:embed="rId39"/>
                    <a:stretch>
                      <a:fillRect/>
                    </a:stretch>
                  </p:blipFill>
                  <p:spPr>
                    <a:xfrm>
                      <a:off x="6785625" y="36596660"/>
                      <a:ext cx="86040" cy="5688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73152E14-9059-8A03-BCAA-D1B46E0799E2}"/>
                    </a:ext>
                  </a:extLst>
                </p14:cNvPr>
                <p14:cNvContentPartPr/>
                <p14:nvPr/>
              </p14:nvContentPartPr>
              <p14:xfrm>
                <a:off x="4794859" y="27105442"/>
                <a:ext cx="714960" cy="40752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73152E14-9059-8A03-BCAA-D1B46E0799E2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766191" y="27076478"/>
                  <a:ext cx="772585" cy="46515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64B46A71-493D-5E78-E20B-0418919DB7B7}"/>
                    </a:ext>
                  </a:extLst>
                </p14:cNvPr>
                <p14:cNvContentPartPr/>
                <p14:nvPr/>
              </p14:nvContentPartPr>
              <p14:xfrm>
                <a:off x="5230459" y="27234322"/>
                <a:ext cx="259200" cy="24444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64B46A71-493D-5E78-E20B-0418919DB7B7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201466" y="27205360"/>
                  <a:ext cx="316897" cy="302075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2F0050EF-8FD4-BE8E-6437-C53846FF6C74}"/>
                </a:ext>
              </a:extLst>
            </p:cNvPr>
            <p:cNvGrpSpPr/>
            <p:nvPr/>
          </p:nvGrpSpPr>
          <p:grpSpPr>
            <a:xfrm>
              <a:off x="5343939" y="27319885"/>
              <a:ext cx="213480" cy="184680"/>
              <a:chOff x="5343939" y="27319885"/>
              <a:chExt cx="213480" cy="1846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4">
                <p14:nvContentPartPr>
                  <p14:cNvPr id="119" name="Ink 118">
                    <a:extLst>
                      <a:ext uri="{FF2B5EF4-FFF2-40B4-BE49-F238E27FC236}">
                        <a16:creationId xmlns:a16="http://schemas.microsoft.com/office/drawing/2014/main" id="{6C44F7BE-BB41-848C-E6DD-341633DF29A5}"/>
                      </a:ext>
                    </a:extLst>
                  </p14:cNvPr>
                  <p14:cNvContentPartPr/>
                  <p14:nvPr/>
                </p14:nvContentPartPr>
                <p14:xfrm>
                  <a:off x="5343939" y="27319885"/>
                  <a:ext cx="213480" cy="184680"/>
                </p14:xfrm>
              </p:contentPart>
            </mc:Choice>
            <mc:Fallback xmlns="">
              <p:pic>
                <p:nvPicPr>
                  <p:cNvPr id="119" name="Ink 118">
                    <a:extLst>
                      <a:ext uri="{FF2B5EF4-FFF2-40B4-BE49-F238E27FC236}">
                        <a16:creationId xmlns:a16="http://schemas.microsoft.com/office/drawing/2014/main" id="{6C44F7BE-BB41-848C-E6DD-341633DF29A5}"/>
                      </a:ext>
                    </a:extLst>
                  </p:cNvPr>
                  <p:cNvPicPr/>
                  <p:nvPr/>
                </p:nvPicPr>
                <p:blipFill>
                  <a:blip r:embed="rId45"/>
                  <a:stretch>
                    <a:fillRect/>
                  </a:stretch>
                </p:blipFill>
                <p:spPr>
                  <a:xfrm>
                    <a:off x="5315263" y="27290938"/>
                    <a:ext cx="271122" cy="24228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6">
                <p14:nvContentPartPr>
                  <p14:cNvPr id="120" name="Ink 119">
                    <a:extLst>
                      <a:ext uri="{FF2B5EF4-FFF2-40B4-BE49-F238E27FC236}">
                        <a16:creationId xmlns:a16="http://schemas.microsoft.com/office/drawing/2014/main" id="{9B36ECDA-1369-E2DD-A5DC-FB29B7E00DA0}"/>
                      </a:ext>
                    </a:extLst>
                  </p14:cNvPr>
                  <p14:cNvContentPartPr/>
                  <p14:nvPr/>
                </p14:nvContentPartPr>
                <p14:xfrm>
                  <a:off x="5370579" y="27336085"/>
                  <a:ext cx="360" cy="360"/>
                </p14:xfrm>
              </p:contentPart>
            </mc:Choice>
            <mc:Fallback xmlns="">
              <p:pic>
                <p:nvPicPr>
                  <p:cNvPr id="120" name="Ink 119">
                    <a:extLst>
                      <a:ext uri="{FF2B5EF4-FFF2-40B4-BE49-F238E27FC236}">
                        <a16:creationId xmlns:a16="http://schemas.microsoft.com/office/drawing/2014/main" id="{9B36ECDA-1369-E2DD-A5DC-FB29B7E00DA0}"/>
                      </a:ext>
                    </a:extLst>
                  </p:cNvPr>
                  <p:cNvPicPr/>
                  <p:nvPr/>
                </p:nvPicPr>
                <p:blipFill>
                  <a:blip r:embed="rId47"/>
                  <a:stretch>
                    <a:fillRect/>
                  </a:stretch>
                </p:blipFill>
                <p:spPr>
                  <a:xfrm>
                    <a:off x="5334579" y="27300445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">
                <p14:nvContentPartPr>
                  <p14:cNvPr id="121" name="Ink 120">
                    <a:extLst>
                      <a:ext uri="{FF2B5EF4-FFF2-40B4-BE49-F238E27FC236}">
                        <a16:creationId xmlns:a16="http://schemas.microsoft.com/office/drawing/2014/main" id="{3550CA5E-47D1-B4EF-04BF-D23D30A32E87}"/>
                      </a:ext>
                    </a:extLst>
                  </p14:cNvPr>
                  <p14:cNvContentPartPr/>
                  <p14:nvPr/>
                </p14:nvContentPartPr>
                <p14:xfrm>
                  <a:off x="5352939" y="27323485"/>
                  <a:ext cx="360" cy="360"/>
                </p14:xfrm>
              </p:contentPart>
            </mc:Choice>
            <mc:Fallback xmlns="">
              <p:pic>
                <p:nvPicPr>
                  <p:cNvPr id="121" name="Ink 120">
                    <a:extLst>
                      <a:ext uri="{FF2B5EF4-FFF2-40B4-BE49-F238E27FC236}">
                        <a16:creationId xmlns:a16="http://schemas.microsoft.com/office/drawing/2014/main" id="{3550CA5E-47D1-B4EF-04BF-D23D30A32E87}"/>
                      </a:ext>
                    </a:extLst>
                  </p:cNvPr>
                  <p:cNvPicPr/>
                  <p:nvPr/>
                </p:nvPicPr>
                <p:blipFill>
                  <a:blip r:embed="rId47"/>
                  <a:stretch>
                    <a:fillRect/>
                  </a:stretch>
                </p:blipFill>
                <p:spPr>
                  <a:xfrm>
                    <a:off x="5317299" y="27287845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D7BD53B0-C468-8814-148F-DB4EC904B809}"/>
                    </a:ext>
                  </a:extLst>
                </p14:cNvPr>
                <p14:cNvContentPartPr/>
                <p14:nvPr/>
              </p14:nvContentPartPr>
              <p14:xfrm>
                <a:off x="6242499" y="28195405"/>
                <a:ext cx="840960" cy="19692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D7BD53B0-C468-8814-148F-DB4EC904B809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6213830" y="28166446"/>
                  <a:ext cx="898588" cy="25454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4C3ADE3F-7B08-F158-E1FF-8224E06030DF}"/>
                    </a:ext>
                  </a:extLst>
                </p14:cNvPr>
                <p14:cNvContentPartPr/>
                <p14:nvPr/>
              </p14:nvContentPartPr>
              <p14:xfrm>
                <a:off x="6168339" y="27991285"/>
                <a:ext cx="1172520" cy="61884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4C3ADE3F-7B08-F158-E1FF-8224E06030DF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6139381" y="27962313"/>
                  <a:ext cx="1230147" cy="67649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F3E9DCC3-803C-DFFD-C9FE-84E8E798DE27}"/>
                    </a:ext>
                  </a:extLst>
                </p14:cNvPr>
                <p14:cNvContentPartPr/>
                <p14:nvPr/>
              </p14:nvContentPartPr>
              <p14:xfrm>
                <a:off x="6290379" y="28039885"/>
                <a:ext cx="705240" cy="17460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F3E9DCC3-803C-DFFD-C9FE-84E8E798DE27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6261416" y="28010930"/>
                  <a:ext cx="762876" cy="23222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7EEB82E9-7E69-DDF0-BDAC-69211A9FAF07}"/>
                    </a:ext>
                  </a:extLst>
                </p14:cNvPr>
                <p14:cNvContentPartPr/>
                <p14:nvPr/>
              </p14:nvContentPartPr>
              <p14:xfrm>
                <a:off x="5850819" y="27859165"/>
                <a:ext cx="491400" cy="34884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7EEB82E9-7E69-DDF0-BDAC-69211A9FAF07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5821845" y="27830192"/>
                  <a:ext cx="549058" cy="40649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044CBA6F-6B97-8D19-5870-18C43822A22F}"/>
                    </a:ext>
                  </a:extLst>
                </p14:cNvPr>
                <p14:cNvContentPartPr/>
                <p14:nvPr/>
              </p14:nvContentPartPr>
              <p14:xfrm>
                <a:off x="7762925" y="27992608"/>
                <a:ext cx="1330560" cy="58536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044CBA6F-6B97-8D19-5870-18C43822A22F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7733962" y="27963934"/>
                  <a:ext cx="1388196" cy="64299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18F22C22-AD9F-BC18-32B8-86089E00FEAA}"/>
                    </a:ext>
                  </a:extLst>
                </p14:cNvPr>
                <p14:cNvContentPartPr/>
                <p14:nvPr/>
              </p14:nvContentPartPr>
              <p14:xfrm>
                <a:off x="7644228" y="27989350"/>
                <a:ext cx="1517400" cy="59508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18F22C22-AD9F-BC18-32B8-86089E00FEAA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7615560" y="27960392"/>
                  <a:ext cx="1575026" cy="65270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582681DD-73F3-1979-D90E-50FBA691C5D9}"/>
                    </a:ext>
                  </a:extLst>
                </p14:cNvPr>
                <p14:cNvContentPartPr/>
                <p14:nvPr/>
              </p14:nvContentPartPr>
              <p14:xfrm>
                <a:off x="8169468" y="28026070"/>
                <a:ext cx="1037880" cy="38268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582681DD-73F3-1979-D90E-50FBA691C5D9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8140799" y="27997391"/>
                  <a:ext cx="1095508" cy="440328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7C534047-CA2A-D1EB-8C4E-8E691A7539DD}"/>
                </a:ext>
              </a:extLst>
            </p:cNvPr>
            <p:cNvGrpSpPr/>
            <p:nvPr/>
          </p:nvGrpSpPr>
          <p:grpSpPr>
            <a:xfrm>
              <a:off x="5604879" y="27642322"/>
              <a:ext cx="1996560" cy="884880"/>
              <a:chOff x="5604879" y="27642322"/>
              <a:chExt cx="1996560" cy="8848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63">
                <p14:nvContentPartPr>
                  <p14:cNvPr id="116" name="Ink 115">
                    <a:extLst>
                      <a:ext uri="{FF2B5EF4-FFF2-40B4-BE49-F238E27FC236}">
                        <a16:creationId xmlns:a16="http://schemas.microsoft.com/office/drawing/2014/main" id="{B8BA82B2-FAE9-8DF5-9C4F-F409EE715D12}"/>
                      </a:ext>
                    </a:extLst>
                  </p14:cNvPr>
                  <p14:cNvContentPartPr/>
                  <p14:nvPr/>
                </p14:nvContentPartPr>
                <p14:xfrm>
                  <a:off x="5604879" y="27642322"/>
                  <a:ext cx="663840" cy="779760"/>
                </p14:xfrm>
              </p:contentPart>
            </mc:Choice>
            <mc:Fallback xmlns="">
              <p:pic>
                <p:nvPicPr>
                  <p:cNvPr id="116" name="Ink 115">
                    <a:extLst>
                      <a:ext uri="{FF2B5EF4-FFF2-40B4-BE49-F238E27FC236}">
                        <a16:creationId xmlns:a16="http://schemas.microsoft.com/office/drawing/2014/main" id="{B8BA82B2-FAE9-8DF5-9C4F-F409EE715D12}"/>
                      </a:ext>
                    </a:extLst>
                  </p:cNvPr>
                  <p:cNvPicPr/>
                  <p:nvPr/>
                </p:nvPicPr>
                <p:blipFill>
                  <a:blip r:embed="rId64"/>
                  <a:stretch>
                    <a:fillRect/>
                  </a:stretch>
                </p:blipFill>
                <p:spPr>
                  <a:xfrm>
                    <a:off x="5575916" y="27613356"/>
                    <a:ext cx="721477" cy="83740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5">
                <p14:nvContentPartPr>
                  <p14:cNvPr id="117" name="Ink 116">
                    <a:extLst>
                      <a:ext uri="{FF2B5EF4-FFF2-40B4-BE49-F238E27FC236}">
                        <a16:creationId xmlns:a16="http://schemas.microsoft.com/office/drawing/2014/main" id="{E453CDFE-461F-B257-340A-A9127350A11A}"/>
                      </a:ext>
                    </a:extLst>
                  </p14:cNvPr>
                  <p14:cNvContentPartPr/>
                  <p14:nvPr/>
                </p14:nvContentPartPr>
                <p14:xfrm>
                  <a:off x="6076839" y="28334602"/>
                  <a:ext cx="1524600" cy="192600"/>
                </p14:xfrm>
              </p:contentPart>
            </mc:Choice>
            <mc:Fallback xmlns="">
              <p:pic>
                <p:nvPicPr>
                  <p:cNvPr id="117" name="Ink 116">
                    <a:extLst>
                      <a:ext uri="{FF2B5EF4-FFF2-40B4-BE49-F238E27FC236}">
                        <a16:creationId xmlns:a16="http://schemas.microsoft.com/office/drawing/2014/main" id="{E453CDFE-461F-B257-340A-A9127350A11A}"/>
                      </a:ext>
                    </a:extLst>
                  </p:cNvPr>
                  <p:cNvPicPr/>
                  <p:nvPr/>
                </p:nvPicPr>
                <p:blipFill>
                  <a:blip r:embed="rId66"/>
                  <a:stretch>
                    <a:fillRect/>
                  </a:stretch>
                </p:blipFill>
                <p:spPr>
                  <a:xfrm>
                    <a:off x="6048166" y="28305886"/>
                    <a:ext cx="1582236" cy="25032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7">
                <p14:nvContentPartPr>
                  <p14:cNvPr id="118" name="Ink 117">
                    <a:extLst>
                      <a:ext uri="{FF2B5EF4-FFF2-40B4-BE49-F238E27FC236}">
                        <a16:creationId xmlns:a16="http://schemas.microsoft.com/office/drawing/2014/main" id="{6B4C7633-ABAF-2D60-38E2-69B2732B616D}"/>
                      </a:ext>
                    </a:extLst>
                  </p14:cNvPr>
                  <p14:cNvContentPartPr/>
                  <p14:nvPr/>
                </p14:nvContentPartPr>
                <p14:xfrm>
                  <a:off x="5613159" y="28369162"/>
                  <a:ext cx="1422360" cy="74520"/>
                </p14:xfrm>
              </p:contentPart>
            </mc:Choice>
            <mc:Fallback xmlns="">
              <p:pic>
                <p:nvPicPr>
                  <p:cNvPr id="118" name="Ink 117">
                    <a:extLst>
                      <a:ext uri="{FF2B5EF4-FFF2-40B4-BE49-F238E27FC236}">
                        <a16:creationId xmlns:a16="http://schemas.microsoft.com/office/drawing/2014/main" id="{6B4C7633-ABAF-2D60-38E2-69B2732B616D}"/>
                      </a:ext>
                    </a:extLst>
                  </p:cNvPr>
                  <p:cNvPicPr/>
                  <p:nvPr/>
                </p:nvPicPr>
                <p:blipFill>
                  <a:blip r:embed="rId68"/>
                  <a:stretch>
                    <a:fillRect/>
                  </a:stretch>
                </p:blipFill>
                <p:spPr>
                  <a:xfrm>
                    <a:off x="5584190" y="28340456"/>
                    <a:ext cx="1480008" cy="132222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E4168961-0719-4B65-F9DB-B9F30A0CA1EB}"/>
                    </a:ext>
                  </a:extLst>
                </p14:cNvPr>
                <p14:cNvContentPartPr/>
                <p14:nvPr/>
              </p14:nvContentPartPr>
              <p14:xfrm>
                <a:off x="8989385" y="27108560"/>
                <a:ext cx="1305000" cy="138744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E4168961-0719-4B65-F9DB-B9F30A0CA1EB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8960417" y="27079595"/>
                  <a:ext cx="1362646" cy="144508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B71228CB-81C2-922A-408D-F0773641A4BA}"/>
                    </a:ext>
                  </a:extLst>
                </p14:cNvPr>
                <p14:cNvContentPartPr/>
                <p14:nvPr/>
              </p14:nvContentPartPr>
              <p14:xfrm>
                <a:off x="8951945" y="27431480"/>
                <a:ext cx="884160" cy="80100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B71228CB-81C2-922A-408D-F0773641A4BA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8922985" y="27402521"/>
                  <a:ext cx="941791" cy="85862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AB7A98C8-8690-F5B2-F252-77F573788BF3}"/>
                    </a:ext>
                  </a:extLst>
                </p14:cNvPr>
                <p14:cNvContentPartPr/>
                <p14:nvPr/>
              </p14:nvContentPartPr>
              <p14:xfrm>
                <a:off x="9219785" y="27113600"/>
                <a:ext cx="867240" cy="89100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AB7A98C8-8690-F5B2-F252-77F573788BF3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9191109" y="27084923"/>
                  <a:ext cx="924882" cy="94864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9B06B4DB-2B33-15D0-7771-79E6D1C0CECD}"/>
                    </a:ext>
                  </a:extLst>
                </p14:cNvPr>
                <p14:cNvContentPartPr/>
                <p14:nvPr/>
              </p14:nvContentPartPr>
              <p14:xfrm>
                <a:off x="8864465" y="27697160"/>
                <a:ext cx="524520" cy="58248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9B06B4DB-2B33-15D0-7771-79E6D1C0CECD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8835502" y="27668485"/>
                  <a:ext cx="582156" cy="6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92FCB29D-93F5-E4C4-57CD-2E52F53B1A4B}"/>
                    </a:ext>
                  </a:extLst>
                </p14:cNvPr>
                <p14:cNvContentPartPr/>
                <p14:nvPr/>
              </p14:nvContentPartPr>
              <p14:xfrm>
                <a:off x="5158605" y="27157500"/>
                <a:ext cx="360" cy="36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92FCB29D-93F5-E4C4-57CD-2E52F53B1A4B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5122605" y="2712186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07C582E7-ECCB-4AA1-B225-4793114A1C16}"/>
                    </a:ext>
                  </a:extLst>
                </p14:cNvPr>
                <p14:cNvContentPartPr/>
                <p14:nvPr/>
              </p14:nvContentPartPr>
              <p14:xfrm>
                <a:off x="5150325" y="27157860"/>
                <a:ext cx="360" cy="36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07C582E7-ECCB-4AA1-B225-4793114A1C16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5114325" y="2712222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941D8AC1-673D-0737-6B9B-84115FCBB24E}"/>
                </a:ext>
              </a:extLst>
            </p:cNvPr>
            <p:cNvGrpSpPr/>
            <p:nvPr/>
          </p:nvGrpSpPr>
          <p:grpSpPr>
            <a:xfrm>
              <a:off x="5151045" y="27157500"/>
              <a:ext cx="7200" cy="4320"/>
              <a:chOff x="5151045" y="27157500"/>
              <a:chExt cx="7200" cy="43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80">
                <p14:nvContentPartPr>
                  <p14:cNvPr id="111" name="Ink 110">
                    <a:extLst>
                      <a:ext uri="{FF2B5EF4-FFF2-40B4-BE49-F238E27FC236}">
                        <a16:creationId xmlns:a16="http://schemas.microsoft.com/office/drawing/2014/main" id="{E89FF785-3331-C6B8-8951-9C12E38F4258}"/>
                      </a:ext>
                    </a:extLst>
                  </p14:cNvPr>
                  <p14:cNvContentPartPr/>
                  <p14:nvPr/>
                </p14:nvContentPartPr>
                <p14:xfrm>
                  <a:off x="5151045" y="27157860"/>
                  <a:ext cx="360" cy="360"/>
                </p14:xfrm>
              </p:contentPart>
            </mc:Choice>
            <mc:Fallback xmlns="">
              <p:pic>
                <p:nvPicPr>
                  <p:cNvPr id="111" name="Ink 110">
                    <a:extLst>
                      <a:ext uri="{FF2B5EF4-FFF2-40B4-BE49-F238E27FC236}">
                        <a16:creationId xmlns:a16="http://schemas.microsoft.com/office/drawing/2014/main" id="{E89FF785-3331-C6B8-8951-9C12E38F4258}"/>
                      </a:ext>
                    </a:extLst>
                  </p:cNvPr>
                  <p:cNvPicPr/>
                  <p:nvPr/>
                </p:nvPicPr>
                <p:blipFill>
                  <a:blip r:embed="rId78"/>
                  <a:stretch>
                    <a:fillRect/>
                  </a:stretch>
                </p:blipFill>
                <p:spPr>
                  <a:xfrm>
                    <a:off x="5115045" y="2712186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1">
                <p14:nvContentPartPr>
                  <p14:cNvPr id="112" name="Ink 111">
                    <a:extLst>
                      <a:ext uri="{FF2B5EF4-FFF2-40B4-BE49-F238E27FC236}">
                        <a16:creationId xmlns:a16="http://schemas.microsoft.com/office/drawing/2014/main" id="{02E52D50-DFBB-C8FA-8F91-6644669083EB}"/>
                      </a:ext>
                    </a:extLst>
                  </p14:cNvPr>
                  <p14:cNvContentPartPr/>
                  <p14:nvPr/>
                </p14:nvContentPartPr>
                <p14:xfrm>
                  <a:off x="5155725" y="27157500"/>
                  <a:ext cx="360" cy="360"/>
                </p14:xfrm>
              </p:contentPart>
            </mc:Choice>
            <mc:Fallback xmlns="">
              <p:pic>
                <p:nvPicPr>
                  <p:cNvPr id="112" name="Ink 111">
                    <a:extLst>
                      <a:ext uri="{FF2B5EF4-FFF2-40B4-BE49-F238E27FC236}">
                        <a16:creationId xmlns:a16="http://schemas.microsoft.com/office/drawing/2014/main" id="{02E52D50-DFBB-C8FA-8F91-6644669083EB}"/>
                      </a:ext>
                    </a:extLst>
                  </p:cNvPr>
                  <p:cNvPicPr/>
                  <p:nvPr/>
                </p:nvPicPr>
                <p:blipFill>
                  <a:blip r:embed="rId78"/>
                  <a:stretch>
                    <a:fillRect/>
                  </a:stretch>
                </p:blipFill>
                <p:spPr>
                  <a:xfrm>
                    <a:off x="5119725" y="2712150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2">
                <p14:nvContentPartPr>
                  <p14:cNvPr id="113" name="Ink 112">
                    <a:extLst>
                      <a:ext uri="{FF2B5EF4-FFF2-40B4-BE49-F238E27FC236}">
                        <a16:creationId xmlns:a16="http://schemas.microsoft.com/office/drawing/2014/main" id="{A015B4A0-CC6A-02B5-86A4-4DC7EF499411}"/>
                      </a:ext>
                    </a:extLst>
                  </p14:cNvPr>
                  <p14:cNvContentPartPr/>
                  <p14:nvPr/>
                </p14:nvContentPartPr>
                <p14:xfrm>
                  <a:off x="5157885" y="27161460"/>
                  <a:ext cx="360" cy="360"/>
                </p14:xfrm>
              </p:contentPart>
            </mc:Choice>
            <mc:Fallback xmlns="">
              <p:pic>
                <p:nvPicPr>
                  <p:cNvPr id="113" name="Ink 112">
                    <a:extLst>
                      <a:ext uri="{FF2B5EF4-FFF2-40B4-BE49-F238E27FC236}">
                        <a16:creationId xmlns:a16="http://schemas.microsoft.com/office/drawing/2014/main" id="{A015B4A0-CC6A-02B5-86A4-4DC7EF499411}"/>
                      </a:ext>
                    </a:extLst>
                  </p:cNvPr>
                  <p:cNvPicPr/>
                  <p:nvPr/>
                </p:nvPicPr>
                <p:blipFill>
                  <a:blip r:embed="rId78"/>
                  <a:stretch>
                    <a:fillRect/>
                  </a:stretch>
                </p:blipFill>
                <p:spPr>
                  <a:xfrm>
                    <a:off x="5122245" y="2712582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3BFA5014-2ED8-471F-DD99-5AF333AB37A1}"/>
              </a:ext>
            </a:extLst>
          </p:cNvPr>
          <p:cNvPicPr>
            <a:picLocks noChangeAspect="1"/>
          </p:cNvPicPr>
          <p:nvPr/>
        </p:nvPicPr>
        <p:blipFill rotWithShape="1">
          <a:blip r:embed="rId83"/>
          <a:srcRect l="25282" r="1"/>
          <a:stretch/>
        </p:blipFill>
        <p:spPr>
          <a:xfrm>
            <a:off x="8446332" y="360219"/>
            <a:ext cx="5577407" cy="251361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C5E15690-EC2F-1383-0D36-BE696929F585}"/>
                  </a:ext>
                </a:extLst>
              </p14:cNvPr>
              <p14:cNvContentPartPr/>
              <p14:nvPr/>
            </p14:nvContentPartPr>
            <p14:xfrm>
              <a:off x="6672730" y="36804410"/>
              <a:ext cx="5400" cy="2484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C5E15690-EC2F-1383-0D36-BE696929F585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6655090" y="36786410"/>
                <a:ext cx="41040" cy="60480"/>
              </a:xfrm>
              <a:prstGeom prst="rect">
                <a:avLst/>
              </a:prstGeom>
            </p:spPr>
          </p:pic>
        </mc:Fallback>
      </mc:AlternateContent>
      <p:pic>
        <p:nvPicPr>
          <p:cNvPr id="24" name="Picture 23">
            <a:extLst>
              <a:ext uri="{FF2B5EF4-FFF2-40B4-BE49-F238E27FC236}">
                <a16:creationId xmlns:a16="http://schemas.microsoft.com/office/drawing/2014/main" id="{B33E860C-B42E-C602-99AE-23710D985F87}"/>
              </a:ext>
            </a:extLst>
          </p:cNvPr>
          <p:cNvPicPr>
            <a:picLocks noChangeAspect="1"/>
          </p:cNvPicPr>
          <p:nvPr/>
        </p:nvPicPr>
        <p:blipFill rotWithShape="1">
          <a:blip r:embed="rId83"/>
          <a:srcRect l="21977" r="26674"/>
          <a:stretch/>
        </p:blipFill>
        <p:spPr>
          <a:xfrm>
            <a:off x="7116046" y="360219"/>
            <a:ext cx="3833004" cy="251361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D31968C8-647B-7D3A-C531-F829B7C89BFA}"/>
              </a:ext>
            </a:extLst>
          </p:cNvPr>
          <p:cNvPicPr>
            <a:picLocks noChangeAspect="1"/>
          </p:cNvPicPr>
          <p:nvPr/>
        </p:nvPicPr>
        <p:blipFill rotWithShape="1">
          <a:blip r:embed="rId83"/>
          <a:srcRect r="26990"/>
          <a:stretch/>
        </p:blipFill>
        <p:spPr>
          <a:xfrm>
            <a:off x="4489746" y="356758"/>
            <a:ext cx="5449849" cy="2513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0215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EF8B7FB-656A-A7A5-F3B0-082CB5D74796}"/>
              </a:ext>
            </a:extLst>
          </p:cNvPr>
          <p:cNvSpPr/>
          <p:nvPr/>
        </p:nvSpPr>
        <p:spPr>
          <a:xfrm>
            <a:off x="0" y="-942"/>
            <a:ext cx="19915188" cy="43357800"/>
          </a:xfrm>
          <a:prstGeom prst="rect">
            <a:avLst/>
          </a:prstGeom>
          <a:solidFill>
            <a:srgbClr val="E4DB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97EA8840-BAC5-C354-F89D-A3D3A44ACE1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282" r="1"/>
          <a:stretch/>
        </p:blipFill>
        <p:spPr>
          <a:xfrm>
            <a:off x="8446332" y="360219"/>
            <a:ext cx="5577407" cy="251361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4C9723A2-C527-12B9-EFBA-C31BC0E89A2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977" r="26674"/>
          <a:stretch/>
        </p:blipFill>
        <p:spPr>
          <a:xfrm>
            <a:off x="7116046" y="360219"/>
            <a:ext cx="3833004" cy="251361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F85EADB5-4D96-4803-CAB1-DDF9683ED66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6990"/>
          <a:stretch/>
        </p:blipFill>
        <p:spPr>
          <a:xfrm>
            <a:off x="4489746" y="356758"/>
            <a:ext cx="5449849" cy="2513610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D1EEA8A6-4685-BBFD-28E0-1B6D9399ACE5}"/>
              </a:ext>
            </a:extLst>
          </p:cNvPr>
          <p:cNvGrpSpPr/>
          <p:nvPr/>
        </p:nvGrpSpPr>
        <p:grpSpPr>
          <a:xfrm>
            <a:off x="4579742" y="36589722"/>
            <a:ext cx="10542092" cy="6768078"/>
            <a:chOff x="3245364" y="27016364"/>
            <a:chExt cx="8480984" cy="5444836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0F2D5A43-D088-F1FA-DF3E-DDFFC704624B}"/>
                    </a:ext>
                  </a:extLst>
                </p14:cNvPr>
                <p14:cNvContentPartPr/>
                <p14:nvPr/>
              </p14:nvContentPartPr>
              <p14:xfrm>
                <a:off x="9331025" y="27128720"/>
                <a:ext cx="740160" cy="6476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0F2D5A43-D088-F1FA-DF3E-DDFFC704624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302056" y="27100045"/>
                  <a:ext cx="797808" cy="705279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D10A7858-F6FD-6C91-CD2C-1359A47EC1BA}"/>
                </a:ext>
              </a:extLst>
            </p:cNvPr>
            <p:cNvGrpSpPr/>
            <p:nvPr/>
          </p:nvGrpSpPr>
          <p:grpSpPr>
            <a:xfrm>
              <a:off x="3245364" y="27016364"/>
              <a:ext cx="8480984" cy="5444836"/>
              <a:chOff x="2225849" y="31166320"/>
              <a:chExt cx="10375443" cy="6743183"/>
            </a:xfrm>
          </p:grpSpPr>
          <p:pic>
            <p:nvPicPr>
              <p:cNvPr id="59" name="Picture 58" descr="Icon&#10;&#10;Description automatically generated">
                <a:extLst>
                  <a:ext uri="{FF2B5EF4-FFF2-40B4-BE49-F238E27FC236}">
                    <a16:creationId xmlns:a16="http://schemas.microsoft.com/office/drawing/2014/main" id="{6614A394-2890-75C4-30E4-D909AF02BE3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225849" y="31221412"/>
                <a:ext cx="10375443" cy="6688091"/>
              </a:xfrm>
              <a:prstGeom prst="rect">
                <a:avLst/>
              </a:prstGeom>
            </p:spPr>
          </p:pic>
          <mc:AlternateContent xmlns:mc="http://schemas.openxmlformats.org/markup-compatibility/2006" xmlns:p14="http://schemas.microsoft.com/office/powerpoint/2010/main">
            <mc:Choice Requires="p14">
              <p:contentPart p14:bwMode="auto" r:id="rId7">
                <p14:nvContentPartPr>
                  <p14:cNvPr id="61" name="Ink 60">
                    <a:extLst>
                      <a:ext uri="{FF2B5EF4-FFF2-40B4-BE49-F238E27FC236}">
                        <a16:creationId xmlns:a16="http://schemas.microsoft.com/office/drawing/2014/main" id="{0FC7F827-A131-6D7E-E229-E16254488630}"/>
                      </a:ext>
                    </a:extLst>
                  </p14:cNvPr>
                  <p14:cNvContentPartPr/>
                  <p14:nvPr/>
                </p14:nvContentPartPr>
                <p14:xfrm>
                  <a:off x="4200993" y="31356111"/>
                  <a:ext cx="5400" cy="24840"/>
                </p14:xfrm>
              </p:contentPart>
            </mc:Choice>
            <mc:Fallback xmlns="">
              <p:pic>
                <p:nvPicPr>
                  <p:cNvPr id="10" name="Ink 9">
                    <a:extLst>
                      <a:ext uri="{FF2B5EF4-FFF2-40B4-BE49-F238E27FC236}">
                        <a16:creationId xmlns:a16="http://schemas.microsoft.com/office/drawing/2014/main" id="{89933637-DFA3-647A-2088-877505E76D51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4178493" y="31334757"/>
                    <a:ext cx="49950" cy="6798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">
                <p14:nvContentPartPr>
                  <p14:cNvPr id="62" name="Ink 61">
                    <a:extLst>
                      <a:ext uri="{FF2B5EF4-FFF2-40B4-BE49-F238E27FC236}">
                        <a16:creationId xmlns:a16="http://schemas.microsoft.com/office/drawing/2014/main" id="{BA655779-3C2E-8B74-F24C-686AD13C3CD2}"/>
                      </a:ext>
                    </a:extLst>
                  </p14:cNvPr>
                  <p14:cNvContentPartPr/>
                  <p14:nvPr/>
                </p14:nvContentPartPr>
                <p14:xfrm>
                  <a:off x="10575617" y="31202053"/>
                  <a:ext cx="212400" cy="86041"/>
                </p14:xfrm>
              </p:contentPart>
            </mc:Choice>
            <mc:Fallback xmlns="">
              <p:pic>
                <p:nvPicPr>
                  <p:cNvPr id="13" name="Ink 12">
                    <a:extLst>
                      <a:ext uri="{FF2B5EF4-FFF2-40B4-BE49-F238E27FC236}">
                        <a16:creationId xmlns:a16="http://schemas.microsoft.com/office/drawing/2014/main" id="{30EBA419-449A-AFAC-ABEC-760FDDEE5CE6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10553629" y="31179763"/>
                    <a:ext cx="255935" cy="13017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">
                <p14:nvContentPartPr>
                  <p14:cNvPr id="63" name="Ink 62">
                    <a:extLst>
                      <a:ext uri="{FF2B5EF4-FFF2-40B4-BE49-F238E27FC236}">
                        <a16:creationId xmlns:a16="http://schemas.microsoft.com/office/drawing/2014/main" id="{93255F08-A6C7-0F8E-F4BD-8A9FFB2390FC}"/>
                      </a:ext>
                    </a:extLst>
                  </p14:cNvPr>
                  <p14:cNvContentPartPr/>
                  <p14:nvPr/>
                </p14:nvContentPartPr>
                <p14:xfrm>
                  <a:off x="4241417" y="31184460"/>
                  <a:ext cx="141840" cy="72000"/>
                </p14:xfrm>
              </p:contentPart>
            </mc:Choice>
            <mc:Fallback xmlns="">
              <p:pic>
                <p:nvPicPr>
                  <p:cNvPr id="14" name="Ink 13">
                    <a:extLst>
                      <a:ext uri="{FF2B5EF4-FFF2-40B4-BE49-F238E27FC236}">
                        <a16:creationId xmlns:a16="http://schemas.microsoft.com/office/drawing/2014/main" id="{E3E03619-A936-2946-552A-B642EFFCC356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4219392" y="31162238"/>
                    <a:ext cx="185449" cy="11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">
                <p14:nvContentPartPr>
                  <p14:cNvPr id="65" name="Ink 64">
                    <a:extLst>
                      <a:ext uri="{FF2B5EF4-FFF2-40B4-BE49-F238E27FC236}">
                        <a16:creationId xmlns:a16="http://schemas.microsoft.com/office/drawing/2014/main" id="{AC2CF067-DB57-8C1A-1562-7E495C82C286}"/>
                      </a:ext>
                    </a:extLst>
                  </p14:cNvPr>
                  <p14:cNvContentPartPr/>
                  <p14:nvPr/>
                </p14:nvContentPartPr>
                <p14:xfrm>
                  <a:off x="4263382" y="31178344"/>
                  <a:ext cx="62639" cy="40679"/>
                </p14:xfrm>
              </p:contentPart>
            </mc:Choice>
            <mc:Fallback xmlns="">
              <p:pic>
                <p:nvPicPr>
                  <p:cNvPr id="15" name="Ink 14">
                    <a:extLst>
                      <a:ext uri="{FF2B5EF4-FFF2-40B4-BE49-F238E27FC236}">
                        <a16:creationId xmlns:a16="http://schemas.microsoft.com/office/drawing/2014/main" id="{35B9F3E1-3061-A4D6-1AB4-2163F88CF3AC}"/>
                      </a:ext>
                    </a:extLst>
                  </p:cNvPr>
                  <p:cNvPicPr/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4241326" y="31155993"/>
                    <a:ext cx="106310" cy="8493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">
                <p14:nvContentPartPr>
                  <p14:cNvPr id="66" name="Ink 65">
                    <a:extLst>
                      <a:ext uri="{FF2B5EF4-FFF2-40B4-BE49-F238E27FC236}">
                        <a16:creationId xmlns:a16="http://schemas.microsoft.com/office/drawing/2014/main" id="{0FD5494D-3C14-1346-AC31-A4CA0D7E55B3}"/>
                      </a:ext>
                    </a:extLst>
                  </p14:cNvPr>
                  <p14:cNvContentPartPr/>
                  <p14:nvPr/>
                </p14:nvContentPartPr>
                <p14:xfrm>
                  <a:off x="4315389" y="31166320"/>
                  <a:ext cx="156601" cy="61560"/>
                </p14:xfrm>
              </p:contentPart>
            </mc:Choice>
            <mc:Fallback xmlns="">
              <p:pic>
                <p:nvPicPr>
                  <p:cNvPr id="16" name="Ink 15">
                    <a:extLst>
                      <a:ext uri="{FF2B5EF4-FFF2-40B4-BE49-F238E27FC236}">
                        <a16:creationId xmlns:a16="http://schemas.microsoft.com/office/drawing/2014/main" id="{66042E58-8E76-9CEE-1265-95231E9DAA0A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4293394" y="31144176"/>
                    <a:ext cx="200150" cy="10540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">
                <p14:nvContentPartPr>
                  <p14:cNvPr id="67" name="Ink 66">
                    <a:extLst>
                      <a:ext uri="{FF2B5EF4-FFF2-40B4-BE49-F238E27FC236}">
                        <a16:creationId xmlns:a16="http://schemas.microsoft.com/office/drawing/2014/main" id="{96DBBAA8-719E-67B7-5F28-687B2FE7DD52}"/>
                      </a:ext>
                    </a:extLst>
                  </p14:cNvPr>
                  <p14:cNvContentPartPr/>
                  <p14:nvPr/>
                </p14:nvContentPartPr>
                <p14:xfrm>
                  <a:off x="4393506" y="31175320"/>
                  <a:ext cx="109080" cy="67320"/>
                </p14:xfrm>
              </p:contentPart>
            </mc:Choice>
            <mc:Fallback xmlns="">
              <p:pic>
                <p:nvPicPr>
                  <p:cNvPr id="17" name="Ink 16">
                    <a:extLst>
                      <a:ext uri="{FF2B5EF4-FFF2-40B4-BE49-F238E27FC236}">
                        <a16:creationId xmlns:a16="http://schemas.microsoft.com/office/drawing/2014/main" id="{696B9D97-8ED2-C32A-CB4F-71D94ADD631D}"/>
                      </a:ext>
                    </a:extLst>
                  </p:cNvPr>
                  <p:cNvPicPr/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4371514" y="31153029"/>
                    <a:ext cx="152624" cy="11145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">
                <p14:nvContentPartPr>
                  <p14:cNvPr id="68" name="Ink 67">
                    <a:extLst>
                      <a:ext uri="{FF2B5EF4-FFF2-40B4-BE49-F238E27FC236}">
                        <a16:creationId xmlns:a16="http://schemas.microsoft.com/office/drawing/2014/main" id="{3A9DF737-8C32-FBD8-2223-84FBEA629C3F}"/>
                      </a:ext>
                    </a:extLst>
                  </p14:cNvPr>
                  <p14:cNvContentPartPr/>
                  <p14:nvPr/>
                </p14:nvContentPartPr>
                <p14:xfrm>
                  <a:off x="4546751" y="31280678"/>
                  <a:ext cx="97559" cy="92881"/>
                </p14:xfrm>
              </p:contentPart>
            </mc:Choice>
            <mc:Fallback xmlns="">
              <p:pic>
                <p:nvPicPr>
                  <p:cNvPr id="18" name="Ink 17">
                    <a:extLst>
                      <a:ext uri="{FF2B5EF4-FFF2-40B4-BE49-F238E27FC236}">
                        <a16:creationId xmlns:a16="http://schemas.microsoft.com/office/drawing/2014/main" id="{779FA8F0-D509-0203-BFFC-D3524AAF04F9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4524778" y="31258458"/>
                    <a:ext cx="141065" cy="13687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">
                <p14:nvContentPartPr>
                  <p14:cNvPr id="69" name="Ink 68">
                    <a:extLst>
                      <a:ext uri="{FF2B5EF4-FFF2-40B4-BE49-F238E27FC236}">
                        <a16:creationId xmlns:a16="http://schemas.microsoft.com/office/drawing/2014/main" id="{E08B9113-4A00-144C-EB62-E4FCD40027DB}"/>
                      </a:ext>
                    </a:extLst>
                  </p14:cNvPr>
                  <p14:cNvContentPartPr/>
                  <p14:nvPr/>
                </p14:nvContentPartPr>
                <p14:xfrm>
                  <a:off x="4520441" y="31255981"/>
                  <a:ext cx="175679" cy="154080"/>
                </p14:xfrm>
              </p:contentPart>
            </mc:Choice>
            <mc:Fallback xmlns="">
              <p:pic>
                <p:nvPicPr>
                  <p:cNvPr id="19" name="Ink 18">
                    <a:extLst>
                      <a:ext uri="{FF2B5EF4-FFF2-40B4-BE49-F238E27FC236}">
                        <a16:creationId xmlns:a16="http://schemas.microsoft.com/office/drawing/2014/main" id="{295F1112-9AC1-9F36-29AD-89EEB67A9D0A}"/>
                      </a:ext>
                    </a:extLst>
                  </p:cNvPr>
                  <p:cNvPicPr/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4498426" y="31233779"/>
                    <a:ext cx="219269" cy="19803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">
                <p14:nvContentPartPr>
                  <p14:cNvPr id="70" name="Ink 69">
                    <a:extLst>
                      <a:ext uri="{FF2B5EF4-FFF2-40B4-BE49-F238E27FC236}">
                        <a16:creationId xmlns:a16="http://schemas.microsoft.com/office/drawing/2014/main" id="{506134F7-C3EF-E625-6E99-59255F5B8156}"/>
                      </a:ext>
                    </a:extLst>
                  </p14:cNvPr>
                  <p14:cNvContentPartPr/>
                  <p14:nvPr/>
                </p14:nvContentPartPr>
                <p14:xfrm>
                  <a:off x="4271845" y="31168399"/>
                  <a:ext cx="103680" cy="47160"/>
                </p14:xfrm>
              </p:contentPart>
            </mc:Choice>
            <mc:Fallback xmlns="">
              <p:pic>
                <p:nvPicPr>
                  <p:cNvPr id="20" name="Ink 19">
                    <a:extLst>
                      <a:ext uri="{FF2B5EF4-FFF2-40B4-BE49-F238E27FC236}">
                        <a16:creationId xmlns:a16="http://schemas.microsoft.com/office/drawing/2014/main" id="{9B48ED6F-C742-6546-8E14-5912B5415C10}"/>
                      </a:ext>
                    </a:extLst>
                  </p:cNvPr>
                  <p:cNvPicPr/>
                  <p:nvPr/>
                </p:nvPicPr>
                <p:blipFill>
                  <a:blip r:embed="rId24"/>
                  <a:stretch>
                    <a:fillRect/>
                  </a:stretch>
                </p:blipFill>
                <p:spPr>
                  <a:xfrm>
                    <a:off x="4249879" y="31146154"/>
                    <a:ext cx="147173" cy="91206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9C2DE72D-788E-9233-9DFB-F5FE4739DD1A}"/>
                  </a:ext>
                </a:extLst>
              </p:cNvPr>
              <p:cNvGrpSpPr/>
              <p:nvPr/>
            </p:nvGrpSpPr>
            <p:grpSpPr>
              <a:xfrm>
                <a:off x="4273458" y="31166363"/>
                <a:ext cx="279530" cy="133881"/>
                <a:chOff x="6745195" y="36614660"/>
                <a:chExt cx="279530" cy="13388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25">
                  <p14:nvContentPartPr>
                    <p14:cNvPr id="75" name="Ink 74">
                      <a:extLst>
                        <a:ext uri="{FF2B5EF4-FFF2-40B4-BE49-F238E27FC236}">
                          <a16:creationId xmlns:a16="http://schemas.microsoft.com/office/drawing/2014/main" id="{01104E27-3E4C-A3A1-BAEE-07BE7B16C2A6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772555" y="36672720"/>
                    <a:ext cx="151200" cy="13680"/>
                  </p14:xfrm>
                </p:contentPart>
              </mc:Choice>
              <mc:Fallback xmlns="">
                <p:pic>
                  <p:nvPicPr>
                    <p:cNvPr id="58" name="Ink 57">
                      <a:extLst>
                        <a:ext uri="{FF2B5EF4-FFF2-40B4-BE49-F238E27FC236}">
                          <a16:creationId xmlns:a16="http://schemas.microsoft.com/office/drawing/2014/main" id="{FD0A2E62-4588-1C56-9063-9AE771BA603C}"/>
                        </a:ext>
                      </a:extLst>
                    </p:cNvPr>
                    <p:cNvPicPr/>
                    <p:nvPr/>
                  </p:nvPicPr>
                  <p:blipFill>
                    <a:blip r:embed="rId26"/>
                    <a:stretch>
                      <a:fillRect/>
                    </a:stretch>
                  </p:blipFill>
                  <p:spPr>
                    <a:xfrm>
                      <a:off x="6754555" y="36654720"/>
                      <a:ext cx="186840" cy="49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7">
                  <p14:nvContentPartPr>
                    <p14:cNvPr id="77" name="Ink 76">
                      <a:extLst>
                        <a:ext uri="{FF2B5EF4-FFF2-40B4-BE49-F238E27FC236}">
                          <a16:creationId xmlns:a16="http://schemas.microsoft.com/office/drawing/2014/main" id="{2CC89343-3A6E-52C4-B446-916AB2CA2900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745195" y="36686760"/>
                    <a:ext cx="178920" cy="17640"/>
                  </p14:xfrm>
                </p:contentPart>
              </mc:Choice>
              <mc:Fallback xmlns="">
                <p:pic>
                  <p:nvPicPr>
                    <p:cNvPr id="60" name="Ink 59">
                      <a:extLst>
                        <a:ext uri="{FF2B5EF4-FFF2-40B4-BE49-F238E27FC236}">
                          <a16:creationId xmlns:a16="http://schemas.microsoft.com/office/drawing/2014/main" id="{538B0603-FF75-E324-1863-FEAA3E1D6A96}"/>
                        </a:ext>
                      </a:extLst>
                    </p:cNvPr>
                    <p:cNvPicPr/>
                    <p:nvPr/>
                  </p:nvPicPr>
                  <p:blipFill>
                    <a:blip r:embed="rId28"/>
                    <a:stretch>
                      <a:fillRect/>
                    </a:stretch>
                  </p:blipFill>
                  <p:spPr>
                    <a:xfrm>
                      <a:off x="6727555" y="36669120"/>
                      <a:ext cx="214560" cy="532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9">
                  <p14:nvContentPartPr>
                    <p14:cNvPr id="79" name="Ink 78">
                      <a:extLst>
                        <a:ext uri="{FF2B5EF4-FFF2-40B4-BE49-F238E27FC236}">
                          <a16:creationId xmlns:a16="http://schemas.microsoft.com/office/drawing/2014/main" id="{4F0A56D2-F729-AAB2-F466-3AF17938FE4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28965" y="36652780"/>
                    <a:ext cx="93240" cy="76680"/>
                  </p14:xfrm>
                </p:contentPart>
              </mc:Choice>
              <mc:Fallback xmlns="">
                <p:pic>
                  <p:nvPicPr>
                    <p:cNvPr id="76" name="Ink 75">
                      <a:extLst>
                        <a:ext uri="{FF2B5EF4-FFF2-40B4-BE49-F238E27FC236}">
                          <a16:creationId xmlns:a16="http://schemas.microsoft.com/office/drawing/2014/main" id="{0A455B85-D31F-0A78-BA1C-35CACCC866F1}"/>
                        </a:ext>
                      </a:extLst>
                    </p:cNvPr>
                    <p:cNvPicPr/>
                    <p:nvPr/>
                  </p:nvPicPr>
                  <p:blipFill>
                    <a:blip r:embed="rId30"/>
                    <a:stretch>
                      <a:fillRect/>
                    </a:stretch>
                  </p:blipFill>
                  <p:spPr>
                    <a:xfrm>
                      <a:off x="6911325" y="36635140"/>
                      <a:ext cx="128880" cy="112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1">
                  <p14:nvContentPartPr>
                    <p14:cNvPr id="81" name="Ink 80">
                      <a:extLst>
                        <a:ext uri="{FF2B5EF4-FFF2-40B4-BE49-F238E27FC236}">
                          <a16:creationId xmlns:a16="http://schemas.microsoft.com/office/drawing/2014/main" id="{DAE74C8F-6F76-A1F6-7D14-E942F7AD330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2645" y="36659260"/>
                    <a:ext cx="75960" cy="89280"/>
                  </p14:xfrm>
                </p:contentPart>
              </mc:Choice>
              <mc:Fallback xmlns="">
                <p:pic>
                  <p:nvPicPr>
                    <p:cNvPr id="78" name="Ink 77">
                      <a:extLst>
                        <a:ext uri="{FF2B5EF4-FFF2-40B4-BE49-F238E27FC236}">
                          <a16:creationId xmlns:a16="http://schemas.microsoft.com/office/drawing/2014/main" id="{F47A439A-20A7-F1DF-0F0D-1BC4537626BA}"/>
                        </a:ext>
                      </a:extLst>
                    </p:cNvPr>
                    <p:cNvPicPr/>
                    <p:nvPr/>
                  </p:nvPicPr>
                  <p:blipFill>
                    <a:blip r:embed="rId32"/>
                    <a:stretch>
                      <a:fillRect/>
                    </a:stretch>
                  </p:blipFill>
                  <p:spPr>
                    <a:xfrm>
                      <a:off x="6924645" y="36641620"/>
                      <a:ext cx="111600" cy="1249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3">
                  <p14:nvContentPartPr>
                    <p14:cNvPr id="82" name="Ink 81">
                      <a:extLst>
                        <a:ext uri="{FF2B5EF4-FFF2-40B4-BE49-F238E27FC236}">
                          <a16:creationId xmlns:a16="http://schemas.microsoft.com/office/drawing/2014/main" id="{187F65EE-1ABF-E2E3-86DB-664FB390526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3005" y="36686260"/>
                    <a:ext cx="360" cy="360"/>
                  </p14:xfrm>
                </p:contentPart>
              </mc:Choice>
              <mc:Fallback xmlns="">
                <p:pic>
                  <p:nvPicPr>
                    <p:cNvPr id="80" name="Ink 79">
                      <a:extLst>
                        <a:ext uri="{FF2B5EF4-FFF2-40B4-BE49-F238E27FC236}">
                          <a16:creationId xmlns:a16="http://schemas.microsoft.com/office/drawing/2014/main" id="{786C665C-192E-926F-89D7-EC15D614B381}"/>
                        </a:ext>
                      </a:extLst>
                    </p:cNvPr>
                    <p:cNvPicPr/>
                    <p:nvPr/>
                  </p:nvPicPr>
                  <p:blipFill>
                    <a:blip r:embed="rId34"/>
                    <a:stretch>
                      <a:fillRect/>
                    </a:stretch>
                  </p:blipFill>
                  <p:spPr>
                    <a:xfrm>
                      <a:off x="6925365" y="36668620"/>
                      <a:ext cx="36000" cy="36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5">
                  <p14:nvContentPartPr>
                    <p14:cNvPr id="83" name="Ink 82">
                      <a:extLst>
                        <a:ext uri="{FF2B5EF4-FFF2-40B4-BE49-F238E27FC236}">
                          <a16:creationId xmlns:a16="http://schemas.microsoft.com/office/drawing/2014/main" id="{949846E6-9B13-1381-F1A5-3754B350D64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8045" y="36667900"/>
                    <a:ext cx="76680" cy="66240"/>
                  </p14:xfrm>
                </p:contentPart>
              </mc:Choice>
              <mc:Fallback xmlns="">
                <p:pic>
                  <p:nvPicPr>
                    <p:cNvPr id="85" name="Ink 84">
                      <a:extLst>
                        <a:ext uri="{FF2B5EF4-FFF2-40B4-BE49-F238E27FC236}">
                          <a16:creationId xmlns:a16="http://schemas.microsoft.com/office/drawing/2014/main" id="{B5EBFFEB-4EA9-7A10-0A7C-A174749A19C5}"/>
                        </a:ext>
                      </a:extLst>
                    </p:cNvPr>
                    <p:cNvPicPr/>
                    <p:nvPr/>
                  </p:nvPicPr>
                  <p:blipFill>
                    <a:blip r:embed="rId36"/>
                    <a:stretch>
                      <a:fillRect/>
                    </a:stretch>
                  </p:blipFill>
                  <p:spPr>
                    <a:xfrm>
                      <a:off x="6930045" y="36649900"/>
                      <a:ext cx="112320" cy="1018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7">
                  <p14:nvContentPartPr>
                    <p14:cNvPr id="84" name="Ink 83">
                      <a:extLst>
                        <a:ext uri="{FF2B5EF4-FFF2-40B4-BE49-F238E27FC236}">
                          <a16:creationId xmlns:a16="http://schemas.microsoft.com/office/drawing/2014/main" id="{2EA4952B-E030-6C4E-DD35-089D7F7D13C0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30765" y="36653500"/>
                    <a:ext cx="51120" cy="37800"/>
                  </p14:xfrm>
                </p:contentPart>
              </mc:Choice>
              <mc:Fallback xmlns="">
                <p:pic>
                  <p:nvPicPr>
                    <p:cNvPr id="87" name="Ink 86">
                      <a:extLst>
                        <a:ext uri="{FF2B5EF4-FFF2-40B4-BE49-F238E27FC236}">
                          <a16:creationId xmlns:a16="http://schemas.microsoft.com/office/drawing/2014/main" id="{08F6B6CC-75D8-8AE5-A5C6-4DE7E5E3C74B}"/>
                        </a:ext>
                      </a:extLst>
                    </p:cNvPr>
                    <p:cNvPicPr/>
                    <p:nvPr/>
                  </p:nvPicPr>
                  <p:blipFill>
                    <a:blip r:embed="rId38"/>
                    <a:stretch>
                      <a:fillRect/>
                    </a:stretch>
                  </p:blipFill>
                  <p:spPr>
                    <a:xfrm>
                      <a:off x="6913125" y="36635500"/>
                      <a:ext cx="86760" cy="734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9">
                  <p14:nvContentPartPr>
                    <p14:cNvPr id="86" name="Ink 85">
                      <a:extLst>
                        <a:ext uri="{FF2B5EF4-FFF2-40B4-BE49-F238E27FC236}">
                          <a16:creationId xmlns:a16="http://schemas.microsoft.com/office/drawing/2014/main" id="{52C542FB-5465-6759-544F-D762B9B9ECE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803265" y="36614660"/>
                    <a:ext cx="50400" cy="21240"/>
                  </p14:xfrm>
                </p:contentPart>
              </mc:Choice>
              <mc:Fallback xmlns="">
                <p:pic>
                  <p:nvPicPr>
                    <p:cNvPr id="114" name="Ink 113">
                      <a:extLst>
                        <a:ext uri="{FF2B5EF4-FFF2-40B4-BE49-F238E27FC236}">
                          <a16:creationId xmlns:a16="http://schemas.microsoft.com/office/drawing/2014/main" id="{753ADCC4-ADB7-507D-1B9D-2F9C9F09ACE2}"/>
                        </a:ext>
                      </a:extLst>
                    </p:cNvPr>
                    <p:cNvPicPr/>
                    <p:nvPr/>
                  </p:nvPicPr>
                  <p:blipFill>
                    <a:blip r:embed="rId40"/>
                    <a:stretch>
                      <a:fillRect/>
                    </a:stretch>
                  </p:blipFill>
                  <p:spPr>
                    <a:xfrm>
                      <a:off x="6785625" y="36596660"/>
                      <a:ext cx="86040" cy="5688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967AEB74-BFED-AF5F-13D7-9592DCB8C4B7}"/>
                    </a:ext>
                  </a:extLst>
                </p14:cNvPr>
                <p14:cNvContentPartPr/>
                <p14:nvPr/>
              </p14:nvContentPartPr>
              <p14:xfrm>
                <a:off x="4794859" y="27105442"/>
                <a:ext cx="714960" cy="4075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967AEB74-BFED-AF5F-13D7-9592DCB8C4B7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4766191" y="27076478"/>
                  <a:ext cx="772585" cy="46515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E6A1D4B4-E009-B0ED-15DD-51472548A4FA}"/>
                    </a:ext>
                  </a:extLst>
                </p14:cNvPr>
                <p14:cNvContentPartPr/>
                <p14:nvPr/>
              </p14:nvContentPartPr>
              <p14:xfrm>
                <a:off x="5230459" y="27234322"/>
                <a:ext cx="259200" cy="2444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E6A1D4B4-E009-B0ED-15DD-51472548A4FA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5201466" y="27205360"/>
                  <a:ext cx="316897" cy="302075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B0780106-FCB2-6DAF-6FF6-3014D32399A2}"/>
                </a:ext>
              </a:extLst>
            </p:cNvPr>
            <p:cNvGrpSpPr/>
            <p:nvPr/>
          </p:nvGrpSpPr>
          <p:grpSpPr>
            <a:xfrm>
              <a:off x="5343939" y="27319885"/>
              <a:ext cx="213480" cy="184680"/>
              <a:chOff x="5343939" y="27319885"/>
              <a:chExt cx="213480" cy="1846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5">
                <p14:nvContentPartPr>
                  <p14:cNvPr id="53" name="Ink 52">
                    <a:extLst>
                      <a:ext uri="{FF2B5EF4-FFF2-40B4-BE49-F238E27FC236}">
                        <a16:creationId xmlns:a16="http://schemas.microsoft.com/office/drawing/2014/main" id="{5C0B407F-2AB2-054F-4E36-992C97300390}"/>
                      </a:ext>
                    </a:extLst>
                  </p14:cNvPr>
                  <p14:cNvContentPartPr/>
                  <p14:nvPr/>
                </p14:nvContentPartPr>
                <p14:xfrm>
                  <a:off x="5343939" y="27319885"/>
                  <a:ext cx="213480" cy="184680"/>
                </p14:xfrm>
              </p:contentPart>
            </mc:Choice>
            <mc:Fallback xmlns="">
              <p:pic>
                <p:nvPicPr>
                  <p:cNvPr id="53" name="Ink 52">
                    <a:extLst>
                      <a:ext uri="{FF2B5EF4-FFF2-40B4-BE49-F238E27FC236}">
                        <a16:creationId xmlns:a16="http://schemas.microsoft.com/office/drawing/2014/main" id="{5C0B407F-2AB2-054F-4E36-992C97300390}"/>
                      </a:ext>
                    </a:extLst>
                  </p:cNvPr>
                  <p:cNvPicPr/>
                  <p:nvPr/>
                </p:nvPicPr>
                <p:blipFill>
                  <a:blip r:embed="rId46"/>
                  <a:stretch>
                    <a:fillRect/>
                  </a:stretch>
                </p:blipFill>
                <p:spPr>
                  <a:xfrm>
                    <a:off x="5315263" y="27290938"/>
                    <a:ext cx="271122" cy="24228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7">
                <p14:nvContentPartPr>
                  <p14:cNvPr id="54" name="Ink 53">
                    <a:extLst>
                      <a:ext uri="{FF2B5EF4-FFF2-40B4-BE49-F238E27FC236}">
                        <a16:creationId xmlns:a16="http://schemas.microsoft.com/office/drawing/2014/main" id="{C87C9B60-B853-696B-9C50-335E4EE766D5}"/>
                      </a:ext>
                    </a:extLst>
                  </p14:cNvPr>
                  <p14:cNvContentPartPr/>
                  <p14:nvPr/>
                </p14:nvContentPartPr>
                <p14:xfrm>
                  <a:off x="5370579" y="27336085"/>
                  <a:ext cx="360" cy="360"/>
                </p14:xfrm>
              </p:contentPart>
            </mc:Choice>
            <mc:Fallback xmlns="">
              <p:pic>
                <p:nvPicPr>
                  <p:cNvPr id="54" name="Ink 53">
                    <a:extLst>
                      <a:ext uri="{FF2B5EF4-FFF2-40B4-BE49-F238E27FC236}">
                        <a16:creationId xmlns:a16="http://schemas.microsoft.com/office/drawing/2014/main" id="{C87C9B60-B853-696B-9C50-335E4EE766D5}"/>
                      </a:ext>
                    </a:extLst>
                  </p:cNvPr>
                  <p:cNvPicPr/>
                  <p:nvPr/>
                </p:nvPicPr>
                <p:blipFill>
                  <a:blip r:embed="rId48"/>
                  <a:stretch>
                    <a:fillRect/>
                  </a:stretch>
                </p:blipFill>
                <p:spPr>
                  <a:xfrm>
                    <a:off x="5334579" y="27300445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">
                <p14:nvContentPartPr>
                  <p14:cNvPr id="57" name="Ink 56">
                    <a:extLst>
                      <a:ext uri="{FF2B5EF4-FFF2-40B4-BE49-F238E27FC236}">
                        <a16:creationId xmlns:a16="http://schemas.microsoft.com/office/drawing/2014/main" id="{5D05524C-0CDF-E255-519E-A7D3F002ABD7}"/>
                      </a:ext>
                    </a:extLst>
                  </p14:cNvPr>
                  <p14:cNvContentPartPr/>
                  <p14:nvPr/>
                </p14:nvContentPartPr>
                <p14:xfrm>
                  <a:off x="5352939" y="27323485"/>
                  <a:ext cx="360" cy="360"/>
                </p14:xfrm>
              </p:contentPart>
            </mc:Choice>
            <mc:Fallback xmlns="">
              <p:pic>
                <p:nvPicPr>
                  <p:cNvPr id="57" name="Ink 56">
                    <a:extLst>
                      <a:ext uri="{FF2B5EF4-FFF2-40B4-BE49-F238E27FC236}">
                        <a16:creationId xmlns:a16="http://schemas.microsoft.com/office/drawing/2014/main" id="{5D05524C-0CDF-E255-519E-A7D3F002ABD7}"/>
                      </a:ext>
                    </a:extLst>
                  </p:cNvPr>
                  <p:cNvPicPr/>
                  <p:nvPr/>
                </p:nvPicPr>
                <p:blipFill>
                  <a:blip r:embed="rId48"/>
                  <a:stretch>
                    <a:fillRect/>
                  </a:stretch>
                </p:blipFill>
                <p:spPr>
                  <a:xfrm>
                    <a:off x="5317299" y="27287845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CCD0CE10-3283-0EF5-DE05-B698A26997B8}"/>
                    </a:ext>
                  </a:extLst>
                </p14:cNvPr>
                <p14:cNvContentPartPr/>
                <p14:nvPr/>
              </p14:nvContentPartPr>
              <p14:xfrm>
                <a:off x="6242499" y="28195405"/>
                <a:ext cx="840960" cy="1969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CCD0CE10-3283-0EF5-DE05-B698A26997B8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213830" y="28166446"/>
                  <a:ext cx="898588" cy="25454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AEE2E181-4457-EBDB-10F1-B0F0775A1FBB}"/>
                    </a:ext>
                  </a:extLst>
                </p14:cNvPr>
                <p14:cNvContentPartPr/>
                <p14:nvPr/>
              </p14:nvContentPartPr>
              <p14:xfrm>
                <a:off x="6168339" y="27991285"/>
                <a:ext cx="1172520" cy="6188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AEE2E181-4457-EBDB-10F1-B0F0775A1FBB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139381" y="27962313"/>
                  <a:ext cx="1230147" cy="67649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2A1D8F78-A980-700E-9DF5-35B8671651E2}"/>
                    </a:ext>
                  </a:extLst>
                </p14:cNvPr>
                <p14:cNvContentPartPr/>
                <p14:nvPr/>
              </p14:nvContentPartPr>
              <p14:xfrm>
                <a:off x="6290379" y="28039885"/>
                <a:ext cx="705240" cy="1746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2A1D8F78-A980-700E-9DF5-35B8671651E2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261416" y="28010930"/>
                  <a:ext cx="762876" cy="23222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FD9D7421-B6EB-9BAD-6902-8092F2B24BCB}"/>
                    </a:ext>
                  </a:extLst>
                </p14:cNvPr>
                <p14:cNvContentPartPr/>
                <p14:nvPr/>
              </p14:nvContentPartPr>
              <p14:xfrm>
                <a:off x="5850819" y="27859165"/>
                <a:ext cx="491400" cy="34884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FD9D7421-B6EB-9BAD-6902-8092F2B24BCB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821845" y="27830192"/>
                  <a:ext cx="549058" cy="40649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2EA7E21B-50DC-AF6D-B639-02011A971632}"/>
                    </a:ext>
                  </a:extLst>
                </p14:cNvPr>
                <p14:cNvContentPartPr/>
                <p14:nvPr/>
              </p14:nvContentPartPr>
              <p14:xfrm>
                <a:off x="7762925" y="27992608"/>
                <a:ext cx="1330560" cy="5853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2EA7E21B-50DC-AF6D-B639-02011A971632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733962" y="27963934"/>
                  <a:ext cx="1388196" cy="64299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3DDF4D8E-51E8-FB7D-85ED-075F3AB8C461}"/>
                    </a:ext>
                  </a:extLst>
                </p14:cNvPr>
                <p14:cNvContentPartPr/>
                <p14:nvPr/>
              </p14:nvContentPartPr>
              <p14:xfrm>
                <a:off x="7644228" y="27989350"/>
                <a:ext cx="1517400" cy="5950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3DDF4D8E-51E8-FB7D-85ED-075F3AB8C461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615560" y="27960392"/>
                  <a:ext cx="1575026" cy="65270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98FE7FD4-6160-4204-0512-9DE60FC5B20E}"/>
                    </a:ext>
                  </a:extLst>
                </p14:cNvPr>
                <p14:cNvContentPartPr/>
                <p14:nvPr/>
              </p14:nvContentPartPr>
              <p14:xfrm>
                <a:off x="8169468" y="28026070"/>
                <a:ext cx="1037880" cy="3826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98FE7FD4-6160-4204-0512-9DE60FC5B20E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140799" y="27997391"/>
                  <a:ext cx="1095508" cy="440328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CE231FEA-CA3B-E03E-07BA-12418064CB6F}"/>
                </a:ext>
              </a:extLst>
            </p:cNvPr>
            <p:cNvGrpSpPr/>
            <p:nvPr/>
          </p:nvGrpSpPr>
          <p:grpSpPr>
            <a:xfrm>
              <a:off x="5604879" y="27642322"/>
              <a:ext cx="1996560" cy="884880"/>
              <a:chOff x="5604879" y="27642322"/>
              <a:chExt cx="1996560" cy="8848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64">
                <p14:nvContentPartPr>
                  <p14:cNvPr id="50" name="Ink 49">
                    <a:extLst>
                      <a:ext uri="{FF2B5EF4-FFF2-40B4-BE49-F238E27FC236}">
                        <a16:creationId xmlns:a16="http://schemas.microsoft.com/office/drawing/2014/main" id="{C81E4230-CCFD-E893-6FB1-5F28E3ED43CD}"/>
                      </a:ext>
                    </a:extLst>
                  </p14:cNvPr>
                  <p14:cNvContentPartPr/>
                  <p14:nvPr/>
                </p14:nvContentPartPr>
                <p14:xfrm>
                  <a:off x="5604879" y="27642322"/>
                  <a:ext cx="663840" cy="779760"/>
                </p14:xfrm>
              </p:contentPart>
            </mc:Choice>
            <mc:Fallback xmlns="">
              <p:pic>
                <p:nvPicPr>
                  <p:cNvPr id="50" name="Ink 49">
                    <a:extLst>
                      <a:ext uri="{FF2B5EF4-FFF2-40B4-BE49-F238E27FC236}">
                        <a16:creationId xmlns:a16="http://schemas.microsoft.com/office/drawing/2014/main" id="{C81E4230-CCFD-E893-6FB1-5F28E3ED43CD}"/>
                      </a:ext>
                    </a:extLst>
                  </p:cNvPr>
                  <p:cNvPicPr/>
                  <p:nvPr/>
                </p:nvPicPr>
                <p:blipFill>
                  <a:blip r:embed="rId65"/>
                  <a:stretch>
                    <a:fillRect/>
                  </a:stretch>
                </p:blipFill>
                <p:spPr>
                  <a:xfrm>
                    <a:off x="5575916" y="27613356"/>
                    <a:ext cx="721477" cy="83740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6">
                <p14:nvContentPartPr>
                  <p14:cNvPr id="51" name="Ink 50">
                    <a:extLst>
                      <a:ext uri="{FF2B5EF4-FFF2-40B4-BE49-F238E27FC236}">
                        <a16:creationId xmlns:a16="http://schemas.microsoft.com/office/drawing/2014/main" id="{3F7254DE-CA8B-65F5-3FAE-1A4E9E5BFC20}"/>
                      </a:ext>
                    </a:extLst>
                  </p14:cNvPr>
                  <p14:cNvContentPartPr/>
                  <p14:nvPr/>
                </p14:nvContentPartPr>
                <p14:xfrm>
                  <a:off x="6076839" y="28334602"/>
                  <a:ext cx="1524600" cy="192600"/>
                </p14:xfrm>
              </p:contentPart>
            </mc:Choice>
            <mc:Fallback xmlns="">
              <p:pic>
                <p:nvPicPr>
                  <p:cNvPr id="51" name="Ink 50">
                    <a:extLst>
                      <a:ext uri="{FF2B5EF4-FFF2-40B4-BE49-F238E27FC236}">
                        <a16:creationId xmlns:a16="http://schemas.microsoft.com/office/drawing/2014/main" id="{3F7254DE-CA8B-65F5-3FAE-1A4E9E5BFC20}"/>
                      </a:ext>
                    </a:extLst>
                  </p:cNvPr>
                  <p:cNvPicPr/>
                  <p:nvPr/>
                </p:nvPicPr>
                <p:blipFill>
                  <a:blip r:embed="rId67"/>
                  <a:stretch>
                    <a:fillRect/>
                  </a:stretch>
                </p:blipFill>
                <p:spPr>
                  <a:xfrm>
                    <a:off x="6048166" y="28305886"/>
                    <a:ext cx="1582236" cy="25032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8">
                <p14:nvContentPartPr>
                  <p14:cNvPr id="52" name="Ink 51">
                    <a:extLst>
                      <a:ext uri="{FF2B5EF4-FFF2-40B4-BE49-F238E27FC236}">
                        <a16:creationId xmlns:a16="http://schemas.microsoft.com/office/drawing/2014/main" id="{F3C87404-46A7-4F89-9A04-334DDC9CD88D}"/>
                      </a:ext>
                    </a:extLst>
                  </p14:cNvPr>
                  <p14:cNvContentPartPr/>
                  <p14:nvPr/>
                </p14:nvContentPartPr>
                <p14:xfrm>
                  <a:off x="5613159" y="28369162"/>
                  <a:ext cx="1422360" cy="74520"/>
                </p14:xfrm>
              </p:contentPart>
            </mc:Choice>
            <mc:Fallback xmlns="">
              <p:pic>
                <p:nvPicPr>
                  <p:cNvPr id="52" name="Ink 51">
                    <a:extLst>
                      <a:ext uri="{FF2B5EF4-FFF2-40B4-BE49-F238E27FC236}">
                        <a16:creationId xmlns:a16="http://schemas.microsoft.com/office/drawing/2014/main" id="{F3C87404-46A7-4F89-9A04-334DDC9CD88D}"/>
                      </a:ext>
                    </a:extLst>
                  </p:cNvPr>
                  <p:cNvPicPr/>
                  <p:nvPr/>
                </p:nvPicPr>
                <p:blipFill>
                  <a:blip r:embed="rId69"/>
                  <a:stretch>
                    <a:fillRect/>
                  </a:stretch>
                </p:blipFill>
                <p:spPr>
                  <a:xfrm>
                    <a:off x="5584190" y="28340456"/>
                    <a:ext cx="1480008" cy="132222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16909B4F-2A6D-5D1E-D495-06A8A5DEC188}"/>
                    </a:ext>
                  </a:extLst>
                </p14:cNvPr>
                <p14:cNvContentPartPr/>
                <p14:nvPr/>
              </p14:nvContentPartPr>
              <p14:xfrm>
                <a:off x="8989385" y="27108560"/>
                <a:ext cx="1305000" cy="13874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16909B4F-2A6D-5D1E-D495-06A8A5DEC188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960417" y="27079595"/>
                  <a:ext cx="1362646" cy="144508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4289C67E-4D5C-136E-1FF7-9EED243215C7}"/>
                    </a:ext>
                  </a:extLst>
                </p14:cNvPr>
                <p14:cNvContentPartPr/>
                <p14:nvPr/>
              </p14:nvContentPartPr>
              <p14:xfrm>
                <a:off x="8951945" y="27431480"/>
                <a:ext cx="884160" cy="80100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4289C67E-4D5C-136E-1FF7-9EED243215C7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922985" y="27402521"/>
                  <a:ext cx="941791" cy="85862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7EB117A3-7D5F-005E-F11C-8F231C039937}"/>
                    </a:ext>
                  </a:extLst>
                </p14:cNvPr>
                <p14:cNvContentPartPr/>
                <p14:nvPr/>
              </p14:nvContentPartPr>
              <p14:xfrm>
                <a:off x="9219785" y="27113600"/>
                <a:ext cx="867240" cy="8910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7EB117A3-7D5F-005E-F11C-8F231C039937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191109" y="27084923"/>
                  <a:ext cx="924882" cy="94864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FA55831E-1522-943E-38B1-16EC202A5EB9}"/>
                    </a:ext>
                  </a:extLst>
                </p14:cNvPr>
                <p14:cNvContentPartPr/>
                <p14:nvPr/>
              </p14:nvContentPartPr>
              <p14:xfrm>
                <a:off x="8864465" y="27697160"/>
                <a:ext cx="524520" cy="58248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FA55831E-1522-943E-38B1-16EC202A5EB9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835502" y="27668485"/>
                  <a:ext cx="582156" cy="6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0E6A210B-1865-E46C-5FDE-3EE0BFD30D3B}"/>
                    </a:ext>
                  </a:extLst>
                </p14:cNvPr>
                <p14:cNvContentPartPr/>
                <p14:nvPr/>
              </p14:nvContentPartPr>
              <p14:xfrm>
                <a:off x="5158605" y="27157500"/>
                <a:ext cx="360" cy="3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0E6A210B-1865-E46C-5FDE-3EE0BFD30D3B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122605" y="2712186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C4EAA80C-F148-1DFD-22AE-154A44AD3C4E}"/>
                    </a:ext>
                  </a:extLst>
                </p14:cNvPr>
                <p14:cNvContentPartPr/>
                <p14:nvPr/>
              </p14:nvContentPartPr>
              <p14:xfrm>
                <a:off x="5150325" y="27157860"/>
                <a:ext cx="360" cy="3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C4EAA80C-F148-1DFD-22AE-154A44AD3C4E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114325" y="2712222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944A6F94-95A5-AFE6-99B8-30CA7D8A4045}"/>
                </a:ext>
              </a:extLst>
            </p:cNvPr>
            <p:cNvGrpSpPr/>
            <p:nvPr/>
          </p:nvGrpSpPr>
          <p:grpSpPr>
            <a:xfrm>
              <a:off x="5151045" y="27157500"/>
              <a:ext cx="7200" cy="4320"/>
              <a:chOff x="5151045" y="27157500"/>
              <a:chExt cx="7200" cy="43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81">
                <p14:nvContentPartPr>
                  <p14:cNvPr id="47" name="Ink 46">
                    <a:extLst>
                      <a:ext uri="{FF2B5EF4-FFF2-40B4-BE49-F238E27FC236}">
                        <a16:creationId xmlns:a16="http://schemas.microsoft.com/office/drawing/2014/main" id="{E27FBAB4-393C-6181-C4C1-7B5578DE298A}"/>
                      </a:ext>
                    </a:extLst>
                  </p14:cNvPr>
                  <p14:cNvContentPartPr/>
                  <p14:nvPr/>
                </p14:nvContentPartPr>
                <p14:xfrm>
                  <a:off x="5151045" y="27157860"/>
                  <a:ext cx="360" cy="360"/>
                </p14:xfrm>
              </p:contentPart>
            </mc:Choice>
            <mc:Fallback xmlns="">
              <p:pic>
                <p:nvPicPr>
                  <p:cNvPr id="47" name="Ink 46">
                    <a:extLst>
                      <a:ext uri="{FF2B5EF4-FFF2-40B4-BE49-F238E27FC236}">
                        <a16:creationId xmlns:a16="http://schemas.microsoft.com/office/drawing/2014/main" id="{E27FBAB4-393C-6181-C4C1-7B5578DE298A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5115045" y="2712186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2">
                <p14:nvContentPartPr>
                  <p14:cNvPr id="48" name="Ink 47">
                    <a:extLst>
                      <a:ext uri="{FF2B5EF4-FFF2-40B4-BE49-F238E27FC236}">
                        <a16:creationId xmlns:a16="http://schemas.microsoft.com/office/drawing/2014/main" id="{CC107263-58B7-0AF0-A7E4-14C73E203C27}"/>
                      </a:ext>
                    </a:extLst>
                  </p14:cNvPr>
                  <p14:cNvContentPartPr/>
                  <p14:nvPr/>
                </p14:nvContentPartPr>
                <p14:xfrm>
                  <a:off x="5155725" y="27157500"/>
                  <a:ext cx="360" cy="360"/>
                </p14:xfrm>
              </p:contentPart>
            </mc:Choice>
            <mc:Fallback xmlns="">
              <p:pic>
                <p:nvPicPr>
                  <p:cNvPr id="48" name="Ink 47">
                    <a:extLst>
                      <a:ext uri="{FF2B5EF4-FFF2-40B4-BE49-F238E27FC236}">
                        <a16:creationId xmlns:a16="http://schemas.microsoft.com/office/drawing/2014/main" id="{CC107263-58B7-0AF0-A7E4-14C73E203C27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5119725" y="2712150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3">
                <p14:nvContentPartPr>
                  <p14:cNvPr id="49" name="Ink 48">
                    <a:extLst>
                      <a:ext uri="{FF2B5EF4-FFF2-40B4-BE49-F238E27FC236}">
                        <a16:creationId xmlns:a16="http://schemas.microsoft.com/office/drawing/2014/main" id="{6B44E805-6E48-9E92-9B0A-1974FB9D2D66}"/>
                      </a:ext>
                    </a:extLst>
                  </p14:cNvPr>
                  <p14:cNvContentPartPr/>
                  <p14:nvPr/>
                </p14:nvContentPartPr>
                <p14:xfrm>
                  <a:off x="5157885" y="27161460"/>
                  <a:ext cx="360" cy="360"/>
                </p14:xfrm>
              </p:contentPart>
            </mc:Choice>
            <mc:Fallback xmlns="">
              <p:pic>
                <p:nvPicPr>
                  <p:cNvPr id="49" name="Ink 48">
                    <a:extLst>
                      <a:ext uri="{FF2B5EF4-FFF2-40B4-BE49-F238E27FC236}">
                        <a16:creationId xmlns:a16="http://schemas.microsoft.com/office/drawing/2014/main" id="{6B44E805-6E48-9E92-9B0A-1974FB9D2D66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5122245" y="2712582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C18F5BFC-0A0E-95FB-73B2-54D9E7EC93BF}"/>
                  </a:ext>
                </a:extLst>
              </p14:cNvPr>
              <p14:cNvContentPartPr/>
              <p14:nvPr/>
            </p14:nvContentPartPr>
            <p14:xfrm>
              <a:off x="6672730" y="36804410"/>
              <a:ext cx="5400" cy="2484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C18F5BFC-0A0E-95FB-73B2-54D9E7EC93BF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6654730" y="36786667"/>
                <a:ext cx="41040" cy="5997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773396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EF8B7FB-656A-A7A5-F3B0-082CB5D74796}"/>
              </a:ext>
            </a:extLst>
          </p:cNvPr>
          <p:cNvSpPr/>
          <p:nvPr/>
        </p:nvSpPr>
        <p:spPr>
          <a:xfrm>
            <a:off x="0" y="-942"/>
            <a:ext cx="19915188" cy="43357800"/>
          </a:xfrm>
          <a:prstGeom prst="rect">
            <a:avLst/>
          </a:prstGeom>
          <a:solidFill>
            <a:srgbClr val="525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B681C47C-768B-7C92-6217-5134F7F24DD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282" r="1"/>
          <a:stretch/>
        </p:blipFill>
        <p:spPr>
          <a:xfrm>
            <a:off x="8446332" y="360219"/>
            <a:ext cx="5577407" cy="251361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E070B081-8371-B90E-7B5D-5E02453745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977" r="26674"/>
          <a:stretch/>
        </p:blipFill>
        <p:spPr>
          <a:xfrm>
            <a:off x="7116046" y="360219"/>
            <a:ext cx="3833004" cy="251361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5221F6C-8304-04E0-CBFE-B268E5E51AC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6990"/>
          <a:stretch/>
        </p:blipFill>
        <p:spPr>
          <a:xfrm>
            <a:off x="4489746" y="356758"/>
            <a:ext cx="5449849" cy="2513610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6E41A13E-2A9B-0A3D-E3EA-A86DAA5A8EA1}"/>
              </a:ext>
            </a:extLst>
          </p:cNvPr>
          <p:cNvGrpSpPr/>
          <p:nvPr/>
        </p:nvGrpSpPr>
        <p:grpSpPr>
          <a:xfrm>
            <a:off x="4579742" y="36589722"/>
            <a:ext cx="10542092" cy="6768078"/>
            <a:chOff x="3245364" y="27016364"/>
            <a:chExt cx="8480984" cy="5444836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82D89CD7-C565-992A-27D9-C5A9521DEECA}"/>
                    </a:ext>
                  </a:extLst>
                </p14:cNvPr>
                <p14:cNvContentPartPr/>
                <p14:nvPr/>
              </p14:nvContentPartPr>
              <p14:xfrm>
                <a:off x="9331025" y="27128720"/>
                <a:ext cx="740160" cy="6476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82D89CD7-C565-992A-27D9-C5A9521DEEC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302056" y="27100045"/>
                  <a:ext cx="797808" cy="705279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FA0FE1E5-8E13-E1E5-42B1-AC3C69BBDA5A}"/>
                </a:ext>
              </a:extLst>
            </p:cNvPr>
            <p:cNvGrpSpPr/>
            <p:nvPr/>
          </p:nvGrpSpPr>
          <p:grpSpPr>
            <a:xfrm>
              <a:off x="3245364" y="27016364"/>
              <a:ext cx="8480984" cy="5444836"/>
              <a:chOff x="2225849" y="31166320"/>
              <a:chExt cx="10375443" cy="6743183"/>
            </a:xfrm>
          </p:grpSpPr>
          <p:pic>
            <p:nvPicPr>
              <p:cNvPr id="59" name="Picture 58" descr="Icon&#10;&#10;Description automatically generated">
                <a:extLst>
                  <a:ext uri="{FF2B5EF4-FFF2-40B4-BE49-F238E27FC236}">
                    <a16:creationId xmlns:a16="http://schemas.microsoft.com/office/drawing/2014/main" id="{E9D5B99C-0A30-C29C-FE7E-EA4725D442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225849" y="31221412"/>
                <a:ext cx="10375443" cy="6688091"/>
              </a:xfrm>
              <a:prstGeom prst="rect">
                <a:avLst/>
              </a:prstGeom>
            </p:spPr>
          </p:pic>
          <mc:AlternateContent xmlns:mc="http://schemas.openxmlformats.org/markup-compatibility/2006" xmlns:p14="http://schemas.microsoft.com/office/powerpoint/2010/main">
            <mc:Choice Requires="p14">
              <p:contentPart p14:bwMode="auto" r:id="rId7">
                <p14:nvContentPartPr>
                  <p14:cNvPr id="61" name="Ink 60">
                    <a:extLst>
                      <a:ext uri="{FF2B5EF4-FFF2-40B4-BE49-F238E27FC236}">
                        <a16:creationId xmlns:a16="http://schemas.microsoft.com/office/drawing/2014/main" id="{3BDCFE49-58F8-A2A6-D381-C8BAAACF3648}"/>
                      </a:ext>
                    </a:extLst>
                  </p14:cNvPr>
                  <p14:cNvContentPartPr/>
                  <p14:nvPr/>
                </p14:nvContentPartPr>
                <p14:xfrm>
                  <a:off x="4200993" y="31356111"/>
                  <a:ext cx="5400" cy="24840"/>
                </p14:xfrm>
              </p:contentPart>
            </mc:Choice>
            <mc:Fallback xmlns="">
              <p:pic>
                <p:nvPicPr>
                  <p:cNvPr id="10" name="Ink 9">
                    <a:extLst>
                      <a:ext uri="{FF2B5EF4-FFF2-40B4-BE49-F238E27FC236}">
                        <a16:creationId xmlns:a16="http://schemas.microsoft.com/office/drawing/2014/main" id="{89933637-DFA3-647A-2088-877505E76D51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4178493" y="31334757"/>
                    <a:ext cx="49950" cy="6798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">
                <p14:nvContentPartPr>
                  <p14:cNvPr id="62" name="Ink 61">
                    <a:extLst>
                      <a:ext uri="{FF2B5EF4-FFF2-40B4-BE49-F238E27FC236}">
                        <a16:creationId xmlns:a16="http://schemas.microsoft.com/office/drawing/2014/main" id="{8BEFEAF8-7AEE-1570-67E3-396787D06BFB}"/>
                      </a:ext>
                    </a:extLst>
                  </p14:cNvPr>
                  <p14:cNvContentPartPr/>
                  <p14:nvPr/>
                </p14:nvContentPartPr>
                <p14:xfrm>
                  <a:off x="10575617" y="31202053"/>
                  <a:ext cx="212400" cy="86041"/>
                </p14:xfrm>
              </p:contentPart>
            </mc:Choice>
            <mc:Fallback xmlns="">
              <p:pic>
                <p:nvPicPr>
                  <p:cNvPr id="13" name="Ink 12">
                    <a:extLst>
                      <a:ext uri="{FF2B5EF4-FFF2-40B4-BE49-F238E27FC236}">
                        <a16:creationId xmlns:a16="http://schemas.microsoft.com/office/drawing/2014/main" id="{30EBA419-449A-AFAC-ABEC-760FDDEE5CE6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10553629" y="31179763"/>
                    <a:ext cx="255935" cy="13017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">
                <p14:nvContentPartPr>
                  <p14:cNvPr id="63" name="Ink 62">
                    <a:extLst>
                      <a:ext uri="{FF2B5EF4-FFF2-40B4-BE49-F238E27FC236}">
                        <a16:creationId xmlns:a16="http://schemas.microsoft.com/office/drawing/2014/main" id="{CC90BA51-4E41-AA7C-DB35-3DB8A7D4306F}"/>
                      </a:ext>
                    </a:extLst>
                  </p14:cNvPr>
                  <p14:cNvContentPartPr/>
                  <p14:nvPr/>
                </p14:nvContentPartPr>
                <p14:xfrm>
                  <a:off x="4241417" y="31184460"/>
                  <a:ext cx="141840" cy="72000"/>
                </p14:xfrm>
              </p:contentPart>
            </mc:Choice>
            <mc:Fallback xmlns="">
              <p:pic>
                <p:nvPicPr>
                  <p:cNvPr id="14" name="Ink 13">
                    <a:extLst>
                      <a:ext uri="{FF2B5EF4-FFF2-40B4-BE49-F238E27FC236}">
                        <a16:creationId xmlns:a16="http://schemas.microsoft.com/office/drawing/2014/main" id="{E3E03619-A936-2946-552A-B642EFFCC356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4219392" y="31162238"/>
                    <a:ext cx="185449" cy="11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">
                <p14:nvContentPartPr>
                  <p14:cNvPr id="65" name="Ink 64">
                    <a:extLst>
                      <a:ext uri="{FF2B5EF4-FFF2-40B4-BE49-F238E27FC236}">
                        <a16:creationId xmlns:a16="http://schemas.microsoft.com/office/drawing/2014/main" id="{313EE241-B932-03D6-DE2A-513CD7976DCE}"/>
                      </a:ext>
                    </a:extLst>
                  </p14:cNvPr>
                  <p14:cNvContentPartPr/>
                  <p14:nvPr/>
                </p14:nvContentPartPr>
                <p14:xfrm>
                  <a:off x="4263382" y="31178344"/>
                  <a:ext cx="62639" cy="40679"/>
                </p14:xfrm>
              </p:contentPart>
            </mc:Choice>
            <mc:Fallback xmlns="">
              <p:pic>
                <p:nvPicPr>
                  <p:cNvPr id="15" name="Ink 14">
                    <a:extLst>
                      <a:ext uri="{FF2B5EF4-FFF2-40B4-BE49-F238E27FC236}">
                        <a16:creationId xmlns:a16="http://schemas.microsoft.com/office/drawing/2014/main" id="{35B9F3E1-3061-A4D6-1AB4-2163F88CF3AC}"/>
                      </a:ext>
                    </a:extLst>
                  </p:cNvPr>
                  <p:cNvPicPr/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4241326" y="31155993"/>
                    <a:ext cx="106310" cy="8493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">
                <p14:nvContentPartPr>
                  <p14:cNvPr id="66" name="Ink 65">
                    <a:extLst>
                      <a:ext uri="{FF2B5EF4-FFF2-40B4-BE49-F238E27FC236}">
                        <a16:creationId xmlns:a16="http://schemas.microsoft.com/office/drawing/2014/main" id="{47A5DAD3-976A-2DBF-C69A-88907EE60DDC}"/>
                      </a:ext>
                    </a:extLst>
                  </p14:cNvPr>
                  <p14:cNvContentPartPr/>
                  <p14:nvPr/>
                </p14:nvContentPartPr>
                <p14:xfrm>
                  <a:off x="4315389" y="31166320"/>
                  <a:ext cx="156601" cy="61560"/>
                </p14:xfrm>
              </p:contentPart>
            </mc:Choice>
            <mc:Fallback xmlns="">
              <p:pic>
                <p:nvPicPr>
                  <p:cNvPr id="16" name="Ink 15">
                    <a:extLst>
                      <a:ext uri="{FF2B5EF4-FFF2-40B4-BE49-F238E27FC236}">
                        <a16:creationId xmlns:a16="http://schemas.microsoft.com/office/drawing/2014/main" id="{66042E58-8E76-9CEE-1265-95231E9DAA0A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4293394" y="31144176"/>
                    <a:ext cx="200150" cy="10540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">
                <p14:nvContentPartPr>
                  <p14:cNvPr id="67" name="Ink 66">
                    <a:extLst>
                      <a:ext uri="{FF2B5EF4-FFF2-40B4-BE49-F238E27FC236}">
                        <a16:creationId xmlns:a16="http://schemas.microsoft.com/office/drawing/2014/main" id="{4F242794-DE7B-A79E-0CA9-B006389DFE11}"/>
                      </a:ext>
                    </a:extLst>
                  </p14:cNvPr>
                  <p14:cNvContentPartPr/>
                  <p14:nvPr/>
                </p14:nvContentPartPr>
                <p14:xfrm>
                  <a:off x="4393506" y="31175320"/>
                  <a:ext cx="109080" cy="67320"/>
                </p14:xfrm>
              </p:contentPart>
            </mc:Choice>
            <mc:Fallback xmlns="">
              <p:pic>
                <p:nvPicPr>
                  <p:cNvPr id="17" name="Ink 16">
                    <a:extLst>
                      <a:ext uri="{FF2B5EF4-FFF2-40B4-BE49-F238E27FC236}">
                        <a16:creationId xmlns:a16="http://schemas.microsoft.com/office/drawing/2014/main" id="{696B9D97-8ED2-C32A-CB4F-71D94ADD631D}"/>
                      </a:ext>
                    </a:extLst>
                  </p:cNvPr>
                  <p:cNvPicPr/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4371514" y="31153029"/>
                    <a:ext cx="152624" cy="11145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">
                <p14:nvContentPartPr>
                  <p14:cNvPr id="68" name="Ink 67">
                    <a:extLst>
                      <a:ext uri="{FF2B5EF4-FFF2-40B4-BE49-F238E27FC236}">
                        <a16:creationId xmlns:a16="http://schemas.microsoft.com/office/drawing/2014/main" id="{33B32B9A-0C95-436C-17C4-056FD92C73D8}"/>
                      </a:ext>
                    </a:extLst>
                  </p14:cNvPr>
                  <p14:cNvContentPartPr/>
                  <p14:nvPr/>
                </p14:nvContentPartPr>
                <p14:xfrm>
                  <a:off x="4546751" y="31280678"/>
                  <a:ext cx="97559" cy="92881"/>
                </p14:xfrm>
              </p:contentPart>
            </mc:Choice>
            <mc:Fallback xmlns="">
              <p:pic>
                <p:nvPicPr>
                  <p:cNvPr id="18" name="Ink 17">
                    <a:extLst>
                      <a:ext uri="{FF2B5EF4-FFF2-40B4-BE49-F238E27FC236}">
                        <a16:creationId xmlns:a16="http://schemas.microsoft.com/office/drawing/2014/main" id="{779FA8F0-D509-0203-BFFC-D3524AAF04F9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4524778" y="31258458"/>
                    <a:ext cx="141065" cy="13687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">
                <p14:nvContentPartPr>
                  <p14:cNvPr id="69" name="Ink 68">
                    <a:extLst>
                      <a:ext uri="{FF2B5EF4-FFF2-40B4-BE49-F238E27FC236}">
                        <a16:creationId xmlns:a16="http://schemas.microsoft.com/office/drawing/2014/main" id="{8A82D8C5-73A1-6FDE-C01B-C53D1BD594BB}"/>
                      </a:ext>
                    </a:extLst>
                  </p14:cNvPr>
                  <p14:cNvContentPartPr/>
                  <p14:nvPr/>
                </p14:nvContentPartPr>
                <p14:xfrm>
                  <a:off x="4520441" y="31255981"/>
                  <a:ext cx="175679" cy="154080"/>
                </p14:xfrm>
              </p:contentPart>
            </mc:Choice>
            <mc:Fallback xmlns="">
              <p:pic>
                <p:nvPicPr>
                  <p:cNvPr id="19" name="Ink 18">
                    <a:extLst>
                      <a:ext uri="{FF2B5EF4-FFF2-40B4-BE49-F238E27FC236}">
                        <a16:creationId xmlns:a16="http://schemas.microsoft.com/office/drawing/2014/main" id="{295F1112-9AC1-9F36-29AD-89EEB67A9D0A}"/>
                      </a:ext>
                    </a:extLst>
                  </p:cNvPr>
                  <p:cNvPicPr/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4498426" y="31233779"/>
                    <a:ext cx="219269" cy="19803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">
                <p14:nvContentPartPr>
                  <p14:cNvPr id="70" name="Ink 69">
                    <a:extLst>
                      <a:ext uri="{FF2B5EF4-FFF2-40B4-BE49-F238E27FC236}">
                        <a16:creationId xmlns:a16="http://schemas.microsoft.com/office/drawing/2014/main" id="{5022EA3B-4F8F-B976-856A-771AC523D3BA}"/>
                      </a:ext>
                    </a:extLst>
                  </p14:cNvPr>
                  <p14:cNvContentPartPr/>
                  <p14:nvPr/>
                </p14:nvContentPartPr>
                <p14:xfrm>
                  <a:off x="4271845" y="31168399"/>
                  <a:ext cx="103680" cy="47160"/>
                </p14:xfrm>
              </p:contentPart>
            </mc:Choice>
            <mc:Fallback xmlns="">
              <p:pic>
                <p:nvPicPr>
                  <p:cNvPr id="20" name="Ink 19">
                    <a:extLst>
                      <a:ext uri="{FF2B5EF4-FFF2-40B4-BE49-F238E27FC236}">
                        <a16:creationId xmlns:a16="http://schemas.microsoft.com/office/drawing/2014/main" id="{9B48ED6F-C742-6546-8E14-5912B5415C10}"/>
                      </a:ext>
                    </a:extLst>
                  </p:cNvPr>
                  <p:cNvPicPr/>
                  <p:nvPr/>
                </p:nvPicPr>
                <p:blipFill>
                  <a:blip r:embed="rId24"/>
                  <a:stretch>
                    <a:fillRect/>
                  </a:stretch>
                </p:blipFill>
                <p:spPr>
                  <a:xfrm>
                    <a:off x="4249879" y="31146154"/>
                    <a:ext cx="147173" cy="91206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8EF789B0-BE7A-41E7-434A-DE7BC94EC266}"/>
                  </a:ext>
                </a:extLst>
              </p:cNvPr>
              <p:cNvGrpSpPr/>
              <p:nvPr/>
            </p:nvGrpSpPr>
            <p:grpSpPr>
              <a:xfrm>
                <a:off x="4273458" y="31166363"/>
                <a:ext cx="279530" cy="133881"/>
                <a:chOff x="6745195" y="36614660"/>
                <a:chExt cx="279530" cy="13388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25">
                  <p14:nvContentPartPr>
                    <p14:cNvPr id="75" name="Ink 74">
                      <a:extLst>
                        <a:ext uri="{FF2B5EF4-FFF2-40B4-BE49-F238E27FC236}">
                          <a16:creationId xmlns:a16="http://schemas.microsoft.com/office/drawing/2014/main" id="{9A361522-10D4-8CCC-1C64-EBD191918DD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772555" y="36672720"/>
                    <a:ext cx="151200" cy="13680"/>
                  </p14:xfrm>
                </p:contentPart>
              </mc:Choice>
              <mc:Fallback xmlns="">
                <p:pic>
                  <p:nvPicPr>
                    <p:cNvPr id="58" name="Ink 57">
                      <a:extLst>
                        <a:ext uri="{FF2B5EF4-FFF2-40B4-BE49-F238E27FC236}">
                          <a16:creationId xmlns:a16="http://schemas.microsoft.com/office/drawing/2014/main" id="{FD0A2E62-4588-1C56-9063-9AE771BA603C}"/>
                        </a:ext>
                      </a:extLst>
                    </p:cNvPr>
                    <p:cNvPicPr/>
                    <p:nvPr/>
                  </p:nvPicPr>
                  <p:blipFill>
                    <a:blip r:embed="rId26"/>
                    <a:stretch>
                      <a:fillRect/>
                    </a:stretch>
                  </p:blipFill>
                  <p:spPr>
                    <a:xfrm>
                      <a:off x="6754555" y="36654720"/>
                      <a:ext cx="186840" cy="49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7">
                  <p14:nvContentPartPr>
                    <p14:cNvPr id="77" name="Ink 76">
                      <a:extLst>
                        <a:ext uri="{FF2B5EF4-FFF2-40B4-BE49-F238E27FC236}">
                          <a16:creationId xmlns:a16="http://schemas.microsoft.com/office/drawing/2014/main" id="{3859865E-D028-A397-A5E3-20AC332FCC64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745195" y="36686760"/>
                    <a:ext cx="178920" cy="17640"/>
                  </p14:xfrm>
                </p:contentPart>
              </mc:Choice>
              <mc:Fallback xmlns="">
                <p:pic>
                  <p:nvPicPr>
                    <p:cNvPr id="60" name="Ink 59">
                      <a:extLst>
                        <a:ext uri="{FF2B5EF4-FFF2-40B4-BE49-F238E27FC236}">
                          <a16:creationId xmlns:a16="http://schemas.microsoft.com/office/drawing/2014/main" id="{538B0603-FF75-E324-1863-FEAA3E1D6A96}"/>
                        </a:ext>
                      </a:extLst>
                    </p:cNvPr>
                    <p:cNvPicPr/>
                    <p:nvPr/>
                  </p:nvPicPr>
                  <p:blipFill>
                    <a:blip r:embed="rId28"/>
                    <a:stretch>
                      <a:fillRect/>
                    </a:stretch>
                  </p:blipFill>
                  <p:spPr>
                    <a:xfrm>
                      <a:off x="6727555" y="36669120"/>
                      <a:ext cx="214560" cy="532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9">
                  <p14:nvContentPartPr>
                    <p14:cNvPr id="79" name="Ink 78">
                      <a:extLst>
                        <a:ext uri="{FF2B5EF4-FFF2-40B4-BE49-F238E27FC236}">
                          <a16:creationId xmlns:a16="http://schemas.microsoft.com/office/drawing/2014/main" id="{B5EF9204-60B7-E96D-5134-BB2383B51684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28965" y="36652780"/>
                    <a:ext cx="93240" cy="76680"/>
                  </p14:xfrm>
                </p:contentPart>
              </mc:Choice>
              <mc:Fallback xmlns="">
                <p:pic>
                  <p:nvPicPr>
                    <p:cNvPr id="76" name="Ink 75">
                      <a:extLst>
                        <a:ext uri="{FF2B5EF4-FFF2-40B4-BE49-F238E27FC236}">
                          <a16:creationId xmlns:a16="http://schemas.microsoft.com/office/drawing/2014/main" id="{0A455B85-D31F-0A78-BA1C-35CACCC866F1}"/>
                        </a:ext>
                      </a:extLst>
                    </p:cNvPr>
                    <p:cNvPicPr/>
                    <p:nvPr/>
                  </p:nvPicPr>
                  <p:blipFill>
                    <a:blip r:embed="rId30"/>
                    <a:stretch>
                      <a:fillRect/>
                    </a:stretch>
                  </p:blipFill>
                  <p:spPr>
                    <a:xfrm>
                      <a:off x="6911325" y="36635140"/>
                      <a:ext cx="128880" cy="112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1">
                  <p14:nvContentPartPr>
                    <p14:cNvPr id="81" name="Ink 80">
                      <a:extLst>
                        <a:ext uri="{FF2B5EF4-FFF2-40B4-BE49-F238E27FC236}">
                          <a16:creationId xmlns:a16="http://schemas.microsoft.com/office/drawing/2014/main" id="{1FD8905D-EC1E-65D0-E671-8F4A39B881CB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2645" y="36659260"/>
                    <a:ext cx="75960" cy="89280"/>
                  </p14:xfrm>
                </p:contentPart>
              </mc:Choice>
              <mc:Fallback xmlns="">
                <p:pic>
                  <p:nvPicPr>
                    <p:cNvPr id="78" name="Ink 77">
                      <a:extLst>
                        <a:ext uri="{FF2B5EF4-FFF2-40B4-BE49-F238E27FC236}">
                          <a16:creationId xmlns:a16="http://schemas.microsoft.com/office/drawing/2014/main" id="{F47A439A-20A7-F1DF-0F0D-1BC4537626BA}"/>
                        </a:ext>
                      </a:extLst>
                    </p:cNvPr>
                    <p:cNvPicPr/>
                    <p:nvPr/>
                  </p:nvPicPr>
                  <p:blipFill>
                    <a:blip r:embed="rId32"/>
                    <a:stretch>
                      <a:fillRect/>
                    </a:stretch>
                  </p:blipFill>
                  <p:spPr>
                    <a:xfrm>
                      <a:off x="6924645" y="36641620"/>
                      <a:ext cx="111600" cy="1249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3">
                  <p14:nvContentPartPr>
                    <p14:cNvPr id="82" name="Ink 81">
                      <a:extLst>
                        <a:ext uri="{FF2B5EF4-FFF2-40B4-BE49-F238E27FC236}">
                          <a16:creationId xmlns:a16="http://schemas.microsoft.com/office/drawing/2014/main" id="{DAAB533C-3690-4C44-87A0-8E844B39005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3005" y="36686260"/>
                    <a:ext cx="360" cy="360"/>
                  </p14:xfrm>
                </p:contentPart>
              </mc:Choice>
              <mc:Fallback xmlns="">
                <p:pic>
                  <p:nvPicPr>
                    <p:cNvPr id="80" name="Ink 79">
                      <a:extLst>
                        <a:ext uri="{FF2B5EF4-FFF2-40B4-BE49-F238E27FC236}">
                          <a16:creationId xmlns:a16="http://schemas.microsoft.com/office/drawing/2014/main" id="{786C665C-192E-926F-89D7-EC15D614B381}"/>
                        </a:ext>
                      </a:extLst>
                    </p:cNvPr>
                    <p:cNvPicPr/>
                    <p:nvPr/>
                  </p:nvPicPr>
                  <p:blipFill>
                    <a:blip r:embed="rId34"/>
                    <a:stretch>
                      <a:fillRect/>
                    </a:stretch>
                  </p:blipFill>
                  <p:spPr>
                    <a:xfrm>
                      <a:off x="6925365" y="36668620"/>
                      <a:ext cx="36000" cy="36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5">
                  <p14:nvContentPartPr>
                    <p14:cNvPr id="83" name="Ink 82">
                      <a:extLst>
                        <a:ext uri="{FF2B5EF4-FFF2-40B4-BE49-F238E27FC236}">
                          <a16:creationId xmlns:a16="http://schemas.microsoft.com/office/drawing/2014/main" id="{5F5C17AA-2C94-3FFD-9558-3FC4B59972C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8045" y="36667900"/>
                    <a:ext cx="76680" cy="66240"/>
                  </p14:xfrm>
                </p:contentPart>
              </mc:Choice>
              <mc:Fallback xmlns="">
                <p:pic>
                  <p:nvPicPr>
                    <p:cNvPr id="85" name="Ink 84">
                      <a:extLst>
                        <a:ext uri="{FF2B5EF4-FFF2-40B4-BE49-F238E27FC236}">
                          <a16:creationId xmlns:a16="http://schemas.microsoft.com/office/drawing/2014/main" id="{B5EBFFEB-4EA9-7A10-0A7C-A174749A19C5}"/>
                        </a:ext>
                      </a:extLst>
                    </p:cNvPr>
                    <p:cNvPicPr/>
                    <p:nvPr/>
                  </p:nvPicPr>
                  <p:blipFill>
                    <a:blip r:embed="rId36"/>
                    <a:stretch>
                      <a:fillRect/>
                    </a:stretch>
                  </p:blipFill>
                  <p:spPr>
                    <a:xfrm>
                      <a:off x="6930045" y="36649900"/>
                      <a:ext cx="112320" cy="1018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7">
                  <p14:nvContentPartPr>
                    <p14:cNvPr id="84" name="Ink 83">
                      <a:extLst>
                        <a:ext uri="{FF2B5EF4-FFF2-40B4-BE49-F238E27FC236}">
                          <a16:creationId xmlns:a16="http://schemas.microsoft.com/office/drawing/2014/main" id="{F239DA82-30C8-D7F8-33B8-D72BDEAD88A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30765" y="36653500"/>
                    <a:ext cx="51120" cy="37800"/>
                  </p14:xfrm>
                </p:contentPart>
              </mc:Choice>
              <mc:Fallback xmlns="">
                <p:pic>
                  <p:nvPicPr>
                    <p:cNvPr id="87" name="Ink 86">
                      <a:extLst>
                        <a:ext uri="{FF2B5EF4-FFF2-40B4-BE49-F238E27FC236}">
                          <a16:creationId xmlns:a16="http://schemas.microsoft.com/office/drawing/2014/main" id="{08F6B6CC-75D8-8AE5-A5C6-4DE7E5E3C74B}"/>
                        </a:ext>
                      </a:extLst>
                    </p:cNvPr>
                    <p:cNvPicPr/>
                    <p:nvPr/>
                  </p:nvPicPr>
                  <p:blipFill>
                    <a:blip r:embed="rId38"/>
                    <a:stretch>
                      <a:fillRect/>
                    </a:stretch>
                  </p:blipFill>
                  <p:spPr>
                    <a:xfrm>
                      <a:off x="6913125" y="36635500"/>
                      <a:ext cx="86760" cy="734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9">
                  <p14:nvContentPartPr>
                    <p14:cNvPr id="86" name="Ink 85">
                      <a:extLst>
                        <a:ext uri="{FF2B5EF4-FFF2-40B4-BE49-F238E27FC236}">
                          <a16:creationId xmlns:a16="http://schemas.microsoft.com/office/drawing/2014/main" id="{35FC519F-6A4E-0C38-C6CA-89208EF4589A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803265" y="36614660"/>
                    <a:ext cx="50400" cy="21240"/>
                  </p14:xfrm>
                </p:contentPart>
              </mc:Choice>
              <mc:Fallback xmlns="">
                <p:pic>
                  <p:nvPicPr>
                    <p:cNvPr id="114" name="Ink 113">
                      <a:extLst>
                        <a:ext uri="{FF2B5EF4-FFF2-40B4-BE49-F238E27FC236}">
                          <a16:creationId xmlns:a16="http://schemas.microsoft.com/office/drawing/2014/main" id="{753ADCC4-ADB7-507D-1B9D-2F9C9F09ACE2}"/>
                        </a:ext>
                      </a:extLst>
                    </p:cNvPr>
                    <p:cNvPicPr/>
                    <p:nvPr/>
                  </p:nvPicPr>
                  <p:blipFill>
                    <a:blip r:embed="rId40"/>
                    <a:stretch>
                      <a:fillRect/>
                    </a:stretch>
                  </p:blipFill>
                  <p:spPr>
                    <a:xfrm>
                      <a:off x="6785625" y="36596660"/>
                      <a:ext cx="86040" cy="5688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2ADB0F89-6D6C-99F3-F8D9-F67C23DE83E4}"/>
                    </a:ext>
                  </a:extLst>
                </p14:cNvPr>
                <p14:cNvContentPartPr/>
                <p14:nvPr/>
              </p14:nvContentPartPr>
              <p14:xfrm>
                <a:off x="4794859" y="27105442"/>
                <a:ext cx="714960" cy="4075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2ADB0F89-6D6C-99F3-F8D9-F67C23DE83E4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4766191" y="27076478"/>
                  <a:ext cx="772585" cy="46515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C246B89E-7DDB-4E50-3CF4-D41BE899BE50}"/>
                    </a:ext>
                  </a:extLst>
                </p14:cNvPr>
                <p14:cNvContentPartPr/>
                <p14:nvPr/>
              </p14:nvContentPartPr>
              <p14:xfrm>
                <a:off x="5230459" y="27234322"/>
                <a:ext cx="259200" cy="2444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C246B89E-7DDB-4E50-3CF4-D41BE899BE50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5201466" y="27205360"/>
                  <a:ext cx="316897" cy="302075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496CB8BC-7D68-1AF8-D4F2-4330A6EBF635}"/>
                </a:ext>
              </a:extLst>
            </p:cNvPr>
            <p:cNvGrpSpPr/>
            <p:nvPr/>
          </p:nvGrpSpPr>
          <p:grpSpPr>
            <a:xfrm>
              <a:off x="5343939" y="27319885"/>
              <a:ext cx="213480" cy="184680"/>
              <a:chOff x="5343939" y="27319885"/>
              <a:chExt cx="213480" cy="1846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5">
                <p14:nvContentPartPr>
                  <p14:cNvPr id="53" name="Ink 52">
                    <a:extLst>
                      <a:ext uri="{FF2B5EF4-FFF2-40B4-BE49-F238E27FC236}">
                        <a16:creationId xmlns:a16="http://schemas.microsoft.com/office/drawing/2014/main" id="{B24FA925-867E-887D-CCDF-7B56DAD0B939}"/>
                      </a:ext>
                    </a:extLst>
                  </p14:cNvPr>
                  <p14:cNvContentPartPr/>
                  <p14:nvPr/>
                </p14:nvContentPartPr>
                <p14:xfrm>
                  <a:off x="5343939" y="27319885"/>
                  <a:ext cx="213480" cy="184680"/>
                </p14:xfrm>
              </p:contentPart>
            </mc:Choice>
            <mc:Fallback xmlns="">
              <p:pic>
                <p:nvPicPr>
                  <p:cNvPr id="53" name="Ink 52">
                    <a:extLst>
                      <a:ext uri="{FF2B5EF4-FFF2-40B4-BE49-F238E27FC236}">
                        <a16:creationId xmlns:a16="http://schemas.microsoft.com/office/drawing/2014/main" id="{B24FA925-867E-887D-CCDF-7B56DAD0B939}"/>
                      </a:ext>
                    </a:extLst>
                  </p:cNvPr>
                  <p:cNvPicPr/>
                  <p:nvPr/>
                </p:nvPicPr>
                <p:blipFill>
                  <a:blip r:embed="rId46"/>
                  <a:stretch>
                    <a:fillRect/>
                  </a:stretch>
                </p:blipFill>
                <p:spPr>
                  <a:xfrm>
                    <a:off x="5315263" y="27290938"/>
                    <a:ext cx="271122" cy="24228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7">
                <p14:nvContentPartPr>
                  <p14:cNvPr id="54" name="Ink 53">
                    <a:extLst>
                      <a:ext uri="{FF2B5EF4-FFF2-40B4-BE49-F238E27FC236}">
                        <a16:creationId xmlns:a16="http://schemas.microsoft.com/office/drawing/2014/main" id="{2FF58B46-2025-1A8F-242C-4FE1DBD155A9}"/>
                      </a:ext>
                    </a:extLst>
                  </p14:cNvPr>
                  <p14:cNvContentPartPr/>
                  <p14:nvPr/>
                </p14:nvContentPartPr>
                <p14:xfrm>
                  <a:off x="5370579" y="27336085"/>
                  <a:ext cx="360" cy="360"/>
                </p14:xfrm>
              </p:contentPart>
            </mc:Choice>
            <mc:Fallback xmlns="">
              <p:pic>
                <p:nvPicPr>
                  <p:cNvPr id="54" name="Ink 53">
                    <a:extLst>
                      <a:ext uri="{FF2B5EF4-FFF2-40B4-BE49-F238E27FC236}">
                        <a16:creationId xmlns:a16="http://schemas.microsoft.com/office/drawing/2014/main" id="{2FF58B46-2025-1A8F-242C-4FE1DBD155A9}"/>
                      </a:ext>
                    </a:extLst>
                  </p:cNvPr>
                  <p:cNvPicPr/>
                  <p:nvPr/>
                </p:nvPicPr>
                <p:blipFill>
                  <a:blip r:embed="rId48"/>
                  <a:stretch>
                    <a:fillRect/>
                  </a:stretch>
                </p:blipFill>
                <p:spPr>
                  <a:xfrm>
                    <a:off x="5334579" y="27300445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">
                <p14:nvContentPartPr>
                  <p14:cNvPr id="57" name="Ink 56">
                    <a:extLst>
                      <a:ext uri="{FF2B5EF4-FFF2-40B4-BE49-F238E27FC236}">
                        <a16:creationId xmlns:a16="http://schemas.microsoft.com/office/drawing/2014/main" id="{20088075-2B6A-726F-A005-E5F0CB45DC0E}"/>
                      </a:ext>
                    </a:extLst>
                  </p14:cNvPr>
                  <p14:cNvContentPartPr/>
                  <p14:nvPr/>
                </p14:nvContentPartPr>
                <p14:xfrm>
                  <a:off x="5352939" y="27323485"/>
                  <a:ext cx="360" cy="360"/>
                </p14:xfrm>
              </p:contentPart>
            </mc:Choice>
            <mc:Fallback xmlns="">
              <p:pic>
                <p:nvPicPr>
                  <p:cNvPr id="57" name="Ink 56">
                    <a:extLst>
                      <a:ext uri="{FF2B5EF4-FFF2-40B4-BE49-F238E27FC236}">
                        <a16:creationId xmlns:a16="http://schemas.microsoft.com/office/drawing/2014/main" id="{20088075-2B6A-726F-A005-E5F0CB45DC0E}"/>
                      </a:ext>
                    </a:extLst>
                  </p:cNvPr>
                  <p:cNvPicPr/>
                  <p:nvPr/>
                </p:nvPicPr>
                <p:blipFill>
                  <a:blip r:embed="rId48"/>
                  <a:stretch>
                    <a:fillRect/>
                  </a:stretch>
                </p:blipFill>
                <p:spPr>
                  <a:xfrm>
                    <a:off x="5317299" y="27287845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96A96DE8-8C7A-42D6-1073-BE088BF27B6B}"/>
                    </a:ext>
                  </a:extLst>
                </p14:cNvPr>
                <p14:cNvContentPartPr/>
                <p14:nvPr/>
              </p14:nvContentPartPr>
              <p14:xfrm>
                <a:off x="6242499" y="28195405"/>
                <a:ext cx="840960" cy="1969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96A96DE8-8C7A-42D6-1073-BE088BF27B6B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213830" y="28166446"/>
                  <a:ext cx="898588" cy="25454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3E9B8DFC-67FD-5584-BD82-344225669E6E}"/>
                    </a:ext>
                  </a:extLst>
                </p14:cNvPr>
                <p14:cNvContentPartPr/>
                <p14:nvPr/>
              </p14:nvContentPartPr>
              <p14:xfrm>
                <a:off x="6168339" y="27991285"/>
                <a:ext cx="1172520" cy="6188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3E9B8DFC-67FD-5584-BD82-344225669E6E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139381" y="27962313"/>
                  <a:ext cx="1230147" cy="67649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EA227F50-B338-3A8B-0A63-D3B35B92BB4C}"/>
                    </a:ext>
                  </a:extLst>
                </p14:cNvPr>
                <p14:cNvContentPartPr/>
                <p14:nvPr/>
              </p14:nvContentPartPr>
              <p14:xfrm>
                <a:off x="6290379" y="28039885"/>
                <a:ext cx="705240" cy="1746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EA227F50-B338-3A8B-0A63-D3B35B92BB4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261416" y="28010930"/>
                  <a:ext cx="762876" cy="23222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A20D3C76-C922-691B-9E0C-87DDB6AAF015}"/>
                    </a:ext>
                  </a:extLst>
                </p14:cNvPr>
                <p14:cNvContentPartPr/>
                <p14:nvPr/>
              </p14:nvContentPartPr>
              <p14:xfrm>
                <a:off x="5850819" y="27859165"/>
                <a:ext cx="491400" cy="34884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A20D3C76-C922-691B-9E0C-87DDB6AAF015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821845" y="27830192"/>
                  <a:ext cx="549058" cy="40649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D5524C8C-CC3A-D556-2D9E-BEF69D226938}"/>
                    </a:ext>
                  </a:extLst>
                </p14:cNvPr>
                <p14:cNvContentPartPr/>
                <p14:nvPr/>
              </p14:nvContentPartPr>
              <p14:xfrm>
                <a:off x="7762925" y="27992608"/>
                <a:ext cx="1330560" cy="5853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D5524C8C-CC3A-D556-2D9E-BEF69D226938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733962" y="27963934"/>
                  <a:ext cx="1388196" cy="64299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DF66D073-7459-AA2C-EC30-33A218974572}"/>
                    </a:ext>
                  </a:extLst>
                </p14:cNvPr>
                <p14:cNvContentPartPr/>
                <p14:nvPr/>
              </p14:nvContentPartPr>
              <p14:xfrm>
                <a:off x="7644228" y="27989350"/>
                <a:ext cx="1517400" cy="5950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DF66D073-7459-AA2C-EC30-33A218974572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615560" y="27960392"/>
                  <a:ext cx="1575026" cy="65270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20B1B17F-4DC8-974F-CF31-0901D65B1E74}"/>
                    </a:ext>
                  </a:extLst>
                </p14:cNvPr>
                <p14:cNvContentPartPr/>
                <p14:nvPr/>
              </p14:nvContentPartPr>
              <p14:xfrm>
                <a:off x="8169468" y="28026070"/>
                <a:ext cx="1037880" cy="3826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20B1B17F-4DC8-974F-CF31-0901D65B1E74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140799" y="27997391"/>
                  <a:ext cx="1095508" cy="440328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1F4EE714-A065-A201-9058-89F448F706F2}"/>
                </a:ext>
              </a:extLst>
            </p:cNvPr>
            <p:cNvGrpSpPr/>
            <p:nvPr/>
          </p:nvGrpSpPr>
          <p:grpSpPr>
            <a:xfrm>
              <a:off x="5604879" y="27642322"/>
              <a:ext cx="1996560" cy="884880"/>
              <a:chOff x="5604879" y="27642322"/>
              <a:chExt cx="1996560" cy="8848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64">
                <p14:nvContentPartPr>
                  <p14:cNvPr id="50" name="Ink 49">
                    <a:extLst>
                      <a:ext uri="{FF2B5EF4-FFF2-40B4-BE49-F238E27FC236}">
                        <a16:creationId xmlns:a16="http://schemas.microsoft.com/office/drawing/2014/main" id="{80975E74-648A-FCD0-4097-5D1432628C17}"/>
                      </a:ext>
                    </a:extLst>
                  </p14:cNvPr>
                  <p14:cNvContentPartPr/>
                  <p14:nvPr/>
                </p14:nvContentPartPr>
                <p14:xfrm>
                  <a:off x="5604879" y="27642322"/>
                  <a:ext cx="663840" cy="779760"/>
                </p14:xfrm>
              </p:contentPart>
            </mc:Choice>
            <mc:Fallback xmlns="">
              <p:pic>
                <p:nvPicPr>
                  <p:cNvPr id="50" name="Ink 49">
                    <a:extLst>
                      <a:ext uri="{FF2B5EF4-FFF2-40B4-BE49-F238E27FC236}">
                        <a16:creationId xmlns:a16="http://schemas.microsoft.com/office/drawing/2014/main" id="{80975E74-648A-FCD0-4097-5D1432628C17}"/>
                      </a:ext>
                    </a:extLst>
                  </p:cNvPr>
                  <p:cNvPicPr/>
                  <p:nvPr/>
                </p:nvPicPr>
                <p:blipFill>
                  <a:blip r:embed="rId65"/>
                  <a:stretch>
                    <a:fillRect/>
                  </a:stretch>
                </p:blipFill>
                <p:spPr>
                  <a:xfrm>
                    <a:off x="5575916" y="27613356"/>
                    <a:ext cx="721477" cy="83740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6">
                <p14:nvContentPartPr>
                  <p14:cNvPr id="51" name="Ink 50">
                    <a:extLst>
                      <a:ext uri="{FF2B5EF4-FFF2-40B4-BE49-F238E27FC236}">
                        <a16:creationId xmlns:a16="http://schemas.microsoft.com/office/drawing/2014/main" id="{FEB25320-3629-77D9-8CD8-27C83E84226A}"/>
                      </a:ext>
                    </a:extLst>
                  </p14:cNvPr>
                  <p14:cNvContentPartPr/>
                  <p14:nvPr/>
                </p14:nvContentPartPr>
                <p14:xfrm>
                  <a:off x="6076839" y="28334602"/>
                  <a:ext cx="1524600" cy="192600"/>
                </p14:xfrm>
              </p:contentPart>
            </mc:Choice>
            <mc:Fallback xmlns="">
              <p:pic>
                <p:nvPicPr>
                  <p:cNvPr id="51" name="Ink 50">
                    <a:extLst>
                      <a:ext uri="{FF2B5EF4-FFF2-40B4-BE49-F238E27FC236}">
                        <a16:creationId xmlns:a16="http://schemas.microsoft.com/office/drawing/2014/main" id="{FEB25320-3629-77D9-8CD8-27C83E84226A}"/>
                      </a:ext>
                    </a:extLst>
                  </p:cNvPr>
                  <p:cNvPicPr/>
                  <p:nvPr/>
                </p:nvPicPr>
                <p:blipFill>
                  <a:blip r:embed="rId67"/>
                  <a:stretch>
                    <a:fillRect/>
                  </a:stretch>
                </p:blipFill>
                <p:spPr>
                  <a:xfrm>
                    <a:off x="6048166" y="28305886"/>
                    <a:ext cx="1582236" cy="25032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8">
                <p14:nvContentPartPr>
                  <p14:cNvPr id="52" name="Ink 51">
                    <a:extLst>
                      <a:ext uri="{FF2B5EF4-FFF2-40B4-BE49-F238E27FC236}">
                        <a16:creationId xmlns:a16="http://schemas.microsoft.com/office/drawing/2014/main" id="{4E75EB7E-14B9-C933-3E50-06B3332B5BDA}"/>
                      </a:ext>
                    </a:extLst>
                  </p14:cNvPr>
                  <p14:cNvContentPartPr/>
                  <p14:nvPr/>
                </p14:nvContentPartPr>
                <p14:xfrm>
                  <a:off x="5613159" y="28369162"/>
                  <a:ext cx="1422360" cy="74520"/>
                </p14:xfrm>
              </p:contentPart>
            </mc:Choice>
            <mc:Fallback xmlns="">
              <p:pic>
                <p:nvPicPr>
                  <p:cNvPr id="52" name="Ink 51">
                    <a:extLst>
                      <a:ext uri="{FF2B5EF4-FFF2-40B4-BE49-F238E27FC236}">
                        <a16:creationId xmlns:a16="http://schemas.microsoft.com/office/drawing/2014/main" id="{4E75EB7E-14B9-C933-3E50-06B3332B5BDA}"/>
                      </a:ext>
                    </a:extLst>
                  </p:cNvPr>
                  <p:cNvPicPr/>
                  <p:nvPr/>
                </p:nvPicPr>
                <p:blipFill>
                  <a:blip r:embed="rId69"/>
                  <a:stretch>
                    <a:fillRect/>
                  </a:stretch>
                </p:blipFill>
                <p:spPr>
                  <a:xfrm>
                    <a:off x="5584190" y="28340456"/>
                    <a:ext cx="1480008" cy="132222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4306B909-383E-2577-40BD-95C89B230CCD}"/>
                    </a:ext>
                  </a:extLst>
                </p14:cNvPr>
                <p14:cNvContentPartPr/>
                <p14:nvPr/>
              </p14:nvContentPartPr>
              <p14:xfrm>
                <a:off x="8989385" y="27108560"/>
                <a:ext cx="1305000" cy="13874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4306B909-383E-2577-40BD-95C89B230CCD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960417" y="27079595"/>
                  <a:ext cx="1362646" cy="144508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56C0A929-60B7-709F-97B0-0129F91D3127}"/>
                    </a:ext>
                  </a:extLst>
                </p14:cNvPr>
                <p14:cNvContentPartPr/>
                <p14:nvPr/>
              </p14:nvContentPartPr>
              <p14:xfrm>
                <a:off x="8951945" y="27431480"/>
                <a:ext cx="884160" cy="80100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56C0A929-60B7-709F-97B0-0129F91D3127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922985" y="27402521"/>
                  <a:ext cx="941791" cy="85862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831CC842-DBBC-C063-D99C-65AA0DC73753}"/>
                    </a:ext>
                  </a:extLst>
                </p14:cNvPr>
                <p14:cNvContentPartPr/>
                <p14:nvPr/>
              </p14:nvContentPartPr>
              <p14:xfrm>
                <a:off x="9219785" y="27113600"/>
                <a:ext cx="867240" cy="8910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831CC842-DBBC-C063-D99C-65AA0DC73753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191109" y="27084923"/>
                  <a:ext cx="924882" cy="94864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EE8B6A79-0B03-564B-91CD-17A1D6169C55}"/>
                    </a:ext>
                  </a:extLst>
                </p14:cNvPr>
                <p14:cNvContentPartPr/>
                <p14:nvPr/>
              </p14:nvContentPartPr>
              <p14:xfrm>
                <a:off x="8864465" y="27697160"/>
                <a:ext cx="524520" cy="58248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EE8B6A79-0B03-564B-91CD-17A1D6169C55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835502" y="27668485"/>
                  <a:ext cx="582156" cy="6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A8CD0267-95B1-BC2A-7A73-F2CACBB35C90}"/>
                    </a:ext>
                  </a:extLst>
                </p14:cNvPr>
                <p14:cNvContentPartPr/>
                <p14:nvPr/>
              </p14:nvContentPartPr>
              <p14:xfrm>
                <a:off x="5158605" y="27157500"/>
                <a:ext cx="360" cy="3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A8CD0267-95B1-BC2A-7A73-F2CACBB35C90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122605" y="2712186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33C3EC84-0002-5289-58E5-D534F7073809}"/>
                    </a:ext>
                  </a:extLst>
                </p14:cNvPr>
                <p14:cNvContentPartPr/>
                <p14:nvPr/>
              </p14:nvContentPartPr>
              <p14:xfrm>
                <a:off x="5150325" y="27157860"/>
                <a:ext cx="360" cy="3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33C3EC84-0002-5289-58E5-D534F7073809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114325" y="2712222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AF986D6A-A9A1-128B-C6B6-3D623D6C7633}"/>
                </a:ext>
              </a:extLst>
            </p:cNvPr>
            <p:cNvGrpSpPr/>
            <p:nvPr/>
          </p:nvGrpSpPr>
          <p:grpSpPr>
            <a:xfrm>
              <a:off x="5151045" y="27157500"/>
              <a:ext cx="7200" cy="4320"/>
              <a:chOff x="5151045" y="27157500"/>
              <a:chExt cx="7200" cy="43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81">
                <p14:nvContentPartPr>
                  <p14:cNvPr id="47" name="Ink 46">
                    <a:extLst>
                      <a:ext uri="{FF2B5EF4-FFF2-40B4-BE49-F238E27FC236}">
                        <a16:creationId xmlns:a16="http://schemas.microsoft.com/office/drawing/2014/main" id="{A153A2B6-5C8B-CE48-F091-AA54497D83FF}"/>
                      </a:ext>
                    </a:extLst>
                  </p14:cNvPr>
                  <p14:cNvContentPartPr/>
                  <p14:nvPr/>
                </p14:nvContentPartPr>
                <p14:xfrm>
                  <a:off x="5151045" y="27157860"/>
                  <a:ext cx="360" cy="360"/>
                </p14:xfrm>
              </p:contentPart>
            </mc:Choice>
            <mc:Fallback xmlns="">
              <p:pic>
                <p:nvPicPr>
                  <p:cNvPr id="47" name="Ink 46">
                    <a:extLst>
                      <a:ext uri="{FF2B5EF4-FFF2-40B4-BE49-F238E27FC236}">
                        <a16:creationId xmlns:a16="http://schemas.microsoft.com/office/drawing/2014/main" id="{A153A2B6-5C8B-CE48-F091-AA54497D83FF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5115045" y="2712186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2">
                <p14:nvContentPartPr>
                  <p14:cNvPr id="48" name="Ink 47">
                    <a:extLst>
                      <a:ext uri="{FF2B5EF4-FFF2-40B4-BE49-F238E27FC236}">
                        <a16:creationId xmlns:a16="http://schemas.microsoft.com/office/drawing/2014/main" id="{204D3807-7DEA-B7B2-47FF-4FD2B93666AD}"/>
                      </a:ext>
                    </a:extLst>
                  </p14:cNvPr>
                  <p14:cNvContentPartPr/>
                  <p14:nvPr/>
                </p14:nvContentPartPr>
                <p14:xfrm>
                  <a:off x="5155725" y="27157500"/>
                  <a:ext cx="360" cy="360"/>
                </p14:xfrm>
              </p:contentPart>
            </mc:Choice>
            <mc:Fallback xmlns="">
              <p:pic>
                <p:nvPicPr>
                  <p:cNvPr id="48" name="Ink 47">
                    <a:extLst>
                      <a:ext uri="{FF2B5EF4-FFF2-40B4-BE49-F238E27FC236}">
                        <a16:creationId xmlns:a16="http://schemas.microsoft.com/office/drawing/2014/main" id="{204D3807-7DEA-B7B2-47FF-4FD2B93666AD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5119725" y="2712150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3">
                <p14:nvContentPartPr>
                  <p14:cNvPr id="49" name="Ink 48">
                    <a:extLst>
                      <a:ext uri="{FF2B5EF4-FFF2-40B4-BE49-F238E27FC236}">
                        <a16:creationId xmlns:a16="http://schemas.microsoft.com/office/drawing/2014/main" id="{AD1587E4-F4D1-76C4-E27B-08D1A5C69809}"/>
                      </a:ext>
                    </a:extLst>
                  </p14:cNvPr>
                  <p14:cNvContentPartPr/>
                  <p14:nvPr/>
                </p14:nvContentPartPr>
                <p14:xfrm>
                  <a:off x="5157885" y="27161460"/>
                  <a:ext cx="360" cy="360"/>
                </p14:xfrm>
              </p:contentPart>
            </mc:Choice>
            <mc:Fallback xmlns="">
              <p:pic>
                <p:nvPicPr>
                  <p:cNvPr id="49" name="Ink 48">
                    <a:extLst>
                      <a:ext uri="{FF2B5EF4-FFF2-40B4-BE49-F238E27FC236}">
                        <a16:creationId xmlns:a16="http://schemas.microsoft.com/office/drawing/2014/main" id="{AD1587E4-F4D1-76C4-E27B-08D1A5C69809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5122245" y="2712582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2640CF28-1695-7252-EEA6-2A8BFE990FAF}"/>
                  </a:ext>
                </a:extLst>
              </p14:cNvPr>
              <p14:cNvContentPartPr/>
              <p14:nvPr/>
            </p14:nvContentPartPr>
            <p14:xfrm>
              <a:off x="6672730" y="36804410"/>
              <a:ext cx="5400" cy="2484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2640CF28-1695-7252-EEA6-2A8BFE990FAF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6654730" y="36786667"/>
                <a:ext cx="41040" cy="5997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864502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EF8B7FB-656A-A7A5-F3B0-082CB5D74796}"/>
              </a:ext>
            </a:extLst>
          </p:cNvPr>
          <p:cNvSpPr/>
          <p:nvPr/>
        </p:nvSpPr>
        <p:spPr>
          <a:xfrm>
            <a:off x="0" y="-942"/>
            <a:ext cx="19915188" cy="43357800"/>
          </a:xfrm>
          <a:prstGeom prst="rect">
            <a:avLst/>
          </a:prstGeom>
          <a:solidFill>
            <a:srgbClr val="013F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E4D07F47-ED03-1798-7B53-103FBFF698D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282" r="1"/>
          <a:stretch/>
        </p:blipFill>
        <p:spPr>
          <a:xfrm>
            <a:off x="8446332" y="360219"/>
            <a:ext cx="5577407" cy="251361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2B833C3-E8BD-1270-5E19-054E624B119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977" r="26674"/>
          <a:stretch/>
        </p:blipFill>
        <p:spPr>
          <a:xfrm>
            <a:off x="7116046" y="360219"/>
            <a:ext cx="3833004" cy="251361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E7457E4C-1B62-94CB-9232-E02F073578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6990"/>
          <a:stretch/>
        </p:blipFill>
        <p:spPr>
          <a:xfrm>
            <a:off x="4489746" y="356758"/>
            <a:ext cx="5449849" cy="2513610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27821B50-B22C-145E-3600-1EA5A6712316}"/>
              </a:ext>
            </a:extLst>
          </p:cNvPr>
          <p:cNvGrpSpPr/>
          <p:nvPr/>
        </p:nvGrpSpPr>
        <p:grpSpPr>
          <a:xfrm>
            <a:off x="4579742" y="36589722"/>
            <a:ext cx="10542092" cy="6768078"/>
            <a:chOff x="3245364" y="27016364"/>
            <a:chExt cx="8480984" cy="5444836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F7690B1E-CEA1-16E3-44D2-8D1BC1EB2F29}"/>
                    </a:ext>
                  </a:extLst>
                </p14:cNvPr>
                <p14:cNvContentPartPr/>
                <p14:nvPr/>
              </p14:nvContentPartPr>
              <p14:xfrm>
                <a:off x="9331025" y="27128720"/>
                <a:ext cx="740160" cy="6476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F7690B1E-CEA1-16E3-44D2-8D1BC1EB2F2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302056" y="27100045"/>
                  <a:ext cx="797808" cy="705279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7A502F1B-A424-0E84-266C-2C9613D41A90}"/>
                </a:ext>
              </a:extLst>
            </p:cNvPr>
            <p:cNvGrpSpPr/>
            <p:nvPr/>
          </p:nvGrpSpPr>
          <p:grpSpPr>
            <a:xfrm>
              <a:off x="3245364" y="27016364"/>
              <a:ext cx="8480984" cy="5444836"/>
              <a:chOff x="2225849" y="31166320"/>
              <a:chExt cx="10375443" cy="6743183"/>
            </a:xfrm>
          </p:grpSpPr>
          <p:pic>
            <p:nvPicPr>
              <p:cNvPr id="59" name="Picture 58" descr="Icon&#10;&#10;Description automatically generated">
                <a:extLst>
                  <a:ext uri="{FF2B5EF4-FFF2-40B4-BE49-F238E27FC236}">
                    <a16:creationId xmlns:a16="http://schemas.microsoft.com/office/drawing/2014/main" id="{2AC44555-C4F8-6A3E-E7EB-DCDC05DC21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225849" y="31221412"/>
                <a:ext cx="10375443" cy="6688091"/>
              </a:xfrm>
              <a:prstGeom prst="rect">
                <a:avLst/>
              </a:prstGeom>
            </p:spPr>
          </p:pic>
          <mc:AlternateContent xmlns:mc="http://schemas.openxmlformats.org/markup-compatibility/2006" xmlns:p14="http://schemas.microsoft.com/office/powerpoint/2010/main">
            <mc:Choice Requires="p14">
              <p:contentPart p14:bwMode="auto" r:id="rId7">
                <p14:nvContentPartPr>
                  <p14:cNvPr id="61" name="Ink 60">
                    <a:extLst>
                      <a:ext uri="{FF2B5EF4-FFF2-40B4-BE49-F238E27FC236}">
                        <a16:creationId xmlns:a16="http://schemas.microsoft.com/office/drawing/2014/main" id="{005D56D8-4A86-DC02-0C65-0CCF09F5E79D}"/>
                      </a:ext>
                    </a:extLst>
                  </p14:cNvPr>
                  <p14:cNvContentPartPr/>
                  <p14:nvPr/>
                </p14:nvContentPartPr>
                <p14:xfrm>
                  <a:off x="4200993" y="31356111"/>
                  <a:ext cx="5400" cy="24840"/>
                </p14:xfrm>
              </p:contentPart>
            </mc:Choice>
            <mc:Fallback xmlns="">
              <p:pic>
                <p:nvPicPr>
                  <p:cNvPr id="10" name="Ink 9">
                    <a:extLst>
                      <a:ext uri="{FF2B5EF4-FFF2-40B4-BE49-F238E27FC236}">
                        <a16:creationId xmlns:a16="http://schemas.microsoft.com/office/drawing/2014/main" id="{89933637-DFA3-647A-2088-877505E76D51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4178493" y="31334757"/>
                    <a:ext cx="49950" cy="6798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">
                <p14:nvContentPartPr>
                  <p14:cNvPr id="62" name="Ink 61">
                    <a:extLst>
                      <a:ext uri="{FF2B5EF4-FFF2-40B4-BE49-F238E27FC236}">
                        <a16:creationId xmlns:a16="http://schemas.microsoft.com/office/drawing/2014/main" id="{01091813-78A1-B82C-C07A-76055C841FA6}"/>
                      </a:ext>
                    </a:extLst>
                  </p14:cNvPr>
                  <p14:cNvContentPartPr/>
                  <p14:nvPr/>
                </p14:nvContentPartPr>
                <p14:xfrm>
                  <a:off x="10575617" y="31202053"/>
                  <a:ext cx="212400" cy="86041"/>
                </p14:xfrm>
              </p:contentPart>
            </mc:Choice>
            <mc:Fallback xmlns="">
              <p:pic>
                <p:nvPicPr>
                  <p:cNvPr id="13" name="Ink 12">
                    <a:extLst>
                      <a:ext uri="{FF2B5EF4-FFF2-40B4-BE49-F238E27FC236}">
                        <a16:creationId xmlns:a16="http://schemas.microsoft.com/office/drawing/2014/main" id="{30EBA419-449A-AFAC-ABEC-760FDDEE5CE6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10553629" y="31179763"/>
                    <a:ext cx="255935" cy="13017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">
                <p14:nvContentPartPr>
                  <p14:cNvPr id="63" name="Ink 62">
                    <a:extLst>
                      <a:ext uri="{FF2B5EF4-FFF2-40B4-BE49-F238E27FC236}">
                        <a16:creationId xmlns:a16="http://schemas.microsoft.com/office/drawing/2014/main" id="{79766E4A-B08E-09DF-B392-B2C7A03BCE07}"/>
                      </a:ext>
                    </a:extLst>
                  </p14:cNvPr>
                  <p14:cNvContentPartPr/>
                  <p14:nvPr/>
                </p14:nvContentPartPr>
                <p14:xfrm>
                  <a:off x="4241417" y="31184460"/>
                  <a:ext cx="141840" cy="72000"/>
                </p14:xfrm>
              </p:contentPart>
            </mc:Choice>
            <mc:Fallback xmlns="">
              <p:pic>
                <p:nvPicPr>
                  <p:cNvPr id="14" name="Ink 13">
                    <a:extLst>
                      <a:ext uri="{FF2B5EF4-FFF2-40B4-BE49-F238E27FC236}">
                        <a16:creationId xmlns:a16="http://schemas.microsoft.com/office/drawing/2014/main" id="{E3E03619-A936-2946-552A-B642EFFCC356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4219392" y="31162238"/>
                    <a:ext cx="185449" cy="11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">
                <p14:nvContentPartPr>
                  <p14:cNvPr id="65" name="Ink 64">
                    <a:extLst>
                      <a:ext uri="{FF2B5EF4-FFF2-40B4-BE49-F238E27FC236}">
                        <a16:creationId xmlns:a16="http://schemas.microsoft.com/office/drawing/2014/main" id="{4CCD72D9-310D-94E1-EA19-52748B9602AF}"/>
                      </a:ext>
                    </a:extLst>
                  </p14:cNvPr>
                  <p14:cNvContentPartPr/>
                  <p14:nvPr/>
                </p14:nvContentPartPr>
                <p14:xfrm>
                  <a:off x="4263382" y="31178344"/>
                  <a:ext cx="62639" cy="40679"/>
                </p14:xfrm>
              </p:contentPart>
            </mc:Choice>
            <mc:Fallback xmlns="">
              <p:pic>
                <p:nvPicPr>
                  <p:cNvPr id="15" name="Ink 14">
                    <a:extLst>
                      <a:ext uri="{FF2B5EF4-FFF2-40B4-BE49-F238E27FC236}">
                        <a16:creationId xmlns:a16="http://schemas.microsoft.com/office/drawing/2014/main" id="{35B9F3E1-3061-A4D6-1AB4-2163F88CF3AC}"/>
                      </a:ext>
                    </a:extLst>
                  </p:cNvPr>
                  <p:cNvPicPr/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4241326" y="31155993"/>
                    <a:ext cx="106310" cy="8493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">
                <p14:nvContentPartPr>
                  <p14:cNvPr id="66" name="Ink 65">
                    <a:extLst>
                      <a:ext uri="{FF2B5EF4-FFF2-40B4-BE49-F238E27FC236}">
                        <a16:creationId xmlns:a16="http://schemas.microsoft.com/office/drawing/2014/main" id="{57339E0E-51A8-91DE-9AA9-63C8F9E1C443}"/>
                      </a:ext>
                    </a:extLst>
                  </p14:cNvPr>
                  <p14:cNvContentPartPr/>
                  <p14:nvPr/>
                </p14:nvContentPartPr>
                <p14:xfrm>
                  <a:off x="4315389" y="31166320"/>
                  <a:ext cx="156601" cy="61560"/>
                </p14:xfrm>
              </p:contentPart>
            </mc:Choice>
            <mc:Fallback xmlns="">
              <p:pic>
                <p:nvPicPr>
                  <p:cNvPr id="16" name="Ink 15">
                    <a:extLst>
                      <a:ext uri="{FF2B5EF4-FFF2-40B4-BE49-F238E27FC236}">
                        <a16:creationId xmlns:a16="http://schemas.microsoft.com/office/drawing/2014/main" id="{66042E58-8E76-9CEE-1265-95231E9DAA0A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4293394" y="31144176"/>
                    <a:ext cx="200150" cy="10540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">
                <p14:nvContentPartPr>
                  <p14:cNvPr id="67" name="Ink 66">
                    <a:extLst>
                      <a:ext uri="{FF2B5EF4-FFF2-40B4-BE49-F238E27FC236}">
                        <a16:creationId xmlns:a16="http://schemas.microsoft.com/office/drawing/2014/main" id="{5E31C161-3065-C7E3-541C-4DFD544988C2}"/>
                      </a:ext>
                    </a:extLst>
                  </p14:cNvPr>
                  <p14:cNvContentPartPr/>
                  <p14:nvPr/>
                </p14:nvContentPartPr>
                <p14:xfrm>
                  <a:off x="4393506" y="31175320"/>
                  <a:ext cx="109080" cy="67320"/>
                </p14:xfrm>
              </p:contentPart>
            </mc:Choice>
            <mc:Fallback xmlns="">
              <p:pic>
                <p:nvPicPr>
                  <p:cNvPr id="17" name="Ink 16">
                    <a:extLst>
                      <a:ext uri="{FF2B5EF4-FFF2-40B4-BE49-F238E27FC236}">
                        <a16:creationId xmlns:a16="http://schemas.microsoft.com/office/drawing/2014/main" id="{696B9D97-8ED2-C32A-CB4F-71D94ADD631D}"/>
                      </a:ext>
                    </a:extLst>
                  </p:cNvPr>
                  <p:cNvPicPr/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4371514" y="31153029"/>
                    <a:ext cx="152624" cy="11145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">
                <p14:nvContentPartPr>
                  <p14:cNvPr id="68" name="Ink 67">
                    <a:extLst>
                      <a:ext uri="{FF2B5EF4-FFF2-40B4-BE49-F238E27FC236}">
                        <a16:creationId xmlns:a16="http://schemas.microsoft.com/office/drawing/2014/main" id="{75473627-A5E6-CB2B-EECB-89077D738275}"/>
                      </a:ext>
                    </a:extLst>
                  </p14:cNvPr>
                  <p14:cNvContentPartPr/>
                  <p14:nvPr/>
                </p14:nvContentPartPr>
                <p14:xfrm>
                  <a:off x="4546751" y="31280678"/>
                  <a:ext cx="97559" cy="92881"/>
                </p14:xfrm>
              </p:contentPart>
            </mc:Choice>
            <mc:Fallback xmlns="">
              <p:pic>
                <p:nvPicPr>
                  <p:cNvPr id="18" name="Ink 17">
                    <a:extLst>
                      <a:ext uri="{FF2B5EF4-FFF2-40B4-BE49-F238E27FC236}">
                        <a16:creationId xmlns:a16="http://schemas.microsoft.com/office/drawing/2014/main" id="{779FA8F0-D509-0203-BFFC-D3524AAF04F9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4524778" y="31258458"/>
                    <a:ext cx="141065" cy="13687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">
                <p14:nvContentPartPr>
                  <p14:cNvPr id="69" name="Ink 68">
                    <a:extLst>
                      <a:ext uri="{FF2B5EF4-FFF2-40B4-BE49-F238E27FC236}">
                        <a16:creationId xmlns:a16="http://schemas.microsoft.com/office/drawing/2014/main" id="{695737D5-48E6-429B-884A-0478F855D5A8}"/>
                      </a:ext>
                    </a:extLst>
                  </p14:cNvPr>
                  <p14:cNvContentPartPr/>
                  <p14:nvPr/>
                </p14:nvContentPartPr>
                <p14:xfrm>
                  <a:off x="4520441" y="31255981"/>
                  <a:ext cx="175679" cy="154080"/>
                </p14:xfrm>
              </p:contentPart>
            </mc:Choice>
            <mc:Fallback xmlns="">
              <p:pic>
                <p:nvPicPr>
                  <p:cNvPr id="19" name="Ink 18">
                    <a:extLst>
                      <a:ext uri="{FF2B5EF4-FFF2-40B4-BE49-F238E27FC236}">
                        <a16:creationId xmlns:a16="http://schemas.microsoft.com/office/drawing/2014/main" id="{295F1112-9AC1-9F36-29AD-89EEB67A9D0A}"/>
                      </a:ext>
                    </a:extLst>
                  </p:cNvPr>
                  <p:cNvPicPr/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4498426" y="31233779"/>
                    <a:ext cx="219269" cy="19803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">
                <p14:nvContentPartPr>
                  <p14:cNvPr id="70" name="Ink 69">
                    <a:extLst>
                      <a:ext uri="{FF2B5EF4-FFF2-40B4-BE49-F238E27FC236}">
                        <a16:creationId xmlns:a16="http://schemas.microsoft.com/office/drawing/2014/main" id="{52A847CF-C89F-8F32-7475-38E56E3C942F}"/>
                      </a:ext>
                    </a:extLst>
                  </p14:cNvPr>
                  <p14:cNvContentPartPr/>
                  <p14:nvPr/>
                </p14:nvContentPartPr>
                <p14:xfrm>
                  <a:off x="4271845" y="31168399"/>
                  <a:ext cx="103680" cy="47160"/>
                </p14:xfrm>
              </p:contentPart>
            </mc:Choice>
            <mc:Fallback xmlns="">
              <p:pic>
                <p:nvPicPr>
                  <p:cNvPr id="20" name="Ink 19">
                    <a:extLst>
                      <a:ext uri="{FF2B5EF4-FFF2-40B4-BE49-F238E27FC236}">
                        <a16:creationId xmlns:a16="http://schemas.microsoft.com/office/drawing/2014/main" id="{9B48ED6F-C742-6546-8E14-5912B5415C10}"/>
                      </a:ext>
                    </a:extLst>
                  </p:cNvPr>
                  <p:cNvPicPr/>
                  <p:nvPr/>
                </p:nvPicPr>
                <p:blipFill>
                  <a:blip r:embed="rId24"/>
                  <a:stretch>
                    <a:fillRect/>
                  </a:stretch>
                </p:blipFill>
                <p:spPr>
                  <a:xfrm>
                    <a:off x="4249879" y="31146154"/>
                    <a:ext cx="147173" cy="91206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0A0BF1EB-2750-4206-88D7-234E175CC334}"/>
                  </a:ext>
                </a:extLst>
              </p:cNvPr>
              <p:cNvGrpSpPr/>
              <p:nvPr/>
            </p:nvGrpSpPr>
            <p:grpSpPr>
              <a:xfrm>
                <a:off x="4273458" y="31166363"/>
                <a:ext cx="279530" cy="133881"/>
                <a:chOff x="6745195" y="36614660"/>
                <a:chExt cx="279530" cy="13388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25">
                  <p14:nvContentPartPr>
                    <p14:cNvPr id="75" name="Ink 74">
                      <a:extLst>
                        <a:ext uri="{FF2B5EF4-FFF2-40B4-BE49-F238E27FC236}">
                          <a16:creationId xmlns:a16="http://schemas.microsoft.com/office/drawing/2014/main" id="{24EA52AF-250E-1641-7C74-0B2BFC32B1A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772555" y="36672720"/>
                    <a:ext cx="151200" cy="13680"/>
                  </p14:xfrm>
                </p:contentPart>
              </mc:Choice>
              <mc:Fallback xmlns="">
                <p:pic>
                  <p:nvPicPr>
                    <p:cNvPr id="58" name="Ink 57">
                      <a:extLst>
                        <a:ext uri="{FF2B5EF4-FFF2-40B4-BE49-F238E27FC236}">
                          <a16:creationId xmlns:a16="http://schemas.microsoft.com/office/drawing/2014/main" id="{FD0A2E62-4588-1C56-9063-9AE771BA603C}"/>
                        </a:ext>
                      </a:extLst>
                    </p:cNvPr>
                    <p:cNvPicPr/>
                    <p:nvPr/>
                  </p:nvPicPr>
                  <p:blipFill>
                    <a:blip r:embed="rId26"/>
                    <a:stretch>
                      <a:fillRect/>
                    </a:stretch>
                  </p:blipFill>
                  <p:spPr>
                    <a:xfrm>
                      <a:off x="6754555" y="36654720"/>
                      <a:ext cx="186840" cy="49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7">
                  <p14:nvContentPartPr>
                    <p14:cNvPr id="77" name="Ink 76">
                      <a:extLst>
                        <a:ext uri="{FF2B5EF4-FFF2-40B4-BE49-F238E27FC236}">
                          <a16:creationId xmlns:a16="http://schemas.microsoft.com/office/drawing/2014/main" id="{5078378D-9DF0-EEB0-B426-19CAB8F0F5A5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745195" y="36686760"/>
                    <a:ext cx="178920" cy="17640"/>
                  </p14:xfrm>
                </p:contentPart>
              </mc:Choice>
              <mc:Fallback xmlns="">
                <p:pic>
                  <p:nvPicPr>
                    <p:cNvPr id="60" name="Ink 59">
                      <a:extLst>
                        <a:ext uri="{FF2B5EF4-FFF2-40B4-BE49-F238E27FC236}">
                          <a16:creationId xmlns:a16="http://schemas.microsoft.com/office/drawing/2014/main" id="{538B0603-FF75-E324-1863-FEAA3E1D6A96}"/>
                        </a:ext>
                      </a:extLst>
                    </p:cNvPr>
                    <p:cNvPicPr/>
                    <p:nvPr/>
                  </p:nvPicPr>
                  <p:blipFill>
                    <a:blip r:embed="rId28"/>
                    <a:stretch>
                      <a:fillRect/>
                    </a:stretch>
                  </p:blipFill>
                  <p:spPr>
                    <a:xfrm>
                      <a:off x="6727555" y="36669120"/>
                      <a:ext cx="214560" cy="532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9">
                  <p14:nvContentPartPr>
                    <p14:cNvPr id="79" name="Ink 78">
                      <a:extLst>
                        <a:ext uri="{FF2B5EF4-FFF2-40B4-BE49-F238E27FC236}">
                          <a16:creationId xmlns:a16="http://schemas.microsoft.com/office/drawing/2014/main" id="{EC03AF81-F397-9997-D42F-88B6B45E34BC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28965" y="36652780"/>
                    <a:ext cx="93240" cy="76680"/>
                  </p14:xfrm>
                </p:contentPart>
              </mc:Choice>
              <mc:Fallback xmlns="">
                <p:pic>
                  <p:nvPicPr>
                    <p:cNvPr id="76" name="Ink 75">
                      <a:extLst>
                        <a:ext uri="{FF2B5EF4-FFF2-40B4-BE49-F238E27FC236}">
                          <a16:creationId xmlns:a16="http://schemas.microsoft.com/office/drawing/2014/main" id="{0A455B85-D31F-0A78-BA1C-35CACCC866F1}"/>
                        </a:ext>
                      </a:extLst>
                    </p:cNvPr>
                    <p:cNvPicPr/>
                    <p:nvPr/>
                  </p:nvPicPr>
                  <p:blipFill>
                    <a:blip r:embed="rId30"/>
                    <a:stretch>
                      <a:fillRect/>
                    </a:stretch>
                  </p:blipFill>
                  <p:spPr>
                    <a:xfrm>
                      <a:off x="6911325" y="36635140"/>
                      <a:ext cx="128880" cy="112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1">
                  <p14:nvContentPartPr>
                    <p14:cNvPr id="81" name="Ink 80">
                      <a:extLst>
                        <a:ext uri="{FF2B5EF4-FFF2-40B4-BE49-F238E27FC236}">
                          <a16:creationId xmlns:a16="http://schemas.microsoft.com/office/drawing/2014/main" id="{95311CE8-6173-52BD-9714-B46414ABD03C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2645" y="36659260"/>
                    <a:ext cx="75960" cy="89280"/>
                  </p14:xfrm>
                </p:contentPart>
              </mc:Choice>
              <mc:Fallback xmlns="">
                <p:pic>
                  <p:nvPicPr>
                    <p:cNvPr id="78" name="Ink 77">
                      <a:extLst>
                        <a:ext uri="{FF2B5EF4-FFF2-40B4-BE49-F238E27FC236}">
                          <a16:creationId xmlns:a16="http://schemas.microsoft.com/office/drawing/2014/main" id="{F47A439A-20A7-F1DF-0F0D-1BC4537626BA}"/>
                        </a:ext>
                      </a:extLst>
                    </p:cNvPr>
                    <p:cNvPicPr/>
                    <p:nvPr/>
                  </p:nvPicPr>
                  <p:blipFill>
                    <a:blip r:embed="rId32"/>
                    <a:stretch>
                      <a:fillRect/>
                    </a:stretch>
                  </p:blipFill>
                  <p:spPr>
                    <a:xfrm>
                      <a:off x="6924645" y="36641620"/>
                      <a:ext cx="111600" cy="1249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3">
                  <p14:nvContentPartPr>
                    <p14:cNvPr id="82" name="Ink 81">
                      <a:extLst>
                        <a:ext uri="{FF2B5EF4-FFF2-40B4-BE49-F238E27FC236}">
                          <a16:creationId xmlns:a16="http://schemas.microsoft.com/office/drawing/2014/main" id="{B513DE91-B3DF-AF58-ED01-26012D218E50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3005" y="36686260"/>
                    <a:ext cx="360" cy="360"/>
                  </p14:xfrm>
                </p:contentPart>
              </mc:Choice>
              <mc:Fallback xmlns="">
                <p:pic>
                  <p:nvPicPr>
                    <p:cNvPr id="80" name="Ink 79">
                      <a:extLst>
                        <a:ext uri="{FF2B5EF4-FFF2-40B4-BE49-F238E27FC236}">
                          <a16:creationId xmlns:a16="http://schemas.microsoft.com/office/drawing/2014/main" id="{786C665C-192E-926F-89D7-EC15D614B381}"/>
                        </a:ext>
                      </a:extLst>
                    </p:cNvPr>
                    <p:cNvPicPr/>
                    <p:nvPr/>
                  </p:nvPicPr>
                  <p:blipFill>
                    <a:blip r:embed="rId34"/>
                    <a:stretch>
                      <a:fillRect/>
                    </a:stretch>
                  </p:blipFill>
                  <p:spPr>
                    <a:xfrm>
                      <a:off x="6925365" y="36668620"/>
                      <a:ext cx="36000" cy="36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5">
                  <p14:nvContentPartPr>
                    <p14:cNvPr id="83" name="Ink 82">
                      <a:extLst>
                        <a:ext uri="{FF2B5EF4-FFF2-40B4-BE49-F238E27FC236}">
                          <a16:creationId xmlns:a16="http://schemas.microsoft.com/office/drawing/2014/main" id="{E2AB28E8-36A4-B449-094F-81154CF11EDC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8045" y="36667900"/>
                    <a:ext cx="76680" cy="66240"/>
                  </p14:xfrm>
                </p:contentPart>
              </mc:Choice>
              <mc:Fallback xmlns="">
                <p:pic>
                  <p:nvPicPr>
                    <p:cNvPr id="85" name="Ink 84">
                      <a:extLst>
                        <a:ext uri="{FF2B5EF4-FFF2-40B4-BE49-F238E27FC236}">
                          <a16:creationId xmlns:a16="http://schemas.microsoft.com/office/drawing/2014/main" id="{B5EBFFEB-4EA9-7A10-0A7C-A174749A19C5}"/>
                        </a:ext>
                      </a:extLst>
                    </p:cNvPr>
                    <p:cNvPicPr/>
                    <p:nvPr/>
                  </p:nvPicPr>
                  <p:blipFill>
                    <a:blip r:embed="rId36"/>
                    <a:stretch>
                      <a:fillRect/>
                    </a:stretch>
                  </p:blipFill>
                  <p:spPr>
                    <a:xfrm>
                      <a:off x="6930045" y="36649900"/>
                      <a:ext cx="112320" cy="1018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7">
                  <p14:nvContentPartPr>
                    <p14:cNvPr id="84" name="Ink 83">
                      <a:extLst>
                        <a:ext uri="{FF2B5EF4-FFF2-40B4-BE49-F238E27FC236}">
                          <a16:creationId xmlns:a16="http://schemas.microsoft.com/office/drawing/2014/main" id="{DB89AAEE-C762-C3FC-3C2A-4ED8B946DFD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30765" y="36653500"/>
                    <a:ext cx="51120" cy="37800"/>
                  </p14:xfrm>
                </p:contentPart>
              </mc:Choice>
              <mc:Fallback xmlns="">
                <p:pic>
                  <p:nvPicPr>
                    <p:cNvPr id="87" name="Ink 86">
                      <a:extLst>
                        <a:ext uri="{FF2B5EF4-FFF2-40B4-BE49-F238E27FC236}">
                          <a16:creationId xmlns:a16="http://schemas.microsoft.com/office/drawing/2014/main" id="{08F6B6CC-75D8-8AE5-A5C6-4DE7E5E3C74B}"/>
                        </a:ext>
                      </a:extLst>
                    </p:cNvPr>
                    <p:cNvPicPr/>
                    <p:nvPr/>
                  </p:nvPicPr>
                  <p:blipFill>
                    <a:blip r:embed="rId38"/>
                    <a:stretch>
                      <a:fillRect/>
                    </a:stretch>
                  </p:blipFill>
                  <p:spPr>
                    <a:xfrm>
                      <a:off x="6913125" y="36635500"/>
                      <a:ext cx="86760" cy="734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9">
                  <p14:nvContentPartPr>
                    <p14:cNvPr id="86" name="Ink 85">
                      <a:extLst>
                        <a:ext uri="{FF2B5EF4-FFF2-40B4-BE49-F238E27FC236}">
                          <a16:creationId xmlns:a16="http://schemas.microsoft.com/office/drawing/2014/main" id="{9AF02307-189F-8010-4B55-6165329A2BA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803265" y="36614660"/>
                    <a:ext cx="50400" cy="21240"/>
                  </p14:xfrm>
                </p:contentPart>
              </mc:Choice>
              <mc:Fallback xmlns="">
                <p:pic>
                  <p:nvPicPr>
                    <p:cNvPr id="114" name="Ink 113">
                      <a:extLst>
                        <a:ext uri="{FF2B5EF4-FFF2-40B4-BE49-F238E27FC236}">
                          <a16:creationId xmlns:a16="http://schemas.microsoft.com/office/drawing/2014/main" id="{753ADCC4-ADB7-507D-1B9D-2F9C9F09ACE2}"/>
                        </a:ext>
                      </a:extLst>
                    </p:cNvPr>
                    <p:cNvPicPr/>
                    <p:nvPr/>
                  </p:nvPicPr>
                  <p:blipFill>
                    <a:blip r:embed="rId40"/>
                    <a:stretch>
                      <a:fillRect/>
                    </a:stretch>
                  </p:blipFill>
                  <p:spPr>
                    <a:xfrm>
                      <a:off x="6785625" y="36596660"/>
                      <a:ext cx="86040" cy="5688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760B604F-55E8-3C6A-DF46-AE7C43A30326}"/>
                    </a:ext>
                  </a:extLst>
                </p14:cNvPr>
                <p14:cNvContentPartPr/>
                <p14:nvPr/>
              </p14:nvContentPartPr>
              <p14:xfrm>
                <a:off x="4794859" y="27105442"/>
                <a:ext cx="714960" cy="4075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760B604F-55E8-3C6A-DF46-AE7C43A30326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4766191" y="27076478"/>
                  <a:ext cx="772585" cy="46515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83C197BE-665F-B5A2-F852-9B127091B7D1}"/>
                    </a:ext>
                  </a:extLst>
                </p14:cNvPr>
                <p14:cNvContentPartPr/>
                <p14:nvPr/>
              </p14:nvContentPartPr>
              <p14:xfrm>
                <a:off x="5230459" y="27234322"/>
                <a:ext cx="259200" cy="2444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83C197BE-665F-B5A2-F852-9B127091B7D1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5201466" y="27205360"/>
                  <a:ext cx="316897" cy="302075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09D564FF-0185-1793-3CB8-446BE66431D1}"/>
                </a:ext>
              </a:extLst>
            </p:cNvPr>
            <p:cNvGrpSpPr/>
            <p:nvPr/>
          </p:nvGrpSpPr>
          <p:grpSpPr>
            <a:xfrm>
              <a:off x="5343939" y="27319885"/>
              <a:ext cx="213480" cy="184680"/>
              <a:chOff x="5343939" y="27319885"/>
              <a:chExt cx="213480" cy="1846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5">
                <p14:nvContentPartPr>
                  <p14:cNvPr id="53" name="Ink 52">
                    <a:extLst>
                      <a:ext uri="{FF2B5EF4-FFF2-40B4-BE49-F238E27FC236}">
                        <a16:creationId xmlns:a16="http://schemas.microsoft.com/office/drawing/2014/main" id="{61507438-1630-EB8C-5119-349F24EF3808}"/>
                      </a:ext>
                    </a:extLst>
                  </p14:cNvPr>
                  <p14:cNvContentPartPr/>
                  <p14:nvPr/>
                </p14:nvContentPartPr>
                <p14:xfrm>
                  <a:off x="5343939" y="27319885"/>
                  <a:ext cx="213480" cy="184680"/>
                </p14:xfrm>
              </p:contentPart>
            </mc:Choice>
            <mc:Fallback xmlns="">
              <p:pic>
                <p:nvPicPr>
                  <p:cNvPr id="53" name="Ink 52">
                    <a:extLst>
                      <a:ext uri="{FF2B5EF4-FFF2-40B4-BE49-F238E27FC236}">
                        <a16:creationId xmlns:a16="http://schemas.microsoft.com/office/drawing/2014/main" id="{61507438-1630-EB8C-5119-349F24EF3808}"/>
                      </a:ext>
                    </a:extLst>
                  </p:cNvPr>
                  <p:cNvPicPr/>
                  <p:nvPr/>
                </p:nvPicPr>
                <p:blipFill>
                  <a:blip r:embed="rId46"/>
                  <a:stretch>
                    <a:fillRect/>
                  </a:stretch>
                </p:blipFill>
                <p:spPr>
                  <a:xfrm>
                    <a:off x="5315263" y="27290938"/>
                    <a:ext cx="271122" cy="24228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7">
                <p14:nvContentPartPr>
                  <p14:cNvPr id="54" name="Ink 53">
                    <a:extLst>
                      <a:ext uri="{FF2B5EF4-FFF2-40B4-BE49-F238E27FC236}">
                        <a16:creationId xmlns:a16="http://schemas.microsoft.com/office/drawing/2014/main" id="{CE4D5269-FC88-C17B-8734-CD5EB6ABB3C7}"/>
                      </a:ext>
                    </a:extLst>
                  </p14:cNvPr>
                  <p14:cNvContentPartPr/>
                  <p14:nvPr/>
                </p14:nvContentPartPr>
                <p14:xfrm>
                  <a:off x="5370579" y="27336085"/>
                  <a:ext cx="360" cy="360"/>
                </p14:xfrm>
              </p:contentPart>
            </mc:Choice>
            <mc:Fallback xmlns="">
              <p:pic>
                <p:nvPicPr>
                  <p:cNvPr id="54" name="Ink 53">
                    <a:extLst>
                      <a:ext uri="{FF2B5EF4-FFF2-40B4-BE49-F238E27FC236}">
                        <a16:creationId xmlns:a16="http://schemas.microsoft.com/office/drawing/2014/main" id="{CE4D5269-FC88-C17B-8734-CD5EB6ABB3C7}"/>
                      </a:ext>
                    </a:extLst>
                  </p:cNvPr>
                  <p:cNvPicPr/>
                  <p:nvPr/>
                </p:nvPicPr>
                <p:blipFill>
                  <a:blip r:embed="rId48"/>
                  <a:stretch>
                    <a:fillRect/>
                  </a:stretch>
                </p:blipFill>
                <p:spPr>
                  <a:xfrm>
                    <a:off x="5334579" y="27300445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">
                <p14:nvContentPartPr>
                  <p14:cNvPr id="57" name="Ink 56">
                    <a:extLst>
                      <a:ext uri="{FF2B5EF4-FFF2-40B4-BE49-F238E27FC236}">
                        <a16:creationId xmlns:a16="http://schemas.microsoft.com/office/drawing/2014/main" id="{ACAA846F-F034-EE6A-AC04-C889F17D6CCD}"/>
                      </a:ext>
                    </a:extLst>
                  </p14:cNvPr>
                  <p14:cNvContentPartPr/>
                  <p14:nvPr/>
                </p14:nvContentPartPr>
                <p14:xfrm>
                  <a:off x="5352939" y="27323485"/>
                  <a:ext cx="360" cy="360"/>
                </p14:xfrm>
              </p:contentPart>
            </mc:Choice>
            <mc:Fallback xmlns="">
              <p:pic>
                <p:nvPicPr>
                  <p:cNvPr id="57" name="Ink 56">
                    <a:extLst>
                      <a:ext uri="{FF2B5EF4-FFF2-40B4-BE49-F238E27FC236}">
                        <a16:creationId xmlns:a16="http://schemas.microsoft.com/office/drawing/2014/main" id="{ACAA846F-F034-EE6A-AC04-C889F17D6CCD}"/>
                      </a:ext>
                    </a:extLst>
                  </p:cNvPr>
                  <p:cNvPicPr/>
                  <p:nvPr/>
                </p:nvPicPr>
                <p:blipFill>
                  <a:blip r:embed="rId48"/>
                  <a:stretch>
                    <a:fillRect/>
                  </a:stretch>
                </p:blipFill>
                <p:spPr>
                  <a:xfrm>
                    <a:off x="5317299" y="27287845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C88888F3-511C-7D7E-DCDC-306E5C15DA0C}"/>
                    </a:ext>
                  </a:extLst>
                </p14:cNvPr>
                <p14:cNvContentPartPr/>
                <p14:nvPr/>
              </p14:nvContentPartPr>
              <p14:xfrm>
                <a:off x="6242499" y="28195405"/>
                <a:ext cx="840960" cy="1969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C88888F3-511C-7D7E-DCDC-306E5C15DA0C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213830" y="28166446"/>
                  <a:ext cx="898588" cy="25454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BA956CC5-863E-7EB6-BD00-9A2DD1CD795F}"/>
                    </a:ext>
                  </a:extLst>
                </p14:cNvPr>
                <p14:cNvContentPartPr/>
                <p14:nvPr/>
              </p14:nvContentPartPr>
              <p14:xfrm>
                <a:off x="6168339" y="27991285"/>
                <a:ext cx="1172520" cy="6188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BA956CC5-863E-7EB6-BD00-9A2DD1CD795F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139381" y="27962313"/>
                  <a:ext cx="1230147" cy="67649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8DE1219E-05B0-B15C-4FEE-F2C5C381667B}"/>
                    </a:ext>
                  </a:extLst>
                </p14:cNvPr>
                <p14:cNvContentPartPr/>
                <p14:nvPr/>
              </p14:nvContentPartPr>
              <p14:xfrm>
                <a:off x="6290379" y="28039885"/>
                <a:ext cx="705240" cy="1746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8DE1219E-05B0-B15C-4FEE-F2C5C381667B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261416" y="28010930"/>
                  <a:ext cx="762876" cy="23222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FE08DF7F-06F3-723A-2700-BDC60D2588D8}"/>
                    </a:ext>
                  </a:extLst>
                </p14:cNvPr>
                <p14:cNvContentPartPr/>
                <p14:nvPr/>
              </p14:nvContentPartPr>
              <p14:xfrm>
                <a:off x="5850819" y="27859165"/>
                <a:ext cx="491400" cy="34884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FE08DF7F-06F3-723A-2700-BDC60D2588D8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821845" y="27830192"/>
                  <a:ext cx="549058" cy="40649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2858353B-5FC3-A2E6-F8DA-D9F55CA51EEF}"/>
                    </a:ext>
                  </a:extLst>
                </p14:cNvPr>
                <p14:cNvContentPartPr/>
                <p14:nvPr/>
              </p14:nvContentPartPr>
              <p14:xfrm>
                <a:off x="7762925" y="27992608"/>
                <a:ext cx="1330560" cy="5853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2858353B-5FC3-A2E6-F8DA-D9F55CA51EEF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733962" y="27963934"/>
                  <a:ext cx="1388196" cy="64299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93F6DECD-D913-7594-7598-8C32EF40703B}"/>
                    </a:ext>
                  </a:extLst>
                </p14:cNvPr>
                <p14:cNvContentPartPr/>
                <p14:nvPr/>
              </p14:nvContentPartPr>
              <p14:xfrm>
                <a:off x="7644228" y="27989350"/>
                <a:ext cx="1517400" cy="5950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93F6DECD-D913-7594-7598-8C32EF40703B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615560" y="27960392"/>
                  <a:ext cx="1575026" cy="65270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5FA8E14B-7CBD-03F7-AB33-1138AF5F6E8F}"/>
                    </a:ext>
                  </a:extLst>
                </p14:cNvPr>
                <p14:cNvContentPartPr/>
                <p14:nvPr/>
              </p14:nvContentPartPr>
              <p14:xfrm>
                <a:off x="8169468" y="28026070"/>
                <a:ext cx="1037880" cy="3826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5FA8E14B-7CBD-03F7-AB33-1138AF5F6E8F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140799" y="27997391"/>
                  <a:ext cx="1095508" cy="440328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E1413F3A-7E46-86CC-51F3-A3F5A96B0759}"/>
                </a:ext>
              </a:extLst>
            </p:cNvPr>
            <p:cNvGrpSpPr/>
            <p:nvPr/>
          </p:nvGrpSpPr>
          <p:grpSpPr>
            <a:xfrm>
              <a:off x="5604879" y="27642322"/>
              <a:ext cx="1996560" cy="884880"/>
              <a:chOff x="5604879" y="27642322"/>
              <a:chExt cx="1996560" cy="8848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64">
                <p14:nvContentPartPr>
                  <p14:cNvPr id="50" name="Ink 49">
                    <a:extLst>
                      <a:ext uri="{FF2B5EF4-FFF2-40B4-BE49-F238E27FC236}">
                        <a16:creationId xmlns:a16="http://schemas.microsoft.com/office/drawing/2014/main" id="{E968284C-6E1A-B72A-6BFC-B09E20EBF12B}"/>
                      </a:ext>
                    </a:extLst>
                  </p14:cNvPr>
                  <p14:cNvContentPartPr/>
                  <p14:nvPr/>
                </p14:nvContentPartPr>
                <p14:xfrm>
                  <a:off x="5604879" y="27642322"/>
                  <a:ext cx="663840" cy="779760"/>
                </p14:xfrm>
              </p:contentPart>
            </mc:Choice>
            <mc:Fallback xmlns="">
              <p:pic>
                <p:nvPicPr>
                  <p:cNvPr id="50" name="Ink 49">
                    <a:extLst>
                      <a:ext uri="{FF2B5EF4-FFF2-40B4-BE49-F238E27FC236}">
                        <a16:creationId xmlns:a16="http://schemas.microsoft.com/office/drawing/2014/main" id="{E968284C-6E1A-B72A-6BFC-B09E20EBF12B}"/>
                      </a:ext>
                    </a:extLst>
                  </p:cNvPr>
                  <p:cNvPicPr/>
                  <p:nvPr/>
                </p:nvPicPr>
                <p:blipFill>
                  <a:blip r:embed="rId65"/>
                  <a:stretch>
                    <a:fillRect/>
                  </a:stretch>
                </p:blipFill>
                <p:spPr>
                  <a:xfrm>
                    <a:off x="5575916" y="27613356"/>
                    <a:ext cx="721477" cy="83740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6">
                <p14:nvContentPartPr>
                  <p14:cNvPr id="51" name="Ink 50">
                    <a:extLst>
                      <a:ext uri="{FF2B5EF4-FFF2-40B4-BE49-F238E27FC236}">
                        <a16:creationId xmlns:a16="http://schemas.microsoft.com/office/drawing/2014/main" id="{73FA1BBB-4689-FA63-7FF1-F11246186DFA}"/>
                      </a:ext>
                    </a:extLst>
                  </p14:cNvPr>
                  <p14:cNvContentPartPr/>
                  <p14:nvPr/>
                </p14:nvContentPartPr>
                <p14:xfrm>
                  <a:off x="6076839" y="28334602"/>
                  <a:ext cx="1524600" cy="192600"/>
                </p14:xfrm>
              </p:contentPart>
            </mc:Choice>
            <mc:Fallback xmlns="">
              <p:pic>
                <p:nvPicPr>
                  <p:cNvPr id="51" name="Ink 50">
                    <a:extLst>
                      <a:ext uri="{FF2B5EF4-FFF2-40B4-BE49-F238E27FC236}">
                        <a16:creationId xmlns:a16="http://schemas.microsoft.com/office/drawing/2014/main" id="{73FA1BBB-4689-FA63-7FF1-F11246186DFA}"/>
                      </a:ext>
                    </a:extLst>
                  </p:cNvPr>
                  <p:cNvPicPr/>
                  <p:nvPr/>
                </p:nvPicPr>
                <p:blipFill>
                  <a:blip r:embed="rId67"/>
                  <a:stretch>
                    <a:fillRect/>
                  </a:stretch>
                </p:blipFill>
                <p:spPr>
                  <a:xfrm>
                    <a:off x="6048166" y="28305886"/>
                    <a:ext cx="1582236" cy="25032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8">
                <p14:nvContentPartPr>
                  <p14:cNvPr id="52" name="Ink 51">
                    <a:extLst>
                      <a:ext uri="{FF2B5EF4-FFF2-40B4-BE49-F238E27FC236}">
                        <a16:creationId xmlns:a16="http://schemas.microsoft.com/office/drawing/2014/main" id="{477BDB9F-BE25-77AE-AD78-945989B2C0B2}"/>
                      </a:ext>
                    </a:extLst>
                  </p14:cNvPr>
                  <p14:cNvContentPartPr/>
                  <p14:nvPr/>
                </p14:nvContentPartPr>
                <p14:xfrm>
                  <a:off x="5613159" y="28369162"/>
                  <a:ext cx="1422360" cy="74520"/>
                </p14:xfrm>
              </p:contentPart>
            </mc:Choice>
            <mc:Fallback xmlns="">
              <p:pic>
                <p:nvPicPr>
                  <p:cNvPr id="52" name="Ink 51">
                    <a:extLst>
                      <a:ext uri="{FF2B5EF4-FFF2-40B4-BE49-F238E27FC236}">
                        <a16:creationId xmlns:a16="http://schemas.microsoft.com/office/drawing/2014/main" id="{477BDB9F-BE25-77AE-AD78-945989B2C0B2}"/>
                      </a:ext>
                    </a:extLst>
                  </p:cNvPr>
                  <p:cNvPicPr/>
                  <p:nvPr/>
                </p:nvPicPr>
                <p:blipFill>
                  <a:blip r:embed="rId69"/>
                  <a:stretch>
                    <a:fillRect/>
                  </a:stretch>
                </p:blipFill>
                <p:spPr>
                  <a:xfrm>
                    <a:off x="5584190" y="28340456"/>
                    <a:ext cx="1480008" cy="132222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822F604D-AF2D-5618-E029-5C18ACA4BAC9}"/>
                    </a:ext>
                  </a:extLst>
                </p14:cNvPr>
                <p14:cNvContentPartPr/>
                <p14:nvPr/>
              </p14:nvContentPartPr>
              <p14:xfrm>
                <a:off x="8989385" y="27108560"/>
                <a:ext cx="1305000" cy="13874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822F604D-AF2D-5618-E029-5C18ACA4BAC9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960417" y="27079595"/>
                  <a:ext cx="1362646" cy="144508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DC9BB091-0406-0388-FBE0-BB973AC04BCD}"/>
                    </a:ext>
                  </a:extLst>
                </p14:cNvPr>
                <p14:cNvContentPartPr/>
                <p14:nvPr/>
              </p14:nvContentPartPr>
              <p14:xfrm>
                <a:off x="8951945" y="27431480"/>
                <a:ext cx="884160" cy="80100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DC9BB091-0406-0388-FBE0-BB973AC04BCD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922985" y="27402521"/>
                  <a:ext cx="941791" cy="85862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05EB95F6-2EB8-3B4B-ACBF-4F100002D7B4}"/>
                    </a:ext>
                  </a:extLst>
                </p14:cNvPr>
                <p14:cNvContentPartPr/>
                <p14:nvPr/>
              </p14:nvContentPartPr>
              <p14:xfrm>
                <a:off x="9219785" y="27113600"/>
                <a:ext cx="867240" cy="8910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05EB95F6-2EB8-3B4B-ACBF-4F100002D7B4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191109" y="27084923"/>
                  <a:ext cx="924882" cy="94864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FCD02D52-645E-2AFE-D1D9-5A3258F1244F}"/>
                    </a:ext>
                  </a:extLst>
                </p14:cNvPr>
                <p14:cNvContentPartPr/>
                <p14:nvPr/>
              </p14:nvContentPartPr>
              <p14:xfrm>
                <a:off x="8864465" y="27697160"/>
                <a:ext cx="524520" cy="58248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FCD02D52-645E-2AFE-D1D9-5A3258F1244F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835502" y="27668485"/>
                  <a:ext cx="582156" cy="6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C75FF016-48C0-D52B-EE29-68624927EE45}"/>
                    </a:ext>
                  </a:extLst>
                </p14:cNvPr>
                <p14:cNvContentPartPr/>
                <p14:nvPr/>
              </p14:nvContentPartPr>
              <p14:xfrm>
                <a:off x="5158605" y="27157500"/>
                <a:ext cx="360" cy="3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C75FF016-48C0-D52B-EE29-68624927EE45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122605" y="2712186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49F02C14-01F5-8E0C-A95C-84518D6C632B}"/>
                    </a:ext>
                  </a:extLst>
                </p14:cNvPr>
                <p14:cNvContentPartPr/>
                <p14:nvPr/>
              </p14:nvContentPartPr>
              <p14:xfrm>
                <a:off x="5150325" y="27157860"/>
                <a:ext cx="360" cy="3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49F02C14-01F5-8E0C-A95C-84518D6C632B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114325" y="2712222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7D28932F-0928-6551-B1F3-FECA155D5E36}"/>
                </a:ext>
              </a:extLst>
            </p:cNvPr>
            <p:cNvGrpSpPr/>
            <p:nvPr/>
          </p:nvGrpSpPr>
          <p:grpSpPr>
            <a:xfrm>
              <a:off x="5151045" y="27157500"/>
              <a:ext cx="7200" cy="4320"/>
              <a:chOff x="5151045" y="27157500"/>
              <a:chExt cx="7200" cy="43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81">
                <p14:nvContentPartPr>
                  <p14:cNvPr id="47" name="Ink 46">
                    <a:extLst>
                      <a:ext uri="{FF2B5EF4-FFF2-40B4-BE49-F238E27FC236}">
                        <a16:creationId xmlns:a16="http://schemas.microsoft.com/office/drawing/2014/main" id="{9D8DC2CF-9472-CACA-0E58-F2E81366F677}"/>
                      </a:ext>
                    </a:extLst>
                  </p14:cNvPr>
                  <p14:cNvContentPartPr/>
                  <p14:nvPr/>
                </p14:nvContentPartPr>
                <p14:xfrm>
                  <a:off x="5151045" y="27157860"/>
                  <a:ext cx="360" cy="360"/>
                </p14:xfrm>
              </p:contentPart>
            </mc:Choice>
            <mc:Fallback xmlns="">
              <p:pic>
                <p:nvPicPr>
                  <p:cNvPr id="47" name="Ink 46">
                    <a:extLst>
                      <a:ext uri="{FF2B5EF4-FFF2-40B4-BE49-F238E27FC236}">
                        <a16:creationId xmlns:a16="http://schemas.microsoft.com/office/drawing/2014/main" id="{9D8DC2CF-9472-CACA-0E58-F2E81366F677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5115045" y="2712186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2">
                <p14:nvContentPartPr>
                  <p14:cNvPr id="48" name="Ink 47">
                    <a:extLst>
                      <a:ext uri="{FF2B5EF4-FFF2-40B4-BE49-F238E27FC236}">
                        <a16:creationId xmlns:a16="http://schemas.microsoft.com/office/drawing/2014/main" id="{0E98B826-17AF-744E-3325-BCCB1C503323}"/>
                      </a:ext>
                    </a:extLst>
                  </p14:cNvPr>
                  <p14:cNvContentPartPr/>
                  <p14:nvPr/>
                </p14:nvContentPartPr>
                <p14:xfrm>
                  <a:off x="5155725" y="27157500"/>
                  <a:ext cx="360" cy="360"/>
                </p14:xfrm>
              </p:contentPart>
            </mc:Choice>
            <mc:Fallback xmlns="">
              <p:pic>
                <p:nvPicPr>
                  <p:cNvPr id="48" name="Ink 47">
                    <a:extLst>
                      <a:ext uri="{FF2B5EF4-FFF2-40B4-BE49-F238E27FC236}">
                        <a16:creationId xmlns:a16="http://schemas.microsoft.com/office/drawing/2014/main" id="{0E98B826-17AF-744E-3325-BCCB1C503323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5119725" y="2712150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3">
                <p14:nvContentPartPr>
                  <p14:cNvPr id="49" name="Ink 48">
                    <a:extLst>
                      <a:ext uri="{FF2B5EF4-FFF2-40B4-BE49-F238E27FC236}">
                        <a16:creationId xmlns:a16="http://schemas.microsoft.com/office/drawing/2014/main" id="{A25A1202-CA94-B4CB-E6E2-EBD81C625931}"/>
                      </a:ext>
                    </a:extLst>
                  </p14:cNvPr>
                  <p14:cNvContentPartPr/>
                  <p14:nvPr/>
                </p14:nvContentPartPr>
                <p14:xfrm>
                  <a:off x="5157885" y="27161460"/>
                  <a:ext cx="360" cy="360"/>
                </p14:xfrm>
              </p:contentPart>
            </mc:Choice>
            <mc:Fallback xmlns="">
              <p:pic>
                <p:nvPicPr>
                  <p:cNvPr id="49" name="Ink 48">
                    <a:extLst>
                      <a:ext uri="{FF2B5EF4-FFF2-40B4-BE49-F238E27FC236}">
                        <a16:creationId xmlns:a16="http://schemas.microsoft.com/office/drawing/2014/main" id="{A25A1202-CA94-B4CB-E6E2-EBD81C625931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5122245" y="2712582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B90C7174-1A96-3603-12BA-C72EF134BD26}"/>
                  </a:ext>
                </a:extLst>
              </p14:cNvPr>
              <p14:cNvContentPartPr/>
              <p14:nvPr/>
            </p14:nvContentPartPr>
            <p14:xfrm>
              <a:off x="6672730" y="36804410"/>
              <a:ext cx="5400" cy="2484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B90C7174-1A96-3603-12BA-C72EF134BD26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6654730" y="36786667"/>
                <a:ext cx="41040" cy="5997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664143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EF8B7FB-656A-A7A5-F3B0-082CB5D74796}"/>
              </a:ext>
            </a:extLst>
          </p:cNvPr>
          <p:cNvSpPr/>
          <p:nvPr/>
        </p:nvSpPr>
        <p:spPr>
          <a:xfrm>
            <a:off x="0" y="-942"/>
            <a:ext cx="19915188" cy="43357800"/>
          </a:xfrm>
          <a:prstGeom prst="rect">
            <a:avLst/>
          </a:prstGeom>
          <a:solidFill>
            <a:srgbClr val="E4A4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93B3F582-6BC9-E365-9367-741C3123EB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282" r="1"/>
          <a:stretch/>
        </p:blipFill>
        <p:spPr>
          <a:xfrm>
            <a:off x="8446332" y="360219"/>
            <a:ext cx="5577407" cy="251361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D1D6767-5213-F87B-F06F-0B7FF835501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977" r="26674"/>
          <a:stretch/>
        </p:blipFill>
        <p:spPr>
          <a:xfrm>
            <a:off x="7116046" y="360219"/>
            <a:ext cx="3833004" cy="251361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588D5579-F55D-8069-04CC-611585582DB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6990"/>
          <a:stretch/>
        </p:blipFill>
        <p:spPr>
          <a:xfrm>
            <a:off x="4489746" y="356758"/>
            <a:ext cx="5449849" cy="2513610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539AE943-6E99-5FFE-71B0-94A840F04C7C}"/>
              </a:ext>
            </a:extLst>
          </p:cNvPr>
          <p:cNvGrpSpPr/>
          <p:nvPr/>
        </p:nvGrpSpPr>
        <p:grpSpPr>
          <a:xfrm>
            <a:off x="4579742" y="36589722"/>
            <a:ext cx="10542092" cy="6768078"/>
            <a:chOff x="3245364" y="27016364"/>
            <a:chExt cx="8480984" cy="5444836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D3CAA41E-8410-09C9-7B14-96362B830CCD}"/>
                    </a:ext>
                  </a:extLst>
                </p14:cNvPr>
                <p14:cNvContentPartPr/>
                <p14:nvPr/>
              </p14:nvContentPartPr>
              <p14:xfrm>
                <a:off x="9331025" y="27128720"/>
                <a:ext cx="740160" cy="6476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D3CAA41E-8410-09C9-7B14-96362B830CC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302056" y="27100045"/>
                  <a:ext cx="797808" cy="705279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34C565CD-7D92-DA39-0E9E-8C670D2BAD40}"/>
                </a:ext>
              </a:extLst>
            </p:cNvPr>
            <p:cNvGrpSpPr/>
            <p:nvPr/>
          </p:nvGrpSpPr>
          <p:grpSpPr>
            <a:xfrm>
              <a:off x="3245364" y="27016364"/>
              <a:ext cx="8480984" cy="5444836"/>
              <a:chOff x="2225849" y="31166320"/>
              <a:chExt cx="10375443" cy="6743183"/>
            </a:xfrm>
          </p:grpSpPr>
          <p:pic>
            <p:nvPicPr>
              <p:cNvPr id="59" name="Picture 58" descr="Icon&#10;&#10;Description automatically generated">
                <a:extLst>
                  <a:ext uri="{FF2B5EF4-FFF2-40B4-BE49-F238E27FC236}">
                    <a16:creationId xmlns:a16="http://schemas.microsoft.com/office/drawing/2014/main" id="{A2CB6C1F-6BCB-7611-6346-6A7D87F32D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225849" y="31221412"/>
                <a:ext cx="10375443" cy="6688091"/>
              </a:xfrm>
              <a:prstGeom prst="rect">
                <a:avLst/>
              </a:prstGeom>
            </p:spPr>
          </p:pic>
          <mc:AlternateContent xmlns:mc="http://schemas.openxmlformats.org/markup-compatibility/2006" xmlns:p14="http://schemas.microsoft.com/office/powerpoint/2010/main">
            <mc:Choice Requires="p14">
              <p:contentPart p14:bwMode="auto" r:id="rId7">
                <p14:nvContentPartPr>
                  <p14:cNvPr id="61" name="Ink 60">
                    <a:extLst>
                      <a:ext uri="{FF2B5EF4-FFF2-40B4-BE49-F238E27FC236}">
                        <a16:creationId xmlns:a16="http://schemas.microsoft.com/office/drawing/2014/main" id="{AD060987-0771-9225-DE3F-A4FCFBAFCC20}"/>
                      </a:ext>
                    </a:extLst>
                  </p14:cNvPr>
                  <p14:cNvContentPartPr/>
                  <p14:nvPr/>
                </p14:nvContentPartPr>
                <p14:xfrm>
                  <a:off x="4200993" y="31356111"/>
                  <a:ext cx="5400" cy="24840"/>
                </p14:xfrm>
              </p:contentPart>
            </mc:Choice>
            <mc:Fallback xmlns="">
              <p:pic>
                <p:nvPicPr>
                  <p:cNvPr id="10" name="Ink 9">
                    <a:extLst>
                      <a:ext uri="{FF2B5EF4-FFF2-40B4-BE49-F238E27FC236}">
                        <a16:creationId xmlns:a16="http://schemas.microsoft.com/office/drawing/2014/main" id="{89933637-DFA3-647A-2088-877505E76D51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4178493" y="31334757"/>
                    <a:ext cx="49950" cy="6798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">
                <p14:nvContentPartPr>
                  <p14:cNvPr id="62" name="Ink 61">
                    <a:extLst>
                      <a:ext uri="{FF2B5EF4-FFF2-40B4-BE49-F238E27FC236}">
                        <a16:creationId xmlns:a16="http://schemas.microsoft.com/office/drawing/2014/main" id="{C473B72C-77D9-1E7C-A9A9-B390B1979D97}"/>
                      </a:ext>
                    </a:extLst>
                  </p14:cNvPr>
                  <p14:cNvContentPartPr/>
                  <p14:nvPr/>
                </p14:nvContentPartPr>
                <p14:xfrm>
                  <a:off x="10575617" y="31202053"/>
                  <a:ext cx="212400" cy="86041"/>
                </p14:xfrm>
              </p:contentPart>
            </mc:Choice>
            <mc:Fallback xmlns="">
              <p:pic>
                <p:nvPicPr>
                  <p:cNvPr id="13" name="Ink 12">
                    <a:extLst>
                      <a:ext uri="{FF2B5EF4-FFF2-40B4-BE49-F238E27FC236}">
                        <a16:creationId xmlns:a16="http://schemas.microsoft.com/office/drawing/2014/main" id="{30EBA419-449A-AFAC-ABEC-760FDDEE5CE6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10553629" y="31179763"/>
                    <a:ext cx="255935" cy="13017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">
                <p14:nvContentPartPr>
                  <p14:cNvPr id="63" name="Ink 62">
                    <a:extLst>
                      <a:ext uri="{FF2B5EF4-FFF2-40B4-BE49-F238E27FC236}">
                        <a16:creationId xmlns:a16="http://schemas.microsoft.com/office/drawing/2014/main" id="{B62A0F6A-364A-C07A-0CF6-3CFACD701AA3}"/>
                      </a:ext>
                    </a:extLst>
                  </p14:cNvPr>
                  <p14:cNvContentPartPr/>
                  <p14:nvPr/>
                </p14:nvContentPartPr>
                <p14:xfrm>
                  <a:off x="4241417" y="31184460"/>
                  <a:ext cx="141840" cy="72000"/>
                </p14:xfrm>
              </p:contentPart>
            </mc:Choice>
            <mc:Fallback xmlns="">
              <p:pic>
                <p:nvPicPr>
                  <p:cNvPr id="14" name="Ink 13">
                    <a:extLst>
                      <a:ext uri="{FF2B5EF4-FFF2-40B4-BE49-F238E27FC236}">
                        <a16:creationId xmlns:a16="http://schemas.microsoft.com/office/drawing/2014/main" id="{E3E03619-A936-2946-552A-B642EFFCC356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4219392" y="31162238"/>
                    <a:ext cx="185449" cy="11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">
                <p14:nvContentPartPr>
                  <p14:cNvPr id="65" name="Ink 64">
                    <a:extLst>
                      <a:ext uri="{FF2B5EF4-FFF2-40B4-BE49-F238E27FC236}">
                        <a16:creationId xmlns:a16="http://schemas.microsoft.com/office/drawing/2014/main" id="{55440ECE-9A59-54E8-4FFC-F2704EAF60E0}"/>
                      </a:ext>
                    </a:extLst>
                  </p14:cNvPr>
                  <p14:cNvContentPartPr/>
                  <p14:nvPr/>
                </p14:nvContentPartPr>
                <p14:xfrm>
                  <a:off x="4263382" y="31178344"/>
                  <a:ext cx="62639" cy="40679"/>
                </p14:xfrm>
              </p:contentPart>
            </mc:Choice>
            <mc:Fallback xmlns="">
              <p:pic>
                <p:nvPicPr>
                  <p:cNvPr id="15" name="Ink 14">
                    <a:extLst>
                      <a:ext uri="{FF2B5EF4-FFF2-40B4-BE49-F238E27FC236}">
                        <a16:creationId xmlns:a16="http://schemas.microsoft.com/office/drawing/2014/main" id="{35B9F3E1-3061-A4D6-1AB4-2163F88CF3AC}"/>
                      </a:ext>
                    </a:extLst>
                  </p:cNvPr>
                  <p:cNvPicPr/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4241326" y="31155993"/>
                    <a:ext cx="106310" cy="8493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">
                <p14:nvContentPartPr>
                  <p14:cNvPr id="66" name="Ink 65">
                    <a:extLst>
                      <a:ext uri="{FF2B5EF4-FFF2-40B4-BE49-F238E27FC236}">
                        <a16:creationId xmlns:a16="http://schemas.microsoft.com/office/drawing/2014/main" id="{04B46BC5-2AF3-673A-9E63-F243644F2709}"/>
                      </a:ext>
                    </a:extLst>
                  </p14:cNvPr>
                  <p14:cNvContentPartPr/>
                  <p14:nvPr/>
                </p14:nvContentPartPr>
                <p14:xfrm>
                  <a:off x="4315389" y="31166320"/>
                  <a:ext cx="156601" cy="61560"/>
                </p14:xfrm>
              </p:contentPart>
            </mc:Choice>
            <mc:Fallback xmlns="">
              <p:pic>
                <p:nvPicPr>
                  <p:cNvPr id="16" name="Ink 15">
                    <a:extLst>
                      <a:ext uri="{FF2B5EF4-FFF2-40B4-BE49-F238E27FC236}">
                        <a16:creationId xmlns:a16="http://schemas.microsoft.com/office/drawing/2014/main" id="{66042E58-8E76-9CEE-1265-95231E9DAA0A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4293394" y="31144176"/>
                    <a:ext cx="200150" cy="10540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">
                <p14:nvContentPartPr>
                  <p14:cNvPr id="67" name="Ink 66">
                    <a:extLst>
                      <a:ext uri="{FF2B5EF4-FFF2-40B4-BE49-F238E27FC236}">
                        <a16:creationId xmlns:a16="http://schemas.microsoft.com/office/drawing/2014/main" id="{E6E5650B-44C2-942B-EF1F-422C116E6C7F}"/>
                      </a:ext>
                    </a:extLst>
                  </p14:cNvPr>
                  <p14:cNvContentPartPr/>
                  <p14:nvPr/>
                </p14:nvContentPartPr>
                <p14:xfrm>
                  <a:off x="4393506" y="31175320"/>
                  <a:ext cx="109080" cy="67320"/>
                </p14:xfrm>
              </p:contentPart>
            </mc:Choice>
            <mc:Fallback xmlns="">
              <p:pic>
                <p:nvPicPr>
                  <p:cNvPr id="17" name="Ink 16">
                    <a:extLst>
                      <a:ext uri="{FF2B5EF4-FFF2-40B4-BE49-F238E27FC236}">
                        <a16:creationId xmlns:a16="http://schemas.microsoft.com/office/drawing/2014/main" id="{696B9D97-8ED2-C32A-CB4F-71D94ADD631D}"/>
                      </a:ext>
                    </a:extLst>
                  </p:cNvPr>
                  <p:cNvPicPr/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4371514" y="31153029"/>
                    <a:ext cx="152624" cy="11145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">
                <p14:nvContentPartPr>
                  <p14:cNvPr id="68" name="Ink 67">
                    <a:extLst>
                      <a:ext uri="{FF2B5EF4-FFF2-40B4-BE49-F238E27FC236}">
                        <a16:creationId xmlns:a16="http://schemas.microsoft.com/office/drawing/2014/main" id="{36AE9387-6292-F44D-50C2-28DA5B00AF45}"/>
                      </a:ext>
                    </a:extLst>
                  </p14:cNvPr>
                  <p14:cNvContentPartPr/>
                  <p14:nvPr/>
                </p14:nvContentPartPr>
                <p14:xfrm>
                  <a:off x="4546751" y="31280678"/>
                  <a:ext cx="97559" cy="92881"/>
                </p14:xfrm>
              </p:contentPart>
            </mc:Choice>
            <mc:Fallback xmlns="">
              <p:pic>
                <p:nvPicPr>
                  <p:cNvPr id="18" name="Ink 17">
                    <a:extLst>
                      <a:ext uri="{FF2B5EF4-FFF2-40B4-BE49-F238E27FC236}">
                        <a16:creationId xmlns:a16="http://schemas.microsoft.com/office/drawing/2014/main" id="{779FA8F0-D509-0203-BFFC-D3524AAF04F9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4524778" y="31258458"/>
                    <a:ext cx="141065" cy="13687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">
                <p14:nvContentPartPr>
                  <p14:cNvPr id="69" name="Ink 68">
                    <a:extLst>
                      <a:ext uri="{FF2B5EF4-FFF2-40B4-BE49-F238E27FC236}">
                        <a16:creationId xmlns:a16="http://schemas.microsoft.com/office/drawing/2014/main" id="{AAFDC289-A108-8226-E127-CCDF4E00D084}"/>
                      </a:ext>
                    </a:extLst>
                  </p14:cNvPr>
                  <p14:cNvContentPartPr/>
                  <p14:nvPr/>
                </p14:nvContentPartPr>
                <p14:xfrm>
                  <a:off x="4520441" y="31255981"/>
                  <a:ext cx="175679" cy="154080"/>
                </p14:xfrm>
              </p:contentPart>
            </mc:Choice>
            <mc:Fallback xmlns="">
              <p:pic>
                <p:nvPicPr>
                  <p:cNvPr id="19" name="Ink 18">
                    <a:extLst>
                      <a:ext uri="{FF2B5EF4-FFF2-40B4-BE49-F238E27FC236}">
                        <a16:creationId xmlns:a16="http://schemas.microsoft.com/office/drawing/2014/main" id="{295F1112-9AC1-9F36-29AD-89EEB67A9D0A}"/>
                      </a:ext>
                    </a:extLst>
                  </p:cNvPr>
                  <p:cNvPicPr/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4498426" y="31233779"/>
                    <a:ext cx="219269" cy="19803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">
                <p14:nvContentPartPr>
                  <p14:cNvPr id="70" name="Ink 69">
                    <a:extLst>
                      <a:ext uri="{FF2B5EF4-FFF2-40B4-BE49-F238E27FC236}">
                        <a16:creationId xmlns:a16="http://schemas.microsoft.com/office/drawing/2014/main" id="{A375F575-82F6-1B7F-B203-56773F9E622C}"/>
                      </a:ext>
                    </a:extLst>
                  </p14:cNvPr>
                  <p14:cNvContentPartPr/>
                  <p14:nvPr/>
                </p14:nvContentPartPr>
                <p14:xfrm>
                  <a:off x="4271845" y="31168399"/>
                  <a:ext cx="103680" cy="47160"/>
                </p14:xfrm>
              </p:contentPart>
            </mc:Choice>
            <mc:Fallback xmlns="">
              <p:pic>
                <p:nvPicPr>
                  <p:cNvPr id="20" name="Ink 19">
                    <a:extLst>
                      <a:ext uri="{FF2B5EF4-FFF2-40B4-BE49-F238E27FC236}">
                        <a16:creationId xmlns:a16="http://schemas.microsoft.com/office/drawing/2014/main" id="{9B48ED6F-C742-6546-8E14-5912B5415C10}"/>
                      </a:ext>
                    </a:extLst>
                  </p:cNvPr>
                  <p:cNvPicPr/>
                  <p:nvPr/>
                </p:nvPicPr>
                <p:blipFill>
                  <a:blip r:embed="rId24"/>
                  <a:stretch>
                    <a:fillRect/>
                  </a:stretch>
                </p:blipFill>
                <p:spPr>
                  <a:xfrm>
                    <a:off x="4249879" y="31146154"/>
                    <a:ext cx="147173" cy="91206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C5F37152-35C8-4BB8-5238-45383075969A}"/>
                  </a:ext>
                </a:extLst>
              </p:cNvPr>
              <p:cNvGrpSpPr/>
              <p:nvPr/>
            </p:nvGrpSpPr>
            <p:grpSpPr>
              <a:xfrm>
                <a:off x="4273458" y="31166363"/>
                <a:ext cx="279530" cy="133881"/>
                <a:chOff x="6745195" y="36614660"/>
                <a:chExt cx="279530" cy="13388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25">
                  <p14:nvContentPartPr>
                    <p14:cNvPr id="75" name="Ink 74">
                      <a:extLst>
                        <a:ext uri="{FF2B5EF4-FFF2-40B4-BE49-F238E27FC236}">
                          <a16:creationId xmlns:a16="http://schemas.microsoft.com/office/drawing/2014/main" id="{E7400ED1-87DE-0F63-6970-52164DE1E0D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772555" y="36672720"/>
                    <a:ext cx="151200" cy="13680"/>
                  </p14:xfrm>
                </p:contentPart>
              </mc:Choice>
              <mc:Fallback xmlns="">
                <p:pic>
                  <p:nvPicPr>
                    <p:cNvPr id="58" name="Ink 57">
                      <a:extLst>
                        <a:ext uri="{FF2B5EF4-FFF2-40B4-BE49-F238E27FC236}">
                          <a16:creationId xmlns:a16="http://schemas.microsoft.com/office/drawing/2014/main" id="{FD0A2E62-4588-1C56-9063-9AE771BA603C}"/>
                        </a:ext>
                      </a:extLst>
                    </p:cNvPr>
                    <p:cNvPicPr/>
                    <p:nvPr/>
                  </p:nvPicPr>
                  <p:blipFill>
                    <a:blip r:embed="rId26"/>
                    <a:stretch>
                      <a:fillRect/>
                    </a:stretch>
                  </p:blipFill>
                  <p:spPr>
                    <a:xfrm>
                      <a:off x="6754555" y="36654720"/>
                      <a:ext cx="186840" cy="49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7">
                  <p14:nvContentPartPr>
                    <p14:cNvPr id="77" name="Ink 76">
                      <a:extLst>
                        <a:ext uri="{FF2B5EF4-FFF2-40B4-BE49-F238E27FC236}">
                          <a16:creationId xmlns:a16="http://schemas.microsoft.com/office/drawing/2014/main" id="{6B6C006C-4231-9947-3C81-7CDA7B70CA4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745195" y="36686760"/>
                    <a:ext cx="178920" cy="17640"/>
                  </p14:xfrm>
                </p:contentPart>
              </mc:Choice>
              <mc:Fallback xmlns="">
                <p:pic>
                  <p:nvPicPr>
                    <p:cNvPr id="60" name="Ink 59">
                      <a:extLst>
                        <a:ext uri="{FF2B5EF4-FFF2-40B4-BE49-F238E27FC236}">
                          <a16:creationId xmlns:a16="http://schemas.microsoft.com/office/drawing/2014/main" id="{538B0603-FF75-E324-1863-FEAA3E1D6A96}"/>
                        </a:ext>
                      </a:extLst>
                    </p:cNvPr>
                    <p:cNvPicPr/>
                    <p:nvPr/>
                  </p:nvPicPr>
                  <p:blipFill>
                    <a:blip r:embed="rId28"/>
                    <a:stretch>
                      <a:fillRect/>
                    </a:stretch>
                  </p:blipFill>
                  <p:spPr>
                    <a:xfrm>
                      <a:off x="6727555" y="36669120"/>
                      <a:ext cx="214560" cy="532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9">
                  <p14:nvContentPartPr>
                    <p14:cNvPr id="79" name="Ink 78">
                      <a:extLst>
                        <a:ext uri="{FF2B5EF4-FFF2-40B4-BE49-F238E27FC236}">
                          <a16:creationId xmlns:a16="http://schemas.microsoft.com/office/drawing/2014/main" id="{DB38247B-BA1A-7323-B6F6-B616349BBF4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28965" y="36652780"/>
                    <a:ext cx="93240" cy="76680"/>
                  </p14:xfrm>
                </p:contentPart>
              </mc:Choice>
              <mc:Fallback xmlns="">
                <p:pic>
                  <p:nvPicPr>
                    <p:cNvPr id="76" name="Ink 75">
                      <a:extLst>
                        <a:ext uri="{FF2B5EF4-FFF2-40B4-BE49-F238E27FC236}">
                          <a16:creationId xmlns:a16="http://schemas.microsoft.com/office/drawing/2014/main" id="{0A455B85-D31F-0A78-BA1C-35CACCC866F1}"/>
                        </a:ext>
                      </a:extLst>
                    </p:cNvPr>
                    <p:cNvPicPr/>
                    <p:nvPr/>
                  </p:nvPicPr>
                  <p:blipFill>
                    <a:blip r:embed="rId30"/>
                    <a:stretch>
                      <a:fillRect/>
                    </a:stretch>
                  </p:blipFill>
                  <p:spPr>
                    <a:xfrm>
                      <a:off x="6911325" y="36635140"/>
                      <a:ext cx="128880" cy="112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1">
                  <p14:nvContentPartPr>
                    <p14:cNvPr id="81" name="Ink 80">
                      <a:extLst>
                        <a:ext uri="{FF2B5EF4-FFF2-40B4-BE49-F238E27FC236}">
                          <a16:creationId xmlns:a16="http://schemas.microsoft.com/office/drawing/2014/main" id="{90A5B41B-41EC-B116-C1D8-3A4ED10E663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2645" y="36659260"/>
                    <a:ext cx="75960" cy="89280"/>
                  </p14:xfrm>
                </p:contentPart>
              </mc:Choice>
              <mc:Fallback xmlns="">
                <p:pic>
                  <p:nvPicPr>
                    <p:cNvPr id="78" name="Ink 77">
                      <a:extLst>
                        <a:ext uri="{FF2B5EF4-FFF2-40B4-BE49-F238E27FC236}">
                          <a16:creationId xmlns:a16="http://schemas.microsoft.com/office/drawing/2014/main" id="{F47A439A-20A7-F1DF-0F0D-1BC4537626BA}"/>
                        </a:ext>
                      </a:extLst>
                    </p:cNvPr>
                    <p:cNvPicPr/>
                    <p:nvPr/>
                  </p:nvPicPr>
                  <p:blipFill>
                    <a:blip r:embed="rId32"/>
                    <a:stretch>
                      <a:fillRect/>
                    </a:stretch>
                  </p:blipFill>
                  <p:spPr>
                    <a:xfrm>
                      <a:off x="6924645" y="36641620"/>
                      <a:ext cx="111600" cy="1249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3">
                  <p14:nvContentPartPr>
                    <p14:cNvPr id="82" name="Ink 81">
                      <a:extLst>
                        <a:ext uri="{FF2B5EF4-FFF2-40B4-BE49-F238E27FC236}">
                          <a16:creationId xmlns:a16="http://schemas.microsoft.com/office/drawing/2014/main" id="{C6169204-FB6F-E068-CBC4-ABF5EB29F2AC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3005" y="36686260"/>
                    <a:ext cx="360" cy="360"/>
                  </p14:xfrm>
                </p:contentPart>
              </mc:Choice>
              <mc:Fallback xmlns="">
                <p:pic>
                  <p:nvPicPr>
                    <p:cNvPr id="80" name="Ink 79">
                      <a:extLst>
                        <a:ext uri="{FF2B5EF4-FFF2-40B4-BE49-F238E27FC236}">
                          <a16:creationId xmlns:a16="http://schemas.microsoft.com/office/drawing/2014/main" id="{786C665C-192E-926F-89D7-EC15D614B381}"/>
                        </a:ext>
                      </a:extLst>
                    </p:cNvPr>
                    <p:cNvPicPr/>
                    <p:nvPr/>
                  </p:nvPicPr>
                  <p:blipFill>
                    <a:blip r:embed="rId34"/>
                    <a:stretch>
                      <a:fillRect/>
                    </a:stretch>
                  </p:blipFill>
                  <p:spPr>
                    <a:xfrm>
                      <a:off x="6925365" y="36668620"/>
                      <a:ext cx="36000" cy="36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5">
                  <p14:nvContentPartPr>
                    <p14:cNvPr id="83" name="Ink 82">
                      <a:extLst>
                        <a:ext uri="{FF2B5EF4-FFF2-40B4-BE49-F238E27FC236}">
                          <a16:creationId xmlns:a16="http://schemas.microsoft.com/office/drawing/2014/main" id="{E83B5793-8063-94E3-8C9E-0FE7E620256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8045" y="36667900"/>
                    <a:ext cx="76680" cy="66240"/>
                  </p14:xfrm>
                </p:contentPart>
              </mc:Choice>
              <mc:Fallback xmlns="">
                <p:pic>
                  <p:nvPicPr>
                    <p:cNvPr id="85" name="Ink 84">
                      <a:extLst>
                        <a:ext uri="{FF2B5EF4-FFF2-40B4-BE49-F238E27FC236}">
                          <a16:creationId xmlns:a16="http://schemas.microsoft.com/office/drawing/2014/main" id="{B5EBFFEB-4EA9-7A10-0A7C-A174749A19C5}"/>
                        </a:ext>
                      </a:extLst>
                    </p:cNvPr>
                    <p:cNvPicPr/>
                    <p:nvPr/>
                  </p:nvPicPr>
                  <p:blipFill>
                    <a:blip r:embed="rId36"/>
                    <a:stretch>
                      <a:fillRect/>
                    </a:stretch>
                  </p:blipFill>
                  <p:spPr>
                    <a:xfrm>
                      <a:off x="6930045" y="36649900"/>
                      <a:ext cx="112320" cy="1018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7">
                  <p14:nvContentPartPr>
                    <p14:cNvPr id="84" name="Ink 83">
                      <a:extLst>
                        <a:ext uri="{FF2B5EF4-FFF2-40B4-BE49-F238E27FC236}">
                          <a16:creationId xmlns:a16="http://schemas.microsoft.com/office/drawing/2014/main" id="{59FF9C27-BB18-9013-814C-726A4714064B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30765" y="36653500"/>
                    <a:ext cx="51120" cy="37800"/>
                  </p14:xfrm>
                </p:contentPart>
              </mc:Choice>
              <mc:Fallback xmlns="">
                <p:pic>
                  <p:nvPicPr>
                    <p:cNvPr id="87" name="Ink 86">
                      <a:extLst>
                        <a:ext uri="{FF2B5EF4-FFF2-40B4-BE49-F238E27FC236}">
                          <a16:creationId xmlns:a16="http://schemas.microsoft.com/office/drawing/2014/main" id="{08F6B6CC-75D8-8AE5-A5C6-4DE7E5E3C74B}"/>
                        </a:ext>
                      </a:extLst>
                    </p:cNvPr>
                    <p:cNvPicPr/>
                    <p:nvPr/>
                  </p:nvPicPr>
                  <p:blipFill>
                    <a:blip r:embed="rId38"/>
                    <a:stretch>
                      <a:fillRect/>
                    </a:stretch>
                  </p:blipFill>
                  <p:spPr>
                    <a:xfrm>
                      <a:off x="6913125" y="36635500"/>
                      <a:ext cx="86760" cy="734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9">
                  <p14:nvContentPartPr>
                    <p14:cNvPr id="86" name="Ink 85">
                      <a:extLst>
                        <a:ext uri="{FF2B5EF4-FFF2-40B4-BE49-F238E27FC236}">
                          <a16:creationId xmlns:a16="http://schemas.microsoft.com/office/drawing/2014/main" id="{5AD4FA8F-6AA8-2F5E-40CC-5D500C33360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803265" y="36614660"/>
                    <a:ext cx="50400" cy="21240"/>
                  </p14:xfrm>
                </p:contentPart>
              </mc:Choice>
              <mc:Fallback xmlns="">
                <p:pic>
                  <p:nvPicPr>
                    <p:cNvPr id="114" name="Ink 113">
                      <a:extLst>
                        <a:ext uri="{FF2B5EF4-FFF2-40B4-BE49-F238E27FC236}">
                          <a16:creationId xmlns:a16="http://schemas.microsoft.com/office/drawing/2014/main" id="{753ADCC4-ADB7-507D-1B9D-2F9C9F09ACE2}"/>
                        </a:ext>
                      </a:extLst>
                    </p:cNvPr>
                    <p:cNvPicPr/>
                    <p:nvPr/>
                  </p:nvPicPr>
                  <p:blipFill>
                    <a:blip r:embed="rId40"/>
                    <a:stretch>
                      <a:fillRect/>
                    </a:stretch>
                  </p:blipFill>
                  <p:spPr>
                    <a:xfrm>
                      <a:off x="6785625" y="36596660"/>
                      <a:ext cx="86040" cy="5688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0676713E-D822-C431-2574-2B5608FA91B4}"/>
                    </a:ext>
                  </a:extLst>
                </p14:cNvPr>
                <p14:cNvContentPartPr/>
                <p14:nvPr/>
              </p14:nvContentPartPr>
              <p14:xfrm>
                <a:off x="4794859" y="27105442"/>
                <a:ext cx="714960" cy="4075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0676713E-D822-C431-2574-2B5608FA91B4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4766191" y="27076478"/>
                  <a:ext cx="772585" cy="46515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EE9A38DF-4056-104B-E9EB-0BDDB04A52B2}"/>
                    </a:ext>
                  </a:extLst>
                </p14:cNvPr>
                <p14:cNvContentPartPr/>
                <p14:nvPr/>
              </p14:nvContentPartPr>
              <p14:xfrm>
                <a:off x="5230459" y="27234322"/>
                <a:ext cx="259200" cy="2444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EE9A38DF-4056-104B-E9EB-0BDDB04A52B2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5201466" y="27205360"/>
                  <a:ext cx="316897" cy="302075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FBA2E48B-4524-23AE-351E-4A6FC7FA35BC}"/>
                </a:ext>
              </a:extLst>
            </p:cNvPr>
            <p:cNvGrpSpPr/>
            <p:nvPr/>
          </p:nvGrpSpPr>
          <p:grpSpPr>
            <a:xfrm>
              <a:off x="5343939" y="27319885"/>
              <a:ext cx="213480" cy="184680"/>
              <a:chOff x="5343939" y="27319885"/>
              <a:chExt cx="213480" cy="1846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5">
                <p14:nvContentPartPr>
                  <p14:cNvPr id="53" name="Ink 52">
                    <a:extLst>
                      <a:ext uri="{FF2B5EF4-FFF2-40B4-BE49-F238E27FC236}">
                        <a16:creationId xmlns:a16="http://schemas.microsoft.com/office/drawing/2014/main" id="{0A8A4D01-0E5C-290C-49B2-43AC8091F6DA}"/>
                      </a:ext>
                    </a:extLst>
                  </p14:cNvPr>
                  <p14:cNvContentPartPr/>
                  <p14:nvPr/>
                </p14:nvContentPartPr>
                <p14:xfrm>
                  <a:off x="5343939" y="27319885"/>
                  <a:ext cx="213480" cy="184680"/>
                </p14:xfrm>
              </p:contentPart>
            </mc:Choice>
            <mc:Fallback xmlns="">
              <p:pic>
                <p:nvPicPr>
                  <p:cNvPr id="53" name="Ink 52">
                    <a:extLst>
                      <a:ext uri="{FF2B5EF4-FFF2-40B4-BE49-F238E27FC236}">
                        <a16:creationId xmlns:a16="http://schemas.microsoft.com/office/drawing/2014/main" id="{0A8A4D01-0E5C-290C-49B2-43AC8091F6DA}"/>
                      </a:ext>
                    </a:extLst>
                  </p:cNvPr>
                  <p:cNvPicPr/>
                  <p:nvPr/>
                </p:nvPicPr>
                <p:blipFill>
                  <a:blip r:embed="rId46"/>
                  <a:stretch>
                    <a:fillRect/>
                  </a:stretch>
                </p:blipFill>
                <p:spPr>
                  <a:xfrm>
                    <a:off x="5315263" y="27290938"/>
                    <a:ext cx="271122" cy="24228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7">
                <p14:nvContentPartPr>
                  <p14:cNvPr id="54" name="Ink 53">
                    <a:extLst>
                      <a:ext uri="{FF2B5EF4-FFF2-40B4-BE49-F238E27FC236}">
                        <a16:creationId xmlns:a16="http://schemas.microsoft.com/office/drawing/2014/main" id="{FF9D17AD-3FB3-7638-FFF9-3EFDECA2D23C}"/>
                      </a:ext>
                    </a:extLst>
                  </p14:cNvPr>
                  <p14:cNvContentPartPr/>
                  <p14:nvPr/>
                </p14:nvContentPartPr>
                <p14:xfrm>
                  <a:off x="5370579" y="27336085"/>
                  <a:ext cx="360" cy="360"/>
                </p14:xfrm>
              </p:contentPart>
            </mc:Choice>
            <mc:Fallback xmlns="">
              <p:pic>
                <p:nvPicPr>
                  <p:cNvPr id="54" name="Ink 53">
                    <a:extLst>
                      <a:ext uri="{FF2B5EF4-FFF2-40B4-BE49-F238E27FC236}">
                        <a16:creationId xmlns:a16="http://schemas.microsoft.com/office/drawing/2014/main" id="{FF9D17AD-3FB3-7638-FFF9-3EFDECA2D23C}"/>
                      </a:ext>
                    </a:extLst>
                  </p:cNvPr>
                  <p:cNvPicPr/>
                  <p:nvPr/>
                </p:nvPicPr>
                <p:blipFill>
                  <a:blip r:embed="rId48"/>
                  <a:stretch>
                    <a:fillRect/>
                  </a:stretch>
                </p:blipFill>
                <p:spPr>
                  <a:xfrm>
                    <a:off x="5334579" y="27300445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">
                <p14:nvContentPartPr>
                  <p14:cNvPr id="57" name="Ink 56">
                    <a:extLst>
                      <a:ext uri="{FF2B5EF4-FFF2-40B4-BE49-F238E27FC236}">
                        <a16:creationId xmlns:a16="http://schemas.microsoft.com/office/drawing/2014/main" id="{9D9D98E2-2BA2-3427-A85A-0D8D49A82477}"/>
                      </a:ext>
                    </a:extLst>
                  </p14:cNvPr>
                  <p14:cNvContentPartPr/>
                  <p14:nvPr/>
                </p14:nvContentPartPr>
                <p14:xfrm>
                  <a:off x="5352939" y="27323485"/>
                  <a:ext cx="360" cy="360"/>
                </p14:xfrm>
              </p:contentPart>
            </mc:Choice>
            <mc:Fallback xmlns="">
              <p:pic>
                <p:nvPicPr>
                  <p:cNvPr id="57" name="Ink 56">
                    <a:extLst>
                      <a:ext uri="{FF2B5EF4-FFF2-40B4-BE49-F238E27FC236}">
                        <a16:creationId xmlns:a16="http://schemas.microsoft.com/office/drawing/2014/main" id="{9D9D98E2-2BA2-3427-A85A-0D8D49A82477}"/>
                      </a:ext>
                    </a:extLst>
                  </p:cNvPr>
                  <p:cNvPicPr/>
                  <p:nvPr/>
                </p:nvPicPr>
                <p:blipFill>
                  <a:blip r:embed="rId48"/>
                  <a:stretch>
                    <a:fillRect/>
                  </a:stretch>
                </p:blipFill>
                <p:spPr>
                  <a:xfrm>
                    <a:off x="5317299" y="27287845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69D3EE3E-5D93-4C2F-A8B3-F90F2E2C405D}"/>
                    </a:ext>
                  </a:extLst>
                </p14:cNvPr>
                <p14:cNvContentPartPr/>
                <p14:nvPr/>
              </p14:nvContentPartPr>
              <p14:xfrm>
                <a:off x="6242499" y="28195405"/>
                <a:ext cx="840960" cy="1969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69D3EE3E-5D93-4C2F-A8B3-F90F2E2C405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213830" y="28166446"/>
                  <a:ext cx="898588" cy="25454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2D15A1D8-24D1-9BFF-A9E2-5EEE00D714F8}"/>
                    </a:ext>
                  </a:extLst>
                </p14:cNvPr>
                <p14:cNvContentPartPr/>
                <p14:nvPr/>
              </p14:nvContentPartPr>
              <p14:xfrm>
                <a:off x="6168339" y="27991285"/>
                <a:ext cx="1172520" cy="6188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2D15A1D8-24D1-9BFF-A9E2-5EEE00D714F8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139381" y="27962313"/>
                  <a:ext cx="1230147" cy="67649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73A2F802-65DB-A7BE-B8F8-06A0D1183936}"/>
                    </a:ext>
                  </a:extLst>
                </p14:cNvPr>
                <p14:cNvContentPartPr/>
                <p14:nvPr/>
              </p14:nvContentPartPr>
              <p14:xfrm>
                <a:off x="6290379" y="28039885"/>
                <a:ext cx="705240" cy="1746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73A2F802-65DB-A7BE-B8F8-06A0D118393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261416" y="28010930"/>
                  <a:ext cx="762876" cy="23222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B967673B-800B-3D65-D282-BED7AE31F7B3}"/>
                    </a:ext>
                  </a:extLst>
                </p14:cNvPr>
                <p14:cNvContentPartPr/>
                <p14:nvPr/>
              </p14:nvContentPartPr>
              <p14:xfrm>
                <a:off x="5850819" y="27859165"/>
                <a:ext cx="491400" cy="34884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B967673B-800B-3D65-D282-BED7AE31F7B3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821845" y="27830192"/>
                  <a:ext cx="549058" cy="40649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FD5762E9-E552-4C6D-F6BA-2238F52A740C}"/>
                    </a:ext>
                  </a:extLst>
                </p14:cNvPr>
                <p14:cNvContentPartPr/>
                <p14:nvPr/>
              </p14:nvContentPartPr>
              <p14:xfrm>
                <a:off x="7762925" y="27992608"/>
                <a:ext cx="1330560" cy="5853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FD5762E9-E552-4C6D-F6BA-2238F52A740C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733962" y="27963934"/>
                  <a:ext cx="1388196" cy="64299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3E1D6448-E53A-5295-60DC-35D69E1BA32B}"/>
                    </a:ext>
                  </a:extLst>
                </p14:cNvPr>
                <p14:cNvContentPartPr/>
                <p14:nvPr/>
              </p14:nvContentPartPr>
              <p14:xfrm>
                <a:off x="7644228" y="27989350"/>
                <a:ext cx="1517400" cy="5950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3E1D6448-E53A-5295-60DC-35D69E1BA32B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615560" y="27960392"/>
                  <a:ext cx="1575026" cy="65270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87350692-8121-0D7B-02D0-2966B3047FB6}"/>
                    </a:ext>
                  </a:extLst>
                </p14:cNvPr>
                <p14:cNvContentPartPr/>
                <p14:nvPr/>
              </p14:nvContentPartPr>
              <p14:xfrm>
                <a:off x="8169468" y="28026070"/>
                <a:ext cx="1037880" cy="3826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87350692-8121-0D7B-02D0-2966B3047FB6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140799" y="27997391"/>
                  <a:ext cx="1095508" cy="440328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6DAF547C-3250-6AE5-1D8A-32E5DDF004B2}"/>
                </a:ext>
              </a:extLst>
            </p:cNvPr>
            <p:cNvGrpSpPr/>
            <p:nvPr/>
          </p:nvGrpSpPr>
          <p:grpSpPr>
            <a:xfrm>
              <a:off x="5604879" y="27642322"/>
              <a:ext cx="1996560" cy="884880"/>
              <a:chOff x="5604879" y="27642322"/>
              <a:chExt cx="1996560" cy="8848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64">
                <p14:nvContentPartPr>
                  <p14:cNvPr id="50" name="Ink 49">
                    <a:extLst>
                      <a:ext uri="{FF2B5EF4-FFF2-40B4-BE49-F238E27FC236}">
                        <a16:creationId xmlns:a16="http://schemas.microsoft.com/office/drawing/2014/main" id="{24F20911-FB95-549F-DED8-35C1E2B4E3B4}"/>
                      </a:ext>
                    </a:extLst>
                  </p14:cNvPr>
                  <p14:cNvContentPartPr/>
                  <p14:nvPr/>
                </p14:nvContentPartPr>
                <p14:xfrm>
                  <a:off x="5604879" y="27642322"/>
                  <a:ext cx="663840" cy="779760"/>
                </p14:xfrm>
              </p:contentPart>
            </mc:Choice>
            <mc:Fallback xmlns="">
              <p:pic>
                <p:nvPicPr>
                  <p:cNvPr id="50" name="Ink 49">
                    <a:extLst>
                      <a:ext uri="{FF2B5EF4-FFF2-40B4-BE49-F238E27FC236}">
                        <a16:creationId xmlns:a16="http://schemas.microsoft.com/office/drawing/2014/main" id="{24F20911-FB95-549F-DED8-35C1E2B4E3B4}"/>
                      </a:ext>
                    </a:extLst>
                  </p:cNvPr>
                  <p:cNvPicPr/>
                  <p:nvPr/>
                </p:nvPicPr>
                <p:blipFill>
                  <a:blip r:embed="rId65"/>
                  <a:stretch>
                    <a:fillRect/>
                  </a:stretch>
                </p:blipFill>
                <p:spPr>
                  <a:xfrm>
                    <a:off x="5575916" y="27613356"/>
                    <a:ext cx="721477" cy="83740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6">
                <p14:nvContentPartPr>
                  <p14:cNvPr id="51" name="Ink 50">
                    <a:extLst>
                      <a:ext uri="{FF2B5EF4-FFF2-40B4-BE49-F238E27FC236}">
                        <a16:creationId xmlns:a16="http://schemas.microsoft.com/office/drawing/2014/main" id="{57563B9A-25F9-BFEE-29FE-7F2BD1912D47}"/>
                      </a:ext>
                    </a:extLst>
                  </p14:cNvPr>
                  <p14:cNvContentPartPr/>
                  <p14:nvPr/>
                </p14:nvContentPartPr>
                <p14:xfrm>
                  <a:off x="6076839" y="28334602"/>
                  <a:ext cx="1524600" cy="192600"/>
                </p14:xfrm>
              </p:contentPart>
            </mc:Choice>
            <mc:Fallback xmlns="">
              <p:pic>
                <p:nvPicPr>
                  <p:cNvPr id="51" name="Ink 50">
                    <a:extLst>
                      <a:ext uri="{FF2B5EF4-FFF2-40B4-BE49-F238E27FC236}">
                        <a16:creationId xmlns:a16="http://schemas.microsoft.com/office/drawing/2014/main" id="{57563B9A-25F9-BFEE-29FE-7F2BD1912D47}"/>
                      </a:ext>
                    </a:extLst>
                  </p:cNvPr>
                  <p:cNvPicPr/>
                  <p:nvPr/>
                </p:nvPicPr>
                <p:blipFill>
                  <a:blip r:embed="rId67"/>
                  <a:stretch>
                    <a:fillRect/>
                  </a:stretch>
                </p:blipFill>
                <p:spPr>
                  <a:xfrm>
                    <a:off x="6048166" y="28305886"/>
                    <a:ext cx="1582236" cy="25032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8">
                <p14:nvContentPartPr>
                  <p14:cNvPr id="52" name="Ink 51">
                    <a:extLst>
                      <a:ext uri="{FF2B5EF4-FFF2-40B4-BE49-F238E27FC236}">
                        <a16:creationId xmlns:a16="http://schemas.microsoft.com/office/drawing/2014/main" id="{392452CE-CF6E-5535-273E-8D143F2E0873}"/>
                      </a:ext>
                    </a:extLst>
                  </p14:cNvPr>
                  <p14:cNvContentPartPr/>
                  <p14:nvPr/>
                </p14:nvContentPartPr>
                <p14:xfrm>
                  <a:off x="5613159" y="28369162"/>
                  <a:ext cx="1422360" cy="74520"/>
                </p14:xfrm>
              </p:contentPart>
            </mc:Choice>
            <mc:Fallback xmlns="">
              <p:pic>
                <p:nvPicPr>
                  <p:cNvPr id="52" name="Ink 51">
                    <a:extLst>
                      <a:ext uri="{FF2B5EF4-FFF2-40B4-BE49-F238E27FC236}">
                        <a16:creationId xmlns:a16="http://schemas.microsoft.com/office/drawing/2014/main" id="{392452CE-CF6E-5535-273E-8D143F2E0873}"/>
                      </a:ext>
                    </a:extLst>
                  </p:cNvPr>
                  <p:cNvPicPr/>
                  <p:nvPr/>
                </p:nvPicPr>
                <p:blipFill>
                  <a:blip r:embed="rId69"/>
                  <a:stretch>
                    <a:fillRect/>
                  </a:stretch>
                </p:blipFill>
                <p:spPr>
                  <a:xfrm>
                    <a:off x="5584190" y="28340456"/>
                    <a:ext cx="1480008" cy="132222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C65335A5-1976-3360-E3C2-F28555EBBD38}"/>
                    </a:ext>
                  </a:extLst>
                </p14:cNvPr>
                <p14:cNvContentPartPr/>
                <p14:nvPr/>
              </p14:nvContentPartPr>
              <p14:xfrm>
                <a:off x="8989385" y="27108560"/>
                <a:ext cx="1305000" cy="13874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C65335A5-1976-3360-E3C2-F28555EBBD38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960417" y="27079595"/>
                  <a:ext cx="1362646" cy="144508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461CC4CC-CDB5-45E8-FA75-F66CBD77A91B}"/>
                    </a:ext>
                  </a:extLst>
                </p14:cNvPr>
                <p14:cNvContentPartPr/>
                <p14:nvPr/>
              </p14:nvContentPartPr>
              <p14:xfrm>
                <a:off x="8951945" y="27431480"/>
                <a:ext cx="884160" cy="80100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461CC4CC-CDB5-45E8-FA75-F66CBD77A91B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922985" y="27402521"/>
                  <a:ext cx="941791" cy="85862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D74129D9-20FC-15A4-CA4D-F7605FA2B388}"/>
                    </a:ext>
                  </a:extLst>
                </p14:cNvPr>
                <p14:cNvContentPartPr/>
                <p14:nvPr/>
              </p14:nvContentPartPr>
              <p14:xfrm>
                <a:off x="9219785" y="27113600"/>
                <a:ext cx="867240" cy="8910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D74129D9-20FC-15A4-CA4D-F7605FA2B388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191109" y="27084923"/>
                  <a:ext cx="924882" cy="94864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B65D780E-2453-DF41-A17A-7B7E8DE8D306}"/>
                    </a:ext>
                  </a:extLst>
                </p14:cNvPr>
                <p14:cNvContentPartPr/>
                <p14:nvPr/>
              </p14:nvContentPartPr>
              <p14:xfrm>
                <a:off x="8864465" y="27697160"/>
                <a:ext cx="524520" cy="58248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B65D780E-2453-DF41-A17A-7B7E8DE8D306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835502" y="27668485"/>
                  <a:ext cx="582156" cy="6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484F117D-D854-48C1-7783-7B8945835FC5}"/>
                    </a:ext>
                  </a:extLst>
                </p14:cNvPr>
                <p14:cNvContentPartPr/>
                <p14:nvPr/>
              </p14:nvContentPartPr>
              <p14:xfrm>
                <a:off x="5158605" y="27157500"/>
                <a:ext cx="360" cy="3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484F117D-D854-48C1-7783-7B8945835FC5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122605" y="2712186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A0ACAD79-6BAC-5863-CCE1-C77F4621FA9C}"/>
                    </a:ext>
                  </a:extLst>
                </p14:cNvPr>
                <p14:cNvContentPartPr/>
                <p14:nvPr/>
              </p14:nvContentPartPr>
              <p14:xfrm>
                <a:off x="5150325" y="27157860"/>
                <a:ext cx="360" cy="3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A0ACAD79-6BAC-5863-CCE1-C77F4621FA9C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114325" y="2712222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7DFC9B03-B87D-AE58-691C-09B640A7DE1C}"/>
                </a:ext>
              </a:extLst>
            </p:cNvPr>
            <p:cNvGrpSpPr/>
            <p:nvPr/>
          </p:nvGrpSpPr>
          <p:grpSpPr>
            <a:xfrm>
              <a:off x="5151045" y="27157500"/>
              <a:ext cx="7200" cy="4320"/>
              <a:chOff x="5151045" y="27157500"/>
              <a:chExt cx="7200" cy="43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81">
                <p14:nvContentPartPr>
                  <p14:cNvPr id="47" name="Ink 46">
                    <a:extLst>
                      <a:ext uri="{FF2B5EF4-FFF2-40B4-BE49-F238E27FC236}">
                        <a16:creationId xmlns:a16="http://schemas.microsoft.com/office/drawing/2014/main" id="{B3871D7E-D796-A689-77B8-9E6A6DBB6C88}"/>
                      </a:ext>
                    </a:extLst>
                  </p14:cNvPr>
                  <p14:cNvContentPartPr/>
                  <p14:nvPr/>
                </p14:nvContentPartPr>
                <p14:xfrm>
                  <a:off x="5151045" y="27157860"/>
                  <a:ext cx="360" cy="360"/>
                </p14:xfrm>
              </p:contentPart>
            </mc:Choice>
            <mc:Fallback xmlns="">
              <p:pic>
                <p:nvPicPr>
                  <p:cNvPr id="47" name="Ink 46">
                    <a:extLst>
                      <a:ext uri="{FF2B5EF4-FFF2-40B4-BE49-F238E27FC236}">
                        <a16:creationId xmlns:a16="http://schemas.microsoft.com/office/drawing/2014/main" id="{B3871D7E-D796-A689-77B8-9E6A6DBB6C88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5115045" y="2712186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2">
                <p14:nvContentPartPr>
                  <p14:cNvPr id="48" name="Ink 47">
                    <a:extLst>
                      <a:ext uri="{FF2B5EF4-FFF2-40B4-BE49-F238E27FC236}">
                        <a16:creationId xmlns:a16="http://schemas.microsoft.com/office/drawing/2014/main" id="{EE433984-2002-5BF9-2C87-EBF1F441F1FE}"/>
                      </a:ext>
                    </a:extLst>
                  </p14:cNvPr>
                  <p14:cNvContentPartPr/>
                  <p14:nvPr/>
                </p14:nvContentPartPr>
                <p14:xfrm>
                  <a:off x="5155725" y="27157500"/>
                  <a:ext cx="360" cy="360"/>
                </p14:xfrm>
              </p:contentPart>
            </mc:Choice>
            <mc:Fallback xmlns="">
              <p:pic>
                <p:nvPicPr>
                  <p:cNvPr id="48" name="Ink 47">
                    <a:extLst>
                      <a:ext uri="{FF2B5EF4-FFF2-40B4-BE49-F238E27FC236}">
                        <a16:creationId xmlns:a16="http://schemas.microsoft.com/office/drawing/2014/main" id="{EE433984-2002-5BF9-2C87-EBF1F441F1FE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5119725" y="2712150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3">
                <p14:nvContentPartPr>
                  <p14:cNvPr id="49" name="Ink 48">
                    <a:extLst>
                      <a:ext uri="{FF2B5EF4-FFF2-40B4-BE49-F238E27FC236}">
                        <a16:creationId xmlns:a16="http://schemas.microsoft.com/office/drawing/2014/main" id="{8D3F3D05-51D1-6A19-A4E1-DC114EDCA5E9}"/>
                      </a:ext>
                    </a:extLst>
                  </p14:cNvPr>
                  <p14:cNvContentPartPr/>
                  <p14:nvPr/>
                </p14:nvContentPartPr>
                <p14:xfrm>
                  <a:off x="5157885" y="27161460"/>
                  <a:ext cx="360" cy="360"/>
                </p14:xfrm>
              </p:contentPart>
            </mc:Choice>
            <mc:Fallback xmlns="">
              <p:pic>
                <p:nvPicPr>
                  <p:cNvPr id="49" name="Ink 48">
                    <a:extLst>
                      <a:ext uri="{FF2B5EF4-FFF2-40B4-BE49-F238E27FC236}">
                        <a16:creationId xmlns:a16="http://schemas.microsoft.com/office/drawing/2014/main" id="{8D3F3D05-51D1-6A19-A4E1-DC114EDCA5E9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5122245" y="2712582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DCCD1D4B-73C1-A80B-DFF7-0FE7454FEF74}"/>
                  </a:ext>
                </a:extLst>
              </p14:cNvPr>
              <p14:cNvContentPartPr/>
              <p14:nvPr/>
            </p14:nvContentPartPr>
            <p14:xfrm>
              <a:off x="6672730" y="36804410"/>
              <a:ext cx="5400" cy="2484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DCCD1D4B-73C1-A80B-DFF7-0FE7454FEF74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6654730" y="36786667"/>
                <a:ext cx="41040" cy="5997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515097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EF8B7FB-656A-A7A5-F3B0-082CB5D74796}"/>
              </a:ext>
            </a:extLst>
          </p:cNvPr>
          <p:cNvSpPr/>
          <p:nvPr/>
        </p:nvSpPr>
        <p:spPr>
          <a:xfrm>
            <a:off x="0" y="-942"/>
            <a:ext cx="19915188" cy="43357800"/>
          </a:xfrm>
          <a:prstGeom prst="rect">
            <a:avLst/>
          </a:prstGeom>
          <a:solidFill>
            <a:srgbClr val="94C8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DA682E20-10FF-0E0C-E508-E822B351D32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282" r="1"/>
          <a:stretch/>
        </p:blipFill>
        <p:spPr>
          <a:xfrm>
            <a:off x="8446332" y="360219"/>
            <a:ext cx="5577407" cy="251361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D374682-5053-ACEC-5107-D3466E6A017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977" r="26674"/>
          <a:stretch/>
        </p:blipFill>
        <p:spPr>
          <a:xfrm>
            <a:off x="7116046" y="360219"/>
            <a:ext cx="3833004" cy="251361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9007ED94-0B97-D719-7113-9CF0D72DB9A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6990"/>
          <a:stretch/>
        </p:blipFill>
        <p:spPr>
          <a:xfrm>
            <a:off x="4489746" y="356758"/>
            <a:ext cx="5449849" cy="2513610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70E37512-F2D0-26B0-F829-BAD561E57BD1}"/>
              </a:ext>
            </a:extLst>
          </p:cNvPr>
          <p:cNvGrpSpPr/>
          <p:nvPr/>
        </p:nvGrpSpPr>
        <p:grpSpPr>
          <a:xfrm>
            <a:off x="4579742" y="36589722"/>
            <a:ext cx="10542092" cy="6768078"/>
            <a:chOff x="3245364" y="27016364"/>
            <a:chExt cx="8480984" cy="5444836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D055203A-0AB8-8910-5013-50F575FBD1C3}"/>
                    </a:ext>
                  </a:extLst>
                </p14:cNvPr>
                <p14:cNvContentPartPr/>
                <p14:nvPr/>
              </p14:nvContentPartPr>
              <p14:xfrm>
                <a:off x="9331025" y="27128720"/>
                <a:ext cx="740160" cy="6476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D055203A-0AB8-8910-5013-50F575FBD1C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302056" y="27100045"/>
                  <a:ext cx="797808" cy="705279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730DA50F-A11D-CCD6-9401-AAC137009F70}"/>
                </a:ext>
              </a:extLst>
            </p:cNvPr>
            <p:cNvGrpSpPr/>
            <p:nvPr/>
          </p:nvGrpSpPr>
          <p:grpSpPr>
            <a:xfrm>
              <a:off x="3245364" y="27016364"/>
              <a:ext cx="8480984" cy="5444836"/>
              <a:chOff x="2225849" y="31166320"/>
              <a:chExt cx="10375443" cy="6743183"/>
            </a:xfrm>
          </p:grpSpPr>
          <p:pic>
            <p:nvPicPr>
              <p:cNvPr id="59" name="Picture 58" descr="Icon&#10;&#10;Description automatically generated">
                <a:extLst>
                  <a:ext uri="{FF2B5EF4-FFF2-40B4-BE49-F238E27FC236}">
                    <a16:creationId xmlns:a16="http://schemas.microsoft.com/office/drawing/2014/main" id="{20FBA27F-72CE-47D7-89C7-A93B1910852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225849" y="31221412"/>
                <a:ext cx="10375443" cy="6688091"/>
              </a:xfrm>
              <a:prstGeom prst="rect">
                <a:avLst/>
              </a:prstGeom>
            </p:spPr>
          </p:pic>
          <mc:AlternateContent xmlns:mc="http://schemas.openxmlformats.org/markup-compatibility/2006" xmlns:p14="http://schemas.microsoft.com/office/powerpoint/2010/main">
            <mc:Choice Requires="p14">
              <p:contentPart p14:bwMode="auto" r:id="rId7">
                <p14:nvContentPartPr>
                  <p14:cNvPr id="61" name="Ink 60">
                    <a:extLst>
                      <a:ext uri="{FF2B5EF4-FFF2-40B4-BE49-F238E27FC236}">
                        <a16:creationId xmlns:a16="http://schemas.microsoft.com/office/drawing/2014/main" id="{EC22A800-9827-3AF1-4267-BCCC5AF1D66E}"/>
                      </a:ext>
                    </a:extLst>
                  </p14:cNvPr>
                  <p14:cNvContentPartPr/>
                  <p14:nvPr/>
                </p14:nvContentPartPr>
                <p14:xfrm>
                  <a:off x="4200993" y="31356111"/>
                  <a:ext cx="5400" cy="24840"/>
                </p14:xfrm>
              </p:contentPart>
            </mc:Choice>
            <mc:Fallback xmlns="">
              <p:pic>
                <p:nvPicPr>
                  <p:cNvPr id="10" name="Ink 9">
                    <a:extLst>
                      <a:ext uri="{FF2B5EF4-FFF2-40B4-BE49-F238E27FC236}">
                        <a16:creationId xmlns:a16="http://schemas.microsoft.com/office/drawing/2014/main" id="{89933637-DFA3-647A-2088-877505E76D51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4178493" y="31334757"/>
                    <a:ext cx="49950" cy="6798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">
                <p14:nvContentPartPr>
                  <p14:cNvPr id="62" name="Ink 61">
                    <a:extLst>
                      <a:ext uri="{FF2B5EF4-FFF2-40B4-BE49-F238E27FC236}">
                        <a16:creationId xmlns:a16="http://schemas.microsoft.com/office/drawing/2014/main" id="{9E0F9495-6547-FB94-1E2B-44016954D737}"/>
                      </a:ext>
                    </a:extLst>
                  </p14:cNvPr>
                  <p14:cNvContentPartPr/>
                  <p14:nvPr/>
                </p14:nvContentPartPr>
                <p14:xfrm>
                  <a:off x="10575617" y="31202053"/>
                  <a:ext cx="212400" cy="86041"/>
                </p14:xfrm>
              </p:contentPart>
            </mc:Choice>
            <mc:Fallback xmlns="">
              <p:pic>
                <p:nvPicPr>
                  <p:cNvPr id="13" name="Ink 12">
                    <a:extLst>
                      <a:ext uri="{FF2B5EF4-FFF2-40B4-BE49-F238E27FC236}">
                        <a16:creationId xmlns:a16="http://schemas.microsoft.com/office/drawing/2014/main" id="{30EBA419-449A-AFAC-ABEC-760FDDEE5CE6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10553629" y="31179763"/>
                    <a:ext cx="255935" cy="13017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">
                <p14:nvContentPartPr>
                  <p14:cNvPr id="63" name="Ink 62">
                    <a:extLst>
                      <a:ext uri="{FF2B5EF4-FFF2-40B4-BE49-F238E27FC236}">
                        <a16:creationId xmlns:a16="http://schemas.microsoft.com/office/drawing/2014/main" id="{49A8F235-8A9E-9C38-7F63-80061D40A682}"/>
                      </a:ext>
                    </a:extLst>
                  </p14:cNvPr>
                  <p14:cNvContentPartPr/>
                  <p14:nvPr/>
                </p14:nvContentPartPr>
                <p14:xfrm>
                  <a:off x="4241417" y="31184460"/>
                  <a:ext cx="141840" cy="72000"/>
                </p14:xfrm>
              </p:contentPart>
            </mc:Choice>
            <mc:Fallback xmlns="">
              <p:pic>
                <p:nvPicPr>
                  <p:cNvPr id="14" name="Ink 13">
                    <a:extLst>
                      <a:ext uri="{FF2B5EF4-FFF2-40B4-BE49-F238E27FC236}">
                        <a16:creationId xmlns:a16="http://schemas.microsoft.com/office/drawing/2014/main" id="{E3E03619-A936-2946-552A-B642EFFCC356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4219392" y="31162238"/>
                    <a:ext cx="185449" cy="11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">
                <p14:nvContentPartPr>
                  <p14:cNvPr id="65" name="Ink 64">
                    <a:extLst>
                      <a:ext uri="{FF2B5EF4-FFF2-40B4-BE49-F238E27FC236}">
                        <a16:creationId xmlns:a16="http://schemas.microsoft.com/office/drawing/2014/main" id="{4F4F35F5-BFE1-510B-EB6A-DDEDA2478212}"/>
                      </a:ext>
                    </a:extLst>
                  </p14:cNvPr>
                  <p14:cNvContentPartPr/>
                  <p14:nvPr/>
                </p14:nvContentPartPr>
                <p14:xfrm>
                  <a:off x="4263382" y="31178344"/>
                  <a:ext cx="62639" cy="40679"/>
                </p14:xfrm>
              </p:contentPart>
            </mc:Choice>
            <mc:Fallback xmlns="">
              <p:pic>
                <p:nvPicPr>
                  <p:cNvPr id="15" name="Ink 14">
                    <a:extLst>
                      <a:ext uri="{FF2B5EF4-FFF2-40B4-BE49-F238E27FC236}">
                        <a16:creationId xmlns:a16="http://schemas.microsoft.com/office/drawing/2014/main" id="{35B9F3E1-3061-A4D6-1AB4-2163F88CF3AC}"/>
                      </a:ext>
                    </a:extLst>
                  </p:cNvPr>
                  <p:cNvPicPr/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4241326" y="31155993"/>
                    <a:ext cx="106310" cy="8493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">
                <p14:nvContentPartPr>
                  <p14:cNvPr id="66" name="Ink 65">
                    <a:extLst>
                      <a:ext uri="{FF2B5EF4-FFF2-40B4-BE49-F238E27FC236}">
                        <a16:creationId xmlns:a16="http://schemas.microsoft.com/office/drawing/2014/main" id="{3EB30994-30A9-16F4-8085-29A9C442F2F4}"/>
                      </a:ext>
                    </a:extLst>
                  </p14:cNvPr>
                  <p14:cNvContentPartPr/>
                  <p14:nvPr/>
                </p14:nvContentPartPr>
                <p14:xfrm>
                  <a:off x="4315389" y="31166320"/>
                  <a:ext cx="156601" cy="61560"/>
                </p14:xfrm>
              </p:contentPart>
            </mc:Choice>
            <mc:Fallback xmlns="">
              <p:pic>
                <p:nvPicPr>
                  <p:cNvPr id="16" name="Ink 15">
                    <a:extLst>
                      <a:ext uri="{FF2B5EF4-FFF2-40B4-BE49-F238E27FC236}">
                        <a16:creationId xmlns:a16="http://schemas.microsoft.com/office/drawing/2014/main" id="{66042E58-8E76-9CEE-1265-95231E9DAA0A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4293394" y="31144176"/>
                    <a:ext cx="200150" cy="10540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">
                <p14:nvContentPartPr>
                  <p14:cNvPr id="67" name="Ink 66">
                    <a:extLst>
                      <a:ext uri="{FF2B5EF4-FFF2-40B4-BE49-F238E27FC236}">
                        <a16:creationId xmlns:a16="http://schemas.microsoft.com/office/drawing/2014/main" id="{28FAE75E-F4C0-7D30-E90C-EA6C099E610C}"/>
                      </a:ext>
                    </a:extLst>
                  </p14:cNvPr>
                  <p14:cNvContentPartPr/>
                  <p14:nvPr/>
                </p14:nvContentPartPr>
                <p14:xfrm>
                  <a:off x="4393506" y="31175320"/>
                  <a:ext cx="109080" cy="67320"/>
                </p14:xfrm>
              </p:contentPart>
            </mc:Choice>
            <mc:Fallback xmlns="">
              <p:pic>
                <p:nvPicPr>
                  <p:cNvPr id="17" name="Ink 16">
                    <a:extLst>
                      <a:ext uri="{FF2B5EF4-FFF2-40B4-BE49-F238E27FC236}">
                        <a16:creationId xmlns:a16="http://schemas.microsoft.com/office/drawing/2014/main" id="{696B9D97-8ED2-C32A-CB4F-71D94ADD631D}"/>
                      </a:ext>
                    </a:extLst>
                  </p:cNvPr>
                  <p:cNvPicPr/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4371514" y="31153029"/>
                    <a:ext cx="152624" cy="11145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">
                <p14:nvContentPartPr>
                  <p14:cNvPr id="68" name="Ink 67">
                    <a:extLst>
                      <a:ext uri="{FF2B5EF4-FFF2-40B4-BE49-F238E27FC236}">
                        <a16:creationId xmlns:a16="http://schemas.microsoft.com/office/drawing/2014/main" id="{6FB15F44-53CE-D152-8B92-AAF2258FCA5D}"/>
                      </a:ext>
                    </a:extLst>
                  </p14:cNvPr>
                  <p14:cNvContentPartPr/>
                  <p14:nvPr/>
                </p14:nvContentPartPr>
                <p14:xfrm>
                  <a:off x="4546751" y="31280678"/>
                  <a:ext cx="97559" cy="92881"/>
                </p14:xfrm>
              </p:contentPart>
            </mc:Choice>
            <mc:Fallback xmlns="">
              <p:pic>
                <p:nvPicPr>
                  <p:cNvPr id="18" name="Ink 17">
                    <a:extLst>
                      <a:ext uri="{FF2B5EF4-FFF2-40B4-BE49-F238E27FC236}">
                        <a16:creationId xmlns:a16="http://schemas.microsoft.com/office/drawing/2014/main" id="{779FA8F0-D509-0203-BFFC-D3524AAF04F9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4524778" y="31258458"/>
                    <a:ext cx="141065" cy="13687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">
                <p14:nvContentPartPr>
                  <p14:cNvPr id="69" name="Ink 68">
                    <a:extLst>
                      <a:ext uri="{FF2B5EF4-FFF2-40B4-BE49-F238E27FC236}">
                        <a16:creationId xmlns:a16="http://schemas.microsoft.com/office/drawing/2014/main" id="{398B28D8-3C9C-EFA2-B135-6DF745B2AFF4}"/>
                      </a:ext>
                    </a:extLst>
                  </p14:cNvPr>
                  <p14:cNvContentPartPr/>
                  <p14:nvPr/>
                </p14:nvContentPartPr>
                <p14:xfrm>
                  <a:off x="4520441" y="31255981"/>
                  <a:ext cx="175679" cy="154080"/>
                </p14:xfrm>
              </p:contentPart>
            </mc:Choice>
            <mc:Fallback xmlns="">
              <p:pic>
                <p:nvPicPr>
                  <p:cNvPr id="19" name="Ink 18">
                    <a:extLst>
                      <a:ext uri="{FF2B5EF4-FFF2-40B4-BE49-F238E27FC236}">
                        <a16:creationId xmlns:a16="http://schemas.microsoft.com/office/drawing/2014/main" id="{295F1112-9AC1-9F36-29AD-89EEB67A9D0A}"/>
                      </a:ext>
                    </a:extLst>
                  </p:cNvPr>
                  <p:cNvPicPr/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4498426" y="31233779"/>
                    <a:ext cx="219269" cy="19803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">
                <p14:nvContentPartPr>
                  <p14:cNvPr id="70" name="Ink 69">
                    <a:extLst>
                      <a:ext uri="{FF2B5EF4-FFF2-40B4-BE49-F238E27FC236}">
                        <a16:creationId xmlns:a16="http://schemas.microsoft.com/office/drawing/2014/main" id="{4251B946-0D95-2477-E9D2-21FFA9069269}"/>
                      </a:ext>
                    </a:extLst>
                  </p14:cNvPr>
                  <p14:cNvContentPartPr/>
                  <p14:nvPr/>
                </p14:nvContentPartPr>
                <p14:xfrm>
                  <a:off x="4271845" y="31168399"/>
                  <a:ext cx="103680" cy="47160"/>
                </p14:xfrm>
              </p:contentPart>
            </mc:Choice>
            <mc:Fallback xmlns="">
              <p:pic>
                <p:nvPicPr>
                  <p:cNvPr id="20" name="Ink 19">
                    <a:extLst>
                      <a:ext uri="{FF2B5EF4-FFF2-40B4-BE49-F238E27FC236}">
                        <a16:creationId xmlns:a16="http://schemas.microsoft.com/office/drawing/2014/main" id="{9B48ED6F-C742-6546-8E14-5912B5415C10}"/>
                      </a:ext>
                    </a:extLst>
                  </p:cNvPr>
                  <p:cNvPicPr/>
                  <p:nvPr/>
                </p:nvPicPr>
                <p:blipFill>
                  <a:blip r:embed="rId24"/>
                  <a:stretch>
                    <a:fillRect/>
                  </a:stretch>
                </p:blipFill>
                <p:spPr>
                  <a:xfrm>
                    <a:off x="4249879" y="31146154"/>
                    <a:ext cx="147173" cy="91206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629821C5-F774-4623-2918-D27BFED3FCBD}"/>
                  </a:ext>
                </a:extLst>
              </p:cNvPr>
              <p:cNvGrpSpPr/>
              <p:nvPr/>
            </p:nvGrpSpPr>
            <p:grpSpPr>
              <a:xfrm>
                <a:off x="4273458" y="31166363"/>
                <a:ext cx="279530" cy="133881"/>
                <a:chOff x="6745195" y="36614660"/>
                <a:chExt cx="279530" cy="13388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25">
                  <p14:nvContentPartPr>
                    <p14:cNvPr id="75" name="Ink 74">
                      <a:extLst>
                        <a:ext uri="{FF2B5EF4-FFF2-40B4-BE49-F238E27FC236}">
                          <a16:creationId xmlns:a16="http://schemas.microsoft.com/office/drawing/2014/main" id="{6890B4FC-E86A-4677-A1D9-444F29181B9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772555" y="36672720"/>
                    <a:ext cx="151200" cy="13680"/>
                  </p14:xfrm>
                </p:contentPart>
              </mc:Choice>
              <mc:Fallback xmlns="">
                <p:pic>
                  <p:nvPicPr>
                    <p:cNvPr id="58" name="Ink 57">
                      <a:extLst>
                        <a:ext uri="{FF2B5EF4-FFF2-40B4-BE49-F238E27FC236}">
                          <a16:creationId xmlns:a16="http://schemas.microsoft.com/office/drawing/2014/main" id="{FD0A2E62-4588-1C56-9063-9AE771BA603C}"/>
                        </a:ext>
                      </a:extLst>
                    </p:cNvPr>
                    <p:cNvPicPr/>
                    <p:nvPr/>
                  </p:nvPicPr>
                  <p:blipFill>
                    <a:blip r:embed="rId26"/>
                    <a:stretch>
                      <a:fillRect/>
                    </a:stretch>
                  </p:blipFill>
                  <p:spPr>
                    <a:xfrm>
                      <a:off x="6754555" y="36654720"/>
                      <a:ext cx="186840" cy="49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7">
                  <p14:nvContentPartPr>
                    <p14:cNvPr id="77" name="Ink 76">
                      <a:extLst>
                        <a:ext uri="{FF2B5EF4-FFF2-40B4-BE49-F238E27FC236}">
                          <a16:creationId xmlns:a16="http://schemas.microsoft.com/office/drawing/2014/main" id="{E02A491D-16FF-6E8C-5AB9-E79D93ACA7C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745195" y="36686760"/>
                    <a:ext cx="178920" cy="17640"/>
                  </p14:xfrm>
                </p:contentPart>
              </mc:Choice>
              <mc:Fallback xmlns="">
                <p:pic>
                  <p:nvPicPr>
                    <p:cNvPr id="60" name="Ink 59">
                      <a:extLst>
                        <a:ext uri="{FF2B5EF4-FFF2-40B4-BE49-F238E27FC236}">
                          <a16:creationId xmlns:a16="http://schemas.microsoft.com/office/drawing/2014/main" id="{538B0603-FF75-E324-1863-FEAA3E1D6A96}"/>
                        </a:ext>
                      </a:extLst>
                    </p:cNvPr>
                    <p:cNvPicPr/>
                    <p:nvPr/>
                  </p:nvPicPr>
                  <p:blipFill>
                    <a:blip r:embed="rId28"/>
                    <a:stretch>
                      <a:fillRect/>
                    </a:stretch>
                  </p:blipFill>
                  <p:spPr>
                    <a:xfrm>
                      <a:off x="6727555" y="36669120"/>
                      <a:ext cx="214560" cy="532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9">
                  <p14:nvContentPartPr>
                    <p14:cNvPr id="79" name="Ink 78">
                      <a:extLst>
                        <a:ext uri="{FF2B5EF4-FFF2-40B4-BE49-F238E27FC236}">
                          <a16:creationId xmlns:a16="http://schemas.microsoft.com/office/drawing/2014/main" id="{025D3C6D-DF4A-935D-F840-D843A684018A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28965" y="36652780"/>
                    <a:ext cx="93240" cy="76680"/>
                  </p14:xfrm>
                </p:contentPart>
              </mc:Choice>
              <mc:Fallback xmlns="">
                <p:pic>
                  <p:nvPicPr>
                    <p:cNvPr id="76" name="Ink 75">
                      <a:extLst>
                        <a:ext uri="{FF2B5EF4-FFF2-40B4-BE49-F238E27FC236}">
                          <a16:creationId xmlns:a16="http://schemas.microsoft.com/office/drawing/2014/main" id="{0A455B85-D31F-0A78-BA1C-35CACCC866F1}"/>
                        </a:ext>
                      </a:extLst>
                    </p:cNvPr>
                    <p:cNvPicPr/>
                    <p:nvPr/>
                  </p:nvPicPr>
                  <p:blipFill>
                    <a:blip r:embed="rId30"/>
                    <a:stretch>
                      <a:fillRect/>
                    </a:stretch>
                  </p:blipFill>
                  <p:spPr>
                    <a:xfrm>
                      <a:off x="6911325" y="36635140"/>
                      <a:ext cx="128880" cy="112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1">
                  <p14:nvContentPartPr>
                    <p14:cNvPr id="81" name="Ink 80">
                      <a:extLst>
                        <a:ext uri="{FF2B5EF4-FFF2-40B4-BE49-F238E27FC236}">
                          <a16:creationId xmlns:a16="http://schemas.microsoft.com/office/drawing/2014/main" id="{293A2630-1687-8B66-322D-5A9C25A6601C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2645" y="36659260"/>
                    <a:ext cx="75960" cy="89280"/>
                  </p14:xfrm>
                </p:contentPart>
              </mc:Choice>
              <mc:Fallback xmlns="">
                <p:pic>
                  <p:nvPicPr>
                    <p:cNvPr id="78" name="Ink 77">
                      <a:extLst>
                        <a:ext uri="{FF2B5EF4-FFF2-40B4-BE49-F238E27FC236}">
                          <a16:creationId xmlns:a16="http://schemas.microsoft.com/office/drawing/2014/main" id="{F47A439A-20A7-F1DF-0F0D-1BC4537626BA}"/>
                        </a:ext>
                      </a:extLst>
                    </p:cNvPr>
                    <p:cNvPicPr/>
                    <p:nvPr/>
                  </p:nvPicPr>
                  <p:blipFill>
                    <a:blip r:embed="rId32"/>
                    <a:stretch>
                      <a:fillRect/>
                    </a:stretch>
                  </p:blipFill>
                  <p:spPr>
                    <a:xfrm>
                      <a:off x="6924645" y="36641620"/>
                      <a:ext cx="111600" cy="1249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3">
                  <p14:nvContentPartPr>
                    <p14:cNvPr id="82" name="Ink 81">
                      <a:extLst>
                        <a:ext uri="{FF2B5EF4-FFF2-40B4-BE49-F238E27FC236}">
                          <a16:creationId xmlns:a16="http://schemas.microsoft.com/office/drawing/2014/main" id="{C77495C6-AC56-8EBD-4B19-6A913CFDAB7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3005" y="36686260"/>
                    <a:ext cx="360" cy="360"/>
                  </p14:xfrm>
                </p:contentPart>
              </mc:Choice>
              <mc:Fallback xmlns="">
                <p:pic>
                  <p:nvPicPr>
                    <p:cNvPr id="80" name="Ink 79">
                      <a:extLst>
                        <a:ext uri="{FF2B5EF4-FFF2-40B4-BE49-F238E27FC236}">
                          <a16:creationId xmlns:a16="http://schemas.microsoft.com/office/drawing/2014/main" id="{786C665C-192E-926F-89D7-EC15D614B381}"/>
                        </a:ext>
                      </a:extLst>
                    </p:cNvPr>
                    <p:cNvPicPr/>
                    <p:nvPr/>
                  </p:nvPicPr>
                  <p:blipFill>
                    <a:blip r:embed="rId34"/>
                    <a:stretch>
                      <a:fillRect/>
                    </a:stretch>
                  </p:blipFill>
                  <p:spPr>
                    <a:xfrm>
                      <a:off x="6925365" y="36668620"/>
                      <a:ext cx="36000" cy="36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5">
                  <p14:nvContentPartPr>
                    <p14:cNvPr id="83" name="Ink 82">
                      <a:extLst>
                        <a:ext uri="{FF2B5EF4-FFF2-40B4-BE49-F238E27FC236}">
                          <a16:creationId xmlns:a16="http://schemas.microsoft.com/office/drawing/2014/main" id="{313D6DFC-D3AB-C045-B8C6-C22236D11F7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8045" y="36667900"/>
                    <a:ext cx="76680" cy="66240"/>
                  </p14:xfrm>
                </p:contentPart>
              </mc:Choice>
              <mc:Fallback xmlns="">
                <p:pic>
                  <p:nvPicPr>
                    <p:cNvPr id="85" name="Ink 84">
                      <a:extLst>
                        <a:ext uri="{FF2B5EF4-FFF2-40B4-BE49-F238E27FC236}">
                          <a16:creationId xmlns:a16="http://schemas.microsoft.com/office/drawing/2014/main" id="{B5EBFFEB-4EA9-7A10-0A7C-A174749A19C5}"/>
                        </a:ext>
                      </a:extLst>
                    </p:cNvPr>
                    <p:cNvPicPr/>
                    <p:nvPr/>
                  </p:nvPicPr>
                  <p:blipFill>
                    <a:blip r:embed="rId36"/>
                    <a:stretch>
                      <a:fillRect/>
                    </a:stretch>
                  </p:blipFill>
                  <p:spPr>
                    <a:xfrm>
                      <a:off x="6930045" y="36649900"/>
                      <a:ext cx="112320" cy="1018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7">
                  <p14:nvContentPartPr>
                    <p14:cNvPr id="84" name="Ink 83">
                      <a:extLst>
                        <a:ext uri="{FF2B5EF4-FFF2-40B4-BE49-F238E27FC236}">
                          <a16:creationId xmlns:a16="http://schemas.microsoft.com/office/drawing/2014/main" id="{529F25C7-4A30-182D-82B0-1B467BC2F71C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30765" y="36653500"/>
                    <a:ext cx="51120" cy="37800"/>
                  </p14:xfrm>
                </p:contentPart>
              </mc:Choice>
              <mc:Fallback xmlns="">
                <p:pic>
                  <p:nvPicPr>
                    <p:cNvPr id="87" name="Ink 86">
                      <a:extLst>
                        <a:ext uri="{FF2B5EF4-FFF2-40B4-BE49-F238E27FC236}">
                          <a16:creationId xmlns:a16="http://schemas.microsoft.com/office/drawing/2014/main" id="{08F6B6CC-75D8-8AE5-A5C6-4DE7E5E3C74B}"/>
                        </a:ext>
                      </a:extLst>
                    </p:cNvPr>
                    <p:cNvPicPr/>
                    <p:nvPr/>
                  </p:nvPicPr>
                  <p:blipFill>
                    <a:blip r:embed="rId38"/>
                    <a:stretch>
                      <a:fillRect/>
                    </a:stretch>
                  </p:blipFill>
                  <p:spPr>
                    <a:xfrm>
                      <a:off x="6913125" y="36635500"/>
                      <a:ext cx="86760" cy="734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9">
                  <p14:nvContentPartPr>
                    <p14:cNvPr id="86" name="Ink 85">
                      <a:extLst>
                        <a:ext uri="{FF2B5EF4-FFF2-40B4-BE49-F238E27FC236}">
                          <a16:creationId xmlns:a16="http://schemas.microsoft.com/office/drawing/2014/main" id="{7160D0DB-A9D7-D50F-8659-15D7F9067AF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803265" y="36614660"/>
                    <a:ext cx="50400" cy="21240"/>
                  </p14:xfrm>
                </p:contentPart>
              </mc:Choice>
              <mc:Fallback xmlns="">
                <p:pic>
                  <p:nvPicPr>
                    <p:cNvPr id="114" name="Ink 113">
                      <a:extLst>
                        <a:ext uri="{FF2B5EF4-FFF2-40B4-BE49-F238E27FC236}">
                          <a16:creationId xmlns:a16="http://schemas.microsoft.com/office/drawing/2014/main" id="{753ADCC4-ADB7-507D-1B9D-2F9C9F09ACE2}"/>
                        </a:ext>
                      </a:extLst>
                    </p:cNvPr>
                    <p:cNvPicPr/>
                    <p:nvPr/>
                  </p:nvPicPr>
                  <p:blipFill>
                    <a:blip r:embed="rId40"/>
                    <a:stretch>
                      <a:fillRect/>
                    </a:stretch>
                  </p:blipFill>
                  <p:spPr>
                    <a:xfrm>
                      <a:off x="6785625" y="36596660"/>
                      <a:ext cx="86040" cy="5688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A6DBA6B6-A8FF-CB1D-3E4F-EB5A03F6850B}"/>
                    </a:ext>
                  </a:extLst>
                </p14:cNvPr>
                <p14:cNvContentPartPr/>
                <p14:nvPr/>
              </p14:nvContentPartPr>
              <p14:xfrm>
                <a:off x="4794859" y="27105442"/>
                <a:ext cx="714960" cy="4075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A6DBA6B6-A8FF-CB1D-3E4F-EB5A03F6850B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4766191" y="27076478"/>
                  <a:ext cx="772585" cy="46515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3E522168-2FE5-A734-C9E5-BAE91BBDA1BA}"/>
                    </a:ext>
                  </a:extLst>
                </p14:cNvPr>
                <p14:cNvContentPartPr/>
                <p14:nvPr/>
              </p14:nvContentPartPr>
              <p14:xfrm>
                <a:off x="5230459" y="27234322"/>
                <a:ext cx="259200" cy="2444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3E522168-2FE5-A734-C9E5-BAE91BBDA1BA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5201466" y="27205360"/>
                  <a:ext cx="316897" cy="302075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CDD9F592-6245-9241-89AF-CCB0F81B468A}"/>
                </a:ext>
              </a:extLst>
            </p:cNvPr>
            <p:cNvGrpSpPr/>
            <p:nvPr/>
          </p:nvGrpSpPr>
          <p:grpSpPr>
            <a:xfrm>
              <a:off x="5343939" y="27319885"/>
              <a:ext cx="213480" cy="184680"/>
              <a:chOff x="5343939" y="27319885"/>
              <a:chExt cx="213480" cy="1846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5">
                <p14:nvContentPartPr>
                  <p14:cNvPr id="53" name="Ink 52">
                    <a:extLst>
                      <a:ext uri="{FF2B5EF4-FFF2-40B4-BE49-F238E27FC236}">
                        <a16:creationId xmlns:a16="http://schemas.microsoft.com/office/drawing/2014/main" id="{53595618-EE04-17A5-0934-F130E7416732}"/>
                      </a:ext>
                    </a:extLst>
                  </p14:cNvPr>
                  <p14:cNvContentPartPr/>
                  <p14:nvPr/>
                </p14:nvContentPartPr>
                <p14:xfrm>
                  <a:off x="5343939" y="27319885"/>
                  <a:ext cx="213480" cy="184680"/>
                </p14:xfrm>
              </p:contentPart>
            </mc:Choice>
            <mc:Fallback xmlns="">
              <p:pic>
                <p:nvPicPr>
                  <p:cNvPr id="53" name="Ink 52">
                    <a:extLst>
                      <a:ext uri="{FF2B5EF4-FFF2-40B4-BE49-F238E27FC236}">
                        <a16:creationId xmlns:a16="http://schemas.microsoft.com/office/drawing/2014/main" id="{53595618-EE04-17A5-0934-F130E7416732}"/>
                      </a:ext>
                    </a:extLst>
                  </p:cNvPr>
                  <p:cNvPicPr/>
                  <p:nvPr/>
                </p:nvPicPr>
                <p:blipFill>
                  <a:blip r:embed="rId46"/>
                  <a:stretch>
                    <a:fillRect/>
                  </a:stretch>
                </p:blipFill>
                <p:spPr>
                  <a:xfrm>
                    <a:off x="5315263" y="27290938"/>
                    <a:ext cx="271122" cy="24228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7">
                <p14:nvContentPartPr>
                  <p14:cNvPr id="54" name="Ink 53">
                    <a:extLst>
                      <a:ext uri="{FF2B5EF4-FFF2-40B4-BE49-F238E27FC236}">
                        <a16:creationId xmlns:a16="http://schemas.microsoft.com/office/drawing/2014/main" id="{5B243A2E-9B8B-39A4-AC1A-F862C2534971}"/>
                      </a:ext>
                    </a:extLst>
                  </p14:cNvPr>
                  <p14:cNvContentPartPr/>
                  <p14:nvPr/>
                </p14:nvContentPartPr>
                <p14:xfrm>
                  <a:off x="5370579" y="27336085"/>
                  <a:ext cx="360" cy="360"/>
                </p14:xfrm>
              </p:contentPart>
            </mc:Choice>
            <mc:Fallback xmlns="">
              <p:pic>
                <p:nvPicPr>
                  <p:cNvPr id="54" name="Ink 53">
                    <a:extLst>
                      <a:ext uri="{FF2B5EF4-FFF2-40B4-BE49-F238E27FC236}">
                        <a16:creationId xmlns:a16="http://schemas.microsoft.com/office/drawing/2014/main" id="{5B243A2E-9B8B-39A4-AC1A-F862C2534971}"/>
                      </a:ext>
                    </a:extLst>
                  </p:cNvPr>
                  <p:cNvPicPr/>
                  <p:nvPr/>
                </p:nvPicPr>
                <p:blipFill>
                  <a:blip r:embed="rId48"/>
                  <a:stretch>
                    <a:fillRect/>
                  </a:stretch>
                </p:blipFill>
                <p:spPr>
                  <a:xfrm>
                    <a:off x="5334579" y="27300445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">
                <p14:nvContentPartPr>
                  <p14:cNvPr id="57" name="Ink 56">
                    <a:extLst>
                      <a:ext uri="{FF2B5EF4-FFF2-40B4-BE49-F238E27FC236}">
                        <a16:creationId xmlns:a16="http://schemas.microsoft.com/office/drawing/2014/main" id="{07EF3FD4-5B48-BDFB-4A11-D8602B0492B3}"/>
                      </a:ext>
                    </a:extLst>
                  </p14:cNvPr>
                  <p14:cNvContentPartPr/>
                  <p14:nvPr/>
                </p14:nvContentPartPr>
                <p14:xfrm>
                  <a:off x="5352939" y="27323485"/>
                  <a:ext cx="360" cy="360"/>
                </p14:xfrm>
              </p:contentPart>
            </mc:Choice>
            <mc:Fallback xmlns="">
              <p:pic>
                <p:nvPicPr>
                  <p:cNvPr id="57" name="Ink 56">
                    <a:extLst>
                      <a:ext uri="{FF2B5EF4-FFF2-40B4-BE49-F238E27FC236}">
                        <a16:creationId xmlns:a16="http://schemas.microsoft.com/office/drawing/2014/main" id="{07EF3FD4-5B48-BDFB-4A11-D8602B0492B3}"/>
                      </a:ext>
                    </a:extLst>
                  </p:cNvPr>
                  <p:cNvPicPr/>
                  <p:nvPr/>
                </p:nvPicPr>
                <p:blipFill>
                  <a:blip r:embed="rId48"/>
                  <a:stretch>
                    <a:fillRect/>
                  </a:stretch>
                </p:blipFill>
                <p:spPr>
                  <a:xfrm>
                    <a:off x="5317299" y="27287845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1BD548CC-974E-C754-02F7-13494A75D535}"/>
                    </a:ext>
                  </a:extLst>
                </p14:cNvPr>
                <p14:cNvContentPartPr/>
                <p14:nvPr/>
              </p14:nvContentPartPr>
              <p14:xfrm>
                <a:off x="6242499" y="28195405"/>
                <a:ext cx="840960" cy="1969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1BD548CC-974E-C754-02F7-13494A75D535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213830" y="28166446"/>
                  <a:ext cx="898588" cy="25454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7285A6CA-878E-3E2E-6754-946BB3360E63}"/>
                    </a:ext>
                  </a:extLst>
                </p14:cNvPr>
                <p14:cNvContentPartPr/>
                <p14:nvPr/>
              </p14:nvContentPartPr>
              <p14:xfrm>
                <a:off x="6168339" y="27991285"/>
                <a:ext cx="1172520" cy="6188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7285A6CA-878E-3E2E-6754-946BB3360E63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139381" y="27962313"/>
                  <a:ext cx="1230147" cy="67649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0D1EA08D-A06D-DA2D-70D2-96A06452E24C}"/>
                    </a:ext>
                  </a:extLst>
                </p14:cNvPr>
                <p14:cNvContentPartPr/>
                <p14:nvPr/>
              </p14:nvContentPartPr>
              <p14:xfrm>
                <a:off x="6290379" y="28039885"/>
                <a:ext cx="705240" cy="1746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0D1EA08D-A06D-DA2D-70D2-96A06452E24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261416" y="28010930"/>
                  <a:ext cx="762876" cy="23222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01F0D4DE-362B-55E0-4877-9D15A58E86A2}"/>
                    </a:ext>
                  </a:extLst>
                </p14:cNvPr>
                <p14:cNvContentPartPr/>
                <p14:nvPr/>
              </p14:nvContentPartPr>
              <p14:xfrm>
                <a:off x="5850819" y="27859165"/>
                <a:ext cx="491400" cy="34884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01F0D4DE-362B-55E0-4877-9D15A58E86A2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821845" y="27830192"/>
                  <a:ext cx="549058" cy="40649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FCBB4DAF-6DCA-8F65-4CB1-09E200166FE8}"/>
                    </a:ext>
                  </a:extLst>
                </p14:cNvPr>
                <p14:cNvContentPartPr/>
                <p14:nvPr/>
              </p14:nvContentPartPr>
              <p14:xfrm>
                <a:off x="7762925" y="27992608"/>
                <a:ext cx="1330560" cy="5853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FCBB4DAF-6DCA-8F65-4CB1-09E200166FE8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733962" y="27963934"/>
                  <a:ext cx="1388196" cy="64299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11EB2685-6CD9-8AAE-5CE4-424015DBDC8A}"/>
                    </a:ext>
                  </a:extLst>
                </p14:cNvPr>
                <p14:cNvContentPartPr/>
                <p14:nvPr/>
              </p14:nvContentPartPr>
              <p14:xfrm>
                <a:off x="7644228" y="27989350"/>
                <a:ext cx="1517400" cy="5950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11EB2685-6CD9-8AAE-5CE4-424015DBDC8A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615560" y="27960392"/>
                  <a:ext cx="1575026" cy="65270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03C8939C-C298-EA54-874E-7DE315D5331E}"/>
                    </a:ext>
                  </a:extLst>
                </p14:cNvPr>
                <p14:cNvContentPartPr/>
                <p14:nvPr/>
              </p14:nvContentPartPr>
              <p14:xfrm>
                <a:off x="8169468" y="28026070"/>
                <a:ext cx="1037880" cy="3826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03C8939C-C298-EA54-874E-7DE315D5331E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140799" y="27997391"/>
                  <a:ext cx="1095508" cy="440328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7C1FCFC-0C3C-8489-2FD0-F80929AC6DD6}"/>
                </a:ext>
              </a:extLst>
            </p:cNvPr>
            <p:cNvGrpSpPr/>
            <p:nvPr/>
          </p:nvGrpSpPr>
          <p:grpSpPr>
            <a:xfrm>
              <a:off x="5604879" y="27642322"/>
              <a:ext cx="1996560" cy="884880"/>
              <a:chOff x="5604879" y="27642322"/>
              <a:chExt cx="1996560" cy="8848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64">
                <p14:nvContentPartPr>
                  <p14:cNvPr id="50" name="Ink 49">
                    <a:extLst>
                      <a:ext uri="{FF2B5EF4-FFF2-40B4-BE49-F238E27FC236}">
                        <a16:creationId xmlns:a16="http://schemas.microsoft.com/office/drawing/2014/main" id="{64940E1B-9C85-1E8C-1F7D-8329739578E1}"/>
                      </a:ext>
                    </a:extLst>
                  </p14:cNvPr>
                  <p14:cNvContentPartPr/>
                  <p14:nvPr/>
                </p14:nvContentPartPr>
                <p14:xfrm>
                  <a:off x="5604879" y="27642322"/>
                  <a:ext cx="663840" cy="779760"/>
                </p14:xfrm>
              </p:contentPart>
            </mc:Choice>
            <mc:Fallback xmlns="">
              <p:pic>
                <p:nvPicPr>
                  <p:cNvPr id="50" name="Ink 49">
                    <a:extLst>
                      <a:ext uri="{FF2B5EF4-FFF2-40B4-BE49-F238E27FC236}">
                        <a16:creationId xmlns:a16="http://schemas.microsoft.com/office/drawing/2014/main" id="{64940E1B-9C85-1E8C-1F7D-8329739578E1}"/>
                      </a:ext>
                    </a:extLst>
                  </p:cNvPr>
                  <p:cNvPicPr/>
                  <p:nvPr/>
                </p:nvPicPr>
                <p:blipFill>
                  <a:blip r:embed="rId65"/>
                  <a:stretch>
                    <a:fillRect/>
                  </a:stretch>
                </p:blipFill>
                <p:spPr>
                  <a:xfrm>
                    <a:off x="5575916" y="27613356"/>
                    <a:ext cx="721477" cy="83740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6">
                <p14:nvContentPartPr>
                  <p14:cNvPr id="51" name="Ink 50">
                    <a:extLst>
                      <a:ext uri="{FF2B5EF4-FFF2-40B4-BE49-F238E27FC236}">
                        <a16:creationId xmlns:a16="http://schemas.microsoft.com/office/drawing/2014/main" id="{4263022D-56B8-8F73-9D09-0B43BFB5A7D3}"/>
                      </a:ext>
                    </a:extLst>
                  </p14:cNvPr>
                  <p14:cNvContentPartPr/>
                  <p14:nvPr/>
                </p14:nvContentPartPr>
                <p14:xfrm>
                  <a:off x="6076839" y="28334602"/>
                  <a:ext cx="1524600" cy="192600"/>
                </p14:xfrm>
              </p:contentPart>
            </mc:Choice>
            <mc:Fallback xmlns="">
              <p:pic>
                <p:nvPicPr>
                  <p:cNvPr id="51" name="Ink 50">
                    <a:extLst>
                      <a:ext uri="{FF2B5EF4-FFF2-40B4-BE49-F238E27FC236}">
                        <a16:creationId xmlns:a16="http://schemas.microsoft.com/office/drawing/2014/main" id="{4263022D-56B8-8F73-9D09-0B43BFB5A7D3}"/>
                      </a:ext>
                    </a:extLst>
                  </p:cNvPr>
                  <p:cNvPicPr/>
                  <p:nvPr/>
                </p:nvPicPr>
                <p:blipFill>
                  <a:blip r:embed="rId67"/>
                  <a:stretch>
                    <a:fillRect/>
                  </a:stretch>
                </p:blipFill>
                <p:spPr>
                  <a:xfrm>
                    <a:off x="6048166" y="28305886"/>
                    <a:ext cx="1582236" cy="25032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8">
                <p14:nvContentPartPr>
                  <p14:cNvPr id="52" name="Ink 51">
                    <a:extLst>
                      <a:ext uri="{FF2B5EF4-FFF2-40B4-BE49-F238E27FC236}">
                        <a16:creationId xmlns:a16="http://schemas.microsoft.com/office/drawing/2014/main" id="{8F53D36C-97A8-B4E6-D49E-2B443B225F41}"/>
                      </a:ext>
                    </a:extLst>
                  </p14:cNvPr>
                  <p14:cNvContentPartPr/>
                  <p14:nvPr/>
                </p14:nvContentPartPr>
                <p14:xfrm>
                  <a:off x="5613159" y="28369162"/>
                  <a:ext cx="1422360" cy="74520"/>
                </p14:xfrm>
              </p:contentPart>
            </mc:Choice>
            <mc:Fallback xmlns="">
              <p:pic>
                <p:nvPicPr>
                  <p:cNvPr id="52" name="Ink 51">
                    <a:extLst>
                      <a:ext uri="{FF2B5EF4-FFF2-40B4-BE49-F238E27FC236}">
                        <a16:creationId xmlns:a16="http://schemas.microsoft.com/office/drawing/2014/main" id="{8F53D36C-97A8-B4E6-D49E-2B443B225F41}"/>
                      </a:ext>
                    </a:extLst>
                  </p:cNvPr>
                  <p:cNvPicPr/>
                  <p:nvPr/>
                </p:nvPicPr>
                <p:blipFill>
                  <a:blip r:embed="rId69"/>
                  <a:stretch>
                    <a:fillRect/>
                  </a:stretch>
                </p:blipFill>
                <p:spPr>
                  <a:xfrm>
                    <a:off x="5584190" y="28340456"/>
                    <a:ext cx="1480008" cy="132222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445C984D-3440-D31B-CE91-E328123F44EE}"/>
                    </a:ext>
                  </a:extLst>
                </p14:cNvPr>
                <p14:cNvContentPartPr/>
                <p14:nvPr/>
              </p14:nvContentPartPr>
              <p14:xfrm>
                <a:off x="8989385" y="27108560"/>
                <a:ext cx="1305000" cy="13874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445C984D-3440-D31B-CE91-E328123F44EE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960417" y="27079595"/>
                  <a:ext cx="1362646" cy="144508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444FFD34-ADF2-BF77-509C-405BCA8AFFCE}"/>
                    </a:ext>
                  </a:extLst>
                </p14:cNvPr>
                <p14:cNvContentPartPr/>
                <p14:nvPr/>
              </p14:nvContentPartPr>
              <p14:xfrm>
                <a:off x="8951945" y="27431480"/>
                <a:ext cx="884160" cy="80100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444FFD34-ADF2-BF77-509C-405BCA8AFFCE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922985" y="27402521"/>
                  <a:ext cx="941791" cy="85862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6F7800BC-B8D9-AA67-60FF-0D47071FF113}"/>
                    </a:ext>
                  </a:extLst>
                </p14:cNvPr>
                <p14:cNvContentPartPr/>
                <p14:nvPr/>
              </p14:nvContentPartPr>
              <p14:xfrm>
                <a:off x="9219785" y="27113600"/>
                <a:ext cx="867240" cy="8910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6F7800BC-B8D9-AA67-60FF-0D47071FF113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191109" y="27084923"/>
                  <a:ext cx="924882" cy="94864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DFC32DC1-72A7-1334-EF02-457B8C7D84CC}"/>
                    </a:ext>
                  </a:extLst>
                </p14:cNvPr>
                <p14:cNvContentPartPr/>
                <p14:nvPr/>
              </p14:nvContentPartPr>
              <p14:xfrm>
                <a:off x="8864465" y="27697160"/>
                <a:ext cx="524520" cy="58248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DFC32DC1-72A7-1334-EF02-457B8C7D84CC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835502" y="27668485"/>
                  <a:ext cx="582156" cy="6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24515C12-3F79-4036-8A46-2E9B9B48857F}"/>
                    </a:ext>
                  </a:extLst>
                </p14:cNvPr>
                <p14:cNvContentPartPr/>
                <p14:nvPr/>
              </p14:nvContentPartPr>
              <p14:xfrm>
                <a:off x="5158605" y="27157500"/>
                <a:ext cx="360" cy="3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24515C12-3F79-4036-8A46-2E9B9B48857F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122605" y="2712186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67392C35-698F-6B1E-825A-258DAAD01DAE}"/>
                    </a:ext>
                  </a:extLst>
                </p14:cNvPr>
                <p14:cNvContentPartPr/>
                <p14:nvPr/>
              </p14:nvContentPartPr>
              <p14:xfrm>
                <a:off x="5150325" y="27157860"/>
                <a:ext cx="360" cy="3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67392C35-698F-6B1E-825A-258DAAD01DAE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114325" y="2712222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DF9FAC5A-87E4-738C-E60D-2F6C44DCDB30}"/>
                </a:ext>
              </a:extLst>
            </p:cNvPr>
            <p:cNvGrpSpPr/>
            <p:nvPr/>
          </p:nvGrpSpPr>
          <p:grpSpPr>
            <a:xfrm>
              <a:off x="5151045" y="27157500"/>
              <a:ext cx="7200" cy="4320"/>
              <a:chOff x="5151045" y="27157500"/>
              <a:chExt cx="7200" cy="43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81">
                <p14:nvContentPartPr>
                  <p14:cNvPr id="47" name="Ink 46">
                    <a:extLst>
                      <a:ext uri="{FF2B5EF4-FFF2-40B4-BE49-F238E27FC236}">
                        <a16:creationId xmlns:a16="http://schemas.microsoft.com/office/drawing/2014/main" id="{75CAA2EF-554D-599D-3542-0EF604F7E442}"/>
                      </a:ext>
                    </a:extLst>
                  </p14:cNvPr>
                  <p14:cNvContentPartPr/>
                  <p14:nvPr/>
                </p14:nvContentPartPr>
                <p14:xfrm>
                  <a:off x="5151045" y="27157860"/>
                  <a:ext cx="360" cy="360"/>
                </p14:xfrm>
              </p:contentPart>
            </mc:Choice>
            <mc:Fallback xmlns="">
              <p:pic>
                <p:nvPicPr>
                  <p:cNvPr id="47" name="Ink 46">
                    <a:extLst>
                      <a:ext uri="{FF2B5EF4-FFF2-40B4-BE49-F238E27FC236}">
                        <a16:creationId xmlns:a16="http://schemas.microsoft.com/office/drawing/2014/main" id="{75CAA2EF-554D-599D-3542-0EF604F7E442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5115045" y="2712186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2">
                <p14:nvContentPartPr>
                  <p14:cNvPr id="48" name="Ink 47">
                    <a:extLst>
                      <a:ext uri="{FF2B5EF4-FFF2-40B4-BE49-F238E27FC236}">
                        <a16:creationId xmlns:a16="http://schemas.microsoft.com/office/drawing/2014/main" id="{836145EF-AB76-4052-EAAD-231A4E288DF3}"/>
                      </a:ext>
                    </a:extLst>
                  </p14:cNvPr>
                  <p14:cNvContentPartPr/>
                  <p14:nvPr/>
                </p14:nvContentPartPr>
                <p14:xfrm>
                  <a:off x="5155725" y="27157500"/>
                  <a:ext cx="360" cy="360"/>
                </p14:xfrm>
              </p:contentPart>
            </mc:Choice>
            <mc:Fallback xmlns="">
              <p:pic>
                <p:nvPicPr>
                  <p:cNvPr id="48" name="Ink 47">
                    <a:extLst>
                      <a:ext uri="{FF2B5EF4-FFF2-40B4-BE49-F238E27FC236}">
                        <a16:creationId xmlns:a16="http://schemas.microsoft.com/office/drawing/2014/main" id="{836145EF-AB76-4052-EAAD-231A4E288DF3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5119725" y="2712150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3">
                <p14:nvContentPartPr>
                  <p14:cNvPr id="49" name="Ink 48">
                    <a:extLst>
                      <a:ext uri="{FF2B5EF4-FFF2-40B4-BE49-F238E27FC236}">
                        <a16:creationId xmlns:a16="http://schemas.microsoft.com/office/drawing/2014/main" id="{3D78044E-F5B7-52E1-5BA4-785A59B990BA}"/>
                      </a:ext>
                    </a:extLst>
                  </p14:cNvPr>
                  <p14:cNvContentPartPr/>
                  <p14:nvPr/>
                </p14:nvContentPartPr>
                <p14:xfrm>
                  <a:off x="5157885" y="27161460"/>
                  <a:ext cx="360" cy="360"/>
                </p14:xfrm>
              </p:contentPart>
            </mc:Choice>
            <mc:Fallback xmlns="">
              <p:pic>
                <p:nvPicPr>
                  <p:cNvPr id="49" name="Ink 48">
                    <a:extLst>
                      <a:ext uri="{FF2B5EF4-FFF2-40B4-BE49-F238E27FC236}">
                        <a16:creationId xmlns:a16="http://schemas.microsoft.com/office/drawing/2014/main" id="{3D78044E-F5B7-52E1-5BA4-785A59B990BA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5122245" y="2712582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9AC28571-FEE4-400F-25DD-D8BB2CC1EDDB}"/>
                  </a:ext>
                </a:extLst>
              </p14:cNvPr>
              <p14:cNvContentPartPr/>
              <p14:nvPr/>
            </p14:nvContentPartPr>
            <p14:xfrm>
              <a:off x="6672730" y="36804410"/>
              <a:ext cx="5400" cy="2484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9AC28571-FEE4-400F-25DD-D8BB2CC1EDDB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6654730" y="36786667"/>
                <a:ext cx="41040" cy="5997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112285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EF8B7FB-656A-A7A5-F3B0-082CB5D74796}"/>
              </a:ext>
            </a:extLst>
          </p:cNvPr>
          <p:cNvSpPr/>
          <p:nvPr/>
        </p:nvSpPr>
        <p:spPr>
          <a:xfrm>
            <a:off x="0" y="-942"/>
            <a:ext cx="19915188" cy="43357800"/>
          </a:xfrm>
          <a:prstGeom prst="rect">
            <a:avLst/>
          </a:prstGeom>
          <a:solidFill>
            <a:srgbClr val="D8E3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D491A809-12DE-46AD-E35C-C191FAB6DC2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282" r="1"/>
          <a:stretch/>
        </p:blipFill>
        <p:spPr>
          <a:xfrm>
            <a:off x="8446332" y="360219"/>
            <a:ext cx="5577407" cy="251361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E5274474-8C32-9649-AED1-2DD25CA25E0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977" r="26674"/>
          <a:stretch/>
        </p:blipFill>
        <p:spPr>
          <a:xfrm>
            <a:off x="7116046" y="360219"/>
            <a:ext cx="3833004" cy="251361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17BD0DF-CDCE-625E-EDA7-FCDC702996C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6990"/>
          <a:stretch/>
        </p:blipFill>
        <p:spPr>
          <a:xfrm>
            <a:off x="4489746" y="356758"/>
            <a:ext cx="5449849" cy="2513610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15D23EA4-AFED-EDE7-8450-2984D949012B}"/>
              </a:ext>
            </a:extLst>
          </p:cNvPr>
          <p:cNvGrpSpPr/>
          <p:nvPr/>
        </p:nvGrpSpPr>
        <p:grpSpPr>
          <a:xfrm>
            <a:off x="4579742" y="36589722"/>
            <a:ext cx="10542092" cy="6768078"/>
            <a:chOff x="3245364" y="27016364"/>
            <a:chExt cx="8480984" cy="5444836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4A9F23B7-5007-EB01-B077-32E2B3035EDB}"/>
                    </a:ext>
                  </a:extLst>
                </p14:cNvPr>
                <p14:cNvContentPartPr/>
                <p14:nvPr/>
              </p14:nvContentPartPr>
              <p14:xfrm>
                <a:off x="9331025" y="27128720"/>
                <a:ext cx="740160" cy="6476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4A9F23B7-5007-EB01-B077-32E2B3035ED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302056" y="27100045"/>
                  <a:ext cx="797808" cy="705279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153102B4-79E1-723A-0E7D-88C77E2CB140}"/>
                </a:ext>
              </a:extLst>
            </p:cNvPr>
            <p:cNvGrpSpPr/>
            <p:nvPr/>
          </p:nvGrpSpPr>
          <p:grpSpPr>
            <a:xfrm>
              <a:off x="3245364" y="27016364"/>
              <a:ext cx="8480984" cy="5444836"/>
              <a:chOff x="2225849" y="31166320"/>
              <a:chExt cx="10375443" cy="6743183"/>
            </a:xfrm>
          </p:grpSpPr>
          <p:pic>
            <p:nvPicPr>
              <p:cNvPr id="59" name="Picture 58" descr="Icon&#10;&#10;Description automatically generated">
                <a:extLst>
                  <a:ext uri="{FF2B5EF4-FFF2-40B4-BE49-F238E27FC236}">
                    <a16:creationId xmlns:a16="http://schemas.microsoft.com/office/drawing/2014/main" id="{3FA9E7E9-389A-5F3D-88B5-78344B49EB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225849" y="31221412"/>
                <a:ext cx="10375443" cy="6688091"/>
              </a:xfrm>
              <a:prstGeom prst="rect">
                <a:avLst/>
              </a:prstGeom>
            </p:spPr>
          </p:pic>
          <mc:AlternateContent xmlns:mc="http://schemas.openxmlformats.org/markup-compatibility/2006" xmlns:p14="http://schemas.microsoft.com/office/powerpoint/2010/main">
            <mc:Choice Requires="p14">
              <p:contentPart p14:bwMode="auto" r:id="rId7">
                <p14:nvContentPartPr>
                  <p14:cNvPr id="61" name="Ink 60">
                    <a:extLst>
                      <a:ext uri="{FF2B5EF4-FFF2-40B4-BE49-F238E27FC236}">
                        <a16:creationId xmlns:a16="http://schemas.microsoft.com/office/drawing/2014/main" id="{D793FAA9-FCCC-4FFA-5B4D-31F6A15917A9}"/>
                      </a:ext>
                    </a:extLst>
                  </p14:cNvPr>
                  <p14:cNvContentPartPr/>
                  <p14:nvPr/>
                </p14:nvContentPartPr>
                <p14:xfrm>
                  <a:off x="4200993" y="31356111"/>
                  <a:ext cx="5400" cy="24840"/>
                </p14:xfrm>
              </p:contentPart>
            </mc:Choice>
            <mc:Fallback xmlns="">
              <p:pic>
                <p:nvPicPr>
                  <p:cNvPr id="10" name="Ink 9">
                    <a:extLst>
                      <a:ext uri="{FF2B5EF4-FFF2-40B4-BE49-F238E27FC236}">
                        <a16:creationId xmlns:a16="http://schemas.microsoft.com/office/drawing/2014/main" id="{89933637-DFA3-647A-2088-877505E76D51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4178493" y="31334757"/>
                    <a:ext cx="49950" cy="6798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">
                <p14:nvContentPartPr>
                  <p14:cNvPr id="62" name="Ink 61">
                    <a:extLst>
                      <a:ext uri="{FF2B5EF4-FFF2-40B4-BE49-F238E27FC236}">
                        <a16:creationId xmlns:a16="http://schemas.microsoft.com/office/drawing/2014/main" id="{C6D86D88-E1BC-29A4-797E-7A59E77D77A4}"/>
                      </a:ext>
                    </a:extLst>
                  </p14:cNvPr>
                  <p14:cNvContentPartPr/>
                  <p14:nvPr/>
                </p14:nvContentPartPr>
                <p14:xfrm>
                  <a:off x="10575617" y="31202053"/>
                  <a:ext cx="212400" cy="86041"/>
                </p14:xfrm>
              </p:contentPart>
            </mc:Choice>
            <mc:Fallback xmlns="">
              <p:pic>
                <p:nvPicPr>
                  <p:cNvPr id="13" name="Ink 12">
                    <a:extLst>
                      <a:ext uri="{FF2B5EF4-FFF2-40B4-BE49-F238E27FC236}">
                        <a16:creationId xmlns:a16="http://schemas.microsoft.com/office/drawing/2014/main" id="{30EBA419-449A-AFAC-ABEC-760FDDEE5CE6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10553629" y="31179763"/>
                    <a:ext cx="255935" cy="13017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">
                <p14:nvContentPartPr>
                  <p14:cNvPr id="63" name="Ink 62">
                    <a:extLst>
                      <a:ext uri="{FF2B5EF4-FFF2-40B4-BE49-F238E27FC236}">
                        <a16:creationId xmlns:a16="http://schemas.microsoft.com/office/drawing/2014/main" id="{1EB7F51D-0E6D-9151-E87B-B2DF9E22816C}"/>
                      </a:ext>
                    </a:extLst>
                  </p14:cNvPr>
                  <p14:cNvContentPartPr/>
                  <p14:nvPr/>
                </p14:nvContentPartPr>
                <p14:xfrm>
                  <a:off x="4241417" y="31184460"/>
                  <a:ext cx="141840" cy="72000"/>
                </p14:xfrm>
              </p:contentPart>
            </mc:Choice>
            <mc:Fallback xmlns="">
              <p:pic>
                <p:nvPicPr>
                  <p:cNvPr id="14" name="Ink 13">
                    <a:extLst>
                      <a:ext uri="{FF2B5EF4-FFF2-40B4-BE49-F238E27FC236}">
                        <a16:creationId xmlns:a16="http://schemas.microsoft.com/office/drawing/2014/main" id="{E3E03619-A936-2946-552A-B642EFFCC356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4219392" y="31162238"/>
                    <a:ext cx="185449" cy="11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">
                <p14:nvContentPartPr>
                  <p14:cNvPr id="65" name="Ink 64">
                    <a:extLst>
                      <a:ext uri="{FF2B5EF4-FFF2-40B4-BE49-F238E27FC236}">
                        <a16:creationId xmlns:a16="http://schemas.microsoft.com/office/drawing/2014/main" id="{8759617B-B341-C549-931C-606BEF1B6CDE}"/>
                      </a:ext>
                    </a:extLst>
                  </p14:cNvPr>
                  <p14:cNvContentPartPr/>
                  <p14:nvPr/>
                </p14:nvContentPartPr>
                <p14:xfrm>
                  <a:off x="4263382" y="31178344"/>
                  <a:ext cx="62639" cy="40679"/>
                </p14:xfrm>
              </p:contentPart>
            </mc:Choice>
            <mc:Fallback xmlns="">
              <p:pic>
                <p:nvPicPr>
                  <p:cNvPr id="15" name="Ink 14">
                    <a:extLst>
                      <a:ext uri="{FF2B5EF4-FFF2-40B4-BE49-F238E27FC236}">
                        <a16:creationId xmlns:a16="http://schemas.microsoft.com/office/drawing/2014/main" id="{35B9F3E1-3061-A4D6-1AB4-2163F88CF3AC}"/>
                      </a:ext>
                    </a:extLst>
                  </p:cNvPr>
                  <p:cNvPicPr/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4241326" y="31155993"/>
                    <a:ext cx="106310" cy="8493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">
                <p14:nvContentPartPr>
                  <p14:cNvPr id="66" name="Ink 65">
                    <a:extLst>
                      <a:ext uri="{FF2B5EF4-FFF2-40B4-BE49-F238E27FC236}">
                        <a16:creationId xmlns:a16="http://schemas.microsoft.com/office/drawing/2014/main" id="{381F7C96-6860-0949-BD36-5EDEE9143E11}"/>
                      </a:ext>
                    </a:extLst>
                  </p14:cNvPr>
                  <p14:cNvContentPartPr/>
                  <p14:nvPr/>
                </p14:nvContentPartPr>
                <p14:xfrm>
                  <a:off x="4315389" y="31166320"/>
                  <a:ext cx="156601" cy="61560"/>
                </p14:xfrm>
              </p:contentPart>
            </mc:Choice>
            <mc:Fallback xmlns="">
              <p:pic>
                <p:nvPicPr>
                  <p:cNvPr id="16" name="Ink 15">
                    <a:extLst>
                      <a:ext uri="{FF2B5EF4-FFF2-40B4-BE49-F238E27FC236}">
                        <a16:creationId xmlns:a16="http://schemas.microsoft.com/office/drawing/2014/main" id="{66042E58-8E76-9CEE-1265-95231E9DAA0A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4293394" y="31144176"/>
                    <a:ext cx="200150" cy="10540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">
                <p14:nvContentPartPr>
                  <p14:cNvPr id="67" name="Ink 66">
                    <a:extLst>
                      <a:ext uri="{FF2B5EF4-FFF2-40B4-BE49-F238E27FC236}">
                        <a16:creationId xmlns:a16="http://schemas.microsoft.com/office/drawing/2014/main" id="{7A83A7B8-DCC2-B424-4056-26D1D286674C}"/>
                      </a:ext>
                    </a:extLst>
                  </p14:cNvPr>
                  <p14:cNvContentPartPr/>
                  <p14:nvPr/>
                </p14:nvContentPartPr>
                <p14:xfrm>
                  <a:off x="4393506" y="31175320"/>
                  <a:ext cx="109080" cy="67320"/>
                </p14:xfrm>
              </p:contentPart>
            </mc:Choice>
            <mc:Fallback xmlns="">
              <p:pic>
                <p:nvPicPr>
                  <p:cNvPr id="17" name="Ink 16">
                    <a:extLst>
                      <a:ext uri="{FF2B5EF4-FFF2-40B4-BE49-F238E27FC236}">
                        <a16:creationId xmlns:a16="http://schemas.microsoft.com/office/drawing/2014/main" id="{696B9D97-8ED2-C32A-CB4F-71D94ADD631D}"/>
                      </a:ext>
                    </a:extLst>
                  </p:cNvPr>
                  <p:cNvPicPr/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4371514" y="31153029"/>
                    <a:ext cx="152624" cy="11145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">
                <p14:nvContentPartPr>
                  <p14:cNvPr id="68" name="Ink 67">
                    <a:extLst>
                      <a:ext uri="{FF2B5EF4-FFF2-40B4-BE49-F238E27FC236}">
                        <a16:creationId xmlns:a16="http://schemas.microsoft.com/office/drawing/2014/main" id="{0C950DE2-B8CE-017D-6F0A-EC07A33255FD}"/>
                      </a:ext>
                    </a:extLst>
                  </p14:cNvPr>
                  <p14:cNvContentPartPr/>
                  <p14:nvPr/>
                </p14:nvContentPartPr>
                <p14:xfrm>
                  <a:off x="4546751" y="31280678"/>
                  <a:ext cx="97559" cy="92881"/>
                </p14:xfrm>
              </p:contentPart>
            </mc:Choice>
            <mc:Fallback xmlns="">
              <p:pic>
                <p:nvPicPr>
                  <p:cNvPr id="18" name="Ink 17">
                    <a:extLst>
                      <a:ext uri="{FF2B5EF4-FFF2-40B4-BE49-F238E27FC236}">
                        <a16:creationId xmlns:a16="http://schemas.microsoft.com/office/drawing/2014/main" id="{779FA8F0-D509-0203-BFFC-D3524AAF04F9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4524778" y="31258458"/>
                    <a:ext cx="141065" cy="13687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">
                <p14:nvContentPartPr>
                  <p14:cNvPr id="69" name="Ink 68">
                    <a:extLst>
                      <a:ext uri="{FF2B5EF4-FFF2-40B4-BE49-F238E27FC236}">
                        <a16:creationId xmlns:a16="http://schemas.microsoft.com/office/drawing/2014/main" id="{5D3AD191-43A7-846C-C685-B00C5A0745AD}"/>
                      </a:ext>
                    </a:extLst>
                  </p14:cNvPr>
                  <p14:cNvContentPartPr/>
                  <p14:nvPr/>
                </p14:nvContentPartPr>
                <p14:xfrm>
                  <a:off x="4520441" y="31255981"/>
                  <a:ext cx="175679" cy="154080"/>
                </p14:xfrm>
              </p:contentPart>
            </mc:Choice>
            <mc:Fallback xmlns="">
              <p:pic>
                <p:nvPicPr>
                  <p:cNvPr id="19" name="Ink 18">
                    <a:extLst>
                      <a:ext uri="{FF2B5EF4-FFF2-40B4-BE49-F238E27FC236}">
                        <a16:creationId xmlns:a16="http://schemas.microsoft.com/office/drawing/2014/main" id="{295F1112-9AC1-9F36-29AD-89EEB67A9D0A}"/>
                      </a:ext>
                    </a:extLst>
                  </p:cNvPr>
                  <p:cNvPicPr/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4498426" y="31233779"/>
                    <a:ext cx="219269" cy="19803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">
                <p14:nvContentPartPr>
                  <p14:cNvPr id="70" name="Ink 69">
                    <a:extLst>
                      <a:ext uri="{FF2B5EF4-FFF2-40B4-BE49-F238E27FC236}">
                        <a16:creationId xmlns:a16="http://schemas.microsoft.com/office/drawing/2014/main" id="{07B3DF4A-EA72-FE1F-A11F-D55234075BB0}"/>
                      </a:ext>
                    </a:extLst>
                  </p14:cNvPr>
                  <p14:cNvContentPartPr/>
                  <p14:nvPr/>
                </p14:nvContentPartPr>
                <p14:xfrm>
                  <a:off x="4271845" y="31168399"/>
                  <a:ext cx="103680" cy="47160"/>
                </p14:xfrm>
              </p:contentPart>
            </mc:Choice>
            <mc:Fallback xmlns="">
              <p:pic>
                <p:nvPicPr>
                  <p:cNvPr id="20" name="Ink 19">
                    <a:extLst>
                      <a:ext uri="{FF2B5EF4-FFF2-40B4-BE49-F238E27FC236}">
                        <a16:creationId xmlns:a16="http://schemas.microsoft.com/office/drawing/2014/main" id="{9B48ED6F-C742-6546-8E14-5912B5415C10}"/>
                      </a:ext>
                    </a:extLst>
                  </p:cNvPr>
                  <p:cNvPicPr/>
                  <p:nvPr/>
                </p:nvPicPr>
                <p:blipFill>
                  <a:blip r:embed="rId24"/>
                  <a:stretch>
                    <a:fillRect/>
                  </a:stretch>
                </p:blipFill>
                <p:spPr>
                  <a:xfrm>
                    <a:off x="4249879" y="31146154"/>
                    <a:ext cx="147173" cy="91206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CF8E5017-A6D0-ADC1-B58E-F630029DCC5A}"/>
                  </a:ext>
                </a:extLst>
              </p:cNvPr>
              <p:cNvGrpSpPr/>
              <p:nvPr/>
            </p:nvGrpSpPr>
            <p:grpSpPr>
              <a:xfrm>
                <a:off x="4273458" y="31166363"/>
                <a:ext cx="279530" cy="133881"/>
                <a:chOff x="6745195" y="36614660"/>
                <a:chExt cx="279530" cy="13388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25">
                  <p14:nvContentPartPr>
                    <p14:cNvPr id="75" name="Ink 74">
                      <a:extLst>
                        <a:ext uri="{FF2B5EF4-FFF2-40B4-BE49-F238E27FC236}">
                          <a16:creationId xmlns:a16="http://schemas.microsoft.com/office/drawing/2014/main" id="{FC350C9F-6750-F711-21A3-9E670F8E86D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772555" y="36672720"/>
                    <a:ext cx="151200" cy="13680"/>
                  </p14:xfrm>
                </p:contentPart>
              </mc:Choice>
              <mc:Fallback xmlns="">
                <p:pic>
                  <p:nvPicPr>
                    <p:cNvPr id="58" name="Ink 57">
                      <a:extLst>
                        <a:ext uri="{FF2B5EF4-FFF2-40B4-BE49-F238E27FC236}">
                          <a16:creationId xmlns:a16="http://schemas.microsoft.com/office/drawing/2014/main" id="{FD0A2E62-4588-1C56-9063-9AE771BA603C}"/>
                        </a:ext>
                      </a:extLst>
                    </p:cNvPr>
                    <p:cNvPicPr/>
                    <p:nvPr/>
                  </p:nvPicPr>
                  <p:blipFill>
                    <a:blip r:embed="rId26"/>
                    <a:stretch>
                      <a:fillRect/>
                    </a:stretch>
                  </p:blipFill>
                  <p:spPr>
                    <a:xfrm>
                      <a:off x="6754555" y="36654720"/>
                      <a:ext cx="186840" cy="49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7">
                  <p14:nvContentPartPr>
                    <p14:cNvPr id="77" name="Ink 76">
                      <a:extLst>
                        <a:ext uri="{FF2B5EF4-FFF2-40B4-BE49-F238E27FC236}">
                          <a16:creationId xmlns:a16="http://schemas.microsoft.com/office/drawing/2014/main" id="{46D2CF3F-A3D4-1D34-0011-8EDC4234861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745195" y="36686760"/>
                    <a:ext cx="178920" cy="17640"/>
                  </p14:xfrm>
                </p:contentPart>
              </mc:Choice>
              <mc:Fallback xmlns="">
                <p:pic>
                  <p:nvPicPr>
                    <p:cNvPr id="60" name="Ink 59">
                      <a:extLst>
                        <a:ext uri="{FF2B5EF4-FFF2-40B4-BE49-F238E27FC236}">
                          <a16:creationId xmlns:a16="http://schemas.microsoft.com/office/drawing/2014/main" id="{538B0603-FF75-E324-1863-FEAA3E1D6A96}"/>
                        </a:ext>
                      </a:extLst>
                    </p:cNvPr>
                    <p:cNvPicPr/>
                    <p:nvPr/>
                  </p:nvPicPr>
                  <p:blipFill>
                    <a:blip r:embed="rId28"/>
                    <a:stretch>
                      <a:fillRect/>
                    </a:stretch>
                  </p:blipFill>
                  <p:spPr>
                    <a:xfrm>
                      <a:off x="6727555" y="36669120"/>
                      <a:ext cx="214560" cy="532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9">
                  <p14:nvContentPartPr>
                    <p14:cNvPr id="79" name="Ink 78">
                      <a:extLst>
                        <a:ext uri="{FF2B5EF4-FFF2-40B4-BE49-F238E27FC236}">
                          <a16:creationId xmlns:a16="http://schemas.microsoft.com/office/drawing/2014/main" id="{61EC5B60-B4FC-B81C-3534-44CADFB3B39E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28965" y="36652780"/>
                    <a:ext cx="93240" cy="76680"/>
                  </p14:xfrm>
                </p:contentPart>
              </mc:Choice>
              <mc:Fallback xmlns="">
                <p:pic>
                  <p:nvPicPr>
                    <p:cNvPr id="76" name="Ink 75">
                      <a:extLst>
                        <a:ext uri="{FF2B5EF4-FFF2-40B4-BE49-F238E27FC236}">
                          <a16:creationId xmlns:a16="http://schemas.microsoft.com/office/drawing/2014/main" id="{0A455B85-D31F-0A78-BA1C-35CACCC866F1}"/>
                        </a:ext>
                      </a:extLst>
                    </p:cNvPr>
                    <p:cNvPicPr/>
                    <p:nvPr/>
                  </p:nvPicPr>
                  <p:blipFill>
                    <a:blip r:embed="rId30"/>
                    <a:stretch>
                      <a:fillRect/>
                    </a:stretch>
                  </p:blipFill>
                  <p:spPr>
                    <a:xfrm>
                      <a:off x="6911325" y="36635140"/>
                      <a:ext cx="128880" cy="112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1">
                  <p14:nvContentPartPr>
                    <p14:cNvPr id="81" name="Ink 80">
                      <a:extLst>
                        <a:ext uri="{FF2B5EF4-FFF2-40B4-BE49-F238E27FC236}">
                          <a16:creationId xmlns:a16="http://schemas.microsoft.com/office/drawing/2014/main" id="{AB8C7275-0CCF-EB8B-6C61-4906BBD0886B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2645" y="36659260"/>
                    <a:ext cx="75960" cy="89280"/>
                  </p14:xfrm>
                </p:contentPart>
              </mc:Choice>
              <mc:Fallback xmlns="">
                <p:pic>
                  <p:nvPicPr>
                    <p:cNvPr id="78" name="Ink 77">
                      <a:extLst>
                        <a:ext uri="{FF2B5EF4-FFF2-40B4-BE49-F238E27FC236}">
                          <a16:creationId xmlns:a16="http://schemas.microsoft.com/office/drawing/2014/main" id="{F47A439A-20A7-F1DF-0F0D-1BC4537626BA}"/>
                        </a:ext>
                      </a:extLst>
                    </p:cNvPr>
                    <p:cNvPicPr/>
                    <p:nvPr/>
                  </p:nvPicPr>
                  <p:blipFill>
                    <a:blip r:embed="rId32"/>
                    <a:stretch>
                      <a:fillRect/>
                    </a:stretch>
                  </p:blipFill>
                  <p:spPr>
                    <a:xfrm>
                      <a:off x="6924645" y="36641620"/>
                      <a:ext cx="111600" cy="1249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3">
                  <p14:nvContentPartPr>
                    <p14:cNvPr id="82" name="Ink 81">
                      <a:extLst>
                        <a:ext uri="{FF2B5EF4-FFF2-40B4-BE49-F238E27FC236}">
                          <a16:creationId xmlns:a16="http://schemas.microsoft.com/office/drawing/2014/main" id="{FDC509DB-1FC6-B9AE-D479-6EB73D01A8C5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3005" y="36686260"/>
                    <a:ext cx="360" cy="360"/>
                  </p14:xfrm>
                </p:contentPart>
              </mc:Choice>
              <mc:Fallback xmlns="">
                <p:pic>
                  <p:nvPicPr>
                    <p:cNvPr id="80" name="Ink 79">
                      <a:extLst>
                        <a:ext uri="{FF2B5EF4-FFF2-40B4-BE49-F238E27FC236}">
                          <a16:creationId xmlns:a16="http://schemas.microsoft.com/office/drawing/2014/main" id="{786C665C-192E-926F-89D7-EC15D614B381}"/>
                        </a:ext>
                      </a:extLst>
                    </p:cNvPr>
                    <p:cNvPicPr/>
                    <p:nvPr/>
                  </p:nvPicPr>
                  <p:blipFill>
                    <a:blip r:embed="rId34"/>
                    <a:stretch>
                      <a:fillRect/>
                    </a:stretch>
                  </p:blipFill>
                  <p:spPr>
                    <a:xfrm>
                      <a:off x="6925365" y="36668620"/>
                      <a:ext cx="36000" cy="36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5">
                  <p14:nvContentPartPr>
                    <p14:cNvPr id="83" name="Ink 82">
                      <a:extLst>
                        <a:ext uri="{FF2B5EF4-FFF2-40B4-BE49-F238E27FC236}">
                          <a16:creationId xmlns:a16="http://schemas.microsoft.com/office/drawing/2014/main" id="{9A1F487B-718C-541A-B2AE-B6D2AEDCCA4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8045" y="36667900"/>
                    <a:ext cx="76680" cy="66240"/>
                  </p14:xfrm>
                </p:contentPart>
              </mc:Choice>
              <mc:Fallback xmlns="">
                <p:pic>
                  <p:nvPicPr>
                    <p:cNvPr id="85" name="Ink 84">
                      <a:extLst>
                        <a:ext uri="{FF2B5EF4-FFF2-40B4-BE49-F238E27FC236}">
                          <a16:creationId xmlns:a16="http://schemas.microsoft.com/office/drawing/2014/main" id="{B5EBFFEB-4EA9-7A10-0A7C-A174749A19C5}"/>
                        </a:ext>
                      </a:extLst>
                    </p:cNvPr>
                    <p:cNvPicPr/>
                    <p:nvPr/>
                  </p:nvPicPr>
                  <p:blipFill>
                    <a:blip r:embed="rId36"/>
                    <a:stretch>
                      <a:fillRect/>
                    </a:stretch>
                  </p:blipFill>
                  <p:spPr>
                    <a:xfrm>
                      <a:off x="6930045" y="36649900"/>
                      <a:ext cx="112320" cy="1018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7">
                  <p14:nvContentPartPr>
                    <p14:cNvPr id="84" name="Ink 83">
                      <a:extLst>
                        <a:ext uri="{FF2B5EF4-FFF2-40B4-BE49-F238E27FC236}">
                          <a16:creationId xmlns:a16="http://schemas.microsoft.com/office/drawing/2014/main" id="{383CED7B-8510-4AF4-D07C-EA1228EDEEBB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30765" y="36653500"/>
                    <a:ext cx="51120" cy="37800"/>
                  </p14:xfrm>
                </p:contentPart>
              </mc:Choice>
              <mc:Fallback xmlns="">
                <p:pic>
                  <p:nvPicPr>
                    <p:cNvPr id="87" name="Ink 86">
                      <a:extLst>
                        <a:ext uri="{FF2B5EF4-FFF2-40B4-BE49-F238E27FC236}">
                          <a16:creationId xmlns:a16="http://schemas.microsoft.com/office/drawing/2014/main" id="{08F6B6CC-75D8-8AE5-A5C6-4DE7E5E3C74B}"/>
                        </a:ext>
                      </a:extLst>
                    </p:cNvPr>
                    <p:cNvPicPr/>
                    <p:nvPr/>
                  </p:nvPicPr>
                  <p:blipFill>
                    <a:blip r:embed="rId38"/>
                    <a:stretch>
                      <a:fillRect/>
                    </a:stretch>
                  </p:blipFill>
                  <p:spPr>
                    <a:xfrm>
                      <a:off x="6913125" y="36635500"/>
                      <a:ext cx="86760" cy="734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9">
                  <p14:nvContentPartPr>
                    <p14:cNvPr id="86" name="Ink 85">
                      <a:extLst>
                        <a:ext uri="{FF2B5EF4-FFF2-40B4-BE49-F238E27FC236}">
                          <a16:creationId xmlns:a16="http://schemas.microsoft.com/office/drawing/2014/main" id="{C5D926DD-A644-BB03-B9DF-071369159E60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803265" y="36614660"/>
                    <a:ext cx="50400" cy="21240"/>
                  </p14:xfrm>
                </p:contentPart>
              </mc:Choice>
              <mc:Fallback xmlns="">
                <p:pic>
                  <p:nvPicPr>
                    <p:cNvPr id="114" name="Ink 113">
                      <a:extLst>
                        <a:ext uri="{FF2B5EF4-FFF2-40B4-BE49-F238E27FC236}">
                          <a16:creationId xmlns:a16="http://schemas.microsoft.com/office/drawing/2014/main" id="{753ADCC4-ADB7-507D-1B9D-2F9C9F09ACE2}"/>
                        </a:ext>
                      </a:extLst>
                    </p:cNvPr>
                    <p:cNvPicPr/>
                    <p:nvPr/>
                  </p:nvPicPr>
                  <p:blipFill>
                    <a:blip r:embed="rId40"/>
                    <a:stretch>
                      <a:fillRect/>
                    </a:stretch>
                  </p:blipFill>
                  <p:spPr>
                    <a:xfrm>
                      <a:off x="6785625" y="36596660"/>
                      <a:ext cx="86040" cy="5688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F365A43C-8507-604E-6571-0D523D8FC0B0}"/>
                    </a:ext>
                  </a:extLst>
                </p14:cNvPr>
                <p14:cNvContentPartPr/>
                <p14:nvPr/>
              </p14:nvContentPartPr>
              <p14:xfrm>
                <a:off x="4794859" y="27105442"/>
                <a:ext cx="714960" cy="4075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F365A43C-8507-604E-6571-0D523D8FC0B0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4766191" y="27076478"/>
                  <a:ext cx="772585" cy="46515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6446387F-FA29-E4CA-C70E-9DCA5D9BC5CC}"/>
                    </a:ext>
                  </a:extLst>
                </p14:cNvPr>
                <p14:cNvContentPartPr/>
                <p14:nvPr/>
              </p14:nvContentPartPr>
              <p14:xfrm>
                <a:off x="5230459" y="27234322"/>
                <a:ext cx="259200" cy="2444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6446387F-FA29-E4CA-C70E-9DCA5D9BC5CC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5201466" y="27205360"/>
                  <a:ext cx="316897" cy="302075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12650F07-E42A-1898-F17F-06A0F7B1D754}"/>
                </a:ext>
              </a:extLst>
            </p:cNvPr>
            <p:cNvGrpSpPr/>
            <p:nvPr/>
          </p:nvGrpSpPr>
          <p:grpSpPr>
            <a:xfrm>
              <a:off x="5343939" y="27319885"/>
              <a:ext cx="213480" cy="184680"/>
              <a:chOff x="5343939" y="27319885"/>
              <a:chExt cx="213480" cy="1846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5">
                <p14:nvContentPartPr>
                  <p14:cNvPr id="53" name="Ink 52">
                    <a:extLst>
                      <a:ext uri="{FF2B5EF4-FFF2-40B4-BE49-F238E27FC236}">
                        <a16:creationId xmlns:a16="http://schemas.microsoft.com/office/drawing/2014/main" id="{3A63F322-A91C-8501-F604-E94A707A2091}"/>
                      </a:ext>
                    </a:extLst>
                  </p14:cNvPr>
                  <p14:cNvContentPartPr/>
                  <p14:nvPr/>
                </p14:nvContentPartPr>
                <p14:xfrm>
                  <a:off x="5343939" y="27319885"/>
                  <a:ext cx="213480" cy="184680"/>
                </p14:xfrm>
              </p:contentPart>
            </mc:Choice>
            <mc:Fallback xmlns="">
              <p:pic>
                <p:nvPicPr>
                  <p:cNvPr id="53" name="Ink 52">
                    <a:extLst>
                      <a:ext uri="{FF2B5EF4-FFF2-40B4-BE49-F238E27FC236}">
                        <a16:creationId xmlns:a16="http://schemas.microsoft.com/office/drawing/2014/main" id="{3A63F322-A91C-8501-F604-E94A707A2091}"/>
                      </a:ext>
                    </a:extLst>
                  </p:cNvPr>
                  <p:cNvPicPr/>
                  <p:nvPr/>
                </p:nvPicPr>
                <p:blipFill>
                  <a:blip r:embed="rId46"/>
                  <a:stretch>
                    <a:fillRect/>
                  </a:stretch>
                </p:blipFill>
                <p:spPr>
                  <a:xfrm>
                    <a:off x="5315263" y="27290938"/>
                    <a:ext cx="271122" cy="24228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7">
                <p14:nvContentPartPr>
                  <p14:cNvPr id="54" name="Ink 53">
                    <a:extLst>
                      <a:ext uri="{FF2B5EF4-FFF2-40B4-BE49-F238E27FC236}">
                        <a16:creationId xmlns:a16="http://schemas.microsoft.com/office/drawing/2014/main" id="{118F6B8D-F5FB-8C1C-5ACA-50FA0C6F84EE}"/>
                      </a:ext>
                    </a:extLst>
                  </p14:cNvPr>
                  <p14:cNvContentPartPr/>
                  <p14:nvPr/>
                </p14:nvContentPartPr>
                <p14:xfrm>
                  <a:off x="5370579" y="27336085"/>
                  <a:ext cx="360" cy="360"/>
                </p14:xfrm>
              </p:contentPart>
            </mc:Choice>
            <mc:Fallback xmlns="">
              <p:pic>
                <p:nvPicPr>
                  <p:cNvPr id="54" name="Ink 53">
                    <a:extLst>
                      <a:ext uri="{FF2B5EF4-FFF2-40B4-BE49-F238E27FC236}">
                        <a16:creationId xmlns:a16="http://schemas.microsoft.com/office/drawing/2014/main" id="{118F6B8D-F5FB-8C1C-5ACA-50FA0C6F84EE}"/>
                      </a:ext>
                    </a:extLst>
                  </p:cNvPr>
                  <p:cNvPicPr/>
                  <p:nvPr/>
                </p:nvPicPr>
                <p:blipFill>
                  <a:blip r:embed="rId48"/>
                  <a:stretch>
                    <a:fillRect/>
                  </a:stretch>
                </p:blipFill>
                <p:spPr>
                  <a:xfrm>
                    <a:off x="5334579" y="27300445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">
                <p14:nvContentPartPr>
                  <p14:cNvPr id="57" name="Ink 56">
                    <a:extLst>
                      <a:ext uri="{FF2B5EF4-FFF2-40B4-BE49-F238E27FC236}">
                        <a16:creationId xmlns:a16="http://schemas.microsoft.com/office/drawing/2014/main" id="{278FF64F-661E-52CE-B9D0-C36395115146}"/>
                      </a:ext>
                    </a:extLst>
                  </p14:cNvPr>
                  <p14:cNvContentPartPr/>
                  <p14:nvPr/>
                </p14:nvContentPartPr>
                <p14:xfrm>
                  <a:off x="5352939" y="27323485"/>
                  <a:ext cx="360" cy="360"/>
                </p14:xfrm>
              </p:contentPart>
            </mc:Choice>
            <mc:Fallback xmlns="">
              <p:pic>
                <p:nvPicPr>
                  <p:cNvPr id="57" name="Ink 56">
                    <a:extLst>
                      <a:ext uri="{FF2B5EF4-FFF2-40B4-BE49-F238E27FC236}">
                        <a16:creationId xmlns:a16="http://schemas.microsoft.com/office/drawing/2014/main" id="{278FF64F-661E-52CE-B9D0-C36395115146}"/>
                      </a:ext>
                    </a:extLst>
                  </p:cNvPr>
                  <p:cNvPicPr/>
                  <p:nvPr/>
                </p:nvPicPr>
                <p:blipFill>
                  <a:blip r:embed="rId48"/>
                  <a:stretch>
                    <a:fillRect/>
                  </a:stretch>
                </p:blipFill>
                <p:spPr>
                  <a:xfrm>
                    <a:off x="5317299" y="27287845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44C3650D-0EB0-886B-BC85-B61D7BBF0F4A}"/>
                    </a:ext>
                  </a:extLst>
                </p14:cNvPr>
                <p14:cNvContentPartPr/>
                <p14:nvPr/>
              </p14:nvContentPartPr>
              <p14:xfrm>
                <a:off x="6242499" y="28195405"/>
                <a:ext cx="840960" cy="1969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44C3650D-0EB0-886B-BC85-B61D7BBF0F4A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213830" y="28166446"/>
                  <a:ext cx="898588" cy="25454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A1B6C2DF-566F-794D-8B44-4DA64590F7AF}"/>
                    </a:ext>
                  </a:extLst>
                </p14:cNvPr>
                <p14:cNvContentPartPr/>
                <p14:nvPr/>
              </p14:nvContentPartPr>
              <p14:xfrm>
                <a:off x="6168339" y="27991285"/>
                <a:ext cx="1172520" cy="6188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A1B6C2DF-566F-794D-8B44-4DA64590F7AF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139381" y="27962313"/>
                  <a:ext cx="1230147" cy="67649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AF2DD3CD-010D-579A-F2A7-F880B689503D}"/>
                    </a:ext>
                  </a:extLst>
                </p14:cNvPr>
                <p14:cNvContentPartPr/>
                <p14:nvPr/>
              </p14:nvContentPartPr>
              <p14:xfrm>
                <a:off x="6290379" y="28039885"/>
                <a:ext cx="705240" cy="1746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AF2DD3CD-010D-579A-F2A7-F880B689503D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261416" y="28010930"/>
                  <a:ext cx="762876" cy="23222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D22BEDE3-E573-6022-E416-76A0B1398A9E}"/>
                    </a:ext>
                  </a:extLst>
                </p14:cNvPr>
                <p14:cNvContentPartPr/>
                <p14:nvPr/>
              </p14:nvContentPartPr>
              <p14:xfrm>
                <a:off x="5850819" y="27859165"/>
                <a:ext cx="491400" cy="34884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D22BEDE3-E573-6022-E416-76A0B1398A9E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821845" y="27830192"/>
                  <a:ext cx="549058" cy="40649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F2D755AF-DFEB-64AC-BE55-371B58CA32C9}"/>
                    </a:ext>
                  </a:extLst>
                </p14:cNvPr>
                <p14:cNvContentPartPr/>
                <p14:nvPr/>
              </p14:nvContentPartPr>
              <p14:xfrm>
                <a:off x="7762925" y="27992608"/>
                <a:ext cx="1330560" cy="5853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F2D755AF-DFEB-64AC-BE55-371B58CA32C9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733962" y="27963934"/>
                  <a:ext cx="1388196" cy="64299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4A70834C-BA22-2A5E-1624-D18D745C209C}"/>
                    </a:ext>
                  </a:extLst>
                </p14:cNvPr>
                <p14:cNvContentPartPr/>
                <p14:nvPr/>
              </p14:nvContentPartPr>
              <p14:xfrm>
                <a:off x="7644228" y="27989350"/>
                <a:ext cx="1517400" cy="5950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4A70834C-BA22-2A5E-1624-D18D745C209C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615560" y="27960392"/>
                  <a:ext cx="1575026" cy="65270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39BE805B-D974-BD08-CC5F-74A094521F81}"/>
                    </a:ext>
                  </a:extLst>
                </p14:cNvPr>
                <p14:cNvContentPartPr/>
                <p14:nvPr/>
              </p14:nvContentPartPr>
              <p14:xfrm>
                <a:off x="8169468" y="28026070"/>
                <a:ext cx="1037880" cy="3826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39BE805B-D974-BD08-CC5F-74A094521F81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140799" y="27997391"/>
                  <a:ext cx="1095508" cy="440328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693DEE5C-42CC-9E13-5396-771D4ECD5981}"/>
                </a:ext>
              </a:extLst>
            </p:cNvPr>
            <p:cNvGrpSpPr/>
            <p:nvPr/>
          </p:nvGrpSpPr>
          <p:grpSpPr>
            <a:xfrm>
              <a:off x="5604879" y="27642322"/>
              <a:ext cx="1996560" cy="884880"/>
              <a:chOff x="5604879" y="27642322"/>
              <a:chExt cx="1996560" cy="8848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64">
                <p14:nvContentPartPr>
                  <p14:cNvPr id="50" name="Ink 49">
                    <a:extLst>
                      <a:ext uri="{FF2B5EF4-FFF2-40B4-BE49-F238E27FC236}">
                        <a16:creationId xmlns:a16="http://schemas.microsoft.com/office/drawing/2014/main" id="{48675A25-428F-3870-98D3-CDE6E1761CDC}"/>
                      </a:ext>
                    </a:extLst>
                  </p14:cNvPr>
                  <p14:cNvContentPartPr/>
                  <p14:nvPr/>
                </p14:nvContentPartPr>
                <p14:xfrm>
                  <a:off x="5604879" y="27642322"/>
                  <a:ext cx="663840" cy="779760"/>
                </p14:xfrm>
              </p:contentPart>
            </mc:Choice>
            <mc:Fallback xmlns="">
              <p:pic>
                <p:nvPicPr>
                  <p:cNvPr id="50" name="Ink 49">
                    <a:extLst>
                      <a:ext uri="{FF2B5EF4-FFF2-40B4-BE49-F238E27FC236}">
                        <a16:creationId xmlns:a16="http://schemas.microsoft.com/office/drawing/2014/main" id="{48675A25-428F-3870-98D3-CDE6E1761CDC}"/>
                      </a:ext>
                    </a:extLst>
                  </p:cNvPr>
                  <p:cNvPicPr/>
                  <p:nvPr/>
                </p:nvPicPr>
                <p:blipFill>
                  <a:blip r:embed="rId65"/>
                  <a:stretch>
                    <a:fillRect/>
                  </a:stretch>
                </p:blipFill>
                <p:spPr>
                  <a:xfrm>
                    <a:off x="5575916" y="27613356"/>
                    <a:ext cx="721477" cy="83740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6">
                <p14:nvContentPartPr>
                  <p14:cNvPr id="51" name="Ink 50">
                    <a:extLst>
                      <a:ext uri="{FF2B5EF4-FFF2-40B4-BE49-F238E27FC236}">
                        <a16:creationId xmlns:a16="http://schemas.microsoft.com/office/drawing/2014/main" id="{7C142470-1D9E-CD2C-8E36-1270C0A3EE37}"/>
                      </a:ext>
                    </a:extLst>
                  </p14:cNvPr>
                  <p14:cNvContentPartPr/>
                  <p14:nvPr/>
                </p14:nvContentPartPr>
                <p14:xfrm>
                  <a:off x="6076839" y="28334602"/>
                  <a:ext cx="1524600" cy="192600"/>
                </p14:xfrm>
              </p:contentPart>
            </mc:Choice>
            <mc:Fallback xmlns="">
              <p:pic>
                <p:nvPicPr>
                  <p:cNvPr id="51" name="Ink 50">
                    <a:extLst>
                      <a:ext uri="{FF2B5EF4-FFF2-40B4-BE49-F238E27FC236}">
                        <a16:creationId xmlns:a16="http://schemas.microsoft.com/office/drawing/2014/main" id="{7C142470-1D9E-CD2C-8E36-1270C0A3EE37}"/>
                      </a:ext>
                    </a:extLst>
                  </p:cNvPr>
                  <p:cNvPicPr/>
                  <p:nvPr/>
                </p:nvPicPr>
                <p:blipFill>
                  <a:blip r:embed="rId67"/>
                  <a:stretch>
                    <a:fillRect/>
                  </a:stretch>
                </p:blipFill>
                <p:spPr>
                  <a:xfrm>
                    <a:off x="6048166" y="28305886"/>
                    <a:ext cx="1582236" cy="25032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8">
                <p14:nvContentPartPr>
                  <p14:cNvPr id="52" name="Ink 51">
                    <a:extLst>
                      <a:ext uri="{FF2B5EF4-FFF2-40B4-BE49-F238E27FC236}">
                        <a16:creationId xmlns:a16="http://schemas.microsoft.com/office/drawing/2014/main" id="{44E20005-10FE-3294-A2EC-ED55CF04E28D}"/>
                      </a:ext>
                    </a:extLst>
                  </p14:cNvPr>
                  <p14:cNvContentPartPr/>
                  <p14:nvPr/>
                </p14:nvContentPartPr>
                <p14:xfrm>
                  <a:off x="5613159" y="28369162"/>
                  <a:ext cx="1422360" cy="74520"/>
                </p14:xfrm>
              </p:contentPart>
            </mc:Choice>
            <mc:Fallback xmlns="">
              <p:pic>
                <p:nvPicPr>
                  <p:cNvPr id="52" name="Ink 51">
                    <a:extLst>
                      <a:ext uri="{FF2B5EF4-FFF2-40B4-BE49-F238E27FC236}">
                        <a16:creationId xmlns:a16="http://schemas.microsoft.com/office/drawing/2014/main" id="{44E20005-10FE-3294-A2EC-ED55CF04E28D}"/>
                      </a:ext>
                    </a:extLst>
                  </p:cNvPr>
                  <p:cNvPicPr/>
                  <p:nvPr/>
                </p:nvPicPr>
                <p:blipFill>
                  <a:blip r:embed="rId69"/>
                  <a:stretch>
                    <a:fillRect/>
                  </a:stretch>
                </p:blipFill>
                <p:spPr>
                  <a:xfrm>
                    <a:off x="5584190" y="28340456"/>
                    <a:ext cx="1480008" cy="132222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D5846882-76AE-38CE-26A0-58ECD58DEB6A}"/>
                    </a:ext>
                  </a:extLst>
                </p14:cNvPr>
                <p14:cNvContentPartPr/>
                <p14:nvPr/>
              </p14:nvContentPartPr>
              <p14:xfrm>
                <a:off x="8989385" y="27108560"/>
                <a:ext cx="1305000" cy="13874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D5846882-76AE-38CE-26A0-58ECD58DEB6A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960417" y="27079595"/>
                  <a:ext cx="1362646" cy="144508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1C9BB1E3-CE61-E5A1-7206-E9A002E084A8}"/>
                    </a:ext>
                  </a:extLst>
                </p14:cNvPr>
                <p14:cNvContentPartPr/>
                <p14:nvPr/>
              </p14:nvContentPartPr>
              <p14:xfrm>
                <a:off x="8951945" y="27431480"/>
                <a:ext cx="884160" cy="80100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1C9BB1E3-CE61-E5A1-7206-E9A002E084A8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922985" y="27402521"/>
                  <a:ext cx="941791" cy="85862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DDD6C677-5288-D887-EA67-7D3106F0B2E3}"/>
                    </a:ext>
                  </a:extLst>
                </p14:cNvPr>
                <p14:cNvContentPartPr/>
                <p14:nvPr/>
              </p14:nvContentPartPr>
              <p14:xfrm>
                <a:off x="9219785" y="27113600"/>
                <a:ext cx="867240" cy="8910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DDD6C677-5288-D887-EA67-7D3106F0B2E3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191109" y="27084923"/>
                  <a:ext cx="924882" cy="94864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0BB69B65-ADAD-B04E-283D-B22B252F0516}"/>
                    </a:ext>
                  </a:extLst>
                </p14:cNvPr>
                <p14:cNvContentPartPr/>
                <p14:nvPr/>
              </p14:nvContentPartPr>
              <p14:xfrm>
                <a:off x="8864465" y="27697160"/>
                <a:ext cx="524520" cy="58248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0BB69B65-ADAD-B04E-283D-B22B252F0516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835502" y="27668485"/>
                  <a:ext cx="582156" cy="6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B5C03870-8B55-E7ED-EC2F-35EAFE6FC0D0}"/>
                    </a:ext>
                  </a:extLst>
                </p14:cNvPr>
                <p14:cNvContentPartPr/>
                <p14:nvPr/>
              </p14:nvContentPartPr>
              <p14:xfrm>
                <a:off x="5158605" y="27157500"/>
                <a:ext cx="360" cy="3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B5C03870-8B55-E7ED-EC2F-35EAFE6FC0D0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122605" y="2712186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EA9AE3E9-215E-88C3-C2AE-7A9656B67521}"/>
                    </a:ext>
                  </a:extLst>
                </p14:cNvPr>
                <p14:cNvContentPartPr/>
                <p14:nvPr/>
              </p14:nvContentPartPr>
              <p14:xfrm>
                <a:off x="5150325" y="27157860"/>
                <a:ext cx="360" cy="3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EA9AE3E9-215E-88C3-C2AE-7A9656B67521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114325" y="2712222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6CDE0206-FF1A-2E31-A05B-9C13A9FB40B5}"/>
                </a:ext>
              </a:extLst>
            </p:cNvPr>
            <p:cNvGrpSpPr/>
            <p:nvPr/>
          </p:nvGrpSpPr>
          <p:grpSpPr>
            <a:xfrm>
              <a:off x="5151045" y="27157500"/>
              <a:ext cx="7200" cy="4320"/>
              <a:chOff x="5151045" y="27157500"/>
              <a:chExt cx="7200" cy="43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81">
                <p14:nvContentPartPr>
                  <p14:cNvPr id="47" name="Ink 46">
                    <a:extLst>
                      <a:ext uri="{FF2B5EF4-FFF2-40B4-BE49-F238E27FC236}">
                        <a16:creationId xmlns:a16="http://schemas.microsoft.com/office/drawing/2014/main" id="{CA39AB11-4D17-AE8B-343C-166C45DE41F4}"/>
                      </a:ext>
                    </a:extLst>
                  </p14:cNvPr>
                  <p14:cNvContentPartPr/>
                  <p14:nvPr/>
                </p14:nvContentPartPr>
                <p14:xfrm>
                  <a:off x="5151045" y="27157860"/>
                  <a:ext cx="360" cy="360"/>
                </p14:xfrm>
              </p:contentPart>
            </mc:Choice>
            <mc:Fallback xmlns="">
              <p:pic>
                <p:nvPicPr>
                  <p:cNvPr id="47" name="Ink 46">
                    <a:extLst>
                      <a:ext uri="{FF2B5EF4-FFF2-40B4-BE49-F238E27FC236}">
                        <a16:creationId xmlns:a16="http://schemas.microsoft.com/office/drawing/2014/main" id="{CA39AB11-4D17-AE8B-343C-166C45DE41F4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5115045" y="2712186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2">
                <p14:nvContentPartPr>
                  <p14:cNvPr id="48" name="Ink 47">
                    <a:extLst>
                      <a:ext uri="{FF2B5EF4-FFF2-40B4-BE49-F238E27FC236}">
                        <a16:creationId xmlns:a16="http://schemas.microsoft.com/office/drawing/2014/main" id="{EDE3BBF0-8D43-22FC-9CCF-7D54A1F3DAD2}"/>
                      </a:ext>
                    </a:extLst>
                  </p14:cNvPr>
                  <p14:cNvContentPartPr/>
                  <p14:nvPr/>
                </p14:nvContentPartPr>
                <p14:xfrm>
                  <a:off x="5155725" y="27157500"/>
                  <a:ext cx="360" cy="360"/>
                </p14:xfrm>
              </p:contentPart>
            </mc:Choice>
            <mc:Fallback xmlns="">
              <p:pic>
                <p:nvPicPr>
                  <p:cNvPr id="48" name="Ink 47">
                    <a:extLst>
                      <a:ext uri="{FF2B5EF4-FFF2-40B4-BE49-F238E27FC236}">
                        <a16:creationId xmlns:a16="http://schemas.microsoft.com/office/drawing/2014/main" id="{EDE3BBF0-8D43-22FC-9CCF-7D54A1F3DAD2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5119725" y="2712150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3">
                <p14:nvContentPartPr>
                  <p14:cNvPr id="49" name="Ink 48">
                    <a:extLst>
                      <a:ext uri="{FF2B5EF4-FFF2-40B4-BE49-F238E27FC236}">
                        <a16:creationId xmlns:a16="http://schemas.microsoft.com/office/drawing/2014/main" id="{1F448D64-BA95-C93C-6E58-C08C18A4E572}"/>
                      </a:ext>
                    </a:extLst>
                  </p14:cNvPr>
                  <p14:cNvContentPartPr/>
                  <p14:nvPr/>
                </p14:nvContentPartPr>
                <p14:xfrm>
                  <a:off x="5157885" y="27161460"/>
                  <a:ext cx="360" cy="360"/>
                </p14:xfrm>
              </p:contentPart>
            </mc:Choice>
            <mc:Fallback xmlns="">
              <p:pic>
                <p:nvPicPr>
                  <p:cNvPr id="49" name="Ink 48">
                    <a:extLst>
                      <a:ext uri="{FF2B5EF4-FFF2-40B4-BE49-F238E27FC236}">
                        <a16:creationId xmlns:a16="http://schemas.microsoft.com/office/drawing/2014/main" id="{1F448D64-BA95-C93C-6E58-C08C18A4E572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5122245" y="2712582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C63773B2-EBE2-BF9C-FDB0-C9530081EDAB}"/>
                  </a:ext>
                </a:extLst>
              </p14:cNvPr>
              <p14:cNvContentPartPr/>
              <p14:nvPr/>
            </p14:nvContentPartPr>
            <p14:xfrm>
              <a:off x="6672730" y="36804410"/>
              <a:ext cx="5400" cy="2484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C63773B2-EBE2-BF9C-FDB0-C9530081EDAB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6654730" y="36786667"/>
                <a:ext cx="41040" cy="5997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070470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EF8B7FB-656A-A7A5-F3B0-082CB5D74796}"/>
              </a:ext>
            </a:extLst>
          </p:cNvPr>
          <p:cNvSpPr/>
          <p:nvPr/>
        </p:nvSpPr>
        <p:spPr>
          <a:xfrm>
            <a:off x="0" y="-942"/>
            <a:ext cx="19915188" cy="43357800"/>
          </a:xfrm>
          <a:prstGeom prst="rect">
            <a:avLst/>
          </a:prstGeom>
          <a:solidFill>
            <a:srgbClr val="E9CA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F941A9B0-9557-4F7D-77FA-C6AAF85DC82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282" r="1"/>
          <a:stretch/>
        </p:blipFill>
        <p:spPr>
          <a:xfrm>
            <a:off x="8446332" y="360219"/>
            <a:ext cx="5577407" cy="251361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8282C391-4285-FAC2-1757-D9F3027977C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977" r="26674"/>
          <a:stretch/>
        </p:blipFill>
        <p:spPr>
          <a:xfrm>
            <a:off x="7116046" y="360219"/>
            <a:ext cx="3833004" cy="251361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7200DD6A-2FC1-4444-302F-3C62A27D59C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6990"/>
          <a:stretch/>
        </p:blipFill>
        <p:spPr>
          <a:xfrm>
            <a:off x="4489746" y="356758"/>
            <a:ext cx="5449849" cy="2513610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6AF18D7D-1DCF-5B04-BF29-893C4EC5F687}"/>
              </a:ext>
            </a:extLst>
          </p:cNvPr>
          <p:cNvGrpSpPr/>
          <p:nvPr/>
        </p:nvGrpSpPr>
        <p:grpSpPr>
          <a:xfrm>
            <a:off x="4579742" y="36589722"/>
            <a:ext cx="10542092" cy="6768078"/>
            <a:chOff x="3245364" y="27016364"/>
            <a:chExt cx="8480984" cy="5444836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48CD7D08-C401-B2B6-EE30-1569C18FC606}"/>
                    </a:ext>
                  </a:extLst>
                </p14:cNvPr>
                <p14:cNvContentPartPr/>
                <p14:nvPr/>
              </p14:nvContentPartPr>
              <p14:xfrm>
                <a:off x="9331025" y="27128720"/>
                <a:ext cx="740160" cy="6476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48CD7D08-C401-B2B6-EE30-1569C18FC60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302056" y="27100045"/>
                  <a:ext cx="797808" cy="705279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FE3A3BFF-D4E2-D42A-2DB2-870C35088C20}"/>
                </a:ext>
              </a:extLst>
            </p:cNvPr>
            <p:cNvGrpSpPr/>
            <p:nvPr/>
          </p:nvGrpSpPr>
          <p:grpSpPr>
            <a:xfrm>
              <a:off x="3245364" y="27016364"/>
              <a:ext cx="8480984" cy="5444836"/>
              <a:chOff x="2225849" y="31166320"/>
              <a:chExt cx="10375443" cy="6743183"/>
            </a:xfrm>
          </p:grpSpPr>
          <p:pic>
            <p:nvPicPr>
              <p:cNvPr id="59" name="Picture 58" descr="Icon&#10;&#10;Description automatically generated">
                <a:extLst>
                  <a:ext uri="{FF2B5EF4-FFF2-40B4-BE49-F238E27FC236}">
                    <a16:creationId xmlns:a16="http://schemas.microsoft.com/office/drawing/2014/main" id="{59BED0B3-8E5F-E3A8-CB5A-F226415E76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225849" y="31221412"/>
                <a:ext cx="10375443" cy="6688091"/>
              </a:xfrm>
              <a:prstGeom prst="rect">
                <a:avLst/>
              </a:prstGeom>
            </p:spPr>
          </p:pic>
          <mc:AlternateContent xmlns:mc="http://schemas.openxmlformats.org/markup-compatibility/2006" xmlns:p14="http://schemas.microsoft.com/office/powerpoint/2010/main">
            <mc:Choice Requires="p14">
              <p:contentPart p14:bwMode="auto" r:id="rId7">
                <p14:nvContentPartPr>
                  <p14:cNvPr id="61" name="Ink 60">
                    <a:extLst>
                      <a:ext uri="{FF2B5EF4-FFF2-40B4-BE49-F238E27FC236}">
                        <a16:creationId xmlns:a16="http://schemas.microsoft.com/office/drawing/2014/main" id="{2E2F0170-2ABD-9022-09B1-51DFEAFC3BDD}"/>
                      </a:ext>
                    </a:extLst>
                  </p14:cNvPr>
                  <p14:cNvContentPartPr/>
                  <p14:nvPr/>
                </p14:nvContentPartPr>
                <p14:xfrm>
                  <a:off x="4200993" y="31356111"/>
                  <a:ext cx="5400" cy="24840"/>
                </p14:xfrm>
              </p:contentPart>
            </mc:Choice>
            <mc:Fallback xmlns="">
              <p:pic>
                <p:nvPicPr>
                  <p:cNvPr id="10" name="Ink 9">
                    <a:extLst>
                      <a:ext uri="{FF2B5EF4-FFF2-40B4-BE49-F238E27FC236}">
                        <a16:creationId xmlns:a16="http://schemas.microsoft.com/office/drawing/2014/main" id="{89933637-DFA3-647A-2088-877505E76D51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4178493" y="31334757"/>
                    <a:ext cx="49950" cy="6798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">
                <p14:nvContentPartPr>
                  <p14:cNvPr id="62" name="Ink 61">
                    <a:extLst>
                      <a:ext uri="{FF2B5EF4-FFF2-40B4-BE49-F238E27FC236}">
                        <a16:creationId xmlns:a16="http://schemas.microsoft.com/office/drawing/2014/main" id="{4C0C2BFF-1A69-E7C8-6579-D59D91C964C1}"/>
                      </a:ext>
                    </a:extLst>
                  </p14:cNvPr>
                  <p14:cNvContentPartPr/>
                  <p14:nvPr/>
                </p14:nvContentPartPr>
                <p14:xfrm>
                  <a:off x="10575617" y="31202053"/>
                  <a:ext cx="212400" cy="86041"/>
                </p14:xfrm>
              </p:contentPart>
            </mc:Choice>
            <mc:Fallback xmlns="">
              <p:pic>
                <p:nvPicPr>
                  <p:cNvPr id="13" name="Ink 12">
                    <a:extLst>
                      <a:ext uri="{FF2B5EF4-FFF2-40B4-BE49-F238E27FC236}">
                        <a16:creationId xmlns:a16="http://schemas.microsoft.com/office/drawing/2014/main" id="{30EBA419-449A-AFAC-ABEC-760FDDEE5CE6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10553629" y="31179763"/>
                    <a:ext cx="255935" cy="13017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">
                <p14:nvContentPartPr>
                  <p14:cNvPr id="63" name="Ink 62">
                    <a:extLst>
                      <a:ext uri="{FF2B5EF4-FFF2-40B4-BE49-F238E27FC236}">
                        <a16:creationId xmlns:a16="http://schemas.microsoft.com/office/drawing/2014/main" id="{509221E6-3FEC-4D3E-CB12-4AC0A90275A0}"/>
                      </a:ext>
                    </a:extLst>
                  </p14:cNvPr>
                  <p14:cNvContentPartPr/>
                  <p14:nvPr/>
                </p14:nvContentPartPr>
                <p14:xfrm>
                  <a:off x="4241417" y="31184460"/>
                  <a:ext cx="141840" cy="72000"/>
                </p14:xfrm>
              </p:contentPart>
            </mc:Choice>
            <mc:Fallback xmlns="">
              <p:pic>
                <p:nvPicPr>
                  <p:cNvPr id="14" name="Ink 13">
                    <a:extLst>
                      <a:ext uri="{FF2B5EF4-FFF2-40B4-BE49-F238E27FC236}">
                        <a16:creationId xmlns:a16="http://schemas.microsoft.com/office/drawing/2014/main" id="{E3E03619-A936-2946-552A-B642EFFCC356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4219392" y="31162238"/>
                    <a:ext cx="185449" cy="11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">
                <p14:nvContentPartPr>
                  <p14:cNvPr id="65" name="Ink 64">
                    <a:extLst>
                      <a:ext uri="{FF2B5EF4-FFF2-40B4-BE49-F238E27FC236}">
                        <a16:creationId xmlns:a16="http://schemas.microsoft.com/office/drawing/2014/main" id="{05746F96-1F20-460F-6869-4DA8DD4A6BDA}"/>
                      </a:ext>
                    </a:extLst>
                  </p14:cNvPr>
                  <p14:cNvContentPartPr/>
                  <p14:nvPr/>
                </p14:nvContentPartPr>
                <p14:xfrm>
                  <a:off x="4263382" y="31178344"/>
                  <a:ext cx="62639" cy="40679"/>
                </p14:xfrm>
              </p:contentPart>
            </mc:Choice>
            <mc:Fallback xmlns="">
              <p:pic>
                <p:nvPicPr>
                  <p:cNvPr id="15" name="Ink 14">
                    <a:extLst>
                      <a:ext uri="{FF2B5EF4-FFF2-40B4-BE49-F238E27FC236}">
                        <a16:creationId xmlns:a16="http://schemas.microsoft.com/office/drawing/2014/main" id="{35B9F3E1-3061-A4D6-1AB4-2163F88CF3AC}"/>
                      </a:ext>
                    </a:extLst>
                  </p:cNvPr>
                  <p:cNvPicPr/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4241326" y="31155993"/>
                    <a:ext cx="106310" cy="8493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">
                <p14:nvContentPartPr>
                  <p14:cNvPr id="66" name="Ink 65">
                    <a:extLst>
                      <a:ext uri="{FF2B5EF4-FFF2-40B4-BE49-F238E27FC236}">
                        <a16:creationId xmlns:a16="http://schemas.microsoft.com/office/drawing/2014/main" id="{28330058-3C09-0D73-4E70-4E5FAAFB20D0}"/>
                      </a:ext>
                    </a:extLst>
                  </p14:cNvPr>
                  <p14:cNvContentPartPr/>
                  <p14:nvPr/>
                </p14:nvContentPartPr>
                <p14:xfrm>
                  <a:off x="4315389" y="31166320"/>
                  <a:ext cx="156601" cy="61560"/>
                </p14:xfrm>
              </p:contentPart>
            </mc:Choice>
            <mc:Fallback xmlns="">
              <p:pic>
                <p:nvPicPr>
                  <p:cNvPr id="16" name="Ink 15">
                    <a:extLst>
                      <a:ext uri="{FF2B5EF4-FFF2-40B4-BE49-F238E27FC236}">
                        <a16:creationId xmlns:a16="http://schemas.microsoft.com/office/drawing/2014/main" id="{66042E58-8E76-9CEE-1265-95231E9DAA0A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4293394" y="31144176"/>
                    <a:ext cx="200150" cy="10540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">
                <p14:nvContentPartPr>
                  <p14:cNvPr id="67" name="Ink 66">
                    <a:extLst>
                      <a:ext uri="{FF2B5EF4-FFF2-40B4-BE49-F238E27FC236}">
                        <a16:creationId xmlns:a16="http://schemas.microsoft.com/office/drawing/2014/main" id="{8D3B91B1-1FA2-6A17-2CFA-A7086806D71A}"/>
                      </a:ext>
                    </a:extLst>
                  </p14:cNvPr>
                  <p14:cNvContentPartPr/>
                  <p14:nvPr/>
                </p14:nvContentPartPr>
                <p14:xfrm>
                  <a:off x="4393506" y="31175320"/>
                  <a:ext cx="109080" cy="67320"/>
                </p14:xfrm>
              </p:contentPart>
            </mc:Choice>
            <mc:Fallback xmlns="">
              <p:pic>
                <p:nvPicPr>
                  <p:cNvPr id="17" name="Ink 16">
                    <a:extLst>
                      <a:ext uri="{FF2B5EF4-FFF2-40B4-BE49-F238E27FC236}">
                        <a16:creationId xmlns:a16="http://schemas.microsoft.com/office/drawing/2014/main" id="{696B9D97-8ED2-C32A-CB4F-71D94ADD631D}"/>
                      </a:ext>
                    </a:extLst>
                  </p:cNvPr>
                  <p:cNvPicPr/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4371514" y="31153029"/>
                    <a:ext cx="152624" cy="11145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">
                <p14:nvContentPartPr>
                  <p14:cNvPr id="68" name="Ink 67">
                    <a:extLst>
                      <a:ext uri="{FF2B5EF4-FFF2-40B4-BE49-F238E27FC236}">
                        <a16:creationId xmlns:a16="http://schemas.microsoft.com/office/drawing/2014/main" id="{7DEB3311-E56B-07C9-3E67-CC7A57B26126}"/>
                      </a:ext>
                    </a:extLst>
                  </p14:cNvPr>
                  <p14:cNvContentPartPr/>
                  <p14:nvPr/>
                </p14:nvContentPartPr>
                <p14:xfrm>
                  <a:off x="4546751" y="31280678"/>
                  <a:ext cx="97559" cy="92881"/>
                </p14:xfrm>
              </p:contentPart>
            </mc:Choice>
            <mc:Fallback xmlns="">
              <p:pic>
                <p:nvPicPr>
                  <p:cNvPr id="18" name="Ink 17">
                    <a:extLst>
                      <a:ext uri="{FF2B5EF4-FFF2-40B4-BE49-F238E27FC236}">
                        <a16:creationId xmlns:a16="http://schemas.microsoft.com/office/drawing/2014/main" id="{779FA8F0-D509-0203-BFFC-D3524AAF04F9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4524778" y="31258458"/>
                    <a:ext cx="141065" cy="13687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">
                <p14:nvContentPartPr>
                  <p14:cNvPr id="69" name="Ink 68">
                    <a:extLst>
                      <a:ext uri="{FF2B5EF4-FFF2-40B4-BE49-F238E27FC236}">
                        <a16:creationId xmlns:a16="http://schemas.microsoft.com/office/drawing/2014/main" id="{8486B7BA-87DE-E309-E0B0-9AABA7119809}"/>
                      </a:ext>
                    </a:extLst>
                  </p14:cNvPr>
                  <p14:cNvContentPartPr/>
                  <p14:nvPr/>
                </p14:nvContentPartPr>
                <p14:xfrm>
                  <a:off x="4520441" y="31255981"/>
                  <a:ext cx="175679" cy="154080"/>
                </p14:xfrm>
              </p:contentPart>
            </mc:Choice>
            <mc:Fallback xmlns="">
              <p:pic>
                <p:nvPicPr>
                  <p:cNvPr id="19" name="Ink 18">
                    <a:extLst>
                      <a:ext uri="{FF2B5EF4-FFF2-40B4-BE49-F238E27FC236}">
                        <a16:creationId xmlns:a16="http://schemas.microsoft.com/office/drawing/2014/main" id="{295F1112-9AC1-9F36-29AD-89EEB67A9D0A}"/>
                      </a:ext>
                    </a:extLst>
                  </p:cNvPr>
                  <p:cNvPicPr/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4498426" y="31233779"/>
                    <a:ext cx="219269" cy="19803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">
                <p14:nvContentPartPr>
                  <p14:cNvPr id="70" name="Ink 69">
                    <a:extLst>
                      <a:ext uri="{FF2B5EF4-FFF2-40B4-BE49-F238E27FC236}">
                        <a16:creationId xmlns:a16="http://schemas.microsoft.com/office/drawing/2014/main" id="{98DD6125-B867-0F6A-E5BE-B7CF236938C9}"/>
                      </a:ext>
                    </a:extLst>
                  </p14:cNvPr>
                  <p14:cNvContentPartPr/>
                  <p14:nvPr/>
                </p14:nvContentPartPr>
                <p14:xfrm>
                  <a:off x="4271845" y="31168399"/>
                  <a:ext cx="103680" cy="47160"/>
                </p14:xfrm>
              </p:contentPart>
            </mc:Choice>
            <mc:Fallback xmlns="">
              <p:pic>
                <p:nvPicPr>
                  <p:cNvPr id="20" name="Ink 19">
                    <a:extLst>
                      <a:ext uri="{FF2B5EF4-FFF2-40B4-BE49-F238E27FC236}">
                        <a16:creationId xmlns:a16="http://schemas.microsoft.com/office/drawing/2014/main" id="{9B48ED6F-C742-6546-8E14-5912B5415C10}"/>
                      </a:ext>
                    </a:extLst>
                  </p:cNvPr>
                  <p:cNvPicPr/>
                  <p:nvPr/>
                </p:nvPicPr>
                <p:blipFill>
                  <a:blip r:embed="rId24"/>
                  <a:stretch>
                    <a:fillRect/>
                  </a:stretch>
                </p:blipFill>
                <p:spPr>
                  <a:xfrm>
                    <a:off x="4249879" y="31146154"/>
                    <a:ext cx="147173" cy="91206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70FA4C08-C6FD-80F9-C440-D62C546BCBE9}"/>
                  </a:ext>
                </a:extLst>
              </p:cNvPr>
              <p:cNvGrpSpPr/>
              <p:nvPr/>
            </p:nvGrpSpPr>
            <p:grpSpPr>
              <a:xfrm>
                <a:off x="4273458" y="31166363"/>
                <a:ext cx="279530" cy="133881"/>
                <a:chOff x="6745195" y="36614660"/>
                <a:chExt cx="279530" cy="13388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25">
                  <p14:nvContentPartPr>
                    <p14:cNvPr id="75" name="Ink 74">
                      <a:extLst>
                        <a:ext uri="{FF2B5EF4-FFF2-40B4-BE49-F238E27FC236}">
                          <a16:creationId xmlns:a16="http://schemas.microsoft.com/office/drawing/2014/main" id="{889D1B53-59EF-DC93-6FB7-E1774A6D681A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772555" y="36672720"/>
                    <a:ext cx="151200" cy="13680"/>
                  </p14:xfrm>
                </p:contentPart>
              </mc:Choice>
              <mc:Fallback xmlns="">
                <p:pic>
                  <p:nvPicPr>
                    <p:cNvPr id="58" name="Ink 57">
                      <a:extLst>
                        <a:ext uri="{FF2B5EF4-FFF2-40B4-BE49-F238E27FC236}">
                          <a16:creationId xmlns:a16="http://schemas.microsoft.com/office/drawing/2014/main" id="{FD0A2E62-4588-1C56-9063-9AE771BA603C}"/>
                        </a:ext>
                      </a:extLst>
                    </p:cNvPr>
                    <p:cNvPicPr/>
                    <p:nvPr/>
                  </p:nvPicPr>
                  <p:blipFill>
                    <a:blip r:embed="rId26"/>
                    <a:stretch>
                      <a:fillRect/>
                    </a:stretch>
                  </p:blipFill>
                  <p:spPr>
                    <a:xfrm>
                      <a:off x="6754555" y="36654720"/>
                      <a:ext cx="186840" cy="49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7">
                  <p14:nvContentPartPr>
                    <p14:cNvPr id="77" name="Ink 76">
                      <a:extLst>
                        <a:ext uri="{FF2B5EF4-FFF2-40B4-BE49-F238E27FC236}">
                          <a16:creationId xmlns:a16="http://schemas.microsoft.com/office/drawing/2014/main" id="{78CDEFE6-59EE-E7B9-2D22-2B38816F964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745195" y="36686760"/>
                    <a:ext cx="178920" cy="17640"/>
                  </p14:xfrm>
                </p:contentPart>
              </mc:Choice>
              <mc:Fallback xmlns="">
                <p:pic>
                  <p:nvPicPr>
                    <p:cNvPr id="60" name="Ink 59">
                      <a:extLst>
                        <a:ext uri="{FF2B5EF4-FFF2-40B4-BE49-F238E27FC236}">
                          <a16:creationId xmlns:a16="http://schemas.microsoft.com/office/drawing/2014/main" id="{538B0603-FF75-E324-1863-FEAA3E1D6A96}"/>
                        </a:ext>
                      </a:extLst>
                    </p:cNvPr>
                    <p:cNvPicPr/>
                    <p:nvPr/>
                  </p:nvPicPr>
                  <p:blipFill>
                    <a:blip r:embed="rId28"/>
                    <a:stretch>
                      <a:fillRect/>
                    </a:stretch>
                  </p:blipFill>
                  <p:spPr>
                    <a:xfrm>
                      <a:off x="6727555" y="36669120"/>
                      <a:ext cx="214560" cy="532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9">
                  <p14:nvContentPartPr>
                    <p14:cNvPr id="79" name="Ink 78">
                      <a:extLst>
                        <a:ext uri="{FF2B5EF4-FFF2-40B4-BE49-F238E27FC236}">
                          <a16:creationId xmlns:a16="http://schemas.microsoft.com/office/drawing/2014/main" id="{FE6C935B-19A6-5F49-1235-BA3A951CE8D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28965" y="36652780"/>
                    <a:ext cx="93240" cy="76680"/>
                  </p14:xfrm>
                </p:contentPart>
              </mc:Choice>
              <mc:Fallback xmlns="">
                <p:pic>
                  <p:nvPicPr>
                    <p:cNvPr id="76" name="Ink 75">
                      <a:extLst>
                        <a:ext uri="{FF2B5EF4-FFF2-40B4-BE49-F238E27FC236}">
                          <a16:creationId xmlns:a16="http://schemas.microsoft.com/office/drawing/2014/main" id="{0A455B85-D31F-0A78-BA1C-35CACCC866F1}"/>
                        </a:ext>
                      </a:extLst>
                    </p:cNvPr>
                    <p:cNvPicPr/>
                    <p:nvPr/>
                  </p:nvPicPr>
                  <p:blipFill>
                    <a:blip r:embed="rId30"/>
                    <a:stretch>
                      <a:fillRect/>
                    </a:stretch>
                  </p:blipFill>
                  <p:spPr>
                    <a:xfrm>
                      <a:off x="6911325" y="36635140"/>
                      <a:ext cx="128880" cy="112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1">
                  <p14:nvContentPartPr>
                    <p14:cNvPr id="81" name="Ink 80">
                      <a:extLst>
                        <a:ext uri="{FF2B5EF4-FFF2-40B4-BE49-F238E27FC236}">
                          <a16:creationId xmlns:a16="http://schemas.microsoft.com/office/drawing/2014/main" id="{3D0033B5-534E-47DE-AC60-E8CB1F291DE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2645" y="36659260"/>
                    <a:ext cx="75960" cy="89280"/>
                  </p14:xfrm>
                </p:contentPart>
              </mc:Choice>
              <mc:Fallback xmlns="">
                <p:pic>
                  <p:nvPicPr>
                    <p:cNvPr id="78" name="Ink 77">
                      <a:extLst>
                        <a:ext uri="{FF2B5EF4-FFF2-40B4-BE49-F238E27FC236}">
                          <a16:creationId xmlns:a16="http://schemas.microsoft.com/office/drawing/2014/main" id="{F47A439A-20A7-F1DF-0F0D-1BC4537626BA}"/>
                        </a:ext>
                      </a:extLst>
                    </p:cNvPr>
                    <p:cNvPicPr/>
                    <p:nvPr/>
                  </p:nvPicPr>
                  <p:blipFill>
                    <a:blip r:embed="rId32"/>
                    <a:stretch>
                      <a:fillRect/>
                    </a:stretch>
                  </p:blipFill>
                  <p:spPr>
                    <a:xfrm>
                      <a:off x="6924645" y="36641620"/>
                      <a:ext cx="111600" cy="1249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3">
                  <p14:nvContentPartPr>
                    <p14:cNvPr id="82" name="Ink 81">
                      <a:extLst>
                        <a:ext uri="{FF2B5EF4-FFF2-40B4-BE49-F238E27FC236}">
                          <a16:creationId xmlns:a16="http://schemas.microsoft.com/office/drawing/2014/main" id="{639F5577-9FC4-AFCA-0FB7-356A3F19B00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3005" y="36686260"/>
                    <a:ext cx="360" cy="360"/>
                  </p14:xfrm>
                </p:contentPart>
              </mc:Choice>
              <mc:Fallback xmlns="">
                <p:pic>
                  <p:nvPicPr>
                    <p:cNvPr id="80" name="Ink 79">
                      <a:extLst>
                        <a:ext uri="{FF2B5EF4-FFF2-40B4-BE49-F238E27FC236}">
                          <a16:creationId xmlns:a16="http://schemas.microsoft.com/office/drawing/2014/main" id="{786C665C-192E-926F-89D7-EC15D614B381}"/>
                        </a:ext>
                      </a:extLst>
                    </p:cNvPr>
                    <p:cNvPicPr/>
                    <p:nvPr/>
                  </p:nvPicPr>
                  <p:blipFill>
                    <a:blip r:embed="rId34"/>
                    <a:stretch>
                      <a:fillRect/>
                    </a:stretch>
                  </p:blipFill>
                  <p:spPr>
                    <a:xfrm>
                      <a:off x="6925365" y="36668620"/>
                      <a:ext cx="36000" cy="36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5">
                  <p14:nvContentPartPr>
                    <p14:cNvPr id="83" name="Ink 82">
                      <a:extLst>
                        <a:ext uri="{FF2B5EF4-FFF2-40B4-BE49-F238E27FC236}">
                          <a16:creationId xmlns:a16="http://schemas.microsoft.com/office/drawing/2014/main" id="{93DDB434-1852-CE47-147D-9830FE7BC824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8045" y="36667900"/>
                    <a:ext cx="76680" cy="66240"/>
                  </p14:xfrm>
                </p:contentPart>
              </mc:Choice>
              <mc:Fallback xmlns="">
                <p:pic>
                  <p:nvPicPr>
                    <p:cNvPr id="85" name="Ink 84">
                      <a:extLst>
                        <a:ext uri="{FF2B5EF4-FFF2-40B4-BE49-F238E27FC236}">
                          <a16:creationId xmlns:a16="http://schemas.microsoft.com/office/drawing/2014/main" id="{B5EBFFEB-4EA9-7A10-0A7C-A174749A19C5}"/>
                        </a:ext>
                      </a:extLst>
                    </p:cNvPr>
                    <p:cNvPicPr/>
                    <p:nvPr/>
                  </p:nvPicPr>
                  <p:blipFill>
                    <a:blip r:embed="rId36"/>
                    <a:stretch>
                      <a:fillRect/>
                    </a:stretch>
                  </p:blipFill>
                  <p:spPr>
                    <a:xfrm>
                      <a:off x="6930045" y="36649900"/>
                      <a:ext cx="112320" cy="1018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7">
                  <p14:nvContentPartPr>
                    <p14:cNvPr id="84" name="Ink 83">
                      <a:extLst>
                        <a:ext uri="{FF2B5EF4-FFF2-40B4-BE49-F238E27FC236}">
                          <a16:creationId xmlns:a16="http://schemas.microsoft.com/office/drawing/2014/main" id="{A731407A-9225-76D7-CB19-01CFE725F3F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30765" y="36653500"/>
                    <a:ext cx="51120" cy="37800"/>
                  </p14:xfrm>
                </p:contentPart>
              </mc:Choice>
              <mc:Fallback xmlns="">
                <p:pic>
                  <p:nvPicPr>
                    <p:cNvPr id="87" name="Ink 86">
                      <a:extLst>
                        <a:ext uri="{FF2B5EF4-FFF2-40B4-BE49-F238E27FC236}">
                          <a16:creationId xmlns:a16="http://schemas.microsoft.com/office/drawing/2014/main" id="{08F6B6CC-75D8-8AE5-A5C6-4DE7E5E3C74B}"/>
                        </a:ext>
                      </a:extLst>
                    </p:cNvPr>
                    <p:cNvPicPr/>
                    <p:nvPr/>
                  </p:nvPicPr>
                  <p:blipFill>
                    <a:blip r:embed="rId38"/>
                    <a:stretch>
                      <a:fillRect/>
                    </a:stretch>
                  </p:blipFill>
                  <p:spPr>
                    <a:xfrm>
                      <a:off x="6913125" y="36635500"/>
                      <a:ext cx="86760" cy="734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9">
                  <p14:nvContentPartPr>
                    <p14:cNvPr id="86" name="Ink 85">
                      <a:extLst>
                        <a:ext uri="{FF2B5EF4-FFF2-40B4-BE49-F238E27FC236}">
                          <a16:creationId xmlns:a16="http://schemas.microsoft.com/office/drawing/2014/main" id="{85961B6F-5C74-6CE9-A145-F756C153EDB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803265" y="36614660"/>
                    <a:ext cx="50400" cy="21240"/>
                  </p14:xfrm>
                </p:contentPart>
              </mc:Choice>
              <mc:Fallback xmlns="">
                <p:pic>
                  <p:nvPicPr>
                    <p:cNvPr id="114" name="Ink 113">
                      <a:extLst>
                        <a:ext uri="{FF2B5EF4-FFF2-40B4-BE49-F238E27FC236}">
                          <a16:creationId xmlns:a16="http://schemas.microsoft.com/office/drawing/2014/main" id="{753ADCC4-ADB7-507D-1B9D-2F9C9F09ACE2}"/>
                        </a:ext>
                      </a:extLst>
                    </p:cNvPr>
                    <p:cNvPicPr/>
                    <p:nvPr/>
                  </p:nvPicPr>
                  <p:blipFill>
                    <a:blip r:embed="rId40"/>
                    <a:stretch>
                      <a:fillRect/>
                    </a:stretch>
                  </p:blipFill>
                  <p:spPr>
                    <a:xfrm>
                      <a:off x="6785625" y="36596660"/>
                      <a:ext cx="86040" cy="5688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029A705E-8350-E12A-4E23-ED81A9AAA66A}"/>
                    </a:ext>
                  </a:extLst>
                </p14:cNvPr>
                <p14:cNvContentPartPr/>
                <p14:nvPr/>
              </p14:nvContentPartPr>
              <p14:xfrm>
                <a:off x="4794859" y="27105442"/>
                <a:ext cx="714960" cy="4075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029A705E-8350-E12A-4E23-ED81A9AAA66A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4766191" y="27076478"/>
                  <a:ext cx="772585" cy="46515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46941166-E6FB-9981-87E8-C5A4EFF01E56}"/>
                    </a:ext>
                  </a:extLst>
                </p14:cNvPr>
                <p14:cNvContentPartPr/>
                <p14:nvPr/>
              </p14:nvContentPartPr>
              <p14:xfrm>
                <a:off x="5230459" y="27234322"/>
                <a:ext cx="259200" cy="2444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46941166-E6FB-9981-87E8-C5A4EFF01E56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5201466" y="27205360"/>
                  <a:ext cx="316897" cy="302075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FD312649-54F1-8C2D-E56F-53752AB8409E}"/>
                </a:ext>
              </a:extLst>
            </p:cNvPr>
            <p:cNvGrpSpPr/>
            <p:nvPr/>
          </p:nvGrpSpPr>
          <p:grpSpPr>
            <a:xfrm>
              <a:off x="5343939" y="27319885"/>
              <a:ext cx="213480" cy="184680"/>
              <a:chOff x="5343939" y="27319885"/>
              <a:chExt cx="213480" cy="1846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5">
                <p14:nvContentPartPr>
                  <p14:cNvPr id="53" name="Ink 52">
                    <a:extLst>
                      <a:ext uri="{FF2B5EF4-FFF2-40B4-BE49-F238E27FC236}">
                        <a16:creationId xmlns:a16="http://schemas.microsoft.com/office/drawing/2014/main" id="{63DC02CB-80C8-1CD8-E4A9-27762E66ECF1}"/>
                      </a:ext>
                    </a:extLst>
                  </p14:cNvPr>
                  <p14:cNvContentPartPr/>
                  <p14:nvPr/>
                </p14:nvContentPartPr>
                <p14:xfrm>
                  <a:off x="5343939" y="27319885"/>
                  <a:ext cx="213480" cy="184680"/>
                </p14:xfrm>
              </p:contentPart>
            </mc:Choice>
            <mc:Fallback xmlns="">
              <p:pic>
                <p:nvPicPr>
                  <p:cNvPr id="53" name="Ink 52">
                    <a:extLst>
                      <a:ext uri="{FF2B5EF4-FFF2-40B4-BE49-F238E27FC236}">
                        <a16:creationId xmlns:a16="http://schemas.microsoft.com/office/drawing/2014/main" id="{63DC02CB-80C8-1CD8-E4A9-27762E66ECF1}"/>
                      </a:ext>
                    </a:extLst>
                  </p:cNvPr>
                  <p:cNvPicPr/>
                  <p:nvPr/>
                </p:nvPicPr>
                <p:blipFill>
                  <a:blip r:embed="rId46"/>
                  <a:stretch>
                    <a:fillRect/>
                  </a:stretch>
                </p:blipFill>
                <p:spPr>
                  <a:xfrm>
                    <a:off x="5315263" y="27290938"/>
                    <a:ext cx="271122" cy="24228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7">
                <p14:nvContentPartPr>
                  <p14:cNvPr id="54" name="Ink 53">
                    <a:extLst>
                      <a:ext uri="{FF2B5EF4-FFF2-40B4-BE49-F238E27FC236}">
                        <a16:creationId xmlns:a16="http://schemas.microsoft.com/office/drawing/2014/main" id="{4BF052C4-EFEA-1454-6C90-4931B73DEF00}"/>
                      </a:ext>
                    </a:extLst>
                  </p14:cNvPr>
                  <p14:cNvContentPartPr/>
                  <p14:nvPr/>
                </p14:nvContentPartPr>
                <p14:xfrm>
                  <a:off x="5370579" y="27336085"/>
                  <a:ext cx="360" cy="360"/>
                </p14:xfrm>
              </p:contentPart>
            </mc:Choice>
            <mc:Fallback xmlns="">
              <p:pic>
                <p:nvPicPr>
                  <p:cNvPr id="54" name="Ink 53">
                    <a:extLst>
                      <a:ext uri="{FF2B5EF4-FFF2-40B4-BE49-F238E27FC236}">
                        <a16:creationId xmlns:a16="http://schemas.microsoft.com/office/drawing/2014/main" id="{4BF052C4-EFEA-1454-6C90-4931B73DEF00}"/>
                      </a:ext>
                    </a:extLst>
                  </p:cNvPr>
                  <p:cNvPicPr/>
                  <p:nvPr/>
                </p:nvPicPr>
                <p:blipFill>
                  <a:blip r:embed="rId48"/>
                  <a:stretch>
                    <a:fillRect/>
                  </a:stretch>
                </p:blipFill>
                <p:spPr>
                  <a:xfrm>
                    <a:off x="5334579" y="27300445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">
                <p14:nvContentPartPr>
                  <p14:cNvPr id="57" name="Ink 56">
                    <a:extLst>
                      <a:ext uri="{FF2B5EF4-FFF2-40B4-BE49-F238E27FC236}">
                        <a16:creationId xmlns:a16="http://schemas.microsoft.com/office/drawing/2014/main" id="{3F6688BA-6B2E-2F18-32E5-6F1C663C4867}"/>
                      </a:ext>
                    </a:extLst>
                  </p14:cNvPr>
                  <p14:cNvContentPartPr/>
                  <p14:nvPr/>
                </p14:nvContentPartPr>
                <p14:xfrm>
                  <a:off x="5352939" y="27323485"/>
                  <a:ext cx="360" cy="360"/>
                </p14:xfrm>
              </p:contentPart>
            </mc:Choice>
            <mc:Fallback xmlns="">
              <p:pic>
                <p:nvPicPr>
                  <p:cNvPr id="57" name="Ink 56">
                    <a:extLst>
                      <a:ext uri="{FF2B5EF4-FFF2-40B4-BE49-F238E27FC236}">
                        <a16:creationId xmlns:a16="http://schemas.microsoft.com/office/drawing/2014/main" id="{3F6688BA-6B2E-2F18-32E5-6F1C663C4867}"/>
                      </a:ext>
                    </a:extLst>
                  </p:cNvPr>
                  <p:cNvPicPr/>
                  <p:nvPr/>
                </p:nvPicPr>
                <p:blipFill>
                  <a:blip r:embed="rId48"/>
                  <a:stretch>
                    <a:fillRect/>
                  </a:stretch>
                </p:blipFill>
                <p:spPr>
                  <a:xfrm>
                    <a:off x="5317299" y="27287845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86AB5C1A-03C6-FBA3-CE10-B2A1E70F0F6A}"/>
                    </a:ext>
                  </a:extLst>
                </p14:cNvPr>
                <p14:cNvContentPartPr/>
                <p14:nvPr/>
              </p14:nvContentPartPr>
              <p14:xfrm>
                <a:off x="6242499" y="28195405"/>
                <a:ext cx="840960" cy="1969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86AB5C1A-03C6-FBA3-CE10-B2A1E70F0F6A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213830" y="28166446"/>
                  <a:ext cx="898588" cy="25454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98B4391B-58A2-118C-6B51-4071E978316D}"/>
                    </a:ext>
                  </a:extLst>
                </p14:cNvPr>
                <p14:cNvContentPartPr/>
                <p14:nvPr/>
              </p14:nvContentPartPr>
              <p14:xfrm>
                <a:off x="6168339" y="27991285"/>
                <a:ext cx="1172520" cy="6188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98B4391B-58A2-118C-6B51-4071E978316D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139381" y="27962313"/>
                  <a:ext cx="1230147" cy="67649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C3DADFEB-1217-5771-29E6-8A99051CC8CA}"/>
                    </a:ext>
                  </a:extLst>
                </p14:cNvPr>
                <p14:cNvContentPartPr/>
                <p14:nvPr/>
              </p14:nvContentPartPr>
              <p14:xfrm>
                <a:off x="6290379" y="28039885"/>
                <a:ext cx="705240" cy="1746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C3DADFEB-1217-5771-29E6-8A99051CC8CA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261416" y="28010930"/>
                  <a:ext cx="762876" cy="23222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F392C64B-481F-A8B6-43BE-82AB698D0EBC}"/>
                    </a:ext>
                  </a:extLst>
                </p14:cNvPr>
                <p14:cNvContentPartPr/>
                <p14:nvPr/>
              </p14:nvContentPartPr>
              <p14:xfrm>
                <a:off x="5850819" y="27859165"/>
                <a:ext cx="491400" cy="34884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F392C64B-481F-A8B6-43BE-82AB698D0EBC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821845" y="27830192"/>
                  <a:ext cx="549058" cy="40649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5A9DF424-995B-9143-637E-9CACEFEA14EC}"/>
                    </a:ext>
                  </a:extLst>
                </p14:cNvPr>
                <p14:cNvContentPartPr/>
                <p14:nvPr/>
              </p14:nvContentPartPr>
              <p14:xfrm>
                <a:off x="7762925" y="27992608"/>
                <a:ext cx="1330560" cy="5853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5A9DF424-995B-9143-637E-9CACEFEA14EC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733962" y="27963934"/>
                  <a:ext cx="1388196" cy="64299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5668CCF6-2B86-2148-D8AA-0C07B8D94DB2}"/>
                    </a:ext>
                  </a:extLst>
                </p14:cNvPr>
                <p14:cNvContentPartPr/>
                <p14:nvPr/>
              </p14:nvContentPartPr>
              <p14:xfrm>
                <a:off x="7644228" y="27989350"/>
                <a:ext cx="1517400" cy="5950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5668CCF6-2B86-2148-D8AA-0C07B8D94DB2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615560" y="27960392"/>
                  <a:ext cx="1575026" cy="65270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F1A7987C-2201-2253-1BB8-471255C24077}"/>
                    </a:ext>
                  </a:extLst>
                </p14:cNvPr>
                <p14:cNvContentPartPr/>
                <p14:nvPr/>
              </p14:nvContentPartPr>
              <p14:xfrm>
                <a:off x="8169468" y="28026070"/>
                <a:ext cx="1037880" cy="3826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F1A7987C-2201-2253-1BB8-471255C24077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140799" y="27997391"/>
                  <a:ext cx="1095508" cy="440328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E04080A9-2971-3377-E3E2-6025D942B9ED}"/>
                </a:ext>
              </a:extLst>
            </p:cNvPr>
            <p:cNvGrpSpPr/>
            <p:nvPr/>
          </p:nvGrpSpPr>
          <p:grpSpPr>
            <a:xfrm>
              <a:off x="5604879" y="27642322"/>
              <a:ext cx="1996560" cy="884880"/>
              <a:chOff x="5604879" y="27642322"/>
              <a:chExt cx="1996560" cy="8848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64">
                <p14:nvContentPartPr>
                  <p14:cNvPr id="50" name="Ink 49">
                    <a:extLst>
                      <a:ext uri="{FF2B5EF4-FFF2-40B4-BE49-F238E27FC236}">
                        <a16:creationId xmlns:a16="http://schemas.microsoft.com/office/drawing/2014/main" id="{CBB969C3-5B76-8B47-4017-21B6644CC3E8}"/>
                      </a:ext>
                    </a:extLst>
                  </p14:cNvPr>
                  <p14:cNvContentPartPr/>
                  <p14:nvPr/>
                </p14:nvContentPartPr>
                <p14:xfrm>
                  <a:off x="5604879" y="27642322"/>
                  <a:ext cx="663840" cy="779760"/>
                </p14:xfrm>
              </p:contentPart>
            </mc:Choice>
            <mc:Fallback xmlns="">
              <p:pic>
                <p:nvPicPr>
                  <p:cNvPr id="50" name="Ink 49">
                    <a:extLst>
                      <a:ext uri="{FF2B5EF4-FFF2-40B4-BE49-F238E27FC236}">
                        <a16:creationId xmlns:a16="http://schemas.microsoft.com/office/drawing/2014/main" id="{CBB969C3-5B76-8B47-4017-21B6644CC3E8}"/>
                      </a:ext>
                    </a:extLst>
                  </p:cNvPr>
                  <p:cNvPicPr/>
                  <p:nvPr/>
                </p:nvPicPr>
                <p:blipFill>
                  <a:blip r:embed="rId65"/>
                  <a:stretch>
                    <a:fillRect/>
                  </a:stretch>
                </p:blipFill>
                <p:spPr>
                  <a:xfrm>
                    <a:off x="5575916" y="27613356"/>
                    <a:ext cx="721477" cy="83740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6">
                <p14:nvContentPartPr>
                  <p14:cNvPr id="51" name="Ink 50">
                    <a:extLst>
                      <a:ext uri="{FF2B5EF4-FFF2-40B4-BE49-F238E27FC236}">
                        <a16:creationId xmlns:a16="http://schemas.microsoft.com/office/drawing/2014/main" id="{33738EBC-76F5-407B-04EC-A839C8C46F08}"/>
                      </a:ext>
                    </a:extLst>
                  </p14:cNvPr>
                  <p14:cNvContentPartPr/>
                  <p14:nvPr/>
                </p14:nvContentPartPr>
                <p14:xfrm>
                  <a:off x="6076839" y="28334602"/>
                  <a:ext cx="1524600" cy="192600"/>
                </p14:xfrm>
              </p:contentPart>
            </mc:Choice>
            <mc:Fallback xmlns="">
              <p:pic>
                <p:nvPicPr>
                  <p:cNvPr id="51" name="Ink 50">
                    <a:extLst>
                      <a:ext uri="{FF2B5EF4-FFF2-40B4-BE49-F238E27FC236}">
                        <a16:creationId xmlns:a16="http://schemas.microsoft.com/office/drawing/2014/main" id="{33738EBC-76F5-407B-04EC-A839C8C46F08}"/>
                      </a:ext>
                    </a:extLst>
                  </p:cNvPr>
                  <p:cNvPicPr/>
                  <p:nvPr/>
                </p:nvPicPr>
                <p:blipFill>
                  <a:blip r:embed="rId67"/>
                  <a:stretch>
                    <a:fillRect/>
                  </a:stretch>
                </p:blipFill>
                <p:spPr>
                  <a:xfrm>
                    <a:off x="6048166" y="28305886"/>
                    <a:ext cx="1582236" cy="25032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8">
                <p14:nvContentPartPr>
                  <p14:cNvPr id="52" name="Ink 51">
                    <a:extLst>
                      <a:ext uri="{FF2B5EF4-FFF2-40B4-BE49-F238E27FC236}">
                        <a16:creationId xmlns:a16="http://schemas.microsoft.com/office/drawing/2014/main" id="{23C57B92-EE10-D847-8637-D1FCBE7F75DF}"/>
                      </a:ext>
                    </a:extLst>
                  </p14:cNvPr>
                  <p14:cNvContentPartPr/>
                  <p14:nvPr/>
                </p14:nvContentPartPr>
                <p14:xfrm>
                  <a:off x="5613159" y="28369162"/>
                  <a:ext cx="1422360" cy="74520"/>
                </p14:xfrm>
              </p:contentPart>
            </mc:Choice>
            <mc:Fallback xmlns="">
              <p:pic>
                <p:nvPicPr>
                  <p:cNvPr id="52" name="Ink 51">
                    <a:extLst>
                      <a:ext uri="{FF2B5EF4-FFF2-40B4-BE49-F238E27FC236}">
                        <a16:creationId xmlns:a16="http://schemas.microsoft.com/office/drawing/2014/main" id="{23C57B92-EE10-D847-8637-D1FCBE7F75DF}"/>
                      </a:ext>
                    </a:extLst>
                  </p:cNvPr>
                  <p:cNvPicPr/>
                  <p:nvPr/>
                </p:nvPicPr>
                <p:blipFill>
                  <a:blip r:embed="rId69"/>
                  <a:stretch>
                    <a:fillRect/>
                  </a:stretch>
                </p:blipFill>
                <p:spPr>
                  <a:xfrm>
                    <a:off x="5584190" y="28340456"/>
                    <a:ext cx="1480008" cy="132222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55C47FB3-65CA-5BEA-1B4E-ADEA4B673944}"/>
                    </a:ext>
                  </a:extLst>
                </p14:cNvPr>
                <p14:cNvContentPartPr/>
                <p14:nvPr/>
              </p14:nvContentPartPr>
              <p14:xfrm>
                <a:off x="8989385" y="27108560"/>
                <a:ext cx="1305000" cy="13874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55C47FB3-65CA-5BEA-1B4E-ADEA4B673944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960417" y="27079595"/>
                  <a:ext cx="1362646" cy="144508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E040AA02-8318-9388-DF05-092311049610}"/>
                    </a:ext>
                  </a:extLst>
                </p14:cNvPr>
                <p14:cNvContentPartPr/>
                <p14:nvPr/>
              </p14:nvContentPartPr>
              <p14:xfrm>
                <a:off x="8951945" y="27431480"/>
                <a:ext cx="884160" cy="80100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E040AA02-8318-9388-DF05-092311049610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922985" y="27402521"/>
                  <a:ext cx="941791" cy="85862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700AB555-01BF-2FAE-0716-1AB489881BAE}"/>
                    </a:ext>
                  </a:extLst>
                </p14:cNvPr>
                <p14:cNvContentPartPr/>
                <p14:nvPr/>
              </p14:nvContentPartPr>
              <p14:xfrm>
                <a:off x="9219785" y="27113600"/>
                <a:ext cx="867240" cy="8910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700AB555-01BF-2FAE-0716-1AB489881BAE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191109" y="27084923"/>
                  <a:ext cx="924882" cy="94864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BB4C4E5D-3419-9F24-B3C9-B40F22D5F609}"/>
                    </a:ext>
                  </a:extLst>
                </p14:cNvPr>
                <p14:cNvContentPartPr/>
                <p14:nvPr/>
              </p14:nvContentPartPr>
              <p14:xfrm>
                <a:off x="8864465" y="27697160"/>
                <a:ext cx="524520" cy="58248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BB4C4E5D-3419-9F24-B3C9-B40F22D5F609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835502" y="27668485"/>
                  <a:ext cx="582156" cy="6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FA43FE0E-0192-B6FA-B234-4638D95BD136}"/>
                    </a:ext>
                  </a:extLst>
                </p14:cNvPr>
                <p14:cNvContentPartPr/>
                <p14:nvPr/>
              </p14:nvContentPartPr>
              <p14:xfrm>
                <a:off x="5158605" y="27157500"/>
                <a:ext cx="360" cy="3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FA43FE0E-0192-B6FA-B234-4638D95BD136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122605" y="2712186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9EBA844B-EC1F-189C-4805-BC83750DB2B0}"/>
                    </a:ext>
                  </a:extLst>
                </p14:cNvPr>
                <p14:cNvContentPartPr/>
                <p14:nvPr/>
              </p14:nvContentPartPr>
              <p14:xfrm>
                <a:off x="5150325" y="27157860"/>
                <a:ext cx="360" cy="3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9EBA844B-EC1F-189C-4805-BC83750DB2B0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114325" y="2712222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68A866ED-FDA7-7F05-632A-D2B9C6FB0542}"/>
                </a:ext>
              </a:extLst>
            </p:cNvPr>
            <p:cNvGrpSpPr/>
            <p:nvPr/>
          </p:nvGrpSpPr>
          <p:grpSpPr>
            <a:xfrm>
              <a:off x="5151045" y="27157500"/>
              <a:ext cx="7200" cy="4320"/>
              <a:chOff x="5151045" y="27157500"/>
              <a:chExt cx="7200" cy="43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81">
                <p14:nvContentPartPr>
                  <p14:cNvPr id="47" name="Ink 46">
                    <a:extLst>
                      <a:ext uri="{FF2B5EF4-FFF2-40B4-BE49-F238E27FC236}">
                        <a16:creationId xmlns:a16="http://schemas.microsoft.com/office/drawing/2014/main" id="{8EC59C9F-6F6D-40FC-87E4-B90B49A2038A}"/>
                      </a:ext>
                    </a:extLst>
                  </p14:cNvPr>
                  <p14:cNvContentPartPr/>
                  <p14:nvPr/>
                </p14:nvContentPartPr>
                <p14:xfrm>
                  <a:off x="5151045" y="27157860"/>
                  <a:ext cx="360" cy="360"/>
                </p14:xfrm>
              </p:contentPart>
            </mc:Choice>
            <mc:Fallback xmlns="">
              <p:pic>
                <p:nvPicPr>
                  <p:cNvPr id="47" name="Ink 46">
                    <a:extLst>
                      <a:ext uri="{FF2B5EF4-FFF2-40B4-BE49-F238E27FC236}">
                        <a16:creationId xmlns:a16="http://schemas.microsoft.com/office/drawing/2014/main" id="{8EC59C9F-6F6D-40FC-87E4-B90B49A2038A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5115045" y="2712186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2">
                <p14:nvContentPartPr>
                  <p14:cNvPr id="48" name="Ink 47">
                    <a:extLst>
                      <a:ext uri="{FF2B5EF4-FFF2-40B4-BE49-F238E27FC236}">
                        <a16:creationId xmlns:a16="http://schemas.microsoft.com/office/drawing/2014/main" id="{D94FEBCF-4F1B-6BD6-59DA-C05DD0902271}"/>
                      </a:ext>
                    </a:extLst>
                  </p14:cNvPr>
                  <p14:cNvContentPartPr/>
                  <p14:nvPr/>
                </p14:nvContentPartPr>
                <p14:xfrm>
                  <a:off x="5155725" y="27157500"/>
                  <a:ext cx="360" cy="360"/>
                </p14:xfrm>
              </p:contentPart>
            </mc:Choice>
            <mc:Fallback xmlns="">
              <p:pic>
                <p:nvPicPr>
                  <p:cNvPr id="48" name="Ink 47">
                    <a:extLst>
                      <a:ext uri="{FF2B5EF4-FFF2-40B4-BE49-F238E27FC236}">
                        <a16:creationId xmlns:a16="http://schemas.microsoft.com/office/drawing/2014/main" id="{D94FEBCF-4F1B-6BD6-59DA-C05DD0902271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5119725" y="2712150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3">
                <p14:nvContentPartPr>
                  <p14:cNvPr id="49" name="Ink 48">
                    <a:extLst>
                      <a:ext uri="{FF2B5EF4-FFF2-40B4-BE49-F238E27FC236}">
                        <a16:creationId xmlns:a16="http://schemas.microsoft.com/office/drawing/2014/main" id="{96CDF4A7-9B91-9AAC-DEFF-CFECDCE34194}"/>
                      </a:ext>
                    </a:extLst>
                  </p14:cNvPr>
                  <p14:cNvContentPartPr/>
                  <p14:nvPr/>
                </p14:nvContentPartPr>
                <p14:xfrm>
                  <a:off x="5157885" y="27161460"/>
                  <a:ext cx="360" cy="360"/>
                </p14:xfrm>
              </p:contentPart>
            </mc:Choice>
            <mc:Fallback xmlns="">
              <p:pic>
                <p:nvPicPr>
                  <p:cNvPr id="49" name="Ink 48">
                    <a:extLst>
                      <a:ext uri="{FF2B5EF4-FFF2-40B4-BE49-F238E27FC236}">
                        <a16:creationId xmlns:a16="http://schemas.microsoft.com/office/drawing/2014/main" id="{96CDF4A7-9B91-9AAC-DEFF-CFECDCE34194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5122245" y="2712582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9932D2E8-7C9D-088C-03D1-F9129ECFFFE8}"/>
                  </a:ext>
                </a:extLst>
              </p14:cNvPr>
              <p14:cNvContentPartPr/>
              <p14:nvPr/>
            </p14:nvContentPartPr>
            <p14:xfrm>
              <a:off x="6672730" y="36804410"/>
              <a:ext cx="5400" cy="2484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9932D2E8-7C9D-088C-03D1-F9129ECFFFE8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6654730" y="36786667"/>
                <a:ext cx="41040" cy="5997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902516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EF8B7FB-656A-A7A5-F3B0-082CB5D74796}"/>
              </a:ext>
            </a:extLst>
          </p:cNvPr>
          <p:cNvSpPr/>
          <p:nvPr/>
        </p:nvSpPr>
        <p:spPr>
          <a:xfrm>
            <a:off x="0" y="-942"/>
            <a:ext cx="19915188" cy="43357800"/>
          </a:xfrm>
          <a:prstGeom prst="rect">
            <a:avLst/>
          </a:prstGeom>
          <a:solidFill>
            <a:srgbClr val="023E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A8EFE618-1C1D-CC24-3FA2-95BCAAC998C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282" r="1"/>
          <a:stretch/>
        </p:blipFill>
        <p:spPr>
          <a:xfrm>
            <a:off x="8446332" y="360219"/>
            <a:ext cx="5577407" cy="251361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233E8410-C66C-628B-87A6-EBEACB4A462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977" r="26674"/>
          <a:stretch/>
        </p:blipFill>
        <p:spPr>
          <a:xfrm>
            <a:off x="7116046" y="360219"/>
            <a:ext cx="3833004" cy="251361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497A4313-8609-850A-FDEB-923063CB3E4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6990"/>
          <a:stretch/>
        </p:blipFill>
        <p:spPr>
          <a:xfrm>
            <a:off x="4489746" y="356758"/>
            <a:ext cx="5449849" cy="2513610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72F78522-8316-EB03-AFA7-00FE211D86E2}"/>
              </a:ext>
            </a:extLst>
          </p:cNvPr>
          <p:cNvGrpSpPr/>
          <p:nvPr/>
        </p:nvGrpSpPr>
        <p:grpSpPr>
          <a:xfrm>
            <a:off x="4579742" y="36589722"/>
            <a:ext cx="10542092" cy="6768078"/>
            <a:chOff x="3245364" y="27016364"/>
            <a:chExt cx="8480984" cy="5444836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0C5D512D-9820-AD45-E253-EC3AC01CE1F0}"/>
                    </a:ext>
                  </a:extLst>
                </p14:cNvPr>
                <p14:cNvContentPartPr/>
                <p14:nvPr/>
              </p14:nvContentPartPr>
              <p14:xfrm>
                <a:off x="9331025" y="27128720"/>
                <a:ext cx="740160" cy="6476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0C5D512D-9820-AD45-E253-EC3AC01CE1F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302056" y="27100045"/>
                  <a:ext cx="797808" cy="705279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8FC6D126-437E-2EB1-FD3A-8BDD6AFA14E7}"/>
                </a:ext>
              </a:extLst>
            </p:cNvPr>
            <p:cNvGrpSpPr/>
            <p:nvPr/>
          </p:nvGrpSpPr>
          <p:grpSpPr>
            <a:xfrm>
              <a:off x="3245364" y="27016364"/>
              <a:ext cx="8480984" cy="5444836"/>
              <a:chOff x="2225849" y="31166320"/>
              <a:chExt cx="10375443" cy="6743183"/>
            </a:xfrm>
          </p:grpSpPr>
          <p:pic>
            <p:nvPicPr>
              <p:cNvPr id="59" name="Picture 58" descr="Icon&#10;&#10;Description automatically generated">
                <a:extLst>
                  <a:ext uri="{FF2B5EF4-FFF2-40B4-BE49-F238E27FC236}">
                    <a16:creationId xmlns:a16="http://schemas.microsoft.com/office/drawing/2014/main" id="{6ABC6466-BE70-A785-60A7-BFDF8D3F27E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225849" y="31221412"/>
                <a:ext cx="10375443" cy="6688091"/>
              </a:xfrm>
              <a:prstGeom prst="rect">
                <a:avLst/>
              </a:prstGeom>
            </p:spPr>
          </p:pic>
          <mc:AlternateContent xmlns:mc="http://schemas.openxmlformats.org/markup-compatibility/2006" xmlns:p14="http://schemas.microsoft.com/office/powerpoint/2010/main">
            <mc:Choice Requires="p14">
              <p:contentPart p14:bwMode="auto" r:id="rId7">
                <p14:nvContentPartPr>
                  <p14:cNvPr id="61" name="Ink 60">
                    <a:extLst>
                      <a:ext uri="{FF2B5EF4-FFF2-40B4-BE49-F238E27FC236}">
                        <a16:creationId xmlns:a16="http://schemas.microsoft.com/office/drawing/2014/main" id="{46DB658A-E63E-2783-402D-2446F6AAB9ED}"/>
                      </a:ext>
                    </a:extLst>
                  </p14:cNvPr>
                  <p14:cNvContentPartPr/>
                  <p14:nvPr/>
                </p14:nvContentPartPr>
                <p14:xfrm>
                  <a:off x="4200993" y="31356111"/>
                  <a:ext cx="5400" cy="24840"/>
                </p14:xfrm>
              </p:contentPart>
            </mc:Choice>
            <mc:Fallback xmlns="">
              <p:pic>
                <p:nvPicPr>
                  <p:cNvPr id="10" name="Ink 9">
                    <a:extLst>
                      <a:ext uri="{FF2B5EF4-FFF2-40B4-BE49-F238E27FC236}">
                        <a16:creationId xmlns:a16="http://schemas.microsoft.com/office/drawing/2014/main" id="{89933637-DFA3-647A-2088-877505E76D51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4178493" y="31334757"/>
                    <a:ext cx="49950" cy="6798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">
                <p14:nvContentPartPr>
                  <p14:cNvPr id="62" name="Ink 61">
                    <a:extLst>
                      <a:ext uri="{FF2B5EF4-FFF2-40B4-BE49-F238E27FC236}">
                        <a16:creationId xmlns:a16="http://schemas.microsoft.com/office/drawing/2014/main" id="{2E522AA2-051C-0C68-EA0A-EA7C5268C42A}"/>
                      </a:ext>
                    </a:extLst>
                  </p14:cNvPr>
                  <p14:cNvContentPartPr/>
                  <p14:nvPr/>
                </p14:nvContentPartPr>
                <p14:xfrm>
                  <a:off x="10575617" y="31202053"/>
                  <a:ext cx="212400" cy="86041"/>
                </p14:xfrm>
              </p:contentPart>
            </mc:Choice>
            <mc:Fallback xmlns="">
              <p:pic>
                <p:nvPicPr>
                  <p:cNvPr id="13" name="Ink 12">
                    <a:extLst>
                      <a:ext uri="{FF2B5EF4-FFF2-40B4-BE49-F238E27FC236}">
                        <a16:creationId xmlns:a16="http://schemas.microsoft.com/office/drawing/2014/main" id="{30EBA419-449A-AFAC-ABEC-760FDDEE5CE6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10553629" y="31179763"/>
                    <a:ext cx="255935" cy="13017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">
                <p14:nvContentPartPr>
                  <p14:cNvPr id="63" name="Ink 62">
                    <a:extLst>
                      <a:ext uri="{FF2B5EF4-FFF2-40B4-BE49-F238E27FC236}">
                        <a16:creationId xmlns:a16="http://schemas.microsoft.com/office/drawing/2014/main" id="{5EF009A3-E231-4DBC-8656-919ECCB57DDC}"/>
                      </a:ext>
                    </a:extLst>
                  </p14:cNvPr>
                  <p14:cNvContentPartPr/>
                  <p14:nvPr/>
                </p14:nvContentPartPr>
                <p14:xfrm>
                  <a:off x="4241417" y="31184460"/>
                  <a:ext cx="141840" cy="72000"/>
                </p14:xfrm>
              </p:contentPart>
            </mc:Choice>
            <mc:Fallback xmlns="">
              <p:pic>
                <p:nvPicPr>
                  <p:cNvPr id="14" name="Ink 13">
                    <a:extLst>
                      <a:ext uri="{FF2B5EF4-FFF2-40B4-BE49-F238E27FC236}">
                        <a16:creationId xmlns:a16="http://schemas.microsoft.com/office/drawing/2014/main" id="{E3E03619-A936-2946-552A-B642EFFCC356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4219392" y="31162238"/>
                    <a:ext cx="185449" cy="11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">
                <p14:nvContentPartPr>
                  <p14:cNvPr id="65" name="Ink 64">
                    <a:extLst>
                      <a:ext uri="{FF2B5EF4-FFF2-40B4-BE49-F238E27FC236}">
                        <a16:creationId xmlns:a16="http://schemas.microsoft.com/office/drawing/2014/main" id="{08657868-4397-E0EA-A7BB-5072C0B8CE9F}"/>
                      </a:ext>
                    </a:extLst>
                  </p14:cNvPr>
                  <p14:cNvContentPartPr/>
                  <p14:nvPr/>
                </p14:nvContentPartPr>
                <p14:xfrm>
                  <a:off x="4263382" y="31178344"/>
                  <a:ext cx="62639" cy="40679"/>
                </p14:xfrm>
              </p:contentPart>
            </mc:Choice>
            <mc:Fallback xmlns="">
              <p:pic>
                <p:nvPicPr>
                  <p:cNvPr id="15" name="Ink 14">
                    <a:extLst>
                      <a:ext uri="{FF2B5EF4-FFF2-40B4-BE49-F238E27FC236}">
                        <a16:creationId xmlns:a16="http://schemas.microsoft.com/office/drawing/2014/main" id="{35B9F3E1-3061-A4D6-1AB4-2163F88CF3AC}"/>
                      </a:ext>
                    </a:extLst>
                  </p:cNvPr>
                  <p:cNvPicPr/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4241326" y="31155993"/>
                    <a:ext cx="106310" cy="8493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">
                <p14:nvContentPartPr>
                  <p14:cNvPr id="66" name="Ink 65">
                    <a:extLst>
                      <a:ext uri="{FF2B5EF4-FFF2-40B4-BE49-F238E27FC236}">
                        <a16:creationId xmlns:a16="http://schemas.microsoft.com/office/drawing/2014/main" id="{429625E5-8B71-D8FB-7FD6-9BDD8EB52B8B}"/>
                      </a:ext>
                    </a:extLst>
                  </p14:cNvPr>
                  <p14:cNvContentPartPr/>
                  <p14:nvPr/>
                </p14:nvContentPartPr>
                <p14:xfrm>
                  <a:off x="4315389" y="31166320"/>
                  <a:ext cx="156601" cy="61560"/>
                </p14:xfrm>
              </p:contentPart>
            </mc:Choice>
            <mc:Fallback xmlns="">
              <p:pic>
                <p:nvPicPr>
                  <p:cNvPr id="16" name="Ink 15">
                    <a:extLst>
                      <a:ext uri="{FF2B5EF4-FFF2-40B4-BE49-F238E27FC236}">
                        <a16:creationId xmlns:a16="http://schemas.microsoft.com/office/drawing/2014/main" id="{66042E58-8E76-9CEE-1265-95231E9DAA0A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4293394" y="31144176"/>
                    <a:ext cx="200150" cy="10540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">
                <p14:nvContentPartPr>
                  <p14:cNvPr id="67" name="Ink 66">
                    <a:extLst>
                      <a:ext uri="{FF2B5EF4-FFF2-40B4-BE49-F238E27FC236}">
                        <a16:creationId xmlns:a16="http://schemas.microsoft.com/office/drawing/2014/main" id="{BE0E1FFF-8FA2-9827-FB65-33FED6FB858A}"/>
                      </a:ext>
                    </a:extLst>
                  </p14:cNvPr>
                  <p14:cNvContentPartPr/>
                  <p14:nvPr/>
                </p14:nvContentPartPr>
                <p14:xfrm>
                  <a:off x="4393506" y="31175320"/>
                  <a:ext cx="109080" cy="67320"/>
                </p14:xfrm>
              </p:contentPart>
            </mc:Choice>
            <mc:Fallback xmlns="">
              <p:pic>
                <p:nvPicPr>
                  <p:cNvPr id="17" name="Ink 16">
                    <a:extLst>
                      <a:ext uri="{FF2B5EF4-FFF2-40B4-BE49-F238E27FC236}">
                        <a16:creationId xmlns:a16="http://schemas.microsoft.com/office/drawing/2014/main" id="{696B9D97-8ED2-C32A-CB4F-71D94ADD631D}"/>
                      </a:ext>
                    </a:extLst>
                  </p:cNvPr>
                  <p:cNvPicPr/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4371514" y="31153029"/>
                    <a:ext cx="152624" cy="11145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">
                <p14:nvContentPartPr>
                  <p14:cNvPr id="68" name="Ink 67">
                    <a:extLst>
                      <a:ext uri="{FF2B5EF4-FFF2-40B4-BE49-F238E27FC236}">
                        <a16:creationId xmlns:a16="http://schemas.microsoft.com/office/drawing/2014/main" id="{DE3E517A-CBF3-BE4C-BAEB-3C6E4B41177C}"/>
                      </a:ext>
                    </a:extLst>
                  </p14:cNvPr>
                  <p14:cNvContentPartPr/>
                  <p14:nvPr/>
                </p14:nvContentPartPr>
                <p14:xfrm>
                  <a:off x="4546751" y="31280678"/>
                  <a:ext cx="97559" cy="92881"/>
                </p14:xfrm>
              </p:contentPart>
            </mc:Choice>
            <mc:Fallback xmlns="">
              <p:pic>
                <p:nvPicPr>
                  <p:cNvPr id="18" name="Ink 17">
                    <a:extLst>
                      <a:ext uri="{FF2B5EF4-FFF2-40B4-BE49-F238E27FC236}">
                        <a16:creationId xmlns:a16="http://schemas.microsoft.com/office/drawing/2014/main" id="{779FA8F0-D509-0203-BFFC-D3524AAF04F9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4524778" y="31258458"/>
                    <a:ext cx="141065" cy="13687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">
                <p14:nvContentPartPr>
                  <p14:cNvPr id="69" name="Ink 68">
                    <a:extLst>
                      <a:ext uri="{FF2B5EF4-FFF2-40B4-BE49-F238E27FC236}">
                        <a16:creationId xmlns:a16="http://schemas.microsoft.com/office/drawing/2014/main" id="{41296DD4-AC07-C511-DC7D-880E1F6BD2D7}"/>
                      </a:ext>
                    </a:extLst>
                  </p14:cNvPr>
                  <p14:cNvContentPartPr/>
                  <p14:nvPr/>
                </p14:nvContentPartPr>
                <p14:xfrm>
                  <a:off x="4520441" y="31255981"/>
                  <a:ext cx="175679" cy="154080"/>
                </p14:xfrm>
              </p:contentPart>
            </mc:Choice>
            <mc:Fallback xmlns="">
              <p:pic>
                <p:nvPicPr>
                  <p:cNvPr id="19" name="Ink 18">
                    <a:extLst>
                      <a:ext uri="{FF2B5EF4-FFF2-40B4-BE49-F238E27FC236}">
                        <a16:creationId xmlns:a16="http://schemas.microsoft.com/office/drawing/2014/main" id="{295F1112-9AC1-9F36-29AD-89EEB67A9D0A}"/>
                      </a:ext>
                    </a:extLst>
                  </p:cNvPr>
                  <p:cNvPicPr/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4498426" y="31233779"/>
                    <a:ext cx="219269" cy="19803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">
                <p14:nvContentPartPr>
                  <p14:cNvPr id="70" name="Ink 69">
                    <a:extLst>
                      <a:ext uri="{FF2B5EF4-FFF2-40B4-BE49-F238E27FC236}">
                        <a16:creationId xmlns:a16="http://schemas.microsoft.com/office/drawing/2014/main" id="{DB7D899A-DD3F-B48B-8EDE-E237A9504806}"/>
                      </a:ext>
                    </a:extLst>
                  </p14:cNvPr>
                  <p14:cNvContentPartPr/>
                  <p14:nvPr/>
                </p14:nvContentPartPr>
                <p14:xfrm>
                  <a:off x="4271845" y="31168399"/>
                  <a:ext cx="103680" cy="47160"/>
                </p14:xfrm>
              </p:contentPart>
            </mc:Choice>
            <mc:Fallback xmlns="">
              <p:pic>
                <p:nvPicPr>
                  <p:cNvPr id="20" name="Ink 19">
                    <a:extLst>
                      <a:ext uri="{FF2B5EF4-FFF2-40B4-BE49-F238E27FC236}">
                        <a16:creationId xmlns:a16="http://schemas.microsoft.com/office/drawing/2014/main" id="{9B48ED6F-C742-6546-8E14-5912B5415C10}"/>
                      </a:ext>
                    </a:extLst>
                  </p:cNvPr>
                  <p:cNvPicPr/>
                  <p:nvPr/>
                </p:nvPicPr>
                <p:blipFill>
                  <a:blip r:embed="rId24"/>
                  <a:stretch>
                    <a:fillRect/>
                  </a:stretch>
                </p:blipFill>
                <p:spPr>
                  <a:xfrm>
                    <a:off x="4249879" y="31146154"/>
                    <a:ext cx="147173" cy="91206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8E98408A-9FC3-B719-3196-06AD28D49CAC}"/>
                  </a:ext>
                </a:extLst>
              </p:cNvPr>
              <p:cNvGrpSpPr/>
              <p:nvPr/>
            </p:nvGrpSpPr>
            <p:grpSpPr>
              <a:xfrm>
                <a:off x="4273458" y="31166363"/>
                <a:ext cx="279530" cy="133881"/>
                <a:chOff x="6745195" y="36614660"/>
                <a:chExt cx="279530" cy="13388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25">
                  <p14:nvContentPartPr>
                    <p14:cNvPr id="75" name="Ink 74">
                      <a:extLst>
                        <a:ext uri="{FF2B5EF4-FFF2-40B4-BE49-F238E27FC236}">
                          <a16:creationId xmlns:a16="http://schemas.microsoft.com/office/drawing/2014/main" id="{FB71A0DE-3F8B-EE6F-20D9-6F600A60423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772555" y="36672720"/>
                    <a:ext cx="151200" cy="13680"/>
                  </p14:xfrm>
                </p:contentPart>
              </mc:Choice>
              <mc:Fallback xmlns="">
                <p:pic>
                  <p:nvPicPr>
                    <p:cNvPr id="58" name="Ink 57">
                      <a:extLst>
                        <a:ext uri="{FF2B5EF4-FFF2-40B4-BE49-F238E27FC236}">
                          <a16:creationId xmlns:a16="http://schemas.microsoft.com/office/drawing/2014/main" id="{FD0A2E62-4588-1C56-9063-9AE771BA603C}"/>
                        </a:ext>
                      </a:extLst>
                    </p:cNvPr>
                    <p:cNvPicPr/>
                    <p:nvPr/>
                  </p:nvPicPr>
                  <p:blipFill>
                    <a:blip r:embed="rId26"/>
                    <a:stretch>
                      <a:fillRect/>
                    </a:stretch>
                  </p:blipFill>
                  <p:spPr>
                    <a:xfrm>
                      <a:off x="6754555" y="36654720"/>
                      <a:ext cx="186840" cy="49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7">
                  <p14:nvContentPartPr>
                    <p14:cNvPr id="77" name="Ink 76">
                      <a:extLst>
                        <a:ext uri="{FF2B5EF4-FFF2-40B4-BE49-F238E27FC236}">
                          <a16:creationId xmlns:a16="http://schemas.microsoft.com/office/drawing/2014/main" id="{88F03DAC-71D1-0C98-0556-F1F1B9B7CE1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745195" y="36686760"/>
                    <a:ext cx="178920" cy="17640"/>
                  </p14:xfrm>
                </p:contentPart>
              </mc:Choice>
              <mc:Fallback xmlns="">
                <p:pic>
                  <p:nvPicPr>
                    <p:cNvPr id="60" name="Ink 59">
                      <a:extLst>
                        <a:ext uri="{FF2B5EF4-FFF2-40B4-BE49-F238E27FC236}">
                          <a16:creationId xmlns:a16="http://schemas.microsoft.com/office/drawing/2014/main" id="{538B0603-FF75-E324-1863-FEAA3E1D6A96}"/>
                        </a:ext>
                      </a:extLst>
                    </p:cNvPr>
                    <p:cNvPicPr/>
                    <p:nvPr/>
                  </p:nvPicPr>
                  <p:blipFill>
                    <a:blip r:embed="rId28"/>
                    <a:stretch>
                      <a:fillRect/>
                    </a:stretch>
                  </p:blipFill>
                  <p:spPr>
                    <a:xfrm>
                      <a:off x="6727555" y="36669120"/>
                      <a:ext cx="214560" cy="532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9">
                  <p14:nvContentPartPr>
                    <p14:cNvPr id="79" name="Ink 78">
                      <a:extLst>
                        <a:ext uri="{FF2B5EF4-FFF2-40B4-BE49-F238E27FC236}">
                          <a16:creationId xmlns:a16="http://schemas.microsoft.com/office/drawing/2014/main" id="{F7855DB3-B41D-BB38-24CA-7027C1285250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28965" y="36652780"/>
                    <a:ext cx="93240" cy="76680"/>
                  </p14:xfrm>
                </p:contentPart>
              </mc:Choice>
              <mc:Fallback xmlns="">
                <p:pic>
                  <p:nvPicPr>
                    <p:cNvPr id="76" name="Ink 75">
                      <a:extLst>
                        <a:ext uri="{FF2B5EF4-FFF2-40B4-BE49-F238E27FC236}">
                          <a16:creationId xmlns:a16="http://schemas.microsoft.com/office/drawing/2014/main" id="{0A455B85-D31F-0A78-BA1C-35CACCC866F1}"/>
                        </a:ext>
                      </a:extLst>
                    </p:cNvPr>
                    <p:cNvPicPr/>
                    <p:nvPr/>
                  </p:nvPicPr>
                  <p:blipFill>
                    <a:blip r:embed="rId30"/>
                    <a:stretch>
                      <a:fillRect/>
                    </a:stretch>
                  </p:blipFill>
                  <p:spPr>
                    <a:xfrm>
                      <a:off x="6911325" y="36635140"/>
                      <a:ext cx="128880" cy="112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1">
                  <p14:nvContentPartPr>
                    <p14:cNvPr id="81" name="Ink 80">
                      <a:extLst>
                        <a:ext uri="{FF2B5EF4-FFF2-40B4-BE49-F238E27FC236}">
                          <a16:creationId xmlns:a16="http://schemas.microsoft.com/office/drawing/2014/main" id="{4597E48B-D90E-E483-8BEF-3EC92BDD5015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2645" y="36659260"/>
                    <a:ext cx="75960" cy="89280"/>
                  </p14:xfrm>
                </p:contentPart>
              </mc:Choice>
              <mc:Fallback xmlns="">
                <p:pic>
                  <p:nvPicPr>
                    <p:cNvPr id="78" name="Ink 77">
                      <a:extLst>
                        <a:ext uri="{FF2B5EF4-FFF2-40B4-BE49-F238E27FC236}">
                          <a16:creationId xmlns:a16="http://schemas.microsoft.com/office/drawing/2014/main" id="{F47A439A-20A7-F1DF-0F0D-1BC4537626BA}"/>
                        </a:ext>
                      </a:extLst>
                    </p:cNvPr>
                    <p:cNvPicPr/>
                    <p:nvPr/>
                  </p:nvPicPr>
                  <p:blipFill>
                    <a:blip r:embed="rId32"/>
                    <a:stretch>
                      <a:fillRect/>
                    </a:stretch>
                  </p:blipFill>
                  <p:spPr>
                    <a:xfrm>
                      <a:off x="6924645" y="36641620"/>
                      <a:ext cx="111600" cy="1249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3">
                  <p14:nvContentPartPr>
                    <p14:cNvPr id="82" name="Ink 81">
                      <a:extLst>
                        <a:ext uri="{FF2B5EF4-FFF2-40B4-BE49-F238E27FC236}">
                          <a16:creationId xmlns:a16="http://schemas.microsoft.com/office/drawing/2014/main" id="{A3140116-DC32-AD68-21D5-5BA2C15B8624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3005" y="36686260"/>
                    <a:ext cx="360" cy="360"/>
                  </p14:xfrm>
                </p:contentPart>
              </mc:Choice>
              <mc:Fallback xmlns="">
                <p:pic>
                  <p:nvPicPr>
                    <p:cNvPr id="80" name="Ink 79">
                      <a:extLst>
                        <a:ext uri="{FF2B5EF4-FFF2-40B4-BE49-F238E27FC236}">
                          <a16:creationId xmlns:a16="http://schemas.microsoft.com/office/drawing/2014/main" id="{786C665C-192E-926F-89D7-EC15D614B381}"/>
                        </a:ext>
                      </a:extLst>
                    </p:cNvPr>
                    <p:cNvPicPr/>
                    <p:nvPr/>
                  </p:nvPicPr>
                  <p:blipFill>
                    <a:blip r:embed="rId34"/>
                    <a:stretch>
                      <a:fillRect/>
                    </a:stretch>
                  </p:blipFill>
                  <p:spPr>
                    <a:xfrm>
                      <a:off x="6925365" y="36668620"/>
                      <a:ext cx="36000" cy="36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5">
                  <p14:nvContentPartPr>
                    <p14:cNvPr id="83" name="Ink 82">
                      <a:extLst>
                        <a:ext uri="{FF2B5EF4-FFF2-40B4-BE49-F238E27FC236}">
                          <a16:creationId xmlns:a16="http://schemas.microsoft.com/office/drawing/2014/main" id="{52161BFD-A4AE-D8A5-A51A-EBBF2D6AC63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8045" y="36667900"/>
                    <a:ext cx="76680" cy="66240"/>
                  </p14:xfrm>
                </p:contentPart>
              </mc:Choice>
              <mc:Fallback xmlns="">
                <p:pic>
                  <p:nvPicPr>
                    <p:cNvPr id="85" name="Ink 84">
                      <a:extLst>
                        <a:ext uri="{FF2B5EF4-FFF2-40B4-BE49-F238E27FC236}">
                          <a16:creationId xmlns:a16="http://schemas.microsoft.com/office/drawing/2014/main" id="{B5EBFFEB-4EA9-7A10-0A7C-A174749A19C5}"/>
                        </a:ext>
                      </a:extLst>
                    </p:cNvPr>
                    <p:cNvPicPr/>
                    <p:nvPr/>
                  </p:nvPicPr>
                  <p:blipFill>
                    <a:blip r:embed="rId36"/>
                    <a:stretch>
                      <a:fillRect/>
                    </a:stretch>
                  </p:blipFill>
                  <p:spPr>
                    <a:xfrm>
                      <a:off x="6930045" y="36649900"/>
                      <a:ext cx="112320" cy="1018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7">
                  <p14:nvContentPartPr>
                    <p14:cNvPr id="84" name="Ink 83">
                      <a:extLst>
                        <a:ext uri="{FF2B5EF4-FFF2-40B4-BE49-F238E27FC236}">
                          <a16:creationId xmlns:a16="http://schemas.microsoft.com/office/drawing/2014/main" id="{D0622817-90BB-3583-40DD-554B52B813C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30765" y="36653500"/>
                    <a:ext cx="51120" cy="37800"/>
                  </p14:xfrm>
                </p:contentPart>
              </mc:Choice>
              <mc:Fallback xmlns="">
                <p:pic>
                  <p:nvPicPr>
                    <p:cNvPr id="87" name="Ink 86">
                      <a:extLst>
                        <a:ext uri="{FF2B5EF4-FFF2-40B4-BE49-F238E27FC236}">
                          <a16:creationId xmlns:a16="http://schemas.microsoft.com/office/drawing/2014/main" id="{08F6B6CC-75D8-8AE5-A5C6-4DE7E5E3C74B}"/>
                        </a:ext>
                      </a:extLst>
                    </p:cNvPr>
                    <p:cNvPicPr/>
                    <p:nvPr/>
                  </p:nvPicPr>
                  <p:blipFill>
                    <a:blip r:embed="rId38"/>
                    <a:stretch>
                      <a:fillRect/>
                    </a:stretch>
                  </p:blipFill>
                  <p:spPr>
                    <a:xfrm>
                      <a:off x="6913125" y="36635500"/>
                      <a:ext cx="86760" cy="734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9">
                  <p14:nvContentPartPr>
                    <p14:cNvPr id="86" name="Ink 85">
                      <a:extLst>
                        <a:ext uri="{FF2B5EF4-FFF2-40B4-BE49-F238E27FC236}">
                          <a16:creationId xmlns:a16="http://schemas.microsoft.com/office/drawing/2014/main" id="{7C706D8D-E914-74DC-A940-C8150A93B7C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803265" y="36614660"/>
                    <a:ext cx="50400" cy="21240"/>
                  </p14:xfrm>
                </p:contentPart>
              </mc:Choice>
              <mc:Fallback xmlns="">
                <p:pic>
                  <p:nvPicPr>
                    <p:cNvPr id="114" name="Ink 113">
                      <a:extLst>
                        <a:ext uri="{FF2B5EF4-FFF2-40B4-BE49-F238E27FC236}">
                          <a16:creationId xmlns:a16="http://schemas.microsoft.com/office/drawing/2014/main" id="{753ADCC4-ADB7-507D-1B9D-2F9C9F09ACE2}"/>
                        </a:ext>
                      </a:extLst>
                    </p:cNvPr>
                    <p:cNvPicPr/>
                    <p:nvPr/>
                  </p:nvPicPr>
                  <p:blipFill>
                    <a:blip r:embed="rId40"/>
                    <a:stretch>
                      <a:fillRect/>
                    </a:stretch>
                  </p:blipFill>
                  <p:spPr>
                    <a:xfrm>
                      <a:off x="6785625" y="36596660"/>
                      <a:ext cx="86040" cy="5688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6D65728C-2854-7953-2236-62A5E746C34C}"/>
                    </a:ext>
                  </a:extLst>
                </p14:cNvPr>
                <p14:cNvContentPartPr/>
                <p14:nvPr/>
              </p14:nvContentPartPr>
              <p14:xfrm>
                <a:off x="4794859" y="27105442"/>
                <a:ext cx="714960" cy="4075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6D65728C-2854-7953-2236-62A5E746C34C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4766191" y="27076478"/>
                  <a:ext cx="772585" cy="46515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6A4471F5-23EB-B6C8-9A9D-19558C28EBC4}"/>
                    </a:ext>
                  </a:extLst>
                </p14:cNvPr>
                <p14:cNvContentPartPr/>
                <p14:nvPr/>
              </p14:nvContentPartPr>
              <p14:xfrm>
                <a:off x="5230459" y="27234322"/>
                <a:ext cx="259200" cy="2444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6A4471F5-23EB-B6C8-9A9D-19558C28EBC4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5201466" y="27205360"/>
                  <a:ext cx="316897" cy="302075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A1972F64-9EE9-226C-5D76-6230C97AE8D5}"/>
                </a:ext>
              </a:extLst>
            </p:cNvPr>
            <p:cNvGrpSpPr/>
            <p:nvPr/>
          </p:nvGrpSpPr>
          <p:grpSpPr>
            <a:xfrm>
              <a:off x="5343939" y="27319885"/>
              <a:ext cx="213480" cy="184680"/>
              <a:chOff x="5343939" y="27319885"/>
              <a:chExt cx="213480" cy="1846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5">
                <p14:nvContentPartPr>
                  <p14:cNvPr id="53" name="Ink 52">
                    <a:extLst>
                      <a:ext uri="{FF2B5EF4-FFF2-40B4-BE49-F238E27FC236}">
                        <a16:creationId xmlns:a16="http://schemas.microsoft.com/office/drawing/2014/main" id="{8B252EEB-FF21-D1A7-0D66-C74FF6C80607}"/>
                      </a:ext>
                    </a:extLst>
                  </p14:cNvPr>
                  <p14:cNvContentPartPr/>
                  <p14:nvPr/>
                </p14:nvContentPartPr>
                <p14:xfrm>
                  <a:off x="5343939" y="27319885"/>
                  <a:ext cx="213480" cy="184680"/>
                </p14:xfrm>
              </p:contentPart>
            </mc:Choice>
            <mc:Fallback xmlns="">
              <p:pic>
                <p:nvPicPr>
                  <p:cNvPr id="53" name="Ink 52">
                    <a:extLst>
                      <a:ext uri="{FF2B5EF4-FFF2-40B4-BE49-F238E27FC236}">
                        <a16:creationId xmlns:a16="http://schemas.microsoft.com/office/drawing/2014/main" id="{8B252EEB-FF21-D1A7-0D66-C74FF6C80607}"/>
                      </a:ext>
                    </a:extLst>
                  </p:cNvPr>
                  <p:cNvPicPr/>
                  <p:nvPr/>
                </p:nvPicPr>
                <p:blipFill>
                  <a:blip r:embed="rId46"/>
                  <a:stretch>
                    <a:fillRect/>
                  </a:stretch>
                </p:blipFill>
                <p:spPr>
                  <a:xfrm>
                    <a:off x="5315263" y="27290938"/>
                    <a:ext cx="271122" cy="24228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7">
                <p14:nvContentPartPr>
                  <p14:cNvPr id="54" name="Ink 53">
                    <a:extLst>
                      <a:ext uri="{FF2B5EF4-FFF2-40B4-BE49-F238E27FC236}">
                        <a16:creationId xmlns:a16="http://schemas.microsoft.com/office/drawing/2014/main" id="{7FB65420-5C72-FBE7-78AF-05ADCAD42DA5}"/>
                      </a:ext>
                    </a:extLst>
                  </p14:cNvPr>
                  <p14:cNvContentPartPr/>
                  <p14:nvPr/>
                </p14:nvContentPartPr>
                <p14:xfrm>
                  <a:off x="5370579" y="27336085"/>
                  <a:ext cx="360" cy="360"/>
                </p14:xfrm>
              </p:contentPart>
            </mc:Choice>
            <mc:Fallback xmlns="">
              <p:pic>
                <p:nvPicPr>
                  <p:cNvPr id="54" name="Ink 53">
                    <a:extLst>
                      <a:ext uri="{FF2B5EF4-FFF2-40B4-BE49-F238E27FC236}">
                        <a16:creationId xmlns:a16="http://schemas.microsoft.com/office/drawing/2014/main" id="{7FB65420-5C72-FBE7-78AF-05ADCAD42DA5}"/>
                      </a:ext>
                    </a:extLst>
                  </p:cNvPr>
                  <p:cNvPicPr/>
                  <p:nvPr/>
                </p:nvPicPr>
                <p:blipFill>
                  <a:blip r:embed="rId48"/>
                  <a:stretch>
                    <a:fillRect/>
                  </a:stretch>
                </p:blipFill>
                <p:spPr>
                  <a:xfrm>
                    <a:off x="5334579" y="27300445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">
                <p14:nvContentPartPr>
                  <p14:cNvPr id="57" name="Ink 56">
                    <a:extLst>
                      <a:ext uri="{FF2B5EF4-FFF2-40B4-BE49-F238E27FC236}">
                        <a16:creationId xmlns:a16="http://schemas.microsoft.com/office/drawing/2014/main" id="{C0BE5857-983A-CA17-2236-DD53C3A7B88B}"/>
                      </a:ext>
                    </a:extLst>
                  </p14:cNvPr>
                  <p14:cNvContentPartPr/>
                  <p14:nvPr/>
                </p14:nvContentPartPr>
                <p14:xfrm>
                  <a:off x="5352939" y="27323485"/>
                  <a:ext cx="360" cy="360"/>
                </p14:xfrm>
              </p:contentPart>
            </mc:Choice>
            <mc:Fallback xmlns="">
              <p:pic>
                <p:nvPicPr>
                  <p:cNvPr id="57" name="Ink 56">
                    <a:extLst>
                      <a:ext uri="{FF2B5EF4-FFF2-40B4-BE49-F238E27FC236}">
                        <a16:creationId xmlns:a16="http://schemas.microsoft.com/office/drawing/2014/main" id="{C0BE5857-983A-CA17-2236-DD53C3A7B88B}"/>
                      </a:ext>
                    </a:extLst>
                  </p:cNvPr>
                  <p:cNvPicPr/>
                  <p:nvPr/>
                </p:nvPicPr>
                <p:blipFill>
                  <a:blip r:embed="rId48"/>
                  <a:stretch>
                    <a:fillRect/>
                  </a:stretch>
                </p:blipFill>
                <p:spPr>
                  <a:xfrm>
                    <a:off x="5317299" y="27287845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E3967DCF-AFAF-1A91-9EE6-717283602617}"/>
                    </a:ext>
                  </a:extLst>
                </p14:cNvPr>
                <p14:cNvContentPartPr/>
                <p14:nvPr/>
              </p14:nvContentPartPr>
              <p14:xfrm>
                <a:off x="6242499" y="28195405"/>
                <a:ext cx="840960" cy="1969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E3967DCF-AFAF-1A91-9EE6-717283602617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213830" y="28166446"/>
                  <a:ext cx="898588" cy="25454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BDB68D1F-EC1B-04C2-1E06-F4CDC5DC39D0}"/>
                    </a:ext>
                  </a:extLst>
                </p14:cNvPr>
                <p14:cNvContentPartPr/>
                <p14:nvPr/>
              </p14:nvContentPartPr>
              <p14:xfrm>
                <a:off x="6168339" y="27991285"/>
                <a:ext cx="1172520" cy="6188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BDB68D1F-EC1B-04C2-1E06-F4CDC5DC39D0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139381" y="27962313"/>
                  <a:ext cx="1230147" cy="67649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1279F747-374D-5B06-B026-99AD5EDA2BDA}"/>
                    </a:ext>
                  </a:extLst>
                </p14:cNvPr>
                <p14:cNvContentPartPr/>
                <p14:nvPr/>
              </p14:nvContentPartPr>
              <p14:xfrm>
                <a:off x="6290379" y="28039885"/>
                <a:ext cx="705240" cy="1746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1279F747-374D-5B06-B026-99AD5EDA2BDA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261416" y="28010930"/>
                  <a:ext cx="762876" cy="23222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F4F681C4-D8B3-6C76-2642-9A253BE21B82}"/>
                    </a:ext>
                  </a:extLst>
                </p14:cNvPr>
                <p14:cNvContentPartPr/>
                <p14:nvPr/>
              </p14:nvContentPartPr>
              <p14:xfrm>
                <a:off x="5850819" y="27859165"/>
                <a:ext cx="491400" cy="34884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F4F681C4-D8B3-6C76-2642-9A253BE21B82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821845" y="27830192"/>
                  <a:ext cx="549058" cy="40649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060ED328-6D00-F931-F976-1D9F65510652}"/>
                    </a:ext>
                  </a:extLst>
                </p14:cNvPr>
                <p14:cNvContentPartPr/>
                <p14:nvPr/>
              </p14:nvContentPartPr>
              <p14:xfrm>
                <a:off x="7762925" y="27992608"/>
                <a:ext cx="1330560" cy="5853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060ED328-6D00-F931-F976-1D9F65510652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733962" y="27963934"/>
                  <a:ext cx="1388196" cy="64299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44D762EF-0FC5-4EF4-FA71-0045846B7699}"/>
                    </a:ext>
                  </a:extLst>
                </p14:cNvPr>
                <p14:cNvContentPartPr/>
                <p14:nvPr/>
              </p14:nvContentPartPr>
              <p14:xfrm>
                <a:off x="7644228" y="27989350"/>
                <a:ext cx="1517400" cy="5950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44D762EF-0FC5-4EF4-FA71-0045846B7699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615560" y="27960392"/>
                  <a:ext cx="1575026" cy="65270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64346831-4F59-AB80-C941-776953CB40E5}"/>
                    </a:ext>
                  </a:extLst>
                </p14:cNvPr>
                <p14:cNvContentPartPr/>
                <p14:nvPr/>
              </p14:nvContentPartPr>
              <p14:xfrm>
                <a:off x="8169468" y="28026070"/>
                <a:ext cx="1037880" cy="3826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64346831-4F59-AB80-C941-776953CB40E5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140799" y="27997391"/>
                  <a:ext cx="1095508" cy="440328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E4F1BE2-1C16-9617-A8F6-DCA6C21F1BD4}"/>
                </a:ext>
              </a:extLst>
            </p:cNvPr>
            <p:cNvGrpSpPr/>
            <p:nvPr/>
          </p:nvGrpSpPr>
          <p:grpSpPr>
            <a:xfrm>
              <a:off x="5604879" y="27642322"/>
              <a:ext cx="1996560" cy="884880"/>
              <a:chOff x="5604879" y="27642322"/>
              <a:chExt cx="1996560" cy="8848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64">
                <p14:nvContentPartPr>
                  <p14:cNvPr id="50" name="Ink 49">
                    <a:extLst>
                      <a:ext uri="{FF2B5EF4-FFF2-40B4-BE49-F238E27FC236}">
                        <a16:creationId xmlns:a16="http://schemas.microsoft.com/office/drawing/2014/main" id="{1EC9897F-B27E-B81A-98A8-9979429E52DD}"/>
                      </a:ext>
                    </a:extLst>
                  </p14:cNvPr>
                  <p14:cNvContentPartPr/>
                  <p14:nvPr/>
                </p14:nvContentPartPr>
                <p14:xfrm>
                  <a:off x="5604879" y="27642322"/>
                  <a:ext cx="663840" cy="779760"/>
                </p14:xfrm>
              </p:contentPart>
            </mc:Choice>
            <mc:Fallback xmlns="">
              <p:pic>
                <p:nvPicPr>
                  <p:cNvPr id="50" name="Ink 49">
                    <a:extLst>
                      <a:ext uri="{FF2B5EF4-FFF2-40B4-BE49-F238E27FC236}">
                        <a16:creationId xmlns:a16="http://schemas.microsoft.com/office/drawing/2014/main" id="{1EC9897F-B27E-B81A-98A8-9979429E52DD}"/>
                      </a:ext>
                    </a:extLst>
                  </p:cNvPr>
                  <p:cNvPicPr/>
                  <p:nvPr/>
                </p:nvPicPr>
                <p:blipFill>
                  <a:blip r:embed="rId65"/>
                  <a:stretch>
                    <a:fillRect/>
                  </a:stretch>
                </p:blipFill>
                <p:spPr>
                  <a:xfrm>
                    <a:off x="5575916" y="27613356"/>
                    <a:ext cx="721477" cy="83740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6">
                <p14:nvContentPartPr>
                  <p14:cNvPr id="51" name="Ink 50">
                    <a:extLst>
                      <a:ext uri="{FF2B5EF4-FFF2-40B4-BE49-F238E27FC236}">
                        <a16:creationId xmlns:a16="http://schemas.microsoft.com/office/drawing/2014/main" id="{AB33E715-F23A-D26E-4C3A-405CF17CA65B}"/>
                      </a:ext>
                    </a:extLst>
                  </p14:cNvPr>
                  <p14:cNvContentPartPr/>
                  <p14:nvPr/>
                </p14:nvContentPartPr>
                <p14:xfrm>
                  <a:off x="6076839" y="28334602"/>
                  <a:ext cx="1524600" cy="192600"/>
                </p14:xfrm>
              </p:contentPart>
            </mc:Choice>
            <mc:Fallback xmlns="">
              <p:pic>
                <p:nvPicPr>
                  <p:cNvPr id="51" name="Ink 50">
                    <a:extLst>
                      <a:ext uri="{FF2B5EF4-FFF2-40B4-BE49-F238E27FC236}">
                        <a16:creationId xmlns:a16="http://schemas.microsoft.com/office/drawing/2014/main" id="{AB33E715-F23A-D26E-4C3A-405CF17CA65B}"/>
                      </a:ext>
                    </a:extLst>
                  </p:cNvPr>
                  <p:cNvPicPr/>
                  <p:nvPr/>
                </p:nvPicPr>
                <p:blipFill>
                  <a:blip r:embed="rId67"/>
                  <a:stretch>
                    <a:fillRect/>
                  </a:stretch>
                </p:blipFill>
                <p:spPr>
                  <a:xfrm>
                    <a:off x="6048166" y="28305886"/>
                    <a:ext cx="1582236" cy="25032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8">
                <p14:nvContentPartPr>
                  <p14:cNvPr id="52" name="Ink 51">
                    <a:extLst>
                      <a:ext uri="{FF2B5EF4-FFF2-40B4-BE49-F238E27FC236}">
                        <a16:creationId xmlns:a16="http://schemas.microsoft.com/office/drawing/2014/main" id="{DD0C7FA8-66D4-FB46-202D-36C52D27A377}"/>
                      </a:ext>
                    </a:extLst>
                  </p14:cNvPr>
                  <p14:cNvContentPartPr/>
                  <p14:nvPr/>
                </p14:nvContentPartPr>
                <p14:xfrm>
                  <a:off x="5613159" y="28369162"/>
                  <a:ext cx="1422360" cy="74520"/>
                </p14:xfrm>
              </p:contentPart>
            </mc:Choice>
            <mc:Fallback xmlns="">
              <p:pic>
                <p:nvPicPr>
                  <p:cNvPr id="52" name="Ink 51">
                    <a:extLst>
                      <a:ext uri="{FF2B5EF4-FFF2-40B4-BE49-F238E27FC236}">
                        <a16:creationId xmlns:a16="http://schemas.microsoft.com/office/drawing/2014/main" id="{DD0C7FA8-66D4-FB46-202D-36C52D27A377}"/>
                      </a:ext>
                    </a:extLst>
                  </p:cNvPr>
                  <p:cNvPicPr/>
                  <p:nvPr/>
                </p:nvPicPr>
                <p:blipFill>
                  <a:blip r:embed="rId69"/>
                  <a:stretch>
                    <a:fillRect/>
                  </a:stretch>
                </p:blipFill>
                <p:spPr>
                  <a:xfrm>
                    <a:off x="5584190" y="28340456"/>
                    <a:ext cx="1480008" cy="132222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DFA089CC-3361-9330-A9DB-27AEA5407C83}"/>
                    </a:ext>
                  </a:extLst>
                </p14:cNvPr>
                <p14:cNvContentPartPr/>
                <p14:nvPr/>
              </p14:nvContentPartPr>
              <p14:xfrm>
                <a:off x="8989385" y="27108560"/>
                <a:ext cx="1305000" cy="13874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DFA089CC-3361-9330-A9DB-27AEA5407C83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960417" y="27079595"/>
                  <a:ext cx="1362646" cy="144508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8CDF7E2B-FD8E-D1D0-00A8-857CADC6683E}"/>
                    </a:ext>
                  </a:extLst>
                </p14:cNvPr>
                <p14:cNvContentPartPr/>
                <p14:nvPr/>
              </p14:nvContentPartPr>
              <p14:xfrm>
                <a:off x="8951945" y="27431480"/>
                <a:ext cx="884160" cy="80100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8CDF7E2B-FD8E-D1D0-00A8-857CADC6683E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922985" y="27402521"/>
                  <a:ext cx="941791" cy="85862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73611DCD-2B15-50D4-93BC-1605C37982ED}"/>
                    </a:ext>
                  </a:extLst>
                </p14:cNvPr>
                <p14:cNvContentPartPr/>
                <p14:nvPr/>
              </p14:nvContentPartPr>
              <p14:xfrm>
                <a:off x="9219785" y="27113600"/>
                <a:ext cx="867240" cy="8910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73611DCD-2B15-50D4-93BC-1605C37982ED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191109" y="27084923"/>
                  <a:ext cx="924882" cy="94864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38557CCC-0FC8-8DFE-B3F7-93E596D579CF}"/>
                    </a:ext>
                  </a:extLst>
                </p14:cNvPr>
                <p14:cNvContentPartPr/>
                <p14:nvPr/>
              </p14:nvContentPartPr>
              <p14:xfrm>
                <a:off x="8864465" y="27697160"/>
                <a:ext cx="524520" cy="58248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38557CCC-0FC8-8DFE-B3F7-93E596D579CF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835502" y="27668485"/>
                  <a:ext cx="582156" cy="6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45176363-AD3B-5809-1A5A-2F8D2F39A90D}"/>
                    </a:ext>
                  </a:extLst>
                </p14:cNvPr>
                <p14:cNvContentPartPr/>
                <p14:nvPr/>
              </p14:nvContentPartPr>
              <p14:xfrm>
                <a:off x="5158605" y="27157500"/>
                <a:ext cx="360" cy="3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45176363-AD3B-5809-1A5A-2F8D2F39A90D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122605" y="2712186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765F1746-295E-D19A-1415-18B6B62196E5}"/>
                    </a:ext>
                  </a:extLst>
                </p14:cNvPr>
                <p14:cNvContentPartPr/>
                <p14:nvPr/>
              </p14:nvContentPartPr>
              <p14:xfrm>
                <a:off x="5150325" y="27157860"/>
                <a:ext cx="360" cy="3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765F1746-295E-D19A-1415-18B6B62196E5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114325" y="2712222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3BA0CE75-411A-1A2C-1C36-E5072D13B894}"/>
                </a:ext>
              </a:extLst>
            </p:cNvPr>
            <p:cNvGrpSpPr/>
            <p:nvPr/>
          </p:nvGrpSpPr>
          <p:grpSpPr>
            <a:xfrm>
              <a:off x="5151045" y="27157500"/>
              <a:ext cx="7200" cy="4320"/>
              <a:chOff x="5151045" y="27157500"/>
              <a:chExt cx="7200" cy="43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81">
                <p14:nvContentPartPr>
                  <p14:cNvPr id="47" name="Ink 46">
                    <a:extLst>
                      <a:ext uri="{FF2B5EF4-FFF2-40B4-BE49-F238E27FC236}">
                        <a16:creationId xmlns:a16="http://schemas.microsoft.com/office/drawing/2014/main" id="{10160239-C1D8-FF4C-CB00-1E7AD2BD89F6}"/>
                      </a:ext>
                    </a:extLst>
                  </p14:cNvPr>
                  <p14:cNvContentPartPr/>
                  <p14:nvPr/>
                </p14:nvContentPartPr>
                <p14:xfrm>
                  <a:off x="5151045" y="27157860"/>
                  <a:ext cx="360" cy="360"/>
                </p14:xfrm>
              </p:contentPart>
            </mc:Choice>
            <mc:Fallback xmlns="">
              <p:pic>
                <p:nvPicPr>
                  <p:cNvPr id="47" name="Ink 46">
                    <a:extLst>
                      <a:ext uri="{FF2B5EF4-FFF2-40B4-BE49-F238E27FC236}">
                        <a16:creationId xmlns:a16="http://schemas.microsoft.com/office/drawing/2014/main" id="{10160239-C1D8-FF4C-CB00-1E7AD2BD89F6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5115045" y="2712186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2">
                <p14:nvContentPartPr>
                  <p14:cNvPr id="48" name="Ink 47">
                    <a:extLst>
                      <a:ext uri="{FF2B5EF4-FFF2-40B4-BE49-F238E27FC236}">
                        <a16:creationId xmlns:a16="http://schemas.microsoft.com/office/drawing/2014/main" id="{51CE90F7-89B3-29F4-5CBB-1F97B0FAE3C8}"/>
                      </a:ext>
                    </a:extLst>
                  </p14:cNvPr>
                  <p14:cNvContentPartPr/>
                  <p14:nvPr/>
                </p14:nvContentPartPr>
                <p14:xfrm>
                  <a:off x="5155725" y="27157500"/>
                  <a:ext cx="360" cy="360"/>
                </p14:xfrm>
              </p:contentPart>
            </mc:Choice>
            <mc:Fallback xmlns="">
              <p:pic>
                <p:nvPicPr>
                  <p:cNvPr id="48" name="Ink 47">
                    <a:extLst>
                      <a:ext uri="{FF2B5EF4-FFF2-40B4-BE49-F238E27FC236}">
                        <a16:creationId xmlns:a16="http://schemas.microsoft.com/office/drawing/2014/main" id="{51CE90F7-89B3-29F4-5CBB-1F97B0FAE3C8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5119725" y="2712150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3">
                <p14:nvContentPartPr>
                  <p14:cNvPr id="49" name="Ink 48">
                    <a:extLst>
                      <a:ext uri="{FF2B5EF4-FFF2-40B4-BE49-F238E27FC236}">
                        <a16:creationId xmlns:a16="http://schemas.microsoft.com/office/drawing/2014/main" id="{A57C7893-CF31-346E-58A8-C214CFFCEC60}"/>
                      </a:ext>
                    </a:extLst>
                  </p14:cNvPr>
                  <p14:cNvContentPartPr/>
                  <p14:nvPr/>
                </p14:nvContentPartPr>
                <p14:xfrm>
                  <a:off x="5157885" y="27161460"/>
                  <a:ext cx="360" cy="360"/>
                </p14:xfrm>
              </p:contentPart>
            </mc:Choice>
            <mc:Fallback xmlns="">
              <p:pic>
                <p:nvPicPr>
                  <p:cNvPr id="49" name="Ink 48">
                    <a:extLst>
                      <a:ext uri="{FF2B5EF4-FFF2-40B4-BE49-F238E27FC236}">
                        <a16:creationId xmlns:a16="http://schemas.microsoft.com/office/drawing/2014/main" id="{A57C7893-CF31-346E-58A8-C214CFFCEC60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5122245" y="2712582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82CBEF1F-AB5D-3486-311B-2BFCBC5A02CC}"/>
                  </a:ext>
                </a:extLst>
              </p14:cNvPr>
              <p14:cNvContentPartPr/>
              <p14:nvPr/>
            </p14:nvContentPartPr>
            <p14:xfrm>
              <a:off x="6672730" y="36804410"/>
              <a:ext cx="5400" cy="2484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82CBEF1F-AB5D-3486-311B-2BFCBC5A02CC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6654730" y="36786667"/>
                <a:ext cx="41040" cy="5997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427509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EF8B7FB-656A-A7A5-F3B0-082CB5D74796}"/>
              </a:ext>
            </a:extLst>
          </p:cNvPr>
          <p:cNvSpPr/>
          <p:nvPr/>
        </p:nvSpPr>
        <p:spPr>
          <a:xfrm>
            <a:off x="0" y="-942"/>
            <a:ext cx="19915188" cy="43357800"/>
          </a:xfrm>
          <a:prstGeom prst="rect">
            <a:avLst/>
          </a:prstGeom>
          <a:solidFill>
            <a:srgbClr val="7398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E7F16547-89EE-30F7-1A8B-BD7FFF6A50D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282" r="1"/>
          <a:stretch/>
        </p:blipFill>
        <p:spPr>
          <a:xfrm>
            <a:off x="8446332" y="360219"/>
            <a:ext cx="5577407" cy="251361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2F3205F3-82EE-66C0-2A19-21B8E61454F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977" r="26674"/>
          <a:stretch/>
        </p:blipFill>
        <p:spPr>
          <a:xfrm>
            <a:off x="7116046" y="360219"/>
            <a:ext cx="3833004" cy="251361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AC5686A-D605-E5C1-CD9D-6FB64AF21EB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6990"/>
          <a:stretch/>
        </p:blipFill>
        <p:spPr>
          <a:xfrm>
            <a:off x="4489746" y="356758"/>
            <a:ext cx="5449849" cy="2513610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1BA29E8A-8280-1D78-0E69-01AAF1029F07}"/>
              </a:ext>
            </a:extLst>
          </p:cNvPr>
          <p:cNvGrpSpPr/>
          <p:nvPr/>
        </p:nvGrpSpPr>
        <p:grpSpPr>
          <a:xfrm>
            <a:off x="4579742" y="36589722"/>
            <a:ext cx="10542092" cy="6768078"/>
            <a:chOff x="3245364" y="27016364"/>
            <a:chExt cx="8480984" cy="5444836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BC4F0BC7-700D-9927-6CD9-FFF913BCF1BF}"/>
                    </a:ext>
                  </a:extLst>
                </p14:cNvPr>
                <p14:cNvContentPartPr/>
                <p14:nvPr/>
              </p14:nvContentPartPr>
              <p14:xfrm>
                <a:off x="9331025" y="27128720"/>
                <a:ext cx="740160" cy="6476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BC4F0BC7-700D-9927-6CD9-FFF913BCF1B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302056" y="27100045"/>
                  <a:ext cx="797808" cy="705279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FA6176F1-1E70-D159-F19A-2A47F989FE32}"/>
                </a:ext>
              </a:extLst>
            </p:cNvPr>
            <p:cNvGrpSpPr/>
            <p:nvPr/>
          </p:nvGrpSpPr>
          <p:grpSpPr>
            <a:xfrm>
              <a:off x="3245364" y="27016364"/>
              <a:ext cx="8480984" cy="5444836"/>
              <a:chOff x="2225849" y="31166320"/>
              <a:chExt cx="10375443" cy="6743183"/>
            </a:xfrm>
          </p:grpSpPr>
          <p:pic>
            <p:nvPicPr>
              <p:cNvPr id="59" name="Picture 58" descr="Icon&#10;&#10;Description automatically generated">
                <a:extLst>
                  <a:ext uri="{FF2B5EF4-FFF2-40B4-BE49-F238E27FC236}">
                    <a16:creationId xmlns:a16="http://schemas.microsoft.com/office/drawing/2014/main" id="{87D1F37A-AF32-F766-920E-7840F22F12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225849" y="31221412"/>
                <a:ext cx="10375443" cy="6688091"/>
              </a:xfrm>
              <a:prstGeom prst="rect">
                <a:avLst/>
              </a:prstGeom>
            </p:spPr>
          </p:pic>
          <mc:AlternateContent xmlns:mc="http://schemas.openxmlformats.org/markup-compatibility/2006" xmlns:p14="http://schemas.microsoft.com/office/powerpoint/2010/main">
            <mc:Choice Requires="p14">
              <p:contentPart p14:bwMode="auto" r:id="rId7">
                <p14:nvContentPartPr>
                  <p14:cNvPr id="61" name="Ink 60">
                    <a:extLst>
                      <a:ext uri="{FF2B5EF4-FFF2-40B4-BE49-F238E27FC236}">
                        <a16:creationId xmlns:a16="http://schemas.microsoft.com/office/drawing/2014/main" id="{92986F67-A11F-554A-358C-A6490565C070}"/>
                      </a:ext>
                    </a:extLst>
                  </p14:cNvPr>
                  <p14:cNvContentPartPr/>
                  <p14:nvPr/>
                </p14:nvContentPartPr>
                <p14:xfrm>
                  <a:off x="4200993" y="31356111"/>
                  <a:ext cx="5400" cy="24840"/>
                </p14:xfrm>
              </p:contentPart>
            </mc:Choice>
            <mc:Fallback xmlns="">
              <p:pic>
                <p:nvPicPr>
                  <p:cNvPr id="10" name="Ink 9">
                    <a:extLst>
                      <a:ext uri="{FF2B5EF4-FFF2-40B4-BE49-F238E27FC236}">
                        <a16:creationId xmlns:a16="http://schemas.microsoft.com/office/drawing/2014/main" id="{89933637-DFA3-647A-2088-877505E76D51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4178493" y="31334757"/>
                    <a:ext cx="49950" cy="6798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">
                <p14:nvContentPartPr>
                  <p14:cNvPr id="62" name="Ink 61">
                    <a:extLst>
                      <a:ext uri="{FF2B5EF4-FFF2-40B4-BE49-F238E27FC236}">
                        <a16:creationId xmlns:a16="http://schemas.microsoft.com/office/drawing/2014/main" id="{CB1575A3-4F58-A822-2EE5-D0AE77A1DED7}"/>
                      </a:ext>
                    </a:extLst>
                  </p14:cNvPr>
                  <p14:cNvContentPartPr/>
                  <p14:nvPr/>
                </p14:nvContentPartPr>
                <p14:xfrm>
                  <a:off x="10575617" y="31202053"/>
                  <a:ext cx="212400" cy="86041"/>
                </p14:xfrm>
              </p:contentPart>
            </mc:Choice>
            <mc:Fallback xmlns="">
              <p:pic>
                <p:nvPicPr>
                  <p:cNvPr id="13" name="Ink 12">
                    <a:extLst>
                      <a:ext uri="{FF2B5EF4-FFF2-40B4-BE49-F238E27FC236}">
                        <a16:creationId xmlns:a16="http://schemas.microsoft.com/office/drawing/2014/main" id="{30EBA419-449A-AFAC-ABEC-760FDDEE5CE6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10553629" y="31179763"/>
                    <a:ext cx="255935" cy="13017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">
                <p14:nvContentPartPr>
                  <p14:cNvPr id="63" name="Ink 62">
                    <a:extLst>
                      <a:ext uri="{FF2B5EF4-FFF2-40B4-BE49-F238E27FC236}">
                        <a16:creationId xmlns:a16="http://schemas.microsoft.com/office/drawing/2014/main" id="{7E09BCD7-947A-9223-7DE8-E6B7FFB55413}"/>
                      </a:ext>
                    </a:extLst>
                  </p14:cNvPr>
                  <p14:cNvContentPartPr/>
                  <p14:nvPr/>
                </p14:nvContentPartPr>
                <p14:xfrm>
                  <a:off x="4241417" y="31184460"/>
                  <a:ext cx="141840" cy="72000"/>
                </p14:xfrm>
              </p:contentPart>
            </mc:Choice>
            <mc:Fallback xmlns="">
              <p:pic>
                <p:nvPicPr>
                  <p:cNvPr id="14" name="Ink 13">
                    <a:extLst>
                      <a:ext uri="{FF2B5EF4-FFF2-40B4-BE49-F238E27FC236}">
                        <a16:creationId xmlns:a16="http://schemas.microsoft.com/office/drawing/2014/main" id="{E3E03619-A936-2946-552A-B642EFFCC356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4219392" y="31162238"/>
                    <a:ext cx="185449" cy="11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">
                <p14:nvContentPartPr>
                  <p14:cNvPr id="65" name="Ink 64">
                    <a:extLst>
                      <a:ext uri="{FF2B5EF4-FFF2-40B4-BE49-F238E27FC236}">
                        <a16:creationId xmlns:a16="http://schemas.microsoft.com/office/drawing/2014/main" id="{8D7E2AC3-E3BC-DD2C-BD9F-A0FBEC0CB58D}"/>
                      </a:ext>
                    </a:extLst>
                  </p14:cNvPr>
                  <p14:cNvContentPartPr/>
                  <p14:nvPr/>
                </p14:nvContentPartPr>
                <p14:xfrm>
                  <a:off x="4263382" y="31178344"/>
                  <a:ext cx="62639" cy="40679"/>
                </p14:xfrm>
              </p:contentPart>
            </mc:Choice>
            <mc:Fallback xmlns="">
              <p:pic>
                <p:nvPicPr>
                  <p:cNvPr id="15" name="Ink 14">
                    <a:extLst>
                      <a:ext uri="{FF2B5EF4-FFF2-40B4-BE49-F238E27FC236}">
                        <a16:creationId xmlns:a16="http://schemas.microsoft.com/office/drawing/2014/main" id="{35B9F3E1-3061-A4D6-1AB4-2163F88CF3AC}"/>
                      </a:ext>
                    </a:extLst>
                  </p:cNvPr>
                  <p:cNvPicPr/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4241326" y="31155993"/>
                    <a:ext cx="106310" cy="8493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">
                <p14:nvContentPartPr>
                  <p14:cNvPr id="66" name="Ink 65">
                    <a:extLst>
                      <a:ext uri="{FF2B5EF4-FFF2-40B4-BE49-F238E27FC236}">
                        <a16:creationId xmlns:a16="http://schemas.microsoft.com/office/drawing/2014/main" id="{40BE6E3B-39D6-5D30-F6A7-95E116F7716D}"/>
                      </a:ext>
                    </a:extLst>
                  </p14:cNvPr>
                  <p14:cNvContentPartPr/>
                  <p14:nvPr/>
                </p14:nvContentPartPr>
                <p14:xfrm>
                  <a:off x="4315389" y="31166320"/>
                  <a:ext cx="156601" cy="61560"/>
                </p14:xfrm>
              </p:contentPart>
            </mc:Choice>
            <mc:Fallback xmlns="">
              <p:pic>
                <p:nvPicPr>
                  <p:cNvPr id="16" name="Ink 15">
                    <a:extLst>
                      <a:ext uri="{FF2B5EF4-FFF2-40B4-BE49-F238E27FC236}">
                        <a16:creationId xmlns:a16="http://schemas.microsoft.com/office/drawing/2014/main" id="{66042E58-8E76-9CEE-1265-95231E9DAA0A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4293394" y="31144176"/>
                    <a:ext cx="200150" cy="10540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">
                <p14:nvContentPartPr>
                  <p14:cNvPr id="67" name="Ink 66">
                    <a:extLst>
                      <a:ext uri="{FF2B5EF4-FFF2-40B4-BE49-F238E27FC236}">
                        <a16:creationId xmlns:a16="http://schemas.microsoft.com/office/drawing/2014/main" id="{12806D20-0B36-04DC-328E-9CB3CDF7199B}"/>
                      </a:ext>
                    </a:extLst>
                  </p14:cNvPr>
                  <p14:cNvContentPartPr/>
                  <p14:nvPr/>
                </p14:nvContentPartPr>
                <p14:xfrm>
                  <a:off x="4393506" y="31175320"/>
                  <a:ext cx="109080" cy="67320"/>
                </p14:xfrm>
              </p:contentPart>
            </mc:Choice>
            <mc:Fallback xmlns="">
              <p:pic>
                <p:nvPicPr>
                  <p:cNvPr id="17" name="Ink 16">
                    <a:extLst>
                      <a:ext uri="{FF2B5EF4-FFF2-40B4-BE49-F238E27FC236}">
                        <a16:creationId xmlns:a16="http://schemas.microsoft.com/office/drawing/2014/main" id="{696B9D97-8ED2-C32A-CB4F-71D94ADD631D}"/>
                      </a:ext>
                    </a:extLst>
                  </p:cNvPr>
                  <p:cNvPicPr/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4371514" y="31153029"/>
                    <a:ext cx="152624" cy="11145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">
                <p14:nvContentPartPr>
                  <p14:cNvPr id="68" name="Ink 67">
                    <a:extLst>
                      <a:ext uri="{FF2B5EF4-FFF2-40B4-BE49-F238E27FC236}">
                        <a16:creationId xmlns:a16="http://schemas.microsoft.com/office/drawing/2014/main" id="{0D9E71D4-F659-D96A-0817-5D224697CE3F}"/>
                      </a:ext>
                    </a:extLst>
                  </p14:cNvPr>
                  <p14:cNvContentPartPr/>
                  <p14:nvPr/>
                </p14:nvContentPartPr>
                <p14:xfrm>
                  <a:off x="4546751" y="31280678"/>
                  <a:ext cx="97559" cy="92881"/>
                </p14:xfrm>
              </p:contentPart>
            </mc:Choice>
            <mc:Fallback xmlns="">
              <p:pic>
                <p:nvPicPr>
                  <p:cNvPr id="18" name="Ink 17">
                    <a:extLst>
                      <a:ext uri="{FF2B5EF4-FFF2-40B4-BE49-F238E27FC236}">
                        <a16:creationId xmlns:a16="http://schemas.microsoft.com/office/drawing/2014/main" id="{779FA8F0-D509-0203-BFFC-D3524AAF04F9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4524778" y="31258458"/>
                    <a:ext cx="141065" cy="13687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">
                <p14:nvContentPartPr>
                  <p14:cNvPr id="69" name="Ink 68">
                    <a:extLst>
                      <a:ext uri="{FF2B5EF4-FFF2-40B4-BE49-F238E27FC236}">
                        <a16:creationId xmlns:a16="http://schemas.microsoft.com/office/drawing/2014/main" id="{CB56ED88-46D3-B192-9BEE-26765FB72379}"/>
                      </a:ext>
                    </a:extLst>
                  </p14:cNvPr>
                  <p14:cNvContentPartPr/>
                  <p14:nvPr/>
                </p14:nvContentPartPr>
                <p14:xfrm>
                  <a:off x="4520441" y="31255981"/>
                  <a:ext cx="175679" cy="154080"/>
                </p14:xfrm>
              </p:contentPart>
            </mc:Choice>
            <mc:Fallback xmlns="">
              <p:pic>
                <p:nvPicPr>
                  <p:cNvPr id="19" name="Ink 18">
                    <a:extLst>
                      <a:ext uri="{FF2B5EF4-FFF2-40B4-BE49-F238E27FC236}">
                        <a16:creationId xmlns:a16="http://schemas.microsoft.com/office/drawing/2014/main" id="{295F1112-9AC1-9F36-29AD-89EEB67A9D0A}"/>
                      </a:ext>
                    </a:extLst>
                  </p:cNvPr>
                  <p:cNvPicPr/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4498426" y="31233779"/>
                    <a:ext cx="219269" cy="19803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">
                <p14:nvContentPartPr>
                  <p14:cNvPr id="70" name="Ink 69">
                    <a:extLst>
                      <a:ext uri="{FF2B5EF4-FFF2-40B4-BE49-F238E27FC236}">
                        <a16:creationId xmlns:a16="http://schemas.microsoft.com/office/drawing/2014/main" id="{AFB59A83-59E0-AFA5-4544-E7675F283381}"/>
                      </a:ext>
                    </a:extLst>
                  </p14:cNvPr>
                  <p14:cNvContentPartPr/>
                  <p14:nvPr/>
                </p14:nvContentPartPr>
                <p14:xfrm>
                  <a:off x="4271845" y="31168399"/>
                  <a:ext cx="103680" cy="47160"/>
                </p14:xfrm>
              </p:contentPart>
            </mc:Choice>
            <mc:Fallback xmlns="">
              <p:pic>
                <p:nvPicPr>
                  <p:cNvPr id="20" name="Ink 19">
                    <a:extLst>
                      <a:ext uri="{FF2B5EF4-FFF2-40B4-BE49-F238E27FC236}">
                        <a16:creationId xmlns:a16="http://schemas.microsoft.com/office/drawing/2014/main" id="{9B48ED6F-C742-6546-8E14-5912B5415C10}"/>
                      </a:ext>
                    </a:extLst>
                  </p:cNvPr>
                  <p:cNvPicPr/>
                  <p:nvPr/>
                </p:nvPicPr>
                <p:blipFill>
                  <a:blip r:embed="rId24"/>
                  <a:stretch>
                    <a:fillRect/>
                  </a:stretch>
                </p:blipFill>
                <p:spPr>
                  <a:xfrm>
                    <a:off x="4249879" y="31146154"/>
                    <a:ext cx="147173" cy="91206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569D368A-293D-A636-38C4-9DD275264EDB}"/>
                  </a:ext>
                </a:extLst>
              </p:cNvPr>
              <p:cNvGrpSpPr/>
              <p:nvPr/>
            </p:nvGrpSpPr>
            <p:grpSpPr>
              <a:xfrm>
                <a:off x="4273458" y="31166363"/>
                <a:ext cx="279530" cy="133881"/>
                <a:chOff x="6745195" y="36614660"/>
                <a:chExt cx="279530" cy="13388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25">
                  <p14:nvContentPartPr>
                    <p14:cNvPr id="75" name="Ink 74">
                      <a:extLst>
                        <a:ext uri="{FF2B5EF4-FFF2-40B4-BE49-F238E27FC236}">
                          <a16:creationId xmlns:a16="http://schemas.microsoft.com/office/drawing/2014/main" id="{9FE3C5C7-ACB9-33EB-0E10-596C7C0C99BA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772555" y="36672720"/>
                    <a:ext cx="151200" cy="13680"/>
                  </p14:xfrm>
                </p:contentPart>
              </mc:Choice>
              <mc:Fallback xmlns="">
                <p:pic>
                  <p:nvPicPr>
                    <p:cNvPr id="58" name="Ink 57">
                      <a:extLst>
                        <a:ext uri="{FF2B5EF4-FFF2-40B4-BE49-F238E27FC236}">
                          <a16:creationId xmlns:a16="http://schemas.microsoft.com/office/drawing/2014/main" id="{FD0A2E62-4588-1C56-9063-9AE771BA603C}"/>
                        </a:ext>
                      </a:extLst>
                    </p:cNvPr>
                    <p:cNvPicPr/>
                    <p:nvPr/>
                  </p:nvPicPr>
                  <p:blipFill>
                    <a:blip r:embed="rId26"/>
                    <a:stretch>
                      <a:fillRect/>
                    </a:stretch>
                  </p:blipFill>
                  <p:spPr>
                    <a:xfrm>
                      <a:off x="6754555" y="36654720"/>
                      <a:ext cx="186840" cy="49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7">
                  <p14:nvContentPartPr>
                    <p14:cNvPr id="77" name="Ink 76">
                      <a:extLst>
                        <a:ext uri="{FF2B5EF4-FFF2-40B4-BE49-F238E27FC236}">
                          <a16:creationId xmlns:a16="http://schemas.microsoft.com/office/drawing/2014/main" id="{562D89B5-9716-1546-CF44-40287D3650AA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745195" y="36686760"/>
                    <a:ext cx="178920" cy="17640"/>
                  </p14:xfrm>
                </p:contentPart>
              </mc:Choice>
              <mc:Fallback xmlns="">
                <p:pic>
                  <p:nvPicPr>
                    <p:cNvPr id="60" name="Ink 59">
                      <a:extLst>
                        <a:ext uri="{FF2B5EF4-FFF2-40B4-BE49-F238E27FC236}">
                          <a16:creationId xmlns:a16="http://schemas.microsoft.com/office/drawing/2014/main" id="{538B0603-FF75-E324-1863-FEAA3E1D6A96}"/>
                        </a:ext>
                      </a:extLst>
                    </p:cNvPr>
                    <p:cNvPicPr/>
                    <p:nvPr/>
                  </p:nvPicPr>
                  <p:blipFill>
                    <a:blip r:embed="rId28"/>
                    <a:stretch>
                      <a:fillRect/>
                    </a:stretch>
                  </p:blipFill>
                  <p:spPr>
                    <a:xfrm>
                      <a:off x="6727555" y="36669120"/>
                      <a:ext cx="214560" cy="532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9">
                  <p14:nvContentPartPr>
                    <p14:cNvPr id="79" name="Ink 78">
                      <a:extLst>
                        <a:ext uri="{FF2B5EF4-FFF2-40B4-BE49-F238E27FC236}">
                          <a16:creationId xmlns:a16="http://schemas.microsoft.com/office/drawing/2014/main" id="{582AB97F-2F3D-AA3E-E835-C7ED63B615DC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28965" y="36652780"/>
                    <a:ext cx="93240" cy="76680"/>
                  </p14:xfrm>
                </p:contentPart>
              </mc:Choice>
              <mc:Fallback xmlns="">
                <p:pic>
                  <p:nvPicPr>
                    <p:cNvPr id="76" name="Ink 75">
                      <a:extLst>
                        <a:ext uri="{FF2B5EF4-FFF2-40B4-BE49-F238E27FC236}">
                          <a16:creationId xmlns:a16="http://schemas.microsoft.com/office/drawing/2014/main" id="{0A455B85-D31F-0A78-BA1C-35CACCC866F1}"/>
                        </a:ext>
                      </a:extLst>
                    </p:cNvPr>
                    <p:cNvPicPr/>
                    <p:nvPr/>
                  </p:nvPicPr>
                  <p:blipFill>
                    <a:blip r:embed="rId30"/>
                    <a:stretch>
                      <a:fillRect/>
                    </a:stretch>
                  </p:blipFill>
                  <p:spPr>
                    <a:xfrm>
                      <a:off x="6911325" y="36635140"/>
                      <a:ext cx="128880" cy="112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1">
                  <p14:nvContentPartPr>
                    <p14:cNvPr id="81" name="Ink 80">
                      <a:extLst>
                        <a:ext uri="{FF2B5EF4-FFF2-40B4-BE49-F238E27FC236}">
                          <a16:creationId xmlns:a16="http://schemas.microsoft.com/office/drawing/2014/main" id="{B17E6475-77DD-C9A7-47FB-AB864488C16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2645" y="36659260"/>
                    <a:ext cx="75960" cy="89280"/>
                  </p14:xfrm>
                </p:contentPart>
              </mc:Choice>
              <mc:Fallback xmlns="">
                <p:pic>
                  <p:nvPicPr>
                    <p:cNvPr id="78" name="Ink 77">
                      <a:extLst>
                        <a:ext uri="{FF2B5EF4-FFF2-40B4-BE49-F238E27FC236}">
                          <a16:creationId xmlns:a16="http://schemas.microsoft.com/office/drawing/2014/main" id="{F47A439A-20A7-F1DF-0F0D-1BC4537626BA}"/>
                        </a:ext>
                      </a:extLst>
                    </p:cNvPr>
                    <p:cNvPicPr/>
                    <p:nvPr/>
                  </p:nvPicPr>
                  <p:blipFill>
                    <a:blip r:embed="rId32"/>
                    <a:stretch>
                      <a:fillRect/>
                    </a:stretch>
                  </p:blipFill>
                  <p:spPr>
                    <a:xfrm>
                      <a:off x="6924645" y="36641620"/>
                      <a:ext cx="111600" cy="1249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3">
                  <p14:nvContentPartPr>
                    <p14:cNvPr id="82" name="Ink 81">
                      <a:extLst>
                        <a:ext uri="{FF2B5EF4-FFF2-40B4-BE49-F238E27FC236}">
                          <a16:creationId xmlns:a16="http://schemas.microsoft.com/office/drawing/2014/main" id="{2769DA71-A547-D292-4C8C-A36B7E3F8A8E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3005" y="36686260"/>
                    <a:ext cx="360" cy="360"/>
                  </p14:xfrm>
                </p:contentPart>
              </mc:Choice>
              <mc:Fallback xmlns="">
                <p:pic>
                  <p:nvPicPr>
                    <p:cNvPr id="80" name="Ink 79">
                      <a:extLst>
                        <a:ext uri="{FF2B5EF4-FFF2-40B4-BE49-F238E27FC236}">
                          <a16:creationId xmlns:a16="http://schemas.microsoft.com/office/drawing/2014/main" id="{786C665C-192E-926F-89D7-EC15D614B381}"/>
                        </a:ext>
                      </a:extLst>
                    </p:cNvPr>
                    <p:cNvPicPr/>
                    <p:nvPr/>
                  </p:nvPicPr>
                  <p:blipFill>
                    <a:blip r:embed="rId34"/>
                    <a:stretch>
                      <a:fillRect/>
                    </a:stretch>
                  </p:blipFill>
                  <p:spPr>
                    <a:xfrm>
                      <a:off x="6925365" y="36668620"/>
                      <a:ext cx="36000" cy="36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5">
                  <p14:nvContentPartPr>
                    <p14:cNvPr id="83" name="Ink 82">
                      <a:extLst>
                        <a:ext uri="{FF2B5EF4-FFF2-40B4-BE49-F238E27FC236}">
                          <a16:creationId xmlns:a16="http://schemas.microsoft.com/office/drawing/2014/main" id="{E2EF1CA4-7CFB-740D-E0E7-260BB3444B3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8045" y="36667900"/>
                    <a:ext cx="76680" cy="66240"/>
                  </p14:xfrm>
                </p:contentPart>
              </mc:Choice>
              <mc:Fallback xmlns="">
                <p:pic>
                  <p:nvPicPr>
                    <p:cNvPr id="85" name="Ink 84">
                      <a:extLst>
                        <a:ext uri="{FF2B5EF4-FFF2-40B4-BE49-F238E27FC236}">
                          <a16:creationId xmlns:a16="http://schemas.microsoft.com/office/drawing/2014/main" id="{B5EBFFEB-4EA9-7A10-0A7C-A174749A19C5}"/>
                        </a:ext>
                      </a:extLst>
                    </p:cNvPr>
                    <p:cNvPicPr/>
                    <p:nvPr/>
                  </p:nvPicPr>
                  <p:blipFill>
                    <a:blip r:embed="rId36"/>
                    <a:stretch>
                      <a:fillRect/>
                    </a:stretch>
                  </p:blipFill>
                  <p:spPr>
                    <a:xfrm>
                      <a:off x="6930045" y="36649900"/>
                      <a:ext cx="112320" cy="1018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7">
                  <p14:nvContentPartPr>
                    <p14:cNvPr id="84" name="Ink 83">
                      <a:extLst>
                        <a:ext uri="{FF2B5EF4-FFF2-40B4-BE49-F238E27FC236}">
                          <a16:creationId xmlns:a16="http://schemas.microsoft.com/office/drawing/2014/main" id="{7E69450D-22B8-0F5E-9911-986CA5E85C4E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30765" y="36653500"/>
                    <a:ext cx="51120" cy="37800"/>
                  </p14:xfrm>
                </p:contentPart>
              </mc:Choice>
              <mc:Fallback xmlns="">
                <p:pic>
                  <p:nvPicPr>
                    <p:cNvPr id="87" name="Ink 86">
                      <a:extLst>
                        <a:ext uri="{FF2B5EF4-FFF2-40B4-BE49-F238E27FC236}">
                          <a16:creationId xmlns:a16="http://schemas.microsoft.com/office/drawing/2014/main" id="{08F6B6CC-75D8-8AE5-A5C6-4DE7E5E3C74B}"/>
                        </a:ext>
                      </a:extLst>
                    </p:cNvPr>
                    <p:cNvPicPr/>
                    <p:nvPr/>
                  </p:nvPicPr>
                  <p:blipFill>
                    <a:blip r:embed="rId38"/>
                    <a:stretch>
                      <a:fillRect/>
                    </a:stretch>
                  </p:blipFill>
                  <p:spPr>
                    <a:xfrm>
                      <a:off x="6913125" y="36635500"/>
                      <a:ext cx="86760" cy="734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9">
                  <p14:nvContentPartPr>
                    <p14:cNvPr id="86" name="Ink 85">
                      <a:extLst>
                        <a:ext uri="{FF2B5EF4-FFF2-40B4-BE49-F238E27FC236}">
                          <a16:creationId xmlns:a16="http://schemas.microsoft.com/office/drawing/2014/main" id="{48A622E0-4D2F-C2CB-9D63-F3DB32329CB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803265" y="36614660"/>
                    <a:ext cx="50400" cy="21240"/>
                  </p14:xfrm>
                </p:contentPart>
              </mc:Choice>
              <mc:Fallback xmlns="">
                <p:pic>
                  <p:nvPicPr>
                    <p:cNvPr id="114" name="Ink 113">
                      <a:extLst>
                        <a:ext uri="{FF2B5EF4-FFF2-40B4-BE49-F238E27FC236}">
                          <a16:creationId xmlns:a16="http://schemas.microsoft.com/office/drawing/2014/main" id="{753ADCC4-ADB7-507D-1B9D-2F9C9F09ACE2}"/>
                        </a:ext>
                      </a:extLst>
                    </p:cNvPr>
                    <p:cNvPicPr/>
                    <p:nvPr/>
                  </p:nvPicPr>
                  <p:blipFill>
                    <a:blip r:embed="rId40"/>
                    <a:stretch>
                      <a:fillRect/>
                    </a:stretch>
                  </p:blipFill>
                  <p:spPr>
                    <a:xfrm>
                      <a:off x="6785625" y="36596660"/>
                      <a:ext cx="86040" cy="5688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30C25FF0-4BC1-EA79-8431-3DCD1B8A2267}"/>
                    </a:ext>
                  </a:extLst>
                </p14:cNvPr>
                <p14:cNvContentPartPr/>
                <p14:nvPr/>
              </p14:nvContentPartPr>
              <p14:xfrm>
                <a:off x="4794859" y="27105442"/>
                <a:ext cx="714960" cy="4075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30C25FF0-4BC1-EA79-8431-3DCD1B8A2267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4766191" y="27076478"/>
                  <a:ext cx="772585" cy="46515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094597FD-DFD2-B3FE-A3A0-C139443F934B}"/>
                    </a:ext>
                  </a:extLst>
                </p14:cNvPr>
                <p14:cNvContentPartPr/>
                <p14:nvPr/>
              </p14:nvContentPartPr>
              <p14:xfrm>
                <a:off x="5230459" y="27234322"/>
                <a:ext cx="259200" cy="2444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094597FD-DFD2-B3FE-A3A0-C139443F934B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5201466" y="27205360"/>
                  <a:ext cx="316897" cy="302075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311CBA8A-F455-17A3-BF47-237327495D7C}"/>
                </a:ext>
              </a:extLst>
            </p:cNvPr>
            <p:cNvGrpSpPr/>
            <p:nvPr/>
          </p:nvGrpSpPr>
          <p:grpSpPr>
            <a:xfrm>
              <a:off x="5343939" y="27319885"/>
              <a:ext cx="213480" cy="184680"/>
              <a:chOff x="5343939" y="27319885"/>
              <a:chExt cx="213480" cy="1846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5">
                <p14:nvContentPartPr>
                  <p14:cNvPr id="53" name="Ink 52">
                    <a:extLst>
                      <a:ext uri="{FF2B5EF4-FFF2-40B4-BE49-F238E27FC236}">
                        <a16:creationId xmlns:a16="http://schemas.microsoft.com/office/drawing/2014/main" id="{73C4EC6F-AFB4-336D-FAB1-9989F0CA6236}"/>
                      </a:ext>
                    </a:extLst>
                  </p14:cNvPr>
                  <p14:cNvContentPartPr/>
                  <p14:nvPr/>
                </p14:nvContentPartPr>
                <p14:xfrm>
                  <a:off x="5343939" y="27319885"/>
                  <a:ext cx="213480" cy="184680"/>
                </p14:xfrm>
              </p:contentPart>
            </mc:Choice>
            <mc:Fallback xmlns="">
              <p:pic>
                <p:nvPicPr>
                  <p:cNvPr id="53" name="Ink 52">
                    <a:extLst>
                      <a:ext uri="{FF2B5EF4-FFF2-40B4-BE49-F238E27FC236}">
                        <a16:creationId xmlns:a16="http://schemas.microsoft.com/office/drawing/2014/main" id="{73C4EC6F-AFB4-336D-FAB1-9989F0CA6236}"/>
                      </a:ext>
                    </a:extLst>
                  </p:cNvPr>
                  <p:cNvPicPr/>
                  <p:nvPr/>
                </p:nvPicPr>
                <p:blipFill>
                  <a:blip r:embed="rId46"/>
                  <a:stretch>
                    <a:fillRect/>
                  </a:stretch>
                </p:blipFill>
                <p:spPr>
                  <a:xfrm>
                    <a:off x="5315263" y="27290938"/>
                    <a:ext cx="271122" cy="24228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7">
                <p14:nvContentPartPr>
                  <p14:cNvPr id="54" name="Ink 53">
                    <a:extLst>
                      <a:ext uri="{FF2B5EF4-FFF2-40B4-BE49-F238E27FC236}">
                        <a16:creationId xmlns:a16="http://schemas.microsoft.com/office/drawing/2014/main" id="{9BB187B3-2433-FFE8-CAA8-1BDA29230105}"/>
                      </a:ext>
                    </a:extLst>
                  </p14:cNvPr>
                  <p14:cNvContentPartPr/>
                  <p14:nvPr/>
                </p14:nvContentPartPr>
                <p14:xfrm>
                  <a:off x="5370579" y="27336085"/>
                  <a:ext cx="360" cy="360"/>
                </p14:xfrm>
              </p:contentPart>
            </mc:Choice>
            <mc:Fallback xmlns="">
              <p:pic>
                <p:nvPicPr>
                  <p:cNvPr id="54" name="Ink 53">
                    <a:extLst>
                      <a:ext uri="{FF2B5EF4-FFF2-40B4-BE49-F238E27FC236}">
                        <a16:creationId xmlns:a16="http://schemas.microsoft.com/office/drawing/2014/main" id="{9BB187B3-2433-FFE8-CAA8-1BDA29230105}"/>
                      </a:ext>
                    </a:extLst>
                  </p:cNvPr>
                  <p:cNvPicPr/>
                  <p:nvPr/>
                </p:nvPicPr>
                <p:blipFill>
                  <a:blip r:embed="rId48"/>
                  <a:stretch>
                    <a:fillRect/>
                  </a:stretch>
                </p:blipFill>
                <p:spPr>
                  <a:xfrm>
                    <a:off x="5334579" y="27300445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">
                <p14:nvContentPartPr>
                  <p14:cNvPr id="57" name="Ink 56">
                    <a:extLst>
                      <a:ext uri="{FF2B5EF4-FFF2-40B4-BE49-F238E27FC236}">
                        <a16:creationId xmlns:a16="http://schemas.microsoft.com/office/drawing/2014/main" id="{353F606B-C6BE-E038-89D3-3336900F4B29}"/>
                      </a:ext>
                    </a:extLst>
                  </p14:cNvPr>
                  <p14:cNvContentPartPr/>
                  <p14:nvPr/>
                </p14:nvContentPartPr>
                <p14:xfrm>
                  <a:off x="5352939" y="27323485"/>
                  <a:ext cx="360" cy="360"/>
                </p14:xfrm>
              </p:contentPart>
            </mc:Choice>
            <mc:Fallback xmlns="">
              <p:pic>
                <p:nvPicPr>
                  <p:cNvPr id="57" name="Ink 56">
                    <a:extLst>
                      <a:ext uri="{FF2B5EF4-FFF2-40B4-BE49-F238E27FC236}">
                        <a16:creationId xmlns:a16="http://schemas.microsoft.com/office/drawing/2014/main" id="{353F606B-C6BE-E038-89D3-3336900F4B29}"/>
                      </a:ext>
                    </a:extLst>
                  </p:cNvPr>
                  <p:cNvPicPr/>
                  <p:nvPr/>
                </p:nvPicPr>
                <p:blipFill>
                  <a:blip r:embed="rId48"/>
                  <a:stretch>
                    <a:fillRect/>
                  </a:stretch>
                </p:blipFill>
                <p:spPr>
                  <a:xfrm>
                    <a:off x="5317299" y="27287845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B1470BCF-5EFF-182A-BD64-489E7EC9FFB4}"/>
                    </a:ext>
                  </a:extLst>
                </p14:cNvPr>
                <p14:cNvContentPartPr/>
                <p14:nvPr/>
              </p14:nvContentPartPr>
              <p14:xfrm>
                <a:off x="6242499" y="28195405"/>
                <a:ext cx="840960" cy="1969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B1470BCF-5EFF-182A-BD64-489E7EC9FFB4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213830" y="28166446"/>
                  <a:ext cx="898588" cy="25454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39F70B50-078F-EFF3-6B2A-EDD147168377}"/>
                    </a:ext>
                  </a:extLst>
                </p14:cNvPr>
                <p14:cNvContentPartPr/>
                <p14:nvPr/>
              </p14:nvContentPartPr>
              <p14:xfrm>
                <a:off x="6168339" y="27991285"/>
                <a:ext cx="1172520" cy="6188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39F70B50-078F-EFF3-6B2A-EDD147168377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139381" y="27962313"/>
                  <a:ext cx="1230147" cy="67649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8B023BBE-2EEE-3C4E-95AE-2B7CFDB4F40F}"/>
                    </a:ext>
                  </a:extLst>
                </p14:cNvPr>
                <p14:cNvContentPartPr/>
                <p14:nvPr/>
              </p14:nvContentPartPr>
              <p14:xfrm>
                <a:off x="6290379" y="28039885"/>
                <a:ext cx="705240" cy="1746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8B023BBE-2EEE-3C4E-95AE-2B7CFDB4F40F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261416" y="28010930"/>
                  <a:ext cx="762876" cy="23222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5AA9FEF5-8D5E-701C-932E-F57E612A7F77}"/>
                    </a:ext>
                  </a:extLst>
                </p14:cNvPr>
                <p14:cNvContentPartPr/>
                <p14:nvPr/>
              </p14:nvContentPartPr>
              <p14:xfrm>
                <a:off x="5850819" y="27859165"/>
                <a:ext cx="491400" cy="34884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5AA9FEF5-8D5E-701C-932E-F57E612A7F77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821845" y="27830192"/>
                  <a:ext cx="549058" cy="40649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9AD301FD-3B98-27AC-213B-E5F54297ABEA}"/>
                    </a:ext>
                  </a:extLst>
                </p14:cNvPr>
                <p14:cNvContentPartPr/>
                <p14:nvPr/>
              </p14:nvContentPartPr>
              <p14:xfrm>
                <a:off x="7762925" y="27992608"/>
                <a:ext cx="1330560" cy="5853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9AD301FD-3B98-27AC-213B-E5F54297ABEA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733962" y="27963934"/>
                  <a:ext cx="1388196" cy="64299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80DD3743-7420-9CAC-76D6-4C21BC1E41CF}"/>
                    </a:ext>
                  </a:extLst>
                </p14:cNvPr>
                <p14:cNvContentPartPr/>
                <p14:nvPr/>
              </p14:nvContentPartPr>
              <p14:xfrm>
                <a:off x="7644228" y="27989350"/>
                <a:ext cx="1517400" cy="5950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80DD3743-7420-9CAC-76D6-4C21BC1E41CF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615560" y="27960392"/>
                  <a:ext cx="1575026" cy="65270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0E4AC771-E270-16FD-DFBB-28077837601A}"/>
                    </a:ext>
                  </a:extLst>
                </p14:cNvPr>
                <p14:cNvContentPartPr/>
                <p14:nvPr/>
              </p14:nvContentPartPr>
              <p14:xfrm>
                <a:off x="8169468" y="28026070"/>
                <a:ext cx="1037880" cy="3826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0E4AC771-E270-16FD-DFBB-28077837601A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140799" y="27997391"/>
                  <a:ext cx="1095508" cy="440328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E98D5F9A-A718-4336-71C3-7519D7FD9213}"/>
                </a:ext>
              </a:extLst>
            </p:cNvPr>
            <p:cNvGrpSpPr/>
            <p:nvPr/>
          </p:nvGrpSpPr>
          <p:grpSpPr>
            <a:xfrm>
              <a:off x="5604879" y="27642322"/>
              <a:ext cx="1996560" cy="884880"/>
              <a:chOff x="5604879" y="27642322"/>
              <a:chExt cx="1996560" cy="8848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64">
                <p14:nvContentPartPr>
                  <p14:cNvPr id="50" name="Ink 49">
                    <a:extLst>
                      <a:ext uri="{FF2B5EF4-FFF2-40B4-BE49-F238E27FC236}">
                        <a16:creationId xmlns:a16="http://schemas.microsoft.com/office/drawing/2014/main" id="{4DE871E1-5033-2EF3-2457-E8E3088B23F3}"/>
                      </a:ext>
                    </a:extLst>
                  </p14:cNvPr>
                  <p14:cNvContentPartPr/>
                  <p14:nvPr/>
                </p14:nvContentPartPr>
                <p14:xfrm>
                  <a:off x="5604879" y="27642322"/>
                  <a:ext cx="663840" cy="779760"/>
                </p14:xfrm>
              </p:contentPart>
            </mc:Choice>
            <mc:Fallback xmlns="">
              <p:pic>
                <p:nvPicPr>
                  <p:cNvPr id="50" name="Ink 49">
                    <a:extLst>
                      <a:ext uri="{FF2B5EF4-FFF2-40B4-BE49-F238E27FC236}">
                        <a16:creationId xmlns:a16="http://schemas.microsoft.com/office/drawing/2014/main" id="{4DE871E1-5033-2EF3-2457-E8E3088B23F3}"/>
                      </a:ext>
                    </a:extLst>
                  </p:cNvPr>
                  <p:cNvPicPr/>
                  <p:nvPr/>
                </p:nvPicPr>
                <p:blipFill>
                  <a:blip r:embed="rId65"/>
                  <a:stretch>
                    <a:fillRect/>
                  </a:stretch>
                </p:blipFill>
                <p:spPr>
                  <a:xfrm>
                    <a:off x="5575916" y="27613356"/>
                    <a:ext cx="721477" cy="83740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6">
                <p14:nvContentPartPr>
                  <p14:cNvPr id="51" name="Ink 50">
                    <a:extLst>
                      <a:ext uri="{FF2B5EF4-FFF2-40B4-BE49-F238E27FC236}">
                        <a16:creationId xmlns:a16="http://schemas.microsoft.com/office/drawing/2014/main" id="{CD1A027C-61E6-F9B6-FC8B-7995BD073096}"/>
                      </a:ext>
                    </a:extLst>
                  </p14:cNvPr>
                  <p14:cNvContentPartPr/>
                  <p14:nvPr/>
                </p14:nvContentPartPr>
                <p14:xfrm>
                  <a:off x="6076839" y="28334602"/>
                  <a:ext cx="1524600" cy="192600"/>
                </p14:xfrm>
              </p:contentPart>
            </mc:Choice>
            <mc:Fallback xmlns="">
              <p:pic>
                <p:nvPicPr>
                  <p:cNvPr id="51" name="Ink 50">
                    <a:extLst>
                      <a:ext uri="{FF2B5EF4-FFF2-40B4-BE49-F238E27FC236}">
                        <a16:creationId xmlns:a16="http://schemas.microsoft.com/office/drawing/2014/main" id="{CD1A027C-61E6-F9B6-FC8B-7995BD073096}"/>
                      </a:ext>
                    </a:extLst>
                  </p:cNvPr>
                  <p:cNvPicPr/>
                  <p:nvPr/>
                </p:nvPicPr>
                <p:blipFill>
                  <a:blip r:embed="rId67"/>
                  <a:stretch>
                    <a:fillRect/>
                  </a:stretch>
                </p:blipFill>
                <p:spPr>
                  <a:xfrm>
                    <a:off x="6048166" y="28305886"/>
                    <a:ext cx="1582236" cy="25032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8">
                <p14:nvContentPartPr>
                  <p14:cNvPr id="52" name="Ink 51">
                    <a:extLst>
                      <a:ext uri="{FF2B5EF4-FFF2-40B4-BE49-F238E27FC236}">
                        <a16:creationId xmlns:a16="http://schemas.microsoft.com/office/drawing/2014/main" id="{C498D9A7-3486-3AE9-6450-A737731DFE5E}"/>
                      </a:ext>
                    </a:extLst>
                  </p14:cNvPr>
                  <p14:cNvContentPartPr/>
                  <p14:nvPr/>
                </p14:nvContentPartPr>
                <p14:xfrm>
                  <a:off x="5613159" y="28369162"/>
                  <a:ext cx="1422360" cy="74520"/>
                </p14:xfrm>
              </p:contentPart>
            </mc:Choice>
            <mc:Fallback xmlns="">
              <p:pic>
                <p:nvPicPr>
                  <p:cNvPr id="52" name="Ink 51">
                    <a:extLst>
                      <a:ext uri="{FF2B5EF4-FFF2-40B4-BE49-F238E27FC236}">
                        <a16:creationId xmlns:a16="http://schemas.microsoft.com/office/drawing/2014/main" id="{C498D9A7-3486-3AE9-6450-A737731DFE5E}"/>
                      </a:ext>
                    </a:extLst>
                  </p:cNvPr>
                  <p:cNvPicPr/>
                  <p:nvPr/>
                </p:nvPicPr>
                <p:blipFill>
                  <a:blip r:embed="rId69"/>
                  <a:stretch>
                    <a:fillRect/>
                  </a:stretch>
                </p:blipFill>
                <p:spPr>
                  <a:xfrm>
                    <a:off x="5584190" y="28340456"/>
                    <a:ext cx="1480008" cy="132222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170A85A1-1CF8-B153-F371-AC3FDD8CC4A2}"/>
                    </a:ext>
                  </a:extLst>
                </p14:cNvPr>
                <p14:cNvContentPartPr/>
                <p14:nvPr/>
              </p14:nvContentPartPr>
              <p14:xfrm>
                <a:off x="8989385" y="27108560"/>
                <a:ext cx="1305000" cy="13874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170A85A1-1CF8-B153-F371-AC3FDD8CC4A2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960417" y="27079595"/>
                  <a:ext cx="1362646" cy="144508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7BEBA514-E647-9D2B-E97C-705239B6A48F}"/>
                    </a:ext>
                  </a:extLst>
                </p14:cNvPr>
                <p14:cNvContentPartPr/>
                <p14:nvPr/>
              </p14:nvContentPartPr>
              <p14:xfrm>
                <a:off x="8951945" y="27431480"/>
                <a:ext cx="884160" cy="80100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7BEBA514-E647-9D2B-E97C-705239B6A48F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922985" y="27402521"/>
                  <a:ext cx="941791" cy="85862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7013569C-F243-2862-6E7C-1F4DC90A440F}"/>
                    </a:ext>
                  </a:extLst>
                </p14:cNvPr>
                <p14:cNvContentPartPr/>
                <p14:nvPr/>
              </p14:nvContentPartPr>
              <p14:xfrm>
                <a:off x="9219785" y="27113600"/>
                <a:ext cx="867240" cy="8910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7013569C-F243-2862-6E7C-1F4DC90A440F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191109" y="27084923"/>
                  <a:ext cx="924882" cy="94864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8F8FF7E0-FEE2-A718-93F4-E48B42DEAF6F}"/>
                    </a:ext>
                  </a:extLst>
                </p14:cNvPr>
                <p14:cNvContentPartPr/>
                <p14:nvPr/>
              </p14:nvContentPartPr>
              <p14:xfrm>
                <a:off x="8864465" y="27697160"/>
                <a:ext cx="524520" cy="58248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8F8FF7E0-FEE2-A718-93F4-E48B42DEAF6F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835502" y="27668485"/>
                  <a:ext cx="582156" cy="6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B12A3B91-6AB5-B70B-6A26-EDD4B8DF033C}"/>
                    </a:ext>
                  </a:extLst>
                </p14:cNvPr>
                <p14:cNvContentPartPr/>
                <p14:nvPr/>
              </p14:nvContentPartPr>
              <p14:xfrm>
                <a:off x="5158605" y="27157500"/>
                <a:ext cx="360" cy="3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B12A3B91-6AB5-B70B-6A26-EDD4B8DF033C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122605" y="2712186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5801759C-226C-BA8B-E83F-DD43A0265A7C}"/>
                    </a:ext>
                  </a:extLst>
                </p14:cNvPr>
                <p14:cNvContentPartPr/>
                <p14:nvPr/>
              </p14:nvContentPartPr>
              <p14:xfrm>
                <a:off x="5150325" y="27157860"/>
                <a:ext cx="360" cy="3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5801759C-226C-BA8B-E83F-DD43A0265A7C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114325" y="2712222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335ACA53-0F7D-4BDF-75B8-F916DEE2C8BE}"/>
                </a:ext>
              </a:extLst>
            </p:cNvPr>
            <p:cNvGrpSpPr/>
            <p:nvPr/>
          </p:nvGrpSpPr>
          <p:grpSpPr>
            <a:xfrm>
              <a:off x="5151045" y="27157500"/>
              <a:ext cx="7200" cy="4320"/>
              <a:chOff x="5151045" y="27157500"/>
              <a:chExt cx="7200" cy="43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81">
                <p14:nvContentPartPr>
                  <p14:cNvPr id="47" name="Ink 46">
                    <a:extLst>
                      <a:ext uri="{FF2B5EF4-FFF2-40B4-BE49-F238E27FC236}">
                        <a16:creationId xmlns:a16="http://schemas.microsoft.com/office/drawing/2014/main" id="{A1B0AED2-1F6F-7C21-848B-DE7542B37053}"/>
                      </a:ext>
                    </a:extLst>
                  </p14:cNvPr>
                  <p14:cNvContentPartPr/>
                  <p14:nvPr/>
                </p14:nvContentPartPr>
                <p14:xfrm>
                  <a:off x="5151045" y="27157860"/>
                  <a:ext cx="360" cy="360"/>
                </p14:xfrm>
              </p:contentPart>
            </mc:Choice>
            <mc:Fallback xmlns="">
              <p:pic>
                <p:nvPicPr>
                  <p:cNvPr id="47" name="Ink 46">
                    <a:extLst>
                      <a:ext uri="{FF2B5EF4-FFF2-40B4-BE49-F238E27FC236}">
                        <a16:creationId xmlns:a16="http://schemas.microsoft.com/office/drawing/2014/main" id="{A1B0AED2-1F6F-7C21-848B-DE7542B37053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5115045" y="2712186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2">
                <p14:nvContentPartPr>
                  <p14:cNvPr id="48" name="Ink 47">
                    <a:extLst>
                      <a:ext uri="{FF2B5EF4-FFF2-40B4-BE49-F238E27FC236}">
                        <a16:creationId xmlns:a16="http://schemas.microsoft.com/office/drawing/2014/main" id="{DAC2BC1C-A6B4-DB8B-535B-05DF86C274D2}"/>
                      </a:ext>
                    </a:extLst>
                  </p14:cNvPr>
                  <p14:cNvContentPartPr/>
                  <p14:nvPr/>
                </p14:nvContentPartPr>
                <p14:xfrm>
                  <a:off x="5155725" y="27157500"/>
                  <a:ext cx="360" cy="360"/>
                </p14:xfrm>
              </p:contentPart>
            </mc:Choice>
            <mc:Fallback xmlns="">
              <p:pic>
                <p:nvPicPr>
                  <p:cNvPr id="48" name="Ink 47">
                    <a:extLst>
                      <a:ext uri="{FF2B5EF4-FFF2-40B4-BE49-F238E27FC236}">
                        <a16:creationId xmlns:a16="http://schemas.microsoft.com/office/drawing/2014/main" id="{DAC2BC1C-A6B4-DB8B-535B-05DF86C274D2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5119725" y="2712150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3">
                <p14:nvContentPartPr>
                  <p14:cNvPr id="49" name="Ink 48">
                    <a:extLst>
                      <a:ext uri="{FF2B5EF4-FFF2-40B4-BE49-F238E27FC236}">
                        <a16:creationId xmlns:a16="http://schemas.microsoft.com/office/drawing/2014/main" id="{EF68EAB2-7F1E-2BAF-5E21-A55E6DA6FCFD}"/>
                      </a:ext>
                    </a:extLst>
                  </p14:cNvPr>
                  <p14:cNvContentPartPr/>
                  <p14:nvPr/>
                </p14:nvContentPartPr>
                <p14:xfrm>
                  <a:off x="5157885" y="27161460"/>
                  <a:ext cx="360" cy="360"/>
                </p14:xfrm>
              </p:contentPart>
            </mc:Choice>
            <mc:Fallback xmlns="">
              <p:pic>
                <p:nvPicPr>
                  <p:cNvPr id="49" name="Ink 48">
                    <a:extLst>
                      <a:ext uri="{FF2B5EF4-FFF2-40B4-BE49-F238E27FC236}">
                        <a16:creationId xmlns:a16="http://schemas.microsoft.com/office/drawing/2014/main" id="{EF68EAB2-7F1E-2BAF-5E21-A55E6DA6FCFD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5122245" y="2712582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7362E050-D142-9A29-E9FD-1EB79A8390B4}"/>
                  </a:ext>
                </a:extLst>
              </p14:cNvPr>
              <p14:cNvContentPartPr/>
              <p14:nvPr/>
            </p14:nvContentPartPr>
            <p14:xfrm>
              <a:off x="6672730" y="36804410"/>
              <a:ext cx="5400" cy="2484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7362E050-D142-9A29-E9FD-1EB79A8390B4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6654730" y="36786667"/>
                <a:ext cx="41040" cy="5997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462032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EF8B7FB-656A-A7A5-F3B0-082CB5D74796}"/>
              </a:ext>
            </a:extLst>
          </p:cNvPr>
          <p:cNvSpPr/>
          <p:nvPr/>
        </p:nvSpPr>
        <p:spPr>
          <a:xfrm>
            <a:off x="0" y="-942"/>
            <a:ext cx="19915188" cy="43357800"/>
          </a:xfrm>
          <a:prstGeom prst="rect">
            <a:avLst/>
          </a:prstGeom>
          <a:solidFill>
            <a:srgbClr val="DAD2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49B816EC-3783-4123-D4D9-5C02CDF5C23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282" r="1"/>
          <a:stretch/>
        </p:blipFill>
        <p:spPr>
          <a:xfrm>
            <a:off x="8446332" y="360219"/>
            <a:ext cx="5577407" cy="251361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B3FAAE9-3679-707B-E053-36690DB363B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977" r="26674"/>
          <a:stretch/>
        </p:blipFill>
        <p:spPr>
          <a:xfrm>
            <a:off x="7116046" y="360219"/>
            <a:ext cx="3833004" cy="251361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396F6CF0-6563-C859-9B6B-F2072B860A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6990"/>
          <a:stretch/>
        </p:blipFill>
        <p:spPr>
          <a:xfrm>
            <a:off x="4489746" y="356758"/>
            <a:ext cx="5449849" cy="2513610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7F8E216E-357D-9C2A-30A8-C99C2FC567C0}"/>
              </a:ext>
            </a:extLst>
          </p:cNvPr>
          <p:cNvGrpSpPr/>
          <p:nvPr/>
        </p:nvGrpSpPr>
        <p:grpSpPr>
          <a:xfrm>
            <a:off x="4579742" y="36589722"/>
            <a:ext cx="10542092" cy="6768078"/>
            <a:chOff x="3245364" y="27016364"/>
            <a:chExt cx="8480984" cy="5444836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C760E795-5E97-CF31-A477-9608EE60383B}"/>
                    </a:ext>
                  </a:extLst>
                </p14:cNvPr>
                <p14:cNvContentPartPr/>
                <p14:nvPr/>
              </p14:nvContentPartPr>
              <p14:xfrm>
                <a:off x="9331025" y="27128720"/>
                <a:ext cx="740160" cy="6476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C760E795-5E97-CF31-A477-9608EE60383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302056" y="27100045"/>
                  <a:ext cx="797808" cy="705279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D69C8EE4-5279-CE5D-D902-6377A5234C6E}"/>
                </a:ext>
              </a:extLst>
            </p:cNvPr>
            <p:cNvGrpSpPr/>
            <p:nvPr/>
          </p:nvGrpSpPr>
          <p:grpSpPr>
            <a:xfrm>
              <a:off x="3245364" y="27016364"/>
              <a:ext cx="8480984" cy="5444836"/>
              <a:chOff x="2225849" y="31166320"/>
              <a:chExt cx="10375443" cy="6743183"/>
            </a:xfrm>
          </p:grpSpPr>
          <p:pic>
            <p:nvPicPr>
              <p:cNvPr id="59" name="Picture 58" descr="Icon&#10;&#10;Description automatically generated">
                <a:extLst>
                  <a:ext uri="{FF2B5EF4-FFF2-40B4-BE49-F238E27FC236}">
                    <a16:creationId xmlns:a16="http://schemas.microsoft.com/office/drawing/2014/main" id="{1107C756-B7DD-D0C7-2A79-5D8EA43C02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225849" y="31221412"/>
                <a:ext cx="10375443" cy="6688091"/>
              </a:xfrm>
              <a:prstGeom prst="rect">
                <a:avLst/>
              </a:prstGeom>
            </p:spPr>
          </p:pic>
          <mc:AlternateContent xmlns:mc="http://schemas.openxmlformats.org/markup-compatibility/2006" xmlns:p14="http://schemas.microsoft.com/office/powerpoint/2010/main">
            <mc:Choice Requires="p14">
              <p:contentPart p14:bwMode="auto" r:id="rId7">
                <p14:nvContentPartPr>
                  <p14:cNvPr id="61" name="Ink 60">
                    <a:extLst>
                      <a:ext uri="{FF2B5EF4-FFF2-40B4-BE49-F238E27FC236}">
                        <a16:creationId xmlns:a16="http://schemas.microsoft.com/office/drawing/2014/main" id="{73BD9F9E-C3A1-CE7C-4241-C5F5E55CDAE7}"/>
                      </a:ext>
                    </a:extLst>
                  </p14:cNvPr>
                  <p14:cNvContentPartPr/>
                  <p14:nvPr/>
                </p14:nvContentPartPr>
                <p14:xfrm>
                  <a:off x="4200993" y="31356111"/>
                  <a:ext cx="5400" cy="24840"/>
                </p14:xfrm>
              </p:contentPart>
            </mc:Choice>
            <mc:Fallback xmlns="">
              <p:pic>
                <p:nvPicPr>
                  <p:cNvPr id="10" name="Ink 9">
                    <a:extLst>
                      <a:ext uri="{FF2B5EF4-FFF2-40B4-BE49-F238E27FC236}">
                        <a16:creationId xmlns:a16="http://schemas.microsoft.com/office/drawing/2014/main" id="{89933637-DFA3-647A-2088-877505E76D51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4178493" y="31334757"/>
                    <a:ext cx="49950" cy="6798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">
                <p14:nvContentPartPr>
                  <p14:cNvPr id="62" name="Ink 61">
                    <a:extLst>
                      <a:ext uri="{FF2B5EF4-FFF2-40B4-BE49-F238E27FC236}">
                        <a16:creationId xmlns:a16="http://schemas.microsoft.com/office/drawing/2014/main" id="{8FDAA56A-6DC8-78B7-7853-662D49AF3170}"/>
                      </a:ext>
                    </a:extLst>
                  </p14:cNvPr>
                  <p14:cNvContentPartPr/>
                  <p14:nvPr/>
                </p14:nvContentPartPr>
                <p14:xfrm>
                  <a:off x="10575617" y="31202053"/>
                  <a:ext cx="212400" cy="86041"/>
                </p14:xfrm>
              </p:contentPart>
            </mc:Choice>
            <mc:Fallback xmlns="">
              <p:pic>
                <p:nvPicPr>
                  <p:cNvPr id="13" name="Ink 12">
                    <a:extLst>
                      <a:ext uri="{FF2B5EF4-FFF2-40B4-BE49-F238E27FC236}">
                        <a16:creationId xmlns:a16="http://schemas.microsoft.com/office/drawing/2014/main" id="{30EBA419-449A-AFAC-ABEC-760FDDEE5CE6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10553629" y="31179763"/>
                    <a:ext cx="255935" cy="13017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">
                <p14:nvContentPartPr>
                  <p14:cNvPr id="63" name="Ink 62">
                    <a:extLst>
                      <a:ext uri="{FF2B5EF4-FFF2-40B4-BE49-F238E27FC236}">
                        <a16:creationId xmlns:a16="http://schemas.microsoft.com/office/drawing/2014/main" id="{FEA3571F-6DFF-905A-EAD5-E1E4FC665A79}"/>
                      </a:ext>
                    </a:extLst>
                  </p14:cNvPr>
                  <p14:cNvContentPartPr/>
                  <p14:nvPr/>
                </p14:nvContentPartPr>
                <p14:xfrm>
                  <a:off x="4241417" y="31184460"/>
                  <a:ext cx="141840" cy="72000"/>
                </p14:xfrm>
              </p:contentPart>
            </mc:Choice>
            <mc:Fallback xmlns="">
              <p:pic>
                <p:nvPicPr>
                  <p:cNvPr id="14" name="Ink 13">
                    <a:extLst>
                      <a:ext uri="{FF2B5EF4-FFF2-40B4-BE49-F238E27FC236}">
                        <a16:creationId xmlns:a16="http://schemas.microsoft.com/office/drawing/2014/main" id="{E3E03619-A936-2946-552A-B642EFFCC356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4219392" y="31162238"/>
                    <a:ext cx="185449" cy="11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">
                <p14:nvContentPartPr>
                  <p14:cNvPr id="65" name="Ink 64">
                    <a:extLst>
                      <a:ext uri="{FF2B5EF4-FFF2-40B4-BE49-F238E27FC236}">
                        <a16:creationId xmlns:a16="http://schemas.microsoft.com/office/drawing/2014/main" id="{70266EE8-CC4D-00C1-4317-FE094FF2BD73}"/>
                      </a:ext>
                    </a:extLst>
                  </p14:cNvPr>
                  <p14:cNvContentPartPr/>
                  <p14:nvPr/>
                </p14:nvContentPartPr>
                <p14:xfrm>
                  <a:off x="4263382" y="31178344"/>
                  <a:ext cx="62639" cy="40679"/>
                </p14:xfrm>
              </p:contentPart>
            </mc:Choice>
            <mc:Fallback xmlns="">
              <p:pic>
                <p:nvPicPr>
                  <p:cNvPr id="15" name="Ink 14">
                    <a:extLst>
                      <a:ext uri="{FF2B5EF4-FFF2-40B4-BE49-F238E27FC236}">
                        <a16:creationId xmlns:a16="http://schemas.microsoft.com/office/drawing/2014/main" id="{35B9F3E1-3061-A4D6-1AB4-2163F88CF3AC}"/>
                      </a:ext>
                    </a:extLst>
                  </p:cNvPr>
                  <p:cNvPicPr/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4241326" y="31155993"/>
                    <a:ext cx="106310" cy="8493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">
                <p14:nvContentPartPr>
                  <p14:cNvPr id="66" name="Ink 65">
                    <a:extLst>
                      <a:ext uri="{FF2B5EF4-FFF2-40B4-BE49-F238E27FC236}">
                        <a16:creationId xmlns:a16="http://schemas.microsoft.com/office/drawing/2014/main" id="{EBF2C915-FD1E-E043-1EED-B2F7AFAC91EA}"/>
                      </a:ext>
                    </a:extLst>
                  </p14:cNvPr>
                  <p14:cNvContentPartPr/>
                  <p14:nvPr/>
                </p14:nvContentPartPr>
                <p14:xfrm>
                  <a:off x="4315389" y="31166320"/>
                  <a:ext cx="156601" cy="61560"/>
                </p14:xfrm>
              </p:contentPart>
            </mc:Choice>
            <mc:Fallback xmlns="">
              <p:pic>
                <p:nvPicPr>
                  <p:cNvPr id="16" name="Ink 15">
                    <a:extLst>
                      <a:ext uri="{FF2B5EF4-FFF2-40B4-BE49-F238E27FC236}">
                        <a16:creationId xmlns:a16="http://schemas.microsoft.com/office/drawing/2014/main" id="{66042E58-8E76-9CEE-1265-95231E9DAA0A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4293394" y="31144176"/>
                    <a:ext cx="200150" cy="10540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">
                <p14:nvContentPartPr>
                  <p14:cNvPr id="67" name="Ink 66">
                    <a:extLst>
                      <a:ext uri="{FF2B5EF4-FFF2-40B4-BE49-F238E27FC236}">
                        <a16:creationId xmlns:a16="http://schemas.microsoft.com/office/drawing/2014/main" id="{C692DD74-DFD5-A147-5B88-FAE6DB3F8B27}"/>
                      </a:ext>
                    </a:extLst>
                  </p14:cNvPr>
                  <p14:cNvContentPartPr/>
                  <p14:nvPr/>
                </p14:nvContentPartPr>
                <p14:xfrm>
                  <a:off x="4393506" y="31175320"/>
                  <a:ext cx="109080" cy="67320"/>
                </p14:xfrm>
              </p:contentPart>
            </mc:Choice>
            <mc:Fallback xmlns="">
              <p:pic>
                <p:nvPicPr>
                  <p:cNvPr id="17" name="Ink 16">
                    <a:extLst>
                      <a:ext uri="{FF2B5EF4-FFF2-40B4-BE49-F238E27FC236}">
                        <a16:creationId xmlns:a16="http://schemas.microsoft.com/office/drawing/2014/main" id="{696B9D97-8ED2-C32A-CB4F-71D94ADD631D}"/>
                      </a:ext>
                    </a:extLst>
                  </p:cNvPr>
                  <p:cNvPicPr/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4371514" y="31153029"/>
                    <a:ext cx="152624" cy="11145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">
                <p14:nvContentPartPr>
                  <p14:cNvPr id="68" name="Ink 67">
                    <a:extLst>
                      <a:ext uri="{FF2B5EF4-FFF2-40B4-BE49-F238E27FC236}">
                        <a16:creationId xmlns:a16="http://schemas.microsoft.com/office/drawing/2014/main" id="{D1839CD3-014A-EF77-68C0-62C101759696}"/>
                      </a:ext>
                    </a:extLst>
                  </p14:cNvPr>
                  <p14:cNvContentPartPr/>
                  <p14:nvPr/>
                </p14:nvContentPartPr>
                <p14:xfrm>
                  <a:off x="4546751" y="31280678"/>
                  <a:ext cx="97559" cy="92881"/>
                </p14:xfrm>
              </p:contentPart>
            </mc:Choice>
            <mc:Fallback xmlns="">
              <p:pic>
                <p:nvPicPr>
                  <p:cNvPr id="18" name="Ink 17">
                    <a:extLst>
                      <a:ext uri="{FF2B5EF4-FFF2-40B4-BE49-F238E27FC236}">
                        <a16:creationId xmlns:a16="http://schemas.microsoft.com/office/drawing/2014/main" id="{779FA8F0-D509-0203-BFFC-D3524AAF04F9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4524778" y="31258458"/>
                    <a:ext cx="141065" cy="13687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">
                <p14:nvContentPartPr>
                  <p14:cNvPr id="69" name="Ink 68">
                    <a:extLst>
                      <a:ext uri="{FF2B5EF4-FFF2-40B4-BE49-F238E27FC236}">
                        <a16:creationId xmlns:a16="http://schemas.microsoft.com/office/drawing/2014/main" id="{A9218B4B-A467-38F8-0D8B-7D4AB1CCC601}"/>
                      </a:ext>
                    </a:extLst>
                  </p14:cNvPr>
                  <p14:cNvContentPartPr/>
                  <p14:nvPr/>
                </p14:nvContentPartPr>
                <p14:xfrm>
                  <a:off x="4520441" y="31255981"/>
                  <a:ext cx="175679" cy="154080"/>
                </p14:xfrm>
              </p:contentPart>
            </mc:Choice>
            <mc:Fallback xmlns="">
              <p:pic>
                <p:nvPicPr>
                  <p:cNvPr id="19" name="Ink 18">
                    <a:extLst>
                      <a:ext uri="{FF2B5EF4-FFF2-40B4-BE49-F238E27FC236}">
                        <a16:creationId xmlns:a16="http://schemas.microsoft.com/office/drawing/2014/main" id="{295F1112-9AC1-9F36-29AD-89EEB67A9D0A}"/>
                      </a:ext>
                    </a:extLst>
                  </p:cNvPr>
                  <p:cNvPicPr/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4498426" y="31233779"/>
                    <a:ext cx="219269" cy="19803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">
                <p14:nvContentPartPr>
                  <p14:cNvPr id="70" name="Ink 69">
                    <a:extLst>
                      <a:ext uri="{FF2B5EF4-FFF2-40B4-BE49-F238E27FC236}">
                        <a16:creationId xmlns:a16="http://schemas.microsoft.com/office/drawing/2014/main" id="{96BB7D3A-5E93-F7CB-2AD5-900EC1133571}"/>
                      </a:ext>
                    </a:extLst>
                  </p14:cNvPr>
                  <p14:cNvContentPartPr/>
                  <p14:nvPr/>
                </p14:nvContentPartPr>
                <p14:xfrm>
                  <a:off x="4271845" y="31168399"/>
                  <a:ext cx="103680" cy="47160"/>
                </p14:xfrm>
              </p:contentPart>
            </mc:Choice>
            <mc:Fallback xmlns="">
              <p:pic>
                <p:nvPicPr>
                  <p:cNvPr id="20" name="Ink 19">
                    <a:extLst>
                      <a:ext uri="{FF2B5EF4-FFF2-40B4-BE49-F238E27FC236}">
                        <a16:creationId xmlns:a16="http://schemas.microsoft.com/office/drawing/2014/main" id="{9B48ED6F-C742-6546-8E14-5912B5415C10}"/>
                      </a:ext>
                    </a:extLst>
                  </p:cNvPr>
                  <p:cNvPicPr/>
                  <p:nvPr/>
                </p:nvPicPr>
                <p:blipFill>
                  <a:blip r:embed="rId24"/>
                  <a:stretch>
                    <a:fillRect/>
                  </a:stretch>
                </p:blipFill>
                <p:spPr>
                  <a:xfrm>
                    <a:off x="4249879" y="31146154"/>
                    <a:ext cx="147173" cy="91206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EC28C525-3438-3FBA-944A-1230274B7C32}"/>
                  </a:ext>
                </a:extLst>
              </p:cNvPr>
              <p:cNvGrpSpPr/>
              <p:nvPr/>
            </p:nvGrpSpPr>
            <p:grpSpPr>
              <a:xfrm>
                <a:off x="4273458" y="31166363"/>
                <a:ext cx="279530" cy="133881"/>
                <a:chOff x="6745195" y="36614660"/>
                <a:chExt cx="279530" cy="13388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25">
                  <p14:nvContentPartPr>
                    <p14:cNvPr id="75" name="Ink 74">
                      <a:extLst>
                        <a:ext uri="{FF2B5EF4-FFF2-40B4-BE49-F238E27FC236}">
                          <a16:creationId xmlns:a16="http://schemas.microsoft.com/office/drawing/2014/main" id="{66D65B86-4599-79B9-5FE6-F0F627B56F1A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772555" y="36672720"/>
                    <a:ext cx="151200" cy="13680"/>
                  </p14:xfrm>
                </p:contentPart>
              </mc:Choice>
              <mc:Fallback xmlns="">
                <p:pic>
                  <p:nvPicPr>
                    <p:cNvPr id="58" name="Ink 57">
                      <a:extLst>
                        <a:ext uri="{FF2B5EF4-FFF2-40B4-BE49-F238E27FC236}">
                          <a16:creationId xmlns:a16="http://schemas.microsoft.com/office/drawing/2014/main" id="{FD0A2E62-4588-1C56-9063-9AE771BA603C}"/>
                        </a:ext>
                      </a:extLst>
                    </p:cNvPr>
                    <p:cNvPicPr/>
                    <p:nvPr/>
                  </p:nvPicPr>
                  <p:blipFill>
                    <a:blip r:embed="rId26"/>
                    <a:stretch>
                      <a:fillRect/>
                    </a:stretch>
                  </p:blipFill>
                  <p:spPr>
                    <a:xfrm>
                      <a:off x="6754555" y="36654720"/>
                      <a:ext cx="186840" cy="49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7">
                  <p14:nvContentPartPr>
                    <p14:cNvPr id="77" name="Ink 76">
                      <a:extLst>
                        <a:ext uri="{FF2B5EF4-FFF2-40B4-BE49-F238E27FC236}">
                          <a16:creationId xmlns:a16="http://schemas.microsoft.com/office/drawing/2014/main" id="{5EBBFC42-46BD-8C61-1725-7077AAD96FD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745195" y="36686760"/>
                    <a:ext cx="178920" cy="17640"/>
                  </p14:xfrm>
                </p:contentPart>
              </mc:Choice>
              <mc:Fallback xmlns="">
                <p:pic>
                  <p:nvPicPr>
                    <p:cNvPr id="60" name="Ink 59">
                      <a:extLst>
                        <a:ext uri="{FF2B5EF4-FFF2-40B4-BE49-F238E27FC236}">
                          <a16:creationId xmlns:a16="http://schemas.microsoft.com/office/drawing/2014/main" id="{538B0603-FF75-E324-1863-FEAA3E1D6A96}"/>
                        </a:ext>
                      </a:extLst>
                    </p:cNvPr>
                    <p:cNvPicPr/>
                    <p:nvPr/>
                  </p:nvPicPr>
                  <p:blipFill>
                    <a:blip r:embed="rId28"/>
                    <a:stretch>
                      <a:fillRect/>
                    </a:stretch>
                  </p:blipFill>
                  <p:spPr>
                    <a:xfrm>
                      <a:off x="6727555" y="36669120"/>
                      <a:ext cx="214560" cy="532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9">
                  <p14:nvContentPartPr>
                    <p14:cNvPr id="79" name="Ink 78">
                      <a:extLst>
                        <a:ext uri="{FF2B5EF4-FFF2-40B4-BE49-F238E27FC236}">
                          <a16:creationId xmlns:a16="http://schemas.microsoft.com/office/drawing/2014/main" id="{72119B4A-DDF0-7B9F-BDA6-8AD9DF9ACFE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28965" y="36652780"/>
                    <a:ext cx="93240" cy="76680"/>
                  </p14:xfrm>
                </p:contentPart>
              </mc:Choice>
              <mc:Fallback xmlns="">
                <p:pic>
                  <p:nvPicPr>
                    <p:cNvPr id="76" name="Ink 75">
                      <a:extLst>
                        <a:ext uri="{FF2B5EF4-FFF2-40B4-BE49-F238E27FC236}">
                          <a16:creationId xmlns:a16="http://schemas.microsoft.com/office/drawing/2014/main" id="{0A455B85-D31F-0A78-BA1C-35CACCC866F1}"/>
                        </a:ext>
                      </a:extLst>
                    </p:cNvPr>
                    <p:cNvPicPr/>
                    <p:nvPr/>
                  </p:nvPicPr>
                  <p:blipFill>
                    <a:blip r:embed="rId30"/>
                    <a:stretch>
                      <a:fillRect/>
                    </a:stretch>
                  </p:blipFill>
                  <p:spPr>
                    <a:xfrm>
                      <a:off x="6911325" y="36635140"/>
                      <a:ext cx="128880" cy="112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1">
                  <p14:nvContentPartPr>
                    <p14:cNvPr id="81" name="Ink 80">
                      <a:extLst>
                        <a:ext uri="{FF2B5EF4-FFF2-40B4-BE49-F238E27FC236}">
                          <a16:creationId xmlns:a16="http://schemas.microsoft.com/office/drawing/2014/main" id="{2EE3D165-FE15-249B-1931-7762746DA3AA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2645" y="36659260"/>
                    <a:ext cx="75960" cy="89280"/>
                  </p14:xfrm>
                </p:contentPart>
              </mc:Choice>
              <mc:Fallback xmlns="">
                <p:pic>
                  <p:nvPicPr>
                    <p:cNvPr id="78" name="Ink 77">
                      <a:extLst>
                        <a:ext uri="{FF2B5EF4-FFF2-40B4-BE49-F238E27FC236}">
                          <a16:creationId xmlns:a16="http://schemas.microsoft.com/office/drawing/2014/main" id="{F47A439A-20A7-F1DF-0F0D-1BC4537626BA}"/>
                        </a:ext>
                      </a:extLst>
                    </p:cNvPr>
                    <p:cNvPicPr/>
                    <p:nvPr/>
                  </p:nvPicPr>
                  <p:blipFill>
                    <a:blip r:embed="rId32"/>
                    <a:stretch>
                      <a:fillRect/>
                    </a:stretch>
                  </p:blipFill>
                  <p:spPr>
                    <a:xfrm>
                      <a:off x="6924645" y="36641620"/>
                      <a:ext cx="111600" cy="1249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3">
                  <p14:nvContentPartPr>
                    <p14:cNvPr id="82" name="Ink 81">
                      <a:extLst>
                        <a:ext uri="{FF2B5EF4-FFF2-40B4-BE49-F238E27FC236}">
                          <a16:creationId xmlns:a16="http://schemas.microsoft.com/office/drawing/2014/main" id="{73AD8FCF-4BA9-3440-B853-A88894DFDA9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3005" y="36686260"/>
                    <a:ext cx="360" cy="360"/>
                  </p14:xfrm>
                </p:contentPart>
              </mc:Choice>
              <mc:Fallback xmlns="">
                <p:pic>
                  <p:nvPicPr>
                    <p:cNvPr id="80" name="Ink 79">
                      <a:extLst>
                        <a:ext uri="{FF2B5EF4-FFF2-40B4-BE49-F238E27FC236}">
                          <a16:creationId xmlns:a16="http://schemas.microsoft.com/office/drawing/2014/main" id="{786C665C-192E-926F-89D7-EC15D614B381}"/>
                        </a:ext>
                      </a:extLst>
                    </p:cNvPr>
                    <p:cNvPicPr/>
                    <p:nvPr/>
                  </p:nvPicPr>
                  <p:blipFill>
                    <a:blip r:embed="rId34"/>
                    <a:stretch>
                      <a:fillRect/>
                    </a:stretch>
                  </p:blipFill>
                  <p:spPr>
                    <a:xfrm>
                      <a:off x="6925365" y="36668620"/>
                      <a:ext cx="36000" cy="36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5">
                  <p14:nvContentPartPr>
                    <p14:cNvPr id="83" name="Ink 82">
                      <a:extLst>
                        <a:ext uri="{FF2B5EF4-FFF2-40B4-BE49-F238E27FC236}">
                          <a16:creationId xmlns:a16="http://schemas.microsoft.com/office/drawing/2014/main" id="{A1E25416-C911-45D6-8297-A905F2F8F29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8045" y="36667900"/>
                    <a:ext cx="76680" cy="66240"/>
                  </p14:xfrm>
                </p:contentPart>
              </mc:Choice>
              <mc:Fallback xmlns="">
                <p:pic>
                  <p:nvPicPr>
                    <p:cNvPr id="85" name="Ink 84">
                      <a:extLst>
                        <a:ext uri="{FF2B5EF4-FFF2-40B4-BE49-F238E27FC236}">
                          <a16:creationId xmlns:a16="http://schemas.microsoft.com/office/drawing/2014/main" id="{B5EBFFEB-4EA9-7A10-0A7C-A174749A19C5}"/>
                        </a:ext>
                      </a:extLst>
                    </p:cNvPr>
                    <p:cNvPicPr/>
                    <p:nvPr/>
                  </p:nvPicPr>
                  <p:blipFill>
                    <a:blip r:embed="rId36"/>
                    <a:stretch>
                      <a:fillRect/>
                    </a:stretch>
                  </p:blipFill>
                  <p:spPr>
                    <a:xfrm>
                      <a:off x="6930045" y="36649900"/>
                      <a:ext cx="112320" cy="1018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7">
                  <p14:nvContentPartPr>
                    <p14:cNvPr id="84" name="Ink 83">
                      <a:extLst>
                        <a:ext uri="{FF2B5EF4-FFF2-40B4-BE49-F238E27FC236}">
                          <a16:creationId xmlns:a16="http://schemas.microsoft.com/office/drawing/2014/main" id="{18017FB6-9FB5-A858-7F73-34AD1A9BBD35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30765" y="36653500"/>
                    <a:ext cx="51120" cy="37800"/>
                  </p14:xfrm>
                </p:contentPart>
              </mc:Choice>
              <mc:Fallback xmlns="">
                <p:pic>
                  <p:nvPicPr>
                    <p:cNvPr id="87" name="Ink 86">
                      <a:extLst>
                        <a:ext uri="{FF2B5EF4-FFF2-40B4-BE49-F238E27FC236}">
                          <a16:creationId xmlns:a16="http://schemas.microsoft.com/office/drawing/2014/main" id="{08F6B6CC-75D8-8AE5-A5C6-4DE7E5E3C74B}"/>
                        </a:ext>
                      </a:extLst>
                    </p:cNvPr>
                    <p:cNvPicPr/>
                    <p:nvPr/>
                  </p:nvPicPr>
                  <p:blipFill>
                    <a:blip r:embed="rId38"/>
                    <a:stretch>
                      <a:fillRect/>
                    </a:stretch>
                  </p:blipFill>
                  <p:spPr>
                    <a:xfrm>
                      <a:off x="6913125" y="36635500"/>
                      <a:ext cx="86760" cy="734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9">
                  <p14:nvContentPartPr>
                    <p14:cNvPr id="86" name="Ink 85">
                      <a:extLst>
                        <a:ext uri="{FF2B5EF4-FFF2-40B4-BE49-F238E27FC236}">
                          <a16:creationId xmlns:a16="http://schemas.microsoft.com/office/drawing/2014/main" id="{445A6501-399B-6BEC-4D16-05AD9877DB2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803265" y="36614660"/>
                    <a:ext cx="50400" cy="21240"/>
                  </p14:xfrm>
                </p:contentPart>
              </mc:Choice>
              <mc:Fallback xmlns="">
                <p:pic>
                  <p:nvPicPr>
                    <p:cNvPr id="114" name="Ink 113">
                      <a:extLst>
                        <a:ext uri="{FF2B5EF4-FFF2-40B4-BE49-F238E27FC236}">
                          <a16:creationId xmlns:a16="http://schemas.microsoft.com/office/drawing/2014/main" id="{753ADCC4-ADB7-507D-1B9D-2F9C9F09ACE2}"/>
                        </a:ext>
                      </a:extLst>
                    </p:cNvPr>
                    <p:cNvPicPr/>
                    <p:nvPr/>
                  </p:nvPicPr>
                  <p:blipFill>
                    <a:blip r:embed="rId40"/>
                    <a:stretch>
                      <a:fillRect/>
                    </a:stretch>
                  </p:blipFill>
                  <p:spPr>
                    <a:xfrm>
                      <a:off x="6785625" y="36596660"/>
                      <a:ext cx="86040" cy="5688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B23F4134-2509-DEF4-2853-61A1E4E08FAF}"/>
                    </a:ext>
                  </a:extLst>
                </p14:cNvPr>
                <p14:cNvContentPartPr/>
                <p14:nvPr/>
              </p14:nvContentPartPr>
              <p14:xfrm>
                <a:off x="4794859" y="27105442"/>
                <a:ext cx="714960" cy="4075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B23F4134-2509-DEF4-2853-61A1E4E08FAF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4766191" y="27076478"/>
                  <a:ext cx="772585" cy="46515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12B0BCAC-2B5D-11D8-06CB-BAE8C6CF9300}"/>
                    </a:ext>
                  </a:extLst>
                </p14:cNvPr>
                <p14:cNvContentPartPr/>
                <p14:nvPr/>
              </p14:nvContentPartPr>
              <p14:xfrm>
                <a:off x="5230459" y="27234322"/>
                <a:ext cx="259200" cy="2444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12B0BCAC-2B5D-11D8-06CB-BAE8C6CF9300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5201466" y="27205360"/>
                  <a:ext cx="316897" cy="302075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CBDEDE59-9A04-B6F2-4AD3-224C9DDA528C}"/>
                </a:ext>
              </a:extLst>
            </p:cNvPr>
            <p:cNvGrpSpPr/>
            <p:nvPr/>
          </p:nvGrpSpPr>
          <p:grpSpPr>
            <a:xfrm>
              <a:off x="5343939" y="27319885"/>
              <a:ext cx="213480" cy="184680"/>
              <a:chOff x="5343939" y="27319885"/>
              <a:chExt cx="213480" cy="1846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5">
                <p14:nvContentPartPr>
                  <p14:cNvPr id="53" name="Ink 52">
                    <a:extLst>
                      <a:ext uri="{FF2B5EF4-FFF2-40B4-BE49-F238E27FC236}">
                        <a16:creationId xmlns:a16="http://schemas.microsoft.com/office/drawing/2014/main" id="{A2A776C1-2E5B-D8FF-E4E7-CD0AE43CBFA3}"/>
                      </a:ext>
                    </a:extLst>
                  </p14:cNvPr>
                  <p14:cNvContentPartPr/>
                  <p14:nvPr/>
                </p14:nvContentPartPr>
                <p14:xfrm>
                  <a:off x="5343939" y="27319885"/>
                  <a:ext cx="213480" cy="184680"/>
                </p14:xfrm>
              </p:contentPart>
            </mc:Choice>
            <mc:Fallback xmlns="">
              <p:pic>
                <p:nvPicPr>
                  <p:cNvPr id="53" name="Ink 52">
                    <a:extLst>
                      <a:ext uri="{FF2B5EF4-FFF2-40B4-BE49-F238E27FC236}">
                        <a16:creationId xmlns:a16="http://schemas.microsoft.com/office/drawing/2014/main" id="{A2A776C1-2E5B-D8FF-E4E7-CD0AE43CBFA3}"/>
                      </a:ext>
                    </a:extLst>
                  </p:cNvPr>
                  <p:cNvPicPr/>
                  <p:nvPr/>
                </p:nvPicPr>
                <p:blipFill>
                  <a:blip r:embed="rId46"/>
                  <a:stretch>
                    <a:fillRect/>
                  </a:stretch>
                </p:blipFill>
                <p:spPr>
                  <a:xfrm>
                    <a:off x="5315263" y="27290938"/>
                    <a:ext cx="271122" cy="24228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7">
                <p14:nvContentPartPr>
                  <p14:cNvPr id="54" name="Ink 53">
                    <a:extLst>
                      <a:ext uri="{FF2B5EF4-FFF2-40B4-BE49-F238E27FC236}">
                        <a16:creationId xmlns:a16="http://schemas.microsoft.com/office/drawing/2014/main" id="{20DB7C8D-0D10-3E6B-F90D-AEE7C981F35E}"/>
                      </a:ext>
                    </a:extLst>
                  </p14:cNvPr>
                  <p14:cNvContentPartPr/>
                  <p14:nvPr/>
                </p14:nvContentPartPr>
                <p14:xfrm>
                  <a:off x="5370579" y="27336085"/>
                  <a:ext cx="360" cy="360"/>
                </p14:xfrm>
              </p:contentPart>
            </mc:Choice>
            <mc:Fallback xmlns="">
              <p:pic>
                <p:nvPicPr>
                  <p:cNvPr id="54" name="Ink 53">
                    <a:extLst>
                      <a:ext uri="{FF2B5EF4-FFF2-40B4-BE49-F238E27FC236}">
                        <a16:creationId xmlns:a16="http://schemas.microsoft.com/office/drawing/2014/main" id="{20DB7C8D-0D10-3E6B-F90D-AEE7C981F35E}"/>
                      </a:ext>
                    </a:extLst>
                  </p:cNvPr>
                  <p:cNvPicPr/>
                  <p:nvPr/>
                </p:nvPicPr>
                <p:blipFill>
                  <a:blip r:embed="rId48"/>
                  <a:stretch>
                    <a:fillRect/>
                  </a:stretch>
                </p:blipFill>
                <p:spPr>
                  <a:xfrm>
                    <a:off x="5334579" y="27300445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">
                <p14:nvContentPartPr>
                  <p14:cNvPr id="57" name="Ink 56">
                    <a:extLst>
                      <a:ext uri="{FF2B5EF4-FFF2-40B4-BE49-F238E27FC236}">
                        <a16:creationId xmlns:a16="http://schemas.microsoft.com/office/drawing/2014/main" id="{1FD44A98-BABC-7574-EB50-289B263F3416}"/>
                      </a:ext>
                    </a:extLst>
                  </p14:cNvPr>
                  <p14:cNvContentPartPr/>
                  <p14:nvPr/>
                </p14:nvContentPartPr>
                <p14:xfrm>
                  <a:off x="5352939" y="27323485"/>
                  <a:ext cx="360" cy="360"/>
                </p14:xfrm>
              </p:contentPart>
            </mc:Choice>
            <mc:Fallback xmlns="">
              <p:pic>
                <p:nvPicPr>
                  <p:cNvPr id="57" name="Ink 56">
                    <a:extLst>
                      <a:ext uri="{FF2B5EF4-FFF2-40B4-BE49-F238E27FC236}">
                        <a16:creationId xmlns:a16="http://schemas.microsoft.com/office/drawing/2014/main" id="{1FD44A98-BABC-7574-EB50-289B263F3416}"/>
                      </a:ext>
                    </a:extLst>
                  </p:cNvPr>
                  <p:cNvPicPr/>
                  <p:nvPr/>
                </p:nvPicPr>
                <p:blipFill>
                  <a:blip r:embed="rId48"/>
                  <a:stretch>
                    <a:fillRect/>
                  </a:stretch>
                </p:blipFill>
                <p:spPr>
                  <a:xfrm>
                    <a:off x="5317299" y="27287845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0BBABFCC-5775-9ACD-ECA8-800202F6B693}"/>
                    </a:ext>
                  </a:extLst>
                </p14:cNvPr>
                <p14:cNvContentPartPr/>
                <p14:nvPr/>
              </p14:nvContentPartPr>
              <p14:xfrm>
                <a:off x="6242499" y="28195405"/>
                <a:ext cx="840960" cy="1969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0BBABFCC-5775-9ACD-ECA8-800202F6B693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213830" y="28166446"/>
                  <a:ext cx="898588" cy="25454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A0A9C1E3-1B67-F1F1-999A-CB10D560C5B5}"/>
                    </a:ext>
                  </a:extLst>
                </p14:cNvPr>
                <p14:cNvContentPartPr/>
                <p14:nvPr/>
              </p14:nvContentPartPr>
              <p14:xfrm>
                <a:off x="6168339" y="27991285"/>
                <a:ext cx="1172520" cy="6188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A0A9C1E3-1B67-F1F1-999A-CB10D560C5B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139381" y="27962313"/>
                  <a:ext cx="1230147" cy="67649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2CB5E877-BC46-29A1-EE4D-88179AF7B55B}"/>
                    </a:ext>
                  </a:extLst>
                </p14:cNvPr>
                <p14:cNvContentPartPr/>
                <p14:nvPr/>
              </p14:nvContentPartPr>
              <p14:xfrm>
                <a:off x="6290379" y="28039885"/>
                <a:ext cx="705240" cy="1746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2CB5E877-BC46-29A1-EE4D-88179AF7B55B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261416" y="28010930"/>
                  <a:ext cx="762876" cy="23222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A55E1A83-EAC0-9627-D0C1-E8886460151D}"/>
                    </a:ext>
                  </a:extLst>
                </p14:cNvPr>
                <p14:cNvContentPartPr/>
                <p14:nvPr/>
              </p14:nvContentPartPr>
              <p14:xfrm>
                <a:off x="5850819" y="27859165"/>
                <a:ext cx="491400" cy="34884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A55E1A83-EAC0-9627-D0C1-E8886460151D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821845" y="27830192"/>
                  <a:ext cx="549058" cy="40649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88E3BB28-8D28-CEF5-D38C-2553023B2B99}"/>
                    </a:ext>
                  </a:extLst>
                </p14:cNvPr>
                <p14:cNvContentPartPr/>
                <p14:nvPr/>
              </p14:nvContentPartPr>
              <p14:xfrm>
                <a:off x="7762925" y="27992608"/>
                <a:ext cx="1330560" cy="5853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88E3BB28-8D28-CEF5-D38C-2553023B2B99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733962" y="27963934"/>
                  <a:ext cx="1388196" cy="64299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3BDCFE9A-3995-D5D9-7F2B-F44C5CA09A53}"/>
                    </a:ext>
                  </a:extLst>
                </p14:cNvPr>
                <p14:cNvContentPartPr/>
                <p14:nvPr/>
              </p14:nvContentPartPr>
              <p14:xfrm>
                <a:off x="7644228" y="27989350"/>
                <a:ext cx="1517400" cy="5950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3BDCFE9A-3995-D5D9-7F2B-F44C5CA09A53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615560" y="27960392"/>
                  <a:ext cx="1575026" cy="65270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008AD200-E1B7-9E41-DA28-7C3CE1206337}"/>
                    </a:ext>
                  </a:extLst>
                </p14:cNvPr>
                <p14:cNvContentPartPr/>
                <p14:nvPr/>
              </p14:nvContentPartPr>
              <p14:xfrm>
                <a:off x="8169468" y="28026070"/>
                <a:ext cx="1037880" cy="3826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008AD200-E1B7-9E41-DA28-7C3CE1206337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140799" y="27997391"/>
                  <a:ext cx="1095508" cy="440328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EE56967E-8AD2-4975-4E19-2E877D8FC87F}"/>
                </a:ext>
              </a:extLst>
            </p:cNvPr>
            <p:cNvGrpSpPr/>
            <p:nvPr/>
          </p:nvGrpSpPr>
          <p:grpSpPr>
            <a:xfrm>
              <a:off x="5604879" y="27642322"/>
              <a:ext cx="1996560" cy="884880"/>
              <a:chOff x="5604879" y="27642322"/>
              <a:chExt cx="1996560" cy="8848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64">
                <p14:nvContentPartPr>
                  <p14:cNvPr id="50" name="Ink 49">
                    <a:extLst>
                      <a:ext uri="{FF2B5EF4-FFF2-40B4-BE49-F238E27FC236}">
                        <a16:creationId xmlns:a16="http://schemas.microsoft.com/office/drawing/2014/main" id="{EF0F2E26-0F6C-2E8B-A16C-447A2BD9BE92}"/>
                      </a:ext>
                    </a:extLst>
                  </p14:cNvPr>
                  <p14:cNvContentPartPr/>
                  <p14:nvPr/>
                </p14:nvContentPartPr>
                <p14:xfrm>
                  <a:off x="5604879" y="27642322"/>
                  <a:ext cx="663840" cy="779760"/>
                </p14:xfrm>
              </p:contentPart>
            </mc:Choice>
            <mc:Fallback xmlns="">
              <p:pic>
                <p:nvPicPr>
                  <p:cNvPr id="50" name="Ink 49">
                    <a:extLst>
                      <a:ext uri="{FF2B5EF4-FFF2-40B4-BE49-F238E27FC236}">
                        <a16:creationId xmlns:a16="http://schemas.microsoft.com/office/drawing/2014/main" id="{EF0F2E26-0F6C-2E8B-A16C-447A2BD9BE92}"/>
                      </a:ext>
                    </a:extLst>
                  </p:cNvPr>
                  <p:cNvPicPr/>
                  <p:nvPr/>
                </p:nvPicPr>
                <p:blipFill>
                  <a:blip r:embed="rId65"/>
                  <a:stretch>
                    <a:fillRect/>
                  </a:stretch>
                </p:blipFill>
                <p:spPr>
                  <a:xfrm>
                    <a:off x="5575916" y="27613356"/>
                    <a:ext cx="721477" cy="83740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6">
                <p14:nvContentPartPr>
                  <p14:cNvPr id="51" name="Ink 50">
                    <a:extLst>
                      <a:ext uri="{FF2B5EF4-FFF2-40B4-BE49-F238E27FC236}">
                        <a16:creationId xmlns:a16="http://schemas.microsoft.com/office/drawing/2014/main" id="{DB6DAA2E-D23A-9B6D-33D6-79EC10724E68}"/>
                      </a:ext>
                    </a:extLst>
                  </p14:cNvPr>
                  <p14:cNvContentPartPr/>
                  <p14:nvPr/>
                </p14:nvContentPartPr>
                <p14:xfrm>
                  <a:off x="6076839" y="28334602"/>
                  <a:ext cx="1524600" cy="192600"/>
                </p14:xfrm>
              </p:contentPart>
            </mc:Choice>
            <mc:Fallback xmlns="">
              <p:pic>
                <p:nvPicPr>
                  <p:cNvPr id="51" name="Ink 50">
                    <a:extLst>
                      <a:ext uri="{FF2B5EF4-FFF2-40B4-BE49-F238E27FC236}">
                        <a16:creationId xmlns:a16="http://schemas.microsoft.com/office/drawing/2014/main" id="{DB6DAA2E-D23A-9B6D-33D6-79EC10724E68}"/>
                      </a:ext>
                    </a:extLst>
                  </p:cNvPr>
                  <p:cNvPicPr/>
                  <p:nvPr/>
                </p:nvPicPr>
                <p:blipFill>
                  <a:blip r:embed="rId67"/>
                  <a:stretch>
                    <a:fillRect/>
                  </a:stretch>
                </p:blipFill>
                <p:spPr>
                  <a:xfrm>
                    <a:off x="6048166" y="28305886"/>
                    <a:ext cx="1582236" cy="25032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8">
                <p14:nvContentPartPr>
                  <p14:cNvPr id="52" name="Ink 51">
                    <a:extLst>
                      <a:ext uri="{FF2B5EF4-FFF2-40B4-BE49-F238E27FC236}">
                        <a16:creationId xmlns:a16="http://schemas.microsoft.com/office/drawing/2014/main" id="{354CEC2E-B0B1-4C93-52B5-8B607E990803}"/>
                      </a:ext>
                    </a:extLst>
                  </p14:cNvPr>
                  <p14:cNvContentPartPr/>
                  <p14:nvPr/>
                </p14:nvContentPartPr>
                <p14:xfrm>
                  <a:off x="5613159" y="28369162"/>
                  <a:ext cx="1422360" cy="74520"/>
                </p14:xfrm>
              </p:contentPart>
            </mc:Choice>
            <mc:Fallback xmlns="">
              <p:pic>
                <p:nvPicPr>
                  <p:cNvPr id="52" name="Ink 51">
                    <a:extLst>
                      <a:ext uri="{FF2B5EF4-FFF2-40B4-BE49-F238E27FC236}">
                        <a16:creationId xmlns:a16="http://schemas.microsoft.com/office/drawing/2014/main" id="{354CEC2E-B0B1-4C93-52B5-8B607E990803}"/>
                      </a:ext>
                    </a:extLst>
                  </p:cNvPr>
                  <p:cNvPicPr/>
                  <p:nvPr/>
                </p:nvPicPr>
                <p:blipFill>
                  <a:blip r:embed="rId69"/>
                  <a:stretch>
                    <a:fillRect/>
                  </a:stretch>
                </p:blipFill>
                <p:spPr>
                  <a:xfrm>
                    <a:off x="5584190" y="28340456"/>
                    <a:ext cx="1480008" cy="132222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A75A6508-A755-1C52-009A-CF9DD4B8BB31}"/>
                    </a:ext>
                  </a:extLst>
                </p14:cNvPr>
                <p14:cNvContentPartPr/>
                <p14:nvPr/>
              </p14:nvContentPartPr>
              <p14:xfrm>
                <a:off x="8989385" y="27108560"/>
                <a:ext cx="1305000" cy="13874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A75A6508-A755-1C52-009A-CF9DD4B8BB31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960417" y="27079595"/>
                  <a:ext cx="1362646" cy="144508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E20E4E2E-3CDC-0705-8525-8CEC4B312D07}"/>
                    </a:ext>
                  </a:extLst>
                </p14:cNvPr>
                <p14:cNvContentPartPr/>
                <p14:nvPr/>
              </p14:nvContentPartPr>
              <p14:xfrm>
                <a:off x="8951945" y="27431480"/>
                <a:ext cx="884160" cy="80100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E20E4E2E-3CDC-0705-8525-8CEC4B312D07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922985" y="27402521"/>
                  <a:ext cx="941791" cy="85862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6860C3BF-2728-56EE-1F72-6481D35A1550}"/>
                    </a:ext>
                  </a:extLst>
                </p14:cNvPr>
                <p14:cNvContentPartPr/>
                <p14:nvPr/>
              </p14:nvContentPartPr>
              <p14:xfrm>
                <a:off x="9219785" y="27113600"/>
                <a:ext cx="867240" cy="8910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6860C3BF-2728-56EE-1F72-6481D35A1550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191109" y="27084923"/>
                  <a:ext cx="924882" cy="94864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1050CA62-7F32-C610-E39C-66B460DDFA55}"/>
                    </a:ext>
                  </a:extLst>
                </p14:cNvPr>
                <p14:cNvContentPartPr/>
                <p14:nvPr/>
              </p14:nvContentPartPr>
              <p14:xfrm>
                <a:off x="8864465" y="27697160"/>
                <a:ext cx="524520" cy="58248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1050CA62-7F32-C610-E39C-66B460DDFA55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835502" y="27668485"/>
                  <a:ext cx="582156" cy="6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D43FB17F-AAC1-0AA0-98A3-BF2B4A38E5E9}"/>
                    </a:ext>
                  </a:extLst>
                </p14:cNvPr>
                <p14:cNvContentPartPr/>
                <p14:nvPr/>
              </p14:nvContentPartPr>
              <p14:xfrm>
                <a:off x="5158605" y="27157500"/>
                <a:ext cx="360" cy="3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D43FB17F-AAC1-0AA0-98A3-BF2B4A38E5E9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122605" y="2712186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523519C2-F5CE-FCB0-817D-2772D15AE816}"/>
                    </a:ext>
                  </a:extLst>
                </p14:cNvPr>
                <p14:cNvContentPartPr/>
                <p14:nvPr/>
              </p14:nvContentPartPr>
              <p14:xfrm>
                <a:off x="5150325" y="27157860"/>
                <a:ext cx="360" cy="3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523519C2-F5CE-FCB0-817D-2772D15AE816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114325" y="2712222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C72D313C-4645-D5F9-5B80-59AFC42CAFCE}"/>
                </a:ext>
              </a:extLst>
            </p:cNvPr>
            <p:cNvGrpSpPr/>
            <p:nvPr/>
          </p:nvGrpSpPr>
          <p:grpSpPr>
            <a:xfrm>
              <a:off x="5151045" y="27157500"/>
              <a:ext cx="7200" cy="4320"/>
              <a:chOff x="5151045" y="27157500"/>
              <a:chExt cx="7200" cy="43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81">
                <p14:nvContentPartPr>
                  <p14:cNvPr id="47" name="Ink 46">
                    <a:extLst>
                      <a:ext uri="{FF2B5EF4-FFF2-40B4-BE49-F238E27FC236}">
                        <a16:creationId xmlns:a16="http://schemas.microsoft.com/office/drawing/2014/main" id="{85618BCC-CBCA-A360-4B95-0D252FFD8F0B}"/>
                      </a:ext>
                    </a:extLst>
                  </p14:cNvPr>
                  <p14:cNvContentPartPr/>
                  <p14:nvPr/>
                </p14:nvContentPartPr>
                <p14:xfrm>
                  <a:off x="5151045" y="27157860"/>
                  <a:ext cx="360" cy="360"/>
                </p14:xfrm>
              </p:contentPart>
            </mc:Choice>
            <mc:Fallback xmlns="">
              <p:pic>
                <p:nvPicPr>
                  <p:cNvPr id="47" name="Ink 46">
                    <a:extLst>
                      <a:ext uri="{FF2B5EF4-FFF2-40B4-BE49-F238E27FC236}">
                        <a16:creationId xmlns:a16="http://schemas.microsoft.com/office/drawing/2014/main" id="{85618BCC-CBCA-A360-4B95-0D252FFD8F0B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5115045" y="2712186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2">
                <p14:nvContentPartPr>
                  <p14:cNvPr id="48" name="Ink 47">
                    <a:extLst>
                      <a:ext uri="{FF2B5EF4-FFF2-40B4-BE49-F238E27FC236}">
                        <a16:creationId xmlns:a16="http://schemas.microsoft.com/office/drawing/2014/main" id="{3A2D85F6-5267-5C65-4DF2-577CABA07B2C}"/>
                      </a:ext>
                    </a:extLst>
                  </p14:cNvPr>
                  <p14:cNvContentPartPr/>
                  <p14:nvPr/>
                </p14:nvContentPartPr>
                <p14:xfrm>
                  <a:off x="5155725" y="27157500"/>
                  <a:ext cx="360" cy="360"/>
                </p14:xfrm>
              </p:contentPart>
            </mc:Choice>
            <mc:Fallback xmlns="">
              <p:pic>
                <p:nvPicPr>
                  <p:cNvPr id="48" name="Ink 47">
                    <a:extLst>
                      <a:ext uri="{FF2B5EF4-FFF2-40B4-BE49-F238E27FC236}">
                        <a16:creationId xmlns:a16="http://schemas.microsoft.com/office/drawing/2014/main" id="{3A2D85F6-5267-5C65-4DF2-577CABA07B2C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5119725" y="2712150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3">
                <p14:nvContentPartPr>
                  <p14:cNvPr id="49" name="Ink 48">
                    <a:extLst>
                      <a:ext uri="{FF2B5EF4-FFF2-40B4-BE49-F238E27FC236}">
                        <a16:creationId xmlns:a16="http://schemas.microsoft.com/office/drawing/2014/main" id="{89F87C0D-9F53-5821-63D4-0493F401C893}"/>
                      </a:ext>
                    </a:extLst>
                  </p14:cNvPr>
                  <p14:cNvContentPartPr/>
                  <p14:nvPr/>
                </p14:nvContentPartPr>
                <p14:xfrm>
                  <a:off x="5157885" y="27161460"/>
                  <a:ext cx="360" cy="360"/>
                </p14:xfrm>
              </p:contentPart>
            </mc:Choice>
            <mc:Fallback xmlns="">
              <p:pic>
                <p:nvPicPr>
                  <p:cNvPr id="49" name="Ink 48">
                    <a:extLst>
                      <a:ext uri="{FF2B5EF4-FFF2-40B4-BE49-F238E27FC236}">
                        <a16:creationId xmlns:a16="http://schemas.microsoft.com/office/drawing/2014/main" id="{89F87C0D-9F53-5821-63D4-0493F401C893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5122245" y="2712582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F6D70A3E-0A40-496C-A411-41C7F323D5E6}"/>
                  </a:ext>
                </a:extLst>
              </p14:cNvPr>
              <p14:cNvContentPartPr/>
              <p14:nvPr/>
            </p14:nvContentPartPr>
            <p14:xfrm>
              <a:off x="6672730" y="36804410"/>
              <a:ext cx="5400" cy="2484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F6D70A3E-0A40-496C-A411-41C7F323D5E6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6654730" y="36786667"/>
                <a:ext cx="41040" cy="5997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41497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EF8B7FB-656A-A7A5-F3B0-082CB5D74796}"/>
              </a:ext>
            </a:extLst>
          </p:cNvPr>
          <p:cNvSpPr/>
          <p:nvPr/>
        </p:nvSpPr>
        <p:spPr>
          <a:xfrm>
            <a:off x="0" y="-942"/>
            <a:ext cx="19915188" cy="43357800"/>
          </a:xfrm>
          <a:prstGeom prst="rect">
            <a:avLst/>
          </a:prstGeom>
          <a:solidFill>
            <a:srgbClr val="3F5B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69445297-AED4-5FA3-F483-3858B9BF84D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282" r="1"/>
          <a:stretch/>
        </p:blipFill>
        <p:spPr>
          <a:xfrm>
            <a:off x="8446332" y="360219"/>
            <a:ext cx="5577407" cy="251361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6593D373-2184-A5F5-CF4B-107EDABEB97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977" r="26674"/>
          <a:stretch/>
        </p:blipFill>
        <p:spPr>
          <a:xfrm>
            <a:off x="7116046" y="360219"/>
            <a:ext cx="3833004" cy="251361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220D50E3-0B5A-E281-E6E0-A2F1DAF27C0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6990"/>
          <a:stretch/>
        </p:blipFill>
        <p:spPr>
          <a:xfrm>
            <a:off x="4489746" y="356758"/>
            <a:ext cx="5449849" cy="2513610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D73B911D-6442-FFB0-AA36-70E92706F044}"/>
              </a:ext>
            </a:extLst>
          </p:cNvPr>
          <p:cNvGrpSpPr/>
          <p:nvPr/>
        </p:nvGrpSpPr>
        <p:grpSpPr>
          <a:xfrm>
            <a:off x="4579742" y="36589722"/>
            <a:ext cx="10542092" cy="6768078"/>
            <a:chOff x="3245364" y="27016364"/>
            <a:chExt cx="8480984" cy="5444836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49CBF1E6-6B69-5FE9-748E-0ED00B31D475}"/>
                    </a:ext>
                  </a:extLst>
                </p14:cNvPr>
                <p14:cNvContentPartPr/>
                <p14:nvPr/>
              </p14:nvContentPartPr>
              <p14:xfrm>
                <a:off x="9331025" y="27128720"/>
                <a:ext cx="740160" cy="6476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49CBF1E6-6B69-5FE9-748E-0ED00B31D47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302056" y="27100045"/>
                  <a:ext cx="797808" cy="705279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1A5B185C-9405-C82E-ECB8-83ED581B154D}"/>
                </a:ext>
              </a:extLst>
            </p:cNvPr>
            <p:cNvGrpSpPr/>
            <p:nvPr/>
          </p:nvGrpSpPr>
          <p:grpSpPr>
            <a:xfrm>
              <a:off x="3245364" y="27016364"/>
              <a:ext cx="8480984" cy="5444836"/>
              <a:chOff x="2225849" y="31166320"/>
              <a:chExt cx="10375443" cy="6743183"/>
            </a:xfrm>
          </p:grpSpPr>
          <p:pic>
            <p:nvPicPr>
              <p:cNvPr id="59" name="Picture 58" descr="Icon&#10;&#10;Description automatically generated">
                <a:extLst>
                  <a:ext uri="{FF2B5EF4-FFF2-40B4-BE49-F238E27FC236}">
                    <a16:creationId xmlns:a16="http://schemas.microsoft.com/office/drawing/2014/main" id="{D3D21068-EC45-03EA-A59B-1C99E5705B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225849" y="31221412"/>
                <a:ext cx="10375443" cy="6688091"/>
              </a:xfrm>
              <a:prstGeom prst="rect">
                <a:avLst/>
              </a:prstGeom>
            </p:spPr>
          </p:pic>
          <mc:AlternateContent xmlns:mc="http://schemas.openxmlformats.org/markup-compatibility/2006" xmlns:p14="http://schemas.microsoft.com/office/powerpoint/2010/main">
            <mc:Choice Requires="p14">
              <p:contentPart p14:bwMode="auto" r:id="rId7">
                <p14:nvContentPartPr>
                  <p14:cNvPr id="61" name="Ink 60">
                    <a:extLst>
                      <a:ext uri="{FF2B5EF4-FFF2-40B4-BE49-F238E27FC236}">
                        <a16:creationId xmlns:a16="http://schemas.microsoft.com/office/drawing/2014/main" id="{A1006B00-F055-3071-5E13-B8026C7D1DCF}"/>
                      </a:ext>
                    </a:extLst>
                  </p14:cNvPr>
                  <p14:cNvContentPartPr/>
                  <p14:nvPr/>
                </p14:nvContentPartPr>
                <p14:xfrm>
                  <a:off x="4200993" y="31356111"/>
                  <a:ext cx="5400" cy="24840"/>
                </p14:xfrm>
              </p:contentPart>
            </mc:Choice>
            <mc:Fallback xmlns="">
              <p:pic>
                <p:nvPicPr>
                  <p:cNvPr id="10" name="Ink 9">
                    <a:extLst>
                      <a:ext uri="{FF2B5EF4-FFF2-40B4-BE49-F238E27FC236}">
                        <a16:creationId xmlns:a16="http://schemas.microsoft.com/office/drawing/2014/main" id="{89933637-DFA3-647A-2088-877505E76D51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4178493" y="31334757"/>
                    <a:ext cx="49950" cy="6798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">
                <p14:nvContentPartPr>
                  <p14:cNvPr id="62" name="Ink 61">
                    <a:extLst>
                      <a:ext uri="{FF2B5EF4-FFF2-40B4-BE49-F238E27FC236}">
                        <a16:creationId xmlns:a16="http://schemas.microsoft.com/office/drawing/2014/main" id="{85A5DC57-E304-B7B7-FBC1-808C523A5D33}"/>
                      </a:ext>
                    </a:extLst>
                  </p14:cNvPr>
                  <p14:cNvContentPartPr/>
                  <p14:nvPr/>
                </p14:nvContentPartPr>
                <p14:xfrm>
                  <a:off x="10575617" y="31202053"/>
                  <a:ext cx="212400" cy="86041"/>
                </p14:xfrm>
              </p:contentPart>
            </mc:Choice>
            <mc:Fallback xmlns="">
              <p:pic>
                <p:nvPicPr>
                  <p:cNvPr id="13" name="Ink 12">
                    <a:extLst>
                      <a:ext uri="{FF2B5EF4-FFF2-40B4-BE49-F238E27FC236}">
                        <a16:creationId xmlns:a16="http://schemas.microsoft.com/office/drawing/2014/main" id="{30EBA419-449A-AFAC-ABEC-760FDDEE5CE6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10553629" y="31179763"/>
                    <a:ext cx="255935" cy="13017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">
                <p14:nvContentPartPr>
                  <p14:cNvPr id="63" name="Ink 62">
                    <a:extLst>
                      <a:ext uri="{FF2B5EF4-FFF2-40B4-BE49-F238E27FC236}">
                        <a16:creationId xmlns:a16="http://schemas.microsoft.com/office/drawing/2014/main" id="{E8D05E91-B570-77A7-B071-062AAB8EBC91}"/>
                      </a:ext>
                    </a:extLst>
                  </p14:cNvPr>
                  <p14:cNvContentPartPr/>
                  <p14:nvPr/>
                </p14:nvContentPartPr>
                <p14:xfrm>
                  <a:off x="4241417" y="31184460"/>
                  <a:ext cx="141840" cy="72000"/>
                </p14:xfrm>
              </p:contentPart>
            </mc:Choice>
            <mc:Fallback xmlns="">
              <p:pic>
                <p:nvPicPr>
                  <p:cNvPr id="14" name="Ink 13">
                    <a:extLst>
                      <a:ext uri="{FF2B5EF4-FFF2-40B4-BE49-F238E27FC236}">
                        <a16:creationId xmlns:a16="http://schemas.microsoft.com/office/drawing/2014/main" id="{E3E03619-A936-2946-552A-B642EFFCC356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4219392" y="31162238"/>
                    <a:ext cx="185449" cy="11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">
                <p14:nvContentPartPr>
                  <p14:cNvPr id="65" name="Ink 64">
                    <a:extLst>
                      <a:ext uri="{FF2B5EF4-FFF2-40B4-BE49-F238E27FC236}">
                        <a16:creationId xmlns:a16="http://schemas.microsoft.com/office/drawing/2014/main" id="{B17999DF-BC4D-8D8E-B152-2A0DE57F9FDA}"/>
                      </a:ext>
                    </a:extLst>
                  </p14:cNvPr>
                  <p14:cNvContentPartPr/>
                  <p14:nvPr/>
                </p14:nvContentPartPr>
                <p14:xfrm>
                  <a:off x="4263382" y="31178344"/>
                  <a:ext cx="62639" cy="40679"/>
                </p14:xfrm>
              </p:contentPart>
            </mc:Choice>
            <mc:Fallback xmlns="">
              <p:pic>
                <p:nvPicPr>
                  <p:cNvPr id="15" name="Ink 14">
                    <a:extLst>
                      <a:ext uri="{FF2B5EF4-FFF2-40B4-BE49-F238E27FC236}">
                        <a16:creationId xmlns:a16="http://schemas.microsoft.com/office/drawing/2014/main" id="{35B9F3E1-3061-A4D6-1AB4-2163F88CF3AC}"/>
                      </a:ext>
                    </a:extLst>
                  </p:cNvPr>
                  <p:cNvPicPr/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4241326" y="31155993"/>
                    <a:ext cx="106310" cy="8493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">
                <p14:nvContentPartPr>
                  <p14:cNvPr id="66" name="Ink 65">
                    <a:extLst>
                      <a:ext uri="{FF2B5EF4-FFF2-40B4-BE49-F238E27FC236}">
                        <a16:creationId xmlns:a16="http://schemas.microsoft.com/office/drawing/2014/main" id="{28B28C3A-BEC2-77A1-C52F-1AF1BE8D324D}"/>
                      </a:ext>
                    </a:extLst>
                  </p14:cNvPr>
                  <p14:cNvContentPartPr/>
                  <p14:nvPr/>
                </p14:nvContentPartPr>
                <p14:xfrm>
                  <a:off x="4315389" y="31166320"/>
                  <a:ext cx="156601" cy="61560"/>
                </p14:xfrm>
              </p:contentPart>
            </mc:Choice>
            <mc:Fallback xmlns="">
              <p:pic>
                <p:nvPicPr>
                  <p:cNvPr id="16" name="Ink 15">
                    <a:extLst>
                      <a:ext uri="{FF2B5EF4-FFF2-40B4-BE49-F238E27FC236}">
                        <a16:creationId xmlns:a16="http://schemas.microsoft.com/office/drawing/2014/main" id="{66042E58-8E76-9CEE-1265-95231E9DAA0A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4293394" y="31144176"/>
                    <a:ext cx="200150" cy="10540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">
                <p14:nvContentPartPr>
                  <p14:cNvPr id="67" name="Ink 66">
                    <a:extLst>
                      <a:ext uri="{FF2B5EF4-FFF2-40B4-BE49-F238E27FC236}">
                        <a16:creationId xmlns:a16="http://schemas.microsoft.com/office/drawing/2014/main" id="{483F20A6-54A3-AA96-A239-E8A84178A7D7}"/>
                      </a:ext>
                    </a:extLst>
                  </p14:cNvPr>
                  <p14:cNvContentPartPr/>
                  <p14:nvPr/>
                </p14:nvContentPartPr>
                <p14:xfrm>
                  <a:off x="4393506" y="31175320"/>
                  <a:ext cx="109080" cy="67320"/>
                </p14:xfrm>
              </p:contentPart>
            </mc:Choice>
            <mc:Fallback xmlns="">
              <p:pic>
                <p:nvPicPr>
                  <p:cNvPr id="17" name="Ink 16">
                    <a:extLst>
                      <a:ext uri="{FF2B5EF4-FFF2-40B4-BE49-F238E27FC236}">
                        <a16:creationId xmlns:a16="http://schemas.microsoft.com/office/drawing/2014/main" id="{696B9D97-8ED2-C32A-CB4F-71D94ADD631D}"/>
                      </a:ext>
                    </a:extLst>
                  </p:cNvPr>
                  <p:cNvPicPr/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4371514" y="31153029"/>
                    <a:ext cx="152624" cy="11145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">
                <p14:nvContentPartPr>
                  <p14:cNvPr id="68" name="Ink 67">
                    <a:extLst>
                      <a:ext uri="{FF2B5EF4-FFF2-40B4-BE49-F238E27FC236}">
                        <a16:creationId xmlns:a16="http://schemas.microsoft.com/office/drawing/2014/main" id="{B3DCA261-45BB-3C20-99E5-5B01302BCFB4}"/>
                      </a:ext>
                    </a:extLst>
                  </p14:cNvPr>
                  <p14:cNvContentPartPr/>
                  <p14:nvPr/>
                </p14:nvContentPartPr>
                <p14:xfrm>
                  <a:off x="4546751" y="31280678"/>
                  <a:ext cx="97559" cy="92881"/>
                </p14:xfrm>
              </p:contentPart>
            </mc:Choice>
            <mc:Fallback xmlns="">
              <p:pic>
                <p:nvPicPr>
                  <p:cNvPr id="18" name="Ink 17">
                    <a:extLst>
                      <a:ext uri="{FF2B5EF4-FFF2-40B4-BE49-F238E27FC236}">
                        <a16:creationId xmlns:a16="http://schemas.microsoft.com/office/drawing/2014/main" id="{779FA8F0-D509-0203-BFFC-D3524AAF04F9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4524778" y="31258458"/>
                    <a:ext cx="141065" cy="13687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">
                <p14:nvContentPartPr>
                  <p14:cNvPr id="69" name="Ink 68">
                    <a:extLst>
                      <a:ext uri="{FF2B5EF4-FFF2-40B4-BE49-F238E27FC236}">
                        <a16:creationId xmlns:a16="http://schemas.microsoft.com/office/drawing/2014/main" id="{C4CA2398-A12C-EE9F-A5D0-4E10D5236B8A}"/>
                      </a:ext>
                    </a:extLst>
                  </p14:cNvPr>
                  <p14:cNvContentPartPr/>
                  <p14:nvPr/>
                </p14:nvContentPartPr>
                <p14:xfrm>
                  <a:off x="4520441" y="31255981"/>
                  <a:ext cx="175679" cy="154080"/>
                </p14:xfrm>
              </p:contentPart>
            </mc:Choice>
            <mc:Fallback xmlns="">
              <p:pic>
                <p:nvPicPr>
                  <p:cNvPr id="19" name="Ink 18">
                    <a:extLst>
                      <a:ext uri="{FF2B5EF4-FFF2-40B4-BE49-F238E27FC236}">
                        <a16:creationId xmlns:a16="http://schemas.microsoft.com/office/drawing/2014/main" id="{295F1112-9AC1-9F36-29AD-89EEB67A9D0A}"/>
                      </a:ext>
                    </a:extLst>
                  </p:cNvPr>
                  <p:cNvPicPr/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4498426" y="31233779"/>
                    <a:ext cx="219269" cy="19803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">
                <p14:nvContentPartPr>
                  <p14:cNvPr id="70" name="Ink 69">
                    <a:extLst>
                      <a:ext uri="{FF2B5EF4-FFF2-40B4-BE49-F238E27FC236}">
                        <a16:creationId xmlns:a16="http://schemas.microsoft.com/office/drawing/2014/main" id="{B2620DFC-7138-F4B9-10EE-FF31EAF1EADE}"/>
                      </a:ext>
                    </a:extLst>
                  </p14:cNvPr>
                  <p14:cNvContentPartPr/>
                  <p14:nvPr/>
                </p14:nvContentPartPr>
                <p14:xfrm>
                  <a:off x="4271845" y="31168399"/>
                  <a:ext cx="103680" cy="47160"/>
                </p14:xfrm>
              </p:contentPart>
            </mc:Choice>
            <mc:Fallback xmlns="">
              <p:pic>
                <p:nvPicPr>
                  <p:cNvPr id="20" name="Ink 19">
                    <a:extLst>
                      <a:ext uri="{FF2B5EF4-FFF2-40B4-BE49-F238E27FC236}">
                        <a16:creationId xmlns:a16="http://schemas.microsoft.com/office/drawing/2014/main" id="{9B48ED6F-C742-6546-8E14-5912B5415C10}"/>
                      </a:ext>
                    </a:extLst>
                  </p:cNvPr>
                  <p:cNvPicPr/>
                  <p:nvPr/>
                </p:nvPicPr>
                <p:blipFill>
                  <a:blip r:embed="rId24"/>
                  <a:stretch>
                    <a:fillRect/>
                  </a:stretch>
                </p:blipFill>
                <p:spPr>
                  <a:xfrm>
                    <a:off x="4249879" y="31146154"/>
                    <a:ext cx="147173" cy="91206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9567ADA2-1840-B5C8-9555-5D6B61F9E1AD}"/>
                  </a:ext>
                </a:extLst>
              </p:cNvPr>
              <p:cNvGrpSpPr/>
              <p:nvPr/>
            </p:nvGrpSpPr>
            <p:grpSpPr>
              <a:xfrm>
                <a:off x="4273458" y="31166363"/>
                <a:ext cx="279530" cy="133881"/>
                <a:chOff x="6745195" y="36614660"/>
                <a:chExt cx="279530" cy="13388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25">
                  <p14:nvContentPartPr>
                    <p14:cNvPr id="75" name="Ink 74">
                      <a:extLst>
                        <a:ext uri="{FF2B5EF4-FFF2-40B4-BE49-F238E27FC236}">
                          <a16:creationId xmlns:a16="http://schemas.microsoft.com/office/drawing/2014/main" id="{3150D290-C3C6-B162-D6C3-502CA467173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772555" y="36672720"/>
                    <a:ext cx="151200" cy="13680"/>
                  </p14:xfrm>
                </p:contentPart>
              </mc:Choice>
              <mc:Fallback xmlns="">
                <p:pic>
                  <p:nvPicPr>
                    <p:cNvPr id="58" name="Ink 57">
                      <a:extLst>
                        <a:ext uri="{FF2B5EF4-FFF2-40B4-BE49-F238E27FC236}">
                          <a16:creationId xmlns:a16="http://schemas.microsoft.com/office/drawing/2014/main" id="{FD0A2E62-4588-1C56-9063-9AE771BA603C}"/>
                        </a:ext>
                      </a:extLst>
                    </p:cNvPr>
                    <p:cNvPicPr/>
                    <p:nvPr/>
                  </p:nvPicPr>
                  <p:blipFill>
                    <a:blip r:embed="rId26"/>
                    <a:stretch>
                      <a:fillRect/>
                    </a:stretch>
                  </p:blipFill>
                  <p:spPr>
                    <a:xfrm>
                      <a:off x="6754555" y="36654720"/>
                      <a:ext cx="186840" cy="49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7">
                  <p14:nvContentPartPr>
                    <p14:cNvPr id="77" name="Ink 76">
                      <a:extLst>
                        <a:ext uri="{FF2B5EF4-FFF2-40B4-BE49-F238E27FC236}">
                          <a16:creationId xmlns:a16="http://schemas.microsoft.com/office/drawing/2014/main" id="{71762E74-ED6F-F20B-FBCD-56C78236D27E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745195" y="36686760"/>
                    <a:ext cx="178920" cy="17640"/>
                  </p14:xfrm>
                </p:contentPart>
              </mc:Choice>
              <mc:Fallback xmlns="">
                <p:pic>
                  <p:nvPicPr>
                    <p:cNvPr id="60" name="Ink 59">
                      <a:extLst>
                        <a:ext uri="{FF2B5EF4-FFF2-40B4-BE49-F238E27FC236}">
                          <a16:creationId xmlns:a16="http://schemas.microsoft.com/office/drawing/2014/main" id="{538B0603-FF75-E324-1863-FEAA3E1D6A96}"/>
                        </a:ext>
                      </a:extLst>
                    </p:cNvPr>
                    <p:cNvPicPr/>
                    <p:nvPr/>
                  </p:nvPicPr>
                  <p:blipFill>
                    <a:blip r:embed="rId28"/>
                    <a:stretch>
                      <a:fillRect/>
                    </a:stretch>
                  </p:blipFill>
                  <p:spPr>
                    <a:xfrm>
                      <a:off x="6727555" y="36669120"/>
                      <a:ext cx="214560" cy="532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9">
                  <p14:nvContentPartPr>
                    <p14:cNvPr id="79" name="Ink 78">
                      <a:extLst>
                        <a:ext uri="{FF2B5EF4-FFF2-40B4-BE49-F238E27FC236}">
                          <a16:creationId xmlns:a16="http://schemas.microsoft.com/office/drawing/2014/main" id="{DC7F62D2-4FB4-F385-FF54-BA62BCC72134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28965" y="36652780"/>
                    <a:ext cx="93240" cy="76680"/>
                  </p14:xfrm>
                </p:contentPart>
              </mc:Choice>
              <mc:Fallback xmlns="">
                <p:pic>
                  <p:nvPicPr>
                    <p:cNvPr id="76" name="Ink 75">
                      <a:extLst>
                        <a:ext uri="{FF2B5EF4-FFF2-40B4-BE49-F238E27FC236}">
                          <a16:creationId xmlns:a16="http://schemas.microsoft.com/office/drawing/2014/main" id="{0A455B85-D31F-0A78-BA1C-35CACCC866F1}"/>
                        </a:ext>
                      </a:extLst>
                    </p:cNvPr>
                    <p:cNvPicPr/>
                    <p:nvPr/>
                  </p:nvPicPr>
                  <p:blipFill>
                    <a:blip r:embed="rId30"/>
                    <a:stretch>
                      <a:fillRect/>
                    </a:stretch>
                  </p:blipFill>
                  <p:spPr>
                    <a:xfrm>
                      <a:off x="6911325" y="36635140"/>
                      <a:ext cx="128880" cy="112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1">
                  <p14:nvContentPartPr>
                    <p14:cNvPr id="81" name="Ink 80">
                      <a:extLst>
                        <a:ext uri="{FF2B5EF4-FFF2-40B4-BE49-F238E27FC236}">
                          <a16:creationId xmlns:a16="http://schemas.microsoft.com/office/drawing/2014/main" id="{956BEC6F-B8BE-ED34-5ADF-2C54C235748B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2645" y="36659260"/>
                    <a:ext cx="75960" cy="89280"/>
                  </p14:xfrm>
                </p:contentPart>
              </mc:Choice>
              <mc:Fallback xmlns="">
                <p:pic>
                  <p:nvPicPr>
                    <p:cNvPr id="78" name="Ink 77">
                      <a:extLst>
                        <a:ext uri="{FF2B5EF4-FFF2-40B4-BE49-F238E27FC236}">
                          <a16:creationId xmlns:a16="http://schemas.microsoft.com/office/drawing/2014/main" id="{F47A439A-20A7-F1DF-0F0D-1BC4537626BA}"/>
                        </a:ext>
                      </a:extLst>
                    </p:cNvPr>
                    <p:cNvPicPr/>
                    <p:nvPr/>
                  </p:nvPicPr>
                  <p:blipFill>
                    <a:blip r:embed="rId32"/>
                    <a:stretch>
                      <a:fillRect/>
                    </a:stretch>
                  </p:blipFill>
                  <p:spPr>
                    <a:xfrm>
                      <a:off x="6924645" y="36641620"/>
                      <a:ext cx="111600" cy="1249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3">
                  <p14:nvContentPartPr>
                    <p14:cNvPr id="82" name="Ink 81">
                      <a:extLst>
                        <a:ext uri="{FF2B5EF4-FFF2-40B4-BE49-F238E27FC236}">
                          <a16:creationId xmlns:a16="http://schemas.microsoft.com/office/drawing/2014/main" id="{671FE834-0019-BF39-F05A-91858A717865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3005" y="36686260"/>
                    <a:ext cx="360" cy="360"/>
                  </p14:xfrm>
                </p:contentPart>
              </mc:Choice>
              <mc:Fallback xmlns="">
                <p:pic>
                  <p:nvPicPr>
                    <p:cNvPr id="80" name="Ink 79">
                      <a:extLst>
                        <a:ext uri="{FF2B5EF4-FFF2-40B4-BE49-F238E27FC236}">
                          <a16:creationId xmlns:a16="http://schemas.microsoft.com/office/drawing/2014/main" id="{786C665C-192E-926F-89D7-EC15D614B381}"/>
                        </a:ext>
                      </a:extLst>
                    </p:cNvPr>
                    <p:cNvPicPr/>
                    <p:nvPr/>
                  </p:nvPicPr>
                  <p:blipFill>
                    <a:blip r:embed="rId34"/>
                    <a:stretch>
                      <a:fillRect/>
                    </a:stretch>
                  </p:blipFill>
                  <p:spPr>
                    <a:xfrm>
                      <a:off x="6925365" y="36668620"/>
                      <a:ext cx="36000" cy="36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5">
                  <p14:nvContentPartPr>
                    <p14:cNvPr id="83" name="Ink 82">
                      <a:extLst>
                        <a:ext uri="{FF2B5EF4-FFF2-40B4-BE49-F238E27FC236}">
                          <a16:creationId xmlns:a16="http://schemas.microsoft.com/office/drawing/2014/main" id="{8F38AADC-CC2C-B74D-70DB-FA126BB3F09C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8045" y="36667900"/>
                    <a:ext cx="76680" cy="66240"/>
                  </p14:xfrm>
                </p:contentPart>
              </mc:Choice>
              <mc:Fallback xmlns="">
                <p:pic>
                  <p:nvPicPr>
                    <p:cNvPr id="85" name="Ink 84">
                      <a:extLst>
                        <a:ext uri="{FF2B5EF4-FFF2-40B4-BE49-F238E27FC236}">
                          <a16:creationId xmlns:a16="http://schemas.microsoft.com/office/drawing/2014/main" id="{B5EBFFEB-4EA9-7A10-0A7C-A174749A19C5}"/>
                        </a:ext>
                      </a:extLst>
                    </p:cNvPr>
                    <p:cNvPicPr/>
                    <p:nvPr/>
                  </p:nvPicPr>
                  <p:blipFill>
                    <a:blip r:embed="rId36"/>
                    <a:stretch>
                      <a:fillRect/>
                    </a:stretch>
                  </p:blipFill>
                  <p:spPr>
                    <a:xfrm>
                      <a:off x="6930045" y="36649900"/>
                      <a:ext cx="112320" cy="1018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7">
                  <p14:nvContentPartPr>
                    <p14:cNvPr id="84" name="Ink 83">
                      <a:extLst>
                        <a:ext uri="{FF2B5EF4-FFF2-40B4-BE49-F238E27FC236}">
                          <a16:creationId xmlns:a16="http://schemas.microsoft.com/office/drawing/2014/main" id="{956E3844-48D1-9065-91E3-CA79BA839AC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30765" y="36653500"/>
                    <a:ext cx="51120" cy="37800"/>
                  </p14:xfrm>
                </p:contentPart>
              </mc:Choice>
              <mc:Fallback xmlns="">
                <p:pic>
                  <p:nvPicPr>
                    <p:cNvPr id="87" name="Ink 86">
                      <a:extLst>
                        <a:ext uri="{FF2B5EF4-FFF2-40B4-BE49-F238E27FC236}">
                          <a16:creationId xmlns:a16="http://schemas.microsoft.com/office/drawing/2014/main" id="{08F6B6CC-75D8-8AE5-A5C6-4DE7E5E3C74B}"/>
                        </a:ext>
                      </a:extLst>
                    </p:cNvPr>
                    <p:cNvPicPr/>
                    <p:nvPr/>
                  </p:nvPicPr>
                  <p:blipFill>
                    <a:blip r:embed="rId38"/>
                    <a:stretch>
                      <a:fillRect/>
                    </a:stretch>
                  </p:blipFill>
                  <p:spPr>
                    <a:xfrm>
                      <a:off x="6913125" y="36635500"/>
                      <a:ext cx="86760" cy="734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9">
                  <p14:nvContentPartPr>
                    <p14:cNvPr id="86" name="Ink 85">
                      <a:extLst>
                        <a:ext uri="{FF2B5EF4-FFF2-40B4-BE49-F238E27FC236}">
                          <a16:creationId xmlns:a16="http://schemas.microsoft.com/office/drawing/2014/main" id="{971AD77F-00E8-8576-6AA3-48B56EFAA01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803265" y="36614660"/>
                    <a:ext cx="50400" cy="21240"/>
                  </p14:xfrm>
                </p:contentPart>
              </mc:Choice>
              <mc:Fallback xmlns="">
                <p:pic>
                  <p:nvPicPr>
                    <p:cNvPr id="114" name="Ink 113">
                      <a:extLst>
                        <a:ext uri="{FF2B5EF4-FFF2-40B4-BE49-F238E27FC236}">
                          <a16:creationId xmlns:a16="http://schemas.microsoft.com/office/drawing/2014/main" id="{753ADCC4-ADB7-507D-1B9D-2F9C9F09ACE2}"/>
                        </a:ext>
                      </a:extLst>
                    </p:cNvPr>
                    <p:cNvPicPr/>
                    <p:nvPr/>
                  </p:nvPicPr>
                  <p:blipFill>
                    <a:blip r:embed="rId40"/>
                    <a:stretch>
                      <a:fillRect/>
                    </a:stretch>
                  </p:blipFill>
                  <p:spPr>
                    <a:xfrm>
                      <a:off x="6785625" y="36596660"/>
                      <a:ext cx="86040" cy="5688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FFDD3942-2E9A-EE10-FDA1-71F7EE11278C}"/>
                    </a:ext>
                  </a:extLst>
                </p14:cNvPr>
                <p14:cNvContentPartPr/>
                <p14:nvPr/>
              </p14:nvContentPartPr>
              <p14:xfrm>
                <a:off x="4794859" y="27105442"/>
                <a:ext cx="714960" cy="4075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FFDD3942-2E9A-EE10-FDA1-71F7EE11278C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4766191" y="27076478"/>
                  <a:ext cx="772585" cy="46515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2937E1E5-7B03-6AEA-6623-7E1E7BE04EF9}"/>
                    </a:ext>
                  </a:extLst>
                </p14:cNvPr>
                <p14:cNvContentPartPr/>
                <p14:nvPr/>
              </p14:nvContentPartPr>
              <p14:xfrm>
                <a:off x="5230459" y="27234322"/>
                <a:ext cx="259200" cy="2444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2937E1E5-7B03-6AEA-6623-7E1E7BE04EF9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5201466" y="27205360"/>
                  <a:ext cx="316897" cy="302075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26D2768A-C02E-EFED-E532-027B34D7C451}"/>
                </a:ext>
              </a:extLst>
            </p:cNvPr>
            <p:cNvGrpSpPr/>
            <p:nvPr/>
          </p:nvGrpSpPr>
          <p:grpSpPr>
            <a:xfrm>
              <a:off x="5343939" y="27319885"/>
              <a:ext cx="213480" cy="184680"/>
              <a:chOff x="5343939" y="27319885"/>
              <a:chExt cx="213480" cy="1846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5">
                <p14:nvContentPartPr>
                  <p14:cNvPr id="53" name="Ink 52">
                    <a:extLst>
                      <a:ext uri="{FF2B5EF4-FFF2-40B4-BE49-F238E27FC236}">
                        <a16:creationId xmlns:a16="http://schemas.microsoft.com/office/drawing/2014/main" id="{955610F5-E39E-891A-51CD-E19FF5AF85BE}"/>
                      </a:ext>
                    </a:extLst>
                  </p14:cNvPr>
                  <p14:cNvContentPartPr/>
                  <p14:nvPr/>
                </p14:nvContentPartPr>
                <p14:xfrm>
                  <a:off x="5343939" y="27319885"/>
                  <a:ext cx="213480" cy="184680"/>
                </p14:xfrm>
              </p:contentPart>
            </mc:Choice>
            <mc:Fallback xmlns="">
              <p:pic>
                <p:nvPicPr>
                  <p:cNvPr id="53" name="Ink 52">
                    <a:extLst>
                      <a:ext uri="{FF2B5EF4-FFF2-40B4-BE49-F238E27FC236}">
                        <a16:creationId xmlns:a16="http://schemas.microsoft.com/office/drawing/2014/main" id="{955610F5-E39E-891A-51CD-E19FF5AF85BE}"/>
                      </a:ext>
                    </a:extLst>
                  </p:cNvPr>
                  <p:cNvPicPr/>
                  <p:nvPr/>
                </p:nvPicPr>
                <p:blipFill>
                  <a:blip r:embed="rId46"/>
                  <a:stretch>
                    <a:fillRect/>
                  </a:stretch>
                </p:blipFill>
                <p:spPr>
                  <a:xfrm>
                    <a:off x="5315263" y="27290938"/>
                    <a:ext cx="271122" cy="24228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7">
                <p14:nvContentPartPr>
                  <p14:cNvPr id="54" name="Ink 53">
                    <a:extLst>
                      <a:ext uri="{FF2B5EF4-FFF2-40B4-BE49-F238E27FC236}">
                        <a16:creationId xmlns:a16="http://schemas.microsoft.com/office/drawing/2014/main" id="{47A1843D-60E5-1E5E-9DFB-FC64A5203E25}"/>
                      </a:ext>
                    </a:extLst>
                  </p14:cNvPr>
                  <p14:cNvContentPartPr/>
                  <p14:nvPr/>
                </p14:nvContentPartPr>
                <p14:xfrm>
                  <a:off x="5370579" y="27336085"/>
                  <a:ext cx="360" cy="360"/>
                </p14:xfrm>
              </p:contentPart>
            </mc:Choice>
            <mc:Fallback xmlns="">
              <p:pic>
                <p:nvPicPr>
                  <p:cNvPr id="54" name="Ink 53">
                    <a:extLst>
                      <a:ext uri="{FF2B5EF4-FFF2-40B4-BE49-F238E27FC236}">
                        <a16:creationId xmlns:a16="http://schemas.microsoft.com/office/drawing/2014/main" id="{47A1843D-60E5-1E5E-9DFB-FC64A5203E25}"/>
                      </a:ext>
                    </a:extLst>
                  </p:cNvPr>
                  <p:cNvPicPr/>
                  <p:nvPr/>
                </p:nvPicPr>
                <p:blipFill>
                  <a:blip r:embed="rId48"/>
                  <a:stretch>
                    <a:fillRect/>
                  </a:stretch>
                </p:blipFill>
                <p:spPr>
                  <a:xfrm>
                    <a:off x="5334579" y="27300445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">
                <p14:nvContentPartPr>
                  <p14:cNvPr id="57" name="Ink 56">
                    <a:extLst>
                      <a:ext uri="{FF2B5EF4-FFF2-40B4-BE49-F238E27FC236}">
                        <a16:creationId xmlns:a16="http://schemas.microsoft.com/office/drawing/2014/main" id="{D1612467-4EB6-5678-32F9-51F4E7E91426}"/>
                      </a:ext>
                    </a:extLst>
                  </p14:cNvPr>
                  <p14:cNvContentPartPr/>
                  <p14:nvPr/>
                </p14:nvContentPartPr>
                <p14:xfrm>
                  <a:off x="5352939" y="27323485"/>
                  <a:ext cx="360" cy="360"/>
                </p14:xfrm>
              </p:contentPart>
            </mc:Choice>
            <mc:Fallback xmlns="">
              <p:pic>
                <p:nvPicPr>
                  <p:cNvPr id="57" name="Ink 56">
                    <a:extLst>
                      <a:ext uri="{FF2B5EF4-FFF2-40B4-BE49-F238E27FC236}">
                        <a16:creationId xmlns:a16="http://schemas.microsoft.com/office/drawing/2014/main" id="{D1612467-4EB6-5678-32F9-51F4E7E91426}"/>
                      </a:ext>
                    </a:extLst>
                  </p:cNvPr>
                  <p:cNvPicPr/>
                  <p:nvPr/>
                </p:nvPicPr>
                <p:blipFill>
                  <a:blip r:embed="rId48"/>
                  <a:stretch>
                    <a:fillRect/>
                  </a:stretch>
                </p:blipFill>
                <p:spPr>
                  <a:xfrm>
                    <a:off x="5317299" y="27287845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EAAE6261-91B2-132E-05E2-DD1FBE9991A5}"/>
                    </a:ext>
                  </a:extLst>
                </p14:cNvPr>
                <p14:cNvContentPartPr/>
                <p14:nvPr/>
              </p14:nvContentPartPr>
              <p14:xfrm>
                <a:off x="6242499" y="28195405"/>
                <a:ext cx="840960" cy="1969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EAAE6261-91B2-132E-05E2-DD1FBE9991A5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213830" y="28166446"/>
                  <a:ext cx="898588" cy="25454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EC816EC2-7D6C-1D5A-C7DB-E91C15583FE3}"/>
                    </a:ext>
                  </a:extLst>
                </p14:cNvPr>
                <p14:cNvContentPartPr/>
                <p14:nvPr/>
              </p14:nvContentPartPr>
              <p14:xfrm>
                <a:off x="6168339" y="27991285"/>
                <a:ext cx="1172520" cy="6188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EC816EC2-7D6C-1D5A-C7DB-E91C15583FE3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139381" y="27962313"/>
                  <a:ext cx="1230147" cy="67649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B5FE15AA-C291-CADD-2EC3-0472855970F4}"/>
                    </a:ext>
                  </a:extLst>
                </p14:cNvPr>
                <p14:cNvContentPartPr/>
                <p14:nvPr/>
              </p14:nvContentPartPr>
              <p14:xfrm>
                <a:off x="6290379" y="28039885"/>
                <a:ext cx="705240" cy="1746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B5FE15AA-C291-CADD-2EC3-0472855970F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261416" y="28010930"/>
                  <a:ext cx="762876" cy="23222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ADC990CF-351A-FABF-D583-F2B4CF25E7FE}"/>
                    </a:ext>
                  </a:extLst>
                </p14:cNvPr>
                <p14:cNvContentPartPr/>
                <p14:nvPr/>
              </p14:nvContentPartPr>
              <p14:xfrm>
                <a:off x="5850819" y="27859165"/>
                <a:ext cx="491400" cy="34884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ADC990CF-351A-FABF-D583-F2B4CF25E7FE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821845" y="27830192"/>
                  <a:ext cx="549058" cy="40649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DB537A32-3E9A-5686-DC0E-0D0B55EAA7BD}"/>
                    </a:ext>
                  </a:extLst>
                </p14:cNvPr>
                <p14:cNvContentPartPr/>
                <p14:nvPr/>
              </p14:nvContentPartPr>
              <p14:xfrm>
                <a:off x="7762925" y="27992608"/>
                <a:ext cx="1330560" cy="5853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DB537A32-3E9A-5686-DC0E-0D0B55EAA7BD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733962" y="27963934"/>
                  <a:ext cx="1388196" cy="64299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F7424145-BDE1-F8CB-1B46-81DEAD19F4ED}"/>
                    </a:ext>
                  </a:extLst>
                </p14:cNvPr>
                <p14:cNvContentPartPr/>
                <p14:nvPr/>
              </p14:nvContentPartPr>
              <p14:xfrm>
                <a:off x="7644228" y="27989350"/>
                <a:ext cx="1517400" cy="5950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F7424145-BDE1-F8CB-1B46-81DEAD19F4ED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615560" y="27960392"/>
                  <a:ext cx="1575026" cy="65270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29B8E85B-B64C-72A8-01A5-2B6FC516F502}"/>
                    </a:ext>
                  </a:extLst>
                </p14:cNvPr>
                <p14:cNvContentPartPr/>
                <p14:nvPr/>
              </p14:nvContentPartPr>
              <p14:xfrm>
                <a:off x="8169468" y="28026070"/>
                <a:ext cx="1037880" cy="3826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29B8E85B-B64C-72A8-01A5-2B6FC516F502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140799" y="27997391"/>
                  <a:ext cx="1095508" cy="440328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D46DB98-9D2A-5F68-EAD7-128A3876C1BF}"/>
                </a:ext>
              </a:extLst>
            </p:cNvPr>
            <p:cNvGrpSpPr/>
            <p:nvPr/>
          </p:nvGrpSpPr>
          <p:grpSpPr>
            <a:xfrm>
              <a:off x="5604879" y="27642322"/>
              <a:ext cx="1996560" cy="884880"/>
              <a:chOff x="5604879" y="27642322"/>
              <a:chExt cx="1996560" cy="8848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64">
                <p14:nvContentPartPr>
                  <p14:cNvPr id="50" name="Ink 49">
                    <a:extLst>
                      <a:ext uri="{FF2B5EF4-FFF2-40B4-BE49-F238E27FC236}">
                        <a16:creationId xmlns:a16="http://schemas.microsoft.com/office/drawing/2014/main" id="{A450A90F-2D49-349D-D291-01BB547DF16B}"/>
                      </a:ext>
                    </a:extLst>
                  </p14:cNvPr>
                  <p14:cNvContentPartPr/>
                  <p14:nvPr/>
                </p14:nvContentPartPr>
                <p14:xfrm>
                  <a:off x="5604879" y="27642322"/>
                  <a:ext cx="663840" cy="779760"/>
                </p14:xfrm>
              </p:contentPart>
            </mc:Choice>
            <mc:Fallback xmlns="">
              <p:pic>
                <p:nvPicPr>
                  <p:cNvPr id="50" name="Ink 49">
                    <a:extLst>
                      <a:ext uri="{FF2B5EF4-FFF2-40B4-BE49-F238E27FC236}">
                        <a16:creationId xmlns:a16="http://schemas.microsoft.com/office/drawing/2014/main" id="{A450A90F-2D49-349D-D291-01BB547DF16B}"/>
                      </a:ext>
                    </a:extLst>
                  </p:cNvPr>
                  <p:cNvPicPr/>
                  <p:nvPr/>
                </p:nvPicPr>
                <p:blipFill>
                  <a:blip r:embed="rId65"/>
                  <a:stretch>
                    <a:fillRect/>
                  </a:stretch>
                </p:blipFill>
                <p:spPr>
                  <a:xfrm>
                    <a:off x="5575916" y="27613356"/>
                    <a:ext cx="721477" cy="83740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6">
                <p14:nvContentPartPr>
                  <p14:cNvPr id="51" name="Ink 50">
                    <a:extLst>
                      <a:ext uri="{FF2B5EF4-FFF2-40B4-BE49-F238E27FC236}">
                        <a16:creationId xmlns:a16="http://schemas.microsoft.com/office/drawing/2014/main" id="{26909A38-72D0-6A80-A984-124029CC26D4}"/>
                      </a:ext>
                    </a:extLst>
                  </p14:cNvPr>
                  <p14:cNvContentPartPr/>
                  <p14:nvPr/>
                </p14:nvContentPartPr>
                <p14:xfrm>
                  <a:off x="6076839" y="28334602"/>
                  <a:ext cx="1524600" cy="192600"/>
                </p14:xfrm>
              </p:contentPart>
            </mc:Choice>
            <mc:Fallback xmlns="">
              <p:pic>
                <p:nvPicPr>
                  <p:cNvPr id="51" name="Ink 50">
                    <a:extLst>
                      <a:ext uri="{FF2B5EF4-FFF2-40B4-BE49-F238E27FC236}">
                        <a16:creationId xmlns:a16="http://schemas.microsoft.com/office/drawing/2014/main" id="{26909A38-72D0-6A80-A984-124029CC26D4}"/>
                      </a:ext>
                    </a:extLst>
                  </p:cNvPr>
                  <p:cNvPicPr/>
                  <p:nvPr/>
                </p:nvPicPr>
                <p:blipFill>
                  <a:blip r:embed="rId67"/>
                  <a:stretch>
                    <a:fillRect/>
                  </a:stretch>
                </p:blipFill>
                <p:spPr>
                  <a:xfrm>
                    <a:off x="6048166" y="28305886"/>
                    <a:ext cx="1582236" cy="25032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8">
                <p14:nvContentPartPr>
                  <p14:cNvPr id="52" name="Ink 51">
                    <a:extLst>
                      <a:ext uri="{FF2B5EF4-FFF2-40B4-BE49-F238E27FC236}">
                        <a16:creationId xmlns:a16="http://schemas.microsoft.com/office/drawing/2014/main" id="{91C6AB4B-6E29-6B28-EA36-25AE379CF521}"/>
                      </a:ext>
                    </a:extLst>
                  </p14:cNvPr>
                  <p14:cNvContentPartPr/>
                  <p14:nvPr/>
                </p14:nvContentPartPr>
                <p14:xfrm>
                  <a:off x="5613159" y="28369162"/>
                  <a:ext cx="1422360" cy="74520"/>
                </p14:xfrm>
              </p:contentPart>
            </mc:Choice>
            <mc:Fallback xmlns="">
              <p:pic>
                <p:nvPicPr>
                  <p:cNvPr id="52" name="Ink 51">
                    <a:extLst>
                      <a:ext uri="{FF2B5EF4-FFF2-40B4-BE49-F238E27FC236}">
                        <a16:creationId xmlns:a16="http://schemas.microsoft.com/office/drawing/2014/main" id="{91C6AB4B-6E29-6B28-EA36-25AE379CF521}"/>
                      </a:ext>
                    </a:extLst>
                  </p:cNvPr>
                  <p:cNvPicPr/>
                  <p:nvPr/>
                </p:nvPicPr>
                <p:blipFill>
                  <a:blip r:embed="rId69"/>
                  <a:stretch>
                    <a:fillRect/>
                  </a:stretch>
                </p:blipFill>
                <p:spPr>
                  <a:xfrm>
                    <a:off x="5584190" y="28340456"/>
                    <a:ext cx="1480008" cy="132222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D94C9CDF-3C81-2BBC-8853-D5C42AF64000}"/>
                    </a:ext>
                  </a:extLst>
                </p14:cNvPr>
                <p14:cNvContentPartPr/>
                <p14:nvPr/>
              </p14:nvContentPartPr>
              <p14:xfrm>
                <a:off x="8989385" y="27108560"/>
                <a:ext cx="1305000" cy="13874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D94C9CDF-3C81-2BBC-8853-D5C42AF64000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960417" y="27079595"/>
                  <a:ext cx="1362646" cy="144508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1DC23E4D-1CE4-3F1A-B976-F4060E694433}"/>
                    </a:ext>
                  </a:extLst>
                </p14:cNvPr>
                <p14:cNvContentPartPr/>
                <p14:nvPr/>
              </p14:nvContentPartPr>
              <p14:xfrm>
                <a:off x="8951945" y="27431480"/>
                <a:ext cx="884160" cy="80100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1DC23E4D-1CE4-3F1A-B976-F4060E694433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922985" y="27402521"/>
                  <a:ext cx="941791" cy="85862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46D1E001-AC24-663D-1614-846909B78D41}"/>
                    </a:ext>
                  </a:extLst>
                </p14:cNvPr>
                <p14:cNvContentPartPr/>
                <p14:nvPr/>
              </p14:nvContentPartPr>
              <p14:xfrm>
                <a:off x="9219785" y="27113600"/>
                <a:ext cx="867240" cy="8910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46D1E001-AC24-663D-1614-846909B78D41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191109" y="27084923"/>
                  <a:ext cx="924882" cy="94864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EAFC3E62-1B01-55EF-A29A-BD1B931CC90F}"/>
                    </a:ext>
                  </a:extLst>
                </p14:cNvPr>
                <p14:cNvContentPartPr/>
                <p14:nvPr/>
              </p14:nvContentPartPr>
              <p14:xfrm>
                <a:off x="8864465" y="27697160"/>
                <a:ext cx="524520" cy="58248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EAFC3E62-1B01-55EF-A29A-BD1B931CC90F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835502" y="27668485"/>
                  <a:ext cx="582156" cy="6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CC64DB08-F354-A901-82EA-1A5589D1EEFE}"/>
                    </a:ext>
                  </a:extLst>
                </p14:cNvPr>
                <p14:cNvContentPartPr/>
                <p14:nvPr/>
              </p14:nvContentPartPr>
              <p14:xfrm>
                <a:off x="5158605" y="27157500"/>
                <a:ext cx="360" cy="3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CC64DB08-F354-A901-82EA-1A5589D1EEFE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122605" y="2712186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3951A79D-66FD-5C68-EC35-5DEFADF0CAF7}"/>
                    </a:ext>
                  </a:extLst>
                </p14:cNvPr>
                <p14:cNvContentPartPr/>
                <p14:nvPr/>
              </p14:nvContentPartPr>
              <p14:xfrm>
                <a:off x="5150325" y="27157860"/>
                <a:ext cx="360" cy="3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3951A79D-66FD-5C68-EC35-5DEFADF0CAF7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114325" y="2712222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3350BC07-99B9-7F48-9B57-56ACCF650681}"/>
                </a:ext>
              </a:extLst>
            </p:cNvPr>
            <p:cNvGrpSpPr/>
            <p:nvPr/>
          </p:nvGrpSpPr>
          <p:grpSpPr>
            <a:xfrm>
              <a:off x="5151045" y="27157500"/>
              <a:ext cx="7200" cy="4320"/>
              <a:chOff x="5151045" y="27157500"/>
              <a:chExt cx="7200" cy="43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81">
                <p14:nvContentPartPr>
                  <p14:cNvPr id="47" name="Ink 46">
                    <a:extLst>
                      <a:ext uri="{FF2B5EF4-FFF2-40B4-BE49-F238E27FC236}">
                        <a16:creationId xmlns:a16="http://schemas.microsoft.com/office/drawing/2014/main" id="{CC16CB18-48D1-BB79-5AA6-63475C2D4671}"/>
                      </a:ext>
                    </a:extLst>
                  </p14:cNvPr>
                  <p14:cNvContentPartPr/>
                  <p14:nvPr/>
                </p14:nvContentPartPr>
                <p14:xfrm>
                  <a:off x="5151045" y="27157860"/>
                  <a:ext cx="360" cy="360"/>
                </p14:xfrm>
              </p:contentPart>
            </mc:Choice>
            <mc:Fallback xmlns="">
              <p:pic>
                <p:nvPicPr>
                  <p:cNvPr id="47" name="Ink 46">
                    <a:extLst>
                      <a:ext uri="{FF2B5EF4-FFF2-40B4-BE49-F238E27FC236}">
                        <a16:creationId xmlns:a16="http://schemas.microsoft.com/office/drawing/2014/main" id="{CC16CB18-48D1-BB79-5AA6-63475C2D4671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5115045" y="2712186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2">
                <p14:nvContentPartPr>
                  <p14:cNvPr id="48" name="Ink 47">
                    <a:extLst>
                      <a:ext uri="{FF2B5EF4-FFF2-40B4-BE49-F238E27FC236}">
                        <a16:creationId xmlns:a16="http://schemas.microsoft.com/office/drawing/2014/main" id="{54442A7B-35FA-46F7-16A9-32A8EA296390}"/>
                      </a:ext>
                    </a:extLst>
                  </p14:cNvPr>
                  <p14:cNvContentPartPr/>
                  <p14:nvPr/>
                </p14:nvContentPartPr>
                <p14:xfrm>
                  <a:off x="5155725" y="27157500"/>
                  <a:ext cx="360" cy="360"/>
                </p14:xfrm>
              </p:contentPart>
            </mc:Choice>
            <mc:Fallback xmlns="">
              <p:pic>
                <p:nvPicPr>
                  <p:cNvPr id="48" name="Ink 47">
                    <a:extLst>
                      <a:ext uri="{FF2B5EF4-FFF2-40B4-BE49-F238E27FC236}">
                        <a16:creationId xmlns:a16="http://schemas.microsoft.com/office/drawing/2014/main" id="{54442A7B-35FA-46F7-16A9-32A8EA296390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5119725" y="2712150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3">
                <p14:nvContentPartPr>
                  <p14:cNvPr id="49" name="Ink 48">
                    <a:extLst>
                      <a:ext uri="{FF2B5EF4-FFF2-40B4-BE49-F238E27FC236}">
                        <a16:creationId xmlns:a16="http://schemas.microsoft.com/office/drawing/2014/main" id="{1299C7C8-338F-CA93-78F7-12F7E4422AE1}"/>
                      </a:ext>
                    </a:extLst>
                  </p14:cNvPr>
                  <p14:cNvContentPartPr/>
                  <p14:nvPr/>
                </p14:nvContentPartPr>
                <p14:xfrm>
                  <a:off x="5157885" y="27161460"/>
                  <a:ext cx="360" cy="360"/>
                </p14:xfrm>
              </p:contentPart>
            </mc:Choice>
            <mc:Fallback xmlns="">
              <p:pic>
                <p:nvPicPr>
                  <p:cNvPr id="49" name="Ink 48">
                    <a:extLst>
                      <a:ext uri="{FF2B5EF4-FFF2-40B4-BE49-F238E27FC236}">
                        <a16:creationId xmlns:a16="http://schemas.microsoft.com/office/drawing/2014/main" id="{1299C7C8-338F-CA93-78F7-12F7E4422AE1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5122245" y="2712582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B2A37BD6-33C8-08E5-2146-00504B1D8283}"/>
                  </a:ext>
                </a:extLst>
              </p14:cNvPr>
              <p14:cNvContentPartPr/>
              <p14:nvPr/>
            </p14:nvContentPartPr>
            <p14:xfrm>
              <a:off x="6672730" y="36804410"/>
              <a:ext cx="5400" cy="2484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B2A37BD6-33C8-08E5-2146-00504B1D8283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6654730" y="36786667"/>
                <a:ext cx="41040" cy="5997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752291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EF8B7FB-656A-A7A5-F3B0-082CB5D74796}"/>
              </a:ext>
            </a:extLst>
          </p:cNvPr>
          <p:cNvSpPr/>
          <p:nvPr/>
        </p:nvSpPr>
        <p:spPr>
          <a:xfrm>
            <a:off x="0" y="-942"/>
            <a:ext cx="19915188" cy="43357800"/>
          </a:xfrm>
          <a:prstGeom prst="rect">
            <a:avLst/>
          </a:prstGeom>
          <a:solidFill>
            <a:srgbClr val="9F9B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478B0DB2-171B-EAA3-55EF-37C747A0787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282" r="1"/>
          <a:stretch/>
        </p:blipFill>
        <p:spPr>
          <a:xfrm>
            <a:off x="8446332" y="360219"/>
            <a:ext cx="5577407" cy="251361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47D2D0CB-37C7-5FA8-D722-851291E9D6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977" r="26674"/>
          <a:stretch/>
        </p:blipFill>
        <p:spPr>
          <a:xfrm>
            <a:off x="7116046" y="360219"/>
            <a:ext cx="3833004" cy="251361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86754035-365E-F05C-843B-C76582FA452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6990"/>
          <a:stretch/>
        </p:blipFill>
        <p:spPr>
          <a:xfrm>
            <a:off x="4489746" y="356758"/>
            <a:ext cx="5449849" cy="2513610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75E0B3D0-A30A-ECA7-C3E2-F8D3DFBF96BC}"/>
              </a:ext>
            </a:extLst>
          </p:cNvPr>
          <p:cNvGrpSpPr/>
          <p:nvPr/>
        </p:nvGrpSpPr>
        <p:grpSpPr>
          <a:xfrm>
            <a:off x="4579742" y="36589722"/>
            <a:ext cx="10542092" cy="6768078"/>
            <a:chOff x="3245364" y="27016364"/>
            <a:chExt cx="8480984" cy="5444836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8F5FB64A-AED6-15FA-DB1F-64C527DA36BF}"/>
                    </a:ext>
                  </a:extLst>
                </p14:cNvPr>
                <p14:cNvContentPartPr/>
                <p14:nvPr/>
              </p14:nvContentPartPr>
              <p14:xfrm>
                <a:off x="9331025" y="27128720"/>
                <a:ext cx="740160" cy="6476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8F5FB64A-AED6-15FA-DB1F-64C527DA36B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302056" y="27100045"/>
                  <a:ext cx="797808" cy="705279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4F979DE9-340E-42F7-49C7-2A2D6C7D244D}"/>
                </a:ext>
              </a:extLst>
            </p:cNvPr>
            <p:cNvGrpSpPr/>
            <p:nvPr/>
          </p:nvGrpSpPr>
          <p:grpSpPr>
            <a:xfrm>
              <a:off x="3245364" y="27016364"/>
              <a:ext cx="8480984" cy="5444836"/>
              <a:chOff x="2225849" y="31166320"/>
              <a:chExt cx="10375443" cy="6743183"/>
            </a:xfrm>
          </p:grpSpPr>
          <p:pic>
            <p:nvPicPr>
              <p:cNvPr id="59" name="Picture 58" descr="Icon&#10;&#10;Description automatically generated">
                <a:extLst>
                  <a:ext uri="{FF2B5EF4-FFF2-40B4-BE49-F238E27FC236}">
                    <a16:creationId xmlns:a16="http://schemas.microsoft.com/office/drawing/2014/main" id="{0324A9E9-8376-4A95-648C-08D0D27A5A5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225849" y="31221412"/>
                <a:ext cx="10375443" cy="6688091"/>
              </a:xfrm>
              <a:prstGeom prst="rect">
                <a:avLst/>
              </a:prstGeom>
            </p:spPr>
          </p:pic>
          <mc:AlternateContent xmlns:mc="http://schemas.openxmlformats.org/markup-compatibility/2006" xmlns:p14="http://schemas.microsoft.com/office/powerpoint/2010/main">
            <mc:Choice Requires="p14">
              <p:contentPart p14:bwMode="auto" r:id="rId7">
                <p14:nvContentPartPr>
                  <p14:cNvPr id="61" name="Ink 60">
                    <a:extLst>
                      <a:ext uri="{FF2B5EF4-FFF2-40B4-BE49-F238E27FC236}">
                        <a16:creationId xmlns:a16="http://schemas.microsoft.com/office/drawing/2014/main" id="{16D7DAD2-68F3-5B13-AE55-98FB71D5C4E7}"/>
                      </a:ext>
                    </a:extLst>
                  </p14:cNvPr>
                  <p14:cNvContentPartPr/>
                  <p14:nvPr/>
                </p14:nvContentPartPr>
                <p14:xfrm>
                  <a:off x="4200993" y="31356111"/>
                  <a:ext cx="5400" cy="24840"/>
                </p14:xfrm>
              </p:contentPart>
            </mc:Choice>
            <mc:Fallback xmlns="">
              <p:pic>
                <p:nvPicPr>
                  <p:cNvPr id="10" name="Ink 9">
                    <a:extLst>
                      <a:ext uri="{FF2B5EF4-FFF2-40B4-BE49-F238E27FC236}">
                        <a16:creationId xmlns:a16="http://schemas.microsoft.com/office/drawing/2014/main" id="{89933637-DFA3-647A-2088-877505E76D51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4178493" y="31334757"/>
                    <a:ext cx="49950" cy="6798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">
                <p14:nvContentPartPr>
                  <p14:cNvPr id="62" name="Ink 61">
                    <a:extLst>
                      <a:ext uri="{FF2B5EF4-FFF2-40B4-BE49-F238E27FC236}">
                        <a16:creationId xmlns:a16="http://schemas.microsoft.com/office/drawing/2014/main" id="{93726B37-0B1F-BB7A-4C58-99702C9A4D60}"/>
                      </a:ext>
                    </a:extLst>
                  </p14:cNvPr>
                  <p14:cNvContentPartPr/>
                  <p14:nvPr/>
                </p14:nvContentPartPr>
                <p14:xfrm>
                  <a:off x="10575617" y="31202053"/>
                  <a:ext cx="212400" cy="86041"/>
                </p14:xfrm>
              </p:contentPart>
            </mc:Choice>
            <mc:Fallback xmlns="">
              <p:pic>
                <p:nvPicPr>
                  <p:cNvPr id="13" name="Ink 12">
                    <a:extLst>
                      <a:ext uri="{FF2B5EF4-FFF2-40B4-BE49-F238E27FC236}">
                        <a16:creationId xmlns:a16="http://schemas.microsoft.com/office/drawing/2014/main" id="{30EBA419-449A-AFAC-ABEC-760FDDEE5CE6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10553629" y="31179763"/>
                    <a:ext cx="255935" cy="13017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">
                <p14:nvContentPartPr>
                  <p14:cNvPr id="63" name="Ink 62">
                    <a:extLst>
                      <a:ext uri="{FF2B5EF4-FFF2-40B4-BE49-F238E27FC236}">
                        <a16:creationId xmlns:a16="http://schemas.microsoft.com/office/drawing/2014/main" id="{33E60437-9F00-9E8D-9E50-D4A397073F31}"/>
                      </a:ext>
                    </a:extLst>
                  </p14:cNvPr>
                  <p14:cNvContentPartPr/>
                  <p14:nvPr/>
                </p14:nvContentPartPr>
                <p14:xfrm>
                  <a:off x="4241417" y="31184460"/>
                  <a:ext cx="141840" cy="72000"/>
                </p14:xfrm>
              </p:contentPart>
            </mc:Choice>
            <mc:Fallback xmlns="">
              <p:pic>
                <p:nvPicPr>
                  <p:cNvPr id="14" name="Ink 13">
                    <a:extLst>
                      <a:ext uri="{FF2B5EF4-FFF2-40B4-BE49-F238E27FC236}">
                        <a16:creationId xmlns:a16="http://schemas.microsoft.com/office/drawing/2014/main" id="{E3E03619-A936-2946-552A-B642EFFCC356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4219392" y="31162238"/>
                    <a:ext cx="185449" cy="11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">
                <p14:nvContentPartPr>
                  <p14:cNvPr id="65" name="Ink 64">
                    <a:extLst>
                      <a:ext uri="{FF2B5EF4-FFF2-40B4-BE49-F238E27FC236}">
                        <a16:creationId xmlns:a16="http://schemas.microsoft.com/office/drawing/2014/main" id="{859A8B22-4DE8-8A08-00BD-92CEBF33BA15}"/>
                      </a:ext>
                    </a:extLst>
                  </p14:cNvPr>
                  <p14:cNvContentPartPr/>
                  <p14:nvPr/>
                </p14:nvContentPartPr>
                <p14:xfrm>
                  <a:off x="4263382" y="31178344"/>
                  <a:ext cx="62639" cy="40679"/>
                </p14:xfrm>
              </p:contentPart>
            </mc:Choice>
            <mc:Fallback xmlns="">
              <p:pic>
                <p:nvPicPr>
                  <p:cNvPr id="15" name="Ink 14">
                    <a:extLst>
                      <a:ext uri="{FF2B5EF4-FFF2-40B4-BE49-F238E27FC236}">
                        <a16:creationId xmlns:a16="http://schemas.microsoft.com/office/drawing/2014/main" id="{35B9F3E1-3061-A4D6-1AB4-2163F88CF3AC}"/>
                      </a:ext>
                    </a:extLst>
                  </p:cNvPr>
                  <p:cNvPicPr/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4241326" y="31155993"/>
                    <a:ext cx="106310" cy="8493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">
                <p14:nvContentPartPr>
                  <p14:cNvPr id="66" name="Ink 65">
                    <a:extLst>
                      <a:ext uri="{FF2B5EF4-FFF2-40B4-BE49-F238E27FC236}">
                        <a16:creationId xmlns:a16="http://schemas.microsoft.com/office/drawing/2014/main" id="{399B535B-D7AF-F0EE-7495-AAD911D44734}"/>
                      </a:ext>
                    </a:extLst>
                  </p14:cNvPr>
                  <p14:cNvContentPartPr/>
                  <p14:nvPr/>
                </p14:nvContentPartPr>
                <p14:xfrm>
                  <a:off x="4315389" y="31166320"/>
                  <a:ext cx="156601" cy="61560"/>
                </p14:xfrm>
              </p:contentPart>
            </mc:Choice>
            <mc:Fallback xmlns="">
              <p:pic>
                <p:nvPicPr>
                  <p:cNvPr id="16" name="Ink 15">
                    <a:extLst>
                      <a:ext uri="{FF2B5EF4-FFF2-40B4-BE49-F238E27FC236}">
                        <a16:creationId xmlns:a16="http://schemas.microsoft.com/office/drawing/2014/main" id="{66042E58-8E76-9CEE-1265-95231E9DAA0A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4293394" y="31144176"/>
                    <a:ext cx="200150" cy="10540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">
                <p14:nvContentPartPr>
                  <p14:cNvPr id="67" name="Ink 66">
                    <a:extLst>
                      <a:ext uri="{FF2B5EF4-FFF2-40B4-BE49-F238E27FC236}">
                        <a16:creationId xmlns:a16="http://schemas.microsoft.com/office/drawing/2014/main" id="{53419702-4B54-1440-9ACC-6B1D16BAB0BC}"/>
                      </a:ext>
                    </a:extLst>
                  </p14:cNvPr>
                  <p14:cNvContentPartPr/>
                  <p14:nvPr/>
                </p14:nvContentPartPr>
                <p14:xfrm>
                  <a:off x="4393506" y="31175320"/>
                  <a:ext cx="109080" cy="67320"/>
                </p14:xfrm>
              </p:contentPart>
            </mc:Choice>
            <mc:Fallback xmlns="">
              <p:pic>
                <p:nvPicPr>
                  <p:cNvPr id="17" name="Ink 16">
                    <a:extLst>
                      <a:ext uri="{FF2B5EF4-FFF2-40B4-BE49-F238E27FC236}">
                        <a16:creationId xmlns:a16="http://schemas.microsoft.com/office/drawing/2014/main" id="{696B9D97-8ED2-C32A-CB4F-71D94ADD631D}"/>
                      </a:ext>
                    </a:extLst>
                  </p:cNvPr>
                  <p:cNvPicPr/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4371514" y="31153029"/>
                    <a:ext cx="152624" cy="11145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">
                <p14:nvContentPartPr>
                  <p14:cNvPr id="68" name="Ink 67">
                    <a:extLst>
                      <a:ext uri="{FF2B5EF4-FFF2-40B4-BE49-F238E27FC236}">
                        <a16:creationId xmlns:a16="http://schemas.microsoft.com/office/drawing/2014/main" id="{FE4AFF3D-DA6E-7B49-E3A0-F9A07E5DE2CF}"/>
                      </a:ext>
                    </a:extLst>
                  </p14:cNvPr>
                  <p14:cNvContentPartPr/>
                  <p14:nvPr/>
                </p14:nvContentPartPr>
                <p14:xfrm>
                  <a:off x="4546751" y="31280678"/>
                  <a:ext cx="97559" cy="92881"/>
                </p14:xfrm>
              </p:contentPart>
            </mc:Choice>
            <mc:Fallback xmlns="">
              <p:pic>
                <p:nvPicPr>
                  <p:cNvPr id="18" name="Ink 17">
                    <a:extLst>
                      <a:ext uri="{FF2B5EF4-FFF2-40B4-BE49-F238E27FC236}">
                        <a16:creationId xmlns:a16="http://schemas.microsoft.com/office/drawing/2014/main" id="{779FA8F0-D509-0203-BFFC-D3524AAF04F9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4524778" y="31258458"/>
                    <a:ext cx="141065" cy="13687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">
                <p14:nvContentPartPr>
                  <p14:cNvPr id="69" name="Ink 68">
                    <a:extLst>
                      <a:ext uri="{FF2B5EF4-FFF2-40B4-BE49-F238E27FC236}">
                        <a16:creationId xmlns:a16="http://schemas.microsoft.com/office/drawing/2014/main" id="{CC44B487-5924-BCD5-E97D-E7A35E42E0E6}"/>
                      </a:ext>
                    </a:extLst>
                  </p14:cNvPr>
                  <p14:cNvContentPartPr/>
                  <p14:nvPr/>
                </p14:nvContentPartPr>
                <p14:xfrm>
                  <a:off x="4520441" y="31255981"/>
                  <a:ext cx="175679" cy="154080"/>
                </p14:xfrm>
              </p:contentPart>
            </mc:Choice>
            <mc:Fallback xmlns="">
              <p:pic>
                <p:nvPicPr>
                  <p:cNvPr id="19" name="Ink 18">
                    <a:extLst>
                      <a:ext uri="{FF2B5EF4-FFF2-40B4-BE49-F238E27FC236}">
                        <a16:creationId xmlns:a16="http://schemas.microsoft.com/office/drawing/2014/main" id="{295F1112-9AC1-9F36-29AD-89EEB67A9D0A}"/>
                      </a:ext>
                    </a:extLst>
                  </p:cNvPr>
                  <p:cNvPicPr/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4498426" y="31233779"/>
                    <a:ext cx="219269" cy="19803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">
                <p14:nvContentPartPr>
                  <p14:cNvPr id="70" name="Ink 69">
                    <a:extLst>
                      <a:ext uri="{FF2B5EF4-FFF2-40B4-BE49-F238E27FC236}">
                        <a16:creationId xmlns:a16="http://schemas.microsoft.com/office/drawing/2014/main" id="{BC601ECA-2761-65D5-2017-32ADF6A820BE}"/>
                      </a:ext>
                    </a:extLst>
                  </p14:cNvPr>
                  <p14:cNvContentPartPr/>
                  <p14:nvPr/>
                </p14:nvContentPartPr>
                <p14:xfrm>
                  <a:off x="4271845" y="31168399"/>
                  <a:ext cx="103680" cy="47160"/>
                </p14:xfrm>
              </p:contentPart>
            </mc:Choice>
            <mc:Fallback xmlns="">
              <p:pic>
                <p:nvPicPr>
                  <p:cNvPr id="20" name="Ink 19">
                    <a:extLst>
                      <a:ext uri="{FF2B5EF4-FFF2-40B4-BE49-F238E27FC236}">
                        <a16:creationId xmlns:a16="http://schemas.microsoft.com/office/drawing/2014/main" id="{9B48ED6F-C742-6546-8E14-5912B5415C10}"/>
                      </a:ext>
                    </a:extLst>
                  </p:cNvPr>
                  <p:cNvPicPr/>
                  <p:nvPr/>
                </p:nvPicPr>
                <p:blipFill>
                  <a:blip r:embed="rId24"/>
                  <a:stretch>
                    <a:fillRect/>
                  </a:stretch>
                </p:blipFill>
                <p:spPr>
                  <a:xfrm>
                    <a:off x="4249879" y="31146154"/>
                    <a:ext cx="147173" cy="91206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D7D16ED8-7F5C-F0C1-4FFC-6F946CA5DBC1}"/>
                  </a:ext>
                </a:extLst>
              </p:cNvPr>
              <p:cNvGrpSpPr/>
              <p:nvPr/>
            </p:nvGrpSpPr>
            <p:grpSpPr>
              <a:xfrm>
                <a:off x="4273458" y="31166363"/>
                <a:ext cx="279530" cy="133881"/>
                <a:chOff x="6745195" y="36614660"/>
                <a:chExt cx="279530" cy="13388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25">
                  <p14:nvContentPartPr>
                    <p14:cNvPr id="75" name="Ink 74">
                      <a:extLst>
                        <a:ext uri="{FF2B5EF4-FFF2-40B4-BE49-F238E27FC236}">
                          <a16:creationId xmlns:a16="http://schemas.microsoft.com/office/drawing/2014/main" id="{45CD4469-3FF7-57E3-4249-3E0610D08670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772555" y="36672720"/>
                    <a:ext cx="151200" cy="13680"/>
                  </p14:xfrm>
                </p:contentPart>
              </mc:Choice>
              <mc:Fallback xmlns="">
                <p:pic>
                  <p:nvPicPr>
                    <p:cNvPr id="58" name="Ink 57">
                      <a:extLst>
                        <a:ext uri="{FF2B5EF4-FFF2-40B4-BE49-F238E27FC236}">
                          <a16:creationId xmlns:a16="http://schemas.microsoft.com/office/drawing/2014/main" id="{FD0A2E62-4588-1C56-9063-9AE771BA603C}"/>
                        </a:ext>
                      </a:extLst>
                    </p:cNvPr>
                    <p:cNvPicPr/>
                    <p:nvPr/>
                  </p:nvPicPr>
                  <p:blipFill>
                    <a:blip r:embed="rId26"/>
                    <a:stretch>
                      <a:fillRect/>
                    </a:stretch>
                  </p:blipFill>
                  <p:spPr>
                    <a:xfrm>
                      <a:off x="6754555" y="36654720"/>
                      <a:ext cx="186840" cy="49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7">
                  <p14:nvContentPartPr>
                    <p14:cNvPr id="77" name="Ink 76">
                      <a:extLst>
                        <a:ext uri="{FF2B5EF4-FFF2-40B4-BE49-F238E27FC236}">
                          <a16:creationId xmlns:a16="http://schemas.microsoft.com/office/drawing/2014/main" id="{900C7C03-EC15-F9D2-64BA-23E79F232650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745195" y="36686760"/>
                    <a:ext cx="178920" cy="17640"/>
                  </p14:xfrm>
                </p:contentPart>
              </mc:Choice>
              <mc:Fallback xmlns="">
                <p:pic>
                  <p:nvPicPr>
                    <p:cNvPr id="60" name="Ink 59">
                      <a:extLst>
                        <a:ext uri="{FF2B5EF4-FFF2-40B4-BE49-F238E27FC236}">
                          <a16:creationId xmlns:a16="http://schemas.microsoft.com/office/drawing/2014/main" id="{538B0603-FF75-E324-1863-FEAA3E1D6A96}"/>
                        </a:ext>
                      </a:extLst>
                    </p:cNvPr>
                    <p:cNvPicPr/>
                    <p:nvPr/>
                  </p:nvPicPr>
                  <p:blipFill>
                    <a:blip r:embed="rId28"/>
                    <a:stretch>
                      <a:fillRect/>
                    </a:stretch>
                  </p:blipFill>
                  <p:spPr>
                    <a:xfrm>
                      <a:off x="6727555" y="36669120"/>
                      <a:ext cx="214560" cy="532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9">
                  <p14:nvContentPartPr>
                    <p14:cNvPr id="79" name="Ink 78">
                      <a:extLst>
                        <a:ext uri="{FF2B5EF4-FFF2-40B4-BE49-F238E27FC236}">
                          <a16:creationId xmlns:a16="http://schemas.microsoft.com/office/drawing/2014/main" id="{15A6F304-79D1-E83F-87B9-3024042D118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28965" y="36652780"/>
                    <a:ext cx="93240" cy="76680"/>
                  </p14:xfrm>
                </p:contentPart>
              </mc:Choice>
              <mc:Fallback xmlns="">
                <p:pic>
                  <p:nvPicPr>
                    <p:cNvPr id="76" name="Ink 75">
                      <a:extLst>
                        <a:ext uri="{FF2B5EF4-FFF2-40B4-BE49-F238E27FC236}">
                          <a16:creationId xmlns:a16="http://schemas.microsoft.com/office/drawing/2014/main" id="{0A455B85-D31F-0A78-BA1C-35CACCC866F1}"/>
                        </a:ext>
                      </a:extLst>
                    </p:cNvPr>
                    <p:cNvPicPr/>
                    <p:nvPr/>
                  </p:nvPicPr>
                  <p:blipFill>
                    <a:blip r:embed="rId30"/>
                    <a:stretch>
                      <a:fillRect/>
                    </a:stretch>
                  </p:blipFill>
                  <p:spPr>
                    <a:xfrm>
                      <a:off x="6911325" y="36635140"/>
                      <a:ext cx="128880" cy="112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1">
                  <p14:nvContentPartPr>
                    <p14:cNvPr id="81" name="Ink 80">
                      <a:extLst>
                        <a:ext uri="{FF2B5EF4-FFF2-40B4-BE49-F238E27FC236}">
                          <a16:creationId xmlns:a16="http://schemas.microsoft.com/office/drawing/2014/main" id="{17FA8478-0549-E2A0-EA78-7AF3EA0C5C6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2645" y="36659260"/>
                    <a:ext cx="75960" cy="89280"/>
                  </p14:xfrm>
                </p:contentPart>
              </mc:Choice>
              <mc:Fallback xmlns="">
                <p:pic>
                  <p:nvPicPr>
                    <p:cNvPr id="78" name="Ink 77">
                      <a:extLst>
                        <a:ext uri="{FF2B5EF4-FFF2-40B4-BE49-F238E27FC236}">
                          <a16:creationId xmlns:a16="http://schemas.microsoft.com/office/drawing/2014/main" id="{F47A439A-20A7-F1DF-0F0D-1BC4537626BA}"/>
                        </a:ext>
                      </a:extLst>
                    </p:cNvPr>
                    <p:cNvPicPr/>
                    <p:nvPr/>
                  </p:nvPicPr>
                  <p:blipFill>
                    <a:blip r:embed="rId32"/>
                    <a:stretch>
                      <a:fillRect/>
                    </a:stretch>
                  </p:blipFill>
                  <p:spPr>
                    <a:xfrm>
                      <a:off x="6924645" y="36641620"/>
                      <a:ext cx="111600" cy="1249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3">
                  <p14:nvContentPartPr>
                    <p14:cNvPr id="82" name="Ink 81">
                      <a:extLst>
                        <a:ext uri="{FF2B5EF4-FFF2-40B4-BE49-F238E27FC236}">
                          <a16:creationId xmlns:a16="http://schemas.microsoft.com/office/drawing/2014/main" id="{61780C09-2B55-FB53-C101-1304EBFCCF4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3005" y="36686260"/>
                    <a:ext cx="360" cy="360"/>
                  </p14:xfrm>
                </p:contentPart>
              </mc:Choice>
              <mc:Fallback xmlns="">
                <p:pic>
                  <p:nvPicPr>
                    <p:cNvPr id="80" name="Ink 79">
                      <a:extLst>
                        <a:ext uri="{FF2B5EF4-FFF2-40B4-BE49-F238E27FC236}">
                          <a16:creationId xmlns:a16="http://schemas.microsoft.com/office/drawing/2014/main" id="{786C665C-192E-926F-89D7-EC15D614B381}"/>
                        </a:ext>
                      </a:extLst>
                    </p:cNvPr>
                    <p:cNvPicPr/>
                    <p:nvPr/>
                  </p:nvPicPr>
                  <p:blipFill>
                    <a:blip r:embed="rId34"/>
                    <a:stretch>
                      <a:fillRect/>
                    </a:stretch>
                  </p:blipFill>
                  <p:spPr>
                    <a:xfrm>
                      <a:off x="6925365" y="36668620"/>
                      <a:ext cx="36000" cy="36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5">
                  <p14:nvContentPartPr>
                    <p14:cNvPr id="83" name="Ink 82">
                      <a:extLst>
                        <a:ext uri="{FF2B5EF4-FFF2-40B4-BE49-F238E27FC236}">
                          <a16:creationId xmlns:a16="http://schemas.microsoft.com/office/drawing/2014/main" id="{0EFF512D-4CC8-A864-E29C-8BD16C55B2A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8045" y="36667900"/>
                    <a:ext cx="76680" cy="66240"/>
                  </p14:xfrm>
                </p:contentPart>
              </mc:Choice>
              <mc:Fallback xmlns="">
                <p:pic>
                  <p:nvPicPr>
                    <p:cNvPr id="85" name="Ink 84">
                      <a:extLst>
                        <a:ext uri="{FF2B5EF4-FFF2-40B4-BE49-F238E27FC236}">
                          <a16:creationId xmlns:a16="http://schemas.microsoft.com/office/drawing/2014/main" id="{B5EBFFEB-4EA9-7A10-0A7C-A174749A19C5}"/>
                        </a:ext>
                      </a:extLst>
                    </p:cNvPr>
                    <p:cNvPicPr/>
                    <p:nvPr/>
                  </p:nvPicPr>
                  <p:blipFill>
                    <a:blip r:embed="rId36"/>
                    <a:stretch>
                      <a:fillRect/>
                    </a:stretch>
                  </p:blipFill>
                  <p:spPr>
                    <a:xfrm>
                      <a:off x="6930045" y="36649900"/>
                      <a:ext cx="112320" cy="1018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7">
                  <p14:nvContentPartPr>
                    <p14:cNvPr id="84" name="Ink 83">
                      <a:extLst>
                        <a:ext uri="{FF2B5EF4-FFF2-40B4-BE49-F238E27FC236}">
                          <a16:creationId xmlns:a16="http://schemas.microsoft.com/office/drawing/2014/main" id="{DABAB57C-651D-CBB1-A181-ED9D205AAA8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30765" y="36653500"/>
                    <a:ext cx="51120" cy="37800"/>
                  </p14:xfrm>
                </p:contentPart>
              </mc:Choice>
              <mc:Fallback xmlns="">
                <p:pic>
                  <p:nvPicPr>
                    <p:cNvPr id="87" name="Ink 86">
                      <a:extLst>
                        <a:ext uri="{FF2B5EF4-FFF2-40B4-BE49-F238E27FC236}">
                          <a16:creationId xmlns:a16="http://schemas.microsoft.com/office/drawing/2014/main" id="{08F6B6CC-75D8-8AE5-A5C6-4DE7E5E3C74B}"/>
                        </a:ext>
                      </a:extLst>
                    </p:cNvPr>
                    <p:cNvPicPr/>
                    <p:nvPr/>
                  </p:nvPicPr>
                  <p:blipFill>
                    <a:blip r:embed="rId38"/>
                    <a:stretch>
                      <a:fillRect/>
                    </a:stretch>
                  </p:blipFill>
                  <p:spPr>
                    <a:xfrm>
                      <a:off x="6913125" y="36635500"/>
                      <a:ext cx="86760" cy="734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9">
                  <p14:nvContentPartPr>
                    <p14:cNvPr id="86" name="Ink 85">
                      <a:extLst>
                        <a:ext uri="{FF2B5EF4-FFF2-40B4-BE49-F238E27FC236}">
                          <a16:creationId xmlns:a16="http://schemas.microsoft.com/office/drawing/2014/main" id="{3E4EA525-B42D-7C8B-E7F9-37476B1A2AD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803265" y="36614660"/>
                    <a:ext cx="50400" cy="21240"/>
                  </p14:xfrm>
                </p:contentPart>
              </mc:Choice>
              <mc:Fallback xmlns="">
                <p:pic>
                  <p:nvPicPr>
                    <p:cNvPr id="114" name="Ink 113">
                      <a:extLst>
                        <a:ext uri="{FF2B5EF4-FFF2-40B4-BE49-F238E27FC236}">
                          <a16:creationId xmlns:a16="http://schemas.microsoft.com/office/drawing/2014/main" id="{753ADCC4-ADB7-507D-1B9D-2F9C9F09ACE2}"/>
                        </a:ext>
                      </a:extLst>
                    </p:cNvPr>
                    <p:cNvPicPr/>
                    <p:nvPr/>
                  </p:nvPicPr>
                  <p:blipFill>
                    <a:blip r:embed="rId40"/>
                    <a:stretch>
                      <a:fillRect/>
                    </a:stretch>
                  </p:blipFill>
                  <p:spPr>
                    <a:xfrm>
                      <a:off x="6785625" y="36596660"/>
                      <a:ext cx="86040" cy="5688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A66F3159-2E9E-6E29-299C-622392EB7D40}"/>
                    </a:ext>
                  </a:extLst>
                </p14:cNvPr>
                <p14:cNvContentPartPr/>
                <p14:nvPr/>
              </p14:nvContentPartPr>
              <p14:xfrm>
                <a:off x="4794859" y="27105442"/>
                <a:ext cx="714960" cy="4075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A66F3159-2E9E-6E29-299C-622392EB7D40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4766191" y="27076478"/>
                  <a:ext cx="772585" cy="46515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289CCBA3-B45D-B715-D362-03A4765EC55F}"/>
                    </a:ext>
                  </a:extLst>
                </p14:cNvPr>
                <p14:cNvContentPartPr/>
                <p14:nvPr/>
              </p14:nvContentPartPr>
              <p14:xfrm>
                <a:off x="5230459" y="27234322"/>
                <a:ext cx="259200" cy="2444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289CCBA3-B45D-B715-D362-03A4765EC55F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5201466" y="27205360"/>
                  <a:ext cx="316897" cy="302075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31AA39C1-80A5-35CF-85D9-B2DABF36085E}"/>
                </a:ext>
              </a:extLst>
            </p:cNvPr>
            <p:cNvGrpSpPr/>
            <p:nvPr/>
          </p:nvGrpSpPr>
          <p:grpSpPr>
            <a:xfrm>
              <a:off x="5343939" y="27319885"/>
              <a:ext cx="213480" cy="184680"/>
              <a:chOff x="5343939" y="27319885"/>
              <a:chExt cx="213480" cy="1846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5">
                <p14:nvContentPartPr>
                  <p14:cNvPr id="53" name="Ink 52">
                    <a:extLst>
                      <a:ext uri="{FF2B5EF4-FFF2-40B4-BE49-F238E27FC236}">
                        <a16:creationId xmlns:a16="http://schemas.microsoft.com/office/drawing/2014/main" id="{959078A0-A5A8-BDD8-64FD-A767EA422277}"/>
                      </a:ext>
                    </a:extLst>
                  </p14:cNvPr>
                  <p14:cNvContentPartPr/>
                  <p14:nvPr/>
                </p14:nvContentPartPr>
                <p14:xfrm>
                  <a:off x="5343939" y="27319885"/>
                  <a:ext cx="213480" cy="184680"/>
                </p14:xfrm>
              </p:contentPart>
            </mc:Choice>
            <mc:Fallback xmlns="">
              <p:pic>
                <p:nvPicPr>
                  <p:cNvPr id="53" name="Ink 52">
                    <a:extLst>
                      <a:ext uri="{FF2B5EF4-FFF2-40B4-BE49-F238E27FC236}">
                        <a16:creationId xmlns:a16="http://schemas.microsoft.com/office/drawing/2014/main" id="{959078A0-A5A8-BDD8-64FD-A767EA422277}"/>
                      </a:ext>
                    </a:extLst>
                  </p:cNvPr>
                  <p:cNvPicPr/>
                  <p:nvPr/>
                </p:nvPicPr>
                <p:blipFill>
                  <a:blip r:embed="rId46"/>
                  <a:stretch>
                    <a:fillRect/>
                  </a:stretch>
                </p:blipFill>
                <p:spPr>
                  <a:xfrm>
                    <a:off x="5315263" y="27290938"/>
                    <a:ext cx="271122" cy="24228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7">
                <p14:nvContentPartPr>
                  <p14:cNvPr id="54" name="Ink 53">
                    <a:extLst>
                      <a:ext uri="{FF2B5EF4-FFF2-40B4-BE49-F238E27FC236}">
                        <a16:creationId xmlns:a16="http://schemas.microsoft.com/office/drawing/2014/main" id="{A7CD923F-811C-449D-19FC-EDC1F0B01C6D}"/>
                      </a:ext>
                    </a:extLst>
                  </p14:cNvPr>
                  <p14:cNvContentPartPr/>
                  <p14:nvPr/>
                </p14:nvContentPartPr>
                <p14:xfrm>
                  <a:off x="5370579" y="27336085"/>
                  <a:ext cx="360" cy="360"/>
                </p14:xfrm>
              </p:contentPart>
            </mc:Choice>
            <mc:Fallback xmlns="">
              <p:pic>
                <p:nvPicPr>
                  <p:cNvPr id="54" name="Ink 53">
                    <a:extLst>
                      <a:ext uri="{FF2B5EF4-FFF2-40B4-BE49-F238E27FC236}">
                        <a16:creationId xmlns:a16="http://schemas.microsoft.com/office/drawing/2014/main" id="{A7CD923F-811C-449D-19FC-EDC1F0B01C6D}"/>
                      </a:ext>
                    </a:extLst>
                  </p:cNvPr>
                  <p:cNvPicPr/>
                  <p:nvPr/>
                </p:nvPicPr>
                <p:blipFill>
                  <a:blip r:embed="rId48"/>
                  <a:stretch>
                    <a:fillRect/>
                  </a:stretch>
                </p:blipFill>
                <p:spPr>
                  <a:xfrm>
                    <a:off x="5334579" y="27300445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">
                <p14:nvContentPartPr>
                  <p14:cNvPr id="57" name="Ink 56">
                    <a:extLst>
                      <a:ext uri="{FF2B5EF4-FFF2-40B4-BE49-F238E27FC236}">
                        <a16:creationId xmlns:a16="http://schemas.microsoft.com/office/drawing/2014/main" id="{470582AA-74FC-6205-95AD-1DD94D30BF50}"/>
                      </a:ext>
                    </a:extLst>
                  </p14:cNvPr>
                  <p14:cNvContentPartPr/>
                  <p14:nvPr/>
                </p14:nvContentPartPr>
                <p14:xfrm>
                  <a:off x="5352939" y="27323485"/>
                  <a:ext cx="360" cy="360"/>
                </p14:xfrm>
              </p:contentPart>
            </mc:Choice>
            <mc:Fallback xmlns="">
              <p:pic>
                <p:nvPicPr>
                  <p:cNvPr id="57" name="Ink 56">
                    <a:extLst>
                      <a:ext uri="{FF2B5EF4-FFF2-40B4-BE49-F238E27FC236}">
                        <a16:creationId xmlns:a16="http://schemas.microsoft.com/office/drawing/2014/main" id="{470582AA-74FC-6205-95AD-1DD94D30BF50}"/>
                      </a:ext>
                    </a:extLst>
                  </p:cNvPr>
                  <p:cNvPicPr/>
                  <p:nvPr/>
                </p:nvPicPr>
                <p:blipFill>
                  <a:blip r:embed="rId48"/>
                  <a:stretch>
                    <a:fillRect/>
                  </a:stretch>
                </p:blipFill>
                <p:spPr>
                  <a:xfrm>
                    <a:off x="5317299" y="27287845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13F528D2-5B96-CA6C-3859-C7D67FC5B4BC}"/>
                    </a:ext>
                  </a:extLst>
                </p14:cNvPr>
                <p14:cNvContentPartPr/>
                <p14:nvPr/>
              </p14:nvContentPartPr>
              <p14:xfrm>
                <a:off x="6242499" y="28195405"/>
                <a:ext cx="840960" cy="1969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13F528D2-5B96-CA6C-3859-C7D67FC5B4BC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213830" y="28166446"/>
                  <a:ext cx="898588" cy="25454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155164D7-842F-E8C6-A4CF-48EA869CD6E0}"/>
                    </a:ext>
                  </a:extLst>
                </p14:cNvPr>
                <p14:cNvContentPartPr/>
                <p14:nvPr/>
              </p14:nvContentPartPr>
              <p14:xfrm>
                <a:off x="6168339" y="27991285"/>
                <a:ext cx="1172520" cy="6188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155164D7-842F-E8C6-A4CF-48EA869CD6E0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139381" y="27962313"/>
                  <a:ext cx="1230147" cy="67649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55D0F224-AD3C-B57C-ACCF-533BDB88BCA4}"/>
                    </a:ext>
                  </a:extLst>
                </p14:cNvPr>
                <p14:cNvContentPartPr/>
                <p14:nvPr/>
              </p14:nvContentPartPr>
              <p14:xfrm>
                <a:off x="6290379" y="28039885"/>
                <a:ext cx="705240" cy="1746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55D0F224-AD3C-B57C-ACCF-533BDB88BCA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261416" y="28010930"/>
                  <a:ext cx="762876" cy="23222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BD0CCB7E-8D3C-1420-CC47-1153395D2191}"/>
                    </a:ext>
                  </a:extLst>
                </p14:cNvPr>
                <p14:cNvContentPartPr/>
                <p14:nvPr/>
              </p14:nvContentPartPr>
              <p14:xfrm>
                <a:off x="5850819" y="27859165"/>
                <a:ext cx="491400" cy="34884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BD0CCB7E-8D3C-1420-CC47-1153395D2191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821845" y="27830192"/>
                  <a:ext cx="549058" cy="40649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29653B64-B212-02C3-2D24-F29F4744F950}"/>
                    </a:ext>
                  </a:extLst>
                </p14:cNvPr>
                <p14:cNvContentPartPr/>
                <p14:nvPr/>
              </p14:nvContentPartPr>
              <p14:xfrm>
                <a:off x="7762925" y="27992608"/>
                <a:ext cx="1330560" cy="5853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29653B64-B212-02C3-2D24-F29F4744F950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733962" y="27963934"/>
                  <a:ext cx="1388196" cy="64299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3E497518-68E0-361B-708B-90EDD2792C24}"/>
                    </a:ext>
                  </a:extLst>
                </p14:cNvPr>
                <p14:cNvContentPartPr/>
                <p14:nvPr/>
              </p14:nvContentPartPr>
              <p14:xfrm>
                <a:off x="7644228" y="27989350"/>
                <a:ext cx="1517400" cy="5950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3E497518-68E0-361B-708B-90EDD2792C24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615560" y="27960392"/>
                  <a:ext cx="1575026" cy="65270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E2518A96-E167-A61E-B860-6DF6C883A66C}"/>
                    </a:ext>
                  </a:extLst>
                </p14:cNvPr>
                <p14:cNvContentPartPr/>
                <p14:nvPr/>
              </p14:nvContentPartPr>
              <p14:xfrm>
                <a:off x="8169468" y="28026070"/>
                <a:ext cx="1037880" cy="3826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E2518A96-E167-A61E-B860-6DF6C883A66C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140799" y="27997391"/>
                  <a:ext cx="1095508" cy="440328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A61DBF82-7726-5745-0DE3-A46DFB24E75A}"/>
                </a:ext>
              </a:extLst>
            </p:cNvPr>
            <p:cNvGrpSpPr/>
            <p:nvPr/>
          </p:nvGrpSpPr>
          <p:grpSpPr>
            <a:xfrm>
              <a:off x="5604879" y="27642322"/>
              <a:ext cx="1996560" cy="884880"/>
              <a:chOff x="5604879" y="27642322"/>
              <a:chExt cx="1996560" cy="8848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64">
                <p14:nvContentPartPr>
                  <p14:cNvPr id="50" name="Ink 49">
                    <a:extLst>
                      <a:ext uri="{FF2B5EF4-FFF2-40B4-BE49-F238E27FC236}">
                        <a16:creationId xmlns:a16="http://schemas.microsoft.com/office/drawing/2014/main" id="{87C889AD-AA74-834F-0722-C0A43E488849}"/>
                      </a:ext>
                    </a:extLst>
                  </p14:cNvPr>
                  <p14:cNvContentPartPr/>
                  <p14:nvPr/>
                </p14:nvContentPartPr>
                <p14:xfrm>
                  <a:off x="5604879" y="27642322"/>
                  <a:ext cx="663840" cy="779760"/>
                </p14:xfrm>
              </p:contentPart>
            </mc:Choice>
            <mc:Fallback xmlns="">
              <p:pic>
                <p:nvPicPr>
                  <p:cNvPr id="50" name="Ink 49">
                    <a:extLst>
                      <a:ext uri="{FF2B5EF4-FFF2-40B4-BE49-F238E27FC236}">
                        <a16:creationId xmlns:a16="http://schemas.microsoft.com/office/drawing/2014/main" id="{87C889AD-AA74-834F-0722-C0A43E488849}"/>
                      </a:ext>
                    </a:extLst>
                  </p:cNvPr>
                  <p:cNvPicPr/>
                  <p:nvPr/>
                </p:nvPicPr>
                <p:blipFill>
                  <a:blip r:embed="rId65"/>
                  <a:stretch>
                    <a:fillRect/>
                  </a:stretch>
                </p:blipFill>
                <p:spPr>
                  <a:xfrm>
                    <a:off x="5575916" y="27613356"/>
                    <a:ext cx="721477" cy="83740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6">
                <p14:nvContentPartPr>
                  <p14:cNvPr id="51" name="Ink 50">
                    <a:extLst>
                      <a:ext uri="{FF2B5EF4-FFF2-40B4-BE49-F238E27FC236}">
                        <a16:creationId xmlns:a16="http://schemas.microsoft.com/office/drawing/2014/main" id="{6C0280BD-6F85-0621-912F-1FEC39582D68}"/>
                      </a:ext>
                    </a:extLst>
                  </p14:cNvPr>
                  <p14:cNvContentPartPr/>
                  <p14:nvPr/>
                </p14:nvContentPartPr>
                <p14:xfrm>
                  <a:off x="6076839" y="28334602"/>
                  <a:ext cx="1524600" cy="192600"/>
                </p14:xfrm>
              </p:contentPart>
            </mc:Choice>
            <mc:Fallback xmlns="">
              <p:pic>
                <p:nvPicPr>
                  <p:cNvPr id="51" name="Ink 50">
                    <a:extLst>
                      <a:ext uri="{FF2B5EF4-FFF2-40B4-BE49-F238E27FC236}">
                        <a16:creationId xmlns:a16="http://schemas.microsoft.com/office/drawing/2014/main" id="{6C0280BD-6F85-0621-912F-1FEC39582D68}"/>
                      </a:ext>
                    </a:extLst>
                  </p:cNvPr>
                  <p:cNvPicPr/>
                  <p:nvPr/>
                </p:nvPicPr>
                <p:blipFill>
                  <a:blip r:embed="rId67"/>
                  <a:stretch>
                    <a:fillRect/>
                  </a:stretch>
                </p:blipFill>
                <p:spPr>
                  <a:xfrm>
                    <a:off x="6048166" y="28305886"/>
                    <a:ext cx="1582236" cy="25032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8">
                <p14:nvContentPartPr>
                  <p14:cNvPr id="52" name="Ink 51">
                    <a:extLst>
                      <a:ext uri="{FF2B5EF4-FFF2-40B4-BE49-F238E27FC236}">
                        <a16:creationId xmlns:a16="http://schemas.microsoft.com/office/drawing/2014/main" id="{56B86DEF-B2B9-D377-77EE-17B23811B280}"/>
                      </a:ext>
                    </a:extLst>
                  </p14:cNvPr>
                  <p14:cNvContentPartPr/>
                  <p14:nvPr/>
                </p14:nvContentPartPr>
                <p14:xfrm>
                  <a:off x="5613159" y="28369162"/>
                  <a:ext cx="1422360" cy="74520"/>
                </p14:xfrm>
              </p:contentPart>
            </mc:Choice>
            <mc:Fallback xmlns="">
              <p:pic>
                <p:nvPicPr>
                  <p:cNvPr id="52" name="Ink 51">
                    <a:extLst>
                      <a:ext uri="{FF2B5EF4-FFF2-40B4-BE49-F238E27FC236}">
                        <a16:creationId xmlns:a16="http://schemas.microsoft.com/office/drawing/2014/main" id="{56B86DEF-B2B9-D377-77EE-17B23811B280}"/>
                      </a:ext>
                    </a:extLst>
                  </p:cNvPr>
                  <p:cNvPicPr/>
                  <p:nvPr/>
                </p:nvPicPr>
                <p:blipFill>
                  <a:blip r:embed="rId69"/>
                  <a:stretch>
                    <a:fillRect/>
                  </a:stretch>
                </p:blipFill>
                <p:spPr>
                  <a:xfrm>
                    <a:off x="5584190" y="28340456"/>
                    <a:ext cx="1480008" cy="132222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ED2CEEEB-195C-C7C8-24C7-CEB6D80ADC19}"/>
                    </a:ext>
                  </a:extLst>
                </p14:cNvPr>
                <p14:cNvContentPartPr/>
                <p14:nvPr/>
              </p14:nvContentPartPr>
              <p14:xfrm>
                <a:off x="8989385" y="27108560"/>
                <a:ext cx="1305000" cy="13874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ED2CEEEB-195C-C7C8-24C7-CEB6D80ADC19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960417" y="27079595"/>
                  <a:ext cx="1362646" cy="144508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38FAF48B-267C-B337-5FD2-86C0F1E2E590}"/>
                    </a:ext>
                  </a:extLst>
                </p14:cNvPr>
                <p14:cNvContentPartPr/>
                <p14:nvPr/>
              </p14:nvContentPartPr>
              <p14:xfrm>
                <a:off x="8951945" y="27431480"/>
                <a:ext cx="884160" cy="80100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38FAF48B-267C-B337-5FD2-86C0F1E2E590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922985" y="27402521"/>
                  <a:ext cx="941791" cy="85862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A92743CD-EAFA-5D9E-1CAC-0B4B0364399D}"/>
                    </a:ext>
                  </a:extLst>
                </p14:cNvPr>
                <p14:cNvContentPartPr/>
                <p14:nvPr/>
              </p14:nvContentPartPr>
              <p14:xfrm>
                <a:off x="9219785" y="27113600"/>
                <a:ext cx="867240" cy="8910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A92743CD-EAFA-5D9E-1CAC-0B4B0364399D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191109" y="27084923"/>
                  <a:ext cx="924882" cy="94864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3E9299B5-AB45-5369-B120-827D2CF86542}"/>
                    </a:ext>
                  </a:extLst>
                </p14:cNvPr>
                <p14:cNvContentPartPr/>
                <p14:nvPr/>
              </p14:nvContentPartPr>
              <p14:xfrm>
                <a:off x="8864465" y="27697160"/>
                <a:ext cx="524520" cy="58248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3E9299B5-AB45-5369-B120-827D2CF86542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835502" y="27668485"/>
                  <a:ext cx="582156" cy="6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03490F01-0692-4925-DEE1-3CCE2C40BBA6}"/>
                    </a:ext>
                  </a:extLst>
                </p14:cNvPr>
                <p14:cNvContentPartPr/>
                <p14:nvPr/>
              </p14:nvContentPartPr>
              <p14:xfrm>
                <a:off x="5158605" y="27157500"/>
                <a:ext cx="360" cy="3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03490F01-0692-4925-DEE1-3CCE2C40BBA6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122605" y="2712186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12A4E705-3211-0388-40A3-FFC54D7C1E78}"/>
                    </a:ext>
                  </a:extLst>
                </p14:cNvPr>
                <p14:cNvContentPartPr/>
                <p14:nvPr/>
              </p14:nvContentPartPr>
              <p14:xfrm>
                <a:off x="5150325" y="27157860"/>
                <a:ext cx="360" cy="3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12A4E705-3211-0388-40A3-FFC54D7C1E78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114325" y="2712222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85963DA8-C093-C385-2FD5-E25989184B2A}"/>
                </a:ext>
              </a:extLst>
            </p:cNvPr>
            <p:cNvGrpSpPr/>
            <p:nvPr/>
          </p:nvGrpSpPr>
          <p:grpSpPr>
            <a:xfrm>
              <a:off x="5151045" y="27157500"/>
              <a:ext cx="7200" cy="4320"/>
              <a:chOff x="5151045" y="27157500"/>
              <a:chExt cx="7200" cy="43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81">
                <p14:nvContentPartPr>
                  <p14:cNvPr id="47" name="Ink 46">
                    <a:extLst>
                      <a:ext uri="{FF2B5EF4-FFF2-40B4-BE49-F238E27FC236}">
                        <a16:creationId xmlns:a16="http://schemas.microsoft.com/office/drawing/2014/main" id="{E5E6EC52-DDF6-25AF-EF6C-F8BF136DD2A2}"/>
                      </a:ext>
                    </a:extLst>
                  </p14:cNvPr>
                  <p14:cNvContentPartPr/>
                  <p14:nvPr/>
                </p14:nvContentPartPr>
                <p14:xfrm>
                  <a:off x="5151045" y="27157860"/>
                  <a:ext cx="360" cy="360"/>
                </p14:xfrm>
              </p:contentPart>
            </mc:Choice>
            <mc:Fallback xmlns="">
              <p:pic>
                <p:nvPicPr>
                  <p:cNvPr id="47" name="Ink 46">
                    <a:extLst>
                      <a:ext uri="{FF2B5EF4-FFF2-40B4-BE49-F238E27FC236}">
                        <a16:creationId xmlns:a16="http://schemas.microsoft.com/office/drawing/2014/main" id="{E5E6EC52-DDF6-25AF-EF6C-F8BF136DD2A2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5115045" y="2712186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2">
                <p14:nvContentPartPr>
                  <p14:cNvPr id="48" name="Ink 47">
                    <a:extLst>
                      <a:ext uri="{FF2B5EF4-FFF2-40B4-BE49-F238E27FC236}">
                        <a16:creationId xmlns:a16="http://schemas.microsoft.com/office/drawing/2014/main" id="{59CFA563-E6A9-A1E4-6CD4-484DEA1D2E38}"/>
                      </a:ext>
                    </a:extLst>
                  </p14:cNvPr>
                  <p14:cNvContentPartPr/>
                  <p14:nvPr/>
                </p14:nvContentPartPr>
                <p14:xfrm>
                  <a:off x="5155725" y="27157500"/>
                  <a:ext cx="360" cy="360"/>
                </p14:xfrm>
              </p:contentPart>
            </mc:Choice>
            <mc:Fallback xmlns="">
              <p:pic>
                <p:nvPicPr>
                  <p:cNvPr id="48" name="Ink 47">
                    <a:extLst>
                      <a:ext uri="{FF2B5EF4-FFF2-40B4-BE49-F238E27FC236}">
                        <a16:creationId xmlns:a16="http://schemas.microsoft.com/office/drawing/2014/main" id="{59CFA563-E6A9-A1E4-6CD4-484DEA1D2E38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5119725" y="2712150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3">
                <p14:nvContentPartPr>
                  <p14:cNvPr id="49" name="Ink 48">
                    <a:extLst>
                      <a:ext uri="{FF2B5EF4-FFF2-40B4-BE49-F238E27FC236}">
                        <a16:creationId xmlns:a16="http://schemas.microsoft.com/office/drawing/2014/main" id="{DBF69486-856D-9A77-6EEB-0991E8D142B7}"/>
                      </a:ext>
                    </a:extLst>
                  </p14:cNvPr>
                  <p14:cNvContentPartPr/>
                  <p14:nvPr/>
                </p14:nvContentPartPr>
                <p14:xfrm>
                  <a:off x="5157885" y="27161460"/>
                  <a:ext cx="360" cy="360"/>
                </p14:xfrm>
              </p:contentPart>
            </mc:Choice>
            <mc:Fallback xmlns="">
              <p:pic>
                <p:nvPicPr>
                  <p:cNvPr id="49" name="Ink 48">
                    <a:extLst>
                      <a:ext uri="{FF2B5EF4-FFF2-40B4-BE49-F238E27FC236}">
                        <a16:creationId xmlns:a16="http://schemas.microsoft.com/office/drawing/2014/main" id="{DBF69486-856D-9A77-6EEB-0991E8D142B7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5122245" y="2712582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471EE93C-6726-FABF-9B92-A138C3E54A14}"/>
                  </a:ext>
                </a:extLst>
              </p14:cNvPr>
              <p14:cNvContentPartPr/>
              <p14:nvPr/>
            </p14:nvContentPartPr>
            <p14:xfrm>
              <a:off x="6672730" y="36804410"/>
              <a:ext cx="5400" cy="2484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471EE93C-6726-FABF-9B92-A138C3E54A14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6654730" y="36786667"/>
                <a:ext cx="41040" cy="5997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295758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EF8B7FB-656A-A7A5-F3B0-082CB5D74796}"/>
              </a:ext>
            </a:extLst>
          </p:cNvPr>
          <p:cNvSpPr/>
          <p:nvPr/>
        </p:nvSpPr>
        <p:spPr>
          <a:xfrm>
            <a:off x="0" y="-942"/>
            <a:ext cx="19915188" cy="43357800"/>
          </a:xfrm>
          <a:prstGeom prst="rect">
            <a:avLst/>
          </a:prstGeom>
          <a:solidFill>
            <a:srgbClr val="5243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F90E6BB6-E68C-C8FA-1F5E-D58DB76266C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282" r="1"/>
          <a:stretch/>
        </p:blipFill>
        <p:spPr>
          <a:xfrm>
            <a:off x="8446332" y="360219"/>
            <a:ext cx="5577407" cy="251361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F022B65-9AEC-E404-012B-24438C27401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977" r="26674"/>
          <a:stretch/>
        </p:blipFill>
        <p:spPr>
          <a:xfrm>
            <a:off x="7116046" y="360219"/>
            <a:ext cx="3833004" cy="251361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441115B5-1426-EB33-B530-24802E4D542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6990"/>
          <a:stretch/>
        </p:blipFill>
        <p:spPr>
          <a:xfrm>
            <a:off x="4489746" y="356758"/>
            <a:ext cx="5449849" cy="2513610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5F39C840-29D5-ADE7-8A6F-188431704D18}"/>
              </a:ext>
            </a:extLst>
          </p:cNvPr>
          <p:cNvGrpSpPr/>
          <p:nvPr/>
        </p:nvGrpSpPr>
        <p:grpSpPr>
          <a:xfrm>
            <a:off x="4579742" y="36589722"/>
            <a:ext cx="10542092" cy="6768078"/>
            <a:chOff x="3245364" y="27016364"/>
            <a:chExt cx="8480984" cy="5444836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5CBABC52-F84B-BF52-A652-933D5843BD1D}"/>
                    </a:ext>
                  </a:extLst>
                </p14:cNvPr>
                <p14:cNvContentPartPr/>
                <p14:nvPr/>
              </p14:nvContentPartPr>
              <p14:xfrm>
                <a:off x="9331025" y="27128720"/>
                <a:ext cx="740160" cy="6476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5CBABC52-F84B-BF52-A652-933D5843BD1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302056" y="27100045"/>
                  <a:ext cx="797808" cy="705279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D93A1546-3F44-191C-4EA2-FF3F9D7A548C}"/>
                </a:ext>
              </a:extLst>
            </p:cNvPr>
            <p:cNvGrpSpPr/>
            <p:nvPr/>
          </p:nvGrpSpPr>
          <p:grpSpPr>
            <a:xfrm>
              <a:off x="3245364" y="27016364"/>
              <a:ext cx="8480984" cy="5444836"/>
              <a:chOff x="2225849" y="31166320"/>
              <a:chExt cx="10375443" cy="6743183"/>
            </a:xfrm>
          </p:grpSpPr>
          <p:pic>
            <p:nvPicPr>
              <p:cNvPr id="59" name="Picture 58" descr="Icon&#10;&#10;Description automatically generated">
                <a:extLst>
                  <a:ext uri="{FF2B5EF4-FFF2-40B4-BE49-F238E27FC236}">
                    <a16:creationId xmlns:a16="http://schemas.microsoft.com/office/drawing/2014/main" id="{1BC91340-E6F7-3F91-A63F-E59402AABD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225849" y="31221412"/>
                <a:ext cx="10375443" cy="6688091"/>
              </a:xfrm>
              <a:prstGeom prst="rect">
                <a:avLst/>
              </a:prstGeom>
            </p:spPr>
          </p:pic>
          <mc:AlternateContent xmlns:mc="http://schemas.openxmlformats.org/markup-compatibility/2006" xmlns:p14="http://schemas.microsoft.com/office/powerpoint/2010/main">
            <mc:Choice Requires="p14">
              <p:contentPart p14:bwMode="auto" r:id="rId7">
                <p14:nvContentPartPr>
                  <p14:cNvPr id="61" name="Ink 60">
                    <a:extLst>
                      <a:ext uri="{FF2B5EF4-FFF2-40B4-BE49-F238E27FC236}">
                        <a16:creationId xmlns:a16="http://schemas.microsoft.com/office/drawing/2014/main" id="{C3FAC594-5F95-4EE6-C0D5-B63D8582593E}"/>
                      </a:ext>
                    </a:extLst>
                  </p14:cNvPr>
                  <p14:cNvContentPartPr/>
                  <p14:nvPr/>
                </p14:nvContentPartPr>
                <p14:xfrm>
                  <a:off x="4200993" y="31356111"/>
                  <a:ext cx="5400" cy="24840"/>
                </p14:xfrm>
              </p:contentPart>
            </mc:Choice>
            <mc:Fallback xmlns="">
              <p:pic>
                <p:nvPicPr>
                  <p:cNvPr id="10" name="Ink 9">
                    <a:extLst>
                      <a:ext uri="{FF2B5EF4-FFF2-40B4-BE49-F238E27FC236}">
                        <a16:creationId xmlns:a16="http://schemas.microsoft.com/office/drawing/2014/main" id="{89933637-DFA3-647A-2088-877505E76D51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4178493" y="31334757"/>
                    <a:ext cx="49950" cy="6798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">
                <p14:nvContentPartPr>
                  <p14:cNvPr id="62" name="Ink 61">
                    <a:extLst>
                      <a:ext uri="{FF2B5EF4-FFF2-40B4-BE49-F238E27FC236}">
                        <a16:creationId xmlns:a16="http://schemas.microsoft.com/office/drawing/2014/main" id="{23590BC1-9080-47E9-4FE8-531F7EF5E284}"/>
                      </a:ext>
                    </a:extLst>
                  </p14:cNvPr>
                  <p14:cNvContentPartPr/>
                  <p14:nvPr/>
                </p14:nvContentPartPr>
                <p14:xfrm>
                  <a:off x="10575617" y="31202053"/>
                  <a:ext cx="212400" cy="86041"/>
                </p14:xfrm>
              </p:contentPart>
            </mc:Choice>
            <mc:Fallback xmlns="">
              <p:pic>
                <p:nvPicPr>
                  <p:cNvPr id="13" name="Ink 12">
                    <a:extLst>
                      <a:ext uri="{FF2B5EF4-FFF2-40B4-BE49-F238E27FC236}">
                        <a16:creationId xmlns:a16="http://schemas.microsoft.com/office/drawing/2014/main" id="{30EBA419-449A-AFAC-ABEC-760FDDEE5CE6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10553629" y="31179763"/>
                    <a:ext cx="255935" cy="13017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">
                <p14:nvContentPartPr>
                  <p14:cNvPr id="63" name="Ink 62">
                    <a:extLst>
                      <a:ext uri="{FF2B5EF4-FFF2-40B4-BE49-F238E27FC236}">
                        <a16:creationId xmlns:a16="http://schemas.microsoft.com/office/drawing/2014/main" id="{5D775EF6-1CC0-115C-7F6D-FDF97F431588}"/>
                      </a:ext>
                    </a:extLst>
                  </p14:cNvPr>
                  <p14:cNvContentPartPr/>
                  <p14:nvPr/>
                </p14:nvContentPartPr>
                <p14:xfrm>
                  <a:off x="4241417" y="31184460"/>
                  <a:ext cx="141840" cy="72000"/>
                </p14:xfrm>
              </p:contentPart>
            </mc:Choice>
            <mc:Fallback xmlns="">
              <p:pic>
                <p:nvPicPr>
                  <p:cNvPr id="14" name="Ink 13">
                    <a:extLst>
                      <a:ext uri="{FF2B5EF4-FFF2-40B4-BE49-F238E27FC236}">
                        <a16:creationId xmlns:a16="http://schemas.microsoft.com/office/drawing/2014/main" id="{E3E03619-A936-2946-552A-B642EFFCC356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4219392" y="31162238"/>
                    <a:ext cx="185449" cy="11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">
                <p14:nvContentPartPr>
                  <p14:cNvPr id="65" name="Ink 64">
                    <a:extLst>
                      <a:ext uri="{FF2B5EF4-FFF2-40B4-BE49-F238E27FC236}">
                        <a16:creationId xmlns:a16="http://schemas.microsoft.com/office/drawing/2014/main" id="{01A754CF-F13C-7E29-A17C-3CA0CE7C141E}"/>
                      </a:ext>
                    </a:extLst>
                  </p14:cNvPr>
                  <p14:cNvContentPartPr/>
                  <p14:nvPr/>
                </p14:nvContentPartPr>
                <p14:xfrm>
                  <a:off x="4263382" y="31178344"/>
                  <a:ext cx="62639" cy="40679"/>
                </p14:xfrm>
              </p:contentPart>
            </mc:Choice>
            <mc:Fallback xmlns="">
              <p:pic>
                <p:nvPicPr>
                  <p:cNvPr id="15" name="Ink 14">
                    <a:extLst>
                      <a:ext uri="{FF2B5EF4-FFF2-40B4-BE49-F238E27FC236}">
                        <a16:creationId xmlns:a16="http://schemas.microsoft.com/office/drawing/2014/main" id="{35B9F3E1-3061-A4D6-1AB4-2163F88CF3AC}"/>
                      </a:ext>
                    </a:extLst>
                  </p:cNvPr>
                  <p:cNvPicPr/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4241326" y="31155993"/>
                    <a:ext cx="106310" cy="8493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">
                <p14:nvContentPartPr>
                  <p14:cNvPr id="66" name="Ink 65">
                    <a:extLst>
                      <a:ext uri="{FF2B5EF4-FFF2-40B4-BE49-F238E27FC236}">
                        <a16:creationId xmlns:a16="http://schemas.microsoft.com/office/drawing/2014/main" id="{7975C4F4-A093-5AED-42A5-1688CEC9F025}"/>
                      </a:ext>
                    </a:extLst>
                  </p14:cNvPr>
                  <p14:cNvContentPartPr/>
                  <p14:nvPr/>
                </p14:nvContentPartPr>
                <p14:xfrm>
                  <a:off x="4315389" y="31166320"/>
                  <a:ext cx="156601" cy="61560"/>
                </p14:xfrm>
              </p:contentPart>
            </mc:Choice>
            <mc:Fallback xmlns="">
              <p:pic>
                <p:nvPicPr>
                  <p:cNvPr id="16" name="Ink 15">
                    <a:extLst>
                      <a:ext uri="{FF2B5EF4-FFF2-40B4-BE49-F238E27FC236}">
                        <a16:creationId xmlns:a16="http://schemas.microsoft.com/office/drawing/2014/main" id="{66042E58-8E76-9CEE-1265-95231E9DAA0A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4293394" y="31144176"/>
                    <a:ext cx="200150" cy="10540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">
                <p14:nvContentPartPr>
                  <p14:cNvPr id="67" name="Ink 66">
                    <a:extLst>
                      <a:ext uri="{FF2B5EF4-FFF2-40B4-BE49-F238E27FC236}">
                        <a16:creationId xmlns:a16="http://schemas.microsoft.com/office/drawing/2014/main" id="{F9CBB7EF-4D23-47C7-4FBC-E865DAA5752C}"/>
                      </a:ext>
                    </a:extLst>
                  </p14:cNvPr>
                  <p14:cNvContentPartPr/>
                  <p14:nvPr/>
                </p14:nvContentPartPr>
                <p14:xfrm>
                  <a:off x="4393506" y="31175320"/>
                  <a:ext cx="109080" cy="67320"/>
                </p14:xfrm>
              </p:contentPart>
            </mc:Choice>
            <mc:Fallback xmlns="">
              <p:pic>
                <p:nvPicPr>
                  <p:cNvPr id="17" name="Ink 16">
                    <a:extLst>
                      <a:ext uri="{FF2B5EF4-FFF2-40B4-BE49-F238E27FC236}">
                        <a16:creationId xmlns:a16="http://schemas.microsoft.com/office/drawing/2014/main" id="{696B9D97-8ED2-C32A-CB4F-71D94ADD631D}"/>
                      </a:ext>
                    </a:extLst>
                  </p:cNvPr>
                  <p:cNvPicPr/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4371514" y="31153029"/>
                    <a:ext cx="152624" cy="11145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">
                <p14:nvContentPartPr>
                  <p14:cNvPr id="68" name="Ink 67">
                    <a:extLst>
                      <a:ext uri="{FF2B5EF4-FFF2-40B4-BE49-F238E27FC236}">
                        <a16:creationId xmlns:a16="http://schemas.microsoft.com/office/drawing/2014/main" id="{27E00464-890C-D282-E870-23FF6DBDD294}"/>
                      </a:ext>
                    </a:extLst>
                  </p14:cNvPr>
                  <p14:cNvContentPartPr/>
                  <p14:nvPr/>
                </p14:nvContentPartPr>
                <p14:xfrm>
                  <a:off x="4546751" y="31280678"/>
                  <a:ext cx="97559" cy="92881"/>
                </p14:xfrm>
              </p:contentPart>
            </mc:Choice>
            <mc:Fallback xmlns="">
              <p:pic>
                <p:nvPicPr>
                  <p:cNvPr id="18" name="Ink 17">
                    <a:extLst>
                      <a:ext uri="{FF2B5EF4-FFF2-40B4-BE49-F238E27FC236}">
                        <a16:creationId xmlns:a16="http://schemas.microsoft.com/office/drawing/2014/main" id="{779FA8F0-D509-0203-BFFC-D3524AAF04F9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4524778" y="31258458"/>
                    <a:ext cx="141065" cy="13687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">
                <p14:nvContentPartPr>
                  <p14:cNvPr id="69" name="Ink 68">
                    <a:extLst>
                      <a:ext uri="{FF2B5EF4-FFF2-40B4-BE49-F238E27FC236}">
                        <a16:creationId xmlns:a16="http://schemas.microsoft.com/office/drawing/2014/main" id="{B820D2B8-DCF1-0576-E790-FFC43E8F320A}"/>
                      </a:ext>
                    </a:extLst>
                  </p14:cNvPr>
                  <p14:cNvContentPartPr/>
                  <p14:nvPr/>
                </p14:nvContentPartPr>
                <p14:xfrm>
                  <a:off x="4520441" y="31255981"/>
                  <a:ext cx="175679" cy="154080"/>
                </p14:xfrm>
              </p:contentPart>
            </mc:Choice>
            <mc:Fallback xmlns="">
              <p:pic>
                <p:nvPicPr>
                  <p:cNvPr id="19" name="Ink 18">
                    <a:extLst>
                      <a:ext uri="{FF2B5EF4-FFF2-40B4-BE49-F238E27FC236}">
                        <a16:creationId xmlns:a16="http://schemas.microsoft.com/office/drawing/2014/main" id="{295F1112-9AC1-9F36-29AD-89EEB67A9D0A}"/>
                      </a:ext>
                    </a:extLst>
                  </p:cNvPr>
                  <p:cNvPicPr/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4498426" y="31233779"/>
                    <a:ext cx="219269" cy="19803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">
                <p14:nvContentPartPr>
                  <p14:cNvPr id="70" name="Ink 69">
                    <a:extLst>
                      <a:ext uri="{FF2B5EF4-FFF2-40B4-BE49-F238E27FC236}">
                        <a16:creationId xmlns:a16="http://schemas.microsoft.com/office/drawing/2014/main" id="{9A95E8A9-A2C0-216A-2610-680DBA9005AB}"/>
                      </a:ext>
                    </a:extLst>
                  </p14:cNvPr>
                  <p14:cNvContentPartPr/>
                  <p14:nvPr/>
                </p14:nvContentPartPr>
                <p14:xfrm>
                  <a:off x="4271845" y="31168399"/>
                  <a:ext cx="103680" cy="47160"/>
                </p14:xfrm>
              </p:contentPart>
            </mc:Choice>
            <mc:Fallback xmlns="">
              <p:pic>
                <p:nvPicPr>
                  <p:cNvPr id="20" name="Ink 19">
                    <a:extLst>
                      <a:ext uri="{FF2B5EF4-FFF2-40B4-BE49-F238E27FC236}">
                        <a16:creationId xmlns:a16="http://schemas.microsoft.com/office/drawing/2014/main" id="{9B48ED6F-C742-6546-8E14-5912B5415C10}"/>
                      </a:ext>
                    </a:extLst>
                  </p:cNvPr>
                  <p:cNvPicPr/>
                  <p:nvPr/>
                </p:nvPicPr>
                <p:blipFill>
                  <a:blip r:embed="rId24"/>
                  <a:stretch>
                    <a:fillRect/>
                  </a:stretch>
                </p:blipFill>
                <p:spPr>
                  <a:xfrm>
                    <a:off x="4249879" y="31146154"/>
                    <a:ext cx="147173" cy="91206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EBE141F4-04A9-FC75-405B-86599FBC37A5}"/>
                  </a:ext>
                </a:extLst>
              </p:cNvPr>
              <p:cNvGrpSpPr/>
              <p:nvPr/>
            </p:nvGrpSpPr>
            <p:grpSpPr>
              <a:xfrm>
                <a:off x="4273458" y="31166363"/>
                <a:ext cx="279530" cy="133881"/>
                <a:chOff x="6745195" y="36614660"/>
                <a:chExt cx="279530" cy="13388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25">
                  <p14:nvContentPartPr>
                    <p14:cNvPr id="75" name="Ink 74">
                      <a:extLst>
                        <a:ext uri="{FF2B5EF4-FFF2-40B4-BE49-F238E27FC236}">
                          <a16:creationId xmlns:a16="http://schemas.microsoft.com/office/drawing/2014/main" id="{3902D0A9-F775-9AAF-45F6-3191570E8FD5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772555" y="36672720"/>
                    <a:ext cx="151200" cy="13680"/>
                  </p14:xfrm>
                </p:contentPart>
              </mc:Choice>
              <mc:Fallback xmlns="">
                <p:pic>
                  <p:nvPicPr>
                    <p:cNvPr id="58" name="Ink 57">
                      <a:extLst>
                        <a:ext uri="{FF2B5EF4-FFF2-40B4-BE49-F238E27FC236}">
                          <a16:creationId xmlns:a16="http://schemas.microsoft.com/office/drawing/2014/main" id="{FD0A2E62-4588-1C56-9063-9AE771BA603C}"/>
                        </a:ext>
                      </a:extLst>
                    </p:cNvPr>
                    <p:cNvPicPr/>
                    <p:nvPr/>
                  </p:nvPicPr>
                  <p:blipFill>
                    <a:blip r:embed="rId26"/>
                    <a:stretch>
                      <a:fillRect/>
                    </a:stretch>
                  </p:blipFill>
                  <p:spPr>
                    <a:xfrm>
                      <a:off x="6754555" y="36654720"/>
                      <a:ext cx="186840" cy="49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7">
                  <p14:nvContentPartPr>
                    <p14:cNvPr id="77" name="Ink 76">
                      <a:extLst>
                        <a:ext uri="{FF2B5EF4-FFF2-40B4-BE49-F238E27FC236}">
                          <a16:creationId xmlns:a16="http://schemas.microsoft.com/office/drawing/2014/main" id="{8D30EFE2-8F46-368A-897F-47D9094C587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745195" y="36686760"/>
                    <a:ext cx="178920" cy="17640"/>
                  </p14:xfrm>
                </p:contentPart>
              </mc:Choice>
              <mc:Fallback xmlns="">
                <p:pic>
                  <p:nvPicPr>
                    <p:cNvPr id="60" name="Ink 59">
                      <a:extLst>
                        <a:ext uri="{FF2B5EF4-FFF2-40B4-BE49-F238E27FC236}">
                          <a16:creationId xmlns:a16="http://schemas.microsoft.com/office/drawing/2014/main" id="{538B0603-FF75-E324-1863-FEAA3E1D6A96}"/>
                        </a:ext>
                      </a:extLst>
                    </p:cNvPr>
                    <p:cNvPicPr/>
                    <p:nvPr/>
                  </p:nvPicPr>
                  <p:blipFill>
                    <a:blip r:embed="rId28"/>
                    <a:stretch>
                      <a:fillRect/>
                    </a:stretch>
                  </p:blipFill>
                  <p:spPr>
                    <a:xfrm>
                      <a:off x="6727555" y="36669120"/>
                      <a:ext cx="214560" cy="532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9">
                  <p14:nvContentPartPr>
                    <p14:cNvPr id="79" name="Ink 78">
                      <a:extLst>
                        <a:ext uri="{FF2B5EF4-FFF2-40B4-BE49-F238E27FC236}">
                          <a16:creationId xmlns:a16="http://schemas.microsoft.com/office/drawing/2014/main" id="{6275D1FE-5933-ABD1-EE19-BC655895662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28965" y="36652780"/>
                    <a:ext cx="93240" cy="76680"/>
                  </p14:xfrm>
                </p:contentPart>
              </mc:Choice>
              <mc:Fallback xmlns="">
                <p:pic>
                  <p:nvPicPr>
                    <p:cNvPr id="76" name="Ink 75">
                      <a:extLst>
                        <a:ext uri="{FF2B5EF4-FFF2-40B4-BE49-F238E27FC236}">
                          <a16:creationId xmlns:a16="http://schemas.microsoft.com/office/drawing/2014/main" id="{0A455B85-D31F-0A78-BA1C-35CACCC866F1}"/>
                        </a:ext>
                      </a:extLst>
                    </p:cNvPr>
                    <p:cNvPicPr/>
                    <p:nvPr/>
                  </p:nvPicPr>
                  <p:blipFill>
                    <a:blip r:embed="rId30"/>
                    <a:stretch>
                      <a:fillRect/>
                    </a:stretch>
                  </p:blipFill>
                  <p:spPr>
                    <a:xfrm>
                      <a:off x="6911325" y="36635140"/>
                      <a:ext cx="128880" cy="112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1">
                  <p14:nvContentPartPr>
                    <p14:cNvPr id="81" name="Ink 80">
                      <a:extLst>
                        <a:ext uri="{FF2B5EF4-FFF2-40B4-BE49-F238E27FC236}">
                          <a16:creationId xmlns:a16="http://schemas.microsoft.com/office/drawing/2014/main" id="{DD794AE5-38E1-7D38-4095-7810AC1DE62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2645" y="36659260"/>
                    <a:ext cx="75960" cy="89280"/>
                  </p14:xfrm>
                </p:contentPart>
              </mc:Choice>
              <mc:Fallback xmlns="">
                <p:pic>
                  <p:nvPicPr>
                    <p:cNvPr id="78" name="Ink 77">
                      <a:extLst>
                        <a:ext uri="{FF2B5EF4-FFF2-40B4-BE49-F238E27FC236}">
                          <a16:creationId xmlns:a16="http://schemas.microsoft.com/office/drawing/2014/main" id="{F47A439A-20A7-F1DF-0F0D-1BC4537626BA}"/>
                        </a:ext>
                      </a:extLst>
                    </p:cNvPr>
                    <p:cNvPicPr/>
                    <p:nvPr/>
                  </p:nvPicPr>
                  <p:blipFill>
                    <a:blip r:embed="rId32"/>
                    <a:stretch>
                      <a:fillRect/>
                    </a:stretch>
                  </p:blipFill>
                  <p:spPr>
                    <a:xfrm>
                      <a:off x="6924645" y="36641620"/>
                      <a:ext cx="111600" cy="1249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3">
                  <p14:nvContentPartPr>
                    <p14:cNvPr id="82" name="Ink 81">
                      <a:extLst>
                        <a:ext uri="{FF2B5EF4-FFF2-40B4-BE49-F238E27FC236}">
                          <a16:creationId xmlns:a16="http://schemas.microsoft.com/office/drawing/2014/main" id="{5A6D3CA4-E257-9A22-0495-A0158DC1F2E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3005" y="36686260"/>
                    <a:ext cx="360" cy="360"/>
                  </p14:xfrm>
                </p:contentPart>
              </mc:Choice>
              <mc:Fallback xmlns="">
                <p:pic>
                  <p:nvPicPr>
                    <p:cNvPr id="80" name="Ink 79">
                      <a:extLst>
                        <a:ext uri="{FF2B5EF4-FFF2-40B4-BE49-F238E27FC236}">
                          <a16:creationId xmlns:a16="http://schemas.microsoft.com/office/drawing/2014/main" id="{786C665C-192E-926F-89D7-EC15D614B381}"/>
                        </a:ext>
                      </a:extLst>
                    </p:cNvPr>
                    <p:cNvPicPr/>
                    <p:nvPr/>
                  </p:nvPicPr>
                  <p:blipFill>
                    <a:blip r:embed="rId34"/>
                    <a:stretch>
                      <a:fillRect/>
                    </a:stretch>
                  </p:blipFill>
                  <p:spPr>
                    <a:xfrm>
                      <a:off x="6925365" y="36668620"/>
                      <a:ext cx="36000" cy="36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5">
                  <p14:nvContentPartPr>
                    <p14:cNvPr id="83" name="Ink 82">
                      <a:extLst>
                        <a:ext uri="{FF2B5EF4-FFF2-40B4-BE49-F238E27FC236}">
                          <a16:creationId xmlns:a16="http://schemas.microsoft.com/office/drawing/2014/main" id="{0A786B56-A4A1-BEE7-E036-059C910DB126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8045" y="36667900"/>
                    <a:ext cx="76680" cy="66240"/>
                  </p14:xfrm>
                </p:contentPart>
              </mc:Choice>
              <mc:Fallback xmlns="">
                <p:pic>
                  <p:nvPicPr>
                    <p:cNvPr id="85" name="Ink 84">
                      <a:extLst>
                        <a:ext uri="{FF2B5EF4-FFF2-40B4-BE49-F238E27FC236}">
                          <a16:creationId xmlns:a16="http://schemas.microsoft.com/office/drawing/2014/main" id="{B5EBFFEB-4EA9-7A10-0A7C-A174749A19C5}"/>
                        </a:ext>
                      </a:extLst>
                    </p:cNvPr>
                    <p:cNvPicPr/>
                    <p:nvPr/>
                  </p:nvPicPr>
                  <p:blipFill>
                    <a:blip r:embed="rId36"/>
                    <a:stretch>
                      <a:fillRect/>
                    </a:stretch>
                  </p:blipFill>
                  <p:spPr>
                    <a:xfrm>
                      <a:off x="6930045" y="36649900"/>
                      <a:ext cx="112320" cy="1018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7">
                  <p14:nvContentPartPr>
                    <p14:cNvPr id="84" name="Ink 83">
                      <a:extLst>
                        <a:ext uri="{FF2B5EF4-FFF2-40B4-BE49-F238E27FC236}">
                          <a16:creationId xmlns:a16="http://schemas.microsoft.com/office/drawing/2014/main" id="{932215A6-9D8F-5F7A-DA92-27BA98684274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30765" y="36653500"/>
                    <a:ext cx="51120" cy="37800"/>
                  </p14:xfrm>
                </p:contentPart>
              </mc:Choice>
              <mc:Fallback xmlns="">
                <p:pic>
                  <p:nvPicPr>
                    <p:cNvPr id="87" name="Ink 86">
                      <a:extLst>
                        <a:ext uri="{FF2B5EF4-FFF2-40B4-BE49-F238E27FC236}">
                          <a16:creationId xmlns:a16="http://schemas.microsoft.com/office/drawing/2014/main" id="{08F6B6CC-75D8-8AE5-A5C6-4DE7E5E3C74B}"/>
                        </a:ext>
                      </a:extLst>
                    </p:cNvPr>
                    <p:cNvPicPr/>
                    <p:nvPr/>
                  </p:nvPicPr>
                  <p:blipFill>
                    <a:blip r:embed="rId38"/>
                    <a:stretch>
                      <a:fillRect/>
                    </a:stretch>
                  </p:blipFill>
                  <p:spPr>
                    <a:xfrm>
                      <a:off x="6913125" y="36635500"/>
                      <a:ext cx="86760" cy="734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9">
                  <p14:nvContentPartPr>
                    <p14:cNvPr id="86" name="Ink 85">
                      <a:extLst>
                        <a:ext uri="{FF2B5EF4-FFF2-40B4-BE49-F238E27FC236}">
                          <a16:creationId xmlns:a16="http://schemas.microsoft.com/office/drawing/2014/main" id="{43E847E3-D54F-30A4-2847-0614E2CB865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803265" y="36614660"/>
                    <a:ext cx="50400" cy="21240"/>
                  </p14:xfrm>
                </p:contentPart>
              </mc:Choice>
              <mc:Fallback xmlns="">
                <p:pic>
                  <p:nvPicPr>
                    <p:cNvPr id="114" name="Ink 113">
                      <a:extLst>
                        <a:ext uri="{FF2B5EF4-FFF2-40B4-BE49-F238E27FC236}">
                          <a16:creationId xmlns:a16="http://schemas.microsoft.com/office/drawing/2014/main" id="{753ADCC4-ADB7-507D-1B9D-2F9C9F09ACE2}"/>
                        </a:ext>
                      </a:extLst>
                    </p:cNvPr>
                    <p:cNvPicPr/>
                    <p:nvPr/>
                  </p:nvPicPr>
                  <p:blipFill>
                    <a:blip r:embed="rId40"/>
                    <a:stretch>
                      <a:fillRect/>
                    </a:stretch>
                  </p:blipFill>
                  <p:spPr>
                    <a:xfrm>
                      <a:off x="6785625" y="36596660"/>
                      <a:ext cx="86040" cy="5688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37069388-4FBC-4E49-0161-7FD7A6F4A9A5}"/>
                    </a:ext>
                  </a:extLst>
                </p14:cNvPr>
                <p14:cNvContentPartPr/>
                <p14:nvPr/>
              </p14:nvContentPartPr>
              <p14:xfrm>
                <a:off x="4794859" y="27105442"/>
                <a:ext cx="714960" cy="4075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37069388-4FBC-4E49-0161-7FD7A6F4A9A5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4766191" y="27076478"/>
                  <a:ext cx="772585" cy="46515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5E8EED9E-A765-99D9-5260-D2D07F600DA5}"/>
                    </a:ext>
                  </a:extLst>
                </p14:cNvPr>
                <p14:cNvContentPartPr/>
                <p14:nvPr/>
              </p14:nvContentPartPr>
              <p14:xfrm>
                <a:off x="5230459" y="27234322"/>
                <a:ext cx="259200" cy="2444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5E8EED9E-A765-99D9-5260-D2D07F600DA5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5201466" y="27205360"/>
                  <a:ext cx="316897" cy="302075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80D0591C-CDA2-DDE9-D942-BA6021F65697}"/>
                </a:ext>
              </a:extLst>
            </p:cNvPr>
            <p:cNvGrpSpPr/>
            <p:nvPr/>
          </p:nvGrpSpPr>
          <p:grpSpPr>
            <a:xfrm>
              <a:off x="5343939" y="27319885"/>
              <a:ext cx="213480" cy="184680"/>
              <a:chOff x="5343939" y="27319885"/>
              <a:chExt cx="213480" cy="1846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5">
                <p14:nvContentPartPr>
                  <p14:cNvPr id="53" name="Ink 52">
                    <a:extLst>
                      <a:ext uri="{FF2B5EF4-FFF2-40B4-BE49-F238E27FC236}">
                        <a16:creationId xmlns:a16="http://schemas.microsoft.com/office/drawing/2014/main" id="{4FBCCA40-56D1-8079-666B-C24BD326179A}"/>
                      </a:ext>
                    </a:extLst>
                  </p14:cNvPr>
                  <p14:cNvContentPartPr/>
                  <p14:nvPr/>
                </p14:nvContentPartPr>
                <p14:xfrm>
                  <a:off x="5343939" y="27319885"/>
                  <a:ext cx="213480" cy="184680"/>
                </p14:xfrm>
              </p:contentPart>
            </mc:Choice>
            <mc:Fallback xmlns="">
              <p:pic>
                <p:nvPicPr>
                  <p:cNvPr id="53" name="Ink 52">
                    <a:extLst>
                      <a:ext uri="{FF2B5EF4-FFF2-40B4-BE49-F238E27FC236}">
                        <a16:creationId xmlns:a16="http://schemas.microsoft.com/office/drawing/2014/main" id="{4FBCCA40-56D1-8079-666B-C24BD326179A}"/>
                      </a:ext>
                    </a:extLst>
                  </p:cNvPr>
                  <p:cNvPicPr/>
                  <p:nvPr/>
                </p:nvPicPr>
                <p:blipFill>
                  <a:blip r:embed="rId46"/>
                  <a:stretch>
                    <a:fillRect/>
                  </a:stretch>
                </p:blipFill>
                <p:spPr>
                  <a:xfrm>
                    <a:off x="5315263" y="27290938"/>
                    <a:ext cx="271122" cy="24228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7">
                <p14:nvContentPartPr>
                  <p14:cNvPr id="54" name="Ink 53">
                    <a:extLst>
                      <a:ext uri="{FF2B5EF4-FFF2-40B4-BE49-F238E27FC236}">
                        <a16:creationId xmlns:a16="http://schemas.microsoft.com/office/drawing/2014/main" id="{BCDDC718-412A-DA01-4573-5E0E6AD7D0B4}"/>
                      </a:ext>
                    </a:extLst>
                  </p14:cNvPr>
                  <p14:cNvContentPartPr/>
                  <p14:nvPr/>
                </p14:nvContentPartPr>
                <p14:xfrm>
                  <a:off x="5370579" y="27336085"/>
                  <a:ext cx="360" cy="360"/>
                </p14:xfrm>
              </p:contentPart>
            </mc:Choice>
            <mc:Fallback xmlns="">
              <p:pic>
                <p:nvPicPr>
                  <p:cNvPr id="54" name="Ink 53">
                    <a:extLst>
                      <a:ext uri="{FF2B5EF4-FFF2-40B4-BE49-F238E27FC236}">
                        <a16:creationId xmlns:a16="http://schemas.microsoft.com/office/drawing/2014/main" id="{BCDDC718-412A-DA01-4573-5E0E6AD7D0B4}"/>
                      </a:ext>
                    </a:extLst>
                  </p:cNvPr>
                  <p:cNvPicPr/>
                  <p:nvPr/>
                </p:nvPicPr>
                <p:blipFill>
                  <a:blip r:embed="rId48"/>
                  <a:stretch>
                    <a:fillRect/>
                  </a:stretch>
                </p:blipFill>
                <p:spPr>
                  <a:xfrm>
                    <a:off x="5334579" y="27300445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">
                <p14:nvContentPartPr>
                  <p14:cNvPr id="57" name="Ink 56">
                    <a:extLst>
                      <a:ext uri="{FF2B5EF4-FFF2-40B4-BE49-F238E27FC236}">
                        <a16:creationId xmlns:a16="http://schemas.microsoft.com/office/drawing/2014/main" id="{63568D34-0605-1C26-F413-0C3C83B455F3}"/>
                      </a:ext>
                    </a:extLst>
                  </p14:cNvPr>
                  <p14:cNvContentPartPr/>
                  <p14:nvPr/>
                </p14:nvContentPartPr>
                <p14:xfrm>
                  <a:off x="5352939" y="27323485"/>
                  <a:ext cx="360" cy="360"/>
                </p14:xfrm>
              </p:contentPart>
            </mc:Choice>
            <mc:Fallback xmlns="">
              <p:pic>
                <p:nvPicPr>
                  <p:cNvPr id="57" name="Ink 56">
                    <a:extLst>
                      <a:ext uri="{FF2B5EF4-FFF2-40B4-BE49-F238E27FC236}">
                        <a16:creationId xmlns:a16="http://schemas.microsoft.com/office/drawing/2014/main" id="{63568D34-0605-1C26-F413-0C3C83B455F3}"/>
                      </a:ext>
                    </a:extLst>
                  </p:cNvPr>
                  <p:cNvPicPr/>
                  <p:nvPr/>
                </p:nvPicPr>
                <p:blipFill>
                  <a:blip r:embed="rId48"/>
                  <a:stretch>
                    <a:fillRect/>
                  </a:stretch>
                </p:blipFill>
                <p:spPr>
                  <a:xfrm>
                    <a:off x="5317299" y="27287845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7F093B7B-689E-F5D5-140E-7D137A51B05F}"/>
                    </a:ext>
                  </a:extLst>
                </p14:cNvPr>
                <p14:cNvContentPartPr/>
                <p14:nvPr/>
              </p14:nvContentPartPr>
              <p14:xfrm>
                <a:off x="6242499" y="28195405"/>
                <a:ext cx="840960" cy="1969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7F093B7B-689E-F5D5-140E-7D137A51B05F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213830" y="28166446"/>
                  <a:ext cx="898588" cy="25454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2179E8D3-1666-7834-7AF7-6E5AEBFD0494}"/>
                    </a:ext>
                  </a:extLst>
                </p14:cNvPr>
                <p14:cNvContentPartPr/>
                <p14:nvPr/>
              </p14:nvContentPartPr>
              <p14:xfrm>
                <a:off x="6168339" y="27991285"/>
                <a:ext cx="1172520" cy="6188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2179E8D3-1666-7834-7AF7-6E5AEBFD0494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139381" y="27962313"/>
                  <a:ext cx="1230147" cy="67649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E8E26051-CC43-EA5F-FA44-79E3285CF883}"/>
                    </a:ext>
                  </a:extLst>
                </p14:cNvPr>
                <p14:cNvContentPartPr/>
                <p14:nvPr/>
              </p14:nvContentPartPr>
              <p14:xfrm>
                <a:off x="6290379" y="28039885"/>
                <a:ext cx="705240" cy="1746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E8E26051-CC43-EA5F-FA44-79E3285CF883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261416" y="28010930"/>
                  <a:ext cx="762876" cy="23222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AE2B4E2B-4D46-2FE4-40D2-86ACBC299EBE}"/>
                    </a:ext>
                  </a:extLst>
                </p14:cNvPr>
                <p14:cNvContentPartPr/>
                <p14:nvPr/>
              </p14:nvContentPartPr>
              <p14:xfrm>
                <a:off x="5850819" y="27859165"/>
                <a:ext cx="491400" cy="34884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AE2B4E2B-4D46-2FE4-40D2-86ACBC299EBE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821845" y="27830192"/>
                  <a:ext cx="549058" cy="40649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3A1DB30B-5BB4-70E8-CB5A-C08016BB1E28}"/>
                    </a:ext>
                  </a:extLst>
                </p14:cNvPr>
                <p14:cNvContentPartPr/>
                <p14:nvPr/>
              </p14:nvContentPartPr>
              <p14:xfrm>
                <a:off x="7762925" y="27992608"/>
                <a:ext cx="1330560" cy="5853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3A1DB30B-5BB4-70E8-CB5A-C08016BB1E28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733962" y="27963934"/>
                  <a:ext cx="1388196" cy="64299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F7CBCAF2-0436-A054-5E96-0266D7CDE990}"/>
                    </a:ext>
                  </a:extLst>
                </p14:cNvPr>
                <p14:cNvContentPartPr/>
                <p14:nvPr/>
              </p14:nvContentPartPr>
              <p14:xfrm>
                <a:off x="7644228" y="27989350"/>
                <a:ext cx="1517400" cy="5950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F7CBCAF2-0436-A054-5E96-0266D7CDE990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615560" y="27960392"/>
                  <a:ext cx="1575026" cy="65270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38BDDA50-B01B-9E4F-F1AB-9B7F7343F236}"/>
                    </a:ext>
                  </a:extLst>
                </p14:cNvPr>
                <p14:cNvContentPartPr/>
                <p14:nvPr/>
              </p14:nvContentPartPr>
              <p14:xfrm>
                <a:off x="8169468" y="28026070"/>
                <a:ext cx="1037880" cy="3826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38BDDA50-B01B-9E4F-F1AB-9B7F7343F236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140799" y="27997391"/>
                  <a:ext cx="1095508" cy="440328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3FF5EEC-A772-2FBD-493F-6648FEEA098F}"/>
                </a:ext>
              </a:extLst>
            </p:cNvPr>
            <p:cNvGrpSpPr/>
            <p:nvPr/>
          </p:nvGrpSpPr>
          <p:grpSpPr>
            <a:xfrm>
              <a:off x="5604879" y="27642322"/>
              <a:ext cx="1996560" cy="884880"/>
              <a:chOff x="5604879" y="27642322"/>
              <a:chExt cx="1996560" cy="8848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64">
                <p14:nvContentPartPr>
                  <p14:cNvPr id="50" name="Ink 49">
                    <a:extLst>
                      <a:ext uri="{FF2B5EF4-FFF2-40B4-BE49-F238E27FC236}">
                        <a16:creationId xmlns:a16="http://schemas.microsoft.com/office/drawing/2014/main" id="{1DD5E219-9CC4-F5C0-03C4-804BF24B43EE}"/>
                      </a:ext>
                    </a:extLst>
                  </p14:cNvPr>
                  <p14:cNvContentPartPr/>
                  <p14:nvPr/>
                </p14:nvContentPartPr>
                <p14:xfrm>
                  <a:off x="5604879" y="27642322"/>
                  <a:ext cx="663840" cy="779760"/>
                </p14:xfrm>
              </p:contentPart>
            </mc:Choice>
            <mc:Fallback xmlns="">
              <p:pic>
                <p:nvPicPr>
                  <p:cNvPr id="50" name="Ink 49">
                    <a:extLst>
                      <a:ext uri="{FF2B5EF4-FFF2-40B4-BE49-F238E27FC236}">
                        <a16:creationId xmlns:a16="http://schemas.microsoft.com/office/drawing/2014/main" id="{1DD5E219-9CC4-F5C0-03C4-804BF24B43EE}"/>
                      </a:ext>
                    </a:extLst>
                  </p:cNvPr>
                  <p:cNvPicPr/>
                  <p:nvPr/>
                </p:nvPicPr>
                <p:blipFill>
                  <a:blip r:embed="rId65"/>
                  <a:stretch>
                    <a:fillRect/>
                  </a:stretch>
                </p:blipFill>
                <p:spPr>
                  <a:xfrm>
                    <a:off x="5575916" y="27613356"/>
                    <a:ext cx="721477" cy="83740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6">
                <p14:nvContentPartPr>
                  <p14:cNvPr id="51" name="Ink 50">
                    <a:extLst>
                      <a:ext uri="{FF2B5EF4-FFF2-40B4-BE49-F238E27FC236}">
                        <a16:creationId xmlns:a16="http://schemas.microsoft.com/office/drawing/2014/main" id="{C988E2FD-0CB6-8B6E-9CD7-C43FFD14D6A6}"/>
                      </a:ext>
                    </a:extLst>
                  </p14:cNvPr>
                  <p14:cNvContentPartPr/>
                  <p14:nvPr/>
                </p14:nvContentPartPr>
                <p14:xfrm>
                  <a:off x="6076839" y="28334602"/>
                  <a:ext cx="1524600" cy="192600"/>
                </p14:xfrm>
              </p:contentPart>
            </mc:Choice>
            <mc:Fallback xmlns="">
              <p:pic>
                <p:nvPicPr>
                  <p:cNvPr id="51" name="Ink 50">
                    <a:extLst>
                      <a:ext uri="{FF2B5EF4-FFF2-40B4-BE49-F238E27FC236}">
                        <a16:creationId xmlns:a16="http://schemas.microsoft.com/office/drawing/2014/main" id="{C988E2FD-0CB6-8B6E-9CD7-C43FFD14D6A6}"/>
                      </a:ext>
                    </a:extLst>
                  </p:cNvPr>
                  <p:cNvPicPr/>
                  <p:nvPr/>
                </p:nvPicPr>
                <p:blipFill>
                  <a:blip r:embed="rId67"/>
                  <a:stretch>
                    <a:fillRect/>
                  </a:stretch>
                </p:blipFill>
                <p:spPr>
                  <a:xfrm>
                    <a:off x="6048166" y="28305886"/>
                    <a:ext cx="1582236" cy="25032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8">
                <p14:nvContentPartPr>
                  <p14:cNvPr id="52" name="Ink 51">
                    <a:extLst>
                      <a:ext uri="{FF2B5EF4-FFF2-40B4-BE49-F238E27FC236}">
                        <a16:creationId xmlns:a16="http://schemas.microsoft.com/office/drawing/2014/main" id="{8D44439F-C67C-3584-3223-ED81CE673F3B}"/>
                      </a:ext>
                    </a:extLst>
                  </p14:cNvPr>
                  <p14:cNvContentPartPr/>
                  <p14:nvPr/>
                </p14:nvContentPartPr>
                <p14:xfrm>
                  <a:off x="5613159" y="28369162"/>
                  <a:ext cx="1422360" cy="74520"/>
                </p14:xfrm>
              </p:contentPart>
            </mc:Choice>
            <mc:Fallback xmlns="">
              <p:pic>
                <p:nvPicPr>
                  <p:cNvPr id="52" name="Ink 51">
                    <a:extLst>
                      <a:ext uri="{FF2B5EF4-FFF2-40B4-BE49-F238E27FC236}">
                        <a16:creationId xmlns:a16="http://schemas.microsoft.com/office/drawing/2014/main" id="{8D44439F-C67C-3584-3223-ED81CE673F3B}"/>
                      </a:ext>
                    </a:extLst>
                  </p:cNvPr>
                  <p:cNvPicPr/>
                  <p:nvPr/>
                </p:nvPicPr>
                <p:blipFill>
                  <a:blip r:embed="rId69"/>
                  <a:stretch>
                    <a:fillRect/>
                  </a:stretch>
                </p:blipFill>
                <p:spPr>
                  <a:xfrm>
                    <a:off x="5584190" y="28340456"/>
                    <a:ext cx="1480008" cy="132222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2A5EA02E-9DC6-F7D7-EF5C-B307A4EB3DE9}"/>
                    </a:ext>
                  </a:extLst>
                </p14:cNvPr>
                <p14:cNvContentPartPr/>
                <p14:nvPr/>
              </p14:nvContentPartPr>
              <p14:xfrm>
                <a:off x="8989385" y="27108560"/>
                <a:ext cx="1305000" cy="13874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2A5EA02E-9DC6-F7D7-EF5C-B307A4EB3DE9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960417" y="27079595"/>
                  <a:ext cx="1362646" cy="144508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4663A5F7-9BBF-2533-8C1F-447937CFC5CE}"/>
                    </a:ext>
                  </a:extLst>
                </p14:cNvPr>
                <p14:cNvContentPartPr/>
                <p14:nvPr/>
              </p14:nvContentPartPr>
              <p14:xfrm>
                <a:off x="8951945" y="27431480"/>
                <a:ext cx="884160" cy="80100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4663A5F7-9BBF-2533-8C1F-447937CFC5CE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922985" y="27402521"/>
                  <a:ext cx="941791" cy="85862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1C2206CA-A0D9-AF03-4138-F8D389114C2C}"/>
                    </a:ext>
                  </a:extLst>
                </p14:cNvPr>
                <p14:cNvContentPartPr/>
                <p14:nvPr/>
              </p14:nvContentPartPr>
              <p14:xfrm>
                <a:off x="9219785" y="27113600"/>
                <a:ext cx="867240" cy="8910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1C2206CA-A0D9-AF03-4138-F8D389114C2C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191109" y="27084923"/>
                  <a:ext cx="924882" cy="94864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B5DECB3D-1E6D-BC63-03ED-0CA45B38E7E3}"/>
                    </a:ext>
                  </a:extLst>
                </p14:cNvPr>
                <p14:cNvContentPartPr/>
                <p14:nvPr/>
              </p14:nvContentPartPr>
              <p14:xfrm>
                <a:off x="8864465" y="27697160"/>
                <a:ext cx="524520" cy="58248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B5DECB3D-1E6D-BC63-03ED-0CA45B38E7E3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835502" y="27668485"/>
                  <a:ext cx="582156" cy="6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C87FE3EB-E2A8-0E68-EF9F-F7706EC007B2}"/>
                    </a:ext>
                  </a:extLst>
                </p14:cNvPr>
                <p14:cNvContentPartPr/>
                <p14:nvPr/>
              </p14:nvContentPartPr>
              <p14:xfrm>
                <a:off x="5158605" y="27157500"/>
                <a:ext cx="360" cy="3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C87FE3EB-E2A8-0E68-EF9F-F7706EC007B2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122605" y="2712186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8A494FBD-3128-D36C-2645-F58C31318ABF}"/>
                    </a:ext>
                  </a:extLst>
                </p14:cNvPr>
                <p14:cNvContentPartPr/>
                <p14:nvPr/>
              </p14:nvContentPartPr>
              <p14:xfrm>
                <a:off x="5150325" y="27157860"/>
                <a:ext cx="360" cy="3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8A494FBD-3128-D36C-2645-F58C31318ABF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114325" y="2712222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AB6CDAE8-1BC0-EE3C-3511-2839A61BCE33}"/>
                </a:ext>
              </a:extLst>
            </p:cNvPr>
            <p:cNvGrpSpPr/>
            <p:nvPr/>
          </p:nvGrpSpPr>
          <p:grpSpPr>
            <a:xfrm>
              <a:off x="5151045" y="27157500"/>
              <a:ext cx="7200" cy="4320"/>
              <a:chOff x="5151045" y="27157500"/>
              <a:chExt cx="7200" cy="43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81">
                <p14:nvContentPartPr>
                  <p14:cNvPr id="47" name="Ink 46">
                    <a:extLst>
                      <a:ext uri="{FF2B5EF4-FFF2-40B4-BE49-F238E27FC236}">
                        <a16:creationId xmlns:a16="http://schemas.microsoft.com/office/drawing/2014/main" id="{AED47931-9481-E1B7-31D7-DE393D027AB3}"/>
                      </a:ext>
                    </a:extLst>
                  </p14:cNvPr>
                  <p14:cNvContentPartPr/>
                  <p14:nvPr/>
                </p14:nvContentPartPr>
                <p14:xfrm>
                  <a:off x="5151045" y="27157860"/>
                  <a:ext cx="360" cy="360"/>
                </p14:xfrm>
              </p:contentPart>
            </mc:Choice>
            <mc:Fallback xmlns="">
              <p:pic>
                <p:nvPicPr>
                  <p:cNvPr id="47" name="Ink 46">
                    <a:extLst>
                      <a:ext uri="{FF2B5EF4-FFF2-40B4-BE49-F238E27FC236}">
                        <a16:creationId xmlns:a16="http://schemas.microsoft.com/office/drawing/2014/main" id="{AED47931-9481-E1B7-31D7-DE393D027AB3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5115045" y="2712186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2">
                <p14:nvContentPartPr>
                  <p14:cNvPr id="48" name="Ink 47">
                    <a:extLst>
                      <a:ext uri="{FF2B5EF4-FFF2-40B4-BE49-F238E27FC236}">
                        <a16:creationId xmlns:a16="http://schemas.microsoft.com/office/drawing/2014/main" id="{3F93CE63-6741-DE73-9FAE-8B1466437F05}"/>
                      </a:ext>
                    </a:extLst>
                  </p14:cNvPr>
                  <p14:cNvContentPartPr/>
                  <p14:nvPr/>
                </p14:nvContentPartPr>
                <p14:xfrm>
                  <a:off x="5155725" y="27157500"/>
                  <a:ext cx="360" cy="360"/>
                </p14:xfrm>
              </p:contentPart>
            </mc:Choice>
            <mc:Fallback xmlns="">
              <p:pic>
                <p:nvPicPr>
                  <p:cNvPr id="48" name="Ink 47">
                    <a:extLst>
                      <a:ext uri="{FF2B5EF4-FFF2-40B4-BE49-F238E27FC236}">
                        <a16:creationId xmlns:a16="http://schemas.microsoft.com/office/drawing/2014/main" id="{3F93CE63-6741-DE73-9FAE-8B1466437F05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5119725" y="2712150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3">
                <p14:nvContentPartPr>
                  <p14:cNvPr id="49" name="Ink 48">
                    <a:extLst>
                      <a:ext uri="{FF2B5EF4-FFF2-40B4-BE49-F238E27FC236}">
                        <a16:creationId xmlns:a16="http://schemas.microsoft.com/office/drawing/2014/main" id="{640801D8-2F0B-DD95-56DB-D7E88B079F4C}"/>
                      </a:ext>
                    </a:extLst>
                  </p14:cNvPr>
                  <p14:cNvContentPartPr/>
                  <p14:nvPr/>
                </p14:nvContentPartPr>
                <p14:xfrm>
                  <a:off x="5157885" y="27161460"/>
                  <a:ext cx="360" cy="360"/>
                </p14:xfrm>
              </p:contentPart>
            </mc:Choice>
            <mc:Fallback xmlns="">
              <p:pic>
                <p:nvPicPr>
                  <p:cNvPr id="49" name="Ink 48">
                    <a:extLst>
                      <a:ext uri="{FF2B5EF4-FFF2-40B4-BE49-F238E27FC236}">
                        <a16:creationId xmlns:a16="http://schemas.microsoft.com/office/drawing/2014/main" id="{640801D8-2F0B-DD95-56DB-D7E88B079F4C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5122245" y="2712582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788A2E38-0C29-2B34-944C-2BFB1CA1E54B}"/>
                  </a:ext>
                </a:extLst>
              </p14:cNvPr>
              <p14:cNvContentPartPr/>
              <p14:nvPr/>
            </p14:nvContentPartPr>
            <p14:xfrm>
              <a:off x="6672730" y="36804410"/>
              <a:ext cx="5400" cy="2484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788A2E38-0C29-2B34-944C-2BFB1CA1E54B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6654730" y="36786667"/>
                <a:ext cx="41040" cy="5997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11388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EF8B7FB-656A-A7A5-F3B0-082CB5D74796}"/>
              </a:ext>
            </a:extLst>
          </p:cNvPr>
          <p:cNvSpPr/>
          <p:nvPr/>
        </p:nvSpPr>
        <p:spPr>
          <a:xfrm>
            <a:off x="0" y="-942"/>
            <a:ext cx="19915188" cy="43357800"/>
          </a:xfrm>
          <a:prstGeom prst="rect">
            <a:avLst/>
          </a:prstGeom>
          <a:solidFill>
            <a:srgbClr val="2F35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DD6CCDCD-6EDD-F134-A6C0-85FCE8D41D8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282" r="1"/>
          <a:stretch/>
        </p:blipFill>
        <p:spPr>
          <a:xfrm>
            <a:off x="8446332" y="360219"/>
            <a:ext cx="5577407" cy="251361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A53E620E-D1AA-A974-570A-EBEF2544E66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977" r="26674"/>
          <a:stretch/>
        </p:blipFill>
        <p:spPr>
          <a:xfrm>
            <a:off x="7116046" y="360219"/>
            <a:ext cx="3833004" cy="251361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BADAB048-ABCC-62C2-9B54-C761403FE13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6990"/>
          <a:stretch/>
        </p:blipFill>
        <p:spPr>
          <a:xfrm>
            <a:off x="4489746" y="356758"/>
            <a:ext cx="5449849" cy="2513610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866B7C22-6707-C496-C83B-8328664E7C35}"/>
              </a:ext>
            </a:extLst>
          </p:cNvPr>
          <p:cNvGrpSpPr/>
          <p:nvPr/>
        </p:nvGrpSpPr>
        <p:grpSpPr>
          <a:xfrm>
            <a:off x="4579742" y="36589722"/>
            <a:ext cx="10542092" cy="6768078"/>
            <a:chOff x="3245364" y="27016364"/>
            <a:chExt cx="8480984" cy="5444836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AC24BEA3-A0F6-AD0B-DA7B-357DF07FCB81}"/>
                    </a:ext>
                  </a:extLst>
                </p14:cNvPr>
                <p14:cNvContentPartPr/>
                <p14:nvPr/>
              </p14:nvContentPartPr>
              <p14:xfrm>
                <a:off x="9331025" y="27128720"/>
                <a:ext cx="740160" cy="6476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AC24BEA3-A0F6-AD0B-DA7B-357DF07FCB8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302056" y="27100045"/>
                  <a:ext cx="797808" cy="705279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E56D6ADE-337E-C497-F692-0F45E3E6898E}"/>
                </a:ext>
              </a:extLst>
            </p:cNvPr>
            <p:cNvGrpSpPr/>
            <p:nvPr/>
          </p:nvGrpSpPr>
          <p:grpSpPr>
            <a:xfrm>
              <a:off x="3245364" y="27016364"/>
              <a:ext cx="8480984" cy="5444836"/>
              <a:chOff x="2225849" y="31166320"/>
              <a:chExt cx="10375443" cy="6743183"/>
            </a:xfrm>
          </p:grpSpPr>
          <p:pic>
            <p:nvPicPr>
              <p:cNvPr id="59" name="Picture 58" descr="Icon&#10;&#10;Description automatically generated">
                <a:extLst>
                  <a:ext uri="{FF2B5EF4-FFF2-40B4-BE49-F238E27FC236}">
                    <a16:creationId xmlns:a16="http://schemas.microsoft.com/office/drawing/2014/main" id="{A992E139-11D4-4E3F-3182-552903CC69A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225849" y="31221412"/>
                <a:ext cx="10375443" cy="6688091"/>
              </a:xfrm>
              <a:prstGeom prst="rect">
                <a:avLst/>
              </a:prstGeom>
            </p:spPr>
          </p:pic>
          <mc:AlternateContent xmlns:mc="http://schemas.openxmlformats.org/markup-compatibility/2006" xmlns:p14="http://schemas.microsoft.com/office/powerpoint/2010/main">
            <mc:Choice Requires="p14">
              <p:contentPart p14:bwMode="auto" r:id="rId7">
                <p14:nvContentPartPr>
                  <p14:cNvPr id="61" name="Ink 60">
                    <a:extLst>
                      <a:ext uri="{FF2B5EF4-FFF2-40B4-BE49-F238E27FC236}">
                        <a16:creationId xmlns:a16="http://schemas.microsoft.com/office/drawing/2014/main" id="{B26C8154-ACBA-0F04-F416-32657F0F74E5}"/>
                      </a:ext>
                    </a:extLst>
                  </p14:cNvPr>
                  <p14:cNvContentPartPr/>
                  <p14:nvPr/>
                </p14:nvContentPartPr>
                <p14:xfrm>
                  <a:off x="4200993" y="31356111"/>
                  <a:ext cx="5400" cy="24840"/>
                </p14:xfrm>
              </p:contentPart>
            </mc:Choice>
            <mc:Fallback xmlns="">
              <p:pic>
                <p:nvPicPr>
                  <p:cNvPr id="10" name="Ink 9">
                    <a:extLst>
                      <a:ext uri="{FF2B5EF4-FFF2-40B4-BE49-F238E27FC236}">
                        <a16:creationId xmlns:a16="http://schemas.microsoft.com/office/drawing/2014/main" id="{89933637-DFA3-647A-2088-877505E76D51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4178493" y="31334757"/>
                    <a:ext cx="49950" cy="6798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">
                <p14:nvContentPartPr>
                  <p14:cNvPr id="62" name="Ink 61">
                    <a:extLst>
                      <a:ext uri="{FF2B5EF4-FFF2-40B4-BE49-F238E27FC236}">
                        <a16:creationId xmlns:a16="http://schemas.microsoft.com/office/drawing/2014/main" id="{302DC237-1FC6-DE8B-FE53-BCD599FBA682}"/>
                      </a:ext>
                    </a:extLst>
                  </p14:cNvPr>
                  <p14:cNvContentPartPr/>
                  <p14:nvPr/>
                </p14:nvContentPartPr>
                <p14:xfrm>
                  <a:off x="10575617" y="31202053"/>
                  <a:ext cx="212400" cy="86041"/>
                </p14:xfrm>
              </p:contentPart>
            </mc:Choice>
            <mc:Fallback xmlns="">
              <p:pic>
                <p:nvPicPr>
                  <p:cNvPr id="13" name="Ink 12">
                    <a:extLst>
                      <a:ext uri="{FF2B5EF4-FFF2-40B4-BE49-F238E27FC236}">
                        <a16:creationId xmlns:a16="http://schemas.microsoft.com/office/drawing/2014/main" id="{30EBA419-449A-AFAC-ABEC-760FDDEE5CE6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10553629" y="31179763"/>
                    <a:ext cx="255935" cy="13017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">
                <p14:nvContentPartPr>
                  <p14:cNvPr id="63" name="Ink 62">
                    <a:extLst>
                      <a:ext uri="{FF2B5EF4-FFF2-40B4-BE49-F238E27FC236}">
                        <a16:creationId xmlns:a16="http://schemas.microsoft.com/office/drawing/2014/main" id="{1EFEB868-19EC-8582-61A1-0F77135BF8C7}"/>
                      </a:ext>
                    </a:extLst>
                  </p14:cNvPr>
                  <p14:cNvContentPartPr/>
                  <p14:nvPr/>
                </p14:nvContentPartPr>
                <p14:xfrm>
                  <a:off x="4241417" y="31184460"/>
                  <a:ext cx="141840" cy="72000"/>
                </p14:xfrm>
              </p:contentPart>
            </mc:Choice>
            <mc:Fallback xmlns="">
              <p:pic>
                <p:nvPicPr>
                  <p:cNvPr id="14" name="Ink 13">
                    <a:extLst>
                      <a:ext uri="{FF2B5EF4-FFF2-40B4-BE49-F238E27FC236}">
                        <a16:creationId xmlns:a16="http://schemas.microsoft.com/office/drawing/2014/main" id="{E3E03619-A936-2946-552A-B642EFFCC356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4219392" y="31162238"/>
                    <a:ext cx="185449" cy="11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">
                <p14:nvContentPartPr>
                  <p14:cNvPr id="65" name="Ink 64">
                    <a:extLst>
                      <a:ext uri="{FF2B5EF4-FFF2-40B4-BE49-F238E27FC236}">
                        <a16:creationId xmlns:a16="http://schemas.microsoft.com/office/drawing/2014/main" id="{3C9376A5-2BF1-E52B-FBEA-A9EB40184449}"/>
                      </a:ext>
                    </a:extLst>
                  </p14:cNvPr>
                  <p14:cNvContentPartPr/>
                  <p14:nvPr/>
                </p14:nvContentPartPr>
                <p14:xfrm>
                  <a:off x="4263382" y="31178344"/>
                  <a:ext cx="62639" cy="40679"/>
                </p14:xfrm>
              </p:contentPart>
            </mc:Choice>
            <mc:Fallback xmlns="">
              <p:pic>
                <p:nvPicPr>
                  <p:cNvPr id="15" name="Ink 14">
                    <a:extLst>
                      <a:ext uri="{FF2B5EF4-FFF2-40B4-BE49-F238E27FC236}">
                        <a16:creationId xmlns:a16="http://schemas.microsoft.com/office/drawing/2014/main" id="{35B9F3E1-3061-A4D6-1AB4-2163F88CF3AC}"/>
                      </a:ext>
                    </a:extLst>
                  </p:cNvPr>
                  <p:cNvPicPr/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4241326" y="31155993"/>
                    <a:ext cx="106310" cy="8493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">
                <p14:nvContentPartPr>
                  <p14:cNvPr id="66" name="Ink 65">
                    <a:extLst>
                      <a:ext uri="{FF2B5EF4-FFF2-40B4-BE49-F238E27FC236}">
                        <a16:creationId xmlns:a16="http://schemas.microsoft.com/office/drawing/2014/main" id="{DD13C0F2-6707-68F9-A98E-74F1826695C3}"/>
                      </a:ext>
                    </a:extLst>
                  </p14:cNvPr>
                  <p14:cNvContentPartPr/>
                  <p14:nvPr/>
                </p14:nvContentPartPr>
                <p14:xfrm>
                  <a:off x="4315389" y="31166320"/>
                  <a:ext cx="156601" cy="61560"/>
                </p14:xfrm>
              </p:contentPart>
            </mc:Choice>
            <mc:Fallback xmlns="">
              <p:pic>
                <p:nvPicPr>
                  <p:cNvPr id="16" name="Ink 15">
                    <a:extLst>
                      <a:ext uri="{FF2B5EF4-FFF2-40B4-BE49-F238E27FC236}">
                        <a16:creationId xmlns:a16="http://schemas.microsoft.com/office/drawing/2014/main" id="{66042E58-8E76-9CEE-1265-95231E9DAA0A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4293394" y="31144176"/>
                    <a:ext cx="200150" cy="10540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">
                <p14:nvContentPartPr>
                  <p14:cNvPr id="67" name="Ink 66">
                    <a:extLst>
                      <a:ext uri="{FF2B5EF4-FFF2-40B4-BE49-F238E27FC236}">
                        <a16:creationId xmlns:a16="http://schemas.microsoft.com/office/drawing/2014/main" id="{A1E73FC0-67C8-3CB0-DAB9-ACD4D2E795E5}"/>
                      </a:ext>
                    </a:extLst>
                  </p14:cNvPr>
                  <p14:cNvContentPartPr/>
                  <p14:nvPr/>
                </p14:nvContentPartPr>
                <p14:xfrm>
                  <a:off x="4393506" y="31175320"/>
                  <a:ext cx="109080" cy="67320"/>
                </p14:xfrm>
              </p:contentPart>
            </mc:Choice>
            <mc:Fallback xmlns="">
              <p:pic>
                <p:nvPicPr>
                  <p:cNvPr id="17" name="Ink 16">
                    <a:extLst>
                      <a:ext uri="{FF2B5EF4-FFF2-40B4-BE49-F238E27FC236}">
                        <a16:creationId xmlns:a16="http://schemas.microsoft.com/office/drawing/2014/main" id="{696B9D97-8ED2-C32A-CB4F-71D94ADD631D}"/>
                      </a:ext>
                    </a:extLst>
                  </p:cNvPr>
                  <p:cNvPicPr/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4371514" y="31153029"/>
                    <a:ext cx="152624" cy="11145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">
                <p14:nvContentPartPr>
                  <p14:cNvPr id="68" name="Ink 67">
                    <a:extLst>
                      <a:ext uri="{FF2B5EF4-FFF2-40B4-BE49-F238E27FC236}">
                        <a16:creationId xmlns:a16="http://schemas.microsoft.com/office/drawing/2014/main" id="{933F5879-2869-9D45-18AA-1818A7DFDEFF}"/>
                      </a:ext>
                    </a:extLst>
                  </p14:cNvPr>
                  <p14:cNvContentPartPr/>
                  <p14:nvPr/>
                </p14:nvContentPartPr>
                <p14:xfrm>
                  <a:off x="4546751" y="31280678"/>
                  <a:ext cx="97559" cy="92881"/>
                </p14:xfrm>
              </p:contentPart>
            </mc:Choice>
            <mc:Fallback xmlns="">
              <p:pic>
                <p:nvPicPr>
                  <p:cNvPr id="18" name="Ink 17">
                    <a:extLst>
                      <a:ext uri="{FF2B5EF4-FFF2-40B4-BE49-F238E27FC236}">
                        <a16:creationId xmlns:a16="http://schemas.microsoft.com/office/drawing/2014/main" id="{779FA8F0-D509-0203-BFFC-D3524AAF04F9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4524778" y="31258458"/>
                    <a:ext cx="141065" cy="13687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">
                <p14:nvContentPartPr>
                  <p14:cNvPr id="69" name="Ink 68">
                    <a:extLst>
                      <a:ext uri="{FF2B5EF4-FFF2-40B4-BE49-F238E27FC236}">
                        <a16:creationId xmlns:a16="http://schemas.microsoft.com/office/drawing/2014/main" id="{10CB561A-0C67-6DF6-3E87-D42E99F58EA1}"/>
                      </a:ext>
                    </a:extLst>
                  </p14:cNvPr>
                  <p14:cNvContentPartPr/>
                  <p14:nvPr/>
                </p14:nvContentPartPr>
                <p14:xfrm>
                  <a:off x="4520441" y="31255981"/>
                  <a:ext cx="175679" cy="154080"/>
                </p14:xfrm>
              </p:contentPart>
            </mc:Choice>
            <mc:Fallback xmlns="">
              <p:pic>
                <p:nvPicPr>
                  <p:cNvPr id="19" name="Ink 18">
                    <a:extLst>
                      <a:ext uri="{FF2B5EF4-FFF2-40B4-BE49-F238E27FC236}">
                        <a16:creationId xmlns:a16="http://schemas.microsoft.com/office/drawing/2014/main" id="{295F1112-9AC1-9F36-29AD-89EEB67A9D0A}"/>
                      </a:ext>
                    </a:extLst>
                  </p:cNvPr>
                  <p:cNvPicPr/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4498426" y="31233779"/>
                    <a:ext cx="219269" cy="19803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">
                <p14:nvContentPartPr>
                  <p14:cNvPr id="70" name="Ink 69">
                    <a:extLst>
                      <a:ext uri="{FF2B5EF4-FFF2-40B4-BE49-F238E27FC236}">
                        <a16:creationId xmlns:a16="http://schemas.microsoft.com/office/drawing/2014/main" id="{E3B37D67-94A1-4687-7D8D-3B041B7C6D43}"/>
                      </a:ext>
                    </a:extLst>
                  </p14:cNvPr>
                  <p14:cNvContentPartPr/>
                  <p14:nvPr/>
                </p14:nvContentPartPr>
                <p14:xfrm>
                  <a:off x="4271845" y="31168399"/>
                  <a:ext cx="103680" cy="47160"/>
                </p14:xfrm>
              </p:contentPart>
            </mc:Choice>
            <mc:Fallback xmlns="">
              <p:pic>
                <p:nvPicPr>
                  <p:cNvPr id="20" name="Ink 19">
                    <a:extLst>
                      <a:ext uri="{FF2B5EF4-FFF2-40B4-BE49-F238E27FC236}">
                        <a16:creationId xmlns:a16="http://schemas.microsoft.com/office/drawing/2014/main" id="{9B48ED6F-C742-6546-8E14-5912B5415C10}"/>
                      </a:ext>
                    </a:extLst>
                  </p:cNvPr>
                  <p:cNvPicPr/>
                  <p:nvPr/>
                </p:nvPicPr>
                <p:blipFill>
                  <a:blip r:embed="rId24"/>
                  <a:stretch>
                    <a:fillRect/>
                  </a:stretch>
                </p:blipFill>
                <p:spPr>
                  <a:xfrm>
                    <a:off x="4249879" y="31146154"/>
                    <a:ext cx="147173" cy="91206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B08592A1-F5E0-F324-4814-8D311E158932}"/>
                  </a:ext>
                </a:extLst>
              </p:cNvPr>
              <p:cNvGrpSpPr/>
              <p:nvPr/>
            </p:nvGrpSpPr>
            <p:grpSpPr>
              <a:xfrm>
                <a:off x="4273458" y="31166363"/>
                <a:ext cx="279530" cy="133881"/>
                <a:chOff x="6745195" y="36614660"/>
                <a:chExt cx="279530" cy="13388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25">
                  <p14:nvContentPartPr>
                    <p14:cNvPr id="75" name="Ink 74">
                      <a:extLst>
                        <a:ext uri="{FF2B5EF4-FFF2-40B4-BE49-F238E27FC236}">
                          <a16:creationId xmlns:a16="http://schemas.microsoft.com/office/drawing/2014/main" id="{448601AC-ADEF-1DAE-6487-8F99ACF0AC1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772555" y="36672720"/>
                    <a:ext cx="151200" cy="13680"/>
                  </p14:xfrm>
                </p:contentPart>
              </mc:Choice>
              <mc:Fallback xmlns="">
                <p:pic>
                  <p:nvPicPr>
                    <p:cNvPr id="58" name="Ink 57">
                      <a:extLst>
                        <a:ext uri="{FF2B5EF4-FFF2-40B4-BE49-F238E27FC236}">
                          <a16:creationId xmlns:a16="http://schemas.microsoft.com/office/drawing/2014/main" id="{FD0A2E62-4588-1C56-9063-9AE771BA603C}"/>
                        </a:ext>
                      </a:extLst>
                    </p:cNvPr>
                    <p:cNvPicPr/>
                    <p:nvPr/>
                  </p:nvPicPr>
                  <p:blipFill>
                    <a:blip r:embed="rId26"/>
                    <a:stretch>
                      <a:fillRect/>
                    </a:stretch>
                  </p:blipFill>
                  <p:spPr>
                    <a:xfrm>
                      <a:off x="6754555" y="36654720"/>
                      <a:ext cx="186840" cy="49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7">
                  <p14:nvContentPartPr>
                    <p14:cNvPr id="77" name="Ink 76">
                      <a:extLst>
                        <a:ext uri="{FF2B5EF4-FFF2-40B4-BE49-F238E27FC236}">
                          <a16:creationId xmlns:a16="http://schemas.microsoft.com/office/drawing/2014/main" id="{A15A8879-1FDE-0C7C-A416-C2EEDD76175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745195" y="36686760"/>
                    <a:ext cx="178920" cy="17640"/>
                  </p14:xfrm>
                </p:contentPart>
              </mc:Choice>
              <mc:Fallback xmlns="">
                <p:pic>
                  <p:nvPicPr>
                    <p:cNvPr id="60" name="Ink 59">
                      <a:extLst>
                        <a:ext uri="{FF2B5EF4-FFF2-40B4-BE49-F238E27FC236}">
                          <a16:creationId xmlns:a16="http://schemas.microsoft.com/office/drawing/2014/main" id="{538B0603-FF75-E324-1863-FEAA3E1D6A96}"/>
                        </a:ext>
                      </a:extLst>
                    </p:cNvPr>
                    <p:cNvPicPr/>
                    <p:nvPr/>
                  </p:nvPicPr>
                  <p:blipFill>
                    <a:blip r:embed="rId28"/>
                    <a:stretch>
                      <a:fillRect/>
                    </a:stretch>
                  </p:blipFill>
                  <p:spPr>
                    <a:xfrm>
                      <a:off x="6727555" y="36669120"/>
                      <a:ext cx="214560" cy="532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9">
                  <p14:nvContentPartPr>
                    <p14:cNvPr id="79" name="Ink 78">
                      <a:extLst>
                        <a:ext uri="{FF2B5EF4-FFF2-40B4-BE49-F238E27FC236}">
                          <a16:creationId xmlns:a16="http://schemas.microsoft.com/office/drawing/2014/main" id="{2F87CD04-D6A3-0EA7-321E-A0B2A52B74EA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28965" y="36652780"/>
                    <a:ext cx="93240" cy="76680"/>
                  </p14:xfrm>
                </p:contentPart>
              </mc:Choice>
              <mc:Fallback xmlns="">
                <p:pic>
                  <p:nvPicPr>
                    <p:cNvPr id="76" name="Ink 75">
                      <a:extLst>
                        <a:ext uri="{FF2B5EF4-FFF2-40B4-BE49-F238E27FC236}">
                          <a16:creationId xmlns:a16="http://schemas.microsoft.com/office/drawing/2014/main" id="{0A455B85-D31F-0A78-BA1C-35CACCC866F1}"/>
                        </a:ext>
                      </a:extLst>
                    </p:cNvPr>
                    <p:cNvPicPr/>
                    <p:nvPr/>
                  </p:nvPicPr>
                  <p:blipFill>
                    <a:blip r:embed="rId30"/>
                    <a:stretch>
                      <a:fillRect/>
                    </a:stretch>
                  </p:blipFill>
                  <p:spPr>
                    <a:xfrm>
                      <a:off x="6911325" y="36635140"/>
                      <a:ext cx="128880" cy="112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1">
                  <p14:nvContentPartPr>
                    <p14:cNvPr id="81" name="Ink 80">
                      <a:extLst>
                        <a:ext uri="{FF2B5EF4-FFF2-40B4-BE49-F238E27FC236}">
                          <a16:creationId xmlns:a16="http://schemas.microsoft.com/office/drawing/2014/main" id="{73FA67AE-FE24-DCA6-0616-E48C539E74A6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2645" y="36659260"/>
                    <a:ext cx="75960" cy="89280"/>
                  </p14:xfrm>
                </p:contentPart>
              </mc:Choice>
              <mc:Fallback xmlns="">
                <p:pic>
                  <p:nvPicPr>
                    <p:cNvPr id="78" name="Ink 77">
                      <a:extLst>
                        <a:ext uri="{FF2B5EF4-FFF2-40B4-BE49-F238E27FC236}">
                          <a16:creationId xmlns:a16="http://schemas.microsoft.com/office/drawing/2014/main" id="{F47A439A-20A7-F1DF-0F0D-1BC4537626BA}"/>
                        </a:ext>
                      </a:extLst>
                    </p:cNvPr>
                    <p:cNvPicPr/>
                    <p:nvPr/>
                  </p:nvPicPr>
                  <p:blipFill>
                    <a:blip r:embed="rId32"/>
                    <a:stretch>
                      <a:fillRect/>
                    </a:stretch>
                  </p:blipFill>
                  <p:spPr>
                    <a:xfrm>
                      <a:off x="6924645" y="36641620"/>
                      <a:ext cx="111600" cy="1249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3">
                  <p14:nvContentPartPr>
                    <p14:cNvPr id="82" name="Ink 81">
                      <a:extLst>
                        <a:ext uri="{FF2B5EF4-FFF2-40B4-BE49-F238E27FC236}">
                          <a16:creationId xmlns:a16="http://schemas.microsoft.com/office/drawing/2014/main" id="{3265DB94-AD18-0E0C-7E7F-315FD9FDE9C0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3005" y="36686260"/>
                    <a:ext cx="360" cy="360"/>
                  </p14:xfrm>
                </p:contentPart>
              </mc:Choice>
              <mc:Fallback xmlns="">
                <p:pic>
                  <p:nvPicPr>
                    <p:cNvPr id="80" name="Ink 79">
                      <a:extLst>
                        <a:ext uri="{FF2B5EF4-FFF2-40B4-BE49-F238E27FC236}">
                          <a16:creationId xmlns:a16="http://schemas.microsoft.com/office/drawing/2014/main" id="{786C665C-192E-926F-89D7-EC15D614B381}"/>
                        </a:ext>
                      </a:extLst>
                    </p:cNvPr>
                    <p:cNvPicPr/>
                    <p:nvPr/>
                  </p:nvPicPr>
                  <p:blipFill>
                    <a:blip r:embed="rId34"/>
                    <a:stretch>
                      <a:fillRect/>
                    </a:stretch>
                  </p:blipFill>
                  <p:spPr>
                    <a:xfrm>
                      <a:off x="6925365" y="36668620"/>
                      <a:ext cx="36000" cy="36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5">
                  <p14:nvContentPartPr>
                    <p14:cNvPr id="83" name="Ink 82">
                      <a:extLst>
                        <a:ext uri="{FF2B5EF4-FFF2-40B4-BE49-F238E27FC236}">
                          <a16:creationId xmlns:a16="http://schemas.microsoft.com/office/drawing/2014/main" id="{8F0CDD7D-B62F-2FC1-A7D3-D398B66C761C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8045" y="36667900"/>
                    <a:ext cx="76680" cy="66240"/>
                  </p14:xfrm>
                </p:contentPart>
              </mc:Choice>
              <mc:Fallback xmlns="">
                <p:pic>
                  <p:nvPicPr>
                    <p:cNvPr id="85" name="Ink 84">
                      <a:extLst>
                        <a:ext uri="{FF2B5EF4-FFF2-40B4-BE49-F238E27FC236}">
                          <a16:creationId xmlns:a16="http://schemas.microsoft.com/office/drawing/2014/main" id="{B5EBFFEB-4EA9-7A10-0A7C-A174749A19C5}"/>
                        </a:ext>
                      </a:extLst>
                    </p:cNvPr>
                    <p:cNvPicPr/>
                    <p:nvPr/>
                  </p:nvPicPr>
                  <p:blipFill>
                    <a:blip r:embed="rId36"/>
                    <a:stretch>
                      <a:fillRect/>
                    </a:stretch>
                  </p:blipFill>
                  <p:spPr>
                    <a:xfrm>
                      <a:off x="6930045" y="36649900"/>
                      <a:ext cx="112320" cy="1018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7">
                  <p14:nvContentPartPr>
                    <p14:cNvPr id="84" name="Ink 83">
                      <a:extLst>
                        <a:ext uri="{FF2B5EF4-FFF2-40B4-BE49-F238E27FC236}">
                          <a16:creationId xmlns:a16="http://schemas.microsoft.com/office/drawing/2014/main" id="{3CE2A931-66ED-4BB0-7A13-063A5A804CC5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30765" y="36653500"/>
                    <a:ext cx="51120" cy="37800"/>
                  </p14:xfrm>
                </p:contentPart>
              </mc:Choice>
              <mc:Fallback xmlns="">
                <p:pic>
                  <p:nvPicPr>
                    <p:cNvPr id="87" name="Ink 86">
                      <a:extLst>
                        <a:ext uri="{FF2B5EF4-FFF2-40B4-BE49-F238E27FC236}">
                          <a16:creationId xmlns:a16="http://schemas.microsoft.com/office/drawing/2014/main" id="{08F6B6CC-75D8-8AE5-A5C6-4DE7E5E3C74B}"/>
                        </a:ext>
                      </a:extLst>
                    </p:cNvPr>
                    <p:cNvPicPr/>
                    <p:nvPr/>
                  </p:nvPicPr>
                  <p:blipFill>
                    <a:blip r:embed="rId38"/>
                    <a:stretch>
                      <a:fillRect/>
                    </a:stretch>
                  </p:blipFill>
                  <p:spPr>
                    <a:xfrm>
                      <a:off x="6913125" y="36635500"/>
                      <a:ext cx="86760" cy="734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9">
                  <p14:nvContentPartPr>
                    <p14:cNvPr id="86" name="Ink 85">
                      <a:extLst>
                        <a:ext uri="{FF2B5EF4-FFF2-40B4-BE49-F238E27FC236}">
                          <a16:creationId xmlns:a16="http://schemas.microsoft.com/office/drawing/2014/main" id="{2A56426F-8325-7F11-C484-C875889D6294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803265" y="36614660"/>
                    <a:ext cx="50400" cy="21240"/>
                  </p14:xfrm>
                </p:contentPart>
              </mc:Choice>
              <mc:Fallback xmlns="">
                <p:pic>
                  <p:nvPicPr>
                    <p:cNvPr id="114" name="Ink 113">
                      <a:extLst>
                        <a:ext uri="{FF2B5EF4-FFF2-40B4-BE49-F238E27FC236}">
                          <a16:creationId xmlns:a16="http://schemas.microsoft.com/office/drawing/2014/main" id="{753ADCC4-ADB7-507D-1B9D-2F9C9F09ACE2}"/>
                        </a:ext>
                      </a:extLst>
                    </p:cNvPr>
                    <p:cNvPicPr/>
                    <p:nvPr/>
                  </p:nvPicPr>
                  <p:blipFill>
                    <a:blip r:embed="rId40"/>
                    <a:stretch>
                      <a:fillRect/>
                    </a:stretch>
                  </p:blipFill>
                  <p:spPr>
                    <a:xfrm>
                      <a:off x="6785625" y="36596660"/>
                      <a:ext cx="86040" cy="5688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CAE5A015-E07E-284F-9B50-23C07471CF2A}"/>
                    </a:ext>
                  </a:extLst>
                </p14:cNvPr>
                <p14:cNvContentPartPr/>
                <p14:nvPr/>
              </p14:nvContentPartPr>
              <p14:xfrm>
                <a:off x="4794859" y="27105442"/>
                <a:ext cx="714960" cy="4075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CAE5A015-E07E-284F-9B50-23C07471CF2A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4766191" y="27076478"/>
                  <a:ext cx="772585" cy="46515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286B3D00-EDC0-B3CA-A2D5-553C2C90D7EB}"/>
                    </a:ext>
                  </a:extLst>
                </p14:cNvPr>
                <p14:cNvContentPartPr/>
                <p14:nvPr/>
              </p14:nvContentPartPr>
              <p14:xfrm>
                <a:off x="5230459" y="27234322"/>
                <a:ext cx="259200" cy="2444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286B3D00-EDC0-B3CA-A2D5-553C2C90D7EB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5201466" y="27205360"/>
                  <a:ext cx="316897" cy="302075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F1470CF3-0FEC-1F2A-D342-6A1E73AADFF5}"/>
                </a:ext>
              </a:extLst>
            </p:cNvPr>
            <p:cNvGrpSpPr/>
            <p:nvPr/>
          </p:nvGrpSpPr>
          <p:grpSpPr>
            <a:xfrm>
              <a:off x="5343939" y="27319885"/>
              <a:ext cx="213480" cy="184680"/>
              <a:chOff x="5343939" y="27319885"/>
              <a:chExt cx="213480" cy="1846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5">
                <p14:nvContentPartPr>
                  <p14:cNvPr id="53" name="Ink 52">
                    <a:extLst>
                      <a:ext uri="{FF2B5EF4-FFF2-40B4-BE49-F238E27FC236}">
                        <a16:creationId xmlns:a16="http://schemas.microsoft.com/office/drawing/2014/main" id="{8B2DFE6F-6C0D-60BD-26CA-E4D3F71F20E1}"/>
                      </a:ext>
                    </a:extLst>
                  </p14:cNvPr>
                  <p14:cNvContentPartPr/>
                  <p14:nvPr/>
                </p14:nvContentPartPr>
                <p14:xfrm>
                  <a:off x="5343939" y="27319885"/>
                  <a:ext cx="213480" cy="184680"/>
                </p14:xfrm>
              </p:contentPart>
            </mc:Choice>
            <mc:Fallback xmlns="">
              <p:pic>
                <p:nvPicPr>
                  <p:cNvPr id="53" name="Ink 52">
                    <a:extLst>
                      <a:ext uri="{FF2B5EF4-FFF2-40B4-BE49-F238E27FC236}">
                        <a16:creationId xmlns:a16="http://schemas.microsoft.com/office/drawing/2014/main" id="{8B2DFE6F-6C0D-60BD-26CA-E4D3F71F20E1}"/>
                      </a:ext>
                    </a:extLst>
                  </p:cNvPr>
                  <p:cNvPicPr/>
                  <p:nvPr/>
                </p:nvPicPr>
                <p:blipFill>
                  <a:blip r:embed="rId46"/>
                  <a:stretch>
                    <a:fillRect/>
                  </a:stretch>
                </p:blipFill>
                <p:spPr>
                  <a:xfrm>
                    <a:off x="5315263" y="27290938"/>
                    <a:ext cx="271122" cy="24228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7">
                <p14:nvContentPartPr>
                  <p14:cNvPr id="54" name="Ink 53">
                    <a:extLst>
                      <a:ext uri="{FF2B5EF4-FFF2-40B4-BE49-F238E27FC236}">
                        <a16:creationId xmlns:a16="http://schemas.microsoft.com/office/drawing/2014/main" id="{10881760-D458-0EFB-8162-090399E9412A}"/>
                      </a:ext>
                    </a:extLst>
                  </p14:cNvPr>
                  <p14:cNvContentPartPr/>
                  <p14:nvPr/>
                </p14:nvContentPartPr>
                <p14:xfrm>
                  <a:off x="5370579" y="27336085"/>
                  <a:ext cx="360" cy="360"/>
                </p14:xfrm>
              </p:contentPart>
            </mc:Choice>
            <mc:Fallback xmlns="">
              <p:pic>
                <p:nvPicPr>
                  <p:cNvPr id="54" name="Ink 53">
                    <a:extLst>
                      <a:ext uri="{FF2B5EF4-FFF2-40B4-BE49-F238E27FC236}">
                        <a16:creationId xmlns:a16="http://schemas.microsoft.com/office/drawing/2014/main" id="{10881760-D458-0EFB-8162-090399E9412A}"/>
                      </a:ext>
                    </a:extLst>
                  </p:cNvPr>
                  <p:cNvPicPr/>
                  <p:nvPr/>
                </p:nvPicPr>
                <p:blipFill>
                  <a:blip r:embed="rId48"/>
                  <a:stretch>
                    <a:fillRect/>
                  </a:stretch>
                </p:blipFill>
                <p:spPr>
                  <a:xfrm>
                    <a:off x="5334579" y="27300445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">
                <p14:nvContentPartPr>
                  <p14:cNvPr id="57" name="Ink 56">
                    <a:extLst>
                      <a:ext uri="{FF2B5EF4-FFF2-40B4-BE49-F238E27FC236}">
                        <a16:creationId xmlns:a16="http://schemas.microsoft.com/office/drawing/2014/main" id="{AD1240DD-8A13-44F9-C09C-4282C093C0F0}"/>
                      </a:ext>
                    </a:extLst>
                  </p14:cNvPr>
                  <p14:cNvContentPartPr/>
                  <p14:nvPr/>
                </p14:nvContentPartPr>
                <p14:xfrm>
                  <a:off x="5352939" y="27323485"/>
                  <a:ext cx="360" cy="360"/>
                </p14:xfrm>
              </p:contentPart>
            </mc:Choice>
            <mc:Fallback xmlns="">
              <p:pic>
                <p:nvPicPr>
                  <p:cNvPr id="57" name="Ink 56">
                    <a:extLst>
                      <a:ext uri="{FF2B5EF4-FFF2-40B4-BE49-F238E27FC236}">
                        <a16:creationId xmlns:a16="http://schemas.microsoft.com/office/drawing/2014/main" id="{AD1240DD-8A13-44F9-C09C-4282C093C0F0}"/>
                      </a:ext>
                    </a:extLst>
                  </p:cNvPr>
                  <p:cNvPicPr/>
                  <p:nvPr/>
                </p:nvPicPr>
                <p:blipFill>
                  <a:blip r:embed="rId48"/>
                  <a:stretch>
                    <a:fillRect/>
                  </a:stretch>
                </p:blipFill>
                <p:spPr>
                  <a:xfrm>
                    <a:off x="5317299" y="27287845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721C6DB3-FEF7-25D0-D9AD-F17377596BF4}"/>
                    </a:ext>
                  </a:extLst>
                </p14:cNvPr>
                <p14:cNvContentPartPr/>
                <p14:nvPr/>
              </p14:nvContentPartPr>
              <p14:xfrm>
                <a:off x="6242499" y="28195405"/>
                <a:ext cx="840960" cy="1969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721C6DB3-FEF7-25D0-D9AD-F17377596BF4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213830" y="28166446"/>
                  <a:ext cx="898588" cy="25454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DCCF68E1-32BB-AA96-F3A0-4AA621F5D073}"/>
                    </a:ext>
                  </a:extLst>
                </p14:cNvPr>
                <p14:cNvContentPartPr/>
                <p14:nvPr/>
              </p14:nvContentPartPr>
              <p14:xfrm>
                <a:off x="6168339" y="27991285"/>
                <a:ext cx="1172520" cy="6188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DCCF68E1-32BB-AA96-F3A0-4AA621F5D073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139381" y="27962313"/>
                  <a:ext cx="1230147" cy="67649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CBF4BAAF-C9CA-6658-A835-76DC38BF8E13}"/>
                    </a:ext>
                  </a:extLst>
                </p14:cNvPr>
                <p14:cNvContentPartPr/>
                <p14:nvPr/>
              </p14:nvContentPartPr>
              <p14:xfrm>
                <a:off x="6290379" y="28039885"/>
                <a:ext cx="705240" cy="1746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CBF4BAAF-C9CA-6658-A835-76DC38BF8E13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261416" y="28010930"/>
                  <a:ext cx="762876" cy="23222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044843C6-19FD-1A4E-A7DF-27CD3BB973D1}"/>
                    </a:ext>
                  </a:extLst>
                </p14:cNvPr>
                <p14:cNvContentPartPr/>
                <p14:nvPr/>
              </p14:nvContentPartPr>
              <p14:xfrm>
                <a:off x="5850819" y="27859165"/>
                <a:ext cx="491400" cy="34884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044843C6-19FD-1A4E-A7DF-27CD3BB973D1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821845" y="27830192"/>
                  <a:ext cx="549058" cy="40649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7D54B293-F78E-ABE1-5886-2645FB01F911}"/>
                    </a:ext>
                  </a:extLst>
                </p14:cNvPr>
                <p14:cNvContentPartPr/>
                <p14:nvPr/>
              </p14:nvContentPartPr>
              <p14:xfrm>
                <a:off x="7762925" y="27992608"/>
                <a:ext cx="1330560" cy="5853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7D54B293-F78E-ABE1-5886-2645FB01F911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733962" y="27963934"/>
                  <a:ext cx="1388196" cy="64299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5E947951-76D3-0CFE-C825-7B0A97616158}"/>
                    </a:ext>
                  </a:extLst>
                </p14:cNvPr>
                <p14:cNvContentPartPr/>
                <p14:nvPr/>
              </p14:nvContentPartPr>
              <p14:xfrm>
                <a:off x="7644228" y="27989350"/>
                <a:ext cx="1517400" cy="5950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5E947951-76D3-0CFE-C825-7B0A97616158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615560" y="27960392"/>
                  <a:ext cx="1575026" cy="65270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42031569-3FDA-8B19-9C13-60654DBA5141}"/>
                    </a:ext>
                  </a:extLst>
                </p14:cNvPr>
                <p14:cNvContentPartPr/>
                <p14:nvPr/>
              </p14:nvContentPartPr>
              <p14:xfrm>
                <a:off x="8169468" y="28026070"/>
                <a:ext cx="1037880" cy="3826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42031569-3FDA-8B19-9C13-60654DBA5141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140799" y="27997391"/>
                  <a:ext cx="1095508" cy="440328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664FC997-B9DE-C5B3-E7AD-644AF209C17E}"/>
                </a:ext>
              </a:extLst>
            </p:cNvPr>
            <p:cNvGrpSpPr/>
            <p:nvPr/>
          </p:nvGrpSpPr>
          <p:grpSpPr>
            <a:xfrm>
              <a:off x="5604879" y="27642322"/>
              <a:ext cx="1996560" cy="884880"/>
              <a:chOff x="5604879" y="27642322"/>
              <a:chExt cx="1996560" cy="8848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64">
                <p14:nvContentPartPr>
                  <p14:cNvPr id="50" name="Ink 49">
                    <a:extLst>
                      <a:ext uri="{FF2B5EF4-FFF2-40B4-BE49-F238E27FC236}">
                        <a16:creationId xmlns:a16="http://schemas.microsoft.com/office/drawing/2014/main" id="{C564AB55-7BFD-4570-8DEA-37DB11EE0BBC}"/>
                      </a:ext>
                    </a:extLst>
                  </p14:cNvPr>
                  <p14:cNvContentPartPr/>
                  <p14:nvPr/>
                </p14:nvContentPartPr>
                <p14:xfrm>
                  <a:off x="5604879" y="27642322"/>
                  <a:ext cx="663840" cy="779760"/>
                </p14:xfrm>
              </p:contentPart>
            </mc:Choice>
            <mc:Fallback xmlns="">
              <p:pic>
                <p:nvPicPr>
                  <p:cNvPr id="50" name="Ink 49">
                    <a:extLst>
                      <a:ext uri="{FF2B5EF4-FFF2-40B4-BE49-F238E27FC236}">
                        <a16:creationId xmlns:a16="http://schemas.microsoft.com/office/drawing/2014/main" id="{C564AB55-7BFD-4570-8DEA-37DB11EE0BBC}"/>
                      </a:ext>
                    </a:extLst>
                  </p:cNvPr>
                  <p:cNvPicPr/>
                  <p:nvPr/>
                </p:nvPicPr>
                <p:blipFill>
                  <a:blip r:embed="rId65"/>
                  <a:stretch>
                    <a:fillRect/>
                  </a:stretch>
                </p:blipFill>
                <p:spPr>
                  <a:xfrm>
                    <a:off x="5575916" y="27613356"/>
                    <a:ext cx="721477" cy="83740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6">
                <p14:nvContentPartPr>
                  <p14:cNvPr id="51" name="Ink 50">
                    <a:extLst>
                      <a:ext uri="{FF2B5EF4-FFF2-40B4-BE49-F238E27FC236}">
                        <a16:creationId xmlns:a16="http://schemas.microsoft.com/office/drawing/2014/main" id="{FDA8E21B-8A36-86FF-C557-267A5A969376}"/>
                      </a:ext>
                    </a:extLst>
                  </p14:cNvPr>
                  <p14:cNvContentPartPr/>
                  <p14:nvPr/>
                </p14:nvContentPartPr>
                <p14:xfrm>
                  <a:off x="6076839" y="28334602"/>
                  <a:ext cx="1524600" cy="192600"/>
                </p14:xfrm>
              </p:contentPart>
            </mc:Choice>
            <mc:Fallback xmlns="">
              <p:pic>
                <p:nvPicPr>
                  <p:cNvPr id="51" name="Ink 50">
                    <a:extLst>
                      <a:ext uri="{FF2B5EF4-FFF2-40B4-BE49-F238E27FC236}">
                        <a16:creationId xmlns:a16="http://schemas.microsoft.com/office/drawing/2014/main" id="{FDA8E21B-8A36-86FF-C557-267A5A969376}"/>
                      </a:ext>
                    </a:extLst>
                  </p:cNvPr>
                  <p:cNvPicPr/>
                  <p:nvPr/>
                </p:nvPicPr>
                <p:blipFill>
                  <a:blip r:embed="rId67"/>
                  <a:stretch>
                    <a:fillRect/>
                  </a:stretch>
                </p:blipFill>
                <p:spPr>
                  <a:xfrm>
                    <a:off x="6048166" y="28305886"/>
                    <a:ext cx="1582236" cy="25032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8">
                <p14:nvContentPartPr>
                  <p14:cNvPr id="52" name="Ink 51">
                    <a:extLst>
                      <a:ext uri="{FF2B5EF4-FFF2-40B4-BE49-F238E27FC236}">
                        <a16:creationId xmlns:a16="http://schemas.microsoft.com/office/drawing/2014/main" id="{9EDA904E-53AD-38B6-1D4D-F4F656879B87}"/>
                      </a:ext>
                    </a:extLst>
                  </p14:cNvPr>
                  <p14:cNvContentPartPr/>
                  <p14:nvPr/>
                </p14:nvContentPartPr>
                <p14:xfrm>
                  <a:off x="5613159" y="28369162"/>
                  <a:ext cx="1422360" cy="74520"/>
                </p14:xfrm>
              </p:contentPart>
            </mc:Choice>
            <mc:Fallback xmlns="">
              <p:pic>
                <p:nvPicPr>
                  <p:cNvPr id="52" name="Ink 51">
                    <a:extLst>
                      <a:ext uri="{FF2B5EF4-FFF2-40B4-BE49-F238E27FC236}">
                        <a16:creationId xmlns:a16="http://schemas.microsoft.com/office/drawing/2014/main" id="{9EDA904E-53AD-38B6-1D4D-F4F656879B87}"/>
                      </a:ext>
                    </a:extLst>
                  </p:cNvPr>
                  <p:cNvPicPr/>
                  <p:nvPr/>
                </p:nvPicPr>
                <p:blipFill>
                  <a:blip r:embed="rId69"/>
                  <a:stretch>
                    <a:fillRect/>
                  </a:stretch>
                </p:blipFill>
                <p:spPr>
                  <a:xfrm>
                    <a:off x="5584190" y="28340456"/>
                    <a:ext cx="1480008" cy="132222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F8F4C032-99F8-728A-0531-45DBB73DE92D}"/>
                    </a:ext>
                  </a:extLst>
                </p14:cNvPr>
                <p14:cNvContentPartPr/>
                <p14:nvPr/>
              </p14:nvContentPartPr>
              <p14:xfrm>
                <a:off x="8989385" y="27108560"/>
                <a:ext cx="1305000" cy="13874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F8F4C032-99F8-728A-0531-45DBB73DE92D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960417" y="27079595"/>
                  <a:ext cx="1362646" cy="144508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7F7D7450-CBA5-83AC-A8D1-EC9DADFB4D3B}"/>
                    </a:ext>
                  </a:extLst>
                </p14:cNvPr>
                <p14:cNvContentPartPr/>
                <p14:nvPr/>
              </p14:nvContentPartPr>
              <p14:xfrm>
                <a:off x="8951945" y="27431480"/>
                <a:ext cx="884160" cy="80100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7F7D7450-CBA5-83AC-A8D1-EC9DADFB4D3B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922985" y="27402521"/>
                  <a:ext cx="941791" cy="85862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807D42AE-B682-24A2-8A9C-E86DB157385A}"/>
                    </a:ext>
                  </a:extLst>
                </p14:cNvPr>
                <p14:cNvContentPartPr/>
                <p14:nvPr/>
              </p14:nvContentPartPr>
              <p14:xfrm>
                <a:off x="9219785" y="27113600"/>
                <a:ext cx="867240" cy="8910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807D42AE-B682-24A2-8A9C-E86DB157385A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191109" y="27084923"/>
                  <a:ext cx="924882" cy="94864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7839C967-3AD6-2ABD-4CF3-8E7A45B2DCB3}"/>
                    </a:ext>
                  </a:extLst>
                </p14:cNvPr>
                <p14:cNvContentPartPr/>
                <p14:nvPr/>
              </p14:nvContentPartPr>
              <p14:xfrm>
                <a:off x="8864465" y="27697160"/>
                <a:ext cx="524520" cy="58248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7839C967-3AD6-2ABD-4CF3-8E7A45B2DCB3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835502" y="27668485"/>
                  <a:ext cx="582156" cy="6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CD53EDAF-47AF-73DE-6CBF-F15F3DD93864}"/>
                    </a:ext>
                  </a:extLst>
                </p14:cNvPr>
                <p14:cNvContentPartPr/>
                <p14:nvPr/>
              </p14:nvContentPartPr>
              <p14:xfrm>
                <a:off x="5158605" y="27157500"/>
                <a:ext cx="360" cy="3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CD53EDAF-47AF-73DE-6CBF-F15F3DD93864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122605" y="2712186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25E5491A-0409-52E3-DDDE-DFE8D77ECDBA}"/>
                    </a:ext>
                  </a:extLst>
                </p14:cNvPr>
                <p14:cNvContentPartPr/>
                <p14:nvPr/>
              </p14:nvContentPartPr>
              <p14:xfrm>
                <a:off x="5150325" y="27157860"/>
                <a:ext cx="360" cy="3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25E5491A-0409-52E3-DDDE-DFE8D77ECDBA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114325" y="2712222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74455A9C-276B-07C5-BE85-5CA3B9081A8A}"/>
                </a:ext>
              </a:extLst>
            </p:cNvPr>
            <p:cNvGrpSpPr/>
            <p:nvPr/>
          </p:nvGrpSpPr>
          <p:grpSpPr>
            <a:xfrm>
              <a:off x="5151045" y="27157500"/>
              <a:ext cx="7200" cy="4320"/>
              <a:chOff x="5151045" y="27157500"/>
              <a:chExt cx="7200" cy="43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81">
                <p14:nvContentPartPr>
                  <p14:cNvPr id="47" name="Ink 46">
                    <a:extLst>
                      <a:ext uri="{FF2B5EF4-FFF2-40B4-BE49-F238E27FC236}">
                        <a16:creationId xmlns:a16="http://schemas.microsoft.com/office/drawing/2014/main" id="{EED2C6C6-52D8-03F7-2E21-87CA1D194153}"/>
                      </a:ext>
                    </a:extLst>
                  </p14:cNvPr>
                  <p14:cNvContentPartPr/>
                  <p14:nvPr/>
                </p14:nvContentPartPr>
                <p14:xfrm>
                  <a:off x="5151045" y="27157860"/>
                  <a:ext cx="360" cy="360"/>
                </p14:xfrm>
              </p:contentPart>
            </mc:Choice>
            <mc:Fallback xmlns="">
              <p:pic>
                <p:nvPicPr>
                  <p:cNvPr id="47" name="Ink 46">
                    <a:extLst>
                      <a:ext uri="{FF2B5EF4-FFF2-40B4-BE49-F238E27FC236}">
                        <a16:creationId xmlns:a16="http://schemas.microsoft.com/office/drawing/2014/main" id="{EED2C6C6-52D8-03F7-2E21-87CA1D194153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5115045" y="2712186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2">
                <p14:nvContentPartPr>
                  <p14:cNvPr id="48" name="Ink 47">
                    <a:extLst>
                      <a:ext uri="{FF2B5EF4-FFF2-40B4-BE49-F238E27FC236}">
                        <a16:creationId xmlns:a16="http://schemas.microsoft.com/office/drawing/2014/main" id="{169DB2D8-0851-99D7-BA0B-A8B21B728FA9}"/>
                      </a:ext>
                    </a:extLst>
                  </p14:cNvPr>
                  <p14:cNvContentPartPr/>
                  <p14:nvPr/>
                </p14:nvContentPartPr>
                <p14:xfrm>
                  <a:off x="5155725" y="27157500"/>
                  <a:ext cx="360" cy="360"/>
                </p14:xfrm>
              </p:contentPart>
            </mc:Choice>
            <mc:Fallback xmlns="">
              <p:pic>
                <p:nvPicPr>
                  <p:cNvPr id="48" name="Ink 47">
                    <a:extLst>
                      <a:ext uri="{FF2B5EF4-FFF2-40B4-BE49-F238E27FC236}">
                        <a16:creationId xmlns:a16="http://schemas.microsoft.com/office/drawing/2014/main" id="{169DB2D8-0851-99D7-BA0B-A8B21B728FA9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5119725" y="2712150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3">
                <p14:nvContentPartPr>
                  <p14:cNvPr id="49" name="Ink 48">
                    <a:extLst>
                      <a:ext uri="{FF2B5EF4-FFF2-40B4-BE49-F238E27FC236}">
                        <a16:creationId xmlns:a16="http://schemas.microsoft.com/office/drawing/2014/main" id="{19A44807-C82E-C234-7014-C8255306AF87}"/>
                      </a:ext>
                    </a:extLst>
                  </p14:cNvPr>
                  <p14:cNvContentPartPr/>
                  <p14:nvPr/>
                </p14:nvContentPartPr>
                <p14:xfrm>
                  <a:off x="5157885" y="27161460"/>
                  <a:ext cx="360" cy="360"/>
                </p14:xfrm>
              </p:contentPart>
            </mc:Choice>
            <mc:Fallback xmlns="">
              <p:pic>
                <p:nvPicPr>
                  <p:cNvPr id="49" name="Ink 48">
                    <a:extLst>
                      <a:ext uri="{FF2B5EF4-FFF2-40B4-BE49-F238E27FC236}">
                        <a16:creationId xmlns:a16="http://schemas.microsoft.com/office/drawing/2014/main" id="{19A44807-C82E-C234-7014-C8255306AF87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5122245" y="2712582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C5AE8E76-BED7-5ACF-5BC6-143447CADB81}"/>
                  </a:ext>
                </a:extLst>
              </p14:cNvPr>
              <p14:cNvContentPartPr/>
              <p14:nvPr/>
            </p14:nvContentPartPr>
            <p14:xfrm>
              <a:off x="6672730" y="36804410"/>
              <a:ext cx="5400" cy="2484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C5AE8E76-BED7-5ACF-5BC6-143447CADB81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6654730" y="36786667"/>
                <a:ext cx="41040" cy="5997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411304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EF8B7FB-656A-A7A5-F3B0-082CB5D74796}"/>
              </a:ext>
            </a:extLst>
          </p:cNvPr>
          <p:cNvSpPr/>
          <p:nvPr/>
        </p:nvSpPr>
        <p:spPr>
          <a:xfrm>
            <a:off x="0" y="-942"/>
            <a:ext cx="19915188" cy="43357800"/>
          </a:xfrm>
          <a:prstGeom prst="rect">
            <a:avLst/>
          </a:prstGeom>
          <a:solidFill>
            <a:srgbClr val="545D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481B9AE8-B997-90D1-0014-81E43F7A499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282" r="1"/>
          <a:stretch/>
        </p:blipFill>
        <p:spPr>
          <a:xfrm>
            <a:off x="8446332" y="360219"/>
            <a:ext cx="5577407" cy="251361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8CA73156-970C-B945-0475-71B6257EAB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977" r="26674"/>
          <a:stretch/>
        </p:blipFill>
        <p:spPr>
          <a:xfrm>
            <a:off x="7116046" y="360219"/>
            <a:ext cx="3833004" cy="251361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E127E755-177E-29F7-4147-2BA75E9D619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6990"/>
          <a:stretch/>
        </p:blipFill>
        <p:spPr>
          <a:xfrm>
            <a:off x="4489746" y="356758"/>
            <a:ext cx="5449849" cy="2513610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6B01293F-ED9C-6931-AD3E-FB20B9C94E91}"/>
              </a:ext>
            </a:extLst>
          </p:cNvPr>
          <p:cNvGrpSpPr/>
          <p:nvPr/>
        </p:nvGrpSpPr>
        <p:grpSpPr>
          <a:xfrm>
            <a:off x="4579742" y="36589722"/>
            <a:ext cx="10542092" cy="6768078"/>
            <a:chOff x="3245364" y="27016364"/>
            <a:chExt cx="8480984" cy="5444836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530683F9-AAAD-1193-A46F-660D91259179}"/>
                    </a:ext>
                  </a:extLst>
                </p14:cNvPr>
                <p14:cNvContentPartPr/>
                <p14:nvPr/>
              </p14:nvContentPartPr>
              <p14:xfrm>
                <a:off x="9331025" y="27128720"/>
                <a:ext cx="740160" cy="6476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530683F9-AAAD-1193-A46F-660D9125917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302056" y="27100045"/>
                  <a:ext cx="797808" cy="705279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4B602D43-1449-77A3-6B6C-9185A71D7685}"/>
                </a:ext>
              </a:extLst>
            </p:cNvPr>
            <p:cNvGrpSpPr/>
            <p:nvPr/>
          </p:nvGrpSpPr>
          <p:grpSpPr>
            <a:xfrm>
              <a:off x="3245364" y="27016364"/>
              <a:ext cx="8480984" cy="5444836"/>
              <a:chOff x="2225849" y="31166320"/>
              <a:chExt cx="10375443" cy="6743183"/>
            </a:xfrm>
          </p:grpSpPr>
          <p:pic>
            <p:nvPicPr>
              <p:cNvPr id="59" name="Picture 58" descr="Icon&#10;&#10;Description automatically generated">
                <a:extLst>
                  <a:ext uri="{FF2B5EF4-FFF2-40B4-BE49-F238E27FC236}">
                    <a16:creationId xmlns:a16="http://schemas.microsoft.com/office/drawing/2014/main" id="{0DE68E08-B0C7-7977-E858-CF21CF5C9F7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225849" y="31221412"/>
                <a:ext cx="10375443" cy="6688091"/>
              </a:xfrm>
              <a:prstGeom prst="rect">
                <a:avLst/>
              </a:prstGeom>
            </p:spPr>
          </p:pic>
          <mc:AlternateContent xmlns:mc="http://schemas.openxmlformats.org/markup-compatibility/2006" xmlns:p14="http://schemas.microsoft.com/office/powerpoint/2010/main">
            <mc:Choice Requires="p14">
              <p:contentPart p14:bwMode="auto" r:id="rId7">
                <p14:nvContentPartPr>
                  <p14:cNvPr id="61" name="Ink 60">
                    <a:extLst>
                      <a:ext uri="{FF2B5EF4-FFF2-40B4-BE49-F238E27FC236}">
                        <a16:creationId xmlns:a16="http://schemas.microsoft.com/office/drawing/2014/main" id="{E5D4266B-44DD-6779-91C5-1825E8EC922C}"/>
                      </a:ext>
                    </a:extLst>
                  </p14:cNvPr>
                  <p14:cNvContentPartPr/>
                  <p14:nvPr/>
                </p14:nvContentPartPr>
                <p14:xfrm>
                  <a:off x="4200993" y="31356111"/>
                  <a:ext cx="5400" cy="24840"/>
                </p14:xfrm>
              </p:contentPart>
            </mc:Choice>
            <mc:Fallback xmlns="">
              <p:pic>
                <p:nvPicPr>
                  <p:cNvPr id="10" name="Ink 9">
                    <a:extLst>
                      <a:ext uri="{FF2B5EF4-FFF2-40B4-BE49-F238E27FC236}">
                        <a16:creationId xmlns:a16="http://schemas.microsoft.com/office/drawing/2014/main" id="{89933637-DFA3-647A-2088-877505E76D51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4178493" y="31334757"/>
                    <a:ext cx="49950" cy="6798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">
                <p14:nvContentPartPr>
                  <p14:cNvPr id="62" name="Ink 61">
                    <a:extLst>
                      <a:ext uri="{FF2B5EF4-FFF2-40B4-BE49-F238E27FC236}">
                        <a16:creationId xmlns:a16="http://schemas.microsoft.com/office/drawing/2014/main" id="{2B78C1C0-148F-1292-79E5-365C2A4D73B0}"/>
                      </a:ext>
                    </a:extLst>
                  </p14:cNvPr>
                  <p14:cNvContentPartPr/>
                  <p14:nvPr/>
                </p14:nvContentPartPr>
                <p14:xfrm>
                  <a:off x="10575617" y="31202053"/>
                  <a:ext cx="212400" cy="86041"/>
                </p14:xfrm>
              </p:contentPart>
            </mc:Choice>
            <mc:Fallback xmlns="">
              <p:pic>
                <p:nvPicPr>
                  <p:cNvPr id="13" name="Ink 12">
                    <a:extLst>
                      <a:ext uri="{FF2B5EF4-FFF2-40B4-BE49-F238E27FC236}">
                        <a16:creationId xmlns:a16="http://schemas.microsoft.com/office/drawing/2014/main" id="{30EBA419-449A-AFAC-ABEC-760FDDEE5CE6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10553629" y="31179763"/>
                    <a:ext cx="255935" cy="13017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">
                <p14:nvContentPartPr>
                  <p14:cNvPr id="63" name="Ink 62">
                    <a:extLst>
                      <a:ext uri="{FF2B5EF4-FFF2-40B4-BE49-F238E27FC236}">
                        <a16:creationId xmlns:a16="http://schemas.microsoft.com/office/drawing/2014/main" id="{BECD2347-06E5-E5CD-EC75-E32BF0A2E7C0}"/>
                      </a:ext>
                    </a:extLst>
                  </p14:cNvPr>
                  <p14:cNvContentPartPr/>
                  <p14:nvPr/>
                </p14:nvContentPartPr>
                <p14:xfrm>
                  <a:off x="4241417" y="31184460"/>
                  <a:ext cx="141840" cy="72000"/>
                </p14:xfrm>
              </p:contentPart>
            </mc:Choice>
            <mc:Fallback xmlns="">
              <p:pic>
                <p:nvPicPr>
                  <p:cNvPr id="14" name="Ink 13">
                    <a:extLst>
                      <a:ext uri="{FF2B5EF4-FFF2-40B4-BE49-F238E27FC236}">
                        <a16:creationId xmlns:a16="http://schemas.microsoft.com/office/drawing/2014/main" id="{E3E03619-A936-2946-552A-B642EFFCC356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4219392" y="31162238"/>
                    <a:ext cx="185449" cy="11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">
                <p14:nvContentPartPr>
                  <p14:cNvPr id="65" name="Ink 64">
                    <a:extLst>
                      <a:ext uri="{FF2B5EF4-FFF2-40B4-BE49-F238E27FC236}">
                        <a16:creationId xmlns:a16="http://schemas.microsoft.com/office/drawing/2014/main" id="{6C294AC6-8BC7-9541-21C2-D4F6560BB3DC}"/>
                      </a:ext>
                    </a:extLst>
                  </p14:cNvPr>
                  <p14:cNvContentPartPr/>
                  <p14:nvPr/>
                </p14:nvContentPartPr>
                <p14:xfrm>
                  <a:off x="4263382" y="31178344"/>
                  <a:ext cx="62639" cy="40679"/>
                </p14:xfrm>
              </p:contentPart>
            </mc:Choice>
            <mc:Fallback xmlns="">
              <p:pic>
                <p:nvPicPr>
                  <p:cNvPr id="15" name="Ink 14">
                    <a:extLst>
                      <a:ext uri="{FF2B5EF4-FFF2-40B4-BE49-F238E27FC236}">
                        <a16:creationId xmlns:a16="http://schemas.microsoft.com/office/drawing/2014/main" id="{35B9F3E1-3061-A4D6-1AB4-2163F88CF3AC}"/>
                      </a:ext>
                    </a:extLst>
                  </p:cNvPr>
                  <p:cNvPicPr/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4241326" y="31155993"/>
                    <a:ext cx="106310" cy="8493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">
                <p14:nvContentPartPr>
                  <p14:cNvPr id="66" name="Ink 65">
                    <a:extLst>
                      <a:ext uri="{FF2B5EF4-FFF2-40B4-BE49-F238E27FC236}">
                        <a16:creationId xmlns:a16="http://schemas.microsoft.com/office/drawing/2014/main" id="{BD174261-B7B7-1B86-30DA-CC85B30AFBE3}"/>
                      </a:ext>
                    </a:extLst>
                  </p14:cNvPr>
                  <p14:cNvContentPartPr/>
                  <p14:nvPr/>
                </p14:nvContentPartPr>
                <p14:xfrm>
                  <a:off x="4315389" y="31166320"/>
                  <a:ext cx="156601" cy="61560"/>
                </p14:xfrm>
              </p:contentPart>
            </mc:Choice>
            <mc:Fallback xmlns="">
              <p:pic>
                <p:nvPicPr>
                  <p:cNvPr id="16" name="Ink 15">
                    <a:extLst>
                      <a:ext uri="{FF2B5EF4-FFF2-40B4-BE49-F238E27FC236}">
                        <a16:creationId xmlns:a16="http://schemas.microsoft.com/office/drawing/2014/main" id="{66042E58-8E76-9CEE-1265-95231E9DAA0A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4293394" y="31144176"/>
                    <a:ext cx="200150" cy="10540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">
                <p14:nvContentPartPr>
                  <p14:cNvPr id="67" name="Ink 66">
                    <a:extLst>
                      <a:ext uri="{FF2B5EF4-FFF2-40B4-BE49-F238E27FC236}">
                        <a16:creationId xmlns:a16="http://schemas.microsoft.com/office/drawing/2014/main" id="{0C94B2A0-7C98-AD96-FAA0-EBEBFC6DB5C6}"/>
                      </a:ext>
                    </a:extLst>
                  </p14:cNvPr>
                  <p14:cNvContentPartPr/>
                  <p14:nvPr/>
                </p14:nvContentPartPr>
                <p14:xfrm>
                  <a:off x="4393506" y="31175320"/>
                  <a:ext cx="109080" cy="67320"/>
                </p14:xfrm>
              </p:contentPart>
            </mc:Choice>
            <mc:Fallback xmlns="">
              <p:pic>
                <p:nvPicPr>
                  <p:cNvPr id="17" name="Ink 16">
                    <a:extLst>
                      <a:ext uri="{FF2B5EF4-FFF2-40B4-BE49-F238E27FC236}">
                        <a16:creationId xmlns:a16="http://schemas.microsoft.com/office/drawing/2014/main" id="{696B9D97-8ED2-C32A-CB4F-71D94ADD631D}"/>
                      </a:ext>
                    </a:extLst>
                  </p:cNvPr>
                  <p:cNvPicPr/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4371514" y="31153029"/>
                    <a:ext cx="152624" cy="11145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">
                <p14:nvContentPartPr>
                  <p14:cNvPr id="68" name="Ink 67">
                    <a:extLst>
                      <a:ext uri="{FF2B5EF4-FFF2-40B4-BE49-F238E27FC236}">
                        <a16:creationId xmlns:a16="http://schemas.microsoft.com/office/drawing/2014/main" id="{E9204917-5729-A1B9-BB5B-2EE182C137AB}"/>
                      </a:ext>
                    </a:extLst>
                  </p14:cNvPr>
                  <p14:cNvContentPartPr/>
                  <p14:nvPr/>
                </p14:nvContentPartPr>
                <p14:xfrm>
                  <a:off x="4546751" y="31280678"/>
                  <a:ext cx="97559" cy="92881"/>
                </p14:xfrm>
              </p:contentPart>
            </mc:Choice>
            <mc:Fallback xmlns="">
              <p:pic>
                <p:nvPicPr>
                  <p:cNvPr id="18" name="Ink 17">
                    <a:extLst>
                      <a:ext uri="{FF2B5EF4-FFF2-40B4-BE49-F238E27FC236}">
                        <a16:creationId xmlns:a16="http://schemas.microsoft.com/office/drawing/2014/main" id="{779FA8F0-D509-0203-BFFC-D3524AAF04F9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4524778" y="31258458"/>
                    <a:ext cx="141065" cy="13687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">
                <p14:nvContentPartPr>
                  <p14:cNvPr id="69" name="Ink 68">
                    <a:extLst>
                      <a:ext uri="{FF2B5EF4-FFF2-40B4-BE49-F238E27FC236}">
                        <a16:creationId xmlns:a16="http://schemas.microsoft.com/office/drawing/2014/main" id="{3706309D-712B-982F-7666-8D12EC632F35}"/>
                      </a:ext>
                    </a:extLst>
                  </p14:cNvPr>
                  <p14:cNvContentPartPr/>
                  <p14:nvPr/>
                </p14:nvContentPartPr>
                <p14:xfrm>
                  <a:off x="4520441" y="31255981"/>
                  <a:ext cx="175679" cy="154080"/>
                </p14:xfrm>
              </p:contentPart>
            </mc:Choice>
            <mc:Fallback xmlns="">
              <p:pic>
                <p:nvPicPr>
                  <p:cNvPr id="19" name="Ink 18">
                    <a:extLst>
                      <a:ext uri="{FF2B5EF4-FFF2-40B4-BE49-F238E27FC236}">
                        <a16:creationId xmlns:a16="http://schemas.microsoft.com/office/drawing/2014/main" id="{295F1112-9AC1-9F36-29AD-89EEB67A9D0A}"/>
                      </a:ext>
                    </a:extLst>
                  </p:cNvPr>
                  <p:cNvPicPr/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4498426" y="31233779"/>
                    <a:ext cx="219269" cy="19803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">
                <p14:nvContentPartPr>
                  <p14:cNvPr id="70" name="Ink 69">
                    <a:extLst>
                      <a:ext uri="{FF2B5EF4-FFF2-40B4-BE49-F238E27FC236}">
                        <a16:creationId xmlns:a16="http://schemas.microsoft.com/office/drawing/2014/main" id="{BD79341A-99D6-BB76-65F2-6114A3045A44}"/>
                      </a:ext>
                    </a:extLst>
                  </p14:cNvPr>
                  <p14:cNvContentPartPr/>
                  <p14:nvPr/>
                </p14:nvContentPartPr>
                <p14:xfrm>
                  <a:off x="4271845" y="31168399"/>
                  <a:ext cx="103680" cy="47160"/>
                </p14:xfrm>
              </p:contentPart>
            </mc:Choice>
            <mc:Fallback xmlns="">
              <p:pic>
                <p:nvPicPr>
                  <p:cNvPr id="20" name="Ink 19">
                    <a:extLst>
                      <a:ext uri="{FF2B5EF4-FFF2-40B4-BE49-F238E27FC236}">
                        <a16:creationId xmlns:a16="http://schemas.microsoft.com/office/drawing/2014/main" id="{9B48ED6F-C742-6546-8E14-5912B5415C10}"/>
                      </a:ext>
                    </a:extLst>
                  </p:cNvPr>
                  <p:cNvPicPr/>
                  <p:nvPr/>
                </p:nvPicPr>
                <p:blipFill>
                  <a:blip r:embed="rId24"/>
                  <a:stretch>
                    <a:fillRect/>
                  </a:stretch>
                </p:blipFill>
                <p:spPr>
                  <a:xfrm>
                    <a:off x="4249879" y="31146154"/>
                    <a:ext cx="147173" cy="91206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FE491BD0-A8DB-68ED-F086-6F01098481EB}"/>
                  </a:ext>
                </a:extLst>
              </p:cNvPr>
              <p:cNvGrpSpPr/>
              <p:nvPr/>
            </p:nvGrpSpPr>
            <p:grpSpPr>
              <a:xfrm>
                <a:off x="4273458" y="31166363"/>
                <a:ext cx="279530" cy="133881"/>
                <a:chOff x="6745195" y="36614660"/>
                <a:chExt cx="279530" cy="13388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25">
                  <p14:nvContentPartPr>
                    <p14:cNvPr id="75" name="Ink 74">
                      <a:extLst>
                        <a:ext uri="{FF2B5EF4-FFF2-40B4-BE49-F238E27FC236}">
                          <a16:creationId xmlns:a16="http://schemas.microsoft.com/office/drawing/2014/main" id="{4FA99282-0430-70A6-CB73-BF72E727035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772555" y="36672720"/>
                    <a:ext cx="151200" cy="13680"/>
                  </p14:xfrm>
                </p:contentPart>
              </mc:Choice>
              <mc:Fallback xmlns="">
                <p:pic>
                  <p:nvPicPr>
                    <p:cNvPr id="58" name="Ink 57">
                      <a:extLst>
                        <a:ext uri="{FF2B5EF4-FFF2-40B4-BE49-F238E27FC236}">
                          <a16:creationId xmlns:a16="http://schemas.microsoft.com/office/drawing/2014/main" id="{FD0A2E62-4588-1C56-9063-9AE771BA603C}"/>
                        </a:ext>
                      </a:extLst>
                    </p:cNvPr>
                    <p:cNvPicPr/>
                    <p:nvPr/>
                  </p:nvPicPr>
                  <p:blipFill>
                    <a:blip r:embed="rId26"/>
                    <a:stretch>
                      <a:fillRect/>
                    </a:stretch>
                  </p:blipFill>
                  <p:spPr>
                    <a:xfrm>
                      <a:off x="6754555" y="36654720"/>
                      <a:ext cx="186840" cy="49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7">
                  <p14:nvContentPartPr>
                    <p14:cNvPr id="77" name="Ink 76">
                      <a:extLst>
                        <a:ext uri="{FF2B5EF4-FFF2-40B4-BE49-F238E27FC236}">
                          <a16:creationId xmlns:a16="http://schemas.microsoft.com/office/drawing/2014/main" id="{A75352DB-FF0C-CD5D-C65D-7B09444C94D4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745195" y="36686760"/>
                    <a:ext cx="178920" cy="17640"/>
                  </p14:xfrm>
                </p:contentPart>
              </mc:Choice>
              <mc:Fallback xmlns="">
                <p:pic>
                  <p:nvPicPr>
                    <p:cNvPr id="60" name="Ink 59">
                      <a:extLst>
                        <a:ext uri="{FF2B5EF4-FFF2-40B4-BE49-F238E27FC236}">
                          <a16:creationId xmlns:a16="http://schemas.microsoft.com/office/drawing/2014/main" id="{538B0603-FF75-E324-1863-FEAA3E1D6A96}"/>
                        </a:ext>
                      </a:extLst>
                    </p:cNvPr>
                    <p:cNvPicPr/>
                    <p:nvPr/>
                  </p:nvPicPr>
                  <p:blipFill>
                    <a:blip r:embed="rId28"/>
                    <a:stretch>
                      <a:fillRect/>
                    </a:stretch>
                  </p:blipFill>
                  <p:spPr>
                    <a:xfrm>
                      <a:off x="6727555" y="36669120"/>
                      <a:ext cx="214560" cy="532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9">
                  <p14:nvContentPartPr>
                    <p14:cNvPr id="79" name="Ink 78">
                      <a:extLst>
                        <a:ext uri="{FF2B5EF4-FFF2-40B4-BE49-F238E27FC236}">
                          <a16:creationId xmlns:a16="http://schemas.microsoft.com/office/drawing/2014/main" id="{5BC0E028-31B2-5BB0-CECF-E9FB66E7322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28965" y="36652780"/>
                    <a:ext cx="93240" cy="76680"/>
                  </p14:xfrm>
                </p:contentPart>
              </mc:Choice>
              <mc:Fallback xmlns="">
                <p:pic>
                  <p:nvPicPr>
                    <p:cNvPr id="76" name="Ink 75">
                      <a:extLst>
                        <a:ext uri="{FF2B5EF4-FFF2-40B4-BE49-F238E27FC236}">
                          <a16:creationId xmlns:a16="http://schemas.microsoft.com/office/drawing/2014/main" id="{0A455B85-D31F-0A78-BA1C-35CACCC866F1}"/>
                        </a:ext>
                      </a:extLst>
                    </p:cNvPr>
                    <p:cNvPicPr/>
                    <p:nvPr/>
                  </p:nvPicPr>
                  <p:blipFill>
                    <a:blip r:embed="rId30"/>
                    <a:stretch>
                      <a:fillRect/>
                    </a:stretch>
                  </p:blipFill>
                  <p:spPr>
                    <a:xfrm>
                      <a:off x="6911325" y="36635140"/>
                      <a:ext cx="128880" cy="112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1">
                  <p14:nvContentPartPr>
                    <p14:cNvPr id="81" name="Ink 80">
                      <a:extLst>
                        <a:ext uri="{FF2B5EF4-FFF2-40B4-BE49-F238E27FC236}">
                          <a16:creationId xmlns:a16="http://schemas.microsoft.com/office/drawing/2014/main" id="{1BEA1695-7787-917A-4F5B-3073119114AB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2645" y="36659260"/>
                    <a:ext cx="75960" cy="89280"/>
                  </p14:xfrm>
                </p:contentPart>
              </mc:Choice>
              <mc:Fallback xmlns="">
                <p:pic>
                  <p:nvPicPr>
                    <p:cNvPr id="78" name="Ink 77">
                      <a:extLst>
                        <a:ext uri="{FF2B5EF4-FFF2-40B4-BE49-F238E27FC236}">
                          <a16:creationId xmlns:a16="http://schemas.microsoft.com/office/drawing/2014/main" id="{F47A439A-20A7-F1DF-0F0D-1BC4537626BA}"/>
                        </a:ext>
                      </a:extLst>
                    </p:cNvPr>
                    <p:cNvPicPr/>
                    <p:nvPr/>
                  </p:nvPicPr>
                  <p:blipFill>
                    <a:blip r:embed="rId32"/>
                    <a:stretch>
                      <a:fillRect/>
                    </a:stretch>
                  </p:blipFill>
                  <p:spPr>
                    <a:xfrm>
                      <a:off x="6924645" y="36641620"/>
                      <a:ext cx="111600" cy="1249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3">
                  <p14:nvContentPartPr>
                    <p14:cNvPr id="82" name="Ink 81">
                      <a:extLst>
                        <a:ext uri="{FF2B5EF4-FFF2-40B4-BE49-F238E27FC236}">
                          <a16:creationId xmlns:a16="http://schemas.microsoft.com/office/drawing/2014/main" id="{B79FB033-DB7E-3E1A-B72D-80E2FC250FB0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3005" y="36686260"/>
                    <a:ext cx="360" cy="360"/>
                  </p14:xfrm>
                </p:contentPart>
              </mc:Choice>
              <mc:Fallback xmlns="">
                <p:pic>
                  <p:nvPicPr>
                    <p:cNvPr id="80" name="Ink 79">
                      <a:extLst>
                        <a:ext uri="{FF2B5EF4-FFF2-40B4-BE49-F238E27FC236}">
                          <a16:creationId xmlns:a16="http://schemas.microsoft.com/office/drawing/2014/main" id="{786C665C-192E-926F-89D7-EC15D614B381}"/>
                        </a:ext>
                      </a:extLst>
                    </p:cNvPr>
                    <p:cNvPicPr/>
                    <p:nvPr/>
                  </p:nvPicPr>
                  <p:blipFill>
                    <a:blip r:embed="rId34"/>
                    <a:stretch>
                      <a:fillRect/>
                    </a:stretch>
                  </p:blipFill>
                  <p:spPr>
                    <a:xfrm>
                      <a:off x="6925365" y="36668620"/>
                      <a:ext cx="36000" cy="36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5">
                  <p14:nvContentPartPr>
                    <p14:cNvPr id="83" name="Ink 82">
                      <a:extLst>
                        <a:ext uri="{FF2B5EF4-FFF2-40B4-BE49-F238E27FC236}">
                          <a16:creationId xmlns:a16="http://schemas.microsoft.com/office/drawing/2014/main" id="{AC41CD18-D176-2DA6-5005-28FA4C48686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8045" y="36667900"/>
                    <a:ext cx="76680" cy="66240"/>
                  </p14:xfrm>
                </p:contentPart>
              </mc:Choice>
              <mc:Fallback xmlns="">
                <p:pic>
                  <p:nvPicPr>
                    <p:cNvPr id="85" name="Ink 84">
                      <a:extLst>
                        <a:ext uri="{FF2B5EF4-FFF2-40B4-BE49-F238E27FC236}">
                          <a16:creationId xmlns:a16="http://schemas.microsoft.com/office/drawing/2014/main" id="{B5EBFFEB-4EA9-7A10-0A7C-A174749A19C5}"/>
                        </a:ext>
                      </a:extLst>
                    </p:cNvPr>
                    <p:cNvPicPr/>
                    <p:nvPr/>
                  </p:nvPicPr>
                  <p:blipFill>
                    <a:blip r:embed="rId36"/>
                    <a:stretch>
                      <a:fillRect/>
                    </a:stretch>
                  </p:blipFill>
                  <p:spPr>
                    <a:xfrm>
                      <a:off x="6930045" y="36649900"/>
                      <a:ext cx="112320" cy="1018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7">
                  <p14:nvContentPartPr>
                    <p14:cNvPr id="84" name="Ink 83">
                      <a:extLst>
                        <a:ext uri="{FF2B5EF4-FFF2-40B4-BE49-F238E27FC236}">
                          <a16:creationId xmlns:a16="http://schemas.microsoft.com/office/drawing/2014/main" id="{DFBFF51A-BE89-9171-352F-457D12C6F0FB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30765" y="36653500"/>
                    <a:ext cx="51120" cy="37800"/>
                  </p14:xfrm>
                </p:contentPart>
              </mc:Choice>
              <mc:Fallback xmlns="">
                <p:pic>
                  <p:nvPicPr>
                    <p:cNvPr id="87" name="Ink 86">
                      <a:extLst>
                        <a:ext uri="{FF2B5EF4-FFF2-40B4-BE49-F238E27FC236}">
                          <a16:creationId xmlns:a16="http://schemas.microsoft.com/office/drawing/2014/main" id="{08F6B6CC-75D8-8AE5-A5C6-4DE7E5E3C74B}"/>
                        </a:ext>
                      </a:extLst>
                    </p:cNvPr>
                    <p:cNvPicPr/>
                    <p:nvPr/>
                  </p:nvPicPr>
                  <p:blipFill>
                    <a:blip r:embed="rId38"/>
                    <a:stretch>
                      <a:fillRect/>
                    </a:stretch>
                  </p:blipFill>
                  <p:spPr>
                    <a:xfrm>
                      <a:off x="6913125" y="36635500"/>
                      <a:ext cx="86760" cy="734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9">
                  <p14:nvContentPartPr>
                    <p14:cNvPr id="86" name="Ink 85">
                      <a:extLst>
                        <a:ext uri="{FF2B5EF4-FFF2-40B4-BE49-F238E27FC236}">
                          <a16:creationId xmlns:a16="http://schemas.microsoft.com/office/drawing/2014/main" id="{9F016BBA-4EA2-1B48-8FC8-0B14E9E9B5FA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803265" y="36614660"/>
                    <a:ext cx="50400" cy="21240"/>
                  </p14:xfrm>
                </p:contentPart>
              </mc:Choice>
              <mc:Fallback xmlns="">
                <p:pic>
                  <p:nvPicPr>
                    <p:cNvPr id="114" name="Ink 113">
                      <a:extLst>
                        <a:ext uri="{FF2B5EF4-FFF2-40B4-BE49-F238E27FC236}">
                          <a16:creationId xmlns:a16="http://schemas.microsoft.com/office/drawing/2014/main" id="{753ADCC4-ADB7-507D-1B9D-2F9C9F09ACE2}"/>
                        </a:ext>
                      </a:extLst>
                    </p:cNvPr>
                    <p:cNvPicPr/>
                    <p:nvPr/>
                  </p:nvPicPr>
                  <p:blipFill>
                    <a:blip r:embed="rId40"/>
                    <a:stretch>
                      <a:fillRect/>
                    </a:stretch>
                  </p:blipFill>
                  <p:spPr>
                    <a:xfrm>
                      <a:off x="6785625" y="36596660"/>
                      <a:ext cx="86040" cy="5688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90A5C615-F17B-7F1D-7D04-306A22D8AC25}"/>
                    </a:ext>
                  </a:extLst>
                </p14:cNvPr>
                <p14:cNvContentPartPr/>
                <p14:nvPr/>
              </p14:nvContentPartPr>
              <p14:xfrm>
                <a:off x="4794859" y="27105442"/>
                <a:ext cx="714960" cy="4075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90A5C615-F17B-7F1D-7D04-306A22D8AC25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4766191" y="27076478"/>
                  <a:ext cx="772585" cy="46515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7F5D135C-DD37-DF26-0FAF-4DA9E027AFE7}"/>
                    </a:ext>
                  </a:extLst>
                </p14:cNvPr>
                <p14:cNvContentPartPr/>
                <p14:nvPr/>
              </p14:nvContentPartPr>
              <p14:xfrm>
                <a:off x="5230459" y="27234322"/>
                <a:ext cx="259200" cy="2444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7F5D135C-DD37-DF26-0FAF-4DA9E027AFE7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5201466" y="27205360"/>
                  <a:ext cx="316897" cy="302075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8F4667D0-3F12-6C61-145F-9B1D703C4A3C}"/>
                </a:ext>
              </a:extLst>
            </p:cNvPr>
            <p:cNvGrpSpPr/>
            <p:nvPr/>
          </p:nvGrpSpPr>
          <p:grpSpPr>
            <a:xfrm>
              <a:off x="5343939" y="27319885"/>
              <a:ext cx="213480" cy="184680"/>
              <a:chOff x="5343939" y="27319885"/>
              <a:chExt cx="213480" cy="1846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5">
                <p14:nvContentPartPr>
                  <p14:cNvPr id="53" name="Ink 52">
                    <a:extLst>
                      <a:ext uri="{FF2B5EF4-FFF2-40B4-BE49-F238E27FC236}">
                        <a16:creationId xmlns:a16="http://schemas.microsoft.com/office/drawing/2014/main" id="{B3D7CD5C-1FFE-0A11-B9DF-AB32A5A1E8A1}"/>
                      </a:ext>
                    </a:extLst>
                  </p14:cNvPr>
                  <p14:cNvContentPartPr/>
                  <p14:nvPr/>
                </p14:nvContentPartPr>
                <p14:xfrm>
                  <a:off x="5343939" y="27319885"/>
                  <a:ext cx="213480" cy="184680"/>
                </p14:xfrm>
              </p:contentPart>
            </mc:Choice>
            <mc:Fallback xmlns="">
              <p:pic>
                <p:nvPicPr>
                  <p:cNvPr id="53" name="Ink 52">
                    <a:extLst>
                      <a:ext uri="{FF2B5EF4-FFF2-40B4-BE49-F238E27FC236}">
                        <a16:creationId xmlns:a16="http://schemas.microsoft.com/office/drawing/2014/main" id="{B3D7CD5C-1FFE-0A11-B9DF-AB32A5A1E8A1}"/>
                      </a:ext>
                    </a:extLst>
                  </p:cNvPr>
                  <p:cNvPicPr/>
                  <p:nvPr/>
                </p:nvPicPr>
                <p:blipFill>
                  <a:blip r:embed="rId46"/>
                  <a:stretch>
                    <a:fillRect/>
                  </a:stretch>
                </p:blipFill>
                <p:spPr>
                  <a:xfrm>
                    <a:off x="5315263" y="27290938"/>
                    <a:ext cx="271122" cy="24228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7">
                <p14:nvContentPartPr>
                  <p14:cNvPr id="54" name="Ink 53">
                    <a:extLst>
                      <a:ext uri="{FF2B5EF4-FFF2-40B4-BE49-F238E27FC236}">
                        <a16:creationId xmlns:a16="http://schemas.microsoft.com/office/drawing/2014/main" id="{7A04058C-B596-5483-6443-C6C44723D292}"/>
                      </a:ext>
                    </a:extLst>
                  </p14:cNvPr>
                  <p14:cNvContentPartPr/>
                  <p14:nvPr/>
                </p14:nvContentPartPr>
                <p14:xfrm>
                  <a:off x="5370579" y="27336085"/>
                  <a:ext cx="360" cy="360"/>
                </p14:xfrm>
              </p:contentPart>
            </mc:Choice>
            <mc:Fallback xmlns="">
              <p:pic>
                <p:nvPicPr>
                  <p:cNvPr id="54" name="Ink 53">
                    <a:extLst>
                      <a:ext uri="{FF2B5EF4-FFF2-40B4-BE49-F238E27FC236}">
                        <a16:creationId xmlns:a16="http://schemas.microsoft.com/office/drawing/2014/main" id="{7A04058C-B596-5483-6443-C6C44723D292}"/>
                      </a:ext>
                    </a:extLst>
                  </p:cNvPr>
                  <p:cNvPicPr/>
                  <p:nvPr/>
                </p:nvPicPr>
                <p:blipFill>
                  <a:blip r:embed="rId48"/>
                  <a:stretch>
                    <a:fillRect/>
                  </a:stretch>
                </p:blipFill>
                <p:spPr>
                  <a:xfrm>
                    <a:off x="5334579" y="27300445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">
                <p14:nvContentPartPr>
                  <p14:cNvPr id="57" name="Ink 56">
                    <a:extLst>
                      <a:ext uri="{FF2B5EF4-FFF2-40B4-BE49-F238E27FC236}">
                        <a16:creationId xmlns:a16="http://schemas.microsoft.com/office/drawing/2014/main" id="{E11AAE19-DDDA-1491-B85E-A2CB0675EC2A}"/>
                      </a:ext>
                    </a:extLst>
                  </p14:cNvPr>
                  <p14:cNvContentPartPr/>
                  <p14:nvPr/>
                </p14:nvContentPartPr>
                <p14:xfrm>
                  <a:off x="5352939" y="27323485"/>
                  <a:ext cx="360" cy="360"/>
                </p14:xfrm>
              </p:contentPart>
            </mc:Choice>
            <mc:Fallback xmlns="">
              <p:pic>
                <p:nvPicPr>
                  <p:cNvPr id="57" name="Ink 56">
                    <a:extLst>
                      <a:ext uri="{FF2B5EF4-FFF2-40B4-BE49-F238E27FC236}">
                        <a16:creationId xmlns:a16="http://schemas.microsoft.com/office/drawing/2014/main" id="{E11AAE19-DDDA-1491-B85E-A2CB0675EC2A}"/>
                      </a:ext>
                    </a:extLst>
                  </p:cNvPr>
                  <p:cNvPicPr/>
                  <p:nvPr/>
                </p:nvPicPr>
                <p:blipFill>
                  <a:blip r:embed="rId48"/>
                  <a:stretch>
                    <a:fillRect/>
                  </a:stretch>
                </p:blipFill>
                <p:spPr>
                  <a:xfrm>
                    <a:off x="5317299" y="27287845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41197B14-9451-C643-843D-CFA1624F0E12}"/>
                    </a:ext>
                  </a:extLst>
                </p14:cNvPr>
                <p14:cNvContentPartPr/>
                <p14:nvPr/>
              </p14:nvContentPartPr>
              <p14:xfrm>
                <a:off x="6242499" y="28195405"/>
                <a:ext cx="840960" cy="1969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41197B14-9451-C643-843D-CFA1624F0E12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213830" y="28166446"/>
                  <a:ext cx="898588" cy="25454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F804C6BA-6C50-4AEB-AFF6-40E9144BD64A}"/>
                    </a:ext>
                  </a:extLst>
                </p14:cNvPr>
                <p14:cNvContentPartPr/>
                <p14:nvPr/>
              </p14:nvContentPartPr>
              <p14:xfrm>
                <a:off x="6168339" y="27991285"/>
                <a:ext cx="1172520" cy="6188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F804C6BA-6C50-4AEB-AFF6-40E9144BD64A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139381" y="27962313"/>
                  <a:ext cx="1230147" cy="67649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109803F1-2111-CA2A-6397-51CC75ACEE3F}"/>
                    </a:ext>
                  </a:extLst>
                </p14:cNvPr>
                <p14:cNvContentPartPr/>
                <p14:nvPr/>
              </p14:nvContentPartPr>
              <p14:xfrm>
                <a:off x="6290379" y="28039885"/>
                <a:ext cx="705240" cy="1746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109803F1-2111-CA2A-6397-51CC75ACEE3F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261416" y="28010930"/>
                  <a:ext cx="762876" cy="23222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E0A186DC-5D20-E135-BB2B-5806C9D46F69}"/>
                    </a:ext>
                  </a:extLst>
                </p14:cNvPr>
                <p14:cNvContentPartPr/>
                <p14:nvPr/>
              </p14:nvContentPartPr>
              <p14:xfrm>
                <a:off x="5850819" y="27859165"/>
                <a:ext cx="491400" cy="34884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E0A186DC-5D20-E135-BB2B-5806C9D46F69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821845" y="27830192"/>
                  <a:ext cx="549058" cy="40649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2B6B9A01-45B6-3E36-EDA0-FB1DFE1B5123}"/>
                    </a:ext>
                  </a:extLst>
                </p14:cNvPr>
                <p14:cNvContentPartPr/>
                <p14:nvPr/>
              </p14:nvContentPartPr>
              <p14:xfrm>
                <a:off x="7762925" y="27992608"/>
                <a:ext cx="1330560" cy="5853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2B6B9A01-45B6-3E36-EDA0-FB1DFE1B5123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733962" y="27963934"/>
                  <a:ext cx="1388196" cy="64299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8B73C3FE-C6E5-C54A-C3BD-610137FD2C68}"/>
                    </a:ext>
                  </a:extLst>
                </p14:cNvPr>
                <p14:cNvContentPartPr/>
                <p14:nvPr/>
              </p14:nvContentPartPr>
              <p14:xfrm>
                <a:off x="7644228" y="27989350"/>
                <a:ext cx="1517400" cy="5950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8B73C3FE-C6E5-C54A-C3BD-610137FD2C68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615560" y="27960392"/>
                  <a:ext cx="1575026" cy="65270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1238867E-670D-041A-A5E6-086161B17C2F}"/>
                    </a:ext>
                  </a:extLst>
                </p14:cNvPr>
                <p14:cNvContentPartPr/>
                <p14:nvPr/>
              </p14:nvContentPartPr>
              <p14:xfrm>
                <a:off x="8169468" y="28026070"/>
                <a:ext cx="1037880" cy="3826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1238867E-670D-041A-A5E6-086161B17C2F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140799" y="27997391"/>
                  <a:ext cx="1095508" cy="440328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34D3E9C8-B1D7-CCF5-8994-18724A39BF32}"/>
                </a:ext>
              </a:extLst>
            </p:cNvPr>
            <p:cNvGrpSpPr/>
            <p:nvPr/>
          </p:nvGrpSpPr>
          <p:grpSpPr>
            <a:xfrm>
              <a:off x="5604879" y="27642322"/>
              <a:ext cx="1996560" cy="884880"/>
              <a:chOff x="5604879" y="27642322"/>
              <a:chExt cx="1996560" cy="8848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64">
                <p14:nvContentPartPr>
                  <p14:cNvPr id="50" name="Ink 49">
                    <a:extLst>
                      <a:ext uri="{FF2B5EF4-FFF2-40B4-BE49-F238E27FC236}">
                        <a16:creationId xmlns:a16="http://schemas.microsoft.com/office/drawing/2014/main" id="{5FAC0BAF-FD9E-CAE1-AED9-B1229486D4C6}"/>
                      </a:ext>
                    </a:extLst>
                  </p14:cNvPr>
                  <p14:cNvContentPartPr/>
                  <p14:nvPr/>
                </p14:nvContentPartPr>
                <p14:xfrm>
                  <a:off x="5604879" y="27642322"/>
                  <a:ext cx="663840" cy="779760"/>
                </p14:xfrm>
              </p:contentPart>
            </mc:Choice>
            <mc:Fallback xmlns="">
              <p:pic>
                <p:nvPicPr>
                  <p:cNvPr id="50" name="Ink 49">
                    <a:extLst>
                      <a:ext uri="{FF2B5EF4-FFF2-40B4-BE49-F238E27FC236}">
                        <a16:creationId xmlns:a16="http://schemas.microsoft.com/office/drawing/2014/main" id="{5FAC0BAF-FD9E-CAE1-AED9-B1229486D4C6}"/>
                      </a:ext>
                    </a:extLst>
                  </p:cNvPr>
                  <p:cNvPicPr/>
                  <p:nvPr/>
                </p:nvPicPr>
                <p:blipFill>
                  <a:blip r:embed="rId65"/>
                  <a:stretch>
                    <a:fillRect/>
                  </a:stretch>
                </p:blipFill>
                <p:spPr>
                  <a:xfrm>
                    <a:off x="5575916" y="27613356"/>
                    <a:ext cx="721477" cy="83740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6">
                <p14:nvContentPartPr>
                  <p14:cNvPr id="51" name="Ink 50">
                    <a:extLst>
                      <a:ext uri="{FF2B5EF4-FFF2-40B4-BE49-F238E27FC236}">
                        <a16:creationId xmlns:a16="http://schemas.microsoft.com/office/drawing/2014/main" id="{56C64244-642D-A1A8-DE85-7ECE72BDEA57}"/>
                      </a:ext>
                    </a:extLst>
                  </p14:cNvPr>
                  <p14:cNvContentPartPr/>
                  <p14:nvPr/>
                </p14:nvContentPartPr>
                <p14:xfrm>
                  <a:off x="6076839" y="28334602"/>
                  <a:ext cx="1524600" cy="192600"/>
                </p14:xfrm>
              </p:contentPart>
            </mc:Choice>
            <mc:Fallback xmlns="">
              <p:pic>
                <p:nvPicPr>
                  <p:cNvPr id="51" name="Ink 50">
                    <a:extLst>
                      <a:ext uri="{FF2B5EF4-FFF2-40B4-BE49-F238E27FC236}">
                        <a16:creationId xmlns:a16="http://schemas.microsoft.com/office/drawing/2014/main" id="{56C64244-642D-A1A8-DE85-7ECE72BDEA57}"/>
                      </a:ext>
                    </a:extLst>
                  </p:cNvPr>
                  <p:cNvPicPr/>
                  <p:nvPr/>
                </p:nvPicPr>
                <p:blipFill>
                  <a:blip r:embed="rId67"/>
                  <a:stretch>
                    <a:fillRect/>
                  </a:stretch>
                </p:blipFill>
                <p:spPr>
                  <a:xfrm>
                    <a:off x="6048166" y="28305886"/>
                    <a:ext cx="1582236" cy="25032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8">
                <p14:nvContentPartPr>
                  <p14:cNvPr id="52" name="Ink 51">
                    <a:extLst>
                      <a:ext uri="{FF2B5EF4-FFF2-40B4-BE49-F238E27FC236}">
                        <a16:creationId xmlns:a16="http://schemas.microsoft.com/office/drawing/2014/main" id="{C40C8C7A-3228-24D7-8B66-08597ECA5ADB}"/>
                      </a:ext>
                    </a:extLst>
                  </p14:cNvPr>
                  <p14:cNvContentPartPr/>
                  <p14:nvPr/>
                </p14:nvContentPartPr>
                <p14:xfrm>
                  <a:off x="5613159" y="28369162"/>
                  <a:ext cx="1422360" cy="74520"/>
                </p14:xfrm>
              </p:contentPart>
            </mc:Choice>
            <mc:Fallback xmlns="">
              <p:pic>
                <p:nvPicPr>
                  <p:cNvPr id="52" name="Ink 51">
                    <a:extLst>
                      <a:ext uri="{FF2B5EF4-FFF2-40B4-BE49-F238E27FC236}">
                        <a16:creationId xmlns:a16="http://schemas.microsoft.com/office/drawing/2014/main" id="{C40C8C7A-3228-24D7-8B66-08597ECA5ADB}"/>
                      </a:ext>
                    </a:extLst>
                  </p:cNvPr>
                  <p:cNvPicPr/>
                  <p:nvPr/>
                </p:nvPicPr>
                <p:blipFill>
                  <a:blip r:embed="rId69"/>
                  <a:stretch>
                    <a:fillRect/>
                  </a:stretch>
                </p:blipFill>
                <p:spPr>
                  <a:xfrm>
                    <a:off x="5584190" y="28340456"/>
                    <a:ext cx="1480008" cy="132222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32E8B2CA-B2FF-60ED-E75D-468E1C1BF8F6}"/>
                    </a:ext>
                  </a:extLst>
                </p14:cNvPr>
                <p14:cNvContentPartPr/>
                <p14:nvPr/>
              </p14:nvContentPartPr>
              <p14:xfrm>
                <a:off x="8989385" y="27108560"/>
                <a:ext cx="1305000" cy="13874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32E8B2CA-B2FF-60ED-E75D-468E1C1BF8F6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960417" y="27079595"/>
                  <a:ext cx="1362646" cy="144508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F3702FCD-FCFA-7D3E-EB3B-AF8248D34DE9}"/>
                    </a:ext>
                  </a:extLst>
                </p14:cNvPr>
                <p14:cNvContentPartPr/>
                <p14:nvPr/>
              </p14:nvContentPartPr>
              <p14:xfrm>
                <a:off x="8951945" y="27431480"/>
                <a:ext cx="884160" cy="80100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F3702FCD-FCFA-7D3E-EB3B-AF8248D34DE9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922985" y="27402521"/>
                  <a:ext cx="941791" cy="85862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BE66BAF9-1DE6-44B2-C357-5876A5F1A702}"/>
                    </a:ext>
                  </a:extLst>
                </p14:cNvPr>
                <p14:cNvContentPartPr/>
                <p14:nvPr/>
              </p14:nvContentPartPr>
              <p14:xfrm>
                <a:off x="9219785" y="27113600"/>
                <a:ext cx="867240" cy="8910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BE66BAF9-1DE6-44B2-C357-5876A5F1A702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191109" y="27084923"/>
                  <a:ext cx="924882" cy="94864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CA213086-58E7-9A5F-8E56-8D6DD4746520}"/>
                    </a:ext>
                  </a:extLst>
                </p14:cNvPr>
                <p14:cNvContentPartPr/>
                <p14:nvPr/>
              </p14:nvContentPartPr>
              <p14:xfrm>
                <a:off x="8864465" y="27697160"/>
                <a:ext cx="524520" cy="58248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CA213086-58E7-9A5F-8E56-8D6DD4746520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835502" y="27668485"/>
                  <a:ext cx="582156" cy="6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01512EF0-45C9-94FC-4646-FEEACC8872F4}"/>
                    </a:ext>
                  </a:extLst>
                </p14:cNvPr>
                <p14:cNvContentPartPr/>
                <p14:nvPr/>
              </p14:nvContentPartPr>
              <p14:xfrm>
                <a:off x="5158605" y="27157500"/>
                <a:ext cx="360" cy="3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01512EF0-45C9-94FC-4646-FEEACC8872F4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122605" y="2712186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00C91985-C942-117C-EA24-112BFB184E4E}"/>
                    </a:ext>
                  </a:extLst>
                </p14:cNvPr>
                <p14:cNvContentPartPr/>
                <p14:nvPr/>
              </p14:nvContentPartPr>
              <p14:xfrm>
                <a:off x="5150325" y="27157860"/>
                <a:ext cx="360" cy="3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00C91985-C942-117C-EA24-112BFB184E4E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114325" y="2712222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1376F128-6F42-9136-3B72-F07B27CE3FD7}"/>
                </a:ext>
              </a:extLst>
            </p:cNvPr>
            <p:cNvGrpSpPr/>
            <p:nvPr/>
          </p:nvGrpSpPr>
          <p:grpSpPr>
            <a:xfrm>
              <a:off x="5151045" y="27157500"/>
              <a:ext cx="7200" cy="4320"/>
              <a:chOff x="5151045" y="27157500"/>
              <a:chExt cx="7200" cy="43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81">
                <p14:nvContentPartPr>
                  <p14:cNvPr id="47" name="Ink 46">
                    <a:extLst>
                      <a:ext uri="{FF2B5EF4-FFF2-40B4-BE49-F238E27FC236}">
                        <a16:creationId xmlns:a16="http://schemas.microsoft.com/office/drawing/2014/main" id="{D6197AF7-6067-B1E7-7CA1-4E1E079F3A25}"/>
                      </a:ext>
                    </a:extLst>
                  </p14:cNvPr>
                  <p14:cNvContentPartPr/>
                  <p14:nvPr/>
                </p14:nvContentPartPr>
                <p14:xfrm>
                  <a:off x="5151045" y="27157860"/>
                  <a:ext cx="360" cy="360"/>
                </p14:xfrm>
              </p:contentPart>
            </mc:Choice>
            <mc:Fallback xmlns="">
              <p:pic>
                <p:nvPicPr>
                  <p:cNvPr id="47" name="Ink 46">
                    <a:extLst>
                      <a:ext uri="{FF2B5EF4-FFF2-40B4-BE49-F238E27FC236}">
                        <a16:creationId xmlns:a16="http://schemas.microsoft.com/office/drawing/2014/main" id="{D6197AF7-6067-B1E7-7CA1-4E1E079F3A25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5115045" y="2712186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2">
                <p14:nvContentPartPr>
                  <p14:cNvPr id="48" name="Ink 47">
                    <a:extLst>
                      <a:ext uri="{FF2B5EF4-FFF2-40B4-BE49-F238E27FC236}">
                        <a16:creationId xmlns:a16="http://schemas.microsoft.com/office/drawing/2014/main" id="{4ABB5293-3EF0-121D-5F9F-265BFE95893A}"/>
                      </a:ext>
                    </a:extLst>
                  </p14:cNvPr>
                  <p14:cNvContentPartPr/>
                  <p14:nvPr/>
                </p14:nvContentPartPr>
                <p14:xfrm>
                  <a:off x="5155725" y="27157500"/>
                  <a:ext cx="360" cy="360"/>
                </p14:xfrm>
              </p:contentPart>
            </mc:Choice>
            <mc:Fallback xmlns="">
              <p:pic>
                <p:nvPicPr>
                  <p:cNvPr id="48" name="Ink 47">
                    <a:extLst>
                      <a:ext uri="{FF2B5EF4-FFF2-40B4-BE49-F238E27FC236}">
                        <a16:creationId xmlns:a16="http://schemas.microsoft.com/office/drawing/2014/main" id="{4ABB5293-3EF0-121D-5F9F-265BFE95893A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5119725" y="2712150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3">
                <p14:nvContentPartPr>
                  <p14:cNvPr id="49" name="Ink 48">
                    <a:extLst>
                      <a:ext uri="{FF2B5EF4-FFF2-40B4-BE49-F238E27FC236}">
                        <a16:creationId xmlns:a16="http://schemas.microsoft.com/office/drawing/2014/main" id="{88B8D93A-5941-69DC-E1A7-2500D7841400}"/>
                      </a:ext>
                    </a:extLst>
                  </p14:cNvPr>
                  <p14:cNvContentPartPr/>
                  <p14:nvPr/>
                </p14:nvContentPartPr>
                <p14:xfrm>
                  <a:off x="5157885" y="27161460"/>
                  <a:ext cx="360" cy="360"/>
                </p14:xfrm>
              </p:contentPart>
            </mc:Choice>
            <mc:Fallback xmlns="">
              <p:pic>
                <p:nvPicPr>
                  <p:cNvPr id="49" name="Ink 48">
                    <a:extLst>
                      <a:ext uri="{FF2B5EF4-FFF2-40B4-BE49-F238E27FC236}">
                        <a16:creationId xmlns:a16="http://schemas.microsoft.com/office/drawing/2014/main" id="{88B8D93A-5941-69DC-E1A7-2500D7841400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5122245" y="2712582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2F89DE02-7569-0635-ED9B-1D7C759317D4}"/>
                  </a:ext>
                </a:extLst>
              </p14:cNvPr>
              <p14:cNvContentPartPr/>
              <p14:nvPr/>
            </p14:nvContentPartPr>
            <p14:xfrm>
              <a:off x="6672730" y="36804410"/>
              <a:ext cx="5400" cy="2484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2F89DE02-7569-0635-ED9B-1D7C759317D4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6654730" y="36786667"/>
                <a:ext cx="41040" cy="5997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702112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EF8B7FB-656A-A7A5-F3B0-082CB5D74796}"/>
              </a:ext>
            </a:extLst>
          </p:cNvPr>
          <p:cNvSpPr/>
          <p:nvPr/>
        </p:nvSpPr>
        <p:spPr>
          <a:xfrm>
            <a:off x="0" y="-942"/>
            <a:ext cx="19915188" cy="43357800"/>
          </a:xfrm>
          <a:prstGeom prst="rect">
            <a:avLst/>
          </a:prstGeom>
          <a:solidFill>
            <a:srgbClr val="794E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2B8D68DF-32DD-E689-8746-FEE5DFE631B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282" r="1"/>
          <a:stretch/>
        </p:blipFill>
        <p:spPr>
          <a:xfrm>
            <a:off x="8446332" y="360219"/>
            <a:ext cx="5577407" cy="251361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8473B7F1-9B8B-4547-9D99-4AC7FE4BE2D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977" r="26674"/>
          <a:stretch/>
        </p:blipFill>
        <p:spPr>
          <a:xfrm>
            <a:off x="7116046" y="360219"/>
            <a:ext cx="3833004" cy="251361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DEBDC43-D995-1351-A031-03221C613D3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6990"/>
          <a:stretch/>
        </p:blipFill>
        <p:spPr>
          <a:xfrm>
            <a:off x="4489746" y="356758"/>
            <a:ext cx="5449849" cy="2513610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C8C6927A-136A-73D2-D545-75A07BC276A3}"/>
              </a:ext>
            </a:extLst>
          </p:cNvPr>
          <p:cNvGrpSpPr/>
          <p:nvPr/>
        </p:nvGrpSpPr>
        <p:grpSpPr>
          <a:xfrm>
            <a:off x="4579742" y="36589722"/>
            <a:ext cx="10542092" cy="6768078"/>
            <a:chOff x="3245364" y="27016364"/>
            <a:chExt cx="8480984" cy="5444836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13FB3E1C-5FA3-B98B-4E4F-E237BD6F5A8D}"/>
                    </a:ext>
                  </a:extLst>
                </p14:cNvPr>
                <p14:cNvContentPartPr/>
                <p14:nvPr/>
              </p14:nvContentPartPr>
              <p14:xfrm>
                <a:off x="9331025" y="27128720"/>
                <a:ext cx="740160" cy="6476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13FB3E1C-5FA3-B98B-4E4F-E237BD6F5A8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302056" y="27100045"/>
                  <a:ext cx="797808" cy="705279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D222AF1D-F816-EF83-571E-B16A0EF11A83}"/>
                </a:ext>
              </a:extLst>
            </p:cNvPr>
            <p:cNvGrpSpPr/>
            <p:nvPr/>
          </p:nvGrpSpPr>
          <p:grpSpPr>
            <a:xfrm>
              <a:off x="3245364" y="27016364"/>
              <a:ext cx="8480984" cy="5444836"/>
              <a:chOff x="2225849" y="31166320"/>
              <a:chExt cx="10375443" cy="6743183"/>
            </a:xfrm>
          </p:grpSpPr>
          <p:pic>
            <p:nvPicPr>
              <p:cNvPr id="59" name="Picture 58" descr="Icon&#10;&#10;Description automatically generated">
                <a:extLst>
                  <a:ext uri="{FF2B5EF4-FFF2-40B4-BE49-F238E27FC236}">
                    <a16:creationId xmlns:a16="http://schemas.microsoft.com/office/drawing/2014/main" id="{4FA306AF-01C1-F7C0-3330-6DC86444B83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225849" y="31221412"/>
                <a:ext cx="10375443" cy="6688091"/>
              </a:xfrm>
              <a:prstGeom prst="rect">
                <a:avLst/>
              </a:prstGeom>
            </p:spPr>
          </p:pic>
          <mc:AlternateContent xmlns:mc="http://schemas.openxmlformats.org/markup-compatibility/2006" xmlns:p14="http://schemas.microsoft.com/office/powerpoint/2010/main">
            <mc:Choice Requires="p14">
              <p:contentPart p14:bwMode="auto" r:id="rId7">
                <p14:nvContentPartPr>
                  <p14:cNvPr id="61" name="Ink 60">
                    <a:extLst>
                      <a:ext uri="{FF2B5EF4-FFF2-40B4-BE49-F238E27FC236}">
                        <a16:creationId xmlns:a16="http://schemas.microsoft.com/office/drawing/2014/main" id="{6F8FCBEB-274E-EFF8-23FF-0C460270712F}"/>
                      </a:ext>
                    </a:extLst>
                  </p14:cNvPr>
                  <p14:cNvContentPartPr/>
                  <p14:nvPr/>
                </p14:nvContentPartPr>
                <p14:xfrm>
                  <a:off x="4200993" y="31356111"/>
                  <a:ext cx="5400" cy="24840"/>
                </p14:xfrm>
              </p:contentPart>
            </mc:Choice>
            <mc:Fallback xmlns="">
              <p:pic>
                <p:nvPicPr>
                  <p:cNvPr id="10" name="Ink 9">
                    <a:extLst>
                      <a:ext uri="{FF2B5EF4-FFF2-40B4-BE49-F238E27FC236}">
                        <a16:creationId xmlns:a16="http://schemas.microsoft.com/office/drawing/2014/main" id="{89933637-DFA3-647A-2088-877505E76D51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4178493" y="31334757"/>
                    <a:ext cx="49950" cy="6798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">
                <p14:nvContentPartPr>
                  <p14:cNvPr id="62" name="Ink 61">
                    <a:extLst>
                      <a:ext uri="{FF2B5EF4-FFF2-40B4-BE49-F238E27FC236}">
                        <a16:creationId xmlns:a16="http://schemas.microsoft.com/office/drawing/2014/main" id="{AC186D03-EC84-4BC7-D90E-A1D6756F8F2F}"/>
                      </a:ext>
                    </a:extLst>
                  </p14:cNvPr>
                  <p14:cNvContentPartPr/>
                  <p14:nvPr/>
                </p14:nvContentPartPr>
                <p14:xfrm>
                  <a:off x="10575617" y="31202053"/>
                  <a:ext cx="212400" cy="86041"/>
                </p14:xfrm>
              </p:contentPart>
            </mc:Choice>
            <mc:Fallback xmlns="">
              <p:pic>
                <p:nvPicPr>
                  <p:cNvPr id="13" name="Ink 12">
                    <a:extLst>
                      <a:ext uri="{FF2B5EF4-FFF2-40B4-BE49-F238E27FC236}">
                        <a16:creationId xmlns:a16="http://schemas.microsoft.com/office/drawing/2014/main" id="{30EBA419-449A-AFAC-ABEC-760FDDEE5CE6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10553629" y="31179763"/>
                    <a:ext cx="255935" cy="13017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">
                <p14:nvContentPartPr>
                  <p14:cNvPr id="63" name="Ink 62">
                    <a:extLst>
                      <a:ext uri="{FF2B5EF4-FFF2-40B4-BE49-F238E27FC236}">
                        <a16:creationId xmlns:a16="http://schemas.microsoft.com/office/drawing/2014/main" id="{09A06B8F-EF1C-98BC-635C-0259EDD1632D}"/>
                      </a:ext>
                    </a:extLst>
                  </p14:cNvPr>
                  <p14:cNvContentPartPr/>
                  <p14:nvPr/>
                </p14:nvContentPartPr>
                <p14:xfrm>
                  <a:off x="4241417" y="31184460"/>
                  <a:ext cx="141840" cy="72000"/>
                </p14:xfrm>
              </p:contentPart>
            </mc:Choice>
            <mc:Fallback xmlns="">
              <p:pic>
                <p:nvPicPr>
                  <p:cNvPr id="14" name="Ink 13">
                    <a:extLst>
                      <a:ext uri="{FF2B5EF4-FFF2-40B4-BE49-F238E27FC236}">
                        <a16:creationId xmlns:a16="http://schemas.microsoft.com/office/drawing/2014/main" id="{E3E03619-A936-2946-552A-B642EFFCC356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4219392" y="31162238"/>
                    <a:ext cx="185449" cy="11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">
                <p14:nvContentPartPr>
                  <p14:cNvPr id="65" name="Ink 64">
                    <a:extLst>
                      <a:ext uri="{FF2B5EF4-FFF2-40B4-BE49-F238E27FC236}">
                        <a16:creationId xmlns:a16="http://schemas.microsoft.com/office/drawing/2014/main" id="{F2C0EFEA-54D6-CFA8-0459-D100C2C7C270}"/>
                      </a:ext>
                    </a:extLst>
                  </p14:cNvPr>
                  <p14:cNvContentPartPr/>
                  <p14:nvPr/>
                </p14:nvContentPartPr>
                <p14:xfrm>
                  <a:off x="4263382" y="31178344"/>
                  <a:ext cx="62639" cy="40679"/>
                </p14:xfrm>
              </p:contentPart>
            </mc:Choice>
            <mc:Fallback xmlns="">
              <p:pic>
                <p:nvPicPr>
                  <p:cNvPr id="15" name="Ink 14">
                    <a:extLst>
                      <a:ext uri="{FF2B5EF4-FFF2-40B4-BE49-F238E27FC236}">
                        <a16:creationId xmlns:a16="http://schemas.microsoft.com/office/drawing/2014/main" id="{35B9F3E1-3061-A4D6-1AB4-2163F88CF3AC}"/>
                      </a:ext>
                    </a:extLst>
                  </p:cNvPr>
                  <p:cNvPicPr/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4241326" y="31155993"/>
                    <a:ext cx="106310" cy="8493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">
                <p14:nvContentPartPr>
                  <p14:cNvPr id="66" name="Ink 65">
                    <a:extLst>
                      <a:ext uri="{FF2B5EF4-FFF2-40B4-BE49-F238E27FC236}">
                        <a16:creationId xmlns:a16="http://schemas.microsoft.com/office/drawing/2014/main" id="{7D994C0F-921E-47F5-9ED2-B358D8D1AF27}"/>
                      </a:ext>
                    </a:extLst>
                  </p14:cNvPr>
                  <p14:cNvContentPartPr/>
                  <p14:nvPr/>
                </p14:nvContentPartPr>
                <p14:xfrm>
                  <a:off x="4315389" y="31166320"/>
                  <a:ext cx="156601" cy="61560"/>
                </p14:xfrm>
              </p:contentPart>
            </mc:Choice>
            <mc:Fallback xmlns="">
              <p:pic>
                <p:nvPicPr>
                  <p:cNvPr id="16" name="Ink 15">
                    <a:extLst>
                      <a:ext uri="{FF2B5EF4-FFF2-40B4-BE49-F238E27FC236}">
                        <a16:creationId xmlns:a16="http://schemas.microsoft.com/office/drawing/2014/main" id="{66042E58-8E76-9CEE-1265-95231E9DAA0A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4293394" y="31144176"/>
                    <a:ext cx="200150" cy="10540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">
                <p14:nvContentPartPr>
                  <p14:cNvPr id="67" name="Ink 66">
                    <a:extLst>
                      <a:ext uri="{FF2B5EF4-FFF2-40B4-BE49-F238E27FC236}">
                        <a16:creationId xmlns:a16="http://schemas.microsoft.com/office/drawing/2014/main" id="{E283BCF8-5DC1-0759-100B-A007B72BECDF}"/>
                      </a:ext>
                    </a:extLst>
                  </p14:cNvPr>
                  <p14:cNvContentPartPr/>
                  <p14:nvPr/>
                </p14:nvContentPartPr>
                <p14:xfrm>
                  <a:off x="4393506" y="31175320"/>
                  <a:ext cx="109080" cy="67320"/>
                </p14:xfrm>
              </p:contentPart>
            </mc:Choice>
            <mc:Fallback xmlns="">
              <p:pic>
                <p:nvPicPr>
                  <p:cNvPr id="17" name="Ink 16">
                    <a:extLst>
                      <a:ext uri="{FF2B5EF4-FFF2-40B4-BE49-F238E27FC236}">
                        <a16:creationId xmlns:a16="http://schemas.microsoft.com/office/drawing/2014/main" id="{696B9D97-8ED2-C32A-CB4F-71D94ADD631D}"/>
                      </a:ext>
                    </a:extLst>
                  </p:cNvPr>
                  <p:cNvPicPr/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4371514" y="31153029"/>
                    <a:ext cx="152624" cy="11145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">
                <p14:nvContentPartPr>
                  <p14:cNvPr id="68" name="Ink 67">
                    <a:extLst>
                      <a:ext uri="{FF2B5EF4-FFF2-40B4-BE49-F238E27FC236}">
                        <a16:creationId xmlns:a16="http://schemas.microsoft.com/office/drawing/2014/main" id="{F9719626-9948-F804-7DE4-45E0D4B50E9B}"/>
                      </a:ext>
                    </a:extLst>
                  </p14:cNvPr>
                  <p14:cNvContentPartPr/>
                  <p14:nvPr/>
                </p14:nvContentPartPr>
                <p14:xfrm>
                  <a:off x="4546751" y="31280678"/>
                  <a:ext cx="97559" cy="92881"/>
                </p14:xfrm>
              </p:contentPart>
            </mc:Choice>
            <mc:Fallback xmlns="">
              <p:pic>
                <p:nvPicPr>
                  <p:cNvPr id="18" name="Ink 17">
                    <a:extLst>
                      <a:ext uri="{FF2B5EF4-FFF2-40B4-BE49-F238E27FC236}">
                        <a16:creationId xmlns:a16="http://schemas.microsoft.com/office/drawing/2014/main" id="{779FA8F0-D509-0203-BFFC-D3524AAF04F9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4524778" y="31258458"/>
                    <a:ext cx="141065" cy="13687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">
                <p14:nvContentPartPr>
                  <p14:cNvPr id="69" name="Ink 68">
                    <a:extLst>
                      <a:ext uri="{FF2B5EF4-FFF2-40B4-BE49-F238E27FC236}">
                        <a16:creationId xmlns:a16="http://schemas.microsoft.com/office/drawing/2014/main" id="{4888F36E-0561-80D6-4B80-27C15D7E8ABA}"/>
                      </a:ext>
                    </a:extLst>
                  </p14:cNvPr>
                  <p14:cNvContentPartPr/>
                  <p14:nvPr/>
                </p14:nvContentPartPr>
                <p14:xfrm>
                  <a:off x="4520441" y="31255981"/>
                  <a:ext cx="175679" cy="154080"/>
                </p14:xfrm>
              </p:contentPart>
            </mc:Choice>
            <mc:Fallback xmlns="">
              <p:pic>
                <p:nvPicPr>
                  <p:cNvPr id="19" name="Ink 18">
                    <a:extLst>
                      <a:ext uri="{FF2B5EF4-FFF2-40B4-BE49-F238E27FC236}">
                        <a16:creationId xmlns:a16="http://schemas.microsoft.com/office/drawing/2014/main" id="{295F1112-9AC1-9F36-29AD-89EEB67A9D0A}"/>
                      </a:ext>
                    </a:extLst>
                  </p:cNvPr>
                  <p:cNvPicPr/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4498426" y="31233779"/>
                    <a:ext cx="219269" cy="19803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">
                <p14:nvContentPartPr>
                  <p14:cNvPr id="70" name="Ink 69">
                    <a:extLst>
                      <a:ext uri="{FF2B5EF4-FFF2-40B4-BE49-F238E27FC236}">
                        <a16:creationId xmlns:a16="http://schemas.microsoft.com/office/drawing/2014/main" id="{A983E27F-EDBA-3BD5-1985-F22AC97DBC96}"/>
                      </a:ext>
                    </a:extLst>
                  </p14:cNvPr>
                  <p14:cNvContentPartPr/>
                  <p14:nvPr/>
                </p14:nvContentPartPr>
                <p14:xfrm>
                  <a:off x="4271845" y="31168399"/>
                  <a:ext cx="103680" cy="47160"/>
                </p14:xfrm>
              </p:contentPart>
            </mc:Choice>
            <mc:Fallback xmlns="">
              <p:pic>
                <p:nvPicPr>
                  <p:cNvPr id="20" name="Ink 19">
                    <a:extLst>
                      <a:ext uri="{FF2B5EF4-FFF2-40B4-BE49-F238E27FC236}">
                        <a16:creationId xmlns:a16="http://schemas.microsoft.com/office/drawing/2014/main" id="{9B48ED6F-C742-6546-8E14-5912B5415C10}"/>
                      </a:ext>
                    </a:extLst>
                  </p:cNvPr>
                  <p:cNvPicPr/>
                  <p:nvPr/>
                </p:nvPicPr>
                <p:blipFill>
                  <a:blip r:embed="rId24"/>
                  <a:stretch>
                    <a:fillRect/>
                  </a:stretch>
                </p:blipFill>
                <p:spPr>
                  <a:xfrm>
                    <a:off x="4249879" y="31146154"/>
                    <a:ext cx="147173" cy="91206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049255AE-967A-CF1C-ADBE-FD8DDA45076D}"/>
                  </a:ext>
                </a:extLst>
              </p:cNvPr>
              <p:cNvGrpSpPr/>
              <p:nvPr/>
            </p:nvGrpSpPr>
            <p:grpSpPr>
              <a:xfrm>
                <a:off x="4273458" y="31166363"/>
                <a:ext cx="279530" cy="133881"/>
                <a:chOff x="6745195" y="36614660"/>
                <a:chExt cx="279530" cy="13388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25">
                  <p14:nvContentPartPr>
                    <p14:cNvPr id="75" name="Ink 74">
                      <a:extLst>
                        <a:ext uri="{FF2B5EF4-FFF2-40B4-BE49-F238E27FC236}">
                          <a16:creationId xmlns:a16="http://schemas.microsoft.com/office/drawing/2014/main" id="{FD945316-ECF5-4B73-F85E-A1688880C1B6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772555" y="36672720"/>
                    <a:ext cx="151200" cy="13680"/>
                  </p14:xfrm>
                </p:contentPart>
              </mc:Choice>
              <mc:Fallback xmlns="">
                <p:pic>
                  <p:nvPicPr>
                    <p:cNvPr id="58" name="Ink 57">
                      <a:extLst>
                        <a:ext uri="{FF2B5EF4-FFF2-40B4-BE49-F238E27FC236}">
                          <a16:creationId xmlns:a16="http://schemas.microsoft.com/office/drawing/2014/main" id="{FD0A2E62-4588-1C56-9063-9AE771BA603C}"/>
                        </a:ext>
                      </a:extLst>
                    </p:cNvPr>
                    <p:cNvPicPr/>
                    <p:nvPr/>
                  </p:nvPicPr>
                  <p:blipFill>
                    <a:blip r:embed="rId26"/>
                    <a:stretch>
                      <a:fillRect/>
                    </a:stretch>
                  </p:blipFill>
                  <p:spPr>
                    <a:xfrm>
                      <a:off x="6754555" y="36654720"/>
                      <a:ext cx="186840" cy="49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7">
                  <p14:nvContentPartPr>
                    <p14:cNvPr id="77" name="Ink 76">
                      <a:extLst>
                        <a:ext uri="{FF2B5EF4-FFF2-40B4-BE49-F238E27FC236}">
                          <a16:creationId xmlns:a16="http://schemas.microsoft.com/office/drawing/2014/main" id="{82EE00A0-5275-5F4C-4933-AE66EA85869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745195" y="36686760"/>
                    <a:ext cx="178920" cy="17640"/>
                  </p14:xfrm>
                </p:contentPart>
              </mc:Choice>
              <mc:Fallback xmlns="">
                <p:pic>
                  <p:nvPicPr>
                    <p:cNvPr id="60" name="Ink 59">
                      <a:extLst>
                        <a:ext uri="{FF2B5EF4-FFF2-40B4-BE49-F238E27FC236}">
                          <a16:creationId xmlns:a16="http://schemas.microsoft.com/office/drawing/2014/main" id="{538B0603-FF75-E324-1863-FEAA3E1D6A96}"/>
                        </a:ext>
                      </a:extLst>
                    </p:cNvPr>
                    <p:cNvPicPr/>
                    <p:nvPr/>
                  </p:nvPicPr>
                  <p:blipFill>
                    <a:blip r:embed="rId28"/>
                    <a:stretch>
                      <a:fillRect/>
                    </a:stretch>
                  </p:blipFill>
                  <p:spPr>
                    <a:xfrm>
                      <a:off x="6727555" y="36669120"/>
                      <a:ext cx="214560" cy="532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9">
                  <p14:nvContentPartPr>
                    <p14:cNvPr id="79" name="Ink 78">
                      <a:extLst>
                        <a:ext uri="{FF2B5EF4-FFF2-40B4-BE49-F238E27FC236}">
                          <a16:creationId xmlns:a16="http://schemas.microsoft.com/office/drawing/2014/main" id="{C84082B9-B701-055A-25AB-1B8EC4C6126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28965" y="36652780"/>
                    <a:ext cx="93240" cy="76680"/>
                  </p14:xfrm>
                </p:contentPart>
              </mc:Choice>
              <mc:Fallback xmlns="">
                <p:pic>
                  <p:nvPicPr>
                    <p:cNvPr id="76" name="Ink 75">
                      <a:extLst>
                        <a:ext uri="{FF2B5EF4-FFF2-40B4-BE49-F238E27FC236}">
                          <a16:creationId xmlns:a16="http://schemas.microsoft.com/office/drawing/2014/main" id="{0A455B85-D31F-0A78-BA1C-35CACCC866F1}"/>
                        </a:ext>
                      </a:extLst>
                    </p:cNvPr>
                    <p:cNvPicPr/>
                    <p:nvPr/>
                  </p:nvPicPr>
                  <p:blipFill>
                    <a:blip r:embed="rId30"/>
                    <a:stretch>
                      <a:fillRect/>
                    </a:stretch>
                  </p:blipFill>
                  <p:spPr>
                    <a:xfrm>
                      <a:off x="6911325" y="36635140"/>
                      <a:ext cx="128880" cy="112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1">
                  <p14:nvContentPartPr>
                    <p14:cNvPr id="81" name="Ink 80">
                      <a:extLst>
                        <a:ext uri="{FF2B5EF4-FFF2-40B4-BE49-F238E27FC236}">
                          <a16:creationId xmlns:a16="http://schemas.microsoft.com/office/drawing/2014/main" id="{30AE8C6D-A129-65D1-FD2C-F74203EE2F6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2645" y="36659260"/>
                    <a:ext cx="75960" cy="89280"/>
                  </p14:xfrm>
                </p:contentPart>
              </mc:Choice>
              <mc:Fallback xmlns="">
                <p:pic>
                  <p:nvPicPr>
                    <p:cNvPr id="78" name="Ink 77">
                      <a:extLst>
                        <a:ext uri="{FF2B5EF4-FFF2-40B4-BE49-F238E27FC236}">
                          <a16:creationId xmlns:a16="http://schemas.microsoft.com/office/drawing/2014/main" id="{F47A439A-20A7-F1DF-0F0D-1BC4537626BA}"/>
                        </a:ext>
                      </a:extLst>
                    </p:cNvPr>
                    <p:cNvPicPr/>
                    <p:nvPr/>
                  </p:nvPicPr>
                  <p:blipFill>
                    <a:blip r:embed="rId32"/>
                    <a:stretch>
                      <a:fillRect/>
                    </a:stretch>
                  </p:blipFill>
                  <p:spPr>
                    <a:xfrm>
                      <a:off x="6924645" y="36641620"/>
                      <a:ext cx="111600" cy="1249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3">
                  <p14:nvContentPartPr>
                    <p14:cNvPr id="82" name="Ink 81">
                      <a:extLst>
                        <a:ext uri="{FF2B5EF4-FFF2-40B4-BE49-F238E27FC236}">
                          <a16:creationId xmlns:a16="http://schemas.microsoft.com/office/drawing/2014/main" id="{75C5355C-B075-D8CB-79AA-D85602C163D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3005" y="36686260"/>
                    <a:ext cx="360" cy="360"/>
                  </p14:xfrm>
                </p:contentPart>
              </mc:Choice>
              <mc:Fallback xmlns="">
                <p:pic>
                  <p:nvPicPr>
                    <p:cNvPr id="80" name="Ink 79">
                      <a:extLst>
                        <a:ext uri="{FF2B5EF4-FFF2-40B4-BE49-F238E27FC236}">
                          <a16:creationId xmlns:a16="http://schemas.microsoft.com/office/drawing/2014/main" id="{786C665C-192E-926F-89D7-EC15D614B381}"/>
                        </a:ext>
                      </a:extLst>
                    </p:cNvPr>
                    <p:cNvPicPr/>
                    <p:nvPr/>
                  </p:nvPicPr>
                  <p:blipFill>
                    <a:blip r:embed="rId34"/>
                    <a:stretch>
                      <a:fillRect/>
                    </a:stretch>
                  </p:blipFill>
                  <p:spPr>
                    <a:xfrm>
                      <a:off x="6925365" y="36668620"/>
                      <a:ext cx="36000" cy="36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5">
                  <p14:nvContentPartPr>
                    <p14:cNvPr id="83" name="Ink 82">
                      <a:extLst>
                        <a:ext uri="{FF2B5EF4-FFF2-40B4-BE49-F238E27FC236}">
                          <a16:creationId xmlns:a16="http://schemas.microsoft.com/office/drawing/2014/main" id="{0B22AF44-56B2-A7EA-3495-F9A3ADECB43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8045" y="36667900"/>
                    <a:ext cx="76680" cy="66240"/>
                  </p14:xfrm>
                </p:contentPart>
              </mc:Choice>
              <mc:Fallback xmlns="">
                <p:pic>
                  <p:nvPicPr>
                    <p:cNvPr id="85" name="Ink 84">
                      <a:extLst>
                        <a:ext uri="{FF2B5EF4-FFF2-40B4-BE49-F238E27FC236}">
                          <a16:creationId xmlns:a16="http://schemas.microsoft.com/office/drawing/2014/main" id="{B5EBFFEB-4EA9-7A10-0A7C-A174749A19C5}"/>
                        </a:ext>
                      </a:extLst>
                    </p:cNvPr>
                    <p:cNvPicPr/>
                    <p:nvPr/>
                  </p:nvPicPr>
                  <p:blipFill>
                    <a:blip r:embed="rId36"/>
                    <a:stretch>
                      <a:fillRect/>
                    </a:stretch>
                  </p:blipFill>
                  <p:spPr>
                    <a:xfrm>
                      <a:off x="6930045" y="36649900"/>
                      <a:ext cx="112320" cy="1018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7">
                  <p14:nvContentPartPr>
                    <p14:cNvPr id="84" name="Ink 83">
                      <a:extLst>
                        <a:ext uri="{FF2B5EF4-FFF2-40B4-BE49-F238E27FC236}">
                          <a16:creationId xmlns:a16="http://schemas.microsoft.com/office/drawing/2014/main" id="{D7AAE96C-1A18-37E1-DD6C-BB43881D70E5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30765" y="36653500"/>
                    <a:ext cx="51120" cy="37800"/>
                  </p14:xfrm>
                </p:contentPart>
              </mc:Choice>
              <mc:Fallback xmlns="">
                <p:pic>
                  <p:nvPicPr>
                    <p:cNvPr id="87" name="Ink 86">
                      <a:extLst>
                        <a:ext uri="{FF2B5EF4-FFF2-40B4-BE49-F238E27FC236}">
                          <a16:creationId xmlns:a16="http://schemas.microsoft.com/office/drawing/2014/main" id="{08F6B6CC-75D8-8AE5-A5C6-4DE7E5E3C74B}"/>
                        </a:ext>
                      </a:extLst>
                    </p:cNvPr>
                    <p:cNvPicPr/>
                    <p:nvPr/>
                  </p:nvPicPr>
                  <p:blipFill>
                    <a:blip r:embed="rId38"/>
                    <a:stretch>
                      <a:fillRect/>
                    </a:stretch>
                  </p:blipFill>
                  <p:spPr>
                    <a:xfrm>
                      <a:off x="6913125" y="36635500"/>
                      <a:ext cx="86760" cy="734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9">
                  <p14:nvContentPartPr>
                    <p14:cNvPr id="86" name="Ink 85">
                      <a:extLst>
                        <a:ext uri="{FF2B5EF4-FFF2-40B4-BE49-F238E27FC236}">
                          <a16:creationId xmlns:a16="http://schemas.microsoft.com/office/drawing/2014/main" id="{755D146B-64E8-9A21-AAAC-A034C65D5BCE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803265" y="36614660"/>
                    <a:ext cx="50400" cy="21240"/>
                  </p14:xfrm>
                </p:contentPart>
              </mc:Choice>
              <mc:Fallback xmlns="">
                <p:pic>
                  <p:nvPicPr>
                    <p:cNvPr id="114" name="Ink 113">
                      <a:extLst>
                        <a:ext uri="{FF2B5EF4-FFF2-40B4-BE49-F238E27FC236}">
                          <a16:creationId xmlns:a16="http://schemas.microsoft.com/office/drawing/2014/main" id="{753ADCC4-ADB7-507D-1B9D-2F9C9F09ACE2}"/>
                        </a:ext>
                      </a:extLst>
                    </p:cNvPr>
                    <p:cNvPicPr/>
                    <p:nvPr/>
                  </p:nvPicPr>
                  <p:blipFill>
                    <a:blip r:embed="rId40"/>
                    <a:stretch>
                      <a:fillRect/>
                    </a:stretch>
                  </p:blipFill>
                  <p:spPr>
                    <a:xfrm>
                      <a:off x="6785625" y="36596660"/>
                      <a:ext cx="86040" cy="5688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15A5FC63-DDA9-B0A9-9D40-C06D8705E189}"/>
                    </a:ext>
                  </a:extLst>
                </p14:cNvPr>
                <p14:cNvContentPartPr/>
                <p14:nvPr/>
              </p14:nvContentPartPr>
              <p14:xfrm>
                <a:off x="4794859" y="27105442"/>
                <a:ext cx="714960" cy="4075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15A5FC63-DDA9-B0A9-9D40-C06D8705E189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4766191" y="27076478"/>
                  <a:ext cx="772585" cy="46515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A08835FD-D3B1-2F86-7D44-A738D02512FE}"/>
                    </a:ext>
                  </a:extLst>
                </p14:cNvPr>
                <p14:cNvContentPartPr/>
                <p14:nvPr/>
              </p14:nvContentPartPr>
              <p14:xfrm>
                <a:off x="5230459" y="27234322"/>
                <a:ext cx="259200" cy="2444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A08835FD-D3B1-2F86-7D44-A738D02512FE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5201466" y="27205360"/>
                  <a:ext cx="316897" cy="302075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57AF8BC1-20AF-B31C-4377-DB5A41C7AC9D}"/>
                </a:ext>
              </a:extLst>
            </p:cNvPr>
            <p:cNvGrpSpPr/>
            <p:nvPr/>
          </p:nvGrpSpPr>
          <p:grpSpPr>
            <a:xfrm>
              <a:off x="5343939" y="27319885"/>
              <a:ext cx="213480" cy="184680"/>
              <a:chOff x="5343939" y="27319885"/>
              <a:chExt cx="213480" cy="1846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5">
                <p14:nvContentPartPr>
                  <p14:cNvPr id="53" name="Ink 52">
                    <a:extLst>
                      <a:ext uri="{FF2B5EF4-FFF2-40B4-BE49-F238E27FC236}">
                        <a16:creationId xmlns:a16="http://schemas.microsoft.com/office/drawing/2014/main" id="{3BC39870-208C-9012-F7D0-4CCBEA50D7C3}"/>
                      </a:ext>
                    </a:extLst>
                  </p14:cNvPr>
                  <p14:cNvContentPartPr/>
                  <p14:nvPr/>
                </p14:nvContentPartPr>
                <p14:xfrm>
                  <a:off x="5343939" y="27319885"/>
                  <a:ext cx="213480" cy="184680"/>
                </p14:xfrm>
              </p:contentPart>
            </mc:Choice>
            <mc:Fallback xmlns="">
              <p:pic>
                <p:nvPicPr>
                  <p:cNvPr id="53" name="Ink 52">
                    <a:extLst>
                      <a:ext uri="{FF2B5EF4-FFF2-40B4-BE49-F238E27FC236}">
                        <a16:creationId xmlns:a16="http://schemas.microsoft.com/office/drawing/2014/main" id="{3BC39870-208C-9012-F7D0-4CCBEA50D7C3}"/>
                      </a:ext>
                    </a:extLst>
                  </p:cNvPr>
                  <p:cNvPicPr/>
                  <p:nvPr/>
                </p:nvPicPr>
                <p:blipFill>
                  <a:blip r:embed="rId46"/>
                  <a:stretch>
                    <a:fillRect/>
                  </a:stretch>
                </p:blipFill>
                <p:spPr>
                  <a:xfrm>
                    <a:off x="5315263" y="27290938"/>
                    <a:ext cx="271122" cy="24228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7">
                <p14:nvContentPartPr>
                  <p14:cNvPr id="54" name="Ink 53">
                    <a:extLst>
                      <a:ext uri="{FF2B5EF4-FFF2-40B4-BE49-F238E27FC236}">
                        <a16:creationId xmlns:a16="http://schemas.microsoft.com/office/drawing/2014/main" id="{4F077951-4305-9E36-938C-343B0465D9B6}"/>
                      </a:ext>
                    </a:extLst>
                  </p14:cNvPr>
                  <p14:cNvContentPartPr/>
                  <p14:nvPr/>
                </p14:nvContentPartPr>
                <p14:xfrm>
                  <a:off x="5370579" y="27336085"/>
                  <a:ext cx="360" cy="360"/>
                </p14:xfrm>
              </p:contentPart>
            </mc:Choice>
            <mc:Fallback xmlns="">
              <p:pic>
                <p:nvPicPr>
                  <p:cNvPr id="54" name="Ink 53">
                    <a:extLst>
                      <a:ext uri="{FF2B5EF4-FFF2-40B4-BE49-F238E27FC236}">
                        <a16:creationId xmlns:a16="http://schemas.microsoft.com/office/drawing/2014/main" id="{4F077951-4305-9E36-938C-343B0465D9B6}"/>
                      </a:ext>
                    </a:extLst>
                  </p:cNvPr>
                  <p:cNvPicPr/>
                  <p:nvPr/>
                </p:nvPicPr>
                <p:blipFill>
                  <a:blip r:embed="rId48"/>
                  <a:stretch>
                    <a:fillRect/>
                  </a:stretch>
                </p:blipFill>
                <p:spPr>
                  <a:xfrm>
                    <a:off x="5334579" y="27300445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">
                <p14:nvContentPartPr>
                  <p14:cNvPr id="57" name="Ink 56">
                    <a:extLst>
                      <a:ext uri="{FF2B5EF4-FFF2-40B4-BE49-F238E27FC236}">
                        <a16:creationId xmlns:a16="http://schemas.microsoft.com/office/drawing/2014/main" id="{B14BCD4E-B39C-0C41-7B8E-607149700BDD}"/>
                      </a:ext>
                    </a:extLst>
                  </p14:cNvPr>
                  <p14:cNvContentPartPr/>
                  <p14:nvPr/>
                </p14:nvContentPartPr>
                <p14:xfrm>
                  <a:off x="5352939" y="27323485"/>
                  <a:ext cx="360" cy="360"/>
                </p14:xfrm>
              </p:contentPart>
            </mc:Choice>
            <mc:Fallback xmlns="">
              <p:pic>
                <p:nvPicPr>
                  <p:cNvPr id="57" name="Ink 56">
                    <a:extLst>
                      <a:ext uri="{FF2B5EF4-FFF2-40B4-BE49-F238E27FC236}">
                        <a16:creationId xmlns:a16="http://schemas.microsoft.com/office/drawing/2014/main" id="{B14BCD4E-B39C-0C41-7B8E-607149700BDD}"/>
                      </a:ext>
                    </a:extLst>
                  </p:cNvPr>
                  <p:cNvPicPr/>
                  <p:nvPr/>
                </p:nvPicPr>
                <p:blipFill>
                  <a:blip r:embed="rId48"/>
                  <a:stretch>
                    <a:fillRect/>
                  </a:stretch>
                </p:blipFill>
                <p:spPr>
                  <a:xfrm>
                    <a:off x="5317299" y="27287845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4979DCC8-F873-8078-6BD6-B102004E0A2F}"/>
                    </a:ext>
                  </a:extLst>
                </p14:cNvPr>
                <p14:cNvContentPartPr/>
                <p14:nvPr/>
              </p14:nvContentPartPr>
              <p14:xfrm>
                <a:off x="6242499" y="28195405"/>
                <a:ext cx="840960" cy="1969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4979DCC8-F873-8078-6BD6-B102004E0A2F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213830" y="28166446"/>
                  <a:ext cx="898588" cy="25454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13E76891-66AD-A059-1973-C6779E3F3427}"/>
                    </a:ext>
                  </a:extLst>
                </p14:cNvPr>
                <p14:cNvContentPartPr/>
                <p14:nvPr/>
              </p14:nvContentPartPr>
              <p14:xfrm>
                <a:off x="6168339" y="27991285"/>
                <a:ext cx="1172520" cy="6188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13E76891-66AD-A059-1973-C6779E3F3427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139381" y="27962313"/>
                  <a:ext cx="1230147" cy="67649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E3D9BE2B-43D3-0C54-F0D5-83FD0CA40821}"/>
                    </a:ext>
                  </a:extLst>
                </p14:cNvPr>
                <p14:cNvContentPartPr/>
                <p14:nvPr/>
              </p14:nvContentPartPr>
              <p14:xfrm>
                <a:off x="6290379" y="28039885"/>
                <a:ext cx="705240" cy="1746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E3D9BE2B-43D3-0C54-F0D5-83FD0CA40821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261416" y="28010930"/>
                  <a:ext cx="762876" cy="23222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8EE06ECF-52B2-9735-3B5E-F694911524E2}"/>
                    </a:ext>
                  </a:extLst>
                </p14:cNvPr>
                <p14:cNvContentPartPr/>
                <p14:nvPr/>
              </p14:nvContentPartPr>
              <p14:xfrm>
                <a:off x="5850819" y="27859165"/>
                <a:ext cx="491400" cy="34884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8EE06ECF-52B2-9735-3B5E-F694911524E2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821845" y="27830192"/>
                  <a:ext cx="549058" cy="40649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E8C07CEF-8CF5-510D-5D5F-AAF1400AD372}"/>
                    </a:ext>
                  </a:extLst>
                </p14:cNvPr>
                <p14:cNvContentPartPr/>
                <p14:nvPr/>
              </p14:nvContentPartPr>
              <p14:xfrm>
                <a:off x="7762925" y="27992608"/>
                <a:ext cx="1330560" cy="5853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E8C07CEF-8CF5-510D-5D5F-AAF1400AD372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733962" y="27963934"/>
                  <a:ext cx="1388196" cy="64299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E5AFAB48-CFEB-9857-338C-18305DA8307B}"/>
                    </a:ext>
                  </a:extLst>
                </p14:cNvPr>
                <p14:cNvContentPartPr/>
                <p14:nvPr/>
              </p14:nvContentPartPr>
              <p14:xfrm>
                <a:off x="7644228" y="27989350"/>
                <a:ext cx="1517400" cy="5950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E5AFAB48-CFEB-9857-338C-18305DA8307B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615560" y="27960392"/>
                  <a:ext cx="1575026" cy="65270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7B53EE88-FE45-7E91-F87C-305D1D55C1B3}"/>
                    </a:ext>
                  </a:extLst>
                </p14:cNvPr>
                <p14:cNvContentPartPr/>
                <p14:nvPr/>
              </p14:nvContentPartPr>
              <p14:xfrm>
                <a:off x="8169468" y="28026070"/>
                <a:ext cx="1037880" cy="3826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7B53EE88-FE45-7E91-F87C-305D1D55C1B3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140799" y="27997391"/>
                  <a:ext cx="1095508" cy="440328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F903F8B-7605-B3EE-C728-957B63EC4F05}"/>
                </a:ext>
              </a:extLst>
            </p:cNvPr>
            <p:cNvGrpSpPr/>
            <p:nvPr/>
          </p:nvGrpSpPr>
          <p:grpSpPr>
            <a:xfrm>
              <a:off x="5604879" y="27642322"/>
              <a:ext cx="1996560" cy="884880"/>
              <a:chOff x="5604879" y="27642322"/>
              <a:chExt cx="1996560" cy="8848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64">
                <p14:nvContentPartPr>
                  <p14:cNvPr id="50" name="Ink 49">
                    <a:extLst>
                      <a:ext uri="{FF2B5EF4-FFF2-40B4-BE49-F238E27FC236}">
                        <a16:creationId xmlns:a16="http://schemas.microsoft.com/office/drawing/2014/main" id="{525A4E86-1605-CE37-929A-6614B77CF38E}"/>
                      </a:ext>
                    </a:extLst>
                  </p14:cNvPr>
                  <p14:cNvContentPartPr/>
                  <p14:nvPr/>
                </p14:nvContentPartPr>
                <p14:xfrm>
                  <a:off x="5604879" y="27642322"/>
                  <a:ext cx="663840" cy="779760"/>
                </p14:xfrm>
              </p:contentPart>
            </mc:Choice>
            <mc:Fallback xmlns="">
              <p:pic>
                <p:nvPicPr>
                  <p:cNvPr id="50" name="Ink 49">
                    <a:extLst>
                      <a:ext uri="{FF2B5EF4-FFF2-40B4-BE49-F238E27FC236}">
                        <a16:creationId xmlns:a16="http://schemas.microsoft.com/office/drawing/2014/main" id="{525A4E86-1605-CE37-929A-6614B77CF38E}"/>
                      </a:ext>
                    </a:extLst>
                  </p:cNvPr>
                  <p:cNvPicPr/>
                  <p:nvPr/>
                </p:nvPicPr>
                <p:blipFill>
                  <a:blip r:embed="rId65"/>
                  <a:stretch>
                    <a:fillRect/>
                  </a:stretch>
                </p:blipFill>
                <p:spPr>
                  <a:xfrm>
                    <a:off x="5575916" y="27613356"/>
                    <a:ext cx="721477" cy="83740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6">
                <p14:nvContentPartPr>
                  <p14:cNvPr id="51" name="Ink 50">
                    <a:extLst>
                      <a:ext uri="{FF2B5EF4-FFF2-40B4-BE49-F238E27FC236}">
                        <a16:creationId xmlns:a16="http://schemas.microsoft.com/office/drawing/2014/main" id="{088BA8FB-B6A1-79EB-23B4-5EF8A8981308}"/>
                      </a:ext>
                    </a:extLst>
                  </p14:cNvPr>
                  <p14:cNvContentPartPr/>
                  <p14:nvPr/>
                </p14:nvContentPartPr>
                <p14:xfrm>
                  <a:off x="6076839" y="28334602"/>
                  <a:ext cx="1524600" cy="192600"/>
                </p14:xfrm>
              </p:contentPart>
            </mc:Choice>
            <mc:Fallback xmlns="">
              <p:pic>
                <p:nvPicPr>
                  <p:cNvPr id="51" name="Ink 50">
                    <a:extLst>
                      <a:ext uri="{FF2B5EF4-FFF2-40B4-BE49-F238E27FC236}">
                        <a16:creationId xmlns:a16="http://schemas.microsoft.com/office/drawing/2014/main" id="{088BA8FB-B6A1-79EB-23B4-5EF8A8981308}"/>
                      </a:ext>
                    </a:extLst>
                  </p:cNvPr>
                  <p:cNvPicPr/>
                  <p:nvPr/>
                </p:nvPicPr>
                <p:blipFill>
                  <a:blip r:embed="rId67"/>
                  <a:stretch>
                    <a:fillRect/>
                  </a:stretch>
                </p:blipFill>
                <p:spPr>
                  <a:xfrm>
                    <a:off x="6048166" y="28305886"/>
                    <a:ext cx="1582236" cy="25032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8">
                <p14:nvContentPartPr>
                  <p14:cNvPr id="52" name="Ink 51">
                    <a:extLst>
                      <a:ext uri="{FF2B5EF4-FFF2-40B4-BE49-F238E27FC236}">
                        <a16:creationId xmlns:a16="http://schemas.microsoft.com/office/drawing/2014/main" id="{F14DB5C9-DCE4-15DC-F226-026BAE646AB5}"/>
                      </a:ext>
                    </a:extLst>
                  </p14:cNvPr>
                  <p14:cNvContentPartPr/>
                  <p14:nvPr/>
                </p14:nvContentPartPr>
                <p14:xfrm>
                  <a:off x="5613159" y="28369162"/>
                  <a:ext cx="1422360" cy="74520"/>
                </p14:xfrm>
              </p:contentPart>
            </mc:Choice>
            <mc:Fallback xmlns="">
              <p:pic>
                <p:nvPicPr>
                  <p:cNvPr id="52" name="Ink 51">
                    <a:extLst>
                      <a:ext uri="{FF2B5EF4-FFF2-40B4-BE49-F238E27FC236}">
                        <a16:creationId xmlns:a16="http://schemas.microsoft.com/office/drawing/2014/main" id="{F14DB5C9-DCE4-15DC-F226-026BAE646AB5}"/>
                      </a:ext>
                    </a:extLst>
                  </p:cNvPr>
                  <p:cNvPicPr/>
                  <p:nvPr/>
                </p:nvPicPr>
                <p:blipFill>
                  <a:blip r:embed="rId69"/>
                  <a:stretch>
                    <a:fillRect/>
                  </a:stretch>
                </p:blipFill>
                <p:spPr>
                  <a:xfrm>
                    <a:off x="5584190" y="28340456"/>
                    <a:ext cx="1480008" cy="132222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9096893D-A0BC-CC6D-CE26-DBF071398E92}"/>
                    </a:ext>
                  </a:extLst>
                </p14:cNvPr>
                <p14:cNvContentPartPr/>
                <p14:nvPr/>
              </p14:nvContentPartPr>
              <p14:xfrm>
                <a:off x="8989385" y="27108560"/>
                <a:ext cx="1305000" cy="13874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9096893D-A0BC-CC6D-CE26-DBF071398E92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960417" y="27079595"/>
                  <a:ext cx="1362646" cy="144508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A78ED28D-F0C5-144C-9633-2EA5D59890D6}"/>
                    </a:ext>
                  </a:extLst>
                </p14:cNvPr>
                <p14:cNvContentPartPr/>
                <p14:nvPr/>
              </p14:nvContentPartPr>
              <p14:xfrm>
                <a:off x="8951945" y="27431480"/>
                <a:ext cx="884160" cy="80100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A78ED28D-F0C5-144C-9633-2EA5D59890D6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922985" y="27402521"/>
                  <a:ext cx="941791" cy="85862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3EBDD408-125E-6F67-D414-7BCED2438BA4}"/>
                    </a:ext>
                  </a:extLst>
                </p14:cNvPr>
                <p14:cNvContentPartPr/>
                <p14:nvPr/>
              </p14:nvContentPartPr>
              <p14:xfrm>
                <a:off x="9219785" y="27113600"/>
                <a:ext cx="867240" cy="8910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3EBDD408-125E-6F67-D414-7BCED2438BA4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191109" y="27084923"/>
                  <a:ext cx="924882" cy="94864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C80056CB-EF2E-BAAC-BA1F-38757F7F80E3}"/>
                    </a:ext>
                  </a:extLst>
                </p14:cNvPr>
                <p14:cNvContentPartPr/>
                <p14:nvPr/>
              </p14:nvContentPartPr>
              <p14:xfrm>
                <a:off x="8864465" y="27697160"/>
                <a:ext cx="524520" cy="58248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C80056CB-EF2E-BAAC-BA1F-38757F7F80E3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835502" y="27668485"/>
                  <a:ext cx="582156" cy="6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AE015D4E-7021-9CC5-48D9-B50342E2AB18}"/>
                    </a:ext>
                  </a:extLst>
                </p14:cNvPr>
                <p14:cNvContentPartPr/>
                <p14:nvPr/>
              </p14:nvContentPartPr>
              <p14:xfrm>
                <a:off x="5158605" y="27157500"/>
                <a:ext cx="360" cy="3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AE015D4E-7021-9CC5-48D9-B50342E2AB18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122605" y="2712186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AB425289-1603-44AF-2707-E399BDAAF4AF}"/>
                    </a:ext>
                  </a:extLst>
                </p14:cNvPr>
                <p14:cNvContentPartPr/>
                <p14:nvPr/>
              </p14:nvContentPartPr>
              <p14:xfrm>
                <a:off x="5150325" y="27157860"/>
                <a:ext cx="360" cy="3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AB425289-1603-44AF-2707-E399BDAAF4AF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114325" y="2712222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5E7FD412-97EF-3B25-1348-ED620B12A517}"/>
                </a:ext>
              </a:extLst>
            </p:cNvPr>
            <p:cNvGrpSpPr/>
            <p:nvPr/>
          </p:nvGrpSpPr>
          <p:grpSpPr>
            <a:xfrm>
              <a:off x="5151045" y="27157500"/>
              <a:ext cx="7200" cy="4320"/>
              <a:chOff x="5151045" y="27157500"/>
              <a:chExt cx="7200" cy="43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81">
                <p14:nvContentPartPr>
                  <p14:cNvPr id="47" name="Ink 46">
                    <a:extLst>
                      <a:ext uri="{FF2B5EF4-FFF2-40B4-BE49-F238E27FC236}">
                        <a16:creationId xmlns:a16="http://schemas.microsoft.com/office/drawing/2014/main" id="{8C5E60E5-5391-A2D1-B2CE-B1C4CBFE13CB}"/>
                      </a:ext>
                    </a:extLst>
                  </p14:cNvPr>
                  <p14:cNvContentPartPr/>
                  <p14:nvPr/>
                </p14:nvContentPartPr>
                <p14:xfrm>
                  <a:off x="5151045" y="27157860"/>
                  <a:ext cx="360" cy="360"/>
                </p14:xfrm>
              </p:contentPart>
            </mc:Choice>
            <mc:Fallback xmlns="">
              <p:pic>
                <p:nvPicPr>
                  <p:cNvPr id="47" name="Ink 46">
                    <a:extLst>
                      <a:ext uri="{FF2B5EF4-FFF2-40B4-BE49-F238E27FC236}">
                        <a16:creationId xmlns:a16="http://schemas.microsoft.com/office/drawing/2014/main" id="{8C5E60E5-5391-A2D1-B2CE-B1C4CBFE13CB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5115045" y="2712186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2">
                <p14:nvContentPartPr>
                  <p14:cNvPr id="48" name="Ink 47">
                    <a:extLst>
                      <a:ext uri="{FF2B5EF4-FFF2-40B4-BE49-F238E27FC236}">
                        <a16:creationId xmlns:a16="http://schemas.microsoft.com/office/drawing/2014/main" id="{5194C196-8E35-D80B-7B21-20A863172367}"/>
                      </a:ext>
                    </a:extLst>
                  </p14:cNvPr>
                  <p14:cNvContentPartPr/>
                  <p14:nvPr/>
                </p14:nvContentPartPr>
                <p14:xfrm>
                  <a:off x="5155725" y="27157500"/>
                  <a:ext cx="360" cy="360"/>
                </p14:xfrm>
              </p:contentPart>
            </mc:Choice>
            <mc:Fallback xmlns="">
              <p:pic>
                <p:nvPicPr>
                  <p:cNvPr id="48" name="Ink 47">
                    <a:extLst>
                      <a:ext uri="{FF2B5EF4-FFF2-40B4-BE49-F238E27FC236}">
                        <a16:creationId xmlns:a16="http://schemas.microsoft.com/office/drawing/2014/main" id="{5194C196-8E35-D80B-7B21-20A863172367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5119725" y="2712150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3">
                <p14:nvContentPartPr>
                  <p14:cNvPr id="49" name="Ink 48">
                    <a:extLst>
                      <a:ext uri="{FF2B5EF4-FFF2-40B4-BE49-F238E27FC236}">
                        <a16:creationId xmlns:a16="http://schemas.microsoft.com/office/drawing/2014/main" id="{076BB104-0CDD-B6C1-F17F-8B3230440D0F}"/>
                      </a:ext>
                    </a:extLst>
                  </p14:cNvPr>
                  <p14:cNvContentPartPr/>
                  <p14:nvPr/>
                </p14:nvContentPartPr>
                <p14:xfrm>
                  <a:off x="5157885" y="27161460"/>
                  <a:ext cx="360" cy="360"/>
                </p14:xfrm>
              </p:contentPart>
            </mc:Choice>
            <mc:Fallback xmlns="">
              <p:pic>
                <p:nvPicPr>
                  <p:cNvPr id="49" name="Ink 48">
                    <a:extLst>
                      <a:ext uri="{FF2B5EF4-FFF2-40B4-BE49-F238E27FC236}">
                        <a16:creationId xmlns:a16="http://schemas.microsoft.com/office/drawing/2014/main" id="{076BB104-0CDD-B6C1-F17F-8B3230440D0F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5122245" y="2712582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8ADF845D-E215-1143-98D9-4157E159DFE7}"/>
                  </a:ext>
                </a:extLst>
              </p14:cNvPr>
              <p14:cNvContentPartPr/>
              <p14:nvPr/>
            </p14:nvContentPartPr>
            <p14:xfrm>
              <a:off x="6672730" y="36804410"/>
              <a:ext cx="5400" cy="2484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8ADF845D-E215-1143-98D9-4157E159DFE7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6654730" y="36786667"/>
                <a:ext cx="41040" cy="5997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619175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EF8B7FB-656A-A7A5-F3B0-082CB5D74796}"/>
              </a:ext>
            </a:extLst>
          </p:cNvPr>
          <p:cNvSpPr/>
          <p:nvPr/>
        </p:nvSpPr>
        <p:spPr>
          <a:xfrm>
            <a:off x="0" y="-942"/>
            <a:ext cx="19915188" cy="43357800"/>
          </a:xfrm>
          <a:prstGeom prst="rect">
            <a:avLst/>
          </a:prstGeom>
          <a:solidFill>
            <a:srgbClr val="8782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BAADC28E-E833-FA56-797B-854CA579F88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282" r="1"/>
          <a:stretch/>
        </p:blipFill>
        <p:spPr>
          <a:xfrm>
            <a:off x="8446332" y="360219"/>
            <a:ext cx="5577407" cy="251361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F8EB7135-6026-03DF-DD0B-33D8A901822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977" r="26674"/>
          <a:stretch/>
        </p:blipFill>
        <p:spPr>
          <a:xfrm>
            <a:off x="7116046" y="360219"/>
            <a:ext cx="3833004" cy="251361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5688FA86-10EB-8AB9-2A43-5A437AF964B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6990"/>
          <a:stretch/>
        </p:blipFill>
        <p:spPr>
          <a:xfrm>
            <a:off x="4489746" y="356758"/>
            <a:ext cx="5449849" cy="2513610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3523BE2F-3484-F373-E646-6DB514EB0B76}"/>
              </a:ext>
            </a:extLst>
          </p:cNvPr>
          <p:cNvGrpSpPr/>
          <p:nvPr/>
        </p:nvGrpSpPr>
        <p:grpSpPr>
          <a:xfrm>
            <a:off x="4579742" y="36589722"/>
            <a:ext cx="10542092" cy="6768078"/>
            <a:chOff x="3245364" y="27016364"/>
            <a:chExt cx="8480984" cy="5444836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E01BB10D-331F-1705-F1C6-E0AC41CDF553}"/>
                    </a:ext>
                  </a:extLst>
                </p14:cNvPr>
                <p14:cNvContentPartPr/>
                <p14:nvPr/>
              </p14:nvContentPartPr>
              <p14:xfrm>
                <a:off x="9331025" y="27128720"/>
                <a:ext cx="740160" cy="6476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E01BB10D-331F-1705-F1C6-E0AC41CDF55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302056" y="27100045"/>
                  <a:ext cx="797808" cy="705279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E3755F63-73CD-4D0A-EA61-4999FE48A7F8}"/>
                </a:ext>
              </a:extLst>
            </p:cNvPr>
            <p:cNvGrpSpPr/>
            <p:nvPr/>
          </p:nvGrpSpPr>
          <p:grpSpPr>
            <a:xfrm>
              <a:off x="3245364" y="27016364"/>
              <a:ext cx="8480984" cy="5444836"/>
              <a:chOff x="2225849" y="31166320"/>
              <a:chExt cx="10375443" cy="6743183"/>
            </a:xfrm>
          </p:grpSpPr>
          <p:pic>
            <p:nvPicPr>
              <p:cNvPr id="59" name="Picture 58" descr="Icon&#10;&#10;Description automatically generated">
                <a:extLst>
                  <a:ext uri="{FF2B5EF4-FFF2-40B4-BE49-F238E27FC236}">
                    <a16:creationId xmlns:a16="http://schemas.microsoft.com/office/drawing/2014/main" id="{D573FA08-955A-ED2D-0B35-231BF925A0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225849" y="31221412"/>
                <a:ext cx="10375443" cy="6688091"/>
              </a:xfrm>
              <a:prstGeom prst="rect">
                <a:avLst/>
              </a:prstGeom>
            </p:spPr>
          </p:pic>
          <mc:AlternateContent xmlns:mc="http://schemas.openxmlformats.org/markup-compatibility/2006" xmlns:p14="http://schemas.microsoft.com/office/powerpoint/2010/main">
            <mc:Choice Requires="p14">
              <p:contentPart p14:bwMode="auto" r:id="rId7">
                <p14:nvContentPartPr>
                  <p14:cNvPr id="61" name="Ink 60">
                    <a:extLst>
                      <a:ext uri="{FF2B5EF4-FFF2-40B4-BE49-F238E27FC236}">
                        <a16:creationId xmlns:a16="http://schemas.microsoft.com/office/drawing/2014/main" id="{0F18EC3F-CB31-BB0E-9194-A24A69A131FC}"/>
                      </a:ext>
                    </a:extLst>
                  </p14:cNvPr>
                  <p14:cNvContentPartPr/>
                  <p14:nvPr/>
                </p14:nvContentPartPr>
                <p14:xfrm>
                  <a:off x="4200993" y="31356111"/>
                  <a:ext cx="5400" cy="24840"/>
                </p14:xfrm>
              </p:contentPart>
            </mc:Choice>
            <mc:Fallback xmlns="">
              <p:pic>
                <p:nvPicPr>
                  <p:cNvPr id="10" name="Ink 9">
                    <a:extLst>
                      <a:ext uri="{FF2B5EF4-FFF2-40B4-BE49-F238E27FC236}">
                        <a16:creationId xmlns:a16="http://schemas.microsoft.com/office/drawing/2014/main" id="{89933637-DFA3-647A-2088-877505E76D51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4178493" y="31334757"/>
                    <a:ext cx="49950" cy="6798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">
                <p14:nvContentPartPr>
                  <p14:cNvPr id="62" name="Ink 61">
                    <a:extLst>
                      <a:ext uri="{FF2B5EF4-FFF2-40B4-BE49-F238E27FC236}">
                        <a16:creationId xmlns:a16="http://schemas.microsoft.com/office/drawing/2014/main" id="{BAB802E2-74F6-E669-071E-EC7E11799716}"/>
                      </a:ext>
                    </a:extLst>
                  </p14:cNvPr>
                  <p14:cNvContentPartPr/>
                  <p14:nvPr/>
                </p14:nvContentPartPr>
                <p14:xfrm>
                  <a:off x="10575617" y="31202053"/>
                  <a:ext cx="212400" cy="86041"/>
                </p14:xfrm>
              </p:contentPart>
            </mc:Choice>
            <mc:Fallback xmlns="">
              <p:pic>
                <p:nvPicPr>
                  <p:cNvPr id="13" name="Ink 12">
                    <a:extLst>
                      <a:ext uri="{FF2B5EF4-FFF2-40B4-BE49-F238E27FC236}">
                        <a16:creationId xmlns:a16="http://schemas.microsoft.com/office/drawing/2014/main" id="{30EBA419-449A-AFAC-ABEC-760FDDEE5CE6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10553629" y="31179763"/>
                    <a:ext cx="255935" cy="13017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">
                <p14:nvContentPartPr>
                  <p14:cNvPr id="63" name="Ink 62">
                    <a:extLst>
                      <a:ext uri="{FF2B5EF4-FFF2-40B4-BE49-F238E27FC236}">
                        <a16:creationId xmlns:a16="http://schemas.microsoft.com/office/drawing/2014/main" id="{A1490F39-98E0-FF26-2F4C-AB34E6AD66DF}"/>
                      </a:ext>
                    </a:extLst>
                  </p14:cNvPr>
                  <p14:cNvContentPartPr/>
                  <p14:nvPr/>
                </p14:nvContentPartPr>
                <p14:xfrm>
                  <a:off x="4241417" y="31184460"/>
                  <a:ext cx="141840" cy="72000"/>
                </p14:xfrm>
              </p:contentPart>
            </mc:Choice>
            <mc:Fallback xmlns="">
              <p:pic>
                <p:nvPicPr>
                  <p:cNvPr id="14" name="Ink 13">
                    <a:extLst>
                      <a:ext uri="{FF2B5EF4-FFF2-40B4-BE49-F238E27FC236}">
                        <a16:creationId xmlns:a16="http://schemas.microsoft.com/office/drawing/2014/main" id="{E3E03619-A936-2946-552A-B642EFFCC356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4219392" y="31162238"/>
                    <a:ext cx="185449" cy="11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">
                <p14:nvContentPartPr>
                  <p14:cNvPr id="65" name="Ink 64">
                    <a:extLst>
                      <a:ext uri="{FF2B5EF4-FFF2-40B4-BE49-F238E27FC236}">
                        <a16:creationId xmlns:a16="http://schemas.microsoft.com/office/drawing/2014/main" id="{FAC2B1E9-A813-2C3C-F5CC-C9A26D4828DB}"/>
                      </a:ext>
                    </a:extLst>
                  </p14:cNvPr>
                  <p14:cNvContentPartPr/>
                  <p14:nvPr/>
                </p14:nvContentPartPr>
                <p14:xfrm>
                  <a:off x="4263382" y="31178344"/>
                  <a:ext cx="62639" cy="40679"/>
                </p14:xfrm>
              </p:contentPart>
            </mc:Choice>
            <mc:Fallback xmlns="">
              <p:pic>
                <p:nvPicPr>
                  <p:cNvPr id="15" name="Ink 14">
                    <a:extLst>
                      <a:ext uri="{FF2B5EF4-FFF2-40B4-BE49-F238E27FC236}">
                        <a16:creationId xmlns:a16="http://schemas.microsoft.com/office/drawing/2014/main" id="{35B9F3E1-3061-A4D6-1AB4-2163F88CF3AC}"/>
                      </a:ext>
                    </a:extLst>
                  </p:cNvPr>
                  <p:cNvPicPr/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4241326" y="31155993"/>
                    <a:ext cx="106310" cy="8493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">
                <p14:nvContentPartPr>
                  <p14:cNvPr id="66" name="Ink 65">
                    <a:extLst>
                      <a:ext uri="{FF2B5EF4-FFF2-40B4-BE49-F238E27FC236}">
                        <a16:creationId xmlns:a16="http://schemas.microsoft.com/office/drawing/2014/main" id="{22A00DEB-F2CD-7E41-4FE6-0C7CA45C86AA}"/>
                      </a:ext>
                    </a:extLst>
                  </p14:cNvPr>
                  <p14:cNvContentPartPr/>
                  <p14:nvPr/>
                </p14:nvContentPartPr>
                <p14:xfrm>
                  <a:off x="4315389" y="31166320"/>
                  <a:ext cx="156601" cy="61560"/>
                </p14:xfrm>
              </p:contentPart>
            </mc:Choice>
            <mc:Fallback xmlns="">
              <p:pic>
                <p:nvPicPr>
                  <p:cNvPr id="16" name="Ink 15">
                    <a:extLst>
                      <a:ext uri="{FF2B5EF4-FFF2-40B4-BE49-F238E27FC236}">
                        <a16:creationId xmlns:a16="http://schemas.microsoft.com/office/drawing/2014/main" id="{66042E58-8E76-9CEE-1265-95231E9DAA0A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4293394" y="31144176"/>
                    <a:ext cx="200150" cy="10540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">
                <p14:nvContentPartPr>
                  <p14:cNvPr id="67" name="Ink 66">
                    <a:extLst>
                      <a:ext uri="{FF2B5EF4-FFF2-40B4-BE49-F238E27FC236}">
                        <a16:creationId xmlns:a16="http://schemas.microsoft.com/office/drawing/2014/main" id="{7C72207F-7995-9540-1624-89D36DCB5F02}"/>
                      </a:ext>
                    </a:extLst>
                  </p14:cNvPr>
                  <p14:cNvContentPartPr/>
                  <p14:nvPr/>
                </p14:nvContentPartPr>
                <p14:xfrm>
                  <a:off x="4393506" y="31175320"/>
                  <a:ext cx="109080" cy="67320"/>
                </p14:xfrm>
              </p:contentPart>
            </mc:Choice>
            <mc:Fallback xmlns="">
              <p:pic>
                <p:nvPicPr>
                  <p:cNvPr id="17" name="Ink 16">
                    <a:extLst>
                      <a:ext uri="{FF2B5EF4-FFF2-40B4-BE49-F238E27FC236}">
                        <a16:creationId xmlns:a16="http://schemas.microsoft.com/office/drawing/2014/main" id="{696B9D97-8ED2-C32A-CB4F-71D94ADD631D}"/>
                      </a:ext>
                    </a:extLst>
                  </p:cNvPr>
                  <p:cNvPicPr/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4371514" y="31153029"/>
                    <a:ext cx="152624" cy="11145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">
                <p14:nvContentPartPr>
                  <p14:cNvPr id="68" name="Ink 67">
                    <a:extLst>
                      <a:ext uri="{FF2B5EF4-FFF2-40B4-BE49-F238E27FC236}">
                        <a16:creationId xmlns:a16="http://schemas.microsoft.com/office/drawing/2014/main" id="{BA871F2B-61E1-774C-2A65-70ADAA863344}"/>
                      </a:ext>
                    </a:extLst>
                  </p14:cNvPr>
                  <p14:cNvContentPartPr/>
                  <p14:nvPr/>
                </p14:nvContentPartPr>
                <p14:xfrm>
                  <a:off x="4546751" y="31280678"/>
                  <a:ext cx="97559" cy="92881"/>
                </p14:xfrm>
              </p:contentPart>
            </mc:Choice>
            <mc:Fallback xmlns="">
              <p:pic>
                <p:nvPicPr>
                  <p:cNvPr id="18" name="Ink 17">
                    <a:extLst>
                      <a:ext uri="{FF2B5EF4-FFF2-40B4-BE49-F238E27FC236}">
                        <a16:creationId xmlns:a16="http://schemas.microsoft.com/office/drawing/2014/main" id="{779FA8F0-D509-0203-BFFC-D3524AAF04F9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4524778" y="31258458"/>
                    <a:ext cx="141065" cy="13687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">
                <p14:nvContentPartPr>
                  <p14:cNvPr id="69" name="Ink 68">
                    <a:extLst>
                      <a:ext uri="{FF2B5EF4-FFF2-40B4-BE49-F238E27FC236}">
                        <a16:creationId xmlns:a16="http://schemas.microsoft.com/office/drawing/2014/main" id="{BDF8EAB2-FE41-F3B3-88B5-163FFF44C891}"/>
                      </a:ext>
                    </a:extLst>
                  </p14:cNvPr>
                  <p14:cNvContentPartPr/>
                  <p14:nvPr/>
                </p14:nvContentPartPr>
                <p14:xfrm>
                  <a:off x="4520441" y="31255981"/>
                  <a:ext cx="175679" cy="154080"/>
                </p14:xfrm>
              </p:contentPart>
            </mc:Choice>
            <mc:Fallback xmlns="">
              <p:pic>
                <p:nvPicPr>
                  <p:cNvPr id="19" name="Ink 18">
                    <a:extLst>
                      <a:ext uri="{FF2B5EF4-FFF2-40B4-BE49-F238E27FC236}">
                        <a16:creationId xmlns:a16="http://schemas.microsoft.com/office/drawing/2014/main" id="{295F1112-9AC1-9F36-29AD-89EEB67A9D0A}"/>
                      </a:ext>
                    </a:extLst>
                  </p:cNvPr>
                  <p:cNvPicPr/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4498426" y="31233779"/>
                    <a:ext cx="219269" cy="19803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">
                <p14:nvContentPartPr>
                  <p14:cNvPr id="70" name="Ink 69">
                    <a:extLst>
                      <a:ext uri="{FF2B5EF4-FFF2-40B4-BE49-F238E27FC236}">
                        <a16:creationId xmlns:a16="http://schemas.microsoft.com/office/drawing/2014/main" id="{3DD78DDE-50D3-D14E-6816-C88DBDE89051}"/>
                      </a:ext>
                    </a:extLst>
                  </p14:cNvPr>
                  <p14:cNvContentPartPr/>
                  <p14:nvPr/>
                </p14:nvContentPartPr>
                <p14:xfrm>
                  <a:off x="4271845" y="31168399"/>
                  <a:ext cx="103680" cy="47160"/>
                </p14:xfrm>
              </p:contentPart>
            </mc:Choice>
            <mc:Fallback xmlns="">
              <p:pic>
                <p:nvPicPr>
                  <p:cNvPr id="20" name="Ink 19">
                    <a:extLst>
                      <a:ext uri="{FF2B5EF4-FFF2-40B4-BE49-F238E27FC236}">
                        <a16:creationId xmlns:a16="http://schemas.microsoft.com/office/drawing/2014/main" id="{9B48ED6F-C742-6546-8E14-5912B5415C10}"/>
                      </a:ext>
                    </a:extLst>
                  </p:cNvPr>
                  <p:cNvPicPr/>
                  <p:nvPr/>
                </p:nvPicPr>
                <p:blipFill>
                  <a:blip r:embed="rId24"/>
                  <a:stretch>
                    <a:fillRect/>
                  </a:stretch>
                </p:blipFill>
                <p:spPr>
                  <a:xfrm>
                    <a:off x="4249879" y="31146154"/>
                    <a:ext cx="147173" cy="91206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95360201-7640-F21D-AD54-ADBFCA8238FE}"/>
                  </a:ext>
                </a:extLst>
              </p:cNvPr>
              <p:cNvGrpSpPr/>
              <p:nvPr/>
            </p:nvGrpSpPr>
            <p:grpSpPr>
              <a:xfrm>
                <a:off x="4273458" y="31166363"/>
                <a:ext cx="279530" cy="133881"/>
                <a:chOff x="6745195" y="36614660"/>
                <a:chExt cx="279530" cy="13388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25">
                  <p14:nvContentPartPr>
                    <p14:cNvPr id="75" name="Ink 74">
                      <a:extLst>
                        <a:ext uri="{FF2B5EF4-FFF2-40B4-BE49-F238E27FC236}">
                          <a16:creationId xmlns:a16="http://schemas.microsoft.com/office/drawing/2014/main" id="{1458C0FE-52EF-D607-A919-CD033FE8516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772555" y="36672720"/>
                    <a:ext cx="151200" cy="13680"/>
                  </p14:xfrm>
                </p:contentPart>
              </mc:Choice>
              <mc:Fallback xmlns="">
                <p:pic>
                  <p:nvPicPr>
                    <p:cNvPr id="58" name="Ink 57">
                      <a:extLst>
                        <a:ext uri="{FF2B5EF4-FFF2-40B4-BE49-F238E27FC236}">
                          <a16:creationId xmlns:a16="http://schemas.microsoft.com/office/drawing/2014/main" id="{FD0A2E62-4588-1C56-9063-9AE771BA603C}"/>
                        </a:ext>
                      </a:extLst>
                    </p:cNvPr>
                    <p:cNvPicPr/>
                    <p:nvPr/>
                  </p:nvPicPr>
                  <p:blipFill>
                    <a:blip r:embed="rId26"/>
                    <a:stretch>
                      <a:fillRect/>
                    </a:stretch>
                  </p:blipFill>
                  <p:spPr>
                    <a:xfrm>
                      <a:off x="6754555" y="36654720"/>
                      <a:ext cx="186840" cy="49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7">
                  <p14:nvContentPartPr>
                    <p14:cNvPr id="77" name="Ink 76">
                      <a:extLst>
                        <a:ext uri="{FF2B5EF4-FFF2-40B4-BE49-F238E27FC236}">
                          <a16:creationId xmlns:a16="http://schemas.microsoft.com/office/drawing/2014/main" id="{75A317DD-7495-2250-E0F8-50694E28FDF6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745195" y="36686760"/>
                    <a:ext cx="178920" cy="17640"/>
                  </p14:xfrm>
                </p:contentPart>
              </mc:Choice>
              <mc:Fallback xmlns="">
                <p:pic>
                  <p:nvPicPr>
                    <p:cNvPr id="60" name="Ink 59">
                      <a:extLst>
                        <a:ext uri="{FF2B5EF4-FFF2-40B4-BE49-F238E27FC236}">
                          <a16:creationId xmlns:a16="http://schemas.microsoft.com/office/drawing/2014/main" id="{538B0603-FF75-E324-1863-FEAA3E1D6A96}"/>
                        </a:ext>
                      </a:extLst>
                    </p:cNvPr>
                    <p:cNvPicPr/>
                    <p:nvPr/>
                  </p:nvPicPr>
                  <p:blipFill>
                    <a:blip r:embed="rId28"/>
                    <a:stretch>
                      <a:fillRect/>
                    </a:stretch>
                  </p:blipFill>
                  <p:spPr>
                    <a:xfrm>
                      <a:off x="6727555" y="36669120"/>
                      <a:ext cx="214560" cy="532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9">
                  <p14:nvContentPartPr>
                    <p14:cNvPr id="79" name="Ink 78">
                      <a:extLst>
                        <a:ext uri="{FF2B5EF4-FFF2-40B4-BE49-F238E27FC236}">
                          <a16:creationId xmlns:a16="http://schemas.microsoft.com/office/drawing/2014/main" id="{99A75E3F-A17B-1556-5531-7514EDB3874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28965" y="36652780"/>
                    <a:ext cx="93240" cy="76680"/>
                  </p14:xfrm>
                </p:contentPart>
              </mc:Choice>
              <mc:Fallback xmlns="">
                <p:pic>
                  <p:nvPicPr>
                    <p:cNvPr id="76" name="Ink 75">
                      <a:extLst>
                        <a:ext uri="{FF2B5EF4-FFF2-40B4-BE49-F238E27FC236}">
                          <a16:creationId xmlns:a16="http://schemas.microsoft.com/office/drawing/2014/main" id="{0A455B85-D31F-0A78-BA1C-35CACCC866F1}"/>
                        </a:ext>
                      </a:extLst>
                    </p:cNvPr>
                    <p:cNvPicPr/>
                    <p:nvPr/>
                  </p:nvPicPr>
                  <p:blipFill>
                    <a:blip r:embed="rId30"/>
                    <a:stretch>
                      <a:fillRect/>
                    </a:stretch>
                  </p:blipFill>
                  <p:spPr>
                    <a:xfrm>
                      <a:off x="6911325" y="36635140"/>
                      <a:ext cx="128880" cy="112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1">
                  <p14:nvContentPartPr>
                    <p14:cNvPr id="81" name="Ink 80">
                      <a:extLst>
                        <a:ext uri="{FF2B5EF4-FFF2-40B4-BE49-F238E27FC236}">
                          <a16:creationId xmlns:a16="http://schemas.microsoft.com/office/drawing/2014/main" id="{F21380C9-5A1A-3E1B-39BA-743D3DC74FD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2645" y="36659260"/>
                    <a:ext cx="75960" cy="89280"/>
                  </p14:xfrm>
                </p:contentPart>
              </mc:Choice>
              <mc:Fallback xmlns="">
                <p:pic>
                  <p:nvPicPr>
                    <p:cNvPr id="78" name="Ink 77">
                      <a:extLst>
                        <a:ext uri="{FF2B5EF4-FFF2-40B4-BE49-F238E27FC236}">
                          <a16:creationId xmlns:a16="http://schemas.microsoft.com/office/drawing/2014/main" id="{F47A439A-20A7-F1DF-0F0D-1BC4537626BA}"/>
                        </a:ext>
                      </a:extLst>
                    </p:cNvPr>
                    <p:cNvPicPr/>
                    <p:nvPr/>
                  </p:nvPicPr>
                  <p:blipFill>
                    <a:blip r:embed="rId32"/>
                    <a:stretch>
                      <a:fillRect/>
                    </a:stretch>
                  </p:blipFill>
                  <p:spPr>
                    <a:xfrm>
                      <a:off x="6924645" y="36641620"/>
                      <a:ext cx="111600" cy="1249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3">
                  <p14:nvContentPartPr>
                    <p14:cNvPr id="82" name="Ink 81">
                      <a:extLst>
                        <a:ext uri="{FF2B5EF4-FFF2-40B4-BE49-F238E27FC236}">
                          <a16:creationId xmlns:a16="http://schemas.microsoft.com/office/drawing/2014/main" id="{05CC6572-53D6-327F-357C-21BEF8CF05F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3005" y="36686260"/>
                    <a:ext cx="360" cy="360"/>
                  </p14:xfrm>
                </p:contentPart>
              </mc:Choice>
              <mc:Fallback xmlns="">
                <p:pic>
                  <p:nvPicPr>
                    <p:cNvPr id="80" name="Ink 79">
                      <a:extLst>
                        <a:ext uri="{FF2B5EF4-FFF2-40B4-BE49-F238E27FC236}">
                          <a16:creationId xmlns:a16="http://schemas.microsoft.com/office/drawing/2014/main" id="{786C665C-192E-926F-89D7-EC15D614B381}"/>
                        </a:ext>
                      </a:extLst>
                    </p:cNvPr>
                    <p:cNvPicPr/>
                    <p:nvPr/>
                  </p:nvPicPr>
                  <p:blipFill>
                    <a:blip r:embed="rId34"/>
                    <a:stretch>
                      <a:fillRect/>
                    </a:stretch>
                  </p:blipFill>
                  <p:spPr>
                    <a:xfrm>
                      <a:off x="6925365" y="36668620"/>
                      <a:ext cx="36000" cy="36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5">
                  <p14:nvContentPartPr>
                    <p14:cNvPr id="83" name="Ink 82">
                      <a:extLst>
                        <a:ext uri="{FF2B5EF4-FFF2-40B4-BE49-F238E27FC236}">
                          <a16:creationId xmlns:a16="http://schemas.microsoft.com/office/drawing/2014/main" id="{723E2C52-3FC7-862E-8417-9A6DA33471C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8045" y="36667900"/>
                    <a:ext cx="76680" cy="66240"/>
                  </p14:xfrm>
                </p:contentPart>
              </mc:Choice>
              <mc:Fallback xmlns="">
                <p:pic>
                  <p:nvPicPr>
                    <p:cNvPr id="85" name="Ink 84">
                      <a:extLst>
                        <a:ext uri="{FF2B5EF4-FFF2-40B4-BE49-F238E27FC236}">
                          <a16:creationId xmlns:a16="http://schemas.microsoft.com/office/drawing/2014/main" id="{B5EBFFEB-4EA9-7A10-0A7C-A174749A19C5}"/>
                        </a:ext>
                      </a:extLst>
                    </p:cNvPr>
                    <p:cNvPicPr/>
                    <p:nvPr/>
                  </p:nvPicPr>
                  <p:blipFill>
                    <a:blip r:embed="rId36"/>
                    <a:stretch>
                      <a:fillRect/>
                    </a:stretch>
                  </p:blipFill>
                  <p:spPr>
                    <a:xfrm>
                      <a:off x="6930045" y="36649900"/>
                      <a:ext cx="112320" cy="1018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7">
                  <p14:nvContentPartPr>
                    <p14:cNvPr id="84" name="Ink 83">
                      <a:extLst>
                        <a:ext uri="{FF2B5EF4-FFF2-40B4-BE49-F238E27FC236}">
                          <a16:creationId xmlns:a16="http://schemas.microsoft.com/office/drawing/2014/main" id="{E68991D8-552A-7956-5613-41F6957CB84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30765" y="36653500"/>
                    <a:ext cx="51120" cy="37800"/>
                  </p14:xfrm>
                </p:contentPart>
              </mc:Choice>
              <mc:Fallback xmlns="">
                <p:pic>
                  <p:nvPicPr>
                    <p:cNvPr id="87" name="Ink 86">
                      <a:extLst>
                        <a:ext uri="{FF2B5EF4-FFF2-40B4-BE49-F238E27FC236}">
                          <a16:creationId xmlns:a16="http://schemas.microsoft.com/office/drawing/2014/main" id="{08F6B6CC-75D8-8AE5-A5C6-4DE7E5E3C74B}"/>
                        </a:ext>
                      </a:extLst>
                    </p:cNvPr>
                    <p:cNvPicPr/>
                    <p:nvPr/>
                  </p:nvPicPr>
                  <p:blipFill>
                    <a:blip r:embed="rId38"/>
                    <a:stretch>
                      <a:fillRect/>
                    </a:stretch>
                  </p:blipFill>
                  <p:spPr>
                    <a:xfrm>
                      <a:off x="6913125" y="36635500"/>
                      <a:ext cx="86760" cy="734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9">
                  <p14:nvContentPartPr>
                    <p14:cNvPr id="86" name="Ink 85">
                      <a:extLst>
                        <a:ext uri="{FF2B5EF4-FFF2-40B4-BE49-F238E27FC236}">
                          <a16:creationId xmlns:a16="http://schemas.microsoft.com/office/drawing/2014/main" id="{CF5AD176-68E1-D9EC-D813-F1B27914823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803265" y="36614660"/>
                    <a:ext cx="50400" cy="21240"/>
                  </p14:xfrm>
                </p:contentPart>
              </mc:Choice>
              <mc:Fallback xmlns="">
                <p:pic>
                  <p:nvPicPr>
                    <p:cNvPr id="114" name="Ink 113">
                      <a:extLst>
                        <a:ext uri="{FF2B5EF4-FFF2-40B4-BE49-F238E27FC236}">
                          <a16:creationId xmlns:a16="http://schemas.microsoft.com/office/drawing/2014/main" id="{753ADCC4-ADB7-507D-1B9D-2F9C9F09ACE2}"/>
                        </a:ext>
                      </a:extLst>
                    </p:cNvPr>
                    <p:cNvPicPr/>
                    <p:nvPr/>
                  </p:nvPicPr>
                  <p:blipFill>
                    <a:blip r:embed="rId40"/>
                    <a:stretch>
                      <a:fillRect/>
                    </a:stretch>
                  </p:blipFill>
                  <p:spPr>
                    <a:xfrm>
                      <a:off x="6785625" y="36596660"/>
                      <a:ext cx="86040" cy="5688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F2E4CE54-E612-CCCB-01A0-A829F4E5E54B}"/>
                    </a:ext>
                  </a:extLst>
                </p14:cNvPr>
                <p14:cNvContentPartPr/>
                <p14:nvPr/>
              </p14:nvContentPartPr>
              <p14:xfrm>
                <a:off x="4794859" y="27105442"/>
                <a:ext cx="714960" cy="4075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F2E4CE54-E612-CCCB-01A0-A829F4E5E54B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4766191" y="27076478"/>
                  <a:ext cx="772585" cy="46515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A3FF0F2E-A114-F633-EDA7-D773A081D8D7}"/>
                    </a:ext>
                  </a:extLst>
                </p14:cNvPr>
                <p14:cNvContentPartPr/>
                <p14:nvPr/>
              </p14:nvContentPartPr>
              <p14:xfrm>
                <a:off x="5230459" y="27234322"/>
                <a:ext cx="259200" cy="2444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A3FF0F2E-A114-F633-EDA7-D773A081D8D7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5201466" y="27205360"/>
                  <a:ext cx="316897" cy="302075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5A221959-83AB-165C-BD8A-CF79F5102639}"/>
                </a:ext>
              </a:extLst>
            </p:cNvPr>
            <p:cNvGrpSpPr/>
            <p:nvPr/>
          </p:nvGrpSpPr>
          <p:grpSpPr>
            <a:xfrm>
              <a:off x="5343939" y="27319885"/>
              <a:ext cx="213480" cy="184680"/>
              <a:chOff x="5343939" y="27319885"/>
              <a:chExt cx="213480" cy="1846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5">
                <p14:nvContentPartPr>
                  <p14:cNvPr id="53" name="Ink 52">
                    <a:extLst>
                      <a:ext uri="{FF2B5EF4-FFF2-40B4-BE49-F238E27FC236}">
                        <a16:creationId xmlns:a16="http://schemas.microsoft.com/office/drawing/2014/main" id="{0FAAB16F-45FB-B37D-9EEF-C197F641918D}"/>
                      </a:ext>
                    </a:extLst>
                  </p14:cNvPr>
                  <p14:cNvContentPartPr/>
                  <p14:nvPr/>
                </p14:nvContentPartPr>
                <p14:xfrm>
                  <a:off x="5343939" y="27319885"/>
                  <a:ext cx="213480" cy="184680"/>
                </p14:xfrm>
              </p:contentPart>
            </mc:Choice>
            <mc:Fallback xmlns="">
              <p:pic>
                <p:nvPicPr>
                  <p:cNvPr id="53" name="Ink 52">
                    <a:extLst>
                      <a:ext uri="{FF2B5EF4-FFF2-40B4-BE49-F238E27FC236}">
                        <a16:creationId xmlns:a16="http://schemas.microsoft.com/office/drawing/2014/main" id="{0FAAB16F-45FB-B37D-9EEF-C197F641918D}"/>
                      </a:ext>
                    </a:extLst>
                  </p:cNvPr>
                  <p:cNvPicPr/>
                  <p:nvPr/>
                </p:nvPicPr>
                <p:blipFill>
                  <a:blip r:embed="rId46"/>
                  <a:stretch>
                    <a:fillRect/>
                  </a:stretch>
                </p:blipFill>
                <p:spPr>
                  <a:xfrm>
                    <a:off x="5315263" y="27290938"/>
                    <a:ext cx="271122" cy="24228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7">
                <p14:nvContentPartPr>
                  <p14:cNvPr id="54" name="Ink 53">
                    <a:extLst>
                      <a:ext uri="{FF2B5EF4-FFF2-40B4-BE49-F238E27FC236}">
                        <a16:creationId xmlns:a16="http://schemas.microsoft.com/office/drawing/2014/main" id="{84529F4B-6A96-BB8B-EDD8-F8AACC8D839B}"/>
                      </a:ext>
                    </a:extLst>
                  </p14:cNvPr>
                  <p14:cNvContentPartPr/>
                  <p14:nvPr/>
                </p14:nvContentPartPr>
                <p14:xfrm>
                  <a:off x="5370579" y="27336085"/>
                  <a:ext cx="360" cy="360"/>
                </p14:xfrm>
              </p:contentPart>
            </mc:Choice>
            <mc:Fallback xmlns="">
              <p:pic>
                <p:nvPicPr>
                  <p:cNvPr id="54" name="Ink 53">
                    <a:extLst>
                      <a:ext uri="{FF2B5EF4-FFF2-40B4-BE49-F238E27FC236}">
                        <a16:creationId xmlns:a16="http://schemas.microsoft.com/office/drawing/2014/main" id="{84529F4B-6A96-BB8B-EDD8-F8AACC8D839B}"/>
                      </a:ext>
                    </a:extLst>
                  </p:cNvPr>
                  <p:cNvPicPr/>
                  <p:nvPr/>
                </p:nvPicPr>
                <p:blipFill>
                  <a:blip r:embed="rId48"/>
                  <a:stretch>
                    <a:fillRect/>
                  </a:stretch>
                </p:blipFill>
                <p:spPr>
                  <a:xfrm>
                    <a:off x="5334579" y="27300445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">
                <p14:nvContentPartPr>
                  <p14:cNvPr id="57" name="Ink 56">
                    <a:extLst>
                      <a:ext uri="{FF2B5EF4-FFF2-40B4-BE49-F238E27FC236}">
                        <a16:creationId xmlns:a16="http://schemas.microsoft.com/office/drawing/2014/main" id="{C06ADAFC-4894-FB1E-A63E-13A190638CC7}"/>
                      </a:ext>
                    </a:extLst>
                  </p14:cNvPr>
                  <p14:cNvContentPartPr/>
                  <p14:nvPr/>
                </p14:nvContentPartPr>
                <p14:xfrm>
                  <a:off x="5352939" y="27323485"/>
                  <a:ext cx="360" cy="360"/>
                </p14:xfrm>
              </p:contentPart>
            </mc:Choice>
            <mc:Fallback xmlns="">
              <p:pic>
                <p:nvPicPr>
                  <p:cNvPr id="57" name="Ink 56">
                    <a:extLst>
                      <a:ext uri="{FF2B5EF4-FFF2-40B4-BE49-F238E27FC236}">
                        <a16:creationId xmlns:a16="http://schemas.microsoft.com/office/drawing/2014/main" id="{C06ADAFC-4894-FB1E-A63E-13A190638CC7}"/>
                      </a:ext>
                    </a:extLst>
                  </p:cNvPr>
                  <p:cNvPicPr/>
                  <p:nvPr/>
                </p:nvPicPr>
                <p:blipFill>
                  <a:blip r:embed="rId48"/>
                  <a:stretch>
                    <a:fillRect/>
                  </a:stretch>
                </p:blipFill>
                <p:spPr>
                  <a:xfrm>
                    <a:off x="5317299" y="27287845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3A1DA61A-4101-BD1C-AB96-2B5ED6DB10F3}"/>
                    </a:ext>
                  </a:extLst>
                </p14:cNvPr>
                <p14:cNvContentPartPr/>
                <p14:nvPr/>
              </p14:nvContentPartPr>
              <p14:xfrm>
                <a:off x="6242499" y="28195405"/>
                <a:ext cx="840960" cy="1969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3A1DA61A-4101-BD1C-AB96-2B5ED6DB10F3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213830" y="28166446"/>
                  <a:ext cx="898588" cy="25454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0EFB1D0F-F7BB-BD04-0BEE-99BAC03B31F1}"/>
                    </a:ext>
                  </a:extLst>
                </p14:cNvPr>
                <p14:cNvContentPartPr/>
                <p14:nvPr/>
              </p14:nvContentPartPr>
              <p14:xfrm>
                <a:off x="6168339" y="27991285"/>
                <a:ext cx="1172520" cy="6188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0EFB1D0F-F7BB-BD04-0BEE-99BAC03B31F1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139381" y="27962313"/>
                  <a:ext cx="1230147" cy="67649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0E9CDA31-4A44-2BCE-3C20-8C80EFB37E2A}"/>
                    </a:ext>
                  </a:extLst>
                </p14:cNvPr>
                <p14:cNvContentPartPr/>
                <p14:nvPr/>
              </p14:nvContentPartPr>
              <p14:xfrm>
                <a:off x="6290379" y="28039885"/>
                <a:ext cx="705240" cy="1746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0E9CDA31-4A44-2BCE-3C20-8C80EFB37E2A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261416" y="28010930"/>
                  <a:ext cx="762876" cy="23222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C2B84659-6440-6C71-3D7B-18FAF3798CE9}"/>
                    </a:ext>
                  </a:extLst>
                </p14:cNvPr>
                <p14:cNvContentPartPr/>
                <p14:nvPr/>
              </p14:nvContentPartPr>
              <p14:xfrm>
                <a:off x="5850819" y="27859165"/>
                <a:ext cx="491400" cy="34884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C2B84659-6440-6C71-3D7B-18FAF3798CE9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821845" y="27830192"/>
                  <a:ext cx="549058" cy="40649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F6300B75-2C41-5862-32E1-828831511797}"/>
                    </a:ext>
                  </a:extLst>
                </p14:cNvPr>
                <p14:cNvContentPartPr/>
                <p14:nvPr/>
              </p14:nvContentPartPr>
              <p14:xfrm>
                <a:off x="7762925" y="27992608"/>
                <a:ext cx="1330560" cy="5853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F6300B75-2C41-5862-32E1-828831511797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733962" y="27963934"/>
                  <a:ext cx="1388196" cy="64299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198AD358-58A9-E268-6A43-346522AEDCF5}"/>
                    </a:ext>
                  </a:extLst>
                </p14:cNvPr>
                <p14:cNvContentPartPr/>
                <p14:nvPr/>
              </p14:nvContentPartPr>
              <p14:xfrm>
                <a:off x="7644228" y="27989350"/>
                <a:ext cx="1517400" cy="5950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198AD358-58A9-E268-6A43-346522AEDCF5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615560" y="27960392"/>
                  <a:ext cx="1575026" cy="65270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E3AC4812-F2C6-5FEE-ADF5-EC953DDC5CFB}"/>
                    </a:ext>
                  </a:extLst>
                </p14:cNvPr>
                <p14:cNvContentPartPr/>
                <p14:nvPr/>
              </p14:nvContentPartPr>
              <p14:xfrm>
                <a:off x="8169468" y="28026070"/>
                <a:ext cx="1037880" cy="3826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E3AC4812-F2C6-5FEE-ADF5-EC953DDC5CFB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140799" y="27997391"/>
                  <a:ext cx="1095508" cy="440328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01E88127-459B-27CB-E2A6-D830621E1268}"/>
                </a:ext>
              </a:extLst>
            </p:cNvPr>
            <p:cNvGrpSpPr/>
            <p:nvPr/>
          </p:nvGrpSpPr>
          <p:grpSpPr>
            <a:xfrm>
              <a:off x="5604879" y="27642322"/>
              <a:ext cx="1996560" cy="884880"/>
              <a:chOff x="5604879" y="27642322"/>
              <a:chExt cx="1996560" cy="8848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64">
                <p14:nvContentPartPr>
                  <p14:cNvPr id="50" name="Ink 49">
                    <a:extLst>
                      <a:ext uri="{FF2B5EF4-FFF2-40B4-BE49-F238E27FC236}">
                        <a16:creationId xmlns:a16="http://schemas.microsoft.com/office/drawing/2014/main" id="{ED6582BF-363A-3E69-9EB4-BA2D274D2693}"/>
                      </a:ext>
                    </a:extLst>
                  </p14:cNvPr>
                  <p14:cNvContentPartPr/>
                  <p14:nvPr/>
                </p14:nvContentPartPr>
                <p14:xfrm>
                  <a:off x="5604879" y="27642322"/>
                  <a:ext cx="663840" cy="779760"/>
                </p14:xfrm>
              </p:contentPart>
            </mc:Choice>
            <mc:Fallback xmlns="">
              <p:pic>
                <p:nvPicPr>
                  <p:cNvPr id="50" name="Ink 49">
                    <a:extLst>
                      <a:ext uri="{FF2B5EF4-FFF2-40B4-BE49-F238E27FC236}">
                        <a16:creationId xmlns:a16="http://schemas.microsoft.com/office/drawing/2014/main" id="{ED6582BF-363A-3E69-9EB4-BA2D274D2693}"/>
                      </a:ext>
                    </a:extLst>
                  </p:cNvPr>
                  <p:cNvPicPr/>
                  <p:nvPr/>
                </p:nvPicPr>
                <p:blipFill>
                  <a:blip r:embed="rId65"/>
                  <a:stretch>
                    <a:fillRect/>
                  </a:stretch>
                </p:blipFill>
                <p:spPr>
                  <a:xfrm>
                    <a:off x="5575916" y="27613356"/>
                    <a:ext cx="721477" cy="83740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6">
                <p14:nvContentPartPr>
                  <p14:cNvPr id="51" name="Ink 50">
                    <a:extLst>
                      <a:ext uri="{FF2B5EF4-FFF2-40B4-BE49-F238E27FC236}">
                        <a16:creationId xmlns:a16="http://schemas.microsoft.com/office/drawing/2014/main" id="{114F71FB-17A4-9B8D-1470-AA3138AED021}"/>
                      </a:ext>
                    </a:extLst>
                  </p14:cNvPr>
                  <p14:cNvContentPartPr/>
                  <p14:nvPr/>
                </p14:nvContentPartPr>
                <p14:xfrm>
                  <a:off x="6076839" y="28334602"/>
                  <a:ext cx="1524600" cy="192600"/>
                </p14:xfrm>
              </p:contentPart>
            </mc:Choice>
            <mc:Fallback xmlns="">
              <p:pic>
                <p:nvPicPr>
                  <p:cNvPr id="51" name="Ink 50">
                    <a:extLst>
                      <a:ext uri="{FF2B5EF4-FFF2-40B4-BE49-F238E27FC236}">
                        <a16:creationId xmlns:a16="http://schemas.microsoft.com/office/drawing/2014/main" id="{114F71FB-17A4-9B8D-1470-AA3138AED021}"/>
                      </a:ext>
                    </a:extLst>
                  </p:cNvPr>
                  <p:cNvPicPr/>
                  <p:nvPr/>
                </p:nvPicPr>
                <p:blipFill>
                  <a:blip r:embed="rId67"/>
                  <a:stretch>
                    <a:fillRect/>
                  </a:stretch>
                </p:blipFill>
                <p:spPr>
                  <a:xfrm>
                    <a:off x="6048166" y="28305886"/>
                    <a:ext cx="1582236" cy="25032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8">
                <p14:nvContentPartPr>
                  <p14:cNvPr id="52" name="Ink 51">
                    <a:extLst>
                      <a:ext uri="{FF2B5EF4-FFF2-40B4-BE49-F238E27FC236}">
                        <a16:creationId xmlns:a16="http://schemas.microsoft.com/office/drawing/2014/main" id="{93B14024-DC2E-A951-5CE4-79D5B1E17EBE}"/>
                      </a:ext>
                    </a:extLst>
                  </p14:cNvPr>
                  <p14:cNvContentPartPr/>
                  <p14:nvPr/>
                </p14:nvContentPartPr>
                <p14:xfrm>
                  <a:off x="5613159" y="28369162"/>
                  <a:ext cx="1422360" cy="74520"/>
                </p14:xfrm>
              </p:contentPart>
            </mc:Choice>
            <mc:Fallback xmlns="">
              <p:pic>
                <p:nvPicPr>
                  <p:cNvPr id="52" name="Ink 51">
                    <a:extLst>
                      <a:ext uri="{FF2B5EF4-FFF2-40B4-BE49-F238E27FC236}">
                        <a16:creationId xmlns:a16="http://schemas.microsoft.com/office/drawing/2014/main" id="{93B14024-DC2E-A951-5CE4-79D5B1E17EBE}"/>
                      </a:ext>
                    </a:extLst>
                  </p:cNvPr>
                  <p:cNvPicPr/>
                  <p:nvPr/>
                </p:nvPicPr>
                <p:blipFill>
                  <a:blip r:embed="rId69"/>
                  <a:stretch>
                    <a:fillRect/>
                  </a:stretch>
                </p:blipFill>
                <p:spPr>
                  <a:xfrm>
                    <a:off x="5584190" y="28340456"/>
                    <a:ext cx="1480008" cy="132222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F590DA4F-0805-2BE6-0A55-BDC786C0DDAD}"/>
                    </a:ext>
                  </a:extLst>
                </p14:cNvPr>
                <p14:cNvContentPartPr/>
                <p14:nvPr/>
              </p14:nvContentPartPr>
              <p14:xfrm>
                <a:off x="8989385" y="27108560"/>
                <a:ext cx="1305000" cy="13874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F590DA4F-0805-2BE6-0A55-BDC786C0DDAD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960417" y="27079595"/>
                  <a:ext cx="1362646" cy="144508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FFF9E921-8FE2-8AD1-358E-D5C7FEBA6F74}"/>
                    </a:ext>
                  </a:extLst>
                </p14:cNvPr>
                <p14:cNvContentPartPr/>
                <p14:nvPr/>
              </p14:nvContentPartPr>
              <p14:xfrm>
                <a:off x="8951945" y="27431480"/>
                <a:ext cx="884160" cy="80100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FFF9E921-8FE2-8AD1-358E-D5C7FEBA6F74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922985" y="27402521"/>
                  <a:ext cx="941791" cy="85862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C35C4672-7D0D-BA1D-C0E0-2592E02305A9}"/>
                    </a:ext>
                  </a:extLst>
                </p14:cNvPr>
                <p14:cNvContentPartPr/>
                <p14:nvPr/>
              </p14:nvContentPartPr>
              <p14:xfrm>
                <a:off x="9219785" y="27113600"/>
                <a:ext cx="867240" cy="8910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C35C4672-7D0D-BA1D-C0E0-2592E02305A9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191109" y="27084923"/>
                  <a:ext cx="924882" cy="94864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912BD985-7AFF-3ECD-6D8B-C39181B78CB7}"/>
                    </a:ext>
                  </a:extLst>
                </p14:cNvPr>
                <p14:cNvContentPartPr/>
                <p14:nvPr/>
              </p14:nvContentPartPr>
              <p14:xfrm>
                <a:off x="8864465" y="27697160"/>
                <a:ext cx="524520" cy="58248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912BD985-7AFF-3ECD-6D8B-C39181B78CB7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835502" y="27668485"/>
                  <a:ext cx="582156" cy="6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6F81F298-1623-4F00-80F5-210591201ECC}"/>
                    </a:ext>
                  </a:extLst>
                </p14:cNvPr>
                <p14:cNvContentPartPr/>
                <p14:nvPr/>
              </p14:nvContentPartPr>
              <p14:xfrm>
                <a:off x="5158605" y="27157500"/>
                <a:ext cx="360" cy="3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6F81F298-1623-4F00-80F5-210591201ECC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122605" y="2712186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AC76BBE6-AD80-D1EC-C4E0-BD5D2F1094E3}"/>
                    </a:ext>
                  </a:extLst>
                </p14:cNvPr>
                <p14:cNvContentPartPr/>
                <p14:nvPr/>
              </p14:nvContentPartPr>
              <p14:xfrm>
                <a:off x="5150325" y="27157860"/>
                <a:ext cx="360" cy="3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AC76BBE6-AD80-D1EC-C4E0-BD5D2F1094E3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114325" y="2712222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76433955-285B-E790-BAB5-16CB8529740E}"/>
                </a:ext>
              </a:extLst>
            </p:cNvPr>
            <p:cNvGrpSpPr/>
            <p:nvPr/>
          </p:nvGrpSpPr>
          <p:grpSpPr>
            <a:xfrm>
              <a:off x="5151045" y="27157500"/>
              <a:ext cx="7200" cy="4320"/>
              <a:chOff x="5151045" y="27157500"/>
              <a:chExt cx="7200" cy="43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81">
                <p14:nvContentPartPr>
                  <p14:cNvPr id="47" name="Ink 46">
                    <a:extLst>
                      <a:ext uri="{FF2B5EF4-FFF2-40B4-BE49-F238E27FC236}">
                        <a16:creationId xmlns:a16="http://schemas.microsoft.com/office/drawing/2014/main" id="{D5990D25-AC05-D001-18F5-6B6209C95953}"/>
                      </a:ext>
                    </a:extLst>
                  </p14:cNvPr>
                  <p14:cNvContentPartPr/>
                  <p14:nvPr/>
                </p14:nvContentPartPr>
                <p14:xfrm>
                  <a:off x="5151045" y="27157860"/>
                  <a:ext cx="360" cy="360"/>
                </p14:xfrm>
              </p:contentPart>
            </mc:Choice>
            <mc:Fallback xmlns="">
              <p:pic>
                <p:nvPicPr>
                  <p:cNvPr id="47" name="Ink 46">
                    <a:extLst>
                      <a:ext uri="{FF2B5EF4-FFF2-40B4-BE49-F238E27FC236}">
                        <a16:creationId xmlns:a16="http://schemas.microsoft.com/office/drawing/2014/main" id="{D5990D25-AC05-D001-18F5-6B6209C95953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5115045" y="2712186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2">
                <p14:nvContentPartPr>
                  <p14:cNvPr id="48" name="Ink 47">
                    <a:extLst>
                      <a:ext uri="{FF2B5EF4-FFF2-40B4-BE49-F238E27FC236}">
                        <a16:creationId xmlns:a16="http://schemas.microsoft.com/office/drawing/2014/main" id="{F02E158C-157C-4D7F-3C49-7D94DE92F86A}"/>
                      </a:ext>
                    </a:extLst>
                  </p14:cNvPr>
                  <p14:cNvContentPartPr/>
                  <p14:nvPr/>
                </p14:nvContentPartPr>
                <p14:xfrm>
                  <a:off x="5155725" y="27157500"/>
                  <a:ext cx="360" cy="360"/>
                </p14:xfrm>
              </p:contentPart>
            </mc:Choice>
            <mc:Fallback xmlns="">
              <p:pic>
                <p:nvPicPr>
                  <p:cNvPr id="48" name="Ink 47">
                    <a:extLst>
                      <a:ext uri="{FF2B5EF4-FFF2-40B4-BE49-F238E27FC236}">
                        <a16:creationId xmlns:a16="http://schemas.microsoft.com/office/drawing/2014/main" id="{F02E158C-157C-4D7F-3C49-7D94DE92F86A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5119725" y="2712150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3">
                <p14:nvContentPartPr>
                  <p14:cNvPr id="49" name="Ink 48">
                    <a:extLst>
                      <a:ext uri="{FF2B5EF4-FFF2-40B4-BE49-F238E27FC236}">
                        <a16:creationId xmlns:a16="http://schemas.microsoft.com/office/drawing/2014/main" id="{D8B3C031-EE20-6847-9E67-5EF33C78BE0E}"/>
                      </a:ext>
                    </a:extLst>
                  </p14:cNvPr>
                  <p14:cNvContentPartPr/>
                  <p14:nvPr/>
                </p14:nvContentPartPr>
                <p14:xfrm>
                  <a:off x="5157885" y="27161460"/>
                  <a:ext cx="360" cy="360"/>
                </p14:xfrm>
              </p:contentPart>
            </mc:Choice>
            <mc:Fallback xmlns="">
              <p:pic>
                <p:nvPicPr>
                  <p:cNvPr id="49" name="Ink 48">
                    <a:extLst>
                      <a:ext uri="{FF2B5EF4-FFF2-40B4-BE49-F238E27FC236}">
                        <a16:creationId xmlns:a16="http://schemas.microsoft.com/office/drawing/2014/main" id="{D8B3C031-EE20-6847-9E67-5EF33C78BE0E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5122245" y="2712582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99DD5A4C-1C60-9FB0-9DFF-DFCD93E1834C}"/>
                  </a:ext>
                </a:extLst>
              </p14:cNvPr>
              <p14:cNvContentPartPr/>
              <p14:nvPr/>
            </p14:nvContentPartPr>
            <p14:xfrm>
              <a:off x="6672730" y="36804410"/>
              <a:ext cx="5400" cy="2484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99DD5A4C-1C60-9FB0-9DFF-DFCD93E1834C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6654730" y="36786667"/>
                <a:ext cx="41040" cy="5997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86501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EF8B7FB-656A-A7A5-F3B0-082CB5D74796}"/>
              </a:ext>
            </a:extLst>
          </p:cNvPr>
          <p:cNvSpPr/>
          <p:nvPr/>
        </p:nvSpPr>
        <p:spPr>
          <a:xfrm>
            <a:off x="0" y="-942"/>
            <a:ext cx="19915188" cy="43357800"/>
          </a:xfrm>
          <a:prstGeom prst="rect">
            <a:avLst/>
          </a:prstGeom>
          <a:solidFill>
            <a:srgbClr val="4873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26293F39-70C9-4E2E-571D-D3D2C6720A6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282" r="1"/>
          <a:stretch/>
        </p:blipFill>
        <p:spPr>
          <a:xfrm>
            <a:off x="8446332" y="360219"/>
            <a:ext cx="5577407" cy="251361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F709B2C3-6FCC-ECFC-E7C0-6E6FC9106E6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977" r="26674"/>
          <a:stretch/>
        </p:blipFill>
        <p:spPr>
          <a:xfrm>
            <a:off x="7116046" y="360219"/>
            <a:ext cx="3833004" cy="251361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EB962DD-771C-1D2D-247A-73A018CC89D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6990"/>
          <a:stretch/>
        </p:blipFill>
        <p:spPr>
          <a:xfrm>
            <a:off x="4489746" y="356758"/>
            <a:ext cx="5449849" cy="2513610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C6134133-4408-E823-A8E0-D258BB12B4CB}"/>
              </a:ext>
            </a:extLst>
          </p:cNvPr>
          <p:cNvGrpSpPr/>
          <p:nvPr/>
        </p:nvGrpSpPr>
        <p:grpSpPr>
          <a:xfrm>
            <a:off x="4579742" y="36589722"/>
            <a:ext cx="10542092" cy="6768078"/>
            <a:chOff x="3245364" y="27016364"/>
            <a:chExt cx="8480984" cy="5444836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95B5DB45-D14A-05AB-7FA9-5821FEC8BC85}"/>
                    </a:ext>
                  </a:extLst>
                </p14:cNvPr>
                <p14:cNvContentPartPr/>
                <p14:nvPr/>
              </p14:nvContentPartPr>
              <p14:xfrm>
                <a:off x="9331025" y="27128720"/>
                <a:ext cx="740160" cy="6476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95B5DB45-D14A-05AB-7FA9-5821FEC8BC8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302056" y="27100045"/>
                  <a:ext cx="797808" cy="705279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FC593701-4F36-EE2A-AE4C-6C0E3DD964D9}"/>
                </a:ext>
              </a:extLst>
            </p:cNvPr>
            <p:cNvGrpSpPr/>
            <p:nvPr/>
          </p:nvGrpSpPr>
          <p:grpSpPr>
            <a:xfrm>
              <a:off x="3245364" y="27016364"/>
              <a:ext cx="8480984" cy="5444836"/>
              <a:chOff x="2225849" y="31166320"/>
              <a:chExt cx="10375443" cy="6743183"/>
            </a:xfrm>
          </p:grpSpPr>
          <p:pic>
            <p:nvPicPr>
              <p:cNvPr id="59" name="Picture 58" descr="Icon&#10;&#10;Description automatically generated">
                <a:extLst>
                  <a:ext uri="{FF2B5EF4-FFF2-40B4-BE49-F238E27FC236}">
                    <a16:creationId xmlns:a16="http://schemas.microsoft.com/office/drawing/2014/main" id="{4A5279A4-097F-878F-C98B-1D789BE68AD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225849" y="31221412"/>
                <a:ext cx="10375443" cy="6688091"/>
              </a:xfrm>
              <a:prstGeom prst="rect">
                <a:avLst/>
              </a:prstGeom>
            </p:spPr>
          </p:pic>
          <mc:AlternateContent xmlns:mc="http://schemas.openxmlformats.org/markup-compatibility/2006" xmlns:p14="http://schemas.microsoft.com/office/powerpoint/2010/main">
            <mc:Choice Requires="p14">
              <p:contentPart p14:bwMode="auto" r:id="rId7">
                <p14:nvContentPartPr>
                  <p14:cNvPr id="61" name="Ink 60">
                    <a:extLst>
                      <a:ext uri="{FF2B5EF4-FFF2-40B4-BE49-F238E27FC236}">
                        <a16:creationId xmlns:a16="http://schemas.microsoft.com/office/drawing/2014/main" id="{A5DB106E-15B5-CD51-B1DD-06E72D47D87B}"/>
                      </a:ext>
                    </a:extLst>
                  </p14:cNvPr>
                  <p14:cNvContentPartPr/>
                  <p14:nvPr/>
                </p14:nvContentPartPr>
                <p14:xfrm>
                  <a:off x="4200993" y="31356111"/>
                  <a:ext cx="5400" cy="24840"/>
                </p14:xfrm>
              </p:contentPart>
            </mc:Choice>
            <mc:Fallback xmlns="">
              <p:pic>
                <p:nvPicPr>
                  <p:cNvPr id="10" name="Ink 9">
                    <a:extLst>
                      <a:ext uri="{FF2B5EF4-FFF2-40B4-BE49-F238E27FC236}">
                        <a16:creationId xmlns:a16="http://schemas.microsoft.com/office/drawing/2014/main" id="{89933637-DFA3-647A-2088-877505E76D51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4178493" y="31334757"/>
                    <a:ext cx="49950" cy="6798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">
                <p14:nvContentPartPr>
                  <p14:cNvPr id="62" name="Ink 61">
                    <a:extLst>
                      <a:ext uri="{FF2B5EF4-FFF2-40B4-BE49-F238E27FC236}">
                        <a16:creationId xmlns:a16="http://schemas.microsoft.com/office/drawing/2014/main" id="{EB5605DE-5DAB-22E4-9490-2643494ACA18}"/>
                      </a:ext>
                    </a:extLst>
                  </p14:cNvPr>
                  <p14:cNvContentPartPr/>
                  <p14:nvPr/>
                </p14:nvContentPartPr>
                <p14:xfrm>
                  <a:off x="10575617" y="31202053"/>
                  <a:ext cx="212400" cy="86041"/>
                </p14:xfrm>
              </p:contentPart>
            </mc:Choice>
            <mc:Fallback xmlns="">
              <p:pic>
                <p:nvPicPr>
                  <p:cNvPr id="13" name="Ink 12">
                    <a:extLst>
                      <a:ext uri="{FF2B5EF4-FFF2-40B4-BE49-F238E27FC236}">
                        <a16:creationId xmlns:a16="http://schemas.microsoft.com/office/drawing/2014/main" id="{30EBA419-449A-AFAC-ABEC-760FDDEE5CE6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10553629" y="31179763"/>
                    <a:ext cx="255935" cy="13017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">
                <p14:nvContentPartPr>
                  <p14:cNvPr id="63" name="Ink 62">
                    <a:extLst>
                      <a:ext uri="{FF2B5EF4-FFF2-40B4-BE49-F238E27FC236}">
                        <a16:creationId xmlns:a16="http://schemas.microsoft.com/office/drawing/2014/main" id="{90C349EE-46FF-61C5-DA27-E6109F11C379}"/>
                      </a:ext>
                    </a:extLst>
                  </p14:cNvPr>
                  <p14:cNvContentPartPr/>
                  <p14:nvPr/>
                </p14:nvContentPartPr>
                <p14:xfrm>
                  <a:off x="4241417" y="31184460"/>
                  <a:ext cx="141840" cy="72000"/>
                </p14:xfrm>
              </p:contentPart>
            </mc:Choice>
            <mc:Fallback xmlns="">
              <p:pic>
                <p:nvPicPr>
                  <p:cNvPr id="14" name="Ink 13">
                    <a:extLst>
                      <a:ext uri="{FF2B5EF4-FFF2-40B4-BE49-F238E27FC236}">
                        <a16:creationId xmlns:a16="http://schemas.microsoft.com/office/drawing/2014/main" id="{E3E03619-A936-2946-552A-B642EFFCC356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4219392" y="31162238"/>
                    <a:ext cx="185449" cy="11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">
                <p14:nvContentPartPr>
                  <p14:cNvPr id="65" name="Ink 64">
                    <a:extLst>
                      <a:ext uri="{FF2B5EF4-FFF2-40B4-BE49-F238E27FC236}">
                        <a16:creationId xmlns:a16="http://schemas.microsoft.com/office/drawing/2014/main" id="{CE571570-016C-093A-68C4-E8D4B7B00BD9}"/>
                      </a:ext>
                    </a:extLst>
                  </p14:cNvPr>
                  <p14:cNvContentPartPr/>
                  <p14:nvPr/>
                </p14:nvContentPartPr>
                <p14:xfrm>
                  <a:off x="4263382" y="31178344"/>
                  <a:ext cx="62639" cy="40679"/>
                </p14:xfrm>
              </p:contentPart>
            </mc:Choice>
            <mc:Fallback xmlns="">
              <p:pic>
                <p:nvPicPr>
                  <p:cNvPr id="15" name="Ink 14">
                    <a:extLst>
                      <a:ext uri="{FF2B5EF4-FFF2-40B4-BE49-F238E27FC236}">
                        <a16:creationId xmlns:a16="http://schemas.microsoft.com/office/drawing/2014/main" id="{35B9F3E1-3061-A4D6-1AB4-2163F88CF3AC}"/>
                      </a:ext>
                    </a:extLst>
                  </p:cNvPr>
                  <p:cNvPicPr/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4241326" y="31155993"/>
                    <a:ext cx="106310" cy="8493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">
                <p14:nvContentPartPr>
                  <p14:cNvPr id="66" name="Ink 65">
                    <a:extLst>
                      <a:ext uri="{FF2B5EF4-FFF2-40B4-BE49-F238E27FC236}">
                        <a16:creationId xmlns:a16="http://schemas.microsoft.com/office/drawing/2014/main" id="{CA790BFC-2301-1CAD-CB34-320DDD789DA2}"/>
                      </a:ext>
                    </a:extLst>
                  </p14:cNvPr>
                  <p14:cNvContentPartPr/>
                  <p14:nvPr/>
                </p14:nvContentPartPr>
                <p14:xfrm>
                  <a:off x="4315389" y="31166320"/>
                  <a:ext cx="156601" cy="61560"/>
                </p14:xfrm>
              </p:contentPart>
            </mc:Choice>
            <mc:Fallback xmlns="">
              <p:pic>
                <p:nvPicPr>
                  <p:cNvPr id="16" name="Ink 15">
                    <a:extLst>
                      <a:ext uri="{FF2B5EF4-FFF2-40B4-BE49-F238E27FC236}">
                        <a16:creationId xmlns:a16="http://schemas.microsoft.com/office/drawing/2014/main" id="{66042E58-8E76-9CEE-1265-95231E9DAA0A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4293394" y="31144176"/>
                    <a:ext cx="200150" cy="10540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">
                <p14:nvContentPartPr>
                  <p14:cNvPr id="67" name="Ink 66">
                    <a:extLst>
                      <a:ext uri="{FF2B5EF4-FFF2-40B4-BE49-F238E27FC236}">
                        <a16:creationId xmlns:a16="http://schemas.microsoft.com/office/drawing/2014/main" id="{448BF030-E723-BBEF-05BC-03AE7B9F529C}"/>
                      </a:ext>
                    </a:extLst>
                  </p14:cNvPr>
                  <p14:cNvContentPartPr/>
                  <p14:nvPr/>
                </p14:nvContentPartPr>
                <p14:xfrm>
                  <a:off x="4393506" y="31175320"/>
                  <a:ext cx="109080" cy="67320"/>
                </p14:xfrm>
              </p:contentPart>
            </mc:Choice>
            <mc:Fallback xmlns="">
              <p:pic>
                <p:nvPicPr>
                  <p:cNvPr id="17" name="Ink 16">
                    <a:extLst>
                      <a:ext uri="{FF2B5EF4-FFF2-40B4-BE49-F238E27FC236}">
                        <a16:creationId xmlns:a16="http://schemas.microsoft.com/office/drawing/2014/main" id="{696B9D97-8ED2-C32A-CB4F-71D94ADD631D}"/>
                      </a:ext>
                    </a:extLst>
                  </p:cNvPr>
                  <p:cNvPicPr/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4371514" y="31153029"/>
                    <a:ext cx="152624" cy="11145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">
                <p14:nvContentPartPr>
                  <p14:cNvPr id="68" name="Ink 67">
                    <a:extLst>
                      <a:ext uri="{FF2B5EF4-FFF2-40B4-BE49-F238E27FC236}">
                        <a16:creationId xmlns:a16="http://schemas.microsoft.com/office/drawing/2014/main" id="{BD78344F-DABF-5FB2-2526-C019DF5B482D}"/>
                      </a:ext>
                    </a:extLst>
                  </p14:cNvPr>
                  <p14:cNvContentPartPr/>
                  <p14:nvPr/>
                </p14:nvContentPartPr>
                <p14:xfrm>
                  <a:off x="4546751" y="31280678"/>
                  <a:ext cx="97559" cy="92881"/>
                </p14:xfrm>
              </p:contentPart>
            </mc:Choice>
            <mc:Fallback xmlns="">
              <p:pic>
                <p:nvPicPr>
                  <p:cNvPr id="18" name="Ink 17">
                    <a:extLst>
                      <a:ext uri="{FF2B5EF4-FFF2-40B4-BE49-F238E27FC236}">
                        <a16:creationId xmlns:a16="http://schemas.microsoft.com/office/drawing/2014/main" id="{779FA8F0-D509-0203-BFFC-D3524AAF04F9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4524778" y="31258458"/>
                    <a:ext cx="141065" cy="13687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">
                <p14:nvContentPartPr>
                  <p14:cNvPr id="69" name="Ink 68">
                    <a:extLst>
                      <a:ext uri="{FF2B5EF4-FFF2-40B4-BE49-F238E27FC236}">
                        <a16:creationId xmlns:a16="http://schemas.microsoft.com/office/drawing/2014/main" id="{459CD7DA-B226-EE22-C789-68E45AAA3018}"/>
                      </a:ext>
                    </a:extLst>
                  </p14:cNvPr>
                  <p14:cNvContentPartPr/>
                  <p14:nvPr/>
                </p14:nvContentPartPr>
                <p14:xfrm>
                  <a:off x="4520441" y="31255981"/>
                  <a:ext cx="175679" cy="154080"/>
                </p14:xfrm>
              </p:contentPart>
            </mc:Choice>
            <mc:Fallback xmlns="">
              <p:pic>
                <p:nvPicPr>
                  <p:cNvPr id="19" name="Ink 18">
                    <a:extLst>
                      <a:ext uri="{FF2B5EF4-FFF2-40B4-BE49-F238E27FC236}">
                        <a16:creationId xmlns:a16="http://schemas.microsoft.com/office/drawing/2014/main" id="{295F1112-9AC1-9F36-29AD-89EEB67A9D0A}"/>
                      </a:ext>
                    </a:extLst>
                  </p:cNvPr>
                  <p:cNvPicPr/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4498426" y="31233779"/>
                    <a:ext cx="219269" cy="19803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">
                <p14:nvContentPartPr>
                  <p14:cNvPr id="70" name="Ink 69">
                    <a:extLst>
                      <a:ext uri="{FF2B5EF4-FFF2-40B4-BE49-F238E27FC236}">
                        <a16:creationId xmlns:a16="http://schemas.microsoft.com/office/drawing/2014/main" id="{BA17EE36-0D66-3B88-B441-B296083FA84A}"/>
                      </a:ext>
                    </a:extLst>
                  </p14:cNvPr>
                  <p14:cNvContentPartPr/>
                  <p14:nvPr/>
                </p14:nvContentPartPr>
                <p14:xfrm>
                  <a:off x="4271845" y="31168399"/>
                  <a:ext cx="103680" cy="47160"/>
                </p14:xfrm>
              </p:contentPart>
            </mc:Choice>
            <mc:Fallback xmlns="">
              <p:pic>
                <p:nvPicPr>
                  <p:cNvPr id="20" name="Ink 19">
                    <a:extLst>
                      <a:ext uri="{FF2B5EF4-FFF2-40B4-BE49-F238E27FC236}">
                        <a16:creationId xmlns:a16="http://schemas.microsoft.com/office/drawing/2014/main" id="{9B48ED6F-C742-6546-8E14-5912B5415C10}"/>
                      </a:ext>
                    </a:extLst>
                  </p:cNvPr>
                  <p:cNvPicPr/>
                  <p:nvPr/>
                </p:nvPicPr>
                <p:blipFill>
                  <a:blip r:embed="rId24"/>
                  <a:stretch>
                    <a:fillRect/>
                  </a:stretch>
                </p:blipFill>
                <p:spPr>
                  <a:xfrm>
                    <a:off x="4249879" y="31146154"/>
                    <a:ext cx="147173" cy="91206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187B99CF-F6B3-EEF4-FB43-F924989A72CB}"/>
                  </a:ext>
                </a:extLst>
              </p:cNvPr>
              <p:cNvGrpSpPr/>
              <p:nvPr/>
            </p:nvGrpSpPr>
            <p:grpSpPr>
              <a:xfrm>
                <a:off x="4273458" y="31166363"/>
                <a:ext cx="279530" cy="133881"/>
                <a:chOff x="6745195" y="36614660"/>
                <a:chExt cx="279530" cy="13388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25">
                  <p14:nvContentPartPr>
                    <p14:cNvPr id="75" name="Ink 74">
                      <a:extLst>
                        <a:ext uri="{FF2B5EF4-FFF2-40B4-BE49-F238E27FC236}">
                          <a16:creationId xmlns:a16="http://schemas.microsoft.com/office/drawing/2014/main" id="{A7DF874F-BE11-D824-2E93-07797545D98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772555" y="36672720"/>
                    <a:ext cx="151200" cy="13680"/>
                  </p14:xfrm>
                </p:contentPart>
              </mc:Choice>
              <mc:Fallback xmlns="">
                <p:pic>
                  <p:nvPicPr>
                    <p:cNvPr id="58" name="Ink 57">
                      <a:extLst>
                        <a:ext uri="{FF2B5EF4-FFF2-40B4-BE49-F238E27FC236}">
                          <a16:creationId xmlns:a16="http://schemas.microsoft.com/office/drawing/2014/main" id="{FD0A2E62-4588-1C56-9063-9AE771BA603C}"/>
                        </a:ext>
                      </a:extLst>
                    </p:cNvPr>
                    <p:cNvPicPr/>
                    <p:nvPr/>
                  </p:nvPicPr>
                  <p:blipFill>
                    <a:blip r:embed="rId26"/>
                    <a:stretch>
                      <a:fillRect/>
                    </a:stretch>
                  </p:blipFill>
                  <p:spPr>
                    <a:xfrm>
                      <a:off x="6754555" y="36654720"/>
                      <a:ext cx="186840" cy="49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7">
                  <p14:nvContentPartPr>
                    <p14:cNvPr id="77" name="Ink 76">
                      <a:extLst>
                        <a:ext uri="{FF2B5EF4-FFF2-40B4-BE49-F238E27FC236}">
                          <a16:creationId xmlns:a16="http://schemas.microsoft.com/office/drawing/2014/main" id="{08346AFB-1C71-AAA5-9BAB-827D1CAD78B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745195" y="36686760"/>
                    <a:ext cx="178920" cy="17640"/>
                  </p14:xfrm>
                </p:contentPart>
              </mc:Choice>
              <mc:Fallback xmlns="">
                <p:pic>
                  <p:nvPicPr>
                    <p:cNvPr id="60" name="Ink 59">
                      <a:extLst>
                        <a:ext uri="{FF2B5EF4-FFF2-40B4-BE49-F238E27FC236}">
                          <a16:creationId xmlns:a16="http://schemas.microsoft.com/office/drawing/2014/main" id="{538B0603-FF75-E324-1863-FEAA3E1D6A96}"/>
                        </a:ext>
                      </a:extLst>
                    </p:cNvPr>
                    <p:cNvPicPr/>
                    <p:nvPr/>
                  </p:nvPicPr>
                  <p:blipFill>
                    <a:blip r:embed="rId28"/>
                    <a:stretch>
                      <a:fillRect/>
                    </a:stretch>
                  </p:blipFill>
                  <p:spPr>
                    <a:xfrm>
                      <a:off x="6727555" y="36669120"/>
                      <a:ext cx="214560" cy="532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9">
                  <p14:nvContentPartPr>
                    <p14:cNvPr id="79" name="Ink 78">
                      <a:extLst>
                        <a:ext uri="{FF2B5EF4-FFF2-40B4-BE49-F238E27FC236}">
                          <a16:creationId xmlns:a16="http://schemas.microsoft.com/office/drawing/2014/main" id="{DE55A192-D204-00FE-371B-AABEAA35A110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28965" y="36652780"/>
                    <a:ext cx="93240" cy="76680"/>
                  </p14:xfrm>
                </p:contentPart>
              </mc:Choice>
              <mc:Fallback xmlns="">
                <p:pic>
                  <p:nvPicPr>
                    <p:cNvPr id="76" name="Ink 75">
                      <a:extLst>
                        <a:ext uri="{FF2B5EF4-FFF2-40B4-BE49-F238E27FC236}">
                          <a16:creationId xmlns:a16="http://schemas.microsoft.com/office/drawing/2014/main" id="{0A455B85-D31F-0A78-BA1C-35CACCC866F1}"/>
                        </a:ext>
                      </a:extLst>
                    </p:cNvPr>
                    <p:cNvPicPr/>
                    <p:nvPr/>
                  </p:nvPicPr>
                  <p:blipFill>
                    <a:blip r:embed="rId30"/>
                    <a:stretch>
                      <a:fillRect/>
                    </a:stretch>
                  </p:blipFill>
                  <p:spPr>
                    <a:xfrm>
                      <a:off x="6911325" y="36635140"/>
                      <a:ext cx="128880" cy="112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1">
                  <p14:nvContentPartPr>
                    <p14:cNvPr id="81" name="Ink 80">
                      <a:extLst>
                        <a:ext uri="{FF2B5EF4-FFF2-40B4-BE49-F238E27FC236}">
                          <a16:creationId xmlns:a16="http://schemas.microsoft.com/office/drawing/2014/main" id="{4570E59A-65A8-14E3-54EC-96A10EBE4DD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2645" y="36659260"/>
                    <a:ext cx="75960" cy="89280"/>
                  </p14:xfrm>
                </p:contentPart>
              </mc:Choice>
              <mc:Fallback xmlns="">
                <p:pic>
                  <p:nvPicPr>
                    <p:cNvPr id="78" name="Ink 77">
                      <a:extLst>
                        <a:ext uri="{FF2B5EF4-FFF2-40B4-BE49-F238E27FC236}">
                          <a16:creationId xmlns:a16="http://schemas.microsoft.com/office/drawing/2014/main" id="{F47A439A-20A7-F1DF-0F0D-1BC4537626BA}"/>
                        </a:ext>
                      </a:extLst>
                    </p:cNvPr>
                    <p:cNvPicPr/>
                    <p:nvPr/>
                  </p:nvPicPr>
                  <p:blipFill>
                    <a:blip r:embed="rId32"/>
                    <a:stretch>
                      <a:fillRect/>
                    </a:stretch>
                  </p:blipFill>
                  <p:spPr>
                    <a:xfrm>
                      <a:off x="6924645" y="36641620"/>
                      <a:ext cx="111600" cy="1249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3">
                  <p14:nvContentPartPr>
                    <p14:cNvPr id="82" name="Ink 81">
                      <a:extLst>
                        <a:ext uri="{FF2B5EF4-FFF2-40B4-BE49-F238E27FC236}">
                          <a16:creationId xmlns:a16="http://schemas.microsoft.com/office/drawing/2014/main" id="{BD605EFE-0C81-1A74-5E94-B540F6F2098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3005" y="36686260"/>
                    <a:ext cx="360" cy="360"/>
                  </p14:xfrm>
                </p:contentPart>
              </mc:Choice>
              <mc:Fallback xmlns="">
                <p:pic>
                  <p:nvPicPr>
                    <p:cNvPr id="80" name="Ink 79">
                      <a:extLst>
                        <a:ext uri="{FF2B5EF4-FFF2-40B4-BE49-F238E27FC236}">
                          <a16:creationId xmlns:a16="http://schemas.microsoft.com/office/drawing/2014/main" id="{786C665C-192E-926F-89D7-EC15D614B381}"/>
                        </a:ext>
                      </a:extLst>
                    </p:cNvPr>
                    <p:cNvPicPr/>
                    <p:nvPr/>
                  </p:nvPicPr>
                  <p:blipFill>
                    <a:blip r:embed="rId34"/>
                    <a:stretch>
                      <a:fillRect/>
                    </a:stretch>
                  </p:blipFill>
                  <p:spPr>
                    <a:xfrm>
                      <a:off x="6925365" y="36668620"/>
                      <a:ext cx="36000" cy="36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5">
                  <p14:nvContentPartPr>
                    <p14:cNvPr id="83" name="Ink 82">
                      <a:extLst>
                        <a:ext uri="{FF2B5EF4-FFF2-40B4-BE49-F238E27FC236}">
                          <a16:creationId xmlns:a16="http://schemas.microsoft.com/office/drawing/2014/main" id="{F2CF37BF-46D1-A327-9A5F-4B8263EEB1B6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8045" y="36667900"/>
                    <a:ext cx="76680" cy="66240"/>
                  </p14:xfrm>
                </p:contentPart>
              </mc:Choice>
              <mc:Fallback xmlns="">
                <p:pic>
                  <p:nvPicPr>
                    <p:cNvPr id="85" name="Ink 84">
                      <a:extLst>
                        <a:ext uri="{FF2B5EF4-FFF2-40B4-BE49-F238E27FC236}">
                          <a16:creationId xmlns:a16="http://schemas.microsoft.com/office/drawing/2014/main" id="{B5EBFFEB-4EA9-7A10-0A7C-A174749A19C5}"/>
                        </a:ext>
                      </a:extLst>
                    </p:cNvPr>
                    <p:cNvPicPr/>
                    <p:nvPr/>
                  </p:nvPicPr>
                  <p:blipFill>
                    <a:blip r:embed="rId36"/>
                    <a:stretch>
                      <a:fillRect/>
                    </a:stretch>
                  </p:blipFill>
                  <p:spPr>
                    <a:xfrm>
                      <a:off x="6930045" y="36649900"/>
                      <a:ext cx="112320" cy="1018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7">
                  <p14:nvContentPartPr>
                    <p14:cNvPr id="84" name="Ink 83">
                      <a:extLst>
                        <a:ext uri="{FF2B5EF4-FFF2-40B4-BE49-F238E27FC236}">
                          <a16:creationId xmlns:a16="http://schemas.microsoft.com/office/drawing/2014/main" id="{F18788B8-D8F2-1968-C793-DAFFA036911E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30765" y="36653500"/>
                    <a:ext cx="51120" cy="37800"/>
                  </p14:xfrm>
                </p:contentPart>
              </mc:Choice>
              <mc:Fallback xmlns="">
                <p:pic>
                  <p:nvPicPr>
                    <p:cNvPr id="87" name="Ink 86">
                      <a:extLst>
                        <a:ext uri="{FF2B5EF4-FFF2-40B4-BE49-F238E27FC236}">
                          <a16:creationId xmlns:a16="http://schemas.microsoft.com/office/drawing/2014/main" id="{08F6B6CC-75D8-8AE5-A5C6-4DE7E5E3C74B}"/>
                        </a:ext>
                      </a:extLst>
                    </p:cNvPr>
                    <p:cNvPicPr/>
                    <p:nvPr/>
                  </p:nvPicPr>
                  <p:blipFill>
                    <a:blip r:embed="rId38"/>
                    <a:stretch>
                      <a:fillRect/>
                    </a:stretch>
                  </p:blipFill>
                  <p:spPr>
                    <a:xfrm>
                      <a:off x="6913125" y="36635500"/>
                      <a:ext cx="86760" cy="734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9">
                  <p14:nvContentPartPr>
                    <p14:cNvPr id="86" name="Ink 85">
                      <a:extLst>
                        <a:ext uri="{FF2B5EF4-FFF2-40B4-BE49-F238E27FC236}">
                          <a16:creationId xmlns:a16="http://schemas.microsoft.com/office/drawing/2014/main" id="{571CAED6-B183-8086-41CE-77EE3D9ADAB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803265" y="36614660"/>
                    <a:ext cx="50400" cy="21240"/>
                  </p14:xfrm>
                </p:contentPart>
              </mc:Choice>
              <mc:Fallback xmlns="">
                <p:pic>
                  <p:nvPicPr>
                    <p:cNvPr id="114" name="Ink 113">
                      <a:extLst>
                        <a:ext uri="{FF2B5EF4-FFF2-40B4-BE49-F238E27FC236}">
                          <a16:creationId xmlns:a16="http://schemas.microsoft.com/office/drawing/2014/main" id="{753ADCC4-ADB7-507D-1B9D-2F9C9F09ACE2}"/>
                        </a:ext>
                      </a:extLst>
                    </p:cNvPr>
                    <p:cNvPicPr/>
                    <p:nvPr/>
                  </p:nvPicPr>
                  <p:blipFill>
                    <a:blip r:embed="rId40"/>
                    <a:stretch>
                      <a:fillRect/>
                    </a:stretch>
                  </p:blipFill>
                  <p:spPr>
                    <a:xfrm>
                      <a:off x="6785625" y="36596660"/>
                      <a:ext cx="86040" cy="5688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1E7A00C4-36D4-A8E9-3690-34A3D27F3766}"/>
                    </a:ext>
                  </a:extLst>
                </p14:cNvPr>
                <p14:cNvContentPartPr/>
                <p14:nvPr/>
              </p14:nvContentPartPr>
              <p14:xfrm>
                <a:off x="4794859" y="27105442"/>
                <a:ext cx="714960" cy="4075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1E7A00C4-36D4-A8E9-3690-34A3D27F3766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4766191" y="27076478"/>
                  <a:ext cx="772585" cy="46515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4B415A21-7414-03C1-3DA9-177705294CBE}"/>
                    </a:ext>
                  </a:extLst>
                </p14:cNvPr>
                <p14:cNvContentPartPr/>
                <p14:nvPr/>
              </p14:nvContentPartPr>
              <p14:xfrm>
                <a:off x="5230459" y="27234322"/>
                <a:ext cx="259200" cy="2444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4B415A21-7414-03C1-3DA9-177705294CBE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5201466" y="27205360"/>
                  <a:ext cx="316897" cy="302075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F911E427-1A9E-1A5A-3FCC-BFBB4E3FC9F9}"/>
                </a:ext>
              </a:extLst>
            </p:cNvPr>
            <p:cNvGrpSpPr/>
            <p:nvPr/>
          </p:nvGrpSpPr>
          <p:grpSpPr>
            <a:xfrm>
              <a:off x="5343939" y="27319885"/>
              <a:ext cx="213480" cy="184680"/>
              <a:chOff x="5343939" y="27319885"/>
              <a:chExt cx="213480" cy="1846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5">
                <p14:nvContentPartPr>
                  <p14:cNvPr id="53" name="Ink 52">
                    <a:extLst>
                      <a:ext uri="{FF2B5EF4-FFF2-40B4-BE49-F238E27FC236}">
                        <a16:creationId xmlns:a16="http://schemas.microsoft.com/office/drawing/2014/main" id="{E571AC5E-5B50-B92E-0692-3643184DA0C3}"/>
                      </a:ext>
                    </a:extLst>
                  </p14:cNvPr>
                  <p14:cNvContentPartPr/>
                  <p14:nvPr/>
                </p14:nvContentPartPr>
                <p14:xfrm>
                  <a:off x="5343939" y="27319885"/>
                  <a:ext cx="213480" cy="184680"/>
                </p14:xfrm>
              </p:contentPart>
            </mc:Choice>
            <mc:Fallback xmlns="">
              <p:pic>
                <p:nvPicPr>
                  <p:cNvPr id="53" name="Ink 52">
                    <a:extLst>
                      <a:ext uri="{FF2B5EF4-FFF2-40B4-BE49-F238E27FC236}">
                        <a16:creationId xmlns:a16="http://schemas.microsoft.com/office/drawing/2014/main" id="{E571AC5E-5B50-B92E-0692-3643184DA0C3}"/>
                      </a:ext>
                    </a:extLst>
                  </p:cNvPr>
                  <p:cNvPicPr/>
                  <p:nvPr/>
                </p:nvPicPr>
                <p:blipFill>
                  <a:blip r:embed="rId46"/>
                  <a:stretch>
                    <a:fillRect/>
                  </a:stretch>
                </p:blipFill>
                <p:spPr>
                  <a:xfrm>
                    <a:off x="5315263" y="27290938"/>
                    <a:ext cx="271122" cy="24228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7">
                <p14:nvContentPartPr>
                  <p14:cNvPr id="54" name="Ink 53">
                    <a:extLst>
                      <a:ext uri="{FF2B5EF4-FFF2-40B4-BE49-F238E27FC236}">
                        <a16:creationId xmlns:a16="http://schemas.microsoft.com/office/drawing/2014/main" id="{79276885-14E2-4863-DF64-ECA5A1C55B41}"/>
                      </a:ext>
                    </a:extLst>
                  </p14:cNvPr>
                  <p14:cNvContentPartPr/>
                  <p14:nvPr/>
                </p14:nvContentPartPr>
                <p14:xfrm>
                  <a:off x="5370579" y="27336085"/>
                  <a:ext cx="360" cy="360"/>
                </p14:xfrm>
              </p:contentPart>
            </mc:Choice>
            <mc:Fallback xmlns="">
              <p:pic>
                <p:nvPicPr>
                  <p:cNvPr id="54" name="Ink 53">
                    <a:extLst>
                      <a:ext uri="{FF2B5EF4-FFF2-40B4-BE49-F238E27FC236}">
                        <a16:creationId xmlns:a16="http://schemas.microsoft.com/office/drawing/2014/main" id="{79276885-14E2-4863-DF64-ECA5A1C55B41}"/>
                      </a:ext>
                    </a:extLst>
                  </p:cNvPr>
                  <p:cNvPicPr/>
                  <p:nvPr/>
                </p:nvPicPr>
                <p:blipFill>
                  <a:blip r:embed="rId48"/>
                  <a:stretch>
                    <a:fillRect/>
                  </a:stretch>
                </p:blipFill>
                <p:spPr>
                  <a:xfrm>
                    <a:off x="5334579" y="27300445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">
                <p14:nvContentPartPr>
                  <p14:cNvPr id="57" name="Ink 56">
                    <a:extLst>
                      <a:ext uri="{FF2B5EF4-FFF2-40B4-BE49-F238E27FC236}">
                        <a16:creationId xmlns:a16="http://schemas.microsoft.com/office/drawing/2014/main" id="{A2C9EFA5-45D7-F634-5737-AC49462BC16F}"/>
                      </a:ext>
                    </a:extLst>
                  </p14:cNvPr>
                  <p14:cNvContentPartPr/>
                  <p14:nvPr/>
                </p14:nvContentPartPr>
                <p14:xfrm>
                  <a:off x="5352939" y="27323485"/>
                  <a:ext cx="360" cy="360"/>
                </p14:xfrm>
              </p:contentPart>
            </mc:Choice>
            <mc:Fallback xmlns="">
              <p:pic>
                <p:nvPicPr>
                  <p:cNvPr id="57" name="Ink 56">
                    <a:extLst>
                      <a:ext uri="{FF2B5EF4-FFF2-40B4-BE49-F238E27FC236}">
                        <a16:creationId xmlns:a16="http://schemas.microsoft.com/office/drawing/2014/main" id="{A2C9EFA5-45D7-F634-5737-AC49462BC16F}"/>
                      </a:ext>
                    </a:extLst>
                  </p:cNvPr>
                  <p:cNvPicPr/>
                  <p:nvPr/>
                </p:nvPicPr>
                <p:blipFill>
                  <a:blip r:embed="rId48"/>
                  <a:stretch>
                    <a:fillRect/>
                  </a:stretch>
                </p:blipFill>
                <p:spPr>
                  <a:xfrm>
                    <a:off x="5317299" y="27287845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F435E556-A1DE-EEF4-73E8-62618868207C}"/>
                    </a:ext>
                  </a:extLst>
                </p14:cNvPr>
                <p14:cNvContentPartPr/>
                <p14:nvPr/>
              </p14:nvContentPartPr>
              <p14:xfrm>
                <a:off x="6242499" y="28195405"/>
                <a:ext cx="840960" cy="1969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F435E556-A1DE-EEF4-73E8-62618868207C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213830" y="28166446"/>
                  <a:ext cx="898588" cy="25454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57EA70FD-D2C0-962F-4AB5-BDE586E551D9}"/>
                    </a:ext>
                  </a:extLst>
                </p14:cNvPr>
                <p14:cNvContentPartPr/>
                <p14:nvPr/>
              </p14:nvContentPartPr>
              <p14:xfrm>
                <a:off x="6168339" y="27991285"/>
                <a:ext cx="1172520" cy="6188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57EA70FD-D2C0-962F-4AB5-BDE586E551D9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139381" y="27962313"/>
                  <a:ext cx="1230147" cy="67649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BA56B2A0-2E3A-54F0-77C5-F40EA6F0EECC}"/>
                    </a:ext>
                  </a:extLst>
                </p14:cNvPr>
                <p14:cNvContentPartPr/>
                <p14:nvPr/>
              </p14:nvContentPartPr>
              <p14:xfrm>
                <a:off x="6290379" y="28039885"/>
                <a:ext cx="705240" cy="1746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BA56B2A0-2E3A-54F0-77C5-F40EA6F0EEC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261416" y="28010930"/>
                  <a:ext cx="762876" cy="23222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60EEB566-BD81-F6B8-ED0D-3B0AD1F2F5A9}"/>
                    </a:ext>
                  </a:extLst>
                </p14:cNvPr>
                <p14:cNvContentPartPr/>
                <p14:nvPr/>
              </p14:nvContentPartPr>
              <p14:xfrm>
                <a:off x="5850819" y="27859165"/>
                <a:ext cx="491400" cy="34884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60EEB566-BD81-F6B8-ED0D-3B0AD1F2F5A9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821845" y="27830192"/>
                  <a:ext cx="549058" cy="40649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1584AEBC-B5B6-FC06-F039-A54B99744785}"/>
                    </a:ext>
                  </a:extLst>
                </p14:cNvPr>
                <p14:cNvContentPartPr/>
                <p14:nvPr/>
              </p14:nvContentPartPr>
              <p14:xfrm>
                <a:off x="7762925" y="27992608"/>
                <a:ext cx="1330560" cy="5853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1584AEBC-B5B6-FC06-F039-A54B99744785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733962" y="27963934"/>
                  <a:ext cx="1388196" cy="64299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E6684659-1524-61C1-46FD-D29FE0788D11}"/>
                    </a:ext>
                  </a:extLst>
                </p14:cNvPr>
                <p14:cNvContentPartPr/>
                <p14:nvPr/>
              </p14:nvContentPartPr>
              <p14:xfrm>
                <a:off x="7644228" y="27989350"/>
                <a:ext cx="1517400" cy="5950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E6684659-1524-61C1-46FD-D29FE0788D11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615560" y="27960392"/>
                  <a:ext cx="1575026" cy="65270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903FFE12-A6AB-0602-A3FA-DEF3B159CEAC}"/>
                    </a:ext>
                  </a:extLst>
                </p14:cNvPr>
                <p14:cNvContentPartPr/>
                <p14:nvPr/>
              </p14:nvContentPartPr>
              <p14:xfrm>
                <a:off x="8169468" y="28026070"/>
                <a:ext cx="1037880" cy="3826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903FFE12-A6AB-0602-A3FA-DEF3B159CEAC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140799" y="27997391"/>
                  <a:ext cx="1095508" cy="440328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D32CDEFA-F5F6-5CBA-DC3F-FB54BEE7A735}"/>
                </a:ext>
              </a:extLst>
            </p:cNvPr>
            <p:cNvGrpSpPr/>
            <p:nvPr/>
          </p:nvGrpSpPr>
          <p:grpSpPr>
            <a:xfrm>
              <a:off x="5604879" y="27642322"/>
              <a:ext cx="1996560" cy="884880"/>
              <a:chOff x="5604879" y="27642322"/>
              <a:chExt cx="1996560" cy="8848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64">
                <p14:nvContentPartPr>
                  <p14:cNvPr id="50" name="Ink 49">
                    <a:extLst>
                      <a:ext uri="{FF2B5EF4-FFF2-40B4-BE49-F238E27FC236}">
                        <a16:creationId xmlns:a16="http://schemas.microsoft.com/office/drawing/2014/main" id="{9EA3D5F5-59C2-9993-FDEF-C1B4F9FC98B0}"/>
                      </a:ext>
                    </a:extLst>
                  </p14:cNvPr>
                  <p14:cNvContentPartPr/>
                  <p14:nvPr/>
                </p14:nvContentPartPr>
                <p14:xfrm>
                  <a:off x="5604879" y="27642322"/>
                  <a:ext cx="663840" cy="779760"/>
                </p14:xfrm>
              </p:contentPart>
            </mc:Choice>
            <mc:Fallback xmlns="">
              <p:pic>
                <p:nvPicPr>
                  <p:cNvPr id="50" name="Ink 49">
                    <a:extLst>
                      <a:ext uri="{FF2B5EF4-FFF2-40B4-BE49-F238E27FC236}">
                        <a16:creationId xmlns:a16="http://schemas.microsoft.com/office/drawing/2014/main" id="{9EA3D5F5-59C2-9993-FDEF-C1B4F9FC98B0}"/>
                      </a:ext>
                    </a:extLst>
                  </p:cNvPr>
                  <p:cNvPicPr/>
                  <p:nvPr/>
                </p:nvPicPr>
                <p:blipFill>
                  <a:blip r:embed="rId65"/>
                  <a:stretch>
                    <a:fillRect/>
                  </a:stretch>
                </p:blipFill>
                <p:spPr>
                  <a:xfrm>
                    <a:off x="5575916" y="27613356"/>
                    <a:ext cx="721477" cy="83740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6">
                <p14:nvContentPartPr>
                  <p14:cNvPr id="51" name="Ink 50">
                    <a:extLst>
                      <a:ext uri="{FF2B5EF4-FFF2-40B4-BE49-F238E27FC236}">
                        <a16:creationId xmlns:a16="http://schemas.microsoft.com/office/drawing/2014/main" id="{CD89EB60-60FC-B9EA-73E2-BABA4911BDDF}"/>
                      </a:ext>
                    </a:extLst>
                  </p14:cNvPr>
                  <p14:cNvContentPartPr/>
                  <p14:nvPr/>
                </p14:nvContentPartPr>
                <p14:xfrm>
                  <a:off x="6076839" y="28334602"/>
                  <a:ext cx="1524600" cy="192600"/>
                </p14:xfrm>
              </p:contentPart>
            </mc:Choice>
            <mc:Fallback xmlns="">
              <p:pic>
                <p:nvPicPr>
                  <p:cNvPr id="51" name="Ink 50">
                    <a:extLst>
                      <a:ext uri="{FF2B5EF4-FFF2-40B4-BE49-F238E27FC236}">
                        <a16:creationId xmlns:a16="http://schemas.microsoft.com/office/drawing/2014/main" id="{CD89EB60-60FC-B9EA-73E2-BABA4911BDDF}"/>
                      </a:ext>
                    </a:extLst>
                  </p:cNvPr>
                  <p:cNvPicPr/>
                  <p:nvPr/>
                </p:nvPicPr>
                <p:blipFill>
                  <a:blip r:embed="rId67"/>
                  <a:stretch>
                    <a:fillRect/>
                  </a:stretch>
                </p:blipFill>
                <p:spPr>
                  <a:xfrm>
                    <a:off x="6048166" y="28305886"/>
                    <a:ext cx="1582236" cy="25032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8">
                <p14:nvContentPartPr>
                  <p14:cNvPr id="52" name="Ink 51">
                    <a:extLst>
                      <a:ext uri="{FF2B5EF4-FFF2-40B4-BE49-F238E27FC236}">
                        <a16:creationId xmlns:a16="http://schemas.microsoft.com/office/drawing/2014/main" id="{FAE9A90D-8C44-8D60-72F1-B93D6513458C}"/>
                      </a:ext>
                    </a:extLst>
                  </p14:cNvPr>
                  <p14:cNvContentPartPr/>
                  <p14:nvPr/>
                </p14:nvContentPartPr>
                <p14:xfrm>
                  <a:off x="5613159" y="28369162"/>
                  <a:ext cx="1422360" cy="74520"/>
                </p14:xfrm>
              </p:contentPart>
            </mc:Choice>
            <mc:Fallback xmlns="">
              <p:pic>
                <p:nvPicPr>
                  <p:cNvPr id="52" name="Ink 51">
                    <a:extLst>
                      <a:ext uri="{FF2B5EF4-FFF2-40B4-BE49-F238E27FC236}">
                        <a16:creationId xmlns:a16="http://schemas.microsoft.com/office/drawing/2014/main" id="{FAE9A90D-8C44-8D60-72F1-B93D6513458C}"/>
                      </a:ext>
                    </a:extLst>
                  </p:cNvPr>
                  <p:cNvPicPr/>
                  <p:nvPr/>
                </p:nvPicPr>
                <p:blipFill>
                  <a:blip r:embed="rId69"/>
                  <a:stretch>
                    <a:fillRect/>
                  </a:stretch>
                </p:blipFill>
                <p:spPr>
                  <a:xfrm>
                    <a:off x="5584190" y="28340456"/>
                    <a:ext cx="1480008" cy="132222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0E2F0665-B6CC-E33C-D98E-AFE6B5787AEC}"/>
                    </a:ext>
                  </a:extLst>
                </p14:cNvPr>
                <p14:cNvContentPartPr/>
                <p14:nvPr/>
              </p14:nvContentPartPr>
              <p14:xfrm>
                <a:off x="8989385" y="27108560"/>
                <a:ext cx="1305000" cy="13874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0E2F0665-B6CC-E33C-D98E-AFE6B5787AEC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960417" y="27079595"/>
                  <a:ext cx="1362646" cy="144508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ACEA4B12-FF76-6460-1F8C-D0F792F946BF}"/>
                    </a:ext>
                  </a:extLst>
                </p14:cNvPr>
                <p14:cNvContentPartPr/>
                <p14:nvPr/>
              </p14:nvContentPartPr>
              <p14:xfrm>
                <a:off x="8951945" y="27431480"/>
                <a:ext cx="884160" cy="80100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ACEA4B12-FF76-6460-1F8C-D0F792F946BF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922985" y="27402521"/>
                  <a:ext cx="941791" cy="85862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C867FBCD-C7BA-039E-7A93-5289CACC2C66}"/>
                    </a:ext>
                  </a:extLst>
                </p14:cNvPr>
                <p14:cNvContentPartPr/>
                <p14:nvPr/>
              </p14:nvContentPartPr>
              <p14:xfrm>
                <a:off x="9219785" y="27113600"/>
                <a:ext cx="867240" cy="8910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C867FBCD-C7BA-039E-7A93-5289CACC2C66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191109" y="27084923"/>
                  <a:ext cx="924882" cy="94864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809EC5E6-2A8F-2C2D-12A4-8D5F9496CF1F}"/>
                    </a:ext>
                  </a:extLst>
                </p14:cNvPr>
                <p14:cNvContentPartPr/>
                <p14:nvPr/>
              </p14:nvContentPartPr>
              <p14:xfrm>
                <a:off x="8864465" y="27697160"/>
                <a:ext cx="524520" cy="58248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809EC5E6-2A8F-2C2D-12A4-8D5F9496CF1F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835502" y="27668485"/>
                  <a:ext cx="582156" cy="6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83F9EDFB-1E4E-A287-4203-C078AA2ADD5A}"/>
                    </a:ext>
                  </a:extLst>
                </p14:cNvPr>
                <p14:cNvContentPartPr/>
                <p14:nvPr/>
              </p14:nvContentPartPr>
              <p14:xfrm>
                <a:off x="5158605" y="27157500"/>
                <a:ext cx="360" cy="3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83F9EDFB-1E4E-A287-4203-C078AA2ADD5A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122605" y="2712186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BCBD9984-41B2-D4D0-AFA0-1FDAA7A4C85C}"/>
                    </a:ext>
                  </a:extLst>
                </p14:cNvPr>
                <p14:cNvContentPartPr/>
                <p14:nvPr/>
              </p14:nvContentPartPr>
              <p14:xfrm>
                <a:off x="5150325" y="27157860"/>
                <a:ext cx="360" cy="3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BCBD9984-41B2-D4D0-AFA0-1FDAA7A4C85C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114325" y="2712222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1769D781-3F29-112E-8705-4816267AD28B}"/>
                </a:ext>
              </a:extLst>
            </p:cNvPr>
            <p:cNvGrpSpPr/>
            <p:nvPr/>
          </p:nvGrpSpPr>
          <p:grpSpPr>
            <a:xfrm>
              <a:off x="5151045" y="27157500"/>
              <a:ext cx="7200" cy="4320"/>
              <a:chOff x="5151045" y="27157500"/>
              <a:chExt cx="7200" cy="43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81">
                <p14:nvContentPartPr>
                  <p14:cNvPr id="47" name="Ink 46">
                    <a:extLst>
                      <a:ext uri="{FF2B5EF4-FFF2-40B4-BE49-F238E27FC236}">
                        <a16:creationId xmlns:a16="http://schemas.microsoft.com/office/drawing/2014/main" id="{B139341A-BDB6-50FF-2C40-1A7732F0BB0B}"/>
                      </a:ext>
                    </a:extLst>
                  </p14:cNvPr>
                  <p14:cNvContentPartPr/>
                  <p14:nvPr/>
                </p14:nvContentPartPr>
                <p14:xfrm>
                  <a:off x="5151045" y="27157860"/>
                  <a:ext cx="360" cy="360"/>
                </p14:xfrm>
              </p:contentPart>
            </mc:Choice>
            <mc:Fallback xmlns="">
              <p:pic>
                <p:nvPicPr>
                  <p:cNvPr id="47" name="Ink 46">
                    <a:extLst>
                      <a:ext uri="{FF2B5EF4-FFF2-40B4-BE49-F238E27FC236}">
                        <a16:creationId xmlns:a16="http://schemas.microsoft.com/office/drawing/2014/main" id="{B139341A-BDB6-50FF-2C40-1A7732F0BB0B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5115045" y="2712186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2">
                <p14:nvContentPartPr>
                  <p14:cNvPr id="48" name="Ink 47">
                    <a:extLst>
                      <a:ext uri="{FF2B5EF4-FFF2-40B4-BE49-F238E27FC236}">
                        <a16:creationId xmlns:a16="http://schemas.microsoft.com/office/drawing/2014/main" id="{D70CBF87-52FC-F442-B8C0-39A09409E9A8}"/>
                      </a:ext>
                    </a:extLst>
                  </p14:cNvPr>
                  <p14:cNvContentPartPr/>
                  <p14:nvPr/>
                </p14:nvContentPartPr>
                <p14:xfrm>
                  <a:off x="5155725" y="27157500"/>
                  <a:ext cx="360" cy="360"/>
                </p14:xfrm>
              </p:contentPart>
            </mc:Choice>
            <mc:Fallback xmlns="">
              <p:pic>
                <p:nvPicPr>
                  <p:cNvPr id="48" name="Ink 47">
                    <a:extLst>
                      <a:ext uri="{FF2B5EF4-FFF2-40B4-BE49-F238E27FC236}">
                        <a16:creationId xmlns:a16="http://schemas.microsoft.com/office/drawing/2014/main" id="{D70CBF87-52FC-F442-B8C0-39A09409E9A8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5119725" y="2712150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3">
                <p14:nvContentPartPr>
                  <p14:cNvPr id="49" name="Ink 48">
                    <a:extLst>
                      <a:ext uri="{FF2B5EF4-FFF2-40B4-BE49-F238E27FC236}">
                        <a16:creationId xmlns:a16="http://schemas.microsoft.com/office/drawing/2014/main" id="{9EFC1D0B-1D37-3091-9EA9-B82AD8DB0209}"/>
                      </a:ext>
                    </a:extLst>
                  </p14:cNvPr>
                  <p14:cNvContentPartPr/>
                  <p14:nvPr/>
                </p14:nvContentPartPr>
                <p14:xfrm>
                  <a:off x="5157885" y="27161460"/>
                  <a:ext cx="360" cy="360"/>
                </p14:xfrm>
              </p:contentPart>
            </mc:Choice>
            <mc:Fallback xmlns="">
              <p:pic>
                <p:nvPicPr>
                  <p:cNvPr id="49" name="Ink 48">
                    <a:extLst>
                      <a:ext uri="{FF2B5EF4-FFF2-40B4-BE49-F238E27FC236}">
                        <a16:creationId xmlns:a16="http://schemas.microsoft.com/office/drawing/2014/main" id="{9EFC1D0B-1D37-3091-9EA9-B82AD8DB0209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5122245" y="2712582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F61A1072-85DD-7A87-AD60-B3C5FB783E2A}"/>
                  </a:ext>
                </a:extLst>
              </p14:cNvPr>
              <p14:cNvContentPartPr/>
              <p14:nvPr/>
            </p14:nvContentPartPr>
            <p14:xfrm>
              <a:off x="6672730" y="36804410"/>
              <a:ext cx="5400" cy="2484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F61A1072-85DD-7A87-AD60-B3C5FB783E2A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6654730" y="36786667"/>
                <a:ext cx="41040" cy="5997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080137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EF8B7FB-656A-A7A5-F3B0-082CB5D74796}"/>
              </a:ext>
            </a:extLst>
          </p:cNvPr>
          <p:cNvSpPr/>
          <p:nvPr/>
        </p:nvSpPr>
        <p:spPr>
          <a:xfrm>
            <a:off x="0" y="-942"/>
            <a:ext cx="19915188" cy="43357800"/>
          </a:xfrm>
          <a:prstGeom prst="rect">
            <a:avLst/>
          </a:prstGeom>
          <a:solidFill>
            <a:srgbClr val="5165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18414406-88EE-FC70-DC7C-25B5E2F422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282" r="1"/>
          <a:stretch/>
        </p:blipFill>
        <p:spPr>
          <a:xfrm>
            <a:off x="8446332" y="360219"/>
            <a:ext cx="5577407" cy="251361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66609BE-2DA1-E71D-5E6A-B0AA21E3558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977" r="26674"/>
          <a:stretch/>
        </p:blipFill>
        <p:spPr>
          <a:xfrm>
            <a:off x="7116046" y="360219"/>
            <a:ext cx="3833004" cy="251361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EDC44DF1-C8DA-4B4E-DF03-828CB3EB4B5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6990"/>
          <a:stretch/>
        </p:blipFill>
        <p:spPr>
          <a:xfrm>
            <a:off x="4489746" y="356758"/>
            <a:ext cx="5449849" cy="2513610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C521D531-2A33-D10D-52F7-46881A884633}"/>
              </a:ext>
            </a:extLst>
          </p:cNvPr>
          <p:cNvGrpSpPr/>
          <p:nvPr/>
        </p:nvGrpSpPr>
        <p:grpSpPr>
          <a:xfrm>
            <a:off x="4579742" y="36589722"/>
            <a:ext cx="10542092" cy="6768078"/>
            <a:chOff x="3245364" y="27016364"/>
            <a:chExt cx="8480984" cy="5444836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E4CAE4E8-0FDE-9651-A822-07D521A44E5A}"/>
                    </a:ext>
                  </a:extLst>
                </p14:cNvPr>
                <p14:cNvContentPartPr/>
                <p14:nvPr/>
              </p14:nvContentPartPr>
              <p14:xfrm>
                <a:off x="9331025" y="27128720"/>
                <a:ext cx="740160" cy="6476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E4CAE4E8-0FDE-9651-A822-07D521A44E5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302056" y="27100045"/>
                  <a:ext cx="797808" cy="705279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5151FBE0-82F4-7722-03D5-4B5DEE46A03D}"/>
                </a:ext>
              </a:extLst>
            </p:cNvPr>
            <p:cNvGrpSpPr/>
            <p:nvPr/>
          </p:nvGrpSpPr>
          <p:grpSpPr>
            <a:xfrm>
              <a:off x="3245364" y="27016364"/>
              <a:ext cx="8480984" cy="5444836"/>
              <a:chOff x="2225849" y="31166320"/>
              <a:chExt cx="10375443" cy="6743183"/>
            </a:xfrm>
          </p:grpSpPr>
          <p:pic>
            <p:nvPicPr>
              <p:cNvPr id="59" name="Picture 58" descr="Icon&#10;&#10;Description automatically generated">
                <a:extLst>
                  <a:ext uri="{FF2B5EF4-FFF2-40B4-BE49-F238E27FC236}">
                    <a16:creationId xmlns:a16="http://schemas.microsoft.com/office/drawing/2014/main" id="{B356ECDA-C188-79E0-36C1-B76F765F8A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225849" y="31221412"/>
                <a:ext cx="10375443" cy="6688091"/>
              </a:xfrm>
              <a:prstGeom prst="rect">
                <a:avLst/>
              </a:prstGeom>
            </p:spPr>
          </p:pic>
          <mc:AlternateContent xmlns:mc="http://schemas.openxmlformats.org/markup-compatibility/2006" xmlns:p14="http://schemas.microsoft.com/office/powerpoint/2010/main">
            <mc:Choice Requires="p14">
              <p:contentPart p14:bwMode="auto" r:id="rId7">
                <p14:nvContentPartPr>
                  <p14:cNvPr id="61" name="Ink 60">
                    <a:extLst>
                      <a:ext uri="{FF2B5EF4-FFF2-40B4-BE49-F238E27FC236}">
                        <a16:creationId xmlns:a16="http://schemas.microsoft.com/office/drawing/2014/main" id="{D526F7D9-3675-C936-F0A6-EDDB6613B1B6}"/>
                      </a:ext>
                    </a:extLst>
                  </p14:cNvPr>
                  <p14:cNvContentPartPr/>
                  <p14:nvPr/>
                </p14:nvContentPartPr>
                <p14:xfrm>
                  <a:off x="4200993" y="31356111"/>
                  <a:ext cx="5400" cy="24840"/>
                </p14:xfrm>
              </p:contentPart>
            </mc:Choice>
            <mc:Fallback xmlns="">
              <p:pic>
                <p:nvPicPr>
                  <p:cNvPr id="10" name="Ink 9">
                    <a:extLst>
                      <a:ext uri="{FF2B5EF4-FFF2-40B4-BE49-F238E27FC236}">
                        <a16:creationId xmlns:a16="http://schemas.microsoft.com/office/drawing/2014/main" id="{89933637-DFA3-647A-2088-877505E76D51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4178493" y="31334757"/>
                    <a:ext cx="49950" cy="6798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">
                <p14:nvContentPartPr>
                  <p14:cNvPr id="62" name="Ink 61">
                    <a:extLst>
                      <a:ext uri="{FF2B5EF4-FFF2-40B4-BE49-F238E27FC236}">
                        <a16:creationId xmlns:a16="http://schemas.microsoft.com/office/drawing/2014/main" id="{86F853A8-F0DD-1C38-8E15-A7E6F1F2B11E}"/>
                      </a:ext>
                    </a:extLst>
                  </p14:cNvPr>
                  <p14:cNvContentPartPr/>
                  <p14:nvPr/>
                </p14:nvContentPartPr>
                <p14:xfrm>
                  <a:off x="10575617" y="31202053"/>
                  <a:ext cx="212400" cy="86041"/>
                </p14:xfrm>
              </p:contentPart>
            </mc:Choice>
            <mc:Fallback xmlns="">
              <p:pic>
                <p:nvPicPr>
                  <p:cNvPr id="13" name="Ink 12">
                    <a:extLst>
                      <a:ext uri="{FF2B5EF4-FFF2-40B4-BE49-F238E27FC236}">
                        <a16:creationId xmlns:a16="http://schemas.microsoft.com/office/drawing/2014/main" id="{30EBA419-449A-AFAC-ABEC-760FDDEE5CE6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10553629" y="31179763"/>
                    <a:ext cx="255935" cy="13017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">
                <p14:nvContentPartPr>
                  <p14:cNvPr id="63" name="Ink 62">
                    <a:extLst>
                      <a:ext uri="{FF2B5EF4-FFF2-40B4-BE49-F238E27FC236}">
                        <a16:creationId xmlns:a16="http://schemas.microsoft.com/office/drawing/2014/main" id="{A478C794-3892-F999-9AD0-43F84045B08F}"/>
                      </a:ext>
                    </a:extLst>
                  </p14:cNvPr>
                  <p14:cNvContentPartPr/>
                  <p14:nvPr/>
                </p14:nvContentPartPr>
                <p14:xfrm>
                  <a:off x="4241417" y="31184460"/>
                  <a:ext cx="141840" cy="72000"/>
                </p14:xfrm>
              </p:contentPart>
            </mc:Choice>
            <mc:Fallback xmlns="">
              <p:pic>
                <p:nvPicPr>
                  <p:cNvPr id="14" name="Ink 13">
                    <a:extLst>
                      <a:ext uri="{FF2B5EF4-FFF2-40B4-BE49-F238E27FC236}">
                        <a16:creationId xmlns:a16="http://schemas.microsoft.com/office/drawing/2014/main" id="{E3E03619-A936-2946-552A-B642EFFCC356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4219392" y="31162238"/>
                    <a:ext cx="185449" cy="11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">
                <p14:nvContentPartPr>
                  <p14:cNvPr id="65" name="Ink 64">
                    <a:extLst>
                      <a:ext uri="{FF2B5EF4-FFF2-40B4-BE49-F238E27FC236}">
                        <a16:creationId xmlns:a16="http://schemas.microsoft.com/office/drawing/2014/main" id="{DE41146B-9B68-86D3-C343-3333270F6CB5}"/>
                      </a:ext>
                    </a:extLst>
                  </p14:cNvPr>
                  <p14:cNvContentPartPr/>
                  <p14:nvPr/>
                </p14:nvContentPartPr>
                <p14:xfrm>
                  <a:off x="4263382" y="31178344"/>
                  <a:ext cx="62639" cy="40679"/>
                </p14:xfrm>
              </p:contentPart>
            </mc:Choice>
            <mc:Fallback xmlns="">
              <p:pic>
                <p:nvPicPr>
                  <p:cNvPr id="15" name="Ink 14">
                    <a:extLst>
                      <a:ext uri="{FF2B5EF4-FFF2-40B4-BE49-F238E27FC236}">
                        <a16:creationId xmlns:a16="http://schemas.microsoft.com/office/drawing/2014/main" id="{35B9F3E1-3061-A4D6-1AB4-2163F88CF3AC}"/>
                      </a:ext>
                    </a:extLst>
                  </p:cNvPr>
                  <p:cNvPicPr/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4241326" y="31155993"/>
                    <a:ext cx="106310" cy="8493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">
                <p14:nvContentPartPr>
                  <p14:cNvPr id="66" name="Ink 65">
                    <a:extLst>
                      <a:ext uri="{FF2B5EF4-FFF2-40B4-BE49-F238E27FC236}">
                        <a16:creationId xmlns:a16="http://schemas.microsoft.com/office/drawing/2014/main" id="{0A5F96C2-E89A-1252-2BB7-B429F684FA1B}"/>
                      </a:ext>
                    </a:extLst>
                  </p14:cNvPr>
                  <p14:cNvContentPartPr/>
                  <p14:nvPr/>
                </p14:nvContentPartPr>
                <p14:xfrm>
                  <a:off x="4315389" y="31166320"/>
                  <a:ext cx="156601" cy="61560"/>
                </p14:xfrm>
              </p:contentPart>
            </mc:Choice>
            <mc:Fallback xmlns="">
              <p:pic>
                <p:nvPicPr>
                  <p:cNvPr id="16" name="Ink 15">
                    <a:extLst>
                      <a:ext uri="{FF2B5EF4-FFF2-40B4-BE49-F238E27FC236}">
                        <a16:creationId xmlns:a16="http://schemas.microsoft.com/office/drawing/2014/main" id="{66042E58-8E76-9CEE-1265-95231E9DAA0A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4293394" y="31144176"/>
                    <a:ext cx="200150" cy="10540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">
                <p14:nvContentPartPr>
                  <p14:cNvPr id="67" name="Ink 66">
                    <a:extLst>
                      <a:ext uri="{FF2B5EF4-FFF2-40B4-BE49-F238E27FC236}">
                        <a16:creationId xmlns:a16="http://schemas.microsoft.com/office/drawing/2014/main" id="{5E634195-EAED-6B17-BD44-C4FC1048E501}"/>
                      </a:ext>
                    </a:extLst>
                  </p14:cNvPr>
                  <p14:cNvContentPartPr/>
                  <p14:nvPr/>
                </p14:nvContentPartPr>
                <p14:xfrm>
                  <a:off x="4393506" y="31175320"/>
                  <a:ext cx="109080" cy="67320"/>
                </p14:xfrm>
              </p:contentPart>
            </mc:Choice>
            <mc:Fallback xmlns="">
              <p:pic>
                <p:nvPicPr>
                  <p:cNvPr id="17" name="Ink 16">
                    <a:extLst>
                      <a:ext uri="{FF2B5EF4-FFF2-40B4-BE49-F238E27FC236}">
                        <a16:creationId xmlns:a16="http://schemas.microsoft.com/office/drawing/2014/main" id="{696B9D97-8ED2-C32A-CB4F-71D94ADD631D}"/>
                      </a:ext>
                    </a:extLst>
                  </p:cNvPr>
                  <p:cNvPicPr/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4371514" y="31153029"/>
                    <a:ext cx="152624" cy="11145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">
                <p14:nvContentPartPr>
                  <p14:cNvPr id="68" name="Ink 67">
                    <a:extLst>
                      <a:ext uri="{FF2B5EF4-FFF2-40B4-BE49-F238E27FC236}">
                        <a16:creationId xmlns:a16="http://schemas.microsoft.com/office/drawing/2014/main" id="{F30E1299-3176-EAEF-A959-C1BCF1A77BE0}"/>
                      </a:ext>
                    </a:extLst>
                  </p14:cNvPr>
                  <p14:cNvContentPartPr/>
                  <p14:nvPr/>
                </p14:nvContentPartPr>
                <p14:xfrm>
                  <a:off x="4546751" y="31280678"/>
                  <a:ext cx="97559" cy="92881"/>
                </p14:xfrm>
              </p:contentPart>
            </mc:Choice>
            <mc:Fallback xmlns="">
              <p:pic>
                <p:nvPicPr>
                  <p:cNvPr id="18" name="Ink 17">
                    <a:extLst>
                      <a:ext uri="{FF2B5EF4-FFF2-40B4-BE49-F238E27FC236}">
                        <a16:creationId xmlns:a16="http://schemas.microsoft.com/office/drawing/2014/main" id="{779FA8F0-D509-0203-BFFC-D3524AAF04F9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4524778" y="31258458"/>
                    <a:ext cx="141065" cy="13687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">
                <p14:nvContentPartPr>
                  <p14:cNvPr id="69" name="Ink 68">
                    <a:extLst>
                      <a:ext uri="{FF2B5EF4-FFF2-40B4-BE49-F238E27FC236}">
                        <a16:creationId xmlns:a16="http://schemas.microsoft.com/office/drawing/2014/main" id="{26F30FF3-12D1-8257-188F-DF87643D0F69}"/>
                      </a:ext>
                    </a:extLst>
                  </p14:cNvPr>
                  <p14:cNvContentPartPr/>
                  <p14:nvPr/>
                </p14:nvContentPartPr>
                <p14:xfrm>
                  <a:off x="4520441" y="31255981"/>
                  <a:ext cx="175679" cy="154080"/>
                </p14:xfrm>
              </p:contentPart>
            </mc:Choice>
            <mc:Fallback xmlns="">
              <p:pic>
                <p:nvPicPr>
                  <p:cNvPr id="19" name="Ink 18">
                    <a:extLst>
                      <a:ext uri="{FF2B5EF4-FFF2-40B4-BE49-F238E27FC236}">
                        <a16:creationId xmlns:a16="http://schemas.microsoft.com/office/drawing/2014/main" id="{295F1112-9AC1-9F36-29AD-89EEB67A9D0A}"/>
                      </a:ext>
                    </a:extLst>
                  </p:cNvPr>
                  <p:cNvPicPr/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4498426" y="31233779"/>
                    <a:ext cx="219269" cy="19803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">
                <p14:nvContentPartPr>
                  <p14:cNvPr id="70" name="Ink 69">
                    <a:extLst>
                      <a:ext uri="{FF2B5EF4-FFF2-40B4-BE49-F238E27FC236}">
                        <a16:creationId xmlns:a16="http://schemas.microsoft.com/office/drawing/2014/main" id="{485B423E-EC80-1164-7BBF-10A9CC434CB7}"/>
                      </a:ext>
                    </a:extLst>
                  </p14:cNvPr>
                  <p14:cNvContentPartPr/>
                  <p14:nvPr/>
                </p14:nvContentPartPr>
                <p14:xfrm>
                  <a:off x="4271845" y="31168399"/>
                  <a:ext cx="103680" cy="47160"/>
                </p14:xfrm>
              </p:contentPart>
            </mc:Choice>
            <mc:Fallback xmlns="">
              <p:pic>
                <p:nvPicPr>
                  <p:cNvPr id="20" name="Ink 19">
                    <a:extLst>
                      <a:ext uri="{FF2B5EF4-FFF2-40B4-BE49-F238E27FC236}">
                        <a16:creationId xmlns:a16="http://schemas.microsoft.com/office/drawing/2014/main" id="{9B48ED6F-C742-6546-8E14-5912B5415C10}"/>
                      </a:ext>
                    </a:extLst>
                  </p:cNvPr>
                  <p:cNvPicPr/>
                  <p:nvPr/>
                </p:nvPicPr>
                <p:blipFill>
                  <a:blip r:embed="rId24"/>
                  <a:stretch>
                    <a:fillRect/>
                  </a:stretch>
                </p:blipFill>
                <p:spPr>
                  <a:xfrm>
                    <a:off x="4249879" y="31146154"/>
                    <a:ext cx="147173" cy="91206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15F29066-AD4B-6BC2-B446-F9EE3EED0B38}"/>
                  </a:ext>
                </a:extLst>
              </p:cNvPr>
              <p:cNvGrpSpPr/>
              <p:nvPr/>
            </p:nvGrpSpPr>
            <p:grpSpPr>
              <a:xfrm>
                <a:off x="4273458" y="31166363"/>
                <a:ext cx="279530" cy="133881"/>
                <a:chOff x="6745195" y="36614660"/>
                <a:chExt cx="279530" cy="13388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25">
                  <p14:nvContentPartPr>
                    <p14:cNvPr id="75" name="Ink 74">
                      <a:extLst>
                        <a:ext uri="{FF2B5EF4-FFF2-40B4-BE49-F238E27FC236}">
                          <a16:creationId xmlns:a16="http://schemas.microsoft.com/office/drawing/2014/main" id="{62117F2A-1858-C46A-67DC-FCC267C301A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772555" y="36672720"/>
                    <a:ext cx="151200" cy="13680"/>
                  </p14:xfrm>
                </p:contentPart>
              </mc:Choice>
              <mc:Fallback xmlns="">
                <p:pic>
                  <p:nvPicPr>
                    <p:cNvPr id="58" name="Ink 57">
                      <a:extLst>
                        <a:ext uri="{FF2B5EF4-FFF2-40B4-BE49-F238E27FC236}">
                          <a16:creationId xmlns:a16="http://schemas.microsoft.com/office/drawing/2014/main" id="{FD0A2E62-4588-1C56-9063-9AE771BA603C}"/>
                        </a:ext>
                      </a:extLst>
                    </p:cNvPr>
                    <p:cNvPicPr/>
                    <p:nvPr/>
                  </p:nvPicPr>
                  <p:blipFill>
                    <a:blip r:embed="rId26"/>
                    <a:stretch>
                      <a:fillRect/>
                    </a:stretch>
                  </p:blipFill>
                  <p:spPr>
                    <a:xfrm>
                      <a:off x="6754555" y="36654720"/>
                      <a:ext cx="186840" cy="49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7">
                  <p14:nvContentPartPr>
                    <p14:cNvPr id="77" name="Ink 76">
                      <a:extLst>
                        <a:ext uri="{FF2B5EF4-FFF2-40B4-BE49-F238E27FC236}">
                          <a16:creationId xmlns:a16="http://schemas.microsoft.com/office/drawing/2014/main" id="{16B2D5B2-418C-3F7E-25FD-F9162C07AC56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745195" y="36686760"/>
                    <a:ext cx="178920" cy="17640"/>
                  </p14:xfrm>
                </p:contentPart>
              </mc:Choice>
              <mc:Fallback xmlns="">
                <p:pic>
                  <p:nvPicPr>
                    <p:cNvPr id="60" name="Ink 59">
                      <a:extLst>
                        <a:ext uri="{FF2B5EF4-FFF2-40B4-BE49-F238E27FC236}">
                          <a16:creationId xmlns:a16="http://schemas.microsoft.com/office/drawing/2014/main" id="{538B0603-FF75-E324-1863-FEAA3E1D6A96}"/>
                        </a:ext>
                      </a:extLst>
                    </p:cNvPr>
                    <p:cNvPicPr/>
                    <p:nvPr/>
                  </p:nvPicPr>
                  <p:blipFill>
                    <a:blip r:embed="rId28"/>
                    <a:stretch>
                      <a:fillRect/>
                    </a:stretch>
                  </p:blipFill>
                  <p:spPr>
                    <a:xfrm>
                      <a:off x="6727555" y="36669120"/>
                      <a:ext cx="214560" cy="532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9">
                  <p14:nvContentPartPr>
                    <p14:cNvPr id="79" name="Ink 78">
                      <a:extLst>
                        <a:ext uri="{FF2B5EF4-FFF2-40B4-BE49-F238E27FC236}">
                          <a16:creationId xmlns:a16="http://schemas.microsoft.com/office/drawing/2014/main" id="{6582EE30-6601-FA00-2996-A92B4835C83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28965" y="36652780"/>
                    <a:ext cx="93240" cy="76680"/>
                  </p14:xfrm>
                </p:contentPart>
              </mc:Choice>
              <mc:Fallback xmlns="">
                <p:pic>
                  <p:nvPicPr>
                    <p:cNvPr id="76" name="Ink 75">
                      <a:extLst>
                        <a:ext uri="{FF2B5EF4-FFF2-40B4-BE49-F238E27FC236}">
                          <a16:creationId xmlns:a16="http://schemas.microsoft.com/office/drawing/2014/main" id="{0A455B85-D31F-0A78-BA1C-35CACCC866F1}"/>
                        </a:ext>
                      </a:extLst>
                    </p:cNvPr>
                    <p:cNvPicPr/>
                    <p:nvPr/>
                  </p:nvPicPr>
                  <p:blipFill>
                    <a:blip r:embed="rId30"/>
                    <a:stretch>
                      <a:fillRect/>
                    </a:stretch>
                  </p:blipFill>
                  <p:spPr>
                    <a:xfrm>
                      <a:off x="6911325" y="36635140"/>
                      <a:ext cx="128880" cy="112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1">
                  <p14:nvContentPartPr>
                    <p14:cNvPr id="81" name="Ink 80">
                      <a:extLst>
                        <a:ext uri="{FF2B5EF4-FFF2-40B4-BE49-F238E27FC236}">
                          <a16:creationId xmlns:a16="http://schemas.microsoft.com/office/drawing/2014/main" id="{84EAD11D-434C-238D-4886-DA31117A841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2645" y="36659260"/>
                    <a:ext cx="75960" cy="89280"/>
                  </p14:xfrm>
                </p:contentPart>
              </mc:Choice>
              <mc:Fallback xmlns="">
                <p:pic>
                  <p:nvPicPr>
                    <p:cNvPr id="78" name="Ink 77">
                      <a:extLst>
                        <a:ext uri="{FF2B5EF4-FFF2-40B4-BE49-F238E27FC236}">
                          <a16:creationId xmlns:a16="http://schemas.microsoft.com/office/drawing/2014/main" id="{F47A439A-20A7-F1DF-0F0D-1BC4537626BA}"/>
                        </a:ext>
                      </a:extLst>
                    </p:cNvPr>
                    <p:cNvPicPr/>
                    <p:nvPr/>
                  </p:nvPicPr>
                  <p:blipFill>
                    <a:blip r:embed="rId32"/>
                    <a:stretch>
                      <a:fillRect/>
                    </a:stretch>
                  </p:blipFill>
                  <p:spPr>
                    <a:xfrm>
                      <a:off x="6924645" y="36641620"/>
                      <a:ext cx="111600" cy="1249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3">
                  <p14:nvContentPartPr>
                    <p14:cNvPr id="82" name="Ink 81">
                      <a:extLst>
                        <a:ext uri="{FF2B5EF4-FFF2-40B4-BE49-F238E27FC236}">
                          <a16:creationId xmlns:a16="http://schemas.microsoft.com/office/drawing/2014/main" id="{D7E0E7B7-6076-1126-B198-23BEB5C80ED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3005" y="36686260"/>
                    <a:ext cx="360" cy="360"/>
                  </p14:xfrm>
                </p:contentPart>
              </mc:Choice>
              <mc:Fallback xmlns="">
                <p:pic>
                  <p:nvPicPr>
                    <p:cNvPr id="80" name="Ink 79">
                      <a:extLst>
                        <a:ext uri="{FF2B5EF4-FFF2-40B4-BE49-F238E27FC236}">
                          <a16:creationId xmlns:a16="http://schemas.microsoft.com/office/drawing/2014/main" id="{786C665C-192E-926F-89D7-EC15D614B381}"/>
                        </a:ext>
                      </a:extLst>
                    </p:cNvPr>
                    <p:cNvPicPr/>
                    <p:nvPr/>
                  </p:nvPicPr>
                  <p:blipFill>
                    <a:blip r:embed="rId34"/>
                    <a:stretch>
                      <a:fillRect/>
                    </a:stretch>
                  </p:blipFill>
                  <p:spPr>
                    <a:xfrm>
                      <a:off x="6925365" y="36668620"/>
                      <a:ext cx="36000" cy="36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5">
                  <p14:nvContentPartPr>
                    <p14:cNvPr id="83" name="Ink 82">
                      <a:extLst>
                        <a:ext uri="{FF2B5EF4-FFF2-40B4-BE49-F238E27FC236}">
                          <a16:creationId xmlns:a16="http://schemas.microsoft.com/office/drawing/2014/main" id="{F60F13E9-B0F0-09DA-BF32-DC19B98B373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8045" y="36667900"/>
                    <a:ext cx="76680" cy="66240"/>
                  </p14:xfrm>
                </p:contentPart>
              </mc:Choice>
              <mc:Fallback xmlns="">
                <p:pic>
                  <p:nvPicPr>
                    <p:cNvPr id="85" name="Ink 84">
                      <a:extLst>
                        <a:ext uri="{FF2B5EF4-FFF2-40B4-BE49-F238E27FC236}">
                          <a16:creationId xmlns:a16="http://schemas.microsoft.com/office/drawing/2014/main" id="{B5EBFFEB-4EA9-7A10-0A7C-A174749A19C5}"/>
                        </a:ext>
                      </a:extLst>
                    </p:cNvPr>
                    <p:cNvPicPr/>
                    <p:nvPr/>
                  </p:nvPicPr>
                  <p:blipFill>
                    <a:blip r:embed="rId36"/>
                    <a:stretch>
                      <a:fillRect/>
                    </a:stretch>
                  </p:blipFill>
                  <p:spPr>
                    <a:xfrm>
                      <a:off x="6930045" y="36649900"/>
                      <a:ext cx="112320" cy="1018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7">
                  <p14:nvContentPartPr>
                    <p14:cNvPr id="84" name="Ink 83">
                      <a:extLst>
                        <a:ext uri="{FF2B5EF4-FFF2-40B4-BE49-F238E27FC236}">
                          <a16:creationId xmlns:a16="http://schemas.microsoft.com/office/drawing/2014/main" id="{9A983F4B-2AF8-AF04-5D17-FF2ED813D0CE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30765" y="36653500"/>
                    <a:ext cx="51120" cy="37800"/>
                  </p14:xfrm>
                </p:contentPart>
              </mc:Choice>
              <mc:Fallback xmlns="">
                <p:pic>
                  <p:nvPicPr>
                    <p:cNvPr id="87" name="Ink 86">
                      <a:extLst>
                        <a:ext uri="{FF2B5EF4-FFF2-40B4-BE49-F238E27FC236}">
                          <a16:creationId xmlns:a16="http://schemas.microsoft.com/office/drawing/2014/main" id="{08F6B6CC-75D8-8AE5-A5C6-4DE7E5E3C74B}"/>
                        </a:ext>
                      </a:extLst>
                    </p:cNvPr>
                    <p:cNvPicPr/>
                    <p:nvPr/>
                  </p:nvPicPr>
                  <p:blipFill>
                    <a:blip r:embed="rId38"/>
                    <a:stretch>
                      <a:fillRect/>
                    </a:stretch>
                  </p:blipFill>
                  <p:spPr>
                    <a:xfrm>
                      <a:off x="6913125" y="36635500"/>
                      <a:ext cx="86760" cy="734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9">
                  <p14:nvContentPartPr>
                    <p14:cNvPr id="86" name="Ink 85">
                      <a:extLst>
                        <a:ext uri="{FF2B5EF4-FFF2-40B4-BE49-F238E27FC236}">
                          <a16:creationId xmlns:a16="http://schemas.microsoft.com/office/drawing/2014/main" id="{16116EFE-323B-B1C5-3633-7EF103EFE1EE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803265" y="36614660"/>
                    <a:ext cx="50400" cy="21240"/>
                  </p14:xfrm>
                </p:contentPart>
              </mc:Choice>
              <mc:Fallback xmlns="">
                <p:pic>
                  <p:nvPicPr>
                    <p:cNvPr id="114" name="Ink 113">
                      <a:extLst>
                        <a:ext uri="{FF2B5EF4-FFF2-40B4-BE49-F238E27FC236}">
                          <a16:creationId xmlns:a16="http://schemas.microsoft.com/office/drawing/2014/main" id="{753ADCC4-ADB7-507D-1B9D-2F9C9F09ACE2}"/>
                        </a:ext>
                      </a:extLst>
                    </p:cNvPr>
                    <p:cNvPicPr/>
                    <p:nvPr/>
                  </p:nvPicPr>
                  <p:blipFill>
                    <a:blip r:embed="rId40"/>
                    <a:stretch>
                      <a:fillRect/>
                    </a:stretch>
                  </p:blipFill>
                  <p:spPr>
                    <a:xfrm>
                      <a:off x="6785625" y="36596660"/>
                      <a:ext cx="86040" cy="5688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BEB91E8B-3AAF-29B8-C252-AF6B60441660}"/>
                    </a:ext>
                  </a:extLst>
                </p14:cNvPr>
                <p14:cNvContentPartPr/>
                <p14:nvPr/>
              </p14:nvContentPartPr>
              <p14:xfrm>
                <a:off x="4794859" y="27105442"/>
                <a:ext cx="714960" cy="4075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BEB91E8B-3AAF-29B8-C252-AF6B60441660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4766191" y="27076478"/>
                  <a:ext cx="772585" cy="46515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45974C7C-15CA-19C3-154B-1376C764868D}"/>
                    </a:ext>
                  </a:extLst>
                </p14:cNvPr>
                <p14:cNvContentPartPr/>
                <p14:nvPr/>
              </p14:nvContentPartPr>
              <p14:xfrm>
                <a:off x="5230459" y="27234322"/>
                <a:ext cx="259200" cy="2444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45974C7C-15CA-19C3-154B-1376C764868D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5201466" y="27205360"/>
                  <a:ext cx="316897" cy="302075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96ACFFD7-8904-028A-4B3C-8A0FC387EA13}"/>
                </a:ext>
              </a:extLst>
            </p:cNvPr>
            <p:cNvGrpSpPr/>
            <p:nvPr/>
          </p:nvGrpSpPr>
          <p:grpSpPr>
            <a:xfrm>
              <a:off x="5343939" y="27319885"/>
              <a:ext cx="213480" cy="184680"/>
              <a:chOff x="5343939" y="27319885"/>
              <a:chExt cx="213480" cy="1846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5">
                <p14:nvContentPartPr>
                  <p14:cNvPr id="53" name="Ink 52">
                    <a:extLst>
                      <a:ext uri="{FF2B5EF4-FFF2-40B4-BE49-F238E27FC236}">
                        <a16:creationId xmlns:a16="http://schemas.microsoft.com/office/drawing/2014/main" id="{28A16581-F297-A3ED-6F87-A005EEF674CF}"/>
                      </a:ext>
                    </a:extLst>
                  </p14:cNvPr>
                  <p14:cNvContentPartPr/>
                  <p14:nvPr/>
                </p14:nvContentPartPr>
                <p14:xfrm>
                  <a:off x="5343939" y="27319885"/>
                  <a:ext cx="213480" cy="184680"/>
                </p14:xfrm>
              </p:contentPart>
            </mc:Choice>
            <mc:Fallback xmlns="">
              <p:pic>
                <p:nvPicPr>
                  <p:cNvPr id="53" name="Ink 52">
                    <a:extLst>
                      <a:ext uri="{FF2B5EF4-FFF2-40B4-BE49-F238E27FC236}">
                        <a16:creationId xmlns:a16="http://schemas.microsoft.com/office/drawing/2014/main" id="{28A16581-F297-A3ED-6F87-A005EEF674CF}"/>
                      </a:ext>
                    </a:extLst>
                  </p:cNvPr>
                  <p:cNvPicPr/>
                  <p:nvPr/>
                </p:nvPicPr>
                <p:blipFill>
                  <a:blip r:embed="rId46"/>
                  <a:stretch>
                    <a:fillRect/>
                  </a:stretch>
                </p:blipFill>
                <p:spPr>
                  <a:xfrm>
                    <a:off x="5315263" y="27290938"/>
                    <a:ext cx="271122" cy="24228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7">
                <p14:nvContentPartPr>
                  <p14:cNvPr id="54" name="Ink 53">
                    <a:extLst>
                      <a:ext uri="{FF2B5EF4-FFF2-40B4-BE49-F238E27FC236}">
                        <a16:creationId xmlns:a16="http://schemas.microsoft.com/office/drawing/2014/main" id="{D5CE5AC8-F90B-87BD-DDA8-E843BEA92BC3}"/>
                      </a:ext>
                    </a:extLst>
                  </p14:cNvPr>
                  <p14:cNvContentPartPr/>
                  <p14:nvPr/>
                </p14:nvContentPartPr>
                <p14:xfrm>
                  <a:off x="5370579" y="27336085"/>
                  <a:ext cx="360" cy="360"/>
                </p14:xfrm>
              </p:contentPart>
            </mc:Choice>
            <mc:Fallback xmlns="">
              <p:pic>
                <p:nvPicPr>
                  <p:cNvPr id="54" name="Ink 53">
                    <a:extLst>
                      <a:ext uri="{FF2B5EF4-FFF2-40B4-BE49-F238E27FC236}">
                        <a16:creationId xmlns:a16="http://schemas.microsoft.com/office/drawing/2014/main" id="{D5CE5AC8-F90B-87BD-DDA8-E843BEA92BC3}"/>
                      </a:ext>
                    </a:extLst>
                  </p:cNvPr>
                  <p:cNvPicPr/>
                  <p:nvPr/>
                </p:nvPicPr>
                <p:blipFill>
                  <a:blip r:embed="rId48"/>
                  <a:stretch>
                    <a:fillRect/>
                  </a:stretch>
                </p:blipFill>
                <p:spPr>
                  <a:xfrm>
                    <a:off x="5334579" y="27300445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">
                <p14:nvContentPartPr>
                  <p14:cNvPr id="57" name="Ink 56">
                    <a:extLst>
                      <a:ext uri="{FF2B5EF4-FFF2-40B4-BE49-F238E27FC236}">
                        <a16:creationId xmlns:a16="http://schemas.microsoft.com/office/drawing/2014/main" id="{E55539CF-1D5E-E630-6ADB-23EC194E95A3}"/>
                      </a:ext>
                    </a:extLst>
                  </p14:cNvPr>
                  <p14:cNvContentPartPr/>
                  <p14:nvPr/>
                </p14:nvContentPartPr>
                <p14:xfrm>
                  <a:off x="5352939" y="27323485"/>
                  <a:ext cx="360" cy="360"/>
                </p14:xfrm>
              </p:contentPart>
            </mc:Choice>
            <mc:Fallback xmlns="">
              <p:pic>
                <p:nvPicPr>
                  <p:cNvPr id="57" name="Ink 56">
                    <a:extLst>
                      <a:ext uri="{FF2B5EF4-FFF2-40B4-BE49-F238E27FC236}">
                        <a16:creationId xmlns:a16="http://schemas.microsoft.com/office/drawing/2014/main" id="{E55539CF-1D5E-E630-6ADB-23EC194E95A3}"/>
                      </a:ext>
                    </a:extLst>
                  </p:cNvPr>
                  <p:cNvPicPr/>
                  <p:nvPr/>
                </p:nvPicPr>
                <p:blipFill>
                  <a:blip r:embed="rId48"/>
                  <a:stretch>
                    <a:fillRect/>
                  </a:stretch>
                </p:blipFill>
                <p:spPr>
                  <a:xfrm>
                    <a:off x="5317299" y="27287845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8D4865E6-55A9-52EF-EFC4-38943C1F9FAC}"/>
                    </a:ext>
                  </a:extLst>
                </p14:cNvPr>
                <p14:cNvContentPartPr/>
                <p14:nvPr/>
              </p14:nvContentPartPr>
              <p14:xfrm>
                <a:off x="6242499" y="28195405"/>
                <a:ext cx="840960" cy="1969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8D4865E6-55A9-52EF-EFC4-38943C1F9FAC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213830" y="28166446"/>
                  <a:ext cx="898588" cy="25454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D36D4A63-A0B3-9DF4-4545-52E526FE6353}"/>
                    </a:ext>
                  </a:extLst>
                </p14:cNvPr>
                <p14:cNvContentPartPr/>
                <p14:nvPr/>
              </p14:nvContentPartPr>
              <p14:xfrm>
                <a:off x="6168339" y="27991285"/>
                <a:ext cx="1172520" cy="6188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D36D4A63-A0B3-9DF4-4545-52E526FE6353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139381" y="27962313"/>
                  <a:ext cx="1230147" cy="67649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3556BB8F-9E61-5956-CEFF-29575CAEEA38}"/>
                    </a:ext>
                  </a:extLst>
                </p14:cNvPr>
                <p14:cNvContentPartPr/>
                <p14:nvPr/>
              </p14:nvContentPartPr>
              <p14:xfrm>
                <a:off x="6290379" y="28039885"/>
                <a:ext cx="705240" cy="1746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3556BB8F-9E61-5956-CEFF-29575CAEEA38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261416" y="28010930"/>
                  <a:ext cx="762876" cy="23222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821A936E-E822-2476-61A9-2EEE5EAD0110}"/>
                    </a:ext>
                  </a:extLst>
                </p14:cNvPr>
                <p14:cNvContentPartPr/>
                <p14:nvPr/>
              </p14:nvContentPartPr>
              <p14:xfrm>
                <a:off x="5850819" y="27859165"/>
                <a:ext cx="491400" cy="34884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821A936E-E822-2476-61A9-2EEE5EAD0110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821845" y="27830192"/>
                  <a:ext cx="549058" cy="40649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5C022BE3-5B53-C103-B3EA-60A936126F02}"/>
                    </a:ext>
                  </a:extLst>
                </p14:cNvPr>
                <p14:cNvContentPartPr/>
                <p14:nvPr/>
              </p14:nvContentPartPr>
              <p14:xfrm>
                <a:off x="7762925" y="27992608"/>
                <a:ext cx="1330560" cy="5853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5C022BE3-5B53-C103-B3EA-60A936126F02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733962" y="27963934"/>
                  <a:ext cx="1388196" cy="64299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32AC922F-A0FD-2019-F953-8E4DCFCE7454}"/>
                    </a:ext>
                  </a:extLst>
                </p14:cNvPr>
                <p14:cNvContentPartPr/>
                <p14:nvPr/>
              </p14:nvContentPartPr>
              <p14:xfrm>
                <a:off x="7644228" y="27989350"/>
                <a:ext cx="1517400" cy="5950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32AC922F-A0FD-2019-F953-8E4DCFCE7454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615560" y="27960392"/>
                  <a:ext cx="1575026" cy="65270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3BE02BA4-3A4C-0895-D83A-50C77D5ED9EF}"/>
                    </a:ext>
                  </a:extLst>
                </p14:cNvPr>
                <p14:cNvContentPartPr/>
                <p14:nvPr/>
              </p14:nvContentPartPr>
              <p14:xfrm>
                <a:off x="8169468" y="28026070"/>
                <a:ext cx="1037880" cy="3826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3BE02BA4-3A4C-0895-D83A-50C77D5ED9EF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140799" y="27997391"/>
                  <a:ext cx="1095508" cy="440328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CF853A53-30DC-E886-F664-B12F3DCFA425}"/>
                </a:ext>
              </a:extLst>
            </p:cNvPr>
            <p:cNvGrpSpPr/>
            <p:nvPr/>
          </p:nvGrpSpPr>
          <p:grpSpPr>
            <a:xfrm>
              <a:off x="5604879" y="27642322"/>
              <a:ext cx="1996560" cy="884880"/>
              <a:chOff x="5604879" y="27642322"/>
              <a:chExt cx="1996560" cy="8848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64">
                <p14:nvContentPartPr>
                  <p14:cNvPr id="50" name="Ink 49">
                    <a:extLst>
                      <a:ext uri="{FF2B5EF4-FFF2-40B4-BE49-F238E27FC236}">
                        <a16:creationId xmlns:a16="http://schemas.microsoft.com/office/drawing/2014/main" id="{9746888B-927D-7886-EA10-BBD6713978FE}"/>
                      </a:ext>
                    </a:extLst>
                  </p14:cNvPr>
                  <p14:cNvContentPartPr/>
                  <p14:nvPr/>
                </p14:nvContentPartPr>
                <p14:xfrm>
                  <a:off x="5604879" y="27642322"/>
                  <a:ext cx="663840" cy="779760"/>
                </p14:xfrm>
              </p:contentPart>
            </mc:Choice>
            <mc:Fallback xmlns="">
              <p:pic>
                <p:nvPicPr>
                  <p:cNvPr id="50" name="Ink 49">
                    <a:extLst>
                      <a:ext uri="{FF2B5EF4-FFF2-40B4-BE49-F238E27FC236}">
                        <a16:creationId xmlns:a16="http://schemas.microsoft.com/office/drawing/2014/main" id="{9746888B-927D-7886-EA10-BBD6713978FE}"/>
                      </a:ext>
                    </a:extLst>
                  </p:cNvPr>
                  <p:cNvPicPr/>
                  <p:nvPr/>
                </p:nvPicPr>
                <p:blipFill>
                  <a:blip r:embed="rId65"/>
                  <a:stretch>
                    <a:fillRect/>
                  </a:stretch>
                </p:blipFill>
                <p:spPr>
                  <a:xfrm>
                    <a:off x="5575916" y="27613356"/>
                    <a:ext cx="721477" cy="83740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6">
                <p14:nvContentPartPr>
                  <p14:cNvPr id="51" name="Ink 50">
                    <a:extLst>
                      <a:ext uri="{FF2B5EF4-FFF2-40B4-BE49-F238E27FC236}">
                        <a16:creationId xmlns:a16="http://schemas.microsoft.com/office/drawing/2014/main" id="{6D608D23-0C1E-34F4-0093-B066C9EE3A41}"/>
                      </a:ext>
                    </a:extLst>
                  </p14:cNvPr>
                  <p14:cNvContentPartPr/>
                  <p14:nvPr/>
                </p14:nvContentPartPr>
                <p14:xfrm>
                  <a:off x="6076839" y="28334602"/>
                  <a:ext cx="1524600" cy="192600"/>
                </p14:xfrm>
              </p:contentPart>
            </mc:Choice>
            <mc:Fallback xmlns="">
              <p:pic>
                <p:nvPicPr>
                  <p:cNvPr id="51" name="Ink 50">
                    <a:extLst>
                      <a:ext uri="{FF2B5EF4-FFF2-40B4-BE49-F238E27FC236}">
                        <a16:creationId xmlns:a16="http://schemas.microsoft.com/office/drawing/2014/main" id="{6D608D23-0C1E-34F4-0093-B066C9EE3A41}"/>
                      </a:ext>
                    </a:extLst>
                  </p:cNvPr>
                  <p:cNvPicPr/>
                  <p:nvPr/>
                </p:nvPicPr>
                <p:blipFill>
                  <a:blip r:embed="rId67"/>
                  <a:stretch>
                    <a:fillRect/>
                  </a:stretch>
                </p:blipFill>
                <p:spPr>
                  <a:xfrm>
                    <a:off x="6048166" y="28305886"/>
                    <a:ext cx="1582236" cy="25032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8">
                <p14:nvContentPartPr>
                  <p14:cNvPr id="52" name="Ink 51">
                    <a:extLst>
                      <a:ext uri="{FF2B5EF4-FFF2-40B4-BE49-F238E27FC236}">
                        <a16:creationId xmlns:a16="http://schemas.microsoft.com/office/drawing/2014/main" id="{3FC91844-95E4-4545-F540-071EA21A1F6B}"/>
                      </a:ext>
                    </a:extLst>
                  </p14:cNvPr>
                  <p14:cNvContentPartPr/>
                  <p14:nvPr/>
                </p14:nvContentPartPr>
                <p14:xfrm>
                  <a:off x="5613159" y="28369162"/>
                  <a:ext cx="1422360" cy="74520"/>
                </p14:xfrm>
              </p:contentPart>
            </mc:Choice>
            <mc:Fallback xmlns="">
              <p:pic>
                <p:nvPicPr>
                  <p:cNvPr id="52" name="Ink 51">
                    <a:extLst>
                      <a:ext uri="{FF2B5EF4-FFF2-40B4-BE49-F238E27FC236}">
                        <a16:creationId xmlns:a16="http://schemas.microsoft.com/office/drawing/2014/main" id="{3FC91844-95E4-4545-F540-071EA21A1F6B}"/>
                      </a:ext>
                    </a:extLst>
                  </p:cNvPr>
                  <p:cNvPicPr/>
                  <p:nvPr/>
                </p:nvPicPr>
                <p:blipFill>
                  <a:blip r:embed="rId69"/>
                  <a:stretch>
                    <a:fillRect/>
                  </a:stretch>
                </p:blipFill>
                <p:spPr>
                  <a:xfrm>
                    <a:off x="5584190" y="28340456"/>
                    <a:ext cx="1480008" cy="132222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E461CEB8-7202-4585-358D-F31CA3AEAD52}"/>
                    </a:ext>
                  </a:extLst>
                </p14:cNvPr>
                <p14:cNvContentPartPr/>
                <p14:nvPr/>
              </p14:nvContentPartPr>
              <p14:xfrm>
                <a:off x="8989385" y="27108560"/>
                <a:ext cx="1305000" cy="13874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E461CEB8-7202-4585-358D-F31CA3AEAD52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960417" y="27079595"/>
                  <a:ext cx="1362646" cy="144508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4C6F48CA-C111-E057-6AF7-6D8B1288DB5C}"/>
                    </a:ext>
                  </a:extLst>
                </p14:cNvPr>
                <p14:cNvContentPartPr/>
                <p14:nvPr/>
              </p14:nvContentPartPr>
              <p14:xfrm>
                <a:off x="8951945" y="27431480"/>
                <a:ext cx="884160" cy="80100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4C6F48CA-C111-E057-6AF7-6D8B1288DB5C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922985" y="27402521"/>
                  <a:ext cx="941791" cy="85862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7D367C9B-9450-F7AF-B1FC-6F9F49FB68BD}"/>
                    </a:ext>
                  </a:extLst>
                </p14:cNvPr>
                <p14:cNvContentPartPr/>
                <p14:nvPr/>
              </p14:nvContentPartPr>
              <p14:xfrm>
                <a:off x="9219785" y="27113600"/>
                <a:ext cx="867240" cy="8910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7D367C9B-9450-F7AF-B1FC-6F9F49FB68BD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191109" y="27084923"/>
                  <a:ext cx="924882" cy="94864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FCE1C3F8-DB61-67B6-4E48-9D8ECD18A03D}"/>
                    </a:ext>
                  </a:extLst>
                </p14:cNvPr>
                <p14:cNvContentPartPr/>
                <p14:nvPr/>
              </p14:nvContentPartPr>
              <p14:xfrm>
                <a:off x="8864465" y="27697160"/>
                <a:ext cx="524520" cy="58248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FCE1C3F8-DB61-67B6-4E48-9D8ECD18A03D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835502" y="27668485"/>
                  <a:ext cx="582156" cy="6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5455258D-43EE-E1C6-475C-7C0D936D12F5}"/>
                    </a:ext>
                  </a:extLst>
                </p14:cNvPr>
                <p14:cNvContentPartPr/>
                <p14:nvPr/>
              </p14:nvContentPartPr>
              <p14:xfrm>
                <a:off x="5158605" y="27157500"/>
                <a:ext cx="360" cy="3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5455258D-43EE-E1C6-475C-7C0D936D12F5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122605" y="2712186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634ECC26-6B09-8E4F-ED16-972D69028956}"/>
                    </a:ext>
                  </a:extLst>
                </p14:cNvPr>
                <p14:cNvContentPartPr/>
                <p14:nvPr/>
              </p14:nvContentPartPr>
              <p14:xfrm>
                <a:off x="5150325" y="27157860"/>
                <a:ext cx="360" cy="3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634ECC26-6B09-8E4F-ED16-972D69028956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114325" y="2712222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125010A7-6C48-0A5A-501F-A124EC7105EC}"/>
                </a:ext>
              </a:extLst>
            </p:cNvPr>
            <p:cNvGrpSpPr/>
            <p:nvPr/>
          </p:nvGrpSpPr>
          <p:grpSpPr>
            <a:xfrm>
              <a:off x="5151045" y="27157500"/>
              <a:ext cx="7200" cy="4320"/>
              <a:chOff x="5151045" y="27157500"/>
              <a:chExt cx="7200" cy="43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81">
                <p14:nvContentPartPr>
                  <p14:cNvPr id="47" name="Ink 46">
                    <a:extLst>
                      <a:ext uri="{FF2B5EF4-FFF2-40B4-BE49-F238E27FC236}">
                        <a16:creationId xmlns:a16="http://schemas.microsoft.com/office/drawing/2014/main" id="{7F6D1F9D-16D6-17D2-659E-765DA6886FCA}"/>
                      </a:ext>
                    </a:extLst>
                  </p14:cNvPr>
                  <p14:cNvContentPartPr/>
                  <p14:nvPr/>
                </p14:nvContentPartPr>
                <p14:xfrm>
                  <a:off x="5151045" y="27157860"/>
                  <a:ext cx="360" cy="360"/>
                </p14:xfrm>
              </p:contentPart>
            </mc:Choice>
            <mc:Fallback xmlns="">
              <p:pic>
                <p:nvPicPr>
                  <p:cNvPr id="47" name="Ink 46">
                    <a:extLst>
                      <a:ext uri="{FF2B5EF4-FFF2-40B4-BE49-F238E27FC236}">
                        <a16:creationId xmlns:a16="http://schemas.microsoft.com/office/drawing/2014/main" id="{7F6D1F9D-16D6-17D2-659E-765DA6886FCA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5115045" y="2712186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2">
                <p14:nvContentPartPr>
                  <p14:cNvPr id="48" name="Ink 47">
                    <a:extLst>
                      <a:ext uri="{FF2B5EF4-FFF2-40B4-BE49-F238E27FC236}">
                        <a16:creationId xmlns:a16="http://schemas.microsoft.com/office/drawing/2014/main" id="{5E48C061-76A2-D108-6D8A-948659D7B106}"/>
                      </a:ext>
                    </a:extLst>
                  </p14:cNvPr>
                  <p14:cNvContentPartPr/>
                  <p14:nvPr/>
                </p14:nvContentPartPr>
                <p14:xfrm>
                  <a:off x="5155725" y="27157500"/>
                  <a:ext cx="360" cy="360"/>
                </p14:xfrm>
              </p:contentPart>
            </mc:Choice>
            <mc:Fallback xmlns="">
              <p:pic>
                <p:nvPicPr>
                  <p:cNvPr id="48" name="Ink 47">
                    <a:extLst>
                      <a:ext uri="{FF2B5EF4-FFF2-40B4-BE49-F238E27FC236}">
                        <a16:creationId xmlns:a16="http://schemas.microsoft.com/office/drawing/2014/main" id="{5E48C061-76A2-D108-6D8A-948659D7B106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5119725" y="2712150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3">
                <p14:nvContentPartPr>
                  <p14:cNvPr id="49" name="Ink 48">
                    <a:extLst>
                      <a:ext uri="{FF2B5EF4-FFF2-40B4-BE49-F238E27FC236}">
                        <a16:creationId xmlns:a16="http://schemas.microsoft.com/office/drawing/2014/main" id="{E9113AB9-033C-C018-FDF4-E2049C2BC47E}"/>
                      </a:ext>
                    </a:extLst>
                  </p14:cNvPr>
                  <p14:cNvContentPartPr/>
                  <p14:nvPr/>
                </p14:nvContentPartPr>
                <p14:xfrm>
                  <a:off x="5157885" y="27161460"/>
                  <a:ext cx="360" cy="360"/>
                </p14:xfrm>
              </p:contentPart>
            </mc:Choice>
            <mc:Fallback xmlns="">
              <p:pic>
                <p:nvPicPr>
                  <p:cNvPr id="49" name="Ink 48">
                    <a:extLst>
                      <a:ext uri="{FF2B5EF4-FFF2-40B4-BE49-F238E27FC236}">
                        <a16:creationId xmlns:a16="http://schemas.microsoft.com/office/drawing/2014/main" id="{E9113AB9-033C-C018-FDF4-E2049C2BC47E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5122245" y="2712582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F477980F-365A-0817-E2BC-B7B7D7F25D5C}"/>
                  </a:ext>
                </a:extLst>
              </p14:cNvPr>
              <p14:cNvContentPartPr/>
              <p14:nvPr/>
            </p14:nvContentPartPr>
            <p14:xfrm>
              <a:off x="6672730" y="36804410"/>
              <a:ext cx="5400" cy="2484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F477980F-365A-0817-E2BC-B7B7D7F25D5C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6654730" y="36786667"/>
                <a:ext cx="41040" cy="5997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44269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EF8B7FB-656A-A7A5-F3B0-082CB5D74796}"/>
              </a:ext>
            </a:extLst>
          </p:cNvPr>
          <p:cNvSpPr/>
          <p:nvPr/>
        </p:nvSpPr>
        <p:spPr>
          <a:xfrm>
            <a:off x="0" y="-942"/>
            <a:ext cx="19915188" cy="433578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583889C1-DAB7-E4F2-8879-DBB81352EA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282" r="1"/>
          <a:stretch/>
        </p:blipFill>
        <p:spPr>
          <a:xfrm>
            <a:off x="8446332" y="360219"/>
            <a:ext cx="5577407" cy="251361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96E7B210-0AF7-79A7-42EF-72ED09F2A6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977" r="26674"/>
          <a:stretch/>
        </p:blipFill>
        <p:spPr>
          <a:xfrm>
            <a:off x="7116046" y="360219"/>
            <a:ext cx="3833004" cy="251361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771C0506-8A31-8AA1-CC19-A09A5450DC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6990"/>
          <a:stretch/>
        </p:blipFill>
        <p:spPr>
          <a:xfrm>
            <a:off x="4489746" y="356758"/>
            <a:ext cx="5449849" cy="2513610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076B0F54-07F5-17CE-69DB-1EECAD713742}"/>
              </a:ext>
            </a:extLst>
          </p:cNvPr>
          <p:cNvGrpSpPr/>
          <p:nvPr/>
        </p:nvGrpSpPr>
        <p:grpSpPr>
          <a:xfrm>
            <a:off x="4579742" y="36589722"/>
            <a:ext cx="10542092" cy="6768078"/>
            <a:chOff x="3245364" y="27016364"/>
            <a:chExt cx="8480984" cy="5444836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407C9BDC-CCEF-BC0D-F075-4980C42565DF}"/>
                    </a:ext>
                  </a:extLst>
                </p14:cNvPr>
                <p14:cNvContentPartPr/>
                <p14:nvPr/>
              </p14:nvContentPartPr>
              <p14:xfrm>
                <a:off x="9331025" y="27128720"/>
                <a:ext cx="740160" cy="6476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407C9BDC-CCEF-BC0D-F075-4980C42565DF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9302056" y="27100045"/>
                  <a:ext cx="797808" cy="705279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618F45F2-B92C-E2C8-51E2-4B63A6ED7E9A}"/>
                </a:ext>
              </a:extLst>
            </p:cNvPr>
            <p:cNvGrpSpPr/>
            <p:nvPr/>
          </p:nvGrpSpPr>
          <p:grpSpPr>
            <a:xfrm>
              <a:off x="3245364" y="27016364"/>
              <a:ext cx="8480984" cy="5444836"/>
              <a:chOff x="2225849" y="31166320"/>
              <a:chExt cx="10375443" cy="6743183"/>
            </a:xfrm>
          </p:grpSpPr>
          <p:pic>
            <p:nvPicPr>
              <p:cNvPr id="59" name="Picture 58" descr="Icon&#10;&#10;Description automatically generated">
                <a:extLst>
                  <a:ext uri="{FF2B5EF4-FFF2-40B4-BE49-F238E27FC236}">
                    <a16:creationId xmlns:a16="http://schemas.microsoft.com/office/drawing/2014/main" id="{C2C8F3DC-B80C-A281-40D2-F1EF6CF219B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25849" y="31221412"/>
                <a:ext cx="10375443" cy="6688091"/>
              </a:xfrm>
              <a:prstGeom prst="rect">
                <a:avLst/>
              </a:prstGeom>
            </p:spPr>
          </p:pic>
          <mc:AlternateContent xmlns:mc="http://schemas.openxmlformats.org/markup-compatibility/2006" xmlns:p14="http://schemas.microsoft.com/office/powerpoint/2010/main">
            <mc:Choice Requires="p14">
              <p:contentPart p14:bwMode="auto" r:id="rId6">
                <p14:nvContentPartPr>
                  <p14:cNvPr id="61" name="Ink 60">
                    <a:extLst>
                      <a:ext uri="{FF2B5EF4-FFF2-40B4-BE49-F238E27FC236}">
                        <a16:creationId xmlns:a16="http://schemas.microsoft.com/office/drawing/2014/main" id="{9FCC293A-4500-5B9B-3CD9-8A48B37857B5}"/>
                      </a:ext>
                    </a:extLst>
                  </p14:cNvPr>
                  <p14:cNvContentPartPr/>
                  <p14:nvPr/>
                </p14:nvContentPartPr>
                <p14:xfrm>
                  <a:off x="4200993" y="31356111"/>
                  <a:ext cx="5400" cy="24840"/>
                </p14:xfrm>
              </p:contentPart>
            </mc:Choice>
            <mc:Fallback xmlns="">
              <p:pic>
                <p:nvPicPr>
                  <p:cNvPr id="10" name="Ink 9">
                    <a:extLst>
                      <a:ext uri="{FF2B5EF4-FFF2-40B4-BE49-F238E27FC236}">
                        <a16:creationId xmlns:a16="http://schemas.microsoft.com/office/drawing/2014/main" id="{89933637-DFA3-647A-2088-877505E76D51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4178493" y="31334757"/>
                    <a:ext cx="49950" cy="6798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">
                <p14:nvContentPartPr>
                  <p14:cNvPr id="62" name="Ink 61">
                    <a:extLst>
                      <a:ext uri="{FF2B5EF4-FFF2-40B4-BE49-F238E27FC236}">
                        <a16:creationId xmlns:a16="http://schemas.microsoft.com/office/drawing/2014/main" id="{67BE10A0-A22B-925B-662E-85FC442AE11F}"/>
                      </a:ext>
                    </a:extLst>
                  </p14:cNvPr>
                  <p14:cNvContentPartPr/>
                  <p14:nvPr/>
                </p14:nvContentPartPr>
                <p14:xfrm>
                  <a:off x="10575617" y="31202053"/>
                  <a:ext cx="212400" cy="86041"/>
                </p14:xfrm>
              </p:contentPart>
            </mc:Choice>
            <mc:Fallback xmlns="">
              <p:pic>
                <p:nvPicPr>
                  <p:cNvPr id="13" name="Ink 12">
                    <a:extLst>
                      <a:ext uri="{FF2B5EF4-FFF2-40B4-BE49-F238E27FC236}">
                        <a16:creationId xmlns:a16="http://schemas.microsoft.com/office/drawing/2014/main" id="{30EBA419-449A-AFAC-ABEC-760FDDEE5CE6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10553629" y="31179763"/>
                    <a:ext cx="255935" cy="13017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">
                <p14:nvContentPartPr>
                  <p14:cNvPr id="63" name="Ink 62">
                    <a:extLst>
                      <a:ext uri="{FF2B5EF4-FFF2-40B4-BE49-F238E27FC236}">
                        <a16:creationId xmlns:a16="http://schemas.microsoft.com/office/drawing/2014/main" id="{0A9E2301-CC44-8A9E-5111-95D105E09C39}"/>
                      </a:ext>
                    </a:extLst>
                  </p14:cNvPr>
                  <p14:cNvContentPartPr/>
                  <p14:nvPr/>
                </p14:nvContentPartPr>
                <p14:xfrm>
                  <a:off x="4241417" y="31184460"/>
                  <a:ext cx="141840" cy="72000"/>
                </p14:xfrm>
              </p:contentPart>
            </mc:Choice>
            <mc:Fallback xmlns="">
              <p:pic>
                <p:nvPicPr>
                  <p:cNvPr id="14" name="Ink 13">
                    <a:extLst>
                      <a:ext uri="{FF2B5EF4-FFF2-40B4-BE49-F238E27FC236}">
                        <a16:creationId xmlns:a16="http://schemas.microsoft.com/office/drawing/2014/main" id="{E3E03619-A936-2946-552A-B642EFFCC356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4219392" y="31162238"/>
                    <a:ext cx="185449" cy="11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">
                <p14:nvContentPartPr>
                  <p14:cNvPr id="65" name="Ink 64">
                    <a:extLst>
                      <a:ext uri="{FF2B5EF4-FFF2-40B4-BE49-F238E27FC236}">
                        <a16:creationId xmlns:a16="http://schemas.microsoft.com/office/drawing/2014/main" id="{3DC97613-1532-053E-5C05-6F2F940EDDC4}"/>
                      </a:ext>
                    </a:extLst>
                  </p14:cNvPr>
                  <p14:cNvContentPartPr/>
                  <p14:nvPr/>
                </p14:nvContentPartPr>
                <p14:xfrm>
                  <a:off x="4263382" y="31178344"/>
                  <a:ext cx="62639" cy="40679"/>
                </p14:xfrm>
              </p:contentPart>
            </mc:Choice>
            <mc:Fallback xmlns="">
              <p:pic>
                <p:nvPicPr>
                  <p:cNvPr id="15" name="Ink 14">
                    <a:extLst>
                      <a:ext uri="{FF2B5EF4-FFF2-40B4-BE49-F238E27FC236}">
                        <a16:creationId xmlns:a16="http://schemas.microsoft.com/office/drawing/2014/main" id="{35B9F3E1-3061-A4D6-1AB4-2163F88CF3AC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4241326" y="31155993"/>
                    <a:ext cx="106310" cy="8493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">
                <p14:nvContentPartPr>
                  <p14:cNvPr id="66" name="Ink 65">
                    <a:extLst>
                      <a:ext uri="{FF2B5EF4-FFF2-40B4-BE49-F238E27FC236}">
                        <a16:creationId xmlns:a16="http://schemas.microsoft.com/office/drawing/2014/main" id="{96EA2B5D-3083-4B8E-8124-1EDD60D1D0BE}"/>
                      </a:ext>
                    </a:extLst>
                  </p14:cNvPr>
                  <p14:cNvContentPartPr/>
                  <p14:nvPr/>
                </p14:nvContentPartPr>
                <p14:xfrm>
                  <a:off x="4315389" y="31166320"/>
                  <a:ext cx="156601" cy="61560"/>
                </p14:xfrm>
              </p:contentPart>
            </mc:Choice>
            <mc:Fallback xmlns="">
              <p:pic>
                <p:nvPicPr>
                  <p:cNvPr id="16" name="Ink 15">
                    <a:extLst>
                      <a:ext uri="{FF2B5EF4-FFF2-40B4-BE49-F238E27FC236}">
                        <a16:creationId xmlns:a16="http://schemas.microsoft.com/office/drawing/2014/main" id="{66042E58-8E76-9CEE-1265-95231E9DAA0A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4293394" y="31144176"/>
                    <a:ext cx="200150" cy="10540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">
                <p14:nvContentPartPr>
                  <p14:cNvPr id="67" name="Ink 66">
                    <a:extLst>
                      <a:ext uri="{FF2B5EF4-FFF2-40B4-BE49-F238E27FC236}">
                        <a16:creationId xmlns:a16="http://schemas.microsoft.com/office/drawing/2014/main" id="{98852441-6E27-13AD-7F59-DD722AB8A122}"/>
                      </a:ext>
                    </a:extLst>
                  </p14:cNvPr>
                  <p14:cNvContentPartPr/>
                  <p14:nvPr/>
                </p14:nvContentPartPr>
                <p14:xfrm>
                  <a:off x="4393506" y="31175320"/>
                  <a:ext cx="109080" cy="67320"/>
                </p14:xfrm>
              </p:contentPart>
            </mc:Choice>
            <mc:Fallback xmlns="">
              <p:pic>
                <p:nvPicPr>
                  <p:cNvPr id="17" name="Ink 16">
                    <a:extLst>
                      <a:ext uri="{FF2B5EF4-FFF2-40B4-BE49-F238E27FC236}">
                        <a16:creationId xmlns:a16="http://schemas.microsoft.com/office/drawing/2014/main" id="{696B9D97-8ED2-C32A-CB4F-71D94ADD631D}"/>
                      </a:ext>
                    </a:extLst>
                  </p:cNvPr>
                  <p:cNvPicPr/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4371514" y="31153029"/>
                    <a:ext cx="152624" cy="11145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">
                <p14:nvContentPartPr>
                  <p14:cNvPr id="68" name="Ink 67">
                    <a:extLst>
                      <a:ext uri="{FF2B5EF4-FFF2-40B4-BE49-F238E27FC236}">
                        <a16:creationId xmlns:a16="http://schemas.microsoft.com/office/drawing/2014/main" id="{03C3C134-9B71-57F0-6843-4A99655BEB09}"/>
                      </a:ext>
                    </a:extLst>
                  </p14:cNvPr>
                  <p14:cNvContentPartPr/>
                  <p14:nvPr/>
                </p14:nvContentPartPr>
                <p14:xfrm>
                  <a:off x="4546751" y="31280678"/>
                  <a:ext cx="97559" cy="92881"/>
                </p14:xfrm>
              </p:contentPart>
            </mc:Choice>
            <mc:Fallback xmlns="">
              <p:pic>
                <p:nvPicPr>
                  <p:cNvPr id="18" name="Ink 17">
                    <a:extLst>
                      <a:ext uri="{FF2B5EF4-FFF2-40B4-BE49-F238E27FC236}">
                        <a16:creationId xmlns:a16="http://schemas.microsoft.com/office/drawing/2014/main" id="{779FA8F0-D509-0203-BFFC-D3524AAF04F9}"/>
                      </a:ext>
                    </a:extLst>
                  </p:cNvPr>
                  <p:cNvPicPr/>
                  <p:nvPr/>
                </p:nvPicPr>
                <p:blipFill>
                  <a:blip r:embed="rId19"/>
                  <a:stretch>
                    <a:fillRect/>
                  </a:stretch>
                </p:blipFill>
                <p:spPr>
                  <a:xfrm>
                    <a:off x="4524778" y="31258458"/>
                    <a:ext cx="141065" cy="13687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">
                <p14:nvContentPartPr>
                  <p14:cNvPr id="69" name="Ink 68">
                    <a:extLst>
                      <a:ext uri="{FF2B5EF4-FFF2-40B4-BE49-F238E27FC236}">
                        <a16:creationId xmlns:a16="http://schemas.microsoft.com/office/drawing/2014/main" id="{266832BF-72F3-49F5-713C-B90887D5A6BC}"/>
                      </a:ext>
                    </a:extLst>
                  </p14:cNvPr>
                  <p14:cNvContentPartPr/>
                  <p14:nvPr/>
                </p14:nvContentPartPr>
                <p14:xfrm>
                  <a:off x="4520441" y="31255981"/>
                  <a:ext cx="175679" cy="154080"/>
                </p14:xfrm>
              </p:contentPart>
            </mc:Choice>
            <mc:Fallback xmlns="">
              <p:pic>
                <p:nvPicPr>
                  <p:cNvPr id="19" name="Ink 18">
                    <a:extLst>
                      <a:ext uri="{FF2B5EF4-FFF2-40B4-BE49-F238E27FC236}">
                        <a16:creationId xmlns:a16="http://schemas.microsoft.com/office/drawing/2014/main" id="{295F1112-9AC1-9F36-29AD-89EEB67A9D0A}"/>
                      </a:ext>
                    </a:extLst>
                  </p:cNvPr>
                  <p:cNvPicPr/>
                  <p:nvPr/>
                </p:nvPicPr>
                <p:blipFill>
                  <a:blip r:embed="rId21"/>
                  <a:stretch>
                    <a:fillRect/>
                  </a:stretch>
                </p:blipFill>
                <p:spPr>
                  <a:xfrm>
                    <a:off x="4498426" y="31233779"/>
                    <a:ext cx="219269" cy="19803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">
                <p14:nvContentPartPr>
                  <p14:cNvPr id="70" name="Ink 69">
                    <a:extLst>
                      <a:ext uri="{FF2B5EF4-FFF2-40B4-BE49-F238E27FC236}">
                        <a16:creationId xmlns:a16="http://schemas.microsoft.com/office/drawing/2014/main" id="{898BCC60-4411-2953-6539-B37FD01B258C}"/>
                      </a:ext>
                    </a:extLst>
                  </p14:cNvPr>
                  <p14:cNvContentPartPr/>
                  <p14:nvPr/>
                </p14:nvContentPartPr>
                <p14:xfrm>
                  <a:off x="4271845" y="31168399"/>
                  <a:ext cx="103680" cy="47160"/>
                </p14:xfrm>
              </p:contentPart>
            </mc:Choice>
            <mc:Fallback xmlns="">
              <p:pic>
                <p:nvPicPr>
                  <p:cNvPr id="20" name="Ink 19">
                    <a:extLst>
                      <a:ext uri="{FF2B5EF4-FFF2-40B4-BE49-F238E27FC236}">
                        <a16:creationId xmlns:a16="http://schemas.microsoft.com/office/drawing/2014/main" id="{9B48ED6F-C742-6546-8E14-5912B5415C10}"/>
                      </a:ext>
                    </a:extLst>
                  </p:cNvPr>
                  <p:cNvPicPr/>
                  <p:nvPr/>
                </p:nvPicPr>
                <p:blipFill>
                  <a:blip r:embed="rId23"/>
                  <a:stretch>
                    <a:fillRect/>
                  </a:stretch>
                </p:blipFill>
                <p:spPr>
                  <a:xfrm>
                    <a:off x="4249879" y="31146154"/>
                    <a:ext cx="147173" cy="91206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5AFAF63A-51CD-9C5B-9D1A-D9867B1E2940}"/>
                  </a:ext>
                </a:extLst>
              </p:cNvPr>
              <p:cNvGrpSpPr/>
              <p:nvPr/>
            </p:nvGrpSpPr>
            <p:grpSpPr>
              <a:xfrm>
                <a:off x="4273458" y="31166363"/>
                <a:ext cx="279530" cy="133881"/>
                <a:chOff x="6745195" y="36614660"/>
                <a:chExt cx="279530" cy="13388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24">
                  <p14:nvContentPartPr>
                    <p14:cNvPr id="75" name="Ink 74">
                      <a:extLst>
                        <a:ext uri="{FF2B5EF4-FFF2-40B4-BE49-F238E27FC236}">
                          <a16:creationId xmlns:a16="http://schemas.microsoft.com/office/drawing/2014/main" id="{E93D0CF2-23F2-B101-8D16-4A218922F2FB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772555" y="36672720"/>
                    <a:ext cx="151200" cy="13680"/>
                  </p14:xfrm>
                </p:contentPart>
              </mc:Choice>
              <mc:Fallback xmlns="">
                <p:pic>
                  <p:nvPicPr>
                    <p:cNvPr id="58" name="Ink 57">
                      <a:extLst>
                        <a:ext uri="{FF2B5EF4-FFF2-40B4-BE49-F238E27FC236}">
                          <a16:creationId xmlns:a16="http://schemas.microsoft.com/office/drawing/2014/main" id="{FD0A2E62-4588-1C56-9063-9AE771BA603C}"/>
                        </a:ext>
                      </a:extLst>
                    </p:cNvPr>
                    <p:cNvPicPr/>
                    <p:nvPr/>
                  </p:nvPicPr>
                  <p:blipFill>
                    <a:blip r:embed="rId25"/>
                    <a:stretch>
                      <a:fillRect/>
                    </a:stretch>
                  </p:blipFill>
                  <p:spPr>
                    <a:xfrm>
                      <a:off x="6754555" y="36654720"/>
                      <a:ext cx="186840" cy="49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6">
                  <p14:nvContentPartPr>
                    <p14:cNvPr id="77" name="Ink 76">
                      <a:extLst>
                        <a:ext uri="{FF2B5EF4-FFF2-40B4-BE49-F238E27FC236}">
                          <a16:creationId xmlns:a16="http://schemas.microsoft.com/office/drawing/2014/main" id="{7952E98C-B4BD-2F80-ECF2-B982BBFB7CFC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745195" y="36686760"/>
                    <a:ext cx="178920" cy="17640"/>
                  </p14:xfrm>
                </p:contentPart>
              </mc:Choice>
              <mc:Fallback xmlns="">
                <p:pic>
                  <p:nvPicPr>
                    <p:cNvPr id="60" name="Ink 59">
                      <a:extLst>
                        <a:ext uri="{FF2B5EF4-FFF2-40B4-BE49-F238E27FC236}">
                          <a16:creationId xmlns:a16="http://schemas.microsoft.com/office/drawing/2014/main" id="{538B0603-FF75-E324-1863-FEAA3E1D6A96}"/>
                        </a:ext>
                      </a:extLst>
                    </p:cNvPr>
                    <p:cNvPicPr/>
                    <p:nvPr/>
                  </p:nvPicPr>
                  <p:blipFill>
                    <a:blip r:embed="rId27"/>
                    <a:stretch>
                      <a:fillRect/>
                    </a:stretch>
                  </p:blipFill>
                  <p:spPr>
                    <a:xfrm>
                      <a:off x="6727555" y="36669120"/>
                      <a:ext cx="214560" cy="532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8">
                  <p14:nvContentPartPr>
                    <p14:cNvPr id="79" name="Ink 78">
                      <a:extLst>
                        <a:ext uri="{FF2B5EF4-FFF2-40B4-BE49-F238E27FC236}">
                          <a16:creationId xmlns:a16="http://schemas.microsoft.com/office/drawing/2014/main" id="{6E063AE7-755A-395A-2818-FEA2EE821B16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28965" y="36652780"/>
                    <a:ext cx="93240" cy="76680"/>
                  </p14:xfrm>
                </p:contentPart>
              </mc:Choice>
              <mc:Fallback xmlns="">
                <p:pic>
                  <p:nvPicPr>
                    <p:cNvPr id="76" name="Ink 75">
                      <a:extLst>
                        <a:ext uri="{FF2B5EF4-FFF2-40B4-BE49-F238E27FC236}">
                          <a16:creationId xmlns:a16="http://schemas.microsoft.com/office/drawing/2014/main" id="{0A455B85-D31F-0A78-BA1C-35CACCC866F1}"/>
                        </a:ext>
                      </a:extLst>
                    </p:cNvPr>
                    <p:cNvPicPr/>
                    <p:nvPr/>
                  </p:nvPicPr>
                  <p:blipFill>
                    <a:blip r:embed="rId29"/>
                    <a:stretch>
                      <a:fillRect/>
                    </a:stretch>
                  </p:blipFill>
                  <p:spPr>
                    <a:xfrm>
                      <a:off x="6911325" y="36635140"/>
                      <a:ext cx="128880" cy="112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0">
                  <p14:nvContentPartPr>
                    <p14:cNvPr id="81" name="Ink 80">
                      <a:extLst>
                        <a:ext uri="{FF2B5EF4-FFF2-40B4-BE49-F238E27FC236}">
                          <a16:creationId xmlns:a16="http://schemas.microsoft.com/office/drawing/2014/main" id="{C5C7D2FF-E0F3-85CE-D36D-3D141784B25B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2645" y="36659260"/>
                    <a:ext cx="75960" cy="89280"/>
                  </p14:xfrm>
                </p:contentPart>
              </mc:Choice>
              <mc:Fallback xmlns="">
                <p:pic>
                  <p:nvPicPr>
                    <p:cNvPr id="78" name="Ink 77">
                      <a:extLst>
                        <a:ext uri="{FF2B5EF4-FFF2-40B4-BE49-F238E27FC236}">
                          <a16:creationId xmlns:a16="http://schemas.microsoft.com/office/drawing/2014/main" id="{F47A439A-20A7-F1DF-0F0D-1BC4537626BA}"/>
                        </a:ext>
                      </a:extLst>
                    </p:cNvPr>
                    <p:cNvPicPr/>
                    <p:nvPr/>
                  </p:nvPicPr>
                  <p:blipFill>
                    <a:blip r:embed="rId31"/>
                    <a:stretch>
                      <a:fillRect/>
                    </a:stretch>
                  </p:blipFill>
                  <p:spPr>
                    <a:xfrm>
                      <a:off x="6924645" y="36641620"/>
                      <a:ext cx="111600" cy="1249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2">
                  <p14:nvContentPartPr>
                    <p14:cNvPr id="82" name="Ink 81">
                      <a:extLst>
                        <a:ext uri="{FF2B5EF4-FFF2-40B4-BE49-F238E27FC236}">
                          <a16:creationId xmlns:a16="http://schemas.microsoft.com/office/drawing/2014/main" id="{D837256D-B699-4685-071B-A92D6F54A73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3005" y="36686260"/>
                    <a:ext cx="360" cy="360"/>
                  </p14:xfrm>
                </p:contentPart>
              </mc:Choice>
              <mc:Fallback xmlns="">
                <p:pic>
                  <p:nvPicPr>
                    <p:cNvPr id="80" name="Ink 79">
                      <a:extLst>
                        <a:ext uri="{FF2B5EF4-FFF2-40B4-BE49-F238E27FC236}">
                          <a16:creationId xmlns:a16="http://schemas.microsoft.com/office/drawing/2014/main" id="{786C665C-192E-926F-89D7-EC15D614B381}"/>
                        </a:ext>
                      </a:extLst>
                    </p:cNvPr>
                    <p:cNvPicPr/>
                    <p:nvPr/>
                  </p:nvPicPr>
                  <p:blipFill>
                    <a:blip r:embed="rId33"/>
                    <a:stretch>
                      <a:fillRect/>
                    </a:stretch>
                  </p:blipFill>
                  <p:spPr>
                    <a:xfrm>
                      <a:off x="6925365" y="36668620"/>
                      <a:ext cx="36000" cy="36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4">
                  <p14:nvContentPartPr>
                    <p14:cNvPr id="83" name="Ink 82">
                      <a:extLst>
                        <a:ext uri="{FF2B5EF4-FFF2-40B4-BE49-F238E27FC236}">
                          <a16:creationId xmlns:a16="http://schemas.microsoft.com/office/drawing/2014/main" id="{BD1BACD2-0440-9379-B9CF-BD1133D8005B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8045" y="36667900"/>
                    <a:ext cx="76680" cy="66240"/>
                  </p14:xfrm>
                </p:contentPart>
              </mc:Choice>
              <mc:Fallback xmlns="">
                <p:pic>
                  <p:nvPicPr>
                    <p:cNvPr id="85" name="Ink 84">
                      <a:extLst>
                        <a:ext uri="{FF2B5EF4-FFF2-40B4-BE49-F238E27FC236}">
                          <a16:creationId xmlns:a16="http://schemas.microsoft.com/office/drawing/2014/main" id="{B5EBFFEB-4EA9-7A10-0A7C-A174749A19C5}"/>
                        </a:ext>
                      </a:extLst>
                    </p:cNvPr>
                    <p:cNvPicPr/>
                    <p:nvPr/>
                  </p:nvPicPr>
                  <p:blipFill>
                    <a:blip r:embed="rId35"/>
                    <a:stretch>
                      <a:fillRect/>
                    </a:stretch>
                  </p:blipFill>
                  <p:spPr>
                    <a:xfrm>
                      <a:off x="6930045" y="36649900"/>
                      <a:ext cx="112320" cy="1018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6">
                  <p14:nvContentPartPr>
                    <p14:cNvPr id="84" name="Ink 83">
                      <a:extLst>
                        <a:ext uri="{FF2B5EF4-FFF2-40B4-BE49-F238E27FC236}">
                          <a16:creationId xmlns:a16="http://schemas.microsoft.com/office/drawing/2014/main" id="{95ADC8DF-20E1-4475-94D9-E74B7E4A220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30765" y="36653500"/>
                    <a:ext cx="51120" cy="37800"/>
                  </p14:xfrm>
                </p:contentPart>
              </mc:Choice>
              <mc:Fallback xmlns="">
                <p:pic>
                  <p:nvPicPr>
                    <p:cNvPr id="87" name="Ink 86">
                      <a:extLst>
                        <a:ext uri="{FF2B5EF4-FFF2-40B4-BE49-F238E27FC236}">
                          <a16:creationId xmlns:a16="http://schemas.microsoft.com/office/drawing/2014/main" id="{08F6B6CC-75D8-8AE5-A5C6-4DE7E5E3C74B}"/>
                        </a:ext>
                      </a:extLst>
                    </p:cNvPr>
                    <p:cNvPicPr/>
                    <p:nvPr/>
                  </p:nvPicPr>
                  <p:blipFill>
                    <a:blip r:embed="rId37"/>
                    <a:stretch>
                      <a:fillRect/>
                    </a:stretch>
                  </p:blipFill>
                  <p:spPr>
                    <a:xfrm>
                      <a:off x="6913125" y="36635500"/>
                      <a:ext cx="86760" cy="734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8">
                  <p14:nvContentPartPr>
                    <p14:cNvPr id="86" name="Ink 85">
                      <a:extLst>
                        <a:ext uri="{FF2B5EF4-FFF2-40B4-BE49-F238E27FC236}">
                          <a16:creationId xmlns:a16="http://schemas.microsoft.com/office/drawing/2014/main" id="{B6F17193-3410-CEE8-BEF2-651549D964B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803265" y="36614660"/>
                    <a:ext cx="50400" cy="21240"/>
                  </p14:xfrm>
                </p:contentPart>
              </mc:Choice>
              <mc:Fallback xmlns="">
                <p:pic>
                  <p:nvPicPr>
                    <p:cNvPr id="114" name="Ink 113">
                      <a:extLst>
                        <a:ext uri="{FF2B5EF4-FFF2-40B4-BE49-F238E27FC236}">
                          <a16:creationId xmlns:a16="http://schemas.microsoft.com/office/drawing/2014/main" id="{753ADCC4-ADB7-507D-1B9D-2F9C9F09ACE2}"/>
                        </a:ext>
                      </a:extLst>
                    </p:cNvPr>
                    <p:cNvPicPr/>
                    <p:nvPr/>
                  </p:nvPicPr>
                  <p:blipFill>
                    <a:blip r:embed="rId39"/>
                    <a:stretch>
                      <a:fillRect/>
                    </a:stretch>
                  </p:blipFill>
                  <p:spPr>
                    <a:xfrm>
                      <a:off x="6785625" y="36596660"/>
                      <a:ext cx="86040" cy="5688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9D20590C-097C-D3F4-CB1F-47985807C167}"/>
                    </a:ext>
                  </a:extLst>
                </p14:cNvPr>
                <p14:cNvContentPartPr/>
                <p14:nvPr/>
              </p14:nvContentPartPr>
              <p14:xfrm>
                <a:off x="4794859" y="27105442"/>
                <a:ext cx="714960" cy="4075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9D20590C-097C-D3F4-CB1F-47985807C167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766191" y="27076478"/>
                  <a:ext cx="772585" cy="46515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E92834DA-0E95-320D-E530-B246B33CDDAF}"/>
                    </a:ext>
                  </a:extLst>
                </p14:cNvPr>
                <p14:cNvContentPartPr/>
                <p14:nvPr/>
              </p14:nvContentPartPr>
              <p14:xfrm>
                <a:off x="5230459" y="27234322"/>
                <a:ext cx="259200" cy="2444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E92834DA-0E95-320D-E530-B246B33CDDAF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201466" y="27205360"/>
                  <a:ext cx="316897" cy="302075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232226E8-BA05-B3D8-098B-B437A33EB74A}"/>
                </a:ext>
              </a:extLst>
            </p:cNvPr>
            <p:cNvGrpSpPr/>
            <p:nvPr/>
          </p:nvGrpSpPr>
          <p:grpSpPr>
            <a:xfrm>
              <a:off x="5343939" y="27319885"/>
              <a:ext cx="213480" cy="184680"/>
              <a:chOff x="5343939" y="27319885"/>
              <a:chExt cx="213480" cy="1846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4">
                <p14:nvContentPartPr>
                  <p14:cNvPr id="53" name="Ink 52">
                    <a:extLst>
                      <a:ext uri="{FF2B5EF4-FFF2-40B4-BE49-F238E27FC236}">
                        <a16:creationId xmlns:a16="http://schemas.microsoft.com/office/drawing/2014/main" id="{06E1C2FB-CC30-ABB4-2534-D3090F2E88BB}"/>
                      </a:ext>
                    </a:extLst>
                  </p14:cNvPr>
                  <p14:cNvContentPartPr/>
                  <p14:nvPr/>
                </p14:nvContentPartPr>
                <p14:xfrm>
                  <a:off x="5343939" y="27319885"/>
                  <a:ext cx="213480" cy="184680"/>
                </p14:xfrm>
              </p:contentPart>
            </mc:Choice>
            <mc:Fallback xmlns="">
              <p:pic>
                <p:nvPicPr>
                  <p:cNvPr id="53" name="Ink 52">
                    <a:extLst>
                      <a:ext uri="{FF2B5EF4-FFF2-40B4-BE49-F238E27FC236}">
                        <a16:creationId xmlns:a16="http://schemas.microsoft.com/office/drawing/2014/main" id="{06E1C2FB-CC30-ABB4-2534-D3090F2E88BB}"/>
                      </a:ext>
                    </a:extLst>
                  </p:cNvPr>
                  <p:cNvPicPr/>
                  <p:nvPr/>
                </p:nvPicPr>
                <p:blipFill>
                  <a:blip r:embed="rId45"/>
                  <a:stretch>
                    <a:fillRect/>
                  </a:stretch>
                </p:blipFill>
                <p:spPr>
                  <a:xfrm>
                    <a:off x="5315263" y="27290938"/>
                    <a:ext cx="271122" cy="24228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6">
                <p14:nvContentPartPr>
                  <p14:cNvPr id="54" name="Ink 53">
                    <a:extLst>
                      <a:ext uri="{FF2B5EF4-FFF2-40B4-BE49-F238E27FC236}">
                        <a16:creationId xmlns:a16="http://schemas.microsoft.com/office/drawing/2014/main" id="{ED4E94D7-5DAC-B95D-4112-4A411A72908C}"/>
                      </a:ext>
                    </a:extLst>
                  </p14:cNvPr>
                  <p14:cNvContentPartPr/>
                  <p14:nvPr/>
                </p14:nvContentPartPr>
                <p14:xfrm>
                  <a:off x="5370579" y="27336085"/>
                  <a:ext cx="360" cy="360"/>
                </p14:xfrm>
              </p:contentPart>
            </mc:Choice>
            <mc:Fallback xmlns="">
              <p:pic>
                <p:nvPicPr>
                  <p:cNvPr id="54" name="Ink 53">
                    <a:extLst>
                      <a:ext uri="{FF2B5EF4-FFF2-40B4-BE49-F238E27FC236}">
                        <a16:creationId xmlns:a16="http://schemas.microsoft.com/office/drawing/2014/main" id="{ED4E94D7-5DAC-B95D-4112-4A411A72908C}"/>
                      </a:ext>
                    </a:extLst>
                  </p:cNvPr>
                  <p:cNvPicPr/>
                  <p:nvPr/>
                </p:nvPicPr>
                <p:blipFill>
                  <a:blip r:embed="rId47"/>
                  <a:stretch>
                    <a:fillRect/>
                  </a:stretch>
                </p:blipFill>
                <p:spPr>
                  <a:xfrm>
                    <a:off x="5334579" y="27300445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">
                <p14:nvContentPartPr>
                  <p14:cNvPr id="57" name="Ink 56">
                    <a:extLst>
                      <a:ext uri="{FF2B5EF4-FFF2-40B4-BE49-F238E27FC236}">
                        <a16:creationId xmlns:a16="http://schemas.microsoft.com/office/drawing/2014/main" id="{9F71AD05-44E9-4355-9195-0B378ED6AB1F}"/>
                      </a:ext>
                    </a:extLst>
                  </p14:cNvPr>
                  <p14:cNvContentPartPr/>
                  <p14:nvPr/>
                </p14:nvContentPartPr>
                <p14:xfrm>
                  <a:off x="5352939" y="27323485"/>
                  <a:ext cx="360" cy="360"/>
                </p14:xfrm>
              </p:contentPart>
            </mc:Choice>
            <mc:Fallback xmlns="">
              <p:pic>
                <p:nvPicPr>
                  <p:cNvPr id="57" name="Ink 56">
                    <a:extLst>
                      <a:ext uri="{FF2B5EF4-FFF2-40B4-BE49-F238E27FC236}">
                        <a16:creationId xmlns:a16="http://schemas.microsoft.com/office/drawing/2014/main" id="{9F71AD05-44E9-4355-9195-0B378ED6AB1F}"/>
                      </a:ext>
                    </a:extLst>
                  </p:cNvPr>
                  <p:cNvPicPr/>
                  <p:nvPr/>
                </p:nvPicPr>
                <p:blipFill>
                  <a:blip r:embed="rId47"/>
                  <a:stretch>
                    <a:fillRect/>
                  </a:stretch>
                </p:blipFill>
                <p:spPr>
                  <a:xfrm>
                    <a:off x="5317299" y="27287845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6FFBC7AF-99B0-FFC8-1427-CF510F8C39EC}"/>
                    </a:ext>
                  </a:extLst>
                </p14:cNvPr>
                <p14:cNvContentPartPr/>
                <p14:nvPr/>
              </p14:nvContentPartPr>
              <p14:xfrm>
                <a:off x="6242499" y="28195405"/>
                <a:ext cx="840960" cy="1969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6FFBC7AF-99B0-FFC8-1427-CF510F8C39EC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6213830" y="28166446"/>
                  <a:ext cx="898588" cy="25454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51F5F9F5-0AEC-966A-0DB7-BF0C0EAFC115}"/>
                    </a:ext>
                  </a:extLst>
                </p14:cNvPr>
                <p14:cNvContentPartPr/>
                <p14:nvPr/>
              </p14:nvContentPartPr>
              <p14:xfrm>
                <a:off x="6168339" y="27991285"/>
                <a:ext cx="1172520" cy="6188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51F5F9F5-0AEC-966A-0DB7-BF0C0EAFC115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6139381" y="27962313"/>
                  <a:ext cx="1230147" cy="67649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781413A1-E8F7-50F4-B22A-8EBDBDF855E8}"/>
                    </a:ext>
                  </a:extLst>
                </p14:cNvPr>
                <p14:cNvContentPartPr/>
                <p14:nvPr/>
              </p14:nvContentPartPr>
              <p14:xfrm>
                <a:off x="6290379" y="28039885"/>
                <a:ext cx="705240" cy="1746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781413A1-E8F7-50F4-B22A-8EBDBDF855E8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6261416" y="28010930"/>
                  <a:ext cx="762876" cy="23222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9EA7834F-9292-DC71-50A2-52DD0D0D4774}"/>
                    </a:ext>
                  </a:extLst>
                </p14:cNvPr>
                <p14:cNvContentPartPr/>
                <p14:nvPr/>
              </p14:nvContentPartPr>
              <p14:xfrm>
                <a:off x="5850819" y="27859165"/>
                <a:ext cx="491400" cy="34884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9EA7834F-9292-DC71-50A2-52DD0D0D4774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5821845" y="27830192"/>
                  <a:ext cx="549058" cy="40649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0CD9B5B0-804A-DA10-5B2A-D7F29B400493}"/>
                    </a:ext>
                  </a:extLst>
                </p14:cNvPr>
                <p14:cNvContentPartPr/>
                <p14:nvPr/>
              </p14:nvContentPartPr>
              <p14:xfrm>
                <a:off x="7762925" y="27992608"/>
                <a:ext cx="1330560" cy="5853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0CD9B5B0-804A-DA10-5B2A-D7F29B400493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7733962" y="27963934"/>
                  <a:ext cx="1388196" cy="64299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FD261E36-2CBB-0DDE-293F-6F3AA92EEA9E}"/>
                    </a:ext>
                  </a:extLst>
                </p14:cNvPr>
                <p14:cNvContentPartPr/>
                <p14:nvPr/>
              </p14:nvContentPartPr>
              <p14:xfrm>
                <a:off x="7644228" y="27989350"/>
                <a:ext cx="1517400" cy="5950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FD261E36-2CBB-0DDE-293F-6F3AA92EEA9E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7615560" y="27960392"/>
                  <a:ext cx="1575026" cy="65270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064BDC78-C82B-FAA6-E7CC-F541735FA43B}"/>
                    </a:ext>
                  </a:extLst>
                </p14:cNvPr>
                <p14:cNvContentPartPr/>
                <p14:nvPr/>
              </p14:nvContentPartPr>
              <p14:xfrm>
                <a:off x="8169468" y="28026070"/>
                <a:ext cx="1037880" cy="3826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064BDC78-C82B-FAA6-E7CC-F541735FA43B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8140799" y="27997391"/>
                  <a:ext cx="1095508" cy="440328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057D670A-79A0-30F8-3CAA-D955EE849F00}"/>
                </a:ext>
              </a:extLst>
            </p:cNvPr>
            <p:cNvGrpSpPr/>
            <p:nvPr/>
          </p:nvGrpSpPr>
          <p:grpSpPr>
            <a:xfrm>
              <a:off x="5604879" y="27642322"/>
              <a:ext cx="1996560" cy="884880"/>
              <a:chOff x="5604879" y="27642322"/>
              <a:chExt cx="1996560" cy="8848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63">
                <p14:nvContentPartPr>
                  <p14:cNvPr id="50" name="Ink 49">
                    <a:extLst>
                      <a:ext uri="{FF2B5EF4-FFF2-40B4-BE49-F238E27FC236}">
                        <a16:creationId xmlns:a16="http://schemas.microsoft.com/office/drawing/2014/main" id="{FCE4182C-819D-457B-05F0-2A9A5CF4C436}"/>
                      </a:ext>
                    </a:extLst>
                  </p14:cNvPr>
                  <p14:cNvContentPartPr/>
                  <p14:nvPr/>
                </p14:nvContentPartPr>
                <p14:xfrm>
                  <a:off x="5604879" y="27642322"/>
                  <a:ext cx="663840" cy="779760"/>
                </p14:xfrm>
              </p:contentPart>
            </mc:Choice>
            <mc:Fallback xmlns="">
              <p:pic>
                <p:nvPicPr>
                  <p:cNvPr id="50" name="Ink 49">
                    <a:extLst>
                      <a:ext uri="{FF2B5EF4-FFF2-40B4-BE49-F238E27FC236}">
                        <a16:creationId xmlns:a16="http://schemas.microsoft.com/office/drawing/2014/main" id="{FCE4182C-819D-457B-05F0-2A9A5CF4C436}"/>
                      </a:ext>
                    </a:extLst>
                  </p:cNvPr>
                  <p:cNvPicPr/>
                  <p:nvPr/>
                </p:nvPicPr>
                <p:blipFill>
                  <a:blip r:embed="rId64"/>
                  <a:stretch>
                    <a:fillRect/>
                  </a:stretch>
                </p:blipFill>
                <p:spPr>
                  <a:xfrm>
                    <a:off x="5575916" y="27613356"/>
                    <a:ext cx="721477" cy="83740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5">
                <p14:nvContentPartPr>
                  <p14:cNvPr id="51" name="Ink 50">
                    <a:extLst>
                      <a:ext uri="{FF2B5EF4-FFF2-40B4-BE49-F238E27FC236}">
                        <a16:creationId xmlns:a16="http://schemas.microsoft.com/office/drawing/2014/main" id="{69474C6C-377A-922F-BFBC-C7F56E4F6AE0}"/>
                      </a:ext>
                    </a:extLst>
                  </p14:cNvPr>
                  <p14:cNvContentPartPr/>
                  <p14:nvPr/>
                </p14:nvContentPartPr>
                <p14:xfrm>
                  <a:off x="6076839" y="28334602"/>
                  <a:ext cx="1524600" cy="192600"/>
                </p14:xfrm>
              </p:contentPart>
            </mc:Choice>
            <mc:Fallback xmlns="">
              <p:pic>
                <p:nvPicPr>
                  <p:cNvPr id="51" name="Ink 50">
                    <a:extLst>
                      <a:ext uri="{FF2B5EF4-FFF2-40B4-BE49-F238E27FC236}">
                        <a16:creationId xmlns:a16="http://schemas.microsoft.com/office/drawing/2014/main" id="{69474C6C-377A-922F-BFBC-C7F56E4F6AE0}"/>
                      </a:ext>
                    </a:extLst>
                  </p:cNvPr>
                  <p:cNvPicPr/>
                  <p:nvPr/>
                </p:nvPicPr>
                <p:blipFill>
                  <a:blip r:embed="rId66"/>
                  <a:stretch>
                    <a:fillRect/>
                  </a:stretch>
                </p:blipFill>
                <p:spPr>
                  <a:xfrm>
                    <a:off x="6048166" y="28305886"/>
                    <a:ext cx="1582236" cy="25032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7">
                <p14:nvContentPartPr>
                  <p14:cNvPr id="52" name="Ink 51">
                    <a:extLst>
                      <a:ext uri="{FF2B5EF4-FFF2-40B4-BE49-F238E27FC236}">
                        <a16:creationId xmlns:a16="http://schemas.microsoft.com/office/drawing/2014/main" id="{2BEEABB4-6F68-BB44-FE51-1D3B79390EA8}"/>
                      </a:ext>
                    </a:extLst>
                  </p14:cNvPr>
                  <p14:cNvContentPartPr/>
                  <p14:nvPr/>
                </p14:nvContentPartPr>
                <p14:xfrm>
                  <a:off x="5613159" y="28369162"/>
                  <a:ext cx="1422360" cy="74520"/>
                </p14:xfrm>
              </p:contentPart>
            </mc:Choice>
            <mc:Fallback xmlns="">
              <p:pic>
                <p:nvPicPr>
                  <p:cNvPr id="52" name="Ink 51">
                    <a:extLst>
                      <a:ext uri="{FF2B5EF4-FFF2-40B4-BE49-F238E27FC236}">
                        <a16:creationId xmlns:a16="http://schemas.microsoft.com/office/drawing/2014/main" id="{2BEEABB4-6F68-BB44-FE51-1D3B79390EA8}"/>
                      </a:ext>
                    </a:extLst>
                  </p:cNvPr>
                  <p:cNvPicPr/>
                  <p:nvPr/>
                </p:nvPicPr>
                <p:blipFill>
                  <a:blip r:embed="rId68"/>
                  <a:stretch>
                    <a:fillRect/>
                  </a:stretch>
                </p:blipFill>
                <p:spPr>
                  <a:xfrm>
                    <a:off x="5584190" y="28340456"/>
                    <a:ext cx="1480008" cy="132222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45F6A2EF-A6BF-D450-8421-D1631E101C40}"/>
                    </a:ext>
                  </a:extLst>
                </p14:cNvPr>
                <p14:cNvContentPartPr/>
                <p14:nvPr/>
              </p14:nvContentPartPr>
              <p14:xfrm>
                <a:off x="8989385" y="27108560"/>
                <a:ext cx="1305000" cy="13874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45F6A2EF-A6BF-D450-8421-D1631E101C40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8960417" y="27079595"/>
                  <a:ext cx="1362646" cy="144508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F4604D15-A5D8-690F-948E-2089801B8F98}"/>
                    </a:ext>
                  </a:extLst>
                </p14:cNvPr>
                <p14:cNvContentPartPr/>
                <p14:nvPr/>
              </p14:nvContentPartPr>
              <p14:xfrm>
                <a:off x="8951945" y="27431480"/>
                <a:ext cx="884160" cy="80100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F4604D15-A5D8-690F-948E-2089801B8F98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8922985" y="27402521"/>
                  <a:ext cx="941791" cy="85862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223C52EC-375C-AB4D-F5E6-B59723446AD0}"/>
                    </a:ext>
                  </a:extLst>
                </p14:cNvPr>
                <p14:cNvContentPartPr/>
                <p14:nvPr/>
              </p14:nvContentPartPr>
              <p14:xfrm>
                <a:off x="9219785" y="27113600"/>
                <a:ext cx="867240" cy="8910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223C52EC-375C-AB4D-F5E6-B59723446AD0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9191109" y="27084923"/>
                  <a:ext cx="924882" cy="94864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E69EA9D7-25A4-2FAE-3DD3-B1943E9D6E23}"/>
                    </a:ext>
                  </a:extLst>
                </p14:cNvPr>
                <p14:cNvContentPartPr/>
                <p14:nvPr/>
              </p14:nvContentPartPr>
              <p14:xfrm>
                <a:off x="8864465" y="27697160"/>
                <a:ext cx="524520" cy="58248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E69EA9D7-25A4-2FAE-3DD3-B1943E9D6E23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8835502" y="27668485"/>
                  <a:ext cx="582156" cy="6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48229A8B-A9C1-EB9A-7263-43CF88FE4B9D}"/>
                    </a:ext>
                  </a:extLst>
                </p14:cNvPr>
                <p14:cNvContentPartPr/>
                <p14:nvPr/>
              </p14:nvContentPartPr>
              <p14:xfrm>
                <a:off x="5158605" y="27157500"/>
                <a:ext cx="360" cy="3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48229A8B-A9C1-EB9A-7263-43CF88FE4B9D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5122605" y="2712186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55E39D18-A1FD-15CE-6FA6-465834967F18}"/>
                    </a:ext>
                  </a:extLst>
                </p14:cNvPr>
                <p14:cNvContentPartPr/>
                <p14:nvPr/>
              </p14:nvContentPartPr>
              <p14:xfrm>
                <a:off x="5150325" y="27157860"/>
                <a:ext cx="360" cy="3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55E39D18-A1FD-15CE-6FA6-465834967F18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5114325" y="2712222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039340CB-0DC3-A825-B585-C38115F66F89}"/>
                </a:ext>
              </a:extLst>
            </p:cNvPr>
            <p:cNvGrpSpPr/>
            <p:nvPr/>
          </p:nvGrpSpPr>
          <p:grpSpPr>
            <a:xfrm>
              <a:off x="5151045" y="27157500"/>
              <a:ext cx="7200" cy="4320"/>
              <a:chOff x="5151045" y="27157500"/>
              <a:chExt cx="7200" cy="43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80">
                <p14:nvContentPartPr>
                  <p14:cNvPr id="47" name="Ink 46">
                    <a:extLst>
                      <a:ext uri="{FF2B5EF4-FFF2-40B4-BE49-F238E27FC236}">
                        <a16:creationId xmlns:a16="http://schemas.microsoft.com/office/drawing/2014/main" id="{0ED943BA-6D72-D240-011D-1CB6BE5D5A37}"/>
                      </a:ext>
                    </a:extLst>
                  </p14:cNvPr>
                  <p14:cNvContentPartPr/>
                  <p14:nvPr/>
                </p14:nvContentPartPr>
                <p14:xfrm>
                  <a:off x="5151045" y="27157860"/>
                  <a:ext cx="360" cy="360"/>
                </p14:xfrm>
              </p:contentPart>
            </mc:Choice>
            <mc:Fallback xmlns="">
              <p:pic>
                <p:nvPicPr>
                  <p:cNvPr id="47" name="Ink 46">
                    <a:extLst>
                      <a:ext uri="{FF2B5EF4-FFF2-40B4-BE49-F238E27FC236}">
                        <a16:creationId xmlns:a16="http://schemas.microsoft.com/office/drawing/2014/main" id="{0ED943BA-6D72-D240-011D-1CB6BE5D5A37}"/>
                      </a:ext>
                    </a:extLst>
                  </p:cNvPr>
                  <p:cNvPicPr/>
                  <p:nvPr/>
                </p:nvPicPr>
                <p:blipFill>
                  <a:blip r:embed="rId78"/>
                  <a:stretch>
                    <a:fillRect/>
                  </a:stretch>
                </p:blipFill>
                <p:spPr>
                  <a:xfrm>
                    <a:off x="5115045" y="2712186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1">
                <p14:nvContentPartPr>
                  <p14:cNvPr id="48" name="Ink 47">
                    <a:extLst>
                      <a:ext uri="{FF2B5EF4-FFF2-40B4-BE49-F238E27FC236}">
                        <a16:creationId xmlns:a16="http://schemas.microsoft.com/office/drawing/2014/main" id="{A239B7BE-1F88-C715-07E6-0ADC16B38A40}"/>
                      </a:ext>
                    </a:extLst>
                  </p14:cNvPr>
                  <p14:cNvContentPartPr/>
                  <p14:nvPr/>
                </p14:nvContentPartPr>
                <p14:xfrm>
                  <a:off x="5155725" y="27157500"/>
                  <a:ext cx="360" cy="360"/>
                </p14:xfrm>
              </p:contentPart>
            </mc:Choice>
            <mc:Fallback xmlns="">
              <p:pic>
                <p:nvPicPr>
                  <p:cNvPr id="48" name="Ink 47">
                    <a:extLst>
                      <a:ext uri="{FF2B5EF4-FFF2-40B4-BE49-F238E27FC236}">
                        <a16:creationId xmlns:a16="http://schemas.microsoft.com/office/drawing/2014/main" id="{A239B7BE-1F88-C715-07E6-0ADC16B38A40}"/>
                      </a:ext>
                    </a:extLst>
                  </p:cNvPr>
                  <p:cNvPicPr/>
                  <p:nvPr/>
                </p:nvPicPr>
                <p:blipFill>
                  <a:blip r:embed="rId78"/>
                  <a:stretch>
                    <a:fillRect/>
                  </a:stretch>
                </p:blipFill>
                <p:spPr>
                  <a:xfrm>
                    <a:off x="5119725" y="2712150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2">
                <p14:nvContentPartPr>
                  <p14:cNvPr id="49" name="Ink 48">
                    <a:extLst>
                      <a:ext uri="{FF2B5EF4-FFF2-40B4-BE49-F238E27FC236}">
                        <a16:creationId xmlns:a16="http://schemas.microsoft.com/office/drawing/2014/main" id="{306D894E-2762-C558-A263-0ED6B4740E3A}"/>
                      </a:ext>
                    </a:extLst>
                  </p14:cNvPr>
                  <p14:cNvContentPartPr/>
                  <p14:nvPr/>
                </p14:nvContentPartPr>
                <p14:xfrm>
                  <a:off x="5157885" y="27161460"/>
                  <a:ext cx="360" cy="360"/>
                </p14:xfrm>
              </p:contentPart>
            </mc:Choice>
            <mc:Fallback xmlns="">
              <p:pic>
                <p:nvPicPr>
                  <p:cNvPr id="49" name="Ink 48">
                    <a:extLst>
                      <a:ext uri="{FF2B5EF4-FFF2-40B4-BE49-F238E27FC236}">
                        <a16:creationId xmlns:a16="http://schemas.microsoft.com/office/drawing/2014/main" id="{306D894E-2762-C558-A263-0ED6B4740E3A}"/>
                      </a:ext>
                    </a:extLst>
                  </p:cNvPr>
                  <p:cNvPicPr/>
                  <p:nvPr/>
                </p:nvPicPr>
                <p:blipFill>
                  <a:blip r:embed="rId78"/>
                  <a:stretch>
                    <a:fillRect/>
                  </a:stretch>
                </p:blipFill>
                <p:spPr>
                  <a:xfrm>
                    <a:off x="5122245" y="2712582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199FA3FE-0F71-43AD-6D3C-85DC4325DAC2}"/>
                  </a:ext>
                </a:extLst>
              </p14:cNvPr>
              <p14:cNvContentPartPr/>
              <p14:nvPr/>
            </p14:nvContentPartPr>
            <p14:xfrm>
              <a:off x="6672730" y="36804410"/>
              <a:ext cx="5400" cy="2484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199FA3FE-0F71-43AD-6D3C-85DC4325DAC2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6654730" y="36786667"/>
                <a:ext cx="41040" cy="5997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09197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EF8B7FB-656A-A7A5-F3B0-082CB5D74796}"/>
              </a:ext>
            </a:extLst>
          </p:cNvPr>
          <p:cNvSpPr/>
          <p:nvPr/>
        </p:nvSpPr>
        <p:spPr>
          <a:xfrm>
            <a:off x="0" y="-942"/>
            <a:ext cx="19915188" cy="43357800"/>
          </a:xfrm>
          <a:prstGeom prst="rect">
            <a:avLst/>
          </a:prstGeom>
          <a:solidFill>
            <a:srgbClr val="5B52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B1DCD586-7D9D-85A9-54E4-1A7A27E2B27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282" r="1"/>
          <a:stretch/>
        </p:blipFill>
        <p:spPr>
          <a:xfrm>
            <a:off x="8446332" y="360219"/>
            <a:ext cx="5577407" cy="251361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5528D640-3288-4E04-E62F-A17169DA079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977" r="26674"/>
          <a:stretch/>
        </p:blipFill>
        <p:spPr>
          <a:xfrm>
            <a:off x="7116046" y="360219"/>
            <a:ext cx="3833004" cy="251361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013C62B-1764-6072-B28E-B6929E0FC2C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6990"/>
          <a:stretch/>
        </p:blipFill>
        <p:spPr>
          <a:xfrm>
            <a:off x="4489746" y="356758"/>
            <a:ext cx="5449849" cy="2513610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F9EF0B1B-0BC5-D0DA-3AD1-42C436770460}"/>
              </a:ext>
            </a:extLst>
          </p:cNvPr>
          <p:cNvGrpSpPr/>
          <p:nvPr/>
        </p:nvGrpSpPr>
        <p:grpSpPr>
          <a:xfrm>
            <a:off x="4579742" y="36589722"/>
            <a:ext cx="10542092" cy="6768078"/>
            <a:chOff x="3245364" y="27016364"/>
            <a:chExt cx="8480984" cy="5444836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D2DD5141-BE68-6383-0A94-418CCEDBD3DC}"/>
                    </a:ext>
                  </a:extLst>
                </p14:cNvPr>
                <p14:cNvContentPartPr/>
                <p14:nvPr/>
              </p14:nvContentPartPr>
              <p14:xfrm>
                <a:off x="9331025" y="27128720"/>
                <a:ext cx="740160" cy="6476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D2DD5141-BE68-6383-0A94-418CCEDBD3D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302056" y="27100045"/>
                  <a:ext cx="797808" cy="705279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B3C01585-8E27-5674-B012-A96DB587DEC5}"/>
                </a:ext>
              </a:extLst>
            </p:cNvPr>
            <p:cNvGrpSpPr/>
            <p:nvPr/>
          </p:nvGrpSpPr>
          <p:grpSpPr>
            <a:xfrm>
              <a:off x="3245364" y="27016364"/>
              <a:ext cx="8480984" cy="5444836"/>
              <a:chOff x="2225849" y="31166320"/>
              <a:chExt cx="10375443" cy="6743183"/>
            </a:xfrm>
          </p:grpSpPr>
          <p:pic>
            <p:nvPicPr>
              <p:cNvPr id="59" name="Picture 58" descr="Icon&#10;&#10;Description automatically generated">
                <a:extLst>
                  <a:ext uri="{FF2B5EF4-FFF2-40B4-BE49-F238E27FC236}">
                    <a16:creationId xmlns:a16="http://schemas.microsoft.com/office/drawing/2014/main" id="{5DF81B91-6BCF-C7DD-0BE7-04FE1376F32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225849" y="31221412"/>
                <a:ext cx="10375443" cy="6688091"/>
              </a:xfrm>
              <a:prstGeom prst="rect">
                <a:avLst/>
              </a:prstGeom>
            </p:spPr>
          </p:pic>
          <mc:AlternateContent xmlns:mc="http://schemas.openxmlformats.org/markup-compatibility/2006" xmlns:p14="http://schemas.microsoft.com/office/powerpoint/2010/main">
            <mc:Choice Requires="p14">
              <p:contentPart p14:bwMode="auto" r:id="rId7">
                <p14:nvContentPartPr>
                  <p14:cNvPr id="61" name="Ink 60">
                    <a:extLst>
                      <a:ext uri="{FF2B5EF4-FFF2-40B4-BE49-F238E27FC236}">
                        <a16:creationId xmlns:a16="http://schemas.microsoft.com/office/drawing/2014/main" id="{F626EF08-160A-0602-2F3A-F4D8C8DE85F6}"/>
                      </a:ext>
                    </a:extLst>
                  </p14:cNvPr>
                  <p14:cNvContentPartPr/>
                  <p14:nvPr/>
                </p14:nvContentPartPr>
                <p14:xfrm>
                  <a:off x="4200993" y="31356111"/>
                  <a:ext cx="5400" cy="24840"/>
                </p14:xfrm>
              </p:contentPart>
            </mc:Choice>
            <mc:Fallback xmlns="">
              <p:pic>
                <p:nvPicPr>
                  <p:cNvPr id="10" name="Ink 9">
                    <a:extLst>
                      <a:ext uri="{FF2B5EF4-FFF2-40B4-BE49-F238E27FC236}">
                        <a16:creationId xmlns:a16="http://schemas.microsoft.com/office/drawing/2014/main" id="{89933637-DFA3-647A-2088-877505E76D51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4178493" y="31334757"/>
                    <a:ext cx="49950" cy="6798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">
                <p14:nvContentPartPr>
                  <p14:cNvPr id="62" name="Ink 61">
                    <a:extLst>
                      <a:ext uri="{FF2B5EF4-FFF2-40B4-BE49-F238E27FC236}">
                        <a16:creationId xmlns:a16="http://schemas.microsoft.com/office/drawing/2014/main" id="{67888097-6B60-C492-8FF6-CCE47AFDE681}"/>
                      </a:ext>
                    </a:extLst>
                  </p14:cNvPr>
                  <p14:cNvContentPartPr/>
                  <p14:nvPr/>
                </p14:nvContentPartPr>
                <p14:xfrm>
                  <a:off x="10575617" y="31202053"/>
                  <a:ext cx="212400" cy="86041"/>
                </p14:xfrm>
              </p:contentPart>
            </mc:Choice>
            <mc:Fallback xmlns="">
              <p:pic>
                <p:nvPicPr>
                  <p:cNvPr id="13" name="Ink 12">
                    <a:extLst>
                      <a:ext uri="{FF2B5EF4-FFF2-40B4-BE49-F238E27FC236}">
                        <a16:creationId xmlns:a16="http://schemas.microsoft.com/office/drawing/2014/main" id="{30EBA419-449A-AFAC-ABEC-760FDDEE5CE6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10553629" y="31179763"/>
                    <a:ext cx="255935" cy="13017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">
                <p14:nvContentPartPr>
                  <p14:cNvPr id="63" name="Ink 62">
                    <a:extLst>
                      <a:ext uri="{FF2B5EF4-FFF2-40B4-BE49-F238E27FC236}">
                        <a16:creationId xmlns:a16="http://schemas.microsoft.com/office/drawing/2014/main" id="{BFB1DE36-8AD6-9ACA-6EDE-026724703A66}"/>
                      </a:ext>
                    </a:extLst>
                  </p14:cNvPr>
                  <p14:cNvContentPartPr/>
                  <p14:nvPr/>
                </p14:nvContentPartPr>
                <p14:xfrm>
                  <a:off x="4241417" y="31184460"/>
                  <a:ext cx="141840" cy="72000"/>
                </p14:xfrm>
              </p:contentPart>
            </mc:Choice>
            <mc:Fallback xmlns="">
              <p:pic>
                <p:nvPicPr>
                  <p:cNvPr id="14" name="Ink 13">
                    <a:extLst>
                      <a:ext uri="{FF2B5EF4-FFF2-40B4-BE49-F238E27FC236}">
                        <a16:creationId xmlns:a16="http://schemas.microsoft.com/office/drawing/2014/main" id="{E3E03619-A936-2946-552A-B642EFFCC356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4219392" y="31162238"/>
                    <a:ext cx="185449" cy="11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">
                <p14:nvContentPartPr>
                  <p14:cNvPr id="65" name="Ink 64">
                    <a:extLst>
                      <a:ext uri="{FF2B5EF4-FFF2-40B4-BE49-F238E27FC236}">
                        <a16:creationId xmlns:a16="http://schemas.microsoft.com/office/drawing/2014/main" id="{ECC231F0-3335-5DFF-E3F2-4D84BC0D6F7C}"/>
                      </a:ext>
                    </a:extLst>
                  </p14:cNvPr>
                  <p14:cNvContentPartPr/>
                  <p14:nvPr/>
                </p14:nvContentPartPr>
                <p14:xfrm>
                  <a:off x="4263382" y="31178344"/>
                  <a:ext cx="62639" cy="40679"/>
                </p14:xfrm>
              </p:contentPart>
            </mc:Choice>
            <mc:Fallback xmlns="">
              <p:pic>
                <p:nvPicPr>
                  <p:cNvPr id="15" name="Ink 14">
                    <a:extLst>
                      <a:ext uri="{FF2B5EF4-FFF2-40B4-BE49-F238E27FC236}">
                        <a16:creationId xmlns:a16="http://schemas.microsoft.com/office/drawing/2014/main" id="{35B9F3E1-3061-A4D6-1AB4-2163F88CF3AC}"/>
                      </a:ext>
                    </a:extLst>
                  </p:cNvPr>
                  <p:cNvPicPr/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4241326" y="31155993"/>
                    <a:ext cx="106310" cy="8493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">
                <p14:nvContentPartPr>
                  <p14:cNvPr id="66" name="Ink 65">
                    <a:extLst>
                      <a:ext uri="{FF2B5EF4-FFF2-40B4-BE49-F238E27FC236}">
                        <a16:creationId xmlns:a16="http://schemas.microsoft.com/office/drawing/2014/main" id="{A3C1111F-4FD5-7585-C232-9BC0B0C9E7E0}"/>
                      </a:ext>
                    </a:extLst>
                  </p14:cNvPr>
                  <p14:cNvContentPartPr/>
                  <p14:nvPr/>
                </p14:nvContentPartPr>
                <p14:xfrm>
                  <a:off x="4315389" y="31166320"/>
                  <a:ext cx="156601" cy="61560"/>
                </p14:xfrm>
              </p:contentPart>
            </mc:Choice>
            <mc:Fallback xmlns="">
              <p:pic>
                <p:nvPicPr>
                  <p:cNvPr id="16" name="Ink 15">
                    <a:extLst>
                      <a:ext uri="{FF2B5EF4-FFF2-40B4-BE49-F238E27FC236}">
                        <a16:creationId xmlns:a16="http://schemas.microsoft.com/office/drawing/2014/main" id="{66042E58-8E76-9CEE-1265-95231E9DAA0A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4293394" y="31144176"/>
                    <a:ext cx="200150" cy="10540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">
                <p14:nvContentPartPr>
                  <p14:cNvPr id="67" name="Ink 66">
                    <a:extLst>
                      <a:ext uri="{FF2B5EF4-FFF2-40B4-BE49-F238E27FC236}">
                        <a16:creationId xmlns:a16="http://schemas.microsoft.com/office/drawing/2014/main" id="{77C90F0B-497C-F542-F887-0EB54D28448F}"/>
                      </a:ext>
                    </a:extLst>
                  </p14:cNvPr>
                  <p14:cNvContentPartPr/>
                  <p14:nvPr/>
                </p14:nvContentPartPr>
                <p14:xfrm>
                  <a:off x="4393506" y="31175320"/>
                  <a:ext cx="109080" cy="67320"/>
                </p14:xfrm>
              </p:contentPart>
            </mc:Choice>
            <mc:Fallback xmlns="">
              <p:pic>
                <p:nvPicPr>
                  <p:cNvPr id="17" name="Ink 16">
                    <a:extLst>
                      <a:ext uri="{FF2B5EF4-FFF2-40B4-BE49-F238E27FC236}">
                        <a16:creationId xmlns:a16="http://schemas.microsoft.com/office/drawing/2014/main" id="{696B9D97-8ED2-C32A-CB4F-71D94ADD631D}"/>
                      </a:ext>
                    </a:extLst>
                  </p:cNvPr>
                  <p:cNvPicPr/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4371514" y="31153029"/>
                    <a:ext cx="152624" cy="11145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">
                <p14:nvContentPartPr>
                  <p14:cNvPr id="68" name="Ink 67">
                    <a:extLst>
                      <a:ext uri="{FF2B5EF4-FFF2-40B4-BE49-F238E27FC236}">
                        <a16:creationId xmlns:a16="http://schemas.microsoft.com/office/drawing/2014/main" id="{180B7D5A-FC1D-1C80-B891-830B7CA9F324}"/>
                      </a:ext>
                    </a:extLst>
                  </p14:cNvPr>
                  <p14:cNvContentPartPr/>
                  <p14:nvPr/>
                </p14:nvContentPartPr>
                <p14:xfrm>
                  <a:off x="4546751" y="31280678"/>
                  <a:ext cx="97559" cy="92881"/>
                </p14:xfrm>
              </p:contentPart>
            </mc:Choice>
            <mc:Fallback xmlns="">
              <p:pic>
                <p:nvPicPr>
                  <p:cNvPr id="18" name="Ink 17">
                    <a:extLst>
                      <a:ext uri="{FF2B5EF4-FFF2-40B4-BE49-F238E27FC236}">
                        <a16:creationId xmlns:a16="http://schemas.microsoft.com/office/drawing/2014/main" id="{779FA8F0-D509-0203-BFFC-D3524AAF04F9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4524778" y="31258458"/>
                    <a:ext cx="141065" cy="13687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">
                <p14:nvContentPartPr>
                  <p14:cNvPr id="69" name="Ink 68">
                    <a:extLst>
                      <a:ext uri="{FF2B5EF4-FFF2-40B4-BE49-F238E27FC236}">
                        <a16:creationId xmlns:a16="http://schemas.microsoft.com/office/drawing/2014/main" id="{DA0C756B-269B-8FCB-856D-CE1D2DB1B6DA}"/>
                      </a:ext>
                    </a:extLst>
                  </p14:cNvPr>
                  <p14:cNvContentPartPr/>
                  <p14:nvPr/>
                </p14:nvContentPartPr>
                <p14:xfrm>
                  <a:off x="4520441" y="31255981"/>
                  <a:ext cx="175679" cy="154080"/>
                </p14:xfrm>
              </p:contentPart>
            </mc:Choice>
            <mc:Fallback xmlns="">
              <p:pic>
                <p:nvPicPr>
                  <p:cNvPr id="19" name="Ink 18">
                    <a:extLst>
                      <a:ext uri="{FF2B5EF4-FFF2-40B4-BE49-F238E27FC236}">
                        <a16:creationId xmlns:a16="http://schemas.microsoft.com/office/drawing/2014/main" id="{295F1112-9AC1-9F36-29AD-89EEB67A9D0A}"/>
                      </a:ext>
                    </a:extLst>
                  </p:cNvPr>
                  <p:cNvPicPr/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4498426" y="31233779"/>
                    <a:ext cx="219269" cy="19803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">
                <p14:nvContentPartPr>
                  <p14:cNvPr id="70" name="Ink 69">
                    <a:extLst>
                      <a:ext uri="{FF2B5EF4-FFF2-40B4-BE49-F238E27FC236}">
                        <a16:creationId xmlns:a16="http://schemas.microsoft.com/office/drawing/2014/main" id="{E2F828BA-35B7-EE22-9BA9-A9D43584971D}"/>
                      </a:ext>
                    </a:extLst>
                  </p14:cNvPr>
                  <p14:cNvContentPartPr/>
                  <p14:nvPr/>
                </p14:nvContentPartPr>
                <p14:xfrm>
                  <a:off x="4271845" y="31168399"/>
                  <a:ext cx="103680" cy="47160"/>
                </p14:xfrm>
              </p:contentPart>
            </mc:Choice>
            <mc:Fallback xmlns="">
              <p:pic>
                <p:nvPicPr>
                  <p:cNvPr id="20" name="Ink 19">
                    <a:extLst>
                      <a:ext uri="{FF2B5EF4-FFF2-40B4-BE49-F238E27FC236}">
                        <a16:creationId xmlns:a16="http://schemas.microsoft.com/office/drawing/2014/main" id="{9B48ED6F-C742-6546-8E14-5912B5415C10}"/>
                      </a:ext>
                    </a:extLst>
                  </p:cNvPr>
                  <p:cNvPicPr/>
                  <p:nvPr/>
                </p:nvPicPr>
                <p:blipFill>
                  <a:blip r:embed="rId24"/>
                  <a:stretch>
                    <a:fillRect/>
                  </a:stretch>
                </p:blipFill>
                <p:spPr>
                  <a:xfrm>
                    <a:off x="4249879" y="31146154"/>
                    <a:ext cx="147173" cy="91206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4402BB41-C16D-0F9B-FE4D-8F65CFA6181C}"/>
                  </a:ext>
                </a:extLst>
              </p:cNvPr>
              <p:cNvGrpSpPr/>
              <p:nvPr/>
            </p:nvGrpSpPr>
            <p:grpSpPr>
              <a:xfrm>
                <a:off x="4273458" y="31166363"/>
                <a:ext cx="279530" cy="133881"/>
                <a:chOff x="6745195" y="36614660"/>
                <a:chExt cx="279530" cy="13388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25">
                  <p14:nvContentPartPr>
                    <p14:cNvPr id="75" name="Ink 74">
                      <a:extLst>
                        <a:ext uri="{FF2B5EF4-FFF2-40B4-BE49-F238E27FC236}">
                          <a16:creationId xmlns:a16="http://schemas.microsoft.com/office/drawing/2014/main" id="{7E28E7BB-C81C-8775-C7D0-3A3A3A83141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772555" y="36672720"/>
                    <a:ext cx="151200" cy="13680"/>
                  </p14:xfrm>
                </p:contentPart>
              </mc:Choice>
              <mc:Fallback xmlns="">
                <p:pic>
                  <p:nvPicPr>
                    <p:cNvPr id="58" name="Ink 57">
                      <a:extLst>
                        <a:ext uri="{FF2B5EF4-FFF2-40B4-BE49-F238E27FC236}">
                          <a16:creationId xmlns:a16="http://schemas.microsoft.com/office/drawing/2014/main" id="{FD0A2E62-4588-1C56-9063-9AE771BA603C}"/>
                        </a:ext>
                      </a:extLst>
                    </p:cNvPr>
                    <p:cNvPicPr/>
                    <p:nvPr/>
                  </p:nvPicPr>
                  <p:blipFill>
                    <a:blip r:embed="rId26"/>
                    <a:stretch>
                      <a:fillRect/>
                    </a:stretch>
                  </p:blipFill>
                  <p:spPr>
                    <a:xfrm>
                      <a:off x="6754555" y="36654720"/>
                      <a:ext cx="186840" cy="49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7">
                  <p14:nvContentPartPr>
                    <p14:cNvPr id="77" name="Ink 76">
                      <a:extLst>
                        <a:ext uri="{FF2B5EF4-FFF2-40B4-BE49-F238E27FC236}">
                          <a16:creationId xmlns:a16="http://schemas.microsoft.com/office/drawing/2014/main" id="{11551307-F997-B718-F3B4-563BA7239B5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745195" y="36686760"/>
                    <a:ext cx="178920" cy="17640"/>
                  </p14:xfrm>
                </p:contentPart>
              </mc:Choice>
              <mc:Fallback xmlns="">
                <p:pic>
                  <p:nvPicPr>
                    <p:cNvPr id="60" name="Ink 59">
                      <a:extLst>
                        <a:ext uri="{FF2B5EF4-FFF2-40B4-BE49-F238E27FC236}">
                          <a16:creationId xmlns:a16="http://schemas.microsoft.com/office/drawing/2014/main" id="{538B0603-FF75-E324-1863-FEAA3E1D6A96}"/>
                        </a:ext>
                      </a:extLst>
                    </p:cNvPr>
                    <p:cNvPicPr/>
                    <p:nvPr/>
                  </p:nvPicPr>
                  <p:blipFill>
                    <a:blip r:embed="rId28"/>
                    <a:stretch>
                      <a:fillRect/>
                    </a:stretch>
                  </p:blipFill>
                  <p:spPr>
                    <a:xfrm>
                      <a:off x="6727555" y="36669120"/>
                      <a:ext cx="214560" cy="532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9">
                  <p14:nvContentPartPr>
                    <p14:cNvPr id="79" name="Ink 78">
                      <a:extLst>
                        <a:ext uri="{FF2B5EF4-FFF2-40B4-BE49-F238E27FC236}">
                          <a16:creationId xmlns:a16="http://schemas.microsoft.com/office/drawing/2014/main" id="{FFB20B2C-C50E-6FBB-C303-66995FF59DDC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28965" y="36652780"/>
                    <a:ext cx="93240" cy="76680"/>
                  </p14:xfrm>
                </p:contentPart>
              </mc:Choice>
              <mc:Fallback xmlns="">
                <p:pic>
                  <p:nvPicPr>
                    <p:cNvPr id="76" name="Ink 75">
                      <a:extLst>
                        <a:ext uri="{FF2B5EF4-FFF2-40B4-BE49-F238E27FC236}">
                          <a16:creationId xmlns:a16="http://schemas.microsoft.com/office/drawing/2014/main" id="{0A455B85-D31F-0A78-BA1C-35CACCC866F1}"/>
                        </a:ext>
                      </a:extLst>
                    </p:cNvPr>
                    <p:cNvPicPr/>
                    <p:nvPr/>
                  </p:nvPicPr>
                  <p:blipFill>
                    <a:blip r:embed="rId30"/>
                    <a:stretch>
                      <a:fillRect/>
                    </a:stretch>
                  </p:blipFill>
                  <p:spPr>
                    <a:xfrm>
                      <a:off x="6911325" y="36635140"/>
                      <a:ext cx="128880" cy="112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1">
                  <p14:nvContentPartPr>
                    <p14:cNvPr id="81" name="Ink 80">
                      <a:extLst>
                        <a:ext uri="{FF2B5EF4-FFF2-40B4-BE49-F238E27FC236}">
                          <a16:creationId xmlns:a16="http://schemas.microsoft.com/office/drawing/2014/main" id="{DC938809-8410-2D48-351F-55BAD466D81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2645" y="36659260"/>
                    <a:ext cx="75960" cy="89280"/>
                  </p14:xfrm>
                </p:contentPart>
              </mc:Choice>
              <mc:Fallback xmlns="">
                <p:pic>
                  <p:nvPicPr>
                    <p:cNvPr id="78" name="Ink 77">
                      <a:extLst>
                        <a:ext uri="{FF2B5EF4-FFF2-40B4-BE49-F238E27FC236}">
                          <a16:creationId xmlns:a16="http://schemas.microsoft.com/office/drawing/2014/main" id="{F47A439A-20A7-F1DF-0F0D-1BC4537626BA}"/>
                        </a:ext>
                      </a:extLst>
                    </p:cNvPr>
                    <p:cNvPicPr/>
                    <p:nvPr/>
                  </p:nvPicPr>
                  <p:blipFill>
                    <a:blip r:embed="rId32"/>
                    <a:stretch>
                      <a:fillRect/>
                    </a:stretch>
                  </p:blipFill>
                  <p:spPr>
                    <a:xfrm>
                      <a:off x="6924645" y="36641620"/>
                      <a:ext cx="111600" cy="1249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3">
                  <p14:nvContentPartPr>
                    <p14:cNvPr id="82" name="Ink 81">
                      <a:extLst>
                        <a:ext uri="{FF2B5EF4-FFF2-40B4-BE49-F238E27FC236}">
                          <a16:creationId xmlns:a16="http://schemas.microsoft.com/office/drawing/2014/main" id="{EEDF6718-141C-8063-8E30-C8AD04F50FB6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3005" y="36686260"/>
                    <a:ext cx="360" cy="360"/>
                  </p14:xfrm>
                </p:contentPart>
              </mc:Choice>
              <mc:Fallback xmlns="">
                <p:pic>
                  <p:nvPicPr>
                    <p:cNvPr id="80" name="Ink 79">
                      <a:extLst>
                        <a:ext uri="{FF2B5EF4-FFF2-40B4-BE49-F238E27FC236}">
                          <a16:creationId xmlns:a16="http://schemas.microsoft.com/office/drawing/2014/main" id="{786C665C-192E-926F-89D7-EC15D614B381}"/>
                        </a:ext>
                      </a:extLst>
                    </p:cNvPr>
                    <p:cNvPicPr/>
                    <p:nvPr/>
                  </p:nvPicPr>
                  <p:blipFill>
                    <a:blip r:embed="rId34"/>
                    <a:stretch>
                      <a:fillRect/>
                    </a:stretch>
                  </p:blipFill>
                  <p:spPr>
                    <a:xfrm>
                      <a:off x="6925365" y="36668620"/>
                      <a:ext cx="36000" cy="36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5">
                  <p14:nvContentPartPr>
                    <p14:cNvPr id="83" name="Ink 82">
                      <a:extLst>
                        <a:ext uri="{FF2B5EF4-FFF2-40B4-BE49-F238E27FC236}">
                          <a16:creationId xmlns:a16="http://schemas.microsoft.com/office/drawing/2014/main" id="{A0C86FF1-A90E-247D-E77F-6B8E98DF2A3B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8045" y="36667900"/>
                    <a:ext cx="76680" cy="66240"/>
                  </p14:xfrm>
                </p:contentPart>
              </mc:Choice>
              <mc:Fallback xmlns="">
                <p:pic>
                  <p:nvPicPr>
                    <p:cNvPr id="85" name="Ink 84">
                      <a:extLst>
                        <a:ext uri="{FF2B5EF4-FFF2-40B4-BE49-F238E27FC236}">
                          <a16:creationId xmlns:a16="http://schemas.microsoft.com/office/drawing/2014/main" id="{B5EBFFEB-4EA9-7A10-0A7C-A174749A19C5}"/>
                        </a:ext>
                      </a:extLst>
                    </p:cNvPr>
                    <p:cNvPicPr/>
                    <p:nvPr/>
                  </p:nvPicPr>
                  <p:blipFill>
                    <a:blip r:embed="rId36"/>
                    <a:stretch>
                      <a:fillRect/>
                    </a:stretch>
                  </p:blipFill>
                  <p:spPr>
                    <a:xfrm>
                      <a:off x="6930045" y="36649900"/>
                      <a:ext cx="112320" cy="1018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7">
                  <p14:nvContentPartPr>
                    <p14:cNvPr id="84" name="Ink 83">
                      <a:extLst>
                        <a:ext uri="{FF2B5EF4-FFF2-40B4-BE49-F238E27FC236}">
                          <a16:creationId xmlns:a16="http://schemas.microsoft.com/office/drawing/2014/main" id="{EF27EF03-CAAF-3289-AC20-5E6A21A48EE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30765" y="36653500"/>
                    <a:ext cx="51120" cy="37800"/>
                  </p14:xfrm>
                </p:contentPart>
              </mc:Choice>
              <mc:Fallback xmlns="">
                <p:pic>
                  <p:nvPicPr>
                    <p:cNvPr id="87" name="Ink 86">
                      <a:extLst>
                        <a:ext uri="{FF2B5EF4-FFF2-40B4-BE49-F238E27FC236}">
                          <a16:creationId xmlns:a16="http://schemas.microsoft.com/office/drawing/2014/main" id="{08F6B6CC-75D8-8AE5-A5C6-4DE7E5E3C74B}"/>
                        </a:ext>
                      </a:extLst>
                    </p:cNvPr>
                    <p:cNvPicPr/>
                    <p:nvPr/>
                  </p:nvPicPr>
                  <p:blipFill>
                    <a:blip r:embed="rId38"/>
                    <a:stretch>
                      <a:fillRect/>
                    </a:stretch>
                  </p:blipFill>
                  <p:spPr>
                    <a:xfrm>
                      <a:off x="6913125" y="36635500"/>
                      <a:ext cx="86760" cy="734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9">
                  <p14:nvContentPartPr>
                    <p14:cNvPr id="86" name="Ink 85">
                      <a:extLst>
                        <a:ext uri="{FF2B5EF4-FFF2-40B4-BE49-F238E27FC236}">
                          <a16:creationId xmlns:a16="http://schemas.microsoft.com/office/drawing/2014/main" id="{7AB2BFE6-D384-8BA4-B735-306C3662879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803265" y="36614660"/>
                    <a:ext cx="50400" cy="21240"/>
                  </p14:xfrm>
                </p:contentPart>
              </mc:Choice>
              <mc:Fallback xmlns="">
                <p:pic>
                  <p:nvPicPr>
                    <p:cNvPr id="114" name="Ink 113">
                      <a:extLst>
                        <a:ext uri="{FF2B5EF4-FFF2-40B4-BE49-F238E27FC236}">
                          <a16:creationId xmlns:a16="http://schemas.microsoft.com/office/drawing/2014/main" id="{753ADCC4-ADB7-507D-1B9D-2F9C9F09ACE2}"/>
                        </a:ext>
                      </a:extLst>
                    </p:cNvPr>
                    <p:cNvPicPr/>
                    <p:nvPr/>
                  </p:nvPicPr>
                  <p:blipFill>
                    <a:blip r:embed="rId40"/>
                    <a:stretch>
                      <a:fillRect/>
                    </a:stretch>
                  </p:blipFill>
                  <p:spPr>
                    <a:xfrm>
                      <a:off x="6785625" y="36596660"/>
                      <a:ext cx="86040" cy="5688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DC4D865A-30A5-ECC7-1F95-C52E25BA1F31}"/>
                    </a:ext>
                  </a:extLst>
                </p14:cNvPr>
                <p14:cNvContentPartPr/>
                <p14:nvPr/>
              </p14:nvContentPartPr>
              <p14:xfrm>
                <a:off x="4794859" y="27105442"/>
                <a:ext cx="714960" cy="4075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DC4D865A-30A5-ECC7-1F95-C52E25BA1F31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4766191" y="27076478"/>
                  <a:ext cx="772585" cy="46515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3BE160ED-5920-7CEB-1A6C-5E95779D2C5C}"/>
                    </a:ext>
                  </a:extLst>
                </p14:cNvPr>
                <p14:cNvContentPartPr/>
                <p14:nvPr/>
              </p14:nvContentPartPr>
              <p14:xfrm>
                <a:off x="5230459" y="27234322"/>
                <a:ext cx="259200" cy="2444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3BE160ED-5920-7CEB-1A6C-5E95779D2C5C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5201466" y="27205360"/>
                  <a:ext cx="316897" cy="302075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95F50D64-DCDF-7B41-2044-60B8E71FBBFB}"/>
                </a:ext>
              </a:extLst>
            </p:cNvPr>
            <p:cNvGrpSpPr/>
            <p:nvPr/>
          </p:nvGrpSpPr>
          <p:grpSpPr>
            <a:xfrm>
              <a:off x="5343939" y="27319885"/>
              <a:ext cx="213480" cy="184680"/>
              <a:chOff x="5343939" y="27319885"/>
              <a:chExt cx="213480" cy="1846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5">
                <p14:nvContentPartPr>
                  <p14:cNvPr id="53" name="Ink 52">
                    <a:extLst>
                      <a:ext uri="{FF2B5EF4-FFF2-40B4-BE49-F238E27FC236}">
                        <a16:creationId xmlns:a16="http://schemas.microsoft.com/office/drawing/2014/main" id="{8A09E4F1-C38E-C117-F937-BEC2DC71BEE9}"/>
                      </a:ext>
                    </a:extLst>
                  </p14:cNvPr>
                  <p14:cNvContentPartPr/>
                  <p14:nvPr/>
                </p14:nvContentPartPr>
                <p14:xfrm>
                  <a:off x="5343939" y="27319885"/>
                  <a:ext cx="213480" cy="184680"/>
                </p14:xfrm>
              </p:contentPart>
            </mc:Choice>
            <mc:Fallback xmlns="">
              <p:pic>
                <p:nvPicPr>
                  <p:cNvPr id="53" name="Ink 52">
                    <a:extLst>
                      <a:ext uri="{FF2B5EF4-FFF2-40B4-BE49-F238E27FC236}">
                        <a16:creationId xmlns:a16="http://schemas.microsoft.com/office/drawing/2014/main" id="{8A09E4F1-C38E-C117-F937-BEC2DC71BEE9}"/>
                      </a:ext>
                    </a:extLst>
                  </p:cNvPr>
                  <p:cNvPicPr/>
                  <p:nvPr/>
                </p:nvPicPr>
                <p:blipFill>
                  <a:blip r:embed="rId46"/>
                  <a:stretch>
                    <a:fillRect/>
                  </a:stretch>
                </p:blipFill>
                <p:spPr>
                  <a:xfrm>
                    <a:off x="5315263" y="27290938"/>
                    <a:ext cx="271122" cy="24228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7">
                <p14:nvContentPartPr>
                  <p14:cNvPr id="54" name="Ink 53">
                    <a:extLst>
                      <a:ext uri="{FF2B5EF4-FFF2-40B4-BE49-F238E27FC236}">
                        <a16:creationId xmlns:a16="http://schemas.microsoft.com/office/drawing/2014/main" id="{8D3C7AC6-F39A-D5AC-12CF-DEFD018BFA6A}"/>
                      </a:ext>
                    </a:extLst>
                  </p14:cNvPr>
                  <p14:cNvContentPartPr/>
                  <p14:nvPr/>
                </p14:nvContentPartPr>
                <p14:xfrm>
                  <a:off x="5370579" y="27336085"/>
                  <a:ext cx="360" cy="360"/>
                </p14:xfrm>
              </p:contentPart>
            </mc:Choice>
            <mc:Fallback xmlns="">
              <p:pic>
                <p:nvPicPr>
                  <p:cNvPr id="54" name="Ink 53">
                    <a:extLst>
                      <a:ext uri="{FF2B5EF4-FFF2-40B4-BE49-F238E27FC236}">
                        <a16:creationId xmlns:a16="http://schemas.microsoft.com/office/drawing/2014/main" id="{8D3C7AC6-F39A-D5AC-12CF-DEFD018BFA6A}"/>
                      </a:ext>
                    </a:extLst>
                  </p:cNvPr>
                  <p:cNvPicPr/>
                  <p:nvPr/>
                </p:nvPicPr>
                <p:blipFill>
                  <a:blip r:embed="rId48"/>
                  <a:stretch>
                    <a:fillRect/>
                  </a:stretch>
                </p:blipFill>
                <p:spPr>
                  <a:xfrm>
                    <a:off x="5334579" y="27300445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">
                <p14:nvContentPartPr>
                  <p14:cNvPr id="57" name="Ink 56">
                    <a:extLst>
                      <a:ext uri="{FF2B5EF4-FFF2-40B4-BE49-F238E27FC236}">
                        <a16:creationId xmlns:a16="http://schemas.microsoft.com/office/drawing/2014/main" id="{8AF80F2E-D627-61E6-2816-EA5D3741455C}"/>
                      </a:ext>
                    </a:extLst>
                  </p14:cNvPr>
                  <p14:cNvContentPartPr/>
                  <p14:nvPr/>
                </p14:nvContentPartPr>
                <p14:xfrm>
                  <a:off x="5352939" y="27323485"/>
                  <a:ext cx="360" cy="360"/>
                </p14:xfrm>
              </p:contentPart>
            </mc:Choice>
            <mc:Fallback xmlns="">
              <p:pic>
                <p:nvPicPr>
                  <p:cNvPr id="57" name="Ink 56">
                    <a:extLst>
                      <a:ext uri="{FF2B5EF4-FFF2-40B4-BE49-F238E27FC236}">
                        <a16:creationId xmlns:a16="http://schemas.microsoft.com/office/drawing/2014/main" id="{8AF80F2E-D627-61E6-2816-EA5D3741455C}"/>
                      </a:ext>
                    </a:extLst>
                  </p:cNvPr>
                  <p:cNvPicPr/>
                  <p:nvPr/>
                </p:nvPicPr>
                <p:blipFill>
                  <a:blip r:embed="rId48"/>
                  <a:stretch>
                    <a:fillRect/>
                  </a:stretch>
                </p:blipFill>
                <p:spPr>
                  <a:xfrm>
                    <a:off x="5317299" y="27287845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C6A1CBC0-EBDA-CBB3-97DC-3EA9C012DF09}"/>
                    </a:ext>
                  </a:extLst>
                </p14:cNvPr>
                <p14:cNvContentPartPr/>
                <p14:nvPr/>
              </p14:nvContentPartPr>
              <p14:xfrm>
                <a:off x="6242499" y="28195405"/>
                <a:ext cx="840960" cy="1969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C6A1CBC0-EBDA-CBB3-97DC-3EA9C012DF09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213830" y="28166446"/>
                  <a:ext cx="898588" cy="25454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F88F8F0C-C501-CB94-CDF5-9503F3676421}"/>
                    </a:ext>
                  </a:extLst>
                </p14:cNvPr>
                <p14:cNvContentPartPr/>
                <p14:nvPr/>
              </p14:nvContentPartPr>
              <p14:xfrm>
                <a:off x="6168339" y="27991285"/>
                <a:ext cx="1172520" cy="6188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F88F8F0C-C501-CB94-CDF5-9503F3676421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139381" y="27962313"/>
                  <a:ext cx="1230147" cy="67649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6A8D5117-6460-6D6E-E792-A408375788FA}"/>
                    </a:ext>
                  </a:extLst>
                </p14:cNvPr>
                <p14:cNvContentPartPr/>
                <p14:nvPr/>
              </p14:nvContentPartPr>
              <p14:xfrm>
                <a:off x="6290379" y="28039885"/>
                <a:ext cx="705240" cy="1746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6A8D5117-6460-6D6E-E792-A408375788FA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261416" y="28010930"/>
                  <a:ext cx="762876" cy="23222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3D92D8CB-4D0C-6285-8939-1483A6CE91D4}"/>
                    </a:ext>
                  </a:extLst>
                </p14:cNvPr>
                <p14:cNvContentPartPr/>
                <p14:nvPr/>
              </p14:nvContentPartPr>
              <p14:xfrm>
                <a:off x="5850819" y="27859165"/>
                <a:ext cx="491400" cy="34884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3D92D8CB-4D0C-6285-8939-1483A6CE91D4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821845" y="27830192"/>
                  <a:ext cx="549058" cy="40649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03A2E451-B229-8984-DC80-9991E44385E2}"/>
                    </a:ext>
                  </a:extLst>
                </p14:cNvPr>
                <p14:cNvContentPartPr/>
                <p14:nvPr/>
              </p14:nvContentPartPr>
              <p14:xfrm>
                <a:off x="7762925" y="27992608"/>
                <a:ext cx="1330560" cy="5853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03A2E451-B229-8984-DC80-9991E44385E2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733962" y="27963934"/>
                  <a:ext cx="1388196" cy="64299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D722CE8C-9EE7-7027-F459-91458635F429}"/>
                    </a:ext>
                  </a:extLst>
                </p14:cNvPr>
                <p14:cNvContentPartPr/>
                <p14:nvPr/>
              </p14:nvContentPartPr>
              <p14:xfrm>
                <a:off x="7644228" y="27989350"/>
                <a:ext cx="1517400" cy="5950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D722CE8C-9EE7-7027-F459-91458635F429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615560" y="27960392"/>
                  <a:ext cx="1575026" cy="65270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3D90B34A-4F64-583F-2152-F6E11EC7C9BC}"/>
                    </a:ext>
                  </a:extLst>
                </p14:cNvPr>
                <p14:cNvContentPartPr/>
                <p14:nvPr/>
              </p14:nvContentPartPr>
              <p14:xfrm>
                <a:off x="8169468" y="28026070"/>
                <a:ext cx="1037880" cy="3826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3D90B34A-4F64-583F-2152-F6E11EC7C9BC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140799" y="27997391"/>
                  <a:ext cx="1095508" cy="440328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CC4C4886-E1EE-74C3-EAAB-55B16A4DB07E}"/>
                </a:ext>
              </a:extLst>
            </p:cNvPr>
            <p:cNvGrpSpPr/>
            <p:nvPr/>
          </p:nvGrpSpPr>
          <p:grpSpPr>
            <a:xfrm>
              <a:off x="5604879" y="27642322"/>
              <a:ext cx="1996560" cy="884880"/>
              <a:chOff x="5604879" y="27642322"/>
              <a:chExt cx="1996560" cy="8848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64">
                <p14:nvContentPartPr>
                  <p14:cNvPr id="50" name="Ink 49">
                    <a:extLst>
                      <a:ext uri="{FF2B5EF4-FFF2-40B4-BE49-F238E27FC236}">
                        <a16:creationId xmlns:a16="http://schemas.microsoft.com/office/drawing/2014/main" id="{BDD28303-1467-3A3A-D9E7-9DD757F77825}"/>
                      </a:ext>
                    </a:extLst>
                  </p14:cNvPr>
                  <p14:cNvContentPartPr/>
                  <p14:nvPr/>
                </p14:nvContentPartPr>
                <p14:xfrm>
                  <a:off x="5604879" y="27642322"/>
                  <a:ext cx="663840" cy="779760"/>
                </p14:xfrm>
              </p:contentPart>
            </mc:Choice>
            <mc:Fallback xmlns="">
              <p:pic>
                <p:nvPicPr>
                  <p:cNvPr id="50" name="Ink 49">
                    <a:extLst>
                      <a:ext uri="{FF2B5EF4-FFF2-40B4-BE49-F238E27FC236}">
                        <a16:creationId xmlns:a16="http://schemas.microsoft.com/office/drawing/2014/main" id="{BDD28303-1467-3A3A-D9E7-9DD757F77825}"/>
                      </a:ext>
                    </a:extLst>
                  </p:cNvPr>
                  <p:cNvPicPr/>
                  <p:nvPr/>
                </p:nvPicPr>
                <p:blipFill>
                  <a:blip r:embed="rId65"/>
                  <a:stretch>
                    <a:fillRect/>
                  </a:stretch>
                </p:blipFill>
                <p:spPr>
                  <a:xfrm>
                    <a:off x="5575916" y="27613356"/>
                    <a:ext cx="721477" cy="83740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6">
                <p14:nvContentPartPr>
                  <p14:cNvPr id="51" name="Ink 50">
                    <a:extLst>
                      <a:ext uri="{FF2B5EF4-FFF2-40B4-BE49-F238E27FC236}">
                        <a16:creationId xmlns:a16="http://schemas.microsoft.com/office/drawing/2014/main" id="{BC68772D-3511-60EF-B742-634D083D9705}"/>
                      </a:ext>
                    </a:extLst>
                  </p14:cNvPr>
                  <p14:cNvContentPartPr/>
                  <p14:nvPr/>
                </p14:nvContentPartPr>
                <p14:xfrm>
                  <a:off x="6076839" y="28334602"/>
                  <a:ext cx="1524600" cy="192600"/>
                </p14:xfrm>
              </p:contentPart>
            </mc:Choice>
            <mc:Fallback xmlns="">
              <p:pic>
                <p:nvPicPr>
                  <p:cNvPr id="51" name="Ink 50">
                    <a:extLst>
                      <a:ext uri="{FF2B5EF4-FFF2-40B4-BE49-F238E27FC236}">
                        <a16:creationId xmlns:a16="http://schemas.microsoft.com/office/drawing/2014/main" id="{BC68772D-3511-60EF-B742-634D083D9705}"/>
                      </a:ext>
                    </a:extLst>
                  </p:cNvPr>
                  <p:cNvPicPr/>
                  <p:nvPr/>
                </p:nvPicPr>
                <p:blipFill>
                  <a:blip r:embed="rId67"/>
                  <a:stretch>
                    <a:fillRect/>
                  </a:stretch>
                </p:blipFill>
                <p:spPr>
                  <a:xfrm>
                    <a:off x="6048166" y="28305886"/>
                    <a:ext cx="1582236" cy="25032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8">
                <p14:nvContentPartPr>
                  <p14:cNvPr id="52" name="Ink 51">
                    <a:extLst>
                      <a:ext uri="{FF2B5EF4-FFF2-40B4-BE49-F238E27FC236}">
                        <a16:creationId xmlns:a16="http://schemas.microsoft.com/office/drawing/2014/main" id="{A43D75FA-7F89-D80F-74B5-2E4789014354}"/>
                      </a:ext>
                    </a:extLst>
                  </p14:cNvPr>
                  <p14:cNvContentPartPr/>
                  <p14:nvPr/>
                </p14:nvContentPartPr>
                <p14:xfrm>
                  <a:off x="5613159" y="28369162"/>
                  <a:ext cx="1422360" cy="74520"/>
                </p14:xfrm>
              </p:contentPart>
            </mc:Choice>
            <mc:Fallback xmlns="">
              <p:pic>
                <p:nvPicPr>
                  <p:cNvPr id="52" name="Ink 51">
                    <a:extLst>
                      <a:ext uri="{FF2B5EF4-FFF2-40B4-BE49-F238E27FC236}">
                        <a16:creationId xmlns:a16="http://schemas.microsoft.com/office/drawing/2014/main" id="{A43D75FA-7F89-D80F-74B5-2E4789014354}"/>
                      </a:ext>
                    </a:extLst>
                  </p:cNvPr>
                  <p:cNvPicPr/>
                  <p:nvPr/>
                </p:nvPicPr>
                <p:blipFill>
                  <a:blip r:embed="rId69"/>
                  <a:stretch>
                    <a:fillRect/>
                  </a:stretch>
                </p:blipFill>
                <p:spPr>
                  <a:xfrm>
                    <a:off x="5584190" y="28340456"/>
                    <a:ext cx="1480008" cy="132222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E13C9AAB-F7BE-5A46-DDD7-7AD63461BA49}"/>
                    </a:ext>
                  </a:extLst>
                </p14:cNvPr>
                <p14:cNvContentPartPr/>
                <p14:nvPr/>
              </p14:nvContentPartPr>
              <p14:xfrm>
                <a:off x="8989385" y="27108560"/>
                <a:ext cx="1305000" cy="13874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E13C9AAB-F7BE-5A46-DDD7-7AD63461BA49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960417" y="27079595"/>
                  <a:ext cx="1362646" cy="144508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61B03C7E-1E2D-54EC-7380-680CFDDAF655}"/>
                    </a:ext>
                  </a:extLst>
                </p14:cNvPr>
                <p14:cNvContentPartPr/>
                <p14:nvPr/>
              </p14:nvContentPartPr>
              <p14:xfrm>
                <a:off x="8951945" y="27431480"/>
                <a:ext cx="884160" cy="80100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61B03C7E-1E2D-54EC-7380-680CFDDAF655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922985" y="27402521"/>
                  <a:ext cx="941791" cy="85862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33AD0E5C-45D6-0950-6B00-A439C0436A6C}"/>
                    </a:ext>
                  </a:extLst>
                </p14:cNvPr>
                <p14:cNvContentPartPr/>
                <p14:nvPr/>
              </p14:nvContentPartPr>
              <p14:xfrm>
                <a:off x="9219785" y="27113600"/>
                <a:ext cx="867240" cy="8910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33AD0E5C-45D6-0950-6B00-A439C0436A6C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191109" y="27084923"/>
                  <a:ext cx="924882" cy="94864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249E4CDA-8FC9-540D-D289-882ADDE4F029}"/>
                    </a:ext>
                  </a:extLst>
                </p14:cNvPr>
                <p14:cNvContentPartPr/>
                <p14:nvPr/>
              </p14:nvContentPartPr>
              <p14:xfrm>
                <a:off x="8864465" y="27697160"/>
                <a:ext cx="524520" cy="58248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249E4CDA-8FC9-540D-D289-882ADDE4F029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835502" y="27668485"/>
                  <a:ext cx="582156" cy="6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4AFAE145-A23A-37AF-05F7-6773E2EC720D}"/>
                    </a:ext>
                  </a:extLst>
                </p14:cNvPr>
                <p14:cNvContentPartPr/>
                <p14:nvPr/>
              </p14:nvContentPartPr>
              <p14:xfrm>
                <a:off x="5158605" y="27157500"/>
                <a:ext cx="360" cy="3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4AFAE145-A23A-37AF-05F7-6773E2EC720D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122605" y="2712186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59EC9287-7B09-5975-68A3-5900D94AEB17}"/>
                    </a:ext>
                  </a:extLst>
                </p14:cNvPr>
                <p14:cNvContentPartPr/>
                <p14:nvPr/>
              </p14:nvContentPartPr>
              <p14:xfrm>
                <a:off x="5150325" y="27157860"/>
                <a:ext cx="360" cy="3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59EC9287-7B09-5975-68A3-5900D94AEB17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114325" y="2712222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694DE6AB-4702-65B6-8248-50E39BC75A8B}"/>
                </a:ext>
              </a:extLst>
            </p:cNvPr>
            <p:cNvGrpSpPr/>
            <p:nvPr/>
          </p:nvGrpSpPr>
          <p:grpSpPr>
            <a:xfrm>
              <a:off x="5151045" y="27157500"/>
              <a:ext cx="7200" cy="4320"/>
              <a:chOff x="5151045" y="27157500"/>
              <a:chExt cx="7200" cy="43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81">
                <p14:nvContentPartPr>
                  <p14:cNvPr id="47" name="Ink 46">
                    <a:extLst>
                      <a:ext uri="{FF2B5EF4-FFF2-40B4-BE49-F238E27FC236}">
                        <a16:creationId xmlns:a16="http://schemas.microsoft.com/office/drawing/2014/main" id="{3F1B03B8-B256-CB36-14B7-FCE7F4B93719}"/>
                      </a:ext>
                    </a:extLst>
                  </p14:cNvPr>
                  <p14:cNvContentPartPr/>
                  <p14:nvPr/>
                </p14:nvContentPartPr>
                <p14:xfrm>
                  <a:off x="5151045" y="27157860"/>
                  <a:ext cx="360" cy="360"/>
                </p14:xfrm>
              </p:contentPart>
            </mc:Choice>
            <mc:Fallback xmlns="">
              <p:pic>
                <p:nvPicPr>
                  <p:cNvPr id="47" name="Ink 46">
                    <a:extLst>
                      <a:ext uri="{FF2B5EF4-FFF2-40B4-BE49-F238E27FC236}">
                        <a16:creationId xmlns:a16="http://schemas.microsoft.com/office/drawing/2014/main" id="{3F1B03B8-B256-CB36-14B7-FCE7F4B93719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5115045" y="2712186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2">
                <p14:nvContentPartPr>
                  <p14:cNvPr id="48" name="Ink 47">
                    <a:extLst>
                      <a:ext uri="{FF2B5EF4-FFF2-40B4-BE49-F238E27FC236}">
                        <a16:creationId xmlns:a16="http://schemas.microsoft.com/office/drawing/2014/main" id="{0673E906-1A42-48D5-BC23-6A3EE9672EE6}"/>
                      </a:ext>
                    </a:extLst>
                  </p14:cNvPr>
                  <p14:cNvContentPartPr/>
                  <p14:nvPr/>
                </p14:nvContentPartPr>
                <p14:xfrm>
                  <a:off x="5155725" y="27157500"/>
                  <a:ext cx="360" cy="360"/>
                </p14:xfrm>
              </p:contentPart>
            </mc:Choice>
            <mc:Fallback xmlns="">
              <p:pic>
                <p:nvPicPr>
                  <p:cNvPr id="48" name="Ink 47">
                    <a:extLst>
                      <a:ext uri="{FF2B5EF4-FFF2-40B4-BE49-F238E27FC236}">
                        <a16:creationId xmlns:a16="http://schemas.microsoft.com/office/drawing/2014/main" id="{0673E906-1A42-48D5-BC23-6A3EE9672EE6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5119725" y="2712150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3">
                <p14:nvContentPartPr>
                  <p14:cNvPr id="49" name="Ink 48">
                    <a:extLst>
                      <a:ext uri="{FF2B5EF4-FFF2-40B4-BE49-F238E27FC236}">
                        <a16:creationId xmlns:a16="http://schemas.microsoft.com/office/drawing/2014/main" id="{6DCDAF8E-B155-F108-B34B-992A234ACAE3}"/>
                      </a:ext>
                    </a:extLst>
                  </p14:cNvPr>
                  <p14:cNvContentPartPr/>
                  <p14:nvPr/>
                </p14:nvContentPartPr>
                <p14:xfrm>
                  <a:off x="5157885" y="27161460"/>
                  <a:ext cx="360" cy="360"/>
                </p14:xfrm>
              </p:contentPart>
            </mc:Choice>
            <mc:Fallback xmlns="">
              <p:pic>
                <p:nvPicPr>
                  <p:cNvPr id="49" name="Ink 48">
                    <a:extLst>
                      <a:ext uri="{FF2B5EF4-FFF2-40B4-BE49-F238E27FC236}">
                        <a16:creationId xmlns:a16="http://schemas.microsoft.com/office/drawing/2014/main" id="{6DCDAF8E-B155-F108-B34B-992A234ACAE3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5122245" y="2712582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42BD5E59-FB0B-CA38-9BB7-53CB5DCADF9A}"/>
                  </a:ext>
                </a:extLst>
              </p14:cNvPr>
              <p14:cNvContentPartPr/>
              <p14:nvPr/>
            </p14:nvContentPartPr>
            <p14:xfrm>
              <a:off x="6672730" y="36804410"/>
              <a:ext cx="5400" cy="2484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42BD5E59-FB0B-CA38-9BB7-53CB5DCADF9A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6654730" y="36786667"/>
                <a:ext cx="41040" cy="5997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3837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EF8B7FB-656A-A7A5-F3B0-082CB5D74796}"/>
              </a:ext>
            </a:extLst>
          </p:cNvPr>
          <p:cNvSpPr/>
          <p:nvPr/>
        </p:nvSpPr>
        <p:spPr>
          <a:xfrm>
            <a:off x="0" y="-942"/>
            <a:ext cx="19915188" cy="43357800"/>
          </a:xfrm>
          <a:prstGeom prst="rect">
            <a:avLst/>
          </a:prstGeom>
          <a:solidFill>
            <a:srgbClr val="F4E8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BD3C67BF-2FA7-5722-2281-E8C9D1F626E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282" r="1"/>
          <a:stretch/>
        </p:blipFill>
        <p:spPr>
          <a:xfrm>
            <a:off x="8446332" y="360219"/>
            <a:ext cx="5577407" cy="251361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A5A7F743-FC8F-2EFE-460B-D1B78CA86D4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977" r="26674"/>
          <a:stretch/>
        </p:blipFill>
        <p:spPr>
          <a:xfrm>
            <a:off x="7116046" y="360219"/>
            <a:ext cx="3833004" cy="251361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27883EC-61F1-9A6E-047C-3FD8171A110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6990"/>
          <a:stretch/>
        </p:blipFill>
        <p:spPr>
          <a:xfrm>
            <a:off x="4489746" y="356758"/>
            <a:ext cx="5449849" cy="2513610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B7D43711-ADF2-35BC-EDB5-C6D7E14C2866}"/>
              </a:ext>
            </a:extLst>
          </p:cNvPr>
          <p:cNvGrpSpPr/>
          <p:nvPr/>
        </p:nvGrpSpPr>
        <p:grpSpPr>
          <a:xfrm>
            <a:off x="4579742" y="36589722"/>
            <a:ext cx="10542092" cy="6768078"/>
            <a:chOff x="3245364" y="27016364"/>
            <a:chExt cx="8480984" cy="5444836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BF7E1530-B1A0-C8A0-ED56-2C36AD5CE905}"/>
                    </a:ext>
                  </a:extLst>
                </p14:cNvPr>
                <p14:cNvContentPartPr/>
                <p14:nvPr/>
              </p14:nvContentPartPr>
              <p14:xfrm>
                <a:off x="9331025" y="27128720"/>
                <a:ext cx="740160" cy="6476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BF7E1530-B1A0-C8A0-ED56-2C36AD5CE90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302056" y="27100045"/>
                  <a:ext cx="797808" cy="705279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790E3153-693D-AF21-7CC6-77B32F695471}"/>
                </a:ext>
              </a:extLst>
            </p:cNvPr>
            <p:cNvGrpSpPr/>
            <p:nvPr/>
          </p:nvGrpSpPr>
          <p:grpSpPr>
            <a:xfrm>
              <a:off x="3245364" y="27016364"/>
              <a:ext cx="8480984" cy="5444836"/>
              <a:chOff x="2225849" y="31166320"/>
              <a:chExt cx="10375443" cy="6743183"/>
            </a:xfrm>
          </p:grpSpPr>
          <p:pic>
            <p:nvPicPr>
              <p:cNvPr id="59" name="Picture 58" descr="Icon&#10;&#10;Description automatically generated">
                <a:extLst>
                  <a:ext uri="{FF2B5EF4-FFF2-40B4-BE49-F238E27FC236}">
                    <a16:creationId xmlns:a16="http://schemas.microsoft.com/office/drawing/2014/main" id="{6DA73D94-B1DD-AE06-252A-31628033E11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225849" y="31221412"/>
                <a:ext cx="10375443" cy="6688091"/>
              </a:xfrm>
              <a:prstGeom prst="rect">
                <a:avLst/>
              </a:prstGeom>
            </p:spPr>
          </p:pic>
          <mc:AlternateContent xmlns:mc="http://schemas.openxmlformats.org/markup-compatibility/2006" xmlns:p14="http://schemas.microsoft.com/office/powerpoint/2010/main">
            <mc:Choice Requires="p14">
              <p:contentPart p14:bwMode="auto" r:id="rId7">
                <p14:nvContentPartPr>
                  <p14:cNvPr id="61" name="Ink 60">
                    <a:extLst>
                      <a:ext uri="{FF2B5EF4-FFF2-40B4-BE49-F238E27FC236}">
                        <a16:creationId xmlns:a16="http://schemas.microsoft.com/office/drawing/2014/main" id="{62AC5BF8-D186-11D8-D06C-1EECFB9DD0EF}"/>
                      </a:ext>
                    </a:extLst>
                  </p14:cNvPr>
                  <p14:cNvContentPartPr/>
                  <p14:nvPr/>
                </p14:nvContentPartPr>
                <p14:xfrm>
                  <a:off x="4200993" y="31356111"/>
                  <a:ext cx="5400" cy="24840"/>
                </p14:xfrm>
              </p:contentPart>
            </mc:Choice>
            <mc:Fallback xmlns="">
              <p:pic>
                <p:nvPicPr>
                  <p:cNvPr id="10" name="Ink 9">
                    <a:extLst>
                      <a:ext uri="{FF2B5EF4-FFF2-40B4-BE49-F238E27FC236}">
                        <a16:creationId xmlns:a16="http://schemas.microsoft.com/office/drawing/2014/main" id="{89933637-DFA3-647A-2088-877505E76D51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4178493" y="31334757"/>
                    <a:ext cx="49950" cy="6798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">
                <p14:nvContentPartPr>
                  <p14:cNvPr id="62" name="Ink 61">
                    <a:extLst>
                      <a:ext uri="{FF2B5EF4-FFF2-40B4-BE49-F238E27FC236}">
                        <a16:creationId xmlns:a16="http://schemas.microsoft.com/office/drawing/2014/main" id="{BA7A44F9-8DBB-D17A-AEA8-DD6C991F376E}"/>
                      </a:ext>
                    </a:extLst>
                  </p14:cNvPr>
                  <p14:cNvContentPartPr/>
                  <p14:nvPr/>
                </p14:nvContentPartPr>
                <p14:xfrm>
                  <a:off x="10575617" y="31202053"/>
                  <a:ext cx="212400" cy="86041"/>
                </p14:xfrm>
              </p:contentPart>
            </mc:Choice>
            <mc:Fallback xmlns="">
              <p:pic>
                <p:nvPicPr>
                  <p:cNvPr id="13" name="Ink 12">
                    <a:extLst>
                      <a:ext uri="{FF2B5EF4-FFF2-40B4-BE49-F238E27FC236}">
                        <a16:creationId xmlns:a16="http://schemas.microsoft.com/office/drawing/2014/main" id="{30EBA419-449A-AFAC-ABEC-760FDDEE5CE6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10553629" y="31179763"/>
                    <a:ext cx="255935" cy="13017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">
                <p14:nvContentPartPr>
                  <p14:cNvPr id="63" name="Ink 62">
                    <a:extLst>
                      <a:ext uri="{FF2B5EF4-FFF2-40B4-BE49-F238E27FC236}">
                        <a16:creationId xmlns:a16="http://schemas.microsoft.com/office/drawing/2014/main" id="{D072BE25-2EAE-E678-F0D3-818EB8AFC5D0}"/>
                      </a:ext>
                    </a:extLst>
                  </p14:cNvPr>
                  <p14:cNvContentPartPr/>
                  <p14:nvPr/>
                </p14:nvContentPartPr>
                <p14:xfrm>
                  <a:off x="4241417" y="31184460"/>
                  <a:ext cx="141840" cy="72000"/>
                </p14:xfrm>
              </p:contentPart>
            </mc:Choice>
            <mc:Fallback xmlns="">
              <p:pic>
                <p:nvPicPr>
                  <p:cNvPr id="14" name="Ink 13">
                    <a:extLst>
                      <a:ext uri="{FF2B5EF4-FFF2-40B4-BE49-F238E27FC236}">
                        <a16:creationId xmlns:a16="http://schemas.microsoft.com/office/drawing/2014/main" id="{E3E03619-A936-2946-552A-B642EFFCC356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4219392" y="31162238"/>
                    <a:ext cx="185449" cy="11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">
                <p14:nvContentPartPr>
                  <p14:cNvPr id="65" name="Ink 64">
                    <a:extLst>
                      <a:ext uri="{FF2B5EF4-FFF2-40B4-BE49-F238E27FC236}">
                        <a16:creationId xmlns:a16="http://schemas.microsoft.com/office/drawing/2014/main" id="{6B3EE68E-6FE0-40A0-5C7A-A26CA1C2F105}"/>
                      </a:ext>
                    </a:extLst>
                  </p14:cNvPr>
                  <p14:cNvContentPartPr/>
                  <p14:nvPr/>
                </p14:nvContentPartPr>
                <p14:xfrm>
                  <a:off x="4263382" y="31178344"/>
                  <a:ext cx="62639" cy="40679"/>
                </p14:xfrm>
              </p:contentPart>
            </mc:Choice>
            <mc:Fallback xmlns="">
              <p:pic>
                <p:nvPicPr>
                  <p:cNvPr id="15" name="Ink 14">
                    <a:extLst>
                      <a:ext uri="{FF2B5EF4-FFF2-40B4-BE49-F238E27FC236}">
                        <a16:creationId xmlns:a16="http://schemas.microsoft.com/office/drawing/2014/main" id="{35B9F3E1-3061-A4D6-1AB4-2163F88CF3AC}"/>
                      </a:ext>
                    </a:extLst>
                  </p:cNvPr>
                  <p:cNvPicPr/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4241326" y="31155993"/>
                    <a:ext cx="106310" cy="8493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">
                <p14:nvContentPartPr>
                  <p14:cNvPr id="66" name="Ink 65">
                    <a:extLst>
                      <a:ext uri="{FF2B5EF4-FFF2-40B4-BE49-F238E27FC236}">
                        <a16:creationId xmlns:a16="http://schemas.microsoft.com/office/drawing/2014/main" id="{AF8AC66A-011F-0B01-0BED-37C36A25BAB5}"/>
                      </a:ext>
                    </a:extLst>
                  </p14:cNvPr>
                  <p14:cNvContentPartPr/>
                  <p14:nvPr/>
                </p14:nvContentPartPr>
                <p14:xfrm>
                  <a:off x="4315389" y="31166320"/>
                  <a:ext cx="156601" cy="61560"/>
                </p14:xfrm>
              </p:contentPart>
            </mc:Choice>
            <mc:Fallback xmlns="">
              <p:pic>
                <p:nvPicPr>
                  <p:cNvPr id="16" name="Ink 15">
                    <a:extLst>
                      <a:ext uri="{FF2B5EF4-FFF2-40B4-BE49-F238E27FC236}">
                        <a16:creationId xmlns:a16="http://schemas.microsoft.com/office/drawing/2014/main" id="{66042E58-8E76-9CEE-1265-95231E9DAA0A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4293394" y="31144176"/>
                    <a:ext cx="200150" cy="10540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">
                <p14:nvContentPartPr>
                  <p14:cNvPr id="67" name="Ink 66">
                    <a:extLst>
                      <a:ext uri="{FF2B5EF4-FFF2-40B4-BE49-F238E27FC236}">
                        <a16:creationId xmlns:a16="http://schemas.microsoft.com/office/drawing/2014/main" id="{D5BF76B4-D759-B727-EE9F-9C98060EBFA4}"/>
                      </a:ext>
                    </a:extLst>
                  </p14:cNvPr>
                  <p14:cNvContentPartPr/>
                  <p14:nvPr/>
                </p14:nvContentPartPr>
                <p14:xfrm>
                  <a:off x="4393506" y="31175320"/>
                  <a:ext cx="109080" cy="67320"/>
                </p14:xfrm>
              </p:contentPart>
            </mc:Choice>
            <mc:Fallback xmlns="">
              <p:pic>
                <p:nvPicPr>
                  <p:cNvPr id="17" name="Ink 16">
                    <a:extLst>
                      <a:ext uri="{FF2B5EF4-FFF2-40B4-BE49-F238E27FC236}">
                        <a16:creationId xmlns:a16="http://schemas.microsoft.com/office/drawing/2014/main" id="{696B9D97-8ED2-C32A-CB4F-71D94ADD631D}"/>
                      </a:ext>
                    </a:extLst>
                  </p:cNvPr>
                  <p:cNvPicPr/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4371514" y="31153029"/>
                    <a:ext cx="152624" cy="11145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">
                <p14:nvContentPartPr>
                  <p14:cNvPr id="68" name="Ink 67">
                    <a:extLst>
                      <a:ext uri="{FF2B5EF4-FFF2-40B4-BE49-F238E27FC236}">
                        <a16:creationId xmlns:a16="http://schemas.microsoft.com/office/drawing/2014/main" id="{C541E05A-0B19-689E-CA62-9EE60C2007F6}"/>
                      </a:ext>
                    </a:extLst>
                  </p14:cNvPr>
                  <p14:cNvContentPartPr/>
                  <p14:nvPr/>
                </p14:nvContentPartPr>
                <p14:xfrm>
                  <a:off x="4546751" y="31280678"/>
                  <a:ext cx="97559" cy="92881"/>
                </p14:xfrm>
              </p:contentPart>
            </mc:Choice>
            <mc:Fallback xmlns="">
              <p:pic>
                <p:nvPicPr>
                  <p:cNvPr id="18" name="Ink 17">
                    <a:extLst>
                      <a:ext uri="{FF2B5EF4-FFF2-40B4-BE49-F238E27FC236}">
                        <a16:creationId xmlns:a16="http://schemas.microsoft.com/office/drawing/2014/main" id="{779FA8F0-D509-0203-BFFC-D3524AAF04F9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4524778" y="31258458"/>
                    <a:ext cx="141065" cy="13687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">
                <p14:nvContentPartPr>
                  <p14:cNvPr id="69" name="Ink 68">
                    <a:extLst>
                      <a:ext uri="{FF2B5EF4-FFF2-40B4-BE49-F238E27FC236}">
                        <a16:creationId xmlns:a16="http://schemas.microsoft.com/office/drawing/2014/main" id="{7A3DD3C4-50AE-9973-E917-EAF95B2EB2B7}"/>
                      </a:ext>
                    </a:extLst>
                  </p14:cNvPr>
                  <p14:cNvContentPartPr/>
                  <p14:nvPr/>
                </p14:nvContentPartPr>
                <p14:xfrm>
                  <a:off x="4520441" y="31255981"/>
                  <a:ext cx="175679" cy="154080"/>
                </p14:xfrm>
              </p:contentPart>
            </mc:Choice>
            <mc:Fallback xmlns="">
              <p:pic>
                <p:nvPicPr>
                  <p:cNvPr id="19" name="Ink 18">
                    <a:extLst>
                      <a:ext uri="{FF2B5EF4-FFF2-40B4-BE49-F238E27FC236}">
                        <a16:creationId xmlns:a16="http://schemas.microsoft.com/office/drawing/2014/main" id="{295F1112-9AC1-9F36-29AD-89EEB67A9D0A}"/>
                      </a:ext>
                    </a:extLst>
                  </p:cNvPr>
                  <p:cNvPicPr/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4498426" y="31233779"/>
                    <a:ext cx="219269" cy="19803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">
                <p14:nvContentPartPr>
                  <p14:cNvPr id="70" name="Ink 69">
                    <a:extLst>
                      <a:ext uri="{FF2B5EF4-FFF2-40B4-BE49-F238E27FC236}">
                        <a16:creationId xmlns:a16="http://schemas.microsoft.com/office/drawing/2014/main" id="{ED34E86E-0200-0EA3-9638-67CC71A807E9}"/>
                      </a:ext>
                    </a:extLst>
                  </p14:cNvPr>
                  <p14:cNvContentPartPr/>
                  <p14:nvPr/>
                </p14:nvContentPartPr>
                <p14:xfrm>
                  <a:off x="4271845" y="31168399"/>
                  <a:ext cx="103680" cy="47160"/>
                </p14:xfrm>
              </p:contentPart>
            </mc:Choice>
            <mc:Fallback xmlns="">
              <p:pic>
                <p:nvPicPr>
                  <p:cNvPr id="20" name="Ink 19">
                    <a:extLst>
                      <a:ext uri="{FF2B5EF4-FFF2-40B4-BE49-F238E27FC236}">
                        <a16:creationId xmlns:a16="http://schemas.microsoft.com/office/drawing/2014/main" id="{9B48ED6F-C742-6546-8E14-5912B5415C10}"/>
                      </a:ext>
                    </a:extLst>
                  </p:cNvPr>
                  <p:cNvPicPr/>
                  <p:nvPr/>
                </p:nvPicPr>
                <p:blipFill>
                  <a:blip r:embed="rId24"/>
                  <a:stretch>
                    <a:fillRect/>
                  </a:stretch>
                </p:blipFill>
                <p:spPr>
                  <a:xfrm>
                    <a:off x="4249879" y="31146154"/>
                    <a:ext cx="147173" cy="91206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8264D62B-92EB-142A-EFB6-C009E7E00D20}"/>
                  </a:ext>
                </a:extLst>
              </p:cNvPr>
              <p:cNvGrpSpPr/>
              <p:nvPr/>
            </p:nvGrpSpPr>
            <p:grpSpPr>
              <a:xfrm>
                <a:off x="4273458" y="31166363"/>
                <a:ext cx="279530" cy="133881"/>
                <a:chOff x="6745195" y="36614660"/>
                <a:chExt cx="279530" cy="13388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25">
                  <p14:nvContentPartPr>
                    <p14:cNvPr id="75" name="Ink 74">
                      <a:extLst>
                        <a:ext uri="{FF2B5EF4-FFF2-40B4-BE49-F238E27FC236}">
                          <a16:creationId xmlns:a16="http://schemas.microsoft.com/office/drawing/2014/main" id="{D816D524-C9DB-0BCA-FCBC-8C96875DE60E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772555" y="36672720"/>
                    <a:ext cx="151200" cy="13680"/>
                  </p14:xfrm>
                </p:contentPart>
              </mc:Choice>
              <mc:Fallback xmlns="">
                <p:pic>
                  <p:nvPicPr>
                    <p:cNvPr id="58" name="Ink 57">
                      <a:extLst>
                        <a:ext uri="{FF2B5EF4-FFF2-40B4-BE49-F238E27FC236}">
                          <a16:creationId xmlns:a16="http://schemas.microsoft.com/office/drawing/2014/main" id="{FD0A2E62-4588-1C56-9063-9AE771BA603C}"/>
                        </a:ext>
                      </a:extLst>
                    </p:cNvPr>
                    <p:cNvPicPr/>
                    <p:nvPr/>
                  </p:nvPicPr>
                  <p:blipFill>
                    <a:blip r:embed="rId26"/>
                    <a:stretch>
                      <a:fillRect/>
                    </a:stretch>
                  </p:blipFill>
                  <p:spPr>
                    <a:xfrm>
                      <a:off x="6754555" y="36654720"/>
                      <a:ext cx="186840" cy="49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7">
                  <p14:nvContentPartPr>
                    <p14:cNvPr id="77" name="Ink 76">
                      <a:extLst>
                        <a:ext uri="{FF2B5EF4-FFF2-40B4-BE49-F238E27FC236}">
                          <a16:creationId xmlns:a16="http://schemas.microsoft.com/office/drawing/2014/main" id="{8FEECC2C-200A-B09F-9BF7-46F5E5E307DA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745195" y="36686760"/>
                    <a:ext cx="178920" cy="17640"/>
                  </p14:xfrm>
                </p:contentPart>
              </mc:Choice>
              <mc:Fallback xmlns="">
                <p:pic>
                  <p:nvPicPr>
                    <p:cNvPr id="60" name="Ink 59">
                      <a:extLst>
                        <a:ext uri="{FF2B5EF4-FFF2-40B4-BE49-F238E27FC236}">
                          <a16:creationId xmlns:a16="http://schemas.microsoft.com/office/drawing/2014/main" id="{538B0603-FF75-E324-1863-FEAA3E1D6A96}"/>
                        </a:ext>
                      </a:extLst>
                    </p:cNvPr>
                    <p:cNvPicPr/>
                    <p:nvPr/>
                  </p:nvPicPr>
                  <p:blipFill>
                    <a:blip r:embed="rId28"/>
                    <a:stretch>
                      <a:fillRect/>
                    </a:stretch>
                  </p:blipFill>
                  <p:spPr>
                    <a:xfrm>
                      <a:off x="6727555" y="36669120"/>
                      <a:ext cx="214560" cy="532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9">
                  <p14:nvContentPartPr>
                    <p14:cNvPr id="79" name="Ink 78">
                      <a:extLst>
                        <a:ext uri="{FF2B5EF4-FFF2-40B4-BE49-F238E27FC236}">
                          <a16:creationId xmlns:a16="http://schemas.microsoft.com/office/drawing/2014/main" id="{CF1FEC16-1979-2FDF-B1C6-D9950DF357D4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28965" y="36652780"/>
                    <a:ext cx="93240" cy="76680"/>
                  </p14:xfrm>
                </p:contentPart>
              </mc:Choice>
              <mc:Fallback xmlns="">
                <p:pic>
                  <p:nvPicPr>
                    <p:cNvPr id="76" name="Ink 75">
                      <a:extLst>
                        <a:ext uri="{FF2B5EF4-FFF2-40B4-BE49-F238E27FC236}">
                          <a16:creationId xmlns:a16="http://schemas.microsoft.com/office/drawing/2014/main" id="{0A455B85-D31F-0A78-BA1C-35CACCC866F1}"/>
                        </a:ext>
                      </a:extLst>
                    </p:cNvPr>
                    <p:cNvPicPr/>
                    <p:nvPr/>
                  </p:nvPicPr>
                  <p:blipFill>
                    <a:blip r:embed="rId30"/>
                    <a:stretch>
                      <a:fillRect/>
                    </a:stretch>
                  </p:blipFill>
                  <p:spPr>
                    <a:xfrm>
                      <a:off x="6911325" y="36635140"/>
                      <a:ext cx="128880" cy="112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1">
                  <p14:nvContentPartPr>
                    <p14:cNvPr id="81" name="Ink 80">
                      <a:extLst>
                        <a:ext uri="{FF2B5EF4-FFF2-40B4-BE49-F238E27FC236}">
                          <a16:creationId xmlns:a16="http://schemas.microsoft.com/office/drawing/2014/main" id="{7EC78AB8-50DB-756B-60CC-1245584E1C0B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2645" y="36659260"/>
                    <a:ext cx="75960" cy="89280"/>
                  </p14:xfrm>
                </p:contentPart>
              </mc:Choice>
              <mc:Fallback xmlns="">
                <p:pic>
                  <p:nvPicPr>
                    <p:cNvPr id="78" name="Ink 77">
                      <a:extLst>
                        <a:ext uri="{FF2B5EF4-FFF2-40B4-BE49-F238E27FC236}">
                          <a16:creationId xmlns:a16="http://schemas.microsoft.com/office/drawing/2014/main" id="{F47A439A-20A7-F1DF-0F0D-1BC4537626BA}"/>
                        </a:ext>
                      </a:extLst>
                    </p:cNvPr>
                    <p:cNvPicPr/>
                    <p:nvPr/>
                  </p:nvPicPr>
                  <p:blipFill>
                    <a:blip r:embed="rId32"/>
                    <a:stretch>
                      <a:fillRect/>
                    </a:stretch>
                  </p:blipFill>
                  <p:spPr>
                    <a:xfrm>
                      <a:off x="6924645" y="36641620"/>
                      <a:ext cx="111600" cy="1249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3">
                  <p14:nvContentPartPr>
                    <p14:cNvPr id="82" name="Ink 81">
                      <a:extLst>
                        <a:ext uri="{FF2B5EF4-FFF2-40B4-BE49-F238E27FC236}">
                          <a16:creationId xmlns:a16="http://schemas.microsoft.com/office/drawing/2014/main" id="{8005055F-B2D8-C4F1-8086-32000E37EC46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3005" y="36686260"/>
                    <a:ext cx="360" cy="360"/>
                  </p14:xfrm>
                </p:contentPart>
              </mc:Choice>
              <mc:Fallback xmlns="">
                <p:pic>
                  <p:nvPicPr>
                    <p:cNvPr id="80" name="Ink 79">
                      <a:extLst>
                        <a:ext uri="{FF2B5EF4-FFF2-40B4-BE49-F238E27FC236}">
                          <a16:creationId xmlns:a16="http://schemas.microsoft.com/office/drawing/2014/main" id="{786C665C-192E-926F-89D7-EC15D614B381}"/>
                        </a:ext>
                      </a:extLst>
                    </p:cNvPr>
                    <p:cNvPicPr/>
                    <p:nvPr/>
                  </p:nvPicPr>
                  <p:blipFill>
                    <a:blip r:embed="rId34"/>
                    <a:stretch>
                      <a:fillRect/>
                    </a:stretch>
                  </p:blipFill>
                  <p:spPr>
                    <a:xfrm>
                      <a:off x="6925365" y="36668620"/>
                      <a:ext cx="36000" cy="36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5">
                  <p14:nvContentPartPr>
                    <p14:cNvPr id="83" name="Ink 82">
                      <a:extLst>
                        <a:ext uri="{FF2B5EF4-FFF2-40B4-BE49-F238E27FC236}">
                          <a16:creationId xmlns:a16="http://schemas.microsoft.com/office/drawing/2014/main" id="{BF9F2CE8-F9DD-046F-0206-F3F66F75CCAB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8045" y="36667900"/>
                    <a:ext cx="76680" cy="66240"/>
                  </p14:xfrm>
                </p:contentPart>
              </mc:Choice>
              <mc:Fallback xmlns="">
                <p:pic>
                  <p:nvPicPr>
                    <p:cNvPr id="85" name="Ink 84">
                      <a:extLst>
                        <a:ext uri="{FF2B5EF4-FFF2-40B4-BE49-F238E27FC236}">
                          <a16:creationId xmlns:a16="http://schemas.microsoft.com/office/drawing/2014/main" id="{B5EBFFEB-4EA9-7A10-0A7C-A174749A19C5}"/>
                        </a:ext>
                      </a:extLst>
                    </p:cNvPr>
                    <p:cNvPicPr/>
                    <p:nvPr/>
                  </p:nvPicPr>
                  <p:blipFill>
                    <a:blip r:embed="rId36"/>
                    <a:stretch>
                      <a:fillRect/>
                    </a:stretch>
                  </p:blipFill>
                  <p:spPr>
                    <a:xfrm>
                      <a:off x="6930045" y="36649900"/>
                      <a:ext cx="112320" cy="1018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7">
                  <p14:nvContentPartPr>
                    <p14:cNvPr id="84" name="Ink 83">
                      <a:extLst>
                        <a:ext uri="{FF2B5EF4-FFF2-40B4-BE49-F238E27FC236}">
                          <a16:creationId xmlns:a16="http://schemas.microsoft.com/office/drawing/2014/main" id="{065C83E9-7E80-31CE-B1AC-387D06372FD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30765" y="36653500"/>
                    <a:ext cx="51120" cy="37800"/>
                  </p14:xfrm>
                </p:contentPart>
              </mc:Choice>
              <mc:Fallback xmlns="">
                <p:pic>
                  <p:nvPicPr>
                    <p:cNvPr id="87" name="Ink 86">
                      <a:extLst>
                        <a:ext uri="{FF2B5EF4-FFF2-40B4-BE49-F238E27FC236}">
                          <a16:creationId xmlns:a16="http://schemas.microsoft.com/office/drawing/2014/main" id="{08F6B6CC-75D8-8AE5-A5C6-4DE7E5E3C74B}"/>
                        </a:ext>
                      </a:extLst>
                    </p:cNvPr>
                    <p:cNvPicPr/>
                    <p:nvPr/>
                  </p:nvPicPr>
                  <p:blipFill>
                    <a:blip r:embed="rId38"/>
                    <a:stretch>
                      <a:fillRect/>
                    </a:stretch>
                  </p:blipFill>
                  <p:spPr>
                    <a:xfrm>
                      <a:off x="6913125" y="36635500"/>
                      <a:ext cx="86760" cy="734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9">
                  <p14:nvContentPartPr>
                    <p14:cNvPr id="86" name="Ink 85">
                      <a:extLst>
                        <a:ext uri="{FF2B5EF4-FFF2-40B4-BE49-F238E27FC236}">
                          <a16:creationId xmlns:a16="http://schemas.microsoft.com/office/drawing/2014/main" id="{23A32CC5-E722-2E9B-5315-BCCC2C94026A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803265" y="36614660"/>
                    <a:ext cx="50400" cy="21240"/>
                  </p14:xfrm>
                </p:contentPart>
              </mc:Choice>
              <mc:Fallback xmlns="">
                <p:pic>
                  <p:nvPicPr>
                    <p:cNvPr id="114" name="Ink 113">
                      <a:extLst>
                        <a:ext uri="{FF2B5EF4-FFF2-40B4-BE49-F238E27FC236}">
                          <a16:creationId xmlns:a16="http://schemas.microsoft.com/office/drawing/2014/main" id="{753ADCC4-ADB7-507D-1B9D-2F9C9F09ACE2}"/>
                        </a:ext>
                      </a:extLst>
                    </p:cNvPr>
                    <p:cNvPicPr/>
                    <p:nvPr/>
                  </p:nvPicPr>
                  <p:blipFill>
                    <a:blip r:embed="rId40"/>
                    <a:stretch>
                      <a:fillRect/>
                    </a:stretch>
                  </p:blipFill>
                  <p:spPr>
                    <a:xfrm>
                      <a:off x="6785625" y="36596660"/>
                      <a:ext cx="86040" cy="5688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3D621EFB-7F64-EE5B-A683-EBDEBD4A0371}"/>
                    </a:ext>
                  </a:extLst>
                </p14:cNvPr>
                <p14:cNvContentPartPr/>
                <p14:nvPr/>
              </p14:nvContentPartPr>
              <p14:xfrm>
                <a:off x="4794859" y="27105442"/>
                <a:ext cx="714960" cy="4075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3D621EFB-7F64-EE5B-A683-EBDEBD4A0371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4766191" y="27076478"/>
                  <a:ext cx="772585" cy="46515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61E5676E-1EFE-40AF-C367-402645BD2D43}"/>
                    </a:ext>
                  </a:extLst>
                </p14:cNvPr>
                <p14:cNvContentPartPr/>
                <p14:nvPr/>
              </p14:nvContentPartPr>
              <p14:xfrm>
                <a:off x="5230459" y="27234322"/>
                <a:ext cx="259200" cy="2444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61E5676E-1EFE-40AF-C367-402645BD2D43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5201466" y="27205360"/>
                  <a:ext cx="316897" cy="302075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C9AA1BD5-B741-F603-ACBC-963A661C7262}"/>
                </a:ext>
              </a:extLst>
            </p:cNvPr>
            <p:cNvGrpSpPr/>
            <p:nvPr/>
          </p:nvGrpSpPr>
          <p:grpSpPr>
            <a:xfrm>
              <a:off x="5343939" y="27319885"/>
              <a:ext cx="213480" cy="184680"/>
              <a:chOff x="5343939" y="27319885"/>
              <a:chExt cx="213480" cy="1846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5">
                <p14:nvContentPartPr>
                  <p14:cNvPr id="53" name="Ink 52">
                    <a:extLst>
                      <a:ext uri="{FF2B5EF4-FFF2-40B4-BE49-F238E27FC236}">
                        <a16:creationId xmlns:a16="http://schemas.microsoft.com/office/drawing/2014/main" id="{DEDC4A9B-8CF9-5594-40C9-05A05FB654B7}"/>
                      </a:ext>
                    </a:extLst>
                  </p14:cNvPr>
                  <p14:cNvContentPartPr/>
                  <p14:nvPr/>
                </p14:nvContentPartPr>
                <p14:xfrm>
                  <a:off x="5343939" y="27319885"/>
                  <a:ext cx="213480" cy="184680"/>
                </p14:xfrm>
              </p:contentPart>
            </mc:Choice>
            <mc:Fallback xmlns="">
              <p:pic>
                <p:nvPicPr>
                  <p:cNvPr id="53" name="Ink 52">
                    <a:extLst>
                      <a:ext uri="{FF2B5EF4-FFF2-40B4-BE49-F238E27FC236}">
                        <a16:creationId xmlns:a16="http://schemas.microsoft.com/office/drawing/2014/main" id="{DEDC4A9B-8CF9-5594-40C9-05A05FB654B7}"/>
                      </a:ext>
                    </a:extLst>
                  </p:cNvPr>
                  <p:cNvPicPr/>
                  <p:nvPr/>
                </p:nvPicPr>
                <p:blipFill>
                  <a:blip r:embed="rId46"/>
                  <a:stretch>
                    <a:fillRect/>
                  </a:stretch>
                </p:blipFill>
                <p:spPr>
                  <a:xfrm>
                    <a:off x="5315263" y="27290938"/>
                    <a:ext cx="271122" cy="24228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7">
                <p14:nvContentPartPr>
                  <p14:cNvPr id="54" name="Ink 53">
                    <a:extLst>
                      <a:ext uri="{FF2B5EF4-FFF2-40B4-BE49-F238E27FC236}">
                        <a16:creationId xmlns:a16="http://schemas.microsoft.com/office/drawing/2014/main" id="{9CB6F6DD-2FB0-BE2D-B186-B1A7FD3C9C34}"/>
                      </a:ext>
                    </a:extLst>
                  </p14:cNvPr>
                  <p14:cNvContentPartPr/>
                  <p14:nvPr/>
                </p14:nvContentPartPr>
                <p14:xfrm>
                  <a:off x="5370579" y="27336085"/>
                  <a:ext cx="360" cy="360"/>
                </p14:xfrm>
              </p:contentPart>
            </mc:Choice>
            <mc:Fallback xmlns="">
              <p:pic>
                <p:nvPicPr>
                  <p:cNvPr id="54" name="Ink 53">
                    <a:extLst>
                      <a:ext uri="{FF2B5EF4-FFF2-40B4-BE49-F238E27FC236}">
                        <a16:creationId xmlns:a16="http://schemas.microsoft.com/office/drawing/2014/main" id="{9CB6F6DD-2FB0-BE2D-B186-B1A7FD3C9C34}"/>
                      </a:ext>
                    </a:extLst>
                  </p:cNvPr>
                  <p:cNvPicPr/>
                  <p:nvPr/>
                </p:nvPicPr>
                <p:blipFill>
                  <a:blip r:embed="rId48"/>
                  <a:stretch>
                    <a:fillRect/>
                  </a:stretch>
                </p:blipFill>
                <p:spPr>
                  <a:xfrm>
                    <a:off x="5334579" y="27300445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">
                <p14:nvContentPartPr>
                  <p14:cNvPr id="57" name="Ink 56">
                    <a:extLst>
                      <a:ext uri="{FF2B5EF4-FFF2-40B4-BE49-F238E27FC236}">
                        <a16:creationId xmlns:a16="http://schemas.microsoft.com/office/drawing/2014/main" id="{33A9E99E-C014-2364-8C71-1BAE7E7B281F}"/>
                      </a:ext>
                    </a:extLst>
                  </p14:cNvPr>
                  <p14:cNvContentPartPr/>
                  <p14:nvPr/>
                </p14:nvContentPartPr>
                <p14:xfrm>
                  <a:off x="5352939" y="27323485"/>
                  <a:ext cx="360" cy="360"/>
                </p14:xfrm>
              </p:contentPart>
            </mc:Choice>
            <mc:Fallback xmlns="">
              <p:pic>
                <p:nvPicPr>
                  <p:cNvPr id="57" name="Ink 56">
                    <a:extLst>
                      <a:ext uri="{FF2B5EF4-FFF2-40B4-BE49-F238E27FC236}">
                        <a16:creationId xmlns:a16="http://schemas.microsoft.com/office/drawing/2014/main" id="{33A9E99E-C014-2364-8C71-1BAE7E7B281F}"/>
                      </a:ext>
                    </a:extLst>
                  </p:cNvPr>
                  <p:cNvPicPr/>
                  <p:nvPr/>
                </p:nvPicPr>
                <p:blipFill>
                  <a:blip r:embed="rId48"/>
                  <a:stretch>
                    <a:fillRect/>
                  </a:stretch>
                </p:blipFill>
                <p:spPr>
                  <a:xfrm>
                    <a:off x="5317299" y="27287845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BC6657E0-FB8F-D4A7-96D7-41EA2806EE9B}"/>
                    </a:ext>
                  </a:extLst>
                </p14:cNvPr>
                <p14:cNvContentPartPr/>
                <p14:nvPr/>
              </p14:nvContentPartPr>
              <p14:xfrm>
                <a:off x="6242499" y="28195405"/>
                <a:ext cx="840960" cy="1969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BC6657E0-FB8F-D4A7-96D7-41EA2806EE9B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213830" y="28166446"/>
                  <a:ext cx="898588" cy="25454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A6EF9EE0-8DCE-26BD-255D-68B3608C929E}"/>
                    </a:ext>
                  </a:extLst>
                </p14:cNvPr>
                <p14:cNvContentPartPr/>
                <p14:nvPr/>
              </p14:nvContentPartPr>
              <p14:xfrm>
                <a:off x="6168339" y="27991285"/>
                <a:ext cx="1172520" cy="6188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A6EF9EE0-8DCE-26BD-255D-68B3608C929E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139381" y="27962313"/>
                  <a:ext cx="1230147" cy="67649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A6374881-65E5-9196-1A8B-8F3BD0FDFDC1}"/>
                    </a:ext>
                  </a:extLst>
                </p14:cNvPr>
                <p14:cNvContentPartPr/>
                <p14:nvPr/>
              </p14:nvContentPartPr>
              <p14:xfrm>
                <a:off x="6290379" y="28039885"/>
                <a:ext cx="705240" cy="1746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A6374881-65E5-9196-1A8B-8F3BD0FDFDC1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261416" y="28010930"/>
                  <a:ext cx="762876" cy="23222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89D637FB-A93E-210D-D0EB-B06B4CB725CC}"/>
                    </a:ext>
                  </a:extLst>
                </p14:cNvPr>
                <p14:cNvContentPartPr/>
                <p14:nvPr/>
              </p14:nvContentPartPr>
              <p14:xfrm>
                <a:off x="5850819" y="27859165"/>
                <a:ext cx="491400" cy="34884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89D637FB-A93E-210D-D0EB-B06B4CB725CC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821845" y="27830192"/>
                  <a:ext cx="549058" cy="40649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128703DA-3FD1-DC80-CFF4-55F5E7EAA104}"/>
                    </a:ext>
                  </a:extLst>
                </p14:cNvPr>
                <p14:cNvContentPartPr/>
                <p14:nvPr/>
              </p14:nvContentPartPr>
              <p14:xfrm>
                <a:off x="7762925" y="27992608"/>
                <a:ext cx="1330560" cy="5853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128703DA-3FD1-DC80-CFF4-55F5E7EAA104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733962" y="27963934"/>
                  <a:ext cx="1388196" cy="64299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441234B6-1144-460F-5A9F-69EB69A9EE13}"/>
                    </a:ext>
                  </a:extLst>
                </p14:cNvPr>
                <p14:cNvContentPartPr/>
                <p14:nvPr/>
              </p14:nvContentPartPr>
              <p14:xfrm>
                <a:off x="7644228" y="27989350"/>
                <a:ext cx="1517400" cy="5950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441234B6-1144-460F-5A9F-69EB69A9EE13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615560" y="27960392"/>
                  <a:ext cx="1575026" cy="65270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057EAA60-4D67-0675-7B0E-A6C2441D8D40}"/>
                    </a:ext>
                  </a:extLst>
                </p14:cNvPr>
                <p14:cNvContentPartPr/>
                <p14:nvPr/>
              </p14:nvContentPartPr>
              <p14:xfrm>
                <a:off x="8169468" y="28026070"/>
                <a:ext cx="1037880" cy="3826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057EAA60-4D67-0675-7B0E-A6C2441D8D40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140799" y="27997391"/>
                  <a:ext cx="1095508" cy="440328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BC9D3AE5-5E52-28B8-0EC0-40195A0901EF}"/>
                </a:ext>
              </a:extLst>
            </p:cNvPr>
            <p:cNvGrpSpPr/>
            <p:nvPr/>
          </p:nvGrpSpPr>
          <p:grpSpPr>
            <a:xfrm>
              <a:off x="5604879" y="27642322"/>
              <a:ext cx="1996560" cy="884880"/>
              <a:chOff x="5604879" y="27642322"/>
              <a:chExt cx="1996560" cy="8848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64">
                <p14:nvContentPartPr>
                  <p14:cNvPr id="50" name="Ink 49">
                    <a:extLst>
                      <a:ext uri="{FF2B5EF4-FFF2-40B4-BE49-F238E27FC236}">
                        <a16:creationId xmlns:a16="http://schemas.microsoft.com/office/drawing/2014/main" id="{369B20D2-6D6F-6863-945B-B92C34395BCB}"/>
                      </a:ext>
                    </a:extLst>
                  </p14:cNvPr>
                  <p14:cNvContentPartPr/>
                  <p14:nvPr/>
                </p14:nvContentPartPr>
                <p14:xfrm>
                  <a:off x="5604879" y="27642322"/>
                  <a:ext cx="663840" cy="779760"/>
                </p14:xfrm>
              </p:contentPart>
            </mc:Choice>
            <mc:Fallback xmlns="">
              <p:pic>
                <p:nvPicPr>
                  <p:cNvPr id="50" name="Ink 49">
                    <a:extLst>
                      <a:ext uri="{FF2B5EF4-FFF2-40B4-BE49-F238E27FC236}">
                        <a16:creationId xmlns:a16="http://schemas.microsoft.com/office/drawing/2014/main" id="{369B20D2-6D6F-6863-945B-B92C34395BCB}"/>
                      </a:ext>
                    </a:extLst>
                  </p:cNvPr>
                  <p:cNvPicPr/>
                  <p:nvPr/>
                </p:nvPicPr>
                <p:blipFill>
                  <a:blip r:embed="rId65"/>
                  <a:stretch>
                    <a:fillRect/>
                  </a:stretch>
                </p:blipFill>
                <p:spPr>
                  <a:xfrm>
                    <a:off x="5575916" y="27613356"/>
                    <a:ext cx="721477" cy="83740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6">
                <p14:nvContentPartPr>
                  <p14:cNvPr id="51" name="Ink 50">
                    <a:extLst>
                      <a:ext uri="{FF2B5EF4-FFF2-40B4-BE49-F238E27FC236}">
                        <a16:creationId xmlns:a16="http://schemas.microsoft.com/office/drawing/2014/main" id="{BA8D3DC0-FDDA-799B-177C-4408E5A0F65C}"/>
                      </a:ext>
                    </a:extLst>
                  </p14:cNvPr>
                  <p14:cNvContentPartPr/>
                  <p14:nvPr/>
                </p14:nvContentPartPr>
                <p14:xfrm>
                  <a:off x="6076839" y="28334602"/>
                  <a:ext cx="1524600" cy="192600"/>
                </p14:xfrm>
              </p:contentPart>
            </mc:Choice>
            <mc:Fallback xmlns="">
              <p:pic>
                <p:nvPicPr>
                  <p:cNvPr id="51" name="Ink 50">
                    <a:extLst>
                      <a:ext uri="{FF2B5EF4-FFF2-40B4-BE49-F238E27FC236}">
                        <a16:creationId xmlns:a16="http://schemas.microsoft.com/office/drawing/2014/main" id="{BA8D3DC0-FDDA-799B-177C-4408E5A0F65C}"/>
                      </a:ext>
                    </a:extLst>
                  </p:cNvPr>
                  <p:cNvPicPr/>
                  <p:nvPr/>
                </p:nvPicPr>
                <p:blipFill>
                  <a:blip r:embed="rId67"/>
                  <a:stretch>
                    <a:fillRect/>
                  </a:stretch>
                </p:blipFill>
                <p:spPr>
                  <a:xfrm>
                    <a:off x="6048166" y="28305886"/>
                    <a:ext cx="1582236" cy="25032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8">
                <p14:nvContentPartPr>
                  <p14:cNvPr id="52" name="Ink 51">
                    <a:extLst>
                      <a:ext uri="{FF2B5EF4-FFF2-40B4-BE49-F238E27FC236}">
                        <a16:creationId xmlns:a16="http://schemas.microsoft.com/office/drawing/2014/main" id="{48917576-D40D-A7A6-F832-664C9695E476}"/>
                      </a:ext>
                    </a:extLst>
                  </p14:cNvPr>
                  <p14:cNvContentPartPr/>
                  <p14:nvPr/>
                </p14:nvContentPartPr>
                <p14:xfrm>
                  <a:off x="5613159" y="28369162"/>
                  <a:ext cx="1422360" cy="74520"/>
                </p14:xfrm>
              </p:contentPart>
            </mc:Choice>
            <mc:Fallback xmlns="">
              <p:pic>
                <p:nvPicPr>
                  <p:cNvPr id="52" name="Ink 51">
                    <a:extLst>
                      <a:ext uri="{FF2B5EF4-FFF2-40B4-BE49-F238E27FC236}">
                        <a16:creationId xmlns:a16="http://schemas.microsoft.com/office/drawing/2014/main" id="{48917576-D40D-A7A6-F832-664C9695E476}"/>
                      </a:ext>
                    </a:extLst>
                  </p:cNvPr>
                  <p:cNvPicPr/>
                  <p:nvPr/>
                </p:nvPicPr>
                <p:blipFill>
                  <a:blip r:embed="rId69"/>
                  <a:stretch>
                    <a:fillRect/>
                  </a:stretch>
                </p:blipFill>
                <p:spPr>
                  <a:xfrm>
                    <a:off x="5584190" y="28340456"/>
                    <a:ext cx="1480008" cy="132222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6097C2C3-2248-CD6F-06E3-7C8397B5C5FE}"/>
                    </a:ext>
                  </a:extLst>
                </p14:cNvPr>
                <p14:cNvContentPartPr/>
                <p14:nvPr/>
              </p14:nvContentPartPr>
              <p14:xfrm>
                <a:off x="8989385" y="27108560"/>
                <a:ext cx="1305000" cy="13874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6097C2C3-2248-CD6F-06E3-7C8397B5C5FE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960417" y="27079595"/>
                  <a:ext cx="1362646" cy="144508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63A6A66E-A591-0FD6-2681-11E66FF5CF6A}"/>
                    </a:ext>
                  </a:extLst>
                </p14:cNvPr>
                <p14:cNvContentPartPr/>
                <p14:nvPr/>
              </p14:nvContentPartPr>
              <p14:xfrm>
                <a:off x="8951945" y="27431480"/>
                <a:ext cx="884160" cy="80100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63A6A66E-A591-0FD6-2681-11E66FF5CF6A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922985" y="27402521"/>
                  <a:ext cx="941791" cy="85862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71E7BA50-B11A-059B-6D8B-EA8F39764532}"/>
                    </a:ext>
                  </a:extLst>
                </p14:cNvPr>
                <p14:cNvContentPartPr/>
                <p14:nvPr/>
              </p14:nvContentPartPr>
              <p14:xfrm>
                <a:off x="9219785" y="27113600"/>
                <a:ext cx="867240" cy="8910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71E7BA50-B11A-059B-6D8B-EA8F39764532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191109" y="27084923"/>
                  <a:ext cx="924882" cy="94864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78BBF329-6604-D0DB-603A-DF534C0E8BBE}"/>
                    </a:ext>
                  </a:extLst>
                </p14:cNvPr>
                <p14:cNvContentPartPr/>
                <p14:nvPr/>
              </p14:nvContentPartPr>
              <p14:xfrm>
                <a:off x="8864465" y="27697160"/>
                <a:ext cx="524520" cy="58248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78BBF329-6604-D0DB-603A-DF534C0E8BBE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835502" y="27668485"/>
                  <a:ext cx="582156" cy="6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6AA0DCEB-24C9-FA14-509B-EFD8BE9D1F64}"/>
                    </a:ext>
                  </a:extLst>
                </p14:cNvPr>
                <p14:cNvContentPartPr/>
                <p14:nvPr/>
              </p14:nvContentPartPr>
              <p14:xfrm>
                <a:off x="5158605" y="27157500"/>
                <a:ext cx="360" cy="3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6AA0DCEB-24C9-FA14-509B-EFD8BE9D1F64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122605" y="2712186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98CDD979-C01B-9429-A185-2E9FB0835F1C}"/>
                    </a:ext>
                  </a:extLst>
                </p14:cNvPr>
                <p14:cNvContentPartPr/>
                <p14:nvPr/>
              </p14:nvContentPartPr>
              <p14:xfrm>
                <a:off x="5150325" y="27157860"/>
                <a:ext cx="360" cy="3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98CDD979-C01B-9429-A185-2E9FB0835F1C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114325" y="2712222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6CE959A9-E335-1520-A911-2C512D656AA1}"/>
                </a:ext>
              </a:extLst>
            </p:cNvPr>
            <p:cNvGrpSpPr/>
            <p:nvPr/>
          </p:nvGrpSpPr>
          <p:grpSpPr>
            <a:xfrm>
              <a:off x="5151045" y="27157500"/>
              <a:ext cx="7200" cy="4320"/>
              <a:chOff x="5151045" y="27157500"/>
              <a:chExt cx="7200" cy="43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81">
                <p14:nvContentPartPr>
                  <p14:cNvPr id="47" name="Ink 46">
                    <a:extLst>
                      <a:ext uri="{FF2B5EF4-FFF2-40B4-BE49-F238E27FC236}">
                        <a16:creationId xmlns:a16="http://schemas.microsoft.com/office/drawing/2014/main" id="{0BECA438-CCE6-9E20-11E3-6EB5D0641840}"/>
                      </a:ext>
                    </a:extLst>
                  </p14:cNvPr>
                  <p14:cNvContentPartPr/>
                  <p14:nvPr/>
                </p14:nvContentPartPr>
                <p14:xfrm>
                  <a:off x="5151045" y="27157860"/>
                  <a:ext cx="360" cy="360"/>
                </p14:xfrm>
              </p:contentPart>
            </mc:Choice>
            <mc:Fallback xmlns="">
              <p:pic>
                <p:nvPicPr>
                  <p:cNvPr id="47" name="Ink 46">
                    <a:extLst>
                      <a:ext uri="{FF2B5EF4-FFF2-40B4-BE49-F238E27FC236}">
                        <a16:creationId xmlns:a16="http://schemas.microsoft.com/office/drawing/2014/main" id="{0BECA438-CCE6-9E20-11E3-6EB5D0641840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5115045" y="2712186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2">
                <p14:nvContentPartPr>
                  <p14:cNvPr id="48" name="Ink 47">
                    <a:extLst>
                      <a:ext uri="{FF2B5EF4-FFF2-40B4-BE49-F238E27FC236}">
                        <a16:creationId xmlns:a16="http://schemas.microsoft.com/office/drawing/2014/main" id="{497734B9-BC4B-5E9F-31D3-D684F1443612}"/>
                      </a:ext>
                    </a:extLst>
                  </p14:cNvPr>
                  <p14:cNvContentPartPr/>
                  <p14:nvPr/>
                </p14:nvContentPartPr>
                <p14:xfrm>
                  <a:off x="5155725" y="27157500"/>
                  <a:ext cx="360" cy="360"/>
                </p14:xfrm>
              </p:contentPart>
            </mc:Choice>
            <mc:Fallback xmlns="">
              <p:pic>
                <p:nvPicPr>
                  <p:cNvPr id="48" name="Ink 47">
                    <a:extLst>
                      <a:ext uri="{FF2B5EF4-FFF2-40B4-BE49-F238E27FC236}">
                        <a16:creationId xmlns:a16="http://schemas.microsoft.com/office/drawing/2014/main" id="{497734B9-BC4B-5E9F-31D3-D684F1443612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5119725" y="2712150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3">
                <p14:nvContentPartPr>
                  <p14:cNvPr id="49" name="Ink 48">
                    <a:extLst>
                      <a:ext uri="{FF2B5EF4-FFF2-40B4-BE49-F238E27FC236}">
                        <a16:creationId xmlns:a16="http://schemas.microsoft.com/office/drawing/2014/main" id="{EE1B10C2-F4FA-BF0C-A361-DC6AC2A3EDD5}"/>
                      </a:ext>
                    </a:extLst>
                  </p14:cNvPr>
                  <p14:cNvContentPartPr/>
                  <p14:nvPr/>
                </p14:nvContentPartPr>
                <p14:xfrm>
                  <a:off x="5157885" y="27161460"/>
                  <a:ext cx="360" cy="360"/>
                </p14:xfrm>
              </p:contentPart>
            </mc:Choice>
            <mc:Fallback xmlns="">
              <p:pic>
                <p:nvPicPr>
                  <p:cNvPr id="49" name="Ink 48">
                    <a:extLst>
                      <a:ext uri="{FF2B5EF4-FFF2-40B4-BE49-F238E27FC236}">
                        <a16:creationId xmlns:a16="http://schemas.microsoft.com/office/drawing/2014/main" id="{EE1B10C2-F4FA-BF0C-A361-DC6AC2A3EDD5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5122245" y="2712582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64DC6D53-9728-B33B-F3E1-E63DB7C41F40}"/>
                  </a:ext>
                </a:extLst>
              </p14:cNvPr>
              <p14:cNvContentPartPr/>
              <p14:nvPr/>
            </p14:nvContentPartPr>
            <p14:xfrm>
              <a:off x="6672730" y="36804410"/>
              <a:ext cx="5400" cy="2484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64DC6D53-9728-B33B-F3E1-E63DB7C41F40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6654730" y="36786667"/>
                <a:ext cx="41040" cy="5997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90100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EF8B7FB-656A-A7A5-F3B0-082CB5D74796}"/>
              </a:ext>
            </a:extLst>
          </p:cNvPr>
          <p:cNvSpPr/>
          <p:nvPr/>
        </p:nvSpPr>
        <p:spPr>
          <a:xfrm>
            <a:off x="0" y="-942"/>
            <a:ext cx="19915188" cy="43357800"/>
          </a:xfrm>
          <a:prstGeom prst="rect">
            <a:avLst/>
          </a:prstGeom>
          <a:solidFill>
            <a:srgbClr val="F0F2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F612A60E-9D0F-4DDA-5B47-09C8E624D4F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282" r="1"/>
          <a:stretch/>
        </p:blipFill>
        <p:spPr>
          <a:xfrm>
            <a:off x="8446332" y="360219"/>
            <a:ext cx="5577407" cy="251361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EDFF7264-8034-B6FD-8DF7-1AE83365B17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977" r="26674"/>
          <a:stretch/>
        </p:blipFill>
        <p:spPr>
          <a:xfrm>
            <a:off x="7116046" y="360219"/>
            <a:ext cx="3833004" cy="251361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FB92EB2-5DEB-4DD7-B9E6-0C15E1E7E6A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6990"/>
          <a:stretch/>
        </p:blipFill>
        <p:spPr>
          <a:xfrm>
            <a:off x="4489746" y="356758"/>
            <a:ext cx="5449849" cy="2513610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21A03CDF-7B5F-C817-AEA6-001CC209998D}"/>
              </a:ext>
            </a:extLst>
          </p:cNvPr>
          <p:cNvGrpSpPr/>
          <p:nvPr/>
        </p:nvGrpSpPr>
        <p:grpSpPr>
          <a:xfrm>
            <a:off x="4579742" y="36589722"/>
            <a:ext cx="10542092" cy="6768078"/>
            <a:chOff x="3245364" y="27016364"/>
            <a:chExt cx="8480984" cy="5444836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1FDB53E7-EF5F-7F9E-E09B-A8D4C20428E1}"/>
                    </a:ext>
                  </a:extLst>
                </p14:cNvPr>
                <p14:cNvContentPartPr/>
                <p14:nvPr/>
              </p14:nvContentPartPr>
              <p14:xfrm>
                <a:off x="9331025" y="27128720"/>
                <a:ext cx="740160" cy="6476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1FDB53E7-EF5F-7F9E-E09B-A8D4C20428E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302056" y="27100045"/>
                  <a:ext cx="797808" cy="705279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6B6B7410-925A-6772-4194-52E0D842AE06}"/>
                </a:ext>
              </a:extLst>
            </p:cNvPr>
            <p:cNvGrpSpPr/>
            <p:nvPr/>
          </p:nvGrpSpPr>
          <p:grpSpPr>
            <a:xfrm>
              <a:off x="3245364" y="27016364"/>
              <a:ext cx="8480984" cy="5444836"/>
              <a:chOff x="2225849" y="31166320"/>
              <a:chExt cx="10375443" cy="6743183"/>
            </a:xfrm>
          </p:grpSpPr>
          <p:pic>
            <p:nvPicPr>
              <p:cNvPr id="59" name="Picture 58" descr="Icon&#10;&#10;Description automatically generated">
                <a:extLst>
                  <a:ext uri="{FF2B5EF4-FFF2-40B4-BE49-F238E27FC236}">
                    <a16:creationId xmlns:a16="http://schemas.microsoft.com/office/drawing/2014/main" id="{8F94AA87-28EB-ABA0-5A10-D706BC45CE4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225849" y="31221412"/>
                <a:ext cx="10375443" cy="6688091"/>
              </a:xfrm>
              <a:prstGeom prst="rect">
                <a:avLst/>
              </a:prstGeom>
            </p:spPr>
          </p:pic>
          <mc:AlternateContent xmlns:mc="http://schemas.openxmlformats.org/markup-compatibility/2006" xmlns:p14="http://schemas.microsoft.com/office/powerpoint/2010/main">
            <mc:Choice Requires="p14">
              <p:contentPart p14:bwMode="auto" r:id="rId7">
                <p14:nvContentPartPr>
                  <p14:cNvPr id="61" name="Ink 60">
                    <a:extLst>
                      <a:ext uri="{FF2B5EF4-FFF2-40B4-BE49-F238E27FC236}">
                        <a16:creationId xmlns:a16="http://schemas.microsoft.com/office/drawing/2014/main" id="{21442548-E4D0-B4C7-3153-E8B3D81EAFFE}"/>
                      </a:ext>
                    </a:extLst>
                  </p14:cNvPr>
                  <p14:cNvContentPartPr/>
                  <p14:nvPr/>
                </p14:nvContentPartPr>
                <p14:xfrm>
                  <a:off x="4200993" y="31356111"/>
                  <a:ext cx="5400" cy="24840"/>
                </p14:xfrm>
              </p:contentPart>
            </mc:Choice>
            <mc:Fallback xmlns="">
              <p:pic>
                <p:nvPicPr>
                  <p:cNvPr id="10" name="Ink 9">
                    <a:extLst>
                      <a:ext uri="{FF2B5EF4-FFF2-40B4-BE49-F238E27FC236}">
                        <a16:creationId xmlns:a16="http://schemas.microsoft.com/office/drawing/2014/main" id="{89933637-DFA3-647A-2088-877505E76D51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4178493" y="31334757"/>
                    <a:ext cx="49950" cy="6798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">
                <p14:nvContentPartPr>
                  <p14:cNvPr id="62" name="Ink 61">
                    <a:extLst>
                      <a:ext uri="{FF2B5EF4-FFF2-40B4-BE49-F238E27FC236}">
                        <a16:creationId xmlns:a16="http://schemas.microsoft.com/office/drawing/2014/main" id="{8D7BFEF7-E844-DA31-06DE-97A3A87FD8AC}"/>
                      </a:ext>
                    </a:extLst>
                  </p14:cNvPr>
                  <p14:cNvContentPartPr/>
                  <p14:nvPr/>
                </p14:nvContentPartPr>
                <p14:xfrm>
                  <a:off x="10575617" y="31202053"/>
                  <a:ext cx="212400" cy="86041"/>
                </p14:xfrm>
              </p:contentPart>
            </mc:Choice>
            <mc:Fallback xmlns="">
              <p:pic>
                <p:nvPicPr>
                  <p:cNvPr id="13" name="Ink 12">
                    <a:extLst>
                      <a:ext uri="{FF2B5EF4-FFF2-40B4-BE49-F238E27FC236}">
                        <a16:creationId xmlns:a16="http://schemas.microsoft.com/office/drawing/2014/main" id="{30EBA419-449A-AFAC-ABEC-760FDDEE5CE6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10553629" y="31179763"/>
                    <a:ext cx="255935" cy="13017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">
                <p14:nvContentPartPr>
                  <p14:cNvPr id="63" name="Ink 62">
                    <a:extLst>
                      <a:ext uri="{FF2B5EF4-FFF2-40B4-BE49-F238E27FC236}">
                        <a16:creationId xmlns:a16="http://schemas.microsoft.com/office/drawing/2014/main" id="{F7CB1D89-1302-1C6E-9284-749FD12CAF2F}"/>
                      </a:ext>
                    </a:extLst>
                  </p14:cNvPr>
                  <p14:cNvContentPartPr/>
                  <p14:nvPr/>
                </p14:nvContentPartPr>
                <p14:xfrm>
                  <a:off x="4241417" y="31184460"/>
                  <a:ext cx="141840" cy="72000"/>
                </p14:xfrm>
              </p:contentPart>
            </mc:Choice>
            <mc:Fallback xmlns="">
              <p:pic>
                <p:nvPicPr>
                  <p:cNvPr id="14" name="Ink 13">
                    <a:extLst>
                      <a:ext uri="{FF2B5EF4-FFF2-40B4-BE49-F238E27FC236}">
                        <a16:creationId xmlns:a16="http://schemas.microsoft.com/office/drawing/2014/main" id="{E3E03619-A936-2946-552A-B642EFFCC356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4219392" y="31162238"/>
                    <a:ext cx="185449" cy="11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">
                <p14:nvContentPartPr>
                  <p14:cNvPr id="65" name="Ink 64">
                    <a:extLst>
                      <a:ext uri="{FF2B5EF4-FFF2-40B4-BE49-F238E27FC236}">
                        <a16:creationId xmlns:a16="http://schemas.microsoft.com/office/drawing/2014/main" id="{2FB0E5F8-B752-A6BB-4855-91FD80B0F177}"/>
                      </a:ext>
                    </a:extLst>
                  </p14:cNvPr>
                  <p14:cNvContentPartPr/>
                  <p14:nvPr/>
                </p14:nvContentPartPr>
                <p14:xfrm>
                  <a:off x="4263382" y="31178344"/>
                  <a:ext cx="62639" cy="40679"/>
                </p14:xfrm>
              </p:contentPart>
            </mc:Choice>
            <mc:Fallback xmlns="">
              <p:pic>
                <p:nvPicPr>
                  <p:cNvPr id="15" name="Ink 14">
                    <a:extLst>
                      <a:ext uri="{FF2B5EF4-FFF2-40B4-BE49-F238E27FC236}">
                        <a16:creationId xmlns:a16="http://schemas.microsoft.com/office/drawing/2014/main" id="{35B9F3E1-3061-A4D6-1AB4-2163F88CF3AC}"/>
                      </a:ext>
                    </a:extLst>
                  </p:cNvPr>
                  <p:cNvPicPr/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4241326" y="31155993"/>
                    <a:ext cx="106310" cy="8493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">
                <p14:nvContentPartPr>
                  <p14:cNvPr id="66" name="Ink 65">
                    <a:extLst>
                      <a:ext uri="{FF2B5EF4-FFF2-40B4-BE49-F238E27FC236}">
                        <a16:creationId xmlns:a16="http://schemas.microsoft.com/office/drawing/2014/main" id="{A56DA32A-D1BA-FB88-B2E5-943FE8749F94}"/>
                      </a:ext>
                    </a:extLst>
                  </p14:cNvPr>
                  <p14:cNvContentPartPr/>
                  <p14:nvPr/>
                </p14:nvContentPartPr>
                <p14:xfrm>
                  <a:off x="4315389" y="31166320"/>
                  <a:ext cx="156601" cy="61560"/>
                </p14:xfrm>
              </p:contentPart>
            </mc:Choice>
            <mc:Fallback xmlns="">
              <p:pic>
                <p:nvPicPr>
                  <p:cNvPr id="16" name="Ink 15">
                    <a:extLst>
                      <a:ext uri="{FF2B5EF4-FFF2-40B4-BE49-F238E27FC236}">
                        <a16:creationId xmlns:a16="http://schemas.microsoft.com/office/drawing/2014/main" id="{66042E58-8E76-9CEE-1265-95231E9DAA0A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4293394" y="31144176"/>
                    <a:ext cx="200150" cy="10540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">
                <p14:nvContentPartPr>
                  <p14:cNvPr id="67" name="Ink 66">
                    <a:extLst>
                      <a:ext uri="{FF2B5EF4-FFF2-40B4-BE49-F238E27FC236}">
                        <a16:creationId xmlns:a16="http://schemas.microsoft.com/office/drawing/2014/main" id="{B514FDB7-05F7-BC1A-E0C5-292705C7C528}"/>
                      </a:ext>
                    </a:extLst>
                  </p14:cNvPr>
                  <p14:cNvContentPartPr/>
                  <p14:nvPr/>
                </p14:nvContentPartPr>
                <p14:xfrm>
                  <a:off x="4393506" y="31175320"/>
                  <a:ext cx="109080" cy="67320"/>
                </p14:xfrm>
              </p:contentPart>
            </mc:Choice>
            <mc:Fallback xmlns="">
              <p:pic>
                <p:nvPicPr>
                  <p:cNvPr id="17" name="Ink 16">
                    <a:extLst>
                      <a:ext uri="{FF2B5EF4-FFF2-40B4-BE49-F238E27FC236}">
                        <a16:creationId xmlns:a16="http://schemas.microsoft.com/office/drawing/2014/main" id="{696B9D97-8ED2-C32A-CB4F-71D94ADD631D}"/>
                      </a:ext>
                    </a:extLst>
                  </p:cNvPr>
                  <p:cNvPicPr/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4371514" y="31153029"/>
                    <a:ext cx="152624" cy="11145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">
                <p14:nvContentPartPr>
                  <p14:cNvPr id="68" name="Ink 67">
                    <a:extLst>
                      <a:ext uri="{FF2B5EF4-FFF2-40B4-BE49-F238E27FC236}">
                        <a16:creationId xmlns:a16="http://schemas.microsoft.com/office/drawing/2014/main" id="{C2D1E721-CC4A-E1CC-F911-9F9EAD0B5E1B}"/>
                      </a:ext>
                    </a:extLst>
                  </p14:cNvPr>
                  <p14:cNvContentPartPr/>
                  <p14:nvPr/>
                </p14:nvContentPartPr>
                <p14:xfrm>
                  <a:off x="4546751" y="31280678"/>
                  <a:ext cx="97559" cy="92881"/>
                </p14:xfrm>
              </p:contentPart>
            </mc:Choice>
            <mc:Fallback xmlns="">
              <p:pic>
                <p:nvPicPr>
                  <p:cNvPr id="18" name="Ink 17">
                    <a:extLst>
                      <a:ext uri="{FF2B5EF4-FFF2-40B4-BE49-F238E27FC236}">
                        <a16:creationId xmlns:a16="http://schemas.microsoft.com/office/drawing/2014/main" id="{779FA8F0-D509-0203-BFFC-D3524AAF04F9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4524778" y="31258458"/>
                    <a:ext cx="141065" cy="13687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">
                <p14:nvContentPartPr>
                  <p14:cNvPr id="69" name="Ink 68">
                    <a:extLst>
                      <a:ext uri="{FF2B5EF4-FFF2-40B4-BE49-F238E27FC236}">
                        <a16:creationId xmlns:a16="http://schemas.microsoft.com/office/drawing/2014/main" id="{123BF854-A9A2-08BF-BCB3-EBE506EE5163}"/>
                      </a:ext>
                    </a:extLst>
                  </p14:cNvPr>
                  <p14:cNvContentPartPr/>
                  <p14:nvPr/>
                </p14:nvContentPartPr>
                <p14:xfrm>
                  <a:off x="4520441" y="31255981"/>
                  <a:ext cx="175679" cy="154080"/>
                </p14:xfrm>
              </p:contentPart>
            </mc:Choice>
            <mc:Fallback xmlns="">
              <p:pic>
                <p:nvPicPr>
                  <p:cNvPr id="19" name="Ink 18">
                    <a:extLst>
                      <a:ext uri="{FF2B5EF4-FFF2-40B4-BE49-F238E27FC236}">
                        <a16:creationId xmlns:a16="http://schemas.microsoft.com/office/drawing/2014/main" id="{295F1112-9AC1-9F36-29AD-89EEB67A9D0A}"/>
                      </a:ext>
                    </a:extLst>
                  </p:cNvPr>
                  <p:cNvPicPr/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4498426" y="31233779"/>
                    <a:ext cx="219269" cy="19803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">
                <p14:nvContentPartPr>
                  <p14:cNvPr id="70" name="Ink 69">
                    <a:extLst>
                      <a:ext uri="{FF2B5EF4-FFF2-40B4-BE49-F238E27FC236}">
                        <a16:creationId xmlns:a16="http://schemas.microsoft.com/office/drawing/2014/main" id="{52F8ADD6-1860-E9F5-FBBA-DD4638150F9F}"/>
                      </a:ext>
                    </a:extLst>
                  </p14:cNvPr>
                  <p14:cNvContentPartPr/>
                  <p14:nvPr/>
                </p14:nvContentPartPr>
                <p14:xfrm>
                  <a:off x="4271845" y="31168399"/>
                  <a:ext cx="103680" cy="47160"/>
                </p14:xfrm>
              </p:contentPart>
            </mc:Choice>
            <mc:Fallback xmlns="">
              <p:pic>
                <p:nvPicPr>
                  <p:cNvPr id="20" name="Ink 19">
                    <a:extLst>
                      <a:ext uri="{FF2B5EF4-FFF2-40B4-BE49-F238E27FC236}">
                        <a16:creationId xmlns:a16="http://schemas.microsoft.com/office/drawing/2014/main" id="{9B48ED6F-C742-6546-8E14-5912B5415C10}"/>
                      </a:ext>
                    </a:extLst>
                  </p:cNvPr>
                  <p:cNvPicPr/>
                  <p:nvPr/>
                </p:nvPicPr>
                <p:blipFill>
                  <a:blip r:embed="rId24"/>
                  <a:stretch>
                    <a:fillRect/>
                  </a:stretch>
                </p:blipFill>
                <p:spPr>
                  <a:xfrm>
                    <a:off x="4249879" y="31146154"/>
                    <a:ext cx="147173" cy="91206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272DFD04-B848-1A5E-365D-AB9A4743591B}"/>
                  </a:ext>
                </a:extLst>
              </p:cNvPr>
              <p:cNvGrpSpPr/>
              <p:nvPr/>
            </p:nvGrpSpPr>
            <p:grpSpPr>
              <a:xfrm>
                <a:off x="4273458" y="31166363"/>
                <a:ext cx="279530" cy="133881"/>
                <a:chOff x="6745195" y="36614660"/>
                <a:chExt cx="279530" cy="13388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25">
                  <p14:nvContentPartPr>
                    <p14:cNvPr id="75" name="Ink 74">
                      <a:extLst>
                        <a:ext uri="{FF2B5EF4-FFF2-40B4-BE49-F238E27FC236}">
                          <a16:creationId xmlns:a16="http://schemas.microsoft.com/office/drawing/2014/main" id="{082D0041-E64A-E2E3-2CFA-87F8B611A616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772555" y="36672720"/>
                    <a:ext cx="151200" cy="13680"/>
                  </p14:xfrm>
                </p:contentPart>
              </mc:Choice>
              <mc:Fallback xmlns="">
                <p:pic>
                  <p:nvPicPr>
                    <p:cNvPr id="58" name="Ink 57">
                      <a:extLst>
                        <a:ext uri="{FF2B5EF4-FFF2-40B4-BE49-F238E27FC236}">
                          <a16:creationId xmlns:a16="http://schemas.microsoft.com/office/drawing/2014/main" id="{FD0A2E62-4588-1C56-9063-9AE771BA603C}"/>
                        </a:ext>
                      </a:extLst>
                    </p:cNvPr>
                    <p:cNvPicPr/>
                    <p:nvPr/>
                  </p:nvPicPr>
                  <p:blipFill>
                    <a:blip r:embed="rId26"/>
                    <a:stretch>
                      <a:fillRect/>
                    </a:stretch>
                  </p:blipFill>
                  <p:spPr>
                    <a:xfrm>
                      <a:off x="6754555" y="36654720"/>
                      <a:ext cx="186840" cy="49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7">
                  <p14:nvContentPartPr>
                    <p14:cNvPr id="77" name="Ink 76">
                      <a:extLst>
                        <a:ext uri="{FF2B5EF4-FFF2-40B4-BE49-F238E27FC236}">
                          <a16:creationId xmlns:a16="http://schemas.microsoft.com/office/drawing/2014/main" id="{14B8AB0E-D8F5-7EB0-40C8-CCD2A7BE624E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745195" y="36686760"/>
                    <a:ext cx="178920" cy="17640"/>
                  </p14:xfrm>
                </p:contentPart>
              </mc:Choice>
              <mc:Fallback xmlns="">
                <p:pic>
                  <p:nvPicPr>
                    <p:cNvPr id="60" name="Ink 59">
                      <a:extLst>
                        <a:ext uri="{FF2B5EF4-FFF2-40B4-BE49-F238E27FC236}">
                          <a16:creationId xmlns:a16="http://schemas.microsoft.com/office/drawing/2014/main" id="{538B0603-FF75-E324-1863-FEAA3E1D6A96}"/>
                        </a:ext>
                      </a:extLst>
                    </p:cNvPr>
                    <p:cNvPicPr/>
                    <p:nvPr/>
                  </p:nvPicPr>
                  <p:blipFill>
                    <a:blip r:embed="rId28"/>
                    <a:stretch>
                      <a:fillRect/>
                    </a:stretch>
                  </p:blipFill>
                  <p:spPr>
                    <a:xfrm>
                      <a:off x="6727555" y="36669120"/>
                      <a:ext cx="214560" cy="532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9">
                  <p14:nvContentPartPr>
                    <p14:cNvPr id="79" name="Ink 78">
                      <a:extLst>
                        <a:ext uri="{FF2B5EF4-FFF2-40B4-BE49-F238E27FC236}">
                          <a16:creationId xmlns:a16="http://schemas.microsoft.com/office/drawing/2014/main" id="{0EB281C3-71AF-B946-D030-9A2D8E231884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28965" y="36652780"/>
                    <a:ext cx="93240" cy="76680"/>
                  </p14:xfrm>
                </p:contentPart>
              </mc:Choice>
              <mc:Fallback xmlns="">
                <p:pic>
                  <p:nvPicPr>
                    <p:cNvPr id="76" name="Ink 75">
                      <a:extLst>
                        <a:ext uri="{FF2B5EF4-FFF2-40B4-BE49-F238E27FC236}">
                          <a16:creationId xmlns:a16="http://schemas.microsoft.com/office/drawing/2014/main" id="{0A455B85-D31F-0A78-BA1C-35CACCC866F1}"/>
                        </a:ext>
                      </a:extLst>
                    </p:cNvPr>
                    <p:cNvPicPr/>
                    <p:nvPr/>
                  </p:nvPicPr>
                  <p:blipFill>
                    <a:blip r:embed="rId30"/>
                    <a:stretch>
                      <a:fillRect/>
                    </a:stretch>
                  </p:blipFill>
                  <p:spPr>
                    <a:xfrm>
                      <a:off x="6911325" y="36635140"/>
                      <a:ext cx="128880" cy="112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1">
                  <p14:nvContentPartPr>
                    <p14:cNvPr id="81" name="Ink 80">
                      <a:extLst>
                        <a:ext uri="{FF2B5EF4-FFF2-40B4-BE49-F238E27FC236}">
                          <a16:creationId xmlns:a16="http://schemas.microsoft.com/office/drawing/2014/main" id="{A14628A8-F78D-F51A-61FE-CD2D8E012AFA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2645" y="36659260"/>
                    <a:ext cx="75960" cy="89280"/>
                  </p14:xfrm>
                </p:contentPart>
              </mc:Choice>
              <mc:Fallback xmlns="">
                <p:pic>
                  <p:nvPicPr>
                    <p:cNvPr id="78" name="Ink 77">
                      <a:extLst>
                        <a:ext uri="{FF2B5EF4-FFF2-40B4-BE49-F238E27FC236}">
                          <a16:creationId xmlns:a16="http://schemas.microsoft.com/office/drawing/2014/main" id="{F47A439A-20A7-F1DF-0F0D-1BC4537626BA}"/>
                        </a:ext>
                      </a:extLst>
                    </p:cNvPr>
                    <p:cNvPicPr/>
                    <p:nvPr/>
                  </p:nvPicPr>
                  <p:blipFill>
                    <a:blip r:embed="rId32"/>
                    <a:stretch>
                      <a:fillRect/>
                    </a:stretch>
                  </p:blipFill>
                  <p:spPr>
                    <a:xfrm>
                      <a:off x="6924645" y="36641620"/>
                      <a:ext cx="111600" cy="1249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3">
                  <p14:nvContentPartPr>
                    <p14:cNvPr id="82" name="Ink 81">
                      <a:extLst>
                        <a:ext uri="{FF2B5EF4-FFF2-40B4-BE49-F238E27FC236}">
                          <a16:creationId xmlns:a16="http://schemas.microsoft.com/office/drawing/2014/main" id="{62555011-6A9E-FDAC-9C0A-E36D6257C000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3005" y="36686260"/>
                    <a:ext cx="360" cy="360"/>
                  </p14:xfrm>
                </p:contentPart>
              </mc:Choice>
              <mc:Fallback xmlns="">
                <p:pic>
                  <p:nvPicPr>
                    <p:cNvPr id="80" name="Ink 79">
                      <a:extLst>
                        <a:ext uri="{FF2B5EF4-FFF2-40B4-BE49-F238E27FC236}">
                          <a16:creationId xmlns:a16="http://schemas.microsoft.com/office/drawing/2014/main" id="{786C665C-192E-926F-89D7-EC15D614B381}"/>
                        </a:ext>
                      </a:extLst>
                    </p:cNvPr>
                    <p:cNvPicPr/>
                    <p:nvPr/>
                  </p:nvPicPr>
                  <p:blipFill>
                    <a:blip r:embed="rId34"/>
                    <a:stretch>
                      <a:fillRect/>
                    </a:stretch>
                  </p:blipFill>
                  <p:spPr>
                    <a:xfrm>
                      <a:off x="6925365" y="36668620"/>
                      <a:ext cx="36000" cy="36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5">
                  <p14:nvContentPartPr>
                    <p14:cNvPr id="83" name="Ink 82">
                      <a:extLst>
                        <a:ext uri="{FF2B5EF4-FFF2-40B4-BE49-F238E27FC236}">
                          <a16:creationId xmlns:a16="http://schemas.microsoft.com/office/drawing/2014/main" id="{15F87CAA-EBA8-8DFA-FF2D-D2798FA8003C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8045" y="36667900"/>
                    <a:ext cx="76680" cy="66240"/>
                  </p14:xfrm>
                </p:contentPart>
              </mc:Choice>
              <mc:Fallback xmlns="">
                <p:pic>
                  <p:nvPicPr>
                    <p:cNvPr id="85" name="Ink 84">
                      <a:extLst>
                        <a:ext uri="{FF2B5EF4-FFF2-40B4-BE49-F238E27FC236}">
                          <a16:creationId xmlns:a16="http://schemas.microsoft.com/office/drawing/2014/main" id="{B5EBFFEB-4EA9-7A10-0A7C-A174749A19C5}"/>
                        </a:ext>
                      </a:extLst>
                    </p:cNvPr>
                    <p:cNvPicPr/>
                    <p:nvPr/>
                  </p:nvPicPr>
                  <p:blipFill>
                    <a:blip r:embed="rId36"/>
                    <a:stretch>
                      <a:fillRect/>
                    </a:stretch>
                  </p:blipFill>
                  <p:spPr>
                    <a:xfrm>
                      <a:off x="6930045" y="36649900"/>
                      <a:ext cx="112320" cy="1018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7">
                  <p14:nvContentPartPr>
                    <p14:cNvPr id="84" name="Ink 83">
                      <a:extLst>
                        <a:ext uri="{FF2B5EF4-FFF2-40B4-BE49-F238E27FC236}">
                          <a16:creationId xmlns:a16="http://schemas.microsoft.com/office/drawing/2014/main" id="{3E49B8E6-E322-EC1B-0961-50FDE8924ED4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30765" y="36653500"/>
                    <a:ext cx="51120" cy="37800"/>
                  </p14:xfrm>
                </p:contentPart>
              </mc:Choice>
              <mc:Fallback xmlns="">
                <p:pic>
                  <p:nvPicPr>
                    <p:cNvPr id="87" name="Ink 86">
                      <a:extLst>
                        <a:ext uri="{FF2B5EF4-FFF2-40B4-BE49-F238E27FC236}">
                          <a16:creationId xmlns:a16="http://schemas.microsoft.com/office/drawing/2014/main" id="{08F6B6CC-75D8-8AE5-A5C6-4DE7E5E3C74B}"/>
                        </a:ext>
                      </a:extLst>
                    </p:cNvPr>
                    <p:cNvPicPr/>
                    <p:nvPr/>
                  </p:nvPicPr>
                  <p:blipFill>
                    <a:blip r:embed="rId38"/>
                    <a:stretch>
                      <a:fillRect/>
                    </a:stretch>
                  </p:blipFill>
                  <p:spPr>
                    <a:xfrm>
                      <a:off x="6913125" y="36635500"/>
                      <a:ext cx="86760" cy="734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9">
                  <p14:nvContentPartPr>
                    <p14:cNvPr id="86" name="Ink 85">
                      <a:extLst>
                        <a:ext uri="{FF2B5EF4-FFF2-40B4-BE49-F238E27FC236}">
                          <a16:creationId xmlns:a16="http://schemas.microsoft.com/office/drawing/2014/main" id="{DF8ACA9F-17DB-666A-D708-34ADFD1ECE4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803265" y="36614660"/>
                    <a:ext cx="50400" cy="21240"/>
                  </p14:xfrm>
                </p:contentPart>
              </mc:Choice>
              <mc:Fallback xmlns="">
                <p:pic>
                  <p:nvPicPr>
                    <p:cNvPr id="114" name="Ink 113">
                      <a:extLst>
                        <a:ext uri="{FF2B5EF4-FFF2-40B4-BE49-F238E27FC236}">
                          <a16:creationId xmlns:a16="http://schemas.microsoft.com/office/drawing/2014/main" id="{753ADCC4-ADB7-507D-1B9D-2F9C9F09ACE2}"/>
                        </a:ext>
                      </a:extLst>
                    </p:cNvPr>
                    <p:cNvPicPr/>
                    <p:nvPr/>
                  </p:nvPicPr>
                  <p:blipFill>
                    <a:blip r:embed="rId40"/>
                    <a:stretch>
                      <a:fillRect/>
                    </a:stretch>
                  </p:blipFill>
                  <p:spPr>
                    <a:xfrm>
                      <a:off x="6785625" y="36596660"/>
                      <a:ext cx="86040" cy="5688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06A096B8-C950-5D4C-ACCA-9E82F206DCF9}"/>
                    </a:ext>
                  </a:extLst>
                </p14:cNvPr>
                <p14:cNvContentPartPr/>
                <p14:nvPr/>
              </p14:nvContentPartPr>
              <p14:xfrm>
                <a:off x="4794859" y="27105442"/>
                <a:ext cx="714960" cy="4075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06A096B8-C950-5D4C-ACCA-9E82F206DCF9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4766191" y="27076478"/>
                  <a:ext cx="772585" cy="46515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D7D320A9-9327-18A4-8C06-30F64FD3C3CF}"/>
                    </a:ext>
                  </a:extLst>
                </p14:cNvPr>
                <p14:cNvContentPartPr/>
                <p14:nvPr/>
              </p14:nvContentPartPr>
              <p14:xfrm>
                <a:off x="5230459" y="27234322"/>
                <a:ext cx="259200" cy="2444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D7D320A9-9327-18A4-8C06-30F64FD3C3CF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5201466" y="27205360"/>
                  <a:ext cx="316897" cy="302075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E8F8C067-E0E2-70FB-EE54-BE666980C58B}"/>
                </a:ext>
              </a:extLst>
            </p:cNvPr>
            <p:cNvGrpSpPr/>
            <p:nvPr/>
          </p:nvGrpSpPr>
          <p:grpSpPr>
            <a:xfrm>
              <a:off x="5343939" y="27319885"/>
              <a:ext cx="213480" cy="184680"/>
              <a:chOff x="5343939" y="27319885"/>
              <a:chExt cx="213480" cy="1846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5">
                <p14:nvContentPartPr>
                  <p14:cNvPr id="53" name="Ink 52">
                    <a:extLst>
                      <a:ext uri="{FF2B5EF4-FFF2-40B4-BE49-F238E27FC236}">
                        <a16:creationId xmlns:a16="http://schemas.microsoft.com/office/drawing/2014/main" id="{D884C775-29D9-9748-705F-FAE23F218A07}"/>
                      </a:ext>
                    </a:extLst>
                  </p14:cNvPr>
                  <p14:cNvContentPartPr/>
                  <p14:nvPr/>
                </p14:nvContentPartPr>
                <p14:xfrm>
                  <a:off x="5343939" y="27319885"/>
                  <a:ext cx="213480" cy="184680"/>
                </p14:xfrm>
              </p:contentPart>
            </mc:Choice>
            <mc:Fallback xmlns="">
              <p:pic>
                <p:nvPicPr>
                  <p:cNvPr id="53" name="Ink 52">
                    <a:extLst>
                      <a:ext uri="{FF2B5EF4-FFF2-40B4-BE49-F238E27FC236}">
                        <a16:creationId xmlns:a16="http://schemas.microsoft.com/office/drawing/2014/main" id="{D884C775-29D9-9748-705F-FAE23F218A07}"/>
                      </a:ext>
                    </a:extLst>
                  </p:cNvPr>
                  <p:cNvPicPr/>
                  <p:nvPr/>
                </p:nvPicPr>
                <p:blipFill>
                  <a:blip r:embed="rId46"/>
                  <a:stretch>
                    <a:fillRect/>
                  </a:stretch>
                </p:blipFill>
                <p:spPr>
                  <a:xfrm>
                    <a:off x="5315263" y="27290938"/>
                    <a:ext cx="271122" cy="24228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7">
                <p14:nvContentPartPr>
                  <p14:cNvPr id="54" name="Ink 53">
                    <a:extLst>
                      <a:ext uri="{FF2B5EF4-FFF2-40B4-BE49-F238E27FC236}">
                        <a16:creationId xmlns:a16="http://schemas.microsoft.com/office/drawing/2014/main" id="{57EF90A8-0765-38F5-AF47-F947FABECAE8}"/>
                      </a:ext>
                    </a:extLst>
                  </p14:cNvPr>
                  <p14:cNvContentPartPr/>
                  <p14:nvPr/>
                </p14:nvContentPartPr>
                <p14:xfrm>
                  <a:off x="5370579" y="27336085"/>
                  <a:ext cx="360" cy="360"/>
                </p14:xfrm>
              </p:contentPart>
            </mc:Choice>
            <mc:Fallback xmlns="">
              <p:pic>
                <p:nvPicPr>
                  <p:cNvPr id="54" name="Ink 53">
                    <a:extLst>
                      <a:ext uri="{FF2B5EF4-FFF2-40B4-BE49-F238E27FC236}">
                        <a16:creationId xmlns:a16="http://schemas.microsoft.com/office/drawing/2014/main" id="{57EF90A8-0765-38F5-AF47-F947FABECAE8}"/>
                      </a:ext>
                    </a:extLst>
                  </p:cNvPr>
                  <p:cNvPicPr/>
                  <p:nvPr/>
                </p:nvPicPr>
                <p:blipFill>
                  <a:blip r:embed="rId48"/>
                  <a:stretch>
                    <a:fillRect/>
                  </a:stretch>
                </p:blipFill>
                <p:spPr>
                  <a:xfrm>
                    <a:off x="5334579" y="27300445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">
                <p14:nvContentPartPr>
                  <p14:cNvPr id="57" name="Ink 56">
                    <a:extLst>
                      <a:ext uri="{FF2B5EF4-FFF2-40B4-BE49-F238E27FC236}">
                        <a16:creationId xmlns:a16="http://schemas.microsoft.com/office/drawing/2014/main" id="{031A25B9-4914-5864-0328-7E515F322863}"/>
                      </a:ext>
                    </a:extLst>
                  </p14:cNvPr>
                  <p14:cNvContentPartPr/>
                  <p14:nvPr/>
                </p14:nvContentPartPr>
                <p14:xfrm>
                  <a:off x="5352939" y="27323485"/>
                  <a:ext cx="360" cy="360"/>
                </p14:xfrm>
              </p:contentPart>
            </mc:Choice>
            <mc:Fallback xmlns="">
              <p:pic>
                <p:nvPicPr>
                  <p:cNvPr id="57" name="Ink 56">
                    <a:extLst>
                      <a:ext uri="{FF2B5EF4-FFF2-40B4-BE49-F238E27FC236}">
                        <a16:creationId xmlns:a16="http://schemas.microsoft.com/office/drawing/2014/main" id="{031A25B9-4914-5864-0328-7E515F322863}"/>
                      </a:ext>
                    </a:extLst>
                  </p:cNvPr>
                  <p:cNvPicPr/>
                  <p:nvPr/>
                </p:nvPicPr>
                <p:blipFill>
                  <a:blip r:embed="rId48"/>
                  <a:stretch>
                    <a:fillRect/>
                  </a:stretch>
                </p:blipFill>
                <p:spPr>
                  <a:xfrm>
                    <a:off x="5317299" y="27287845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1FEAEB2A-9A1E-0E91-7A2C-E73DB2C865F3}"/>
                    </a:ext>
                  </a:extLst>
                </p14:cNvPr>
                <p14:cNvContentPartPr/>
                <p14:nvPr/>
              </p14:nvContentPartPr>
              <p14:xfrm>
                <a:off x="6242499" y="28195405"/>
                <a:ext cx="840960" cy="1969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1FEAEB2A-9A1E-0E91-7A2C-E73DB2C865F3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213830" y="28166446"/>
                  <a:ext cx="898588" cy="25454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B7772173-FE77-D9F1-0165-66997854A06B}"/>
                    </a:ext>
                  </a:extLst>
                </p14:cNvPr>
                <p14:cNvContentPartPr/>
                <p14:nvPr/>
              </p14:nvContentPartPr>
              <p14:xfrm>
                <a:off x="6168339" y="27991285"/>
                <a:ext cx="1172520" cy="6188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B7772173-FE77-D9F1-0165-66997854A06B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139381" y="27962313"/>
                  <a:ext cx="1230147" cy="67649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EA0B9E1A-2C5A-1CFD-B17C-7B6704D1B82F}"/>
                    </a:ext>
                  </a:extLst>
                </p14:cNvPr>
                <p14:cNvContentPartPr/>
                <p14:nvPr/>
              </p14:nvContentPartPr>
              <p14:xfrm>
                <a:off x="6290379" y="28039885"/>
                <a:ext cx="705240" cy="1746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EA0B9E1A-2C5A-1CFD-B17C-7B6704D1B82F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261416" y="28010930"/>
                  <a:ext cx="762876" cy="23222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38772DF3-88D6-E8E5-C90C-69E1F1208C39}"/>
                    </a:ext>
                  </a:extLst>
                </p14:cNvPr>
                <p14:cNvContentPartPr/>
                <p14:nvPr/>
              </p14:nvContentPartPr>
              <p14:xfrm>
                <a:off x="5850819" y="27859165"/>
                <a:ext cx="491400" cy="34884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38772DF3-88D6-E8E5-C90C-69E1F1208C39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821845" y="27830192"/>
                  <a:ext cx="549058" cy="40649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A553DCB1-4F78-35DD-9A65-9952E48048A2}"/>
                    </a:ext>
                  </a:extLst>
                </p14:cNvPr>
                <p14:cNvContentPartPr/>
                <p14:nvPr/>
              </p14:nvContentPartPr>
              <p14:xfrm>
                <a:off x="7762925" y="27992608"/>
                <a:ext cx="1330560" cy="5853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A553DCB1-4F78-35DD-9A65-9952E48048A2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733962" y="27963934"/>
                  <a:ext cx="1388196" cy="64299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B9DE06A0-CC86-37C6-5BE7-4A5231C35AAC}"/>
                    </a:ext>
                  </a:extLst>
                </p14:cNvPr>
                <p14:cNvContentPartPr/>
                <p14:nvPr/>
              </p14:nvContentPartPr>
              <p14:xfrm>
                <a:off x="7644228" y="27989350"/>
                <a:ext cx="1517400" cy="5950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B9DE06A0-CC86-37C6-5BE7-4A5231C35AAC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615560" y="27960392"/>
                  <a:ext cx="1575026" cy="65270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220B42C3-EF68-88E3-0ED9-9980380E7035}"/>
                    </a:ext>
                  </a:extLst>
                </p14:cNvPr>
                <p14:cNvContentPartPr/>
                <p14:nvPr/>
              </p14:nvContentPartPr>
              <p14:xfrm>
                <a:off x="8169468" y="28026070"/>
                <a:ext cx="1037880" cy="3826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220B42C3-EF68-88E3-0ED9-9980380E7035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140799" y="27997391"/>
                  <a:ext cx="1095508" cy="440328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BAFEB07D-2C05-8500-F47B-22A6D0F2E557}"/>
                </a:ext>
              </a:extLst>
            </p:cNvPr>
            <p:cNvGrpSpPr/>
            <p:nvPr/>
          </p:nvGrpSpPr>
          <p:grpSpPr>
            <a:xfrm>
              <a:off x="5604879" y="27642322"/>
              <a:ext cx="1996560" cy="884880"/>
              <a:chOff x="5604879" y="27642322"/>
              <a:chExt cx="1996560" cy="8848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64">
                <p14:nvContentPartPr>
                  <p14:cNvPr id="50" name="Ink 49">
                    <a:extLst>
                      <a:ext uri="{FF2B5EF4-FFF2-40B4-BE49-F238E27FC236}">
                        <a16:creationId xmlns:a16="http://schemas.microsoft.com/office/drawing/2014/main" id="{EED30B05-FDF3-F298-8B54-39CB837C2277}"/>
                      </a:ext>
                    </a:extLst>
                  </p14:cNvPr>
                  <p14:cNvContentPartPr/>
                  <p14:nvPr/>
                </p14:nvContentPartPr>
                <p14:xfrm>
                  <a:off x="5604879" y="27642322"/>
                  <a:ext cx="663840" cy="779760"/>
                </p14:xfrm>
              </p:contentPart>
            </mc:Choice>
            <mc:Fallback xmlns="">
              <p:pic>
                <p:nvPicPr>
                  <p:cNvPr id="50" name="Ink 49">
                    <a:extLst>
                      <a:ext uri="{FF2B5EF4-FFF2-40B4-BE49-F238E27FC236}">
                        <a16:creationId xmlns:a16="http://schemas.microsoft.com/office/drawing/2014/main" id="{EED30B05-FDF3-F298-8B54-39CB837C2277}"/>
                      </a:ext>
                    </a:extLst>
                  </p:cNvPr>
                  <p:cNvPicPr/>
                  <p:nvPr/>
                </p:nvPicPr>
                <p:blipFill>
                  <a:blip r:embed="rId65"/>
                  <a:stretch>
                    <a:fillRect/>
                  </a:stretch>
                </p:blipFill>
                <p:spPr>
                  <a:xfrm>
                    <a:off x="5575916" y="27613356"/>
                    <a:ext cx="721477" cy="83740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6">
                <p14:nvContentPartPr>
                  <p14:cNvPr id="51" name="Ink 50">
                    <a:extLst>
                      <a:ext uri="{FF2B5EF4-FFF2-40B4-BE49-F238E27FC236}">
                        <a16:creationId xmlns:a16="http://schemas.microsoft.com/office/drawing/2014/main" id="{2C4FFC07-8D21-A337-3226-16E041892A0A}"/>
                      </a:ext>
                    </a:extLst>
                  </p14:cNvPr>
                  <p14:cNvContentPartPr/>
                  <p14:nvPr/>
                </p14:nvContentPartPr>
                <p14:xfrm>
                  <a:off x="6076839" y="28334602"/>
                  <a:ext cx="1524600" cy="192600"/>
                </p14:xfrm>
              </p:contentPart>
            </mc:Choice>
            <mc:Fallback xmlns="">
              <p:pic>
                <p:nvPicPr>
                  <p:cNvPr id="51" name="Ink 50">
                    <a:extLst>
                      <a:ext uri="{FF2B5EF4-FFF2-40B4-BE49-F238E27FC236}">
                        <a16:creationId xmlns:a16="http://schemas.microsoft.com/office/drawing/2014/main" id="{2C4FFC07-8D21-A337-3226-16E041892A0A}"/>
                      </a:ext>
                    </a:extLst>
                  </p:cNvPr>
                  <p:cNvPicPr/>
                  <p:nvPr/>
                </p:nvPicPr>
                <p:blipFill>
                  <a:blip r:embed="rId67"/>
                  <a:stretch>
                    <a:fillRect/>
                  </a:stretch>
                </p:blipFill>
                <p:spPr>
                  <a:xfrm>
                    <a:off x="6048166" y="28305886"/>
                    <a:ext cx="1582236" cy="25032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8">
                <p14:nvContentPartPr>
                  <p14:cNvPr id="52" name="Ink 51">
                    <a:extLst>
                      <a:ext uri="{FF2B5EF4-FFF2-40B4-BE49-F238E27FC236}">
                        <a16:creationId xmlns:a16="http://schemas.microsoft.com/office/drawing/2014/main" id="{48C8D99F-8BE7-867A-4A16-D4CB899ED698}"/>
                      </a:ext>
                    </a:extLst>
                  </p14:cNvPr>
                  <p14:cNvContentPartPr/>
                  <p14:nvPr/>
                </p14:nvContentPartPr>
                <p14:xfrm>
                  <a:off x="5613159" y="28369162"/>
                  <a:ext cx="1422360" cy="74520"/>
                </p14:xfrm>
              </p:contentPart>
            </mc:Choice>
            <mc:Fallback xmlns="">
              <p:pic>
                <p:nvPicPr>
                  <p:cNvPr id="52" name="Ink 51">
                    <a:extLst>
                      <a:ext uri="{FF2B5EF4-FFF2-40B4-BE49-F238E27FC236}">
                        <a16:creationId xmlns:a16="http://schemas.microsoft.com/office/drawing/2014/main" id="{48C8D99F-8BE7-867A-4A16-D4CB899ED698}"/>
                      </a:ext>
                    </a:extLst>
                  </p:cNvPr>
                  <p:cNvPicPr/>
                  <p:nvPr/>
                </p:nvPicPr>
                <p:blipFill>
                  <a:blip r:embed="rId69"/>
                  <a:stretch>
                    <a:fillRect/>
                  </a:stretch>
                </p:blipFill>
                <p:spPr>
                  <a:xfrm>
                    <a:off x="5584190" y="28340456"/>
                    <a:ext cx="1480008" cy="132222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1FF5D2EB-A29E-2A57-D740-470FC2750898}"/>
                    </a:ext>
                  </a:extLst>
                </p14:cNvPr>
                <p14:cNvContentPartPr/>
                <p14:nvPr/>
              </p14:nvContentPartPr>
              <p14:xfrm>
                <a:off x="8989385" y="27108560"/>
                <a:ext cx="1305000" cy="13874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1FF5D2EB-A29E-2A57-D740-470FC2750898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960417" y="27079595"/>
                  <a:ext cx="1362646" cy="144508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221DB35D-A45B-693C-7868-3102EB6B209F}"/>
                    </a:ext>
                  </a:extLst>
                </p14:cNvPr>
                <p14:cNvContentPartPr/>
                <p14:nvPr/>
              </p14:nvContentPartPr>
              <p14:xfrm>
                <a:off x="8951945" y="27431480"/>
                <a:ext cx="884160" cy="80100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221DB35D-A45B-693C-7868-3102EB6B209F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922985" y="27402521"/>
                  <a:ext cx="941791" cy="85862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0B6FC671-C6FE-4C02-8020-2DABCCE53918}"/>
                    </a:ext>
                  </a:extLst>
                </p14:cNvPr>
                <p14:cNvContentPartPr/>
                <p14:nvPr/>
              </p14:nvContentPartPr>
              <p14:xfrm>
                <a:off x="9219785" y="27113600"/>
                <a:ext cx="867240" cy="8910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0B6FC671-C6FE-4C02-8020-2DABCCE53918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191109" y="27084923"/>
                  <a:ext cx="924882" cy="94864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25B3E187-F953-A077-2B05-DDA47ED678FC}"/>
                    </a:ext>
                  </a:extLst>
                </p14:cNvPr>
                <p14:cNvContentPartPr/>
                <p14:nvPr/>
              </p14:nvContentPartPr>
              <p14:xfrm>
                <a:off x="8864465" y="27697160"/>
                <a:ext cx="524520" cy="58248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25B3E187-F953-A077-2B05-DDA47ED678FC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835502" y="27668485"/>
                  <a:ext cx="582156" cy="6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E2CCA3B9-0823-CD70-2F22-CAB1F1BD9DB9}"/>
                    </a:ext>
                  </a:extLst>
                </p14:cNvPr>
                <p14:cNvContentPartPr/>
                <p14:nvPr/>
              </p14:nvContentPartPr>
              <p14:xfrm>
                <a:off x="5158605" y="27157500"/>
                <a:ext cx="360" cy="3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E2CCA3B9-0823-CD70-2F22-CAB1F1BD9DB9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122605" y="2712186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8700CB50-13A7-A3BB-3BFE-A7907C7732EE}"/>
                    </a:ext>
                  </a:extLst>
                </p14:cNvPr>
                <p14:cNvContentPartPr/>
                <p14:nvPr/>
              </p14:nvContentPartPr>
              <p14:xfrm>
                <a:off x="5150325" y="27157860"/>
                <a:ext cx="360" cy="3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8700CB50-13A7-A3BB-3BFE-A7907C7732EE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114325" y="2712222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9557182A-8E5D-E517-EFD6-38C24B897E22}"/>
                </a:ext>
              </a:extLst>
            </p:cNvPr>
            <p:cNvGrpSpPr/>
            <p:nvPr/>
          </p:nvGrpSpPr>
          <p:grpSpPr>
            <a:xfrm>
              <a:off x="5151045" y="27157500"/>
              <a:ext cx="7200" cy="4320"/>
              <a:chOff x="5151045" y="27157500"/>
              <a:chExt cx="7200" cy="43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81">
                <p14:nvContentPartPr>
                  <p14:cNvPr id="47" name="Ink 46">
                    <a:extLst>
                      <a:ext uri="{FF2B5EF4-FFF2-40B4-BE49-F238E27FC236}">
                        <a16:creationId xmlns:a16="http://schemas.microsoft.com/office/drawing/2014/main" id="{F90E86BD-8965-AEED-BB5C-8E00DDCF4330}"/>
                      </a:ext>
                    </a:extLst>
                  </p14:cNvPr>
                  <p14:cNvContentPartPr/>
                  <p14:nvPr/>
                </p14:nvContentPartPr>
                <p14:xfrm>
                  <a:off x="5151045" y="27157860"/>
                  <a:ext cx="360" cy="360"/>
                </p14:xfrm>
              </p:contentPart>
            </mc:Choice>
            <mc:Fallback xmlns="">
              <p:pic>
                <p:nvPicPr>
                  <p:cNvPr id="47" name="Ink 46">
                    <a:extLst>
                      <a:ext uri="{FF2B5EF4-FFF2-40B4-BE49-F238E27FC236}">
                        <a16:creationId xmlns:a16="http://schemas.microsoft.com/office/drawing/2014/main" id="{F90E86BD-8965-AEED-BB5C-8E00DDCF4330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5115045" y="2712186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2">
                <p14:nvContentPartPr>
                  <p14:cNvPr id="48" name="Ink 47">
                    <a:extLst>
                      <a:ext uri="{FF2B5EF4-FFF2-40B4-BE49-F238E27FC236}">
                        <a16:creationId xmlns:a16="http://schemas.microsoft.com/office/drawing/2014/main" id="{05A62684-5557-EEA7-52CD-4E103C6B681A}"/>
                      </a:ext>
                    </a:extLst>
                  </p14:cNvPr>
                  <p14:cNvContentPartPr/>
                  <p14:nvPr/>
                </p14:nvContentPartPr>
                <p14:xfrm>
                  <a:off x="5155725" y="27157500"/>
                  <a:ext cx="360" cy="360"/>
                </p14:xfrm>
              </p:contentPart>
            </mc:Choice>
            <mc:Fallback xmlns="">
              <p:pic>
                <p:nvPicPr>
                  <p:cNvPr id="48" name="Ink 47">
                    <a:extLst>
                      <a:ext uri="{FF2B5EF4-FFF2-40B4-BE49-F238E27FC236}">
                        <a16:creationId xmlns:a16="http://schemas.microsoft.com/office/drawing/2014/main" id="{05A62684-5557-EEA7-52CD-4E103C6B681A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5119725" y="2712150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3">
                <p14:nvContentPartPr>
                  <p14:cNvPr id="49" name="Ink 48">
                    <a:extLst>
                      <a:ext uri="{FF2B5EF4-FFF2-40B4-BE49-F238E27FC236}">
                        <a16:creationId xmlns:a16="http://schemas.microsoft.com/office/drawing/2014/main" id="{3D5BEED1-F80A-0700-4D97-2BAE4E023B9F}"/>
                      </a:ext>
                    </a:extLst>
                  </p14:cNvPr>
                  <p14:cNvContentPartPr/>
                  <p14:nvPr/>
                </p14:nvContentPartPr>
                <p14:xfrm>
                  <a:off x="5157885" y="27161460"/>
                  <a:ext cx="360" cy="360"/>
                </p14:xfrm>
              </p:contentPart>
            </mc:Choice>
            <mc:Fallback xmlns="">
              <p:pic>
                <p:nvPicPr>
                  <p:cNvPr id="49" name="Ink 48">
                    <a:extLst>
                      <a:ext uri="{FF2B5EF4-FFF2-40B4-BE49-F238E27FC236}">
                        <a16:creationId xmlns:a16="http://schemas.microsoft.com/office/drawing/2014/main" id="{3D5BEED1-F80A-0700-4D97-2BAE4E023B9F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5122245" y="2712582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9C7D2B18-9480-0AEE-0304-0955C475500B}"/>
                  </a:ext>
                </a:extLst>
              </p14:cNvPr>
              <p14:cNvContentPartPr/>
              <p14:nvPr/>
            </p14:nvContentPartPr>
            <p14:xfrm>
              <a:off x="6672730" y="36804410"/>
              <a:ext cx="5400" cy="2484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9C7D2B18-9480-0AEE-0304-0955C475500B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6654730" y="36786667"/>
                <a:ext cx="41040" cy="5997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65816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EF8B7FB-656A-A7A5-F3B0-082CB5D74796}"/>
              </a:ext>
            </a:extLst>
          </p:cNvPr>
          <p:cNvSpPr/>
          <p:nvPr/>
        </p:nvSpPr>
        <p:spPr>
          <a:xfrm>
            <a:off x="0" y="-942"/>
            <a:ext cx="19915188" cy="43357800"/>
          </a:xfrm>
          <a:prstGeom prst="rect">
            <a:avLst/>
          </a:prstGeom>
          <a:solidFill>
            <a:srgbClr val="4140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0A0B7D87-C46D-8B68-5D36-64BE3F23040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282" r="1"/>
          <a:stretch/>
        </p:blipFill>
        <p:spPr>
          <a:xfrm>
            <a:off x="8446332" y="360219"/>
            <a:ext cx="5577407" cy="251361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AC9757A2-4E15-1F92-EE83-63E3357E0D8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977" r="26674"/>
          <a:stretch/>
        </p:blipFill>
        <p:spPr>
          <a:xfrm>
            <a:off x="7116046" y="360219"/>
            <a:ext cx="3833004" cy="251361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FB13AFE3-A5A3-22C2-3391-438836AF73D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6990"/>
          <a:stretch/>
        </p:blipFill>
        <p:spPr>
          <a:xfrm>
            <a:off x="4489746" y="356758"/>
            <a:ext cx="5449849" cy="2513610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4C0D960C-2F4D-3275-13D5-DAC809B7BF20}"/>
              </a:ext>
            </a:extLst>
          </p:cNvPr>
          <p:cNvGrpSpPr/>
          <p:nvPr/>
        </p:nvGrpSpPr>
        <p:grpSpPr>
          <a:xfrm>
            <a:off x="4579742" y="36589722"/>
            <a:ext cx="10542092" cy="6768078"/>
            <a:chOff x="3245364" y="27016364"/>
            <a:chExt cx="8480984" cy="5444836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B9C8509F-DBAD-F3CC-BFAA-7BF3CF7C1717}"/>
                    </a:ext>
                  </a:extLst>
                </p14:cNvPr>
                <p14:cNvContentPartPr/>
                <p14:nvPr/>
              </p14:nvContentPartPr>
              <p14:xfrm>
                <a:off x="9331025" y="27128720"/>
                <a:ext cx="740160" cy="6476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B9C8509F-DBAD-F3CC-BFAA-7BF3CF7C171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302056" y="27100045"/>
                  <a:ext cx="797808" cy="705279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382F0BB4-D914-E0DF-DCA4-5E374702F99E}"/>
                </a:ext>
              </a:extLst>
            </p:cNvPr>
            <p:cNvGrpSpPr/>
            <p:nvPr/>
          </p:nvGrpSpPr>
          <p:grpSpPr>
            <a:xfrm>
              <a:off x="3245364" y="27016364"/>
              <a:ext cx="8480984" cy="5444836"/>
              <a:chOff x="2225849" y="31166320"/>
              <a:chExt cx="10375443" cy="6743183"/>
            </a:xfrm>
          </p:grpSpPr>
          <p:pic>
            <p:nvPicPr>
              <p:cNvPr id="59" name="Picture 58" descr="Icon&#10;&#10;Description automatically generated">
                <a:extLst>
                  <a:ext uri="{FF2B5EF4-FFF2-40B4-BE49-F238E27FC236}">
                    <a16:creationId xmlns:a16="http://schemas.microsoft.com/office/drawing/2014/main" id="{DC1AEB35-B52A-34E1-66BE-82E08C8D293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225849" y="31221412"/>
                <a:ext cx="10375443" cy="6688091"/>
              </a:xfrm>
              <a:prstGeom prst="rect">
                <a:avLst/>
              </a:prstGeom>
            </p:spPr>
          </p:pic>
          <mc:AlternateContent xmlns:mc="http://schemas.openxmlformats.org/markup-compatibility/2006" xmlns:p14="http://schemas.microsoft.com/office/powerpoint/2010/main">
            <mc:Choice Requires="p14">
              <p:contentPart p14:bwMode="auto" r:id="rId7">
                <p14:nvContentPartPr>
                  <p14:cNvPr id="61" name="Ink 60">
                    <a:extLst>
                      <a:ext uri="{FF2B5EF4-FFF2-40B4-BE49-F238E27FC236}">
                        <a16:creationId xmlns:a16="http://schemas.microsoft.com/office/drawing/2014/main" id="{3C2BEF23-FDED-C723-25A7-EE4A37CF455B}"/>
                      </a:ext>
                    </a:extLst>
                  </p14:cNvPr>
                  <p14:cNvContentPartPr/>
                  <p14:nvPr/>
                </p14:nvContentPartPr>
                <p14:xfrm>
                  <a:off x="4200993" y="31356111"/>
                  <a:ext cx="5400" cy="24840"/>
                </p14:xfrm>
              </p:contentPart>
            </mc:Choice>
            <mc:Fallback xmlns="">
              <p:pic>
                <p:nvPicPr>
                  <p:cNvPr id="10" name="Ink 9">
                    <a:extLst>
                      <a:ext uri="{FF2B5EF4-FFF2-40B4-BE49-F238E27FC236}">
                        <a16:creationId xmlns:a16="http://schemas.microsoft.com/office/drawing/2014/main" id="{89933637-DFA3-647A-2088-877505E76D51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4178493" y="31334757"/>
                    <a:ext cx="49950" cy="6798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">
                <p14:nvContentPartPr>
                  <p14:cNvPr id="62" name="Ink 61">
                    <a:extLst>
                      <a:ext uri="{FF2B5EF4-FFF2-40B4-BE49-F238E27FC236}">
                        <a16:creationId xmlns:a16="http://schemas.microsoft.com/office/drawing/2014/main" id="{54F55AE5-3700-4B65-5B8E-8B2FA5CE4957}"/>
                      </a:ext>
                    </a:extLst>
                  </p14:cNvPr>
                  <p14:cNvContentPartPr/>
                  <p14:nvPr/>
                </p14:nvContentPartPr>
                <p14:xfrm>
                  <a:off x="10575617" y="31202053"/>
                  <a:ext cx="212400" cy="86041"/>
                </p14:xfrm>
              </p:contentPart>
            </mc:Choice>
            <mc:Fallback xmlns="">
              <p:pic>
                <p:nvPicPr>
                  <p:cNvPr id="13" name="Ink 12">
                    <a:extLst>
                      <a:ext uri="{FF2B5EF4-FFF2-40B4-BE49-F238E27FC236}">
                        <a16:creationId xmlns:a16="http://schemas.microsoft.com/office/drawing/2014/main" id="{30EBA419-449A-AFAC-ABEC-760FDDEE5CE6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10553629" y="31179763"/>
                    <a:ext cx="255935" cy="13017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">
                <p14:nvContentPartPr>
                  <p14:cNvPr id="63" name="Ink 62">
                    <a:extLst>
                      <a:ext uri="{FF2B5EF4-FFF2-40B4-BE49-F238E27FC236}">
                        <a16:creationId xmlns:a16="http://schemas.microsoft.com/office/drawing/2014/main" id="{B7255912-4534-7AC6-FD5D-82AD6B389724}"/>
                      </a:ext>
                    </a:extLst>
                  </p14:cNvPr>
                  <p14:cNvContentPartPr/>
                  <p14:nvPr/>
                </p14:nvContentPartPr>
                <p14:xfrm>
                  <a:off x="4241417" y="31184460"/>
                  <a:ext cx="141840" cy="72000"/>
                </p14:xfrm>
              </p:contentPart>
            </mc:Choice>
            <mc:Fallback xmlns="">
              <p:pic>
                <p:nvPicPr>
                  <p:cNvPr id="14" name="Ink 13">
                    <a:extLst>
                      <a:ext uri="{FF2B5EF4-FFF2-40B4-BE49-F238E27FC236}">
                        <a16:creationId xmlns:a16="http://schemas.microsoft.com/office/drawing/2014/main" id="{E3E03619-A936-2946-552A-B642EFFCC356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4219392" y="31162238"/>
                    <a:ext cx="185449" cy="11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">
                <p14:nvContentPartPr>
                  <p14:cNvPr id="65" name="Ink 64">
                    <a:extLst>
                      <a:ext uri="{FF2B5EF4-FFF2-40B4-BE49-F238E27FC236}">
                        <a16:creationId xmlns:a16="http://schemas.microsoft.com/office/drawing/2014/main" id="{A618FBDB-7AB9-CD66-1D66-F0E2F6B7AB10}"/>
                      </a:ext>
                    </a:extLst>
                  </p14:cNvPr>
                  <p14:cNvContentPartPr/>
                  <p14:nvPr/>
                </p14:nvContentPartPr>
                <p14:xfrm>
                  <a:off x="4263382" y="31178344"/>
                  <a:ext cx="62639" cy="40679"/>
                </p14:xfrm>
              </p:contentPart>
            </mc:Choice>
            <mc:Fallback xmlns="">
              <p:pic>
                <p:nvPicPr>
                  <p:cNvPr id="15" name="Ink 14">
                    <a:extLst>
                      <a:ext uri="{FF2B5EF4-FFF2-40B4-BE49-F238E27FC236}">
                        <a16:creationId xmlns:a16="http://schemas.microsoft.com/office/drawing/2014/main" id="{35B9F3E1-3061-A4D6-1AB4-2163F88CF3AC}"/>
                      </a:ext>
                    </a:extLst>
                  </p:cNvPr>
                  <p:cNvPicPr/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4241326" y="31155993"/>
                    <a:ext cx="106310" cy="8493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">
                <p14:nvContentPartPr>
                  <p14:cNvPr id="66" name="Ink 65">
                    <a:extLst>
                      <a:ext uri="{FF2B5EF4-FFF2-40B4-BE49-F238E27FC236}">
                        <a16:creationId xmlns:a16="http://schemas.microsoft.com/office/drawing/2014/main" id="{2C338310-D614-2DDB-F7B1-E644C763A7FB}"/>
                      </a:ext>
                    </a:extLst>
                  </p14:cNvPr>
                  <p14:cNvContentPartPr/>
                  <p14:nvPr/>
                </p14:nvContentPartPr>
                <p14:xfrm>
                  <a:off x="4315389" y="31166320"/>
                  <a:ext cx="156601" cy="61560"/>
                </p14:xfrm>
              </p:contentPart>
            </mc:Choice>
            <mc:Fallback xmlns="">
              <p:pic>
                <p:nvPicPr>
                  <p:cNvPr id="16" name="Ink 15">
                    <a:extLst>
                      <a:ext uri="{FF2B5EF4-FFF2-40B4-BE49-F238E27FC236}">
                        <a16:creationId xmlns:a16="http://schemas.microsoft.com/office/drawing/2014/main" id="{66042E58-8E76-9CEE-1265-95231E9DAA0A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4293394" y="31144176"/>
                    <a:ext cx="200150" cy="10540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">
                <p14:nvContentPartPr>
                  <p14:cNvPr id="67" name="Ink 66">
                    <a:extLst>
                      <a:ext uri="{FF2B5EF4-FFF2-40B4-BE49-F238E27FC236}">
                        <a16:creationId xmlns:a16="http://schemas.microsoft.com/office/drawing/2014/main" id="{C3298CC7-1025-26A0-84D2-28B0B629D77D}"/>
                      </a:ext>
                    </a:extLst>
                  </p14:cNvPr>
                  <p14:cNvContentPartPr/>
                  <p14:nvPr/>
                </p14:nvContentPartPr>
                <p14:xfrm>
                  <a:off x="4393506" y="31175320"/>
                  <a:ext cx="109080" cy="67320"/>
                </p14:xfrm>
              </p:contentPart>
            </mc:Choice>
            <mc:Fallback xmlns="">
              <p:pic>
                <p:nvPicPr>
                  <p:cNvPr id="17" name="Ink 16">
                    <a:extLst>
                      <a:ext uri="{FF2B5EF4-FFF2-40B4-BE49-F238E27FC236}">
                        <a16:creationId xmlns:a16="http://schemas.microsoft.com/office/drawing/2014/main" id="{696B9D97-8ED2-C32A-CB4F-71D94ADD631D}"/>
                      </a:ext>
                    </a:extLst>
                  </p:cNvPr>
                  <p:cNvPicPr/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4371514" y="31153029"/>
                    <a:ext cx="152624" cy="11145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">
                <p14:nvContentPartPr>
                  <p14:cNvPr id="68" name="Ink 67">
                    <a:extLst>
                      <a:ext uri="{FF2B5EF4-FFF2-40B4-BE49-F238E27FC236}">
                        <a16:creationId xmlns:a16="http://schemas.microsoft.com/office/drawing/2014/main" id="{28200D01-4D0C-947E-01DE-B0AF0934C214}"/>
                      </a:ext>
                    </a:extLst>
                  </p14:cNvPr>
                  <p14:cNvContentPartPr/>
                  <p14:nvPr/>
                </p14:nvContentPartPr>
                <p14:xfrm>
                  <a:off x="4546751" y="31280678"/>
                  <a:ext cx="97559" cy="92881"/>
                </p14:xfrm>
              </p:contentPart>
            </mc:Choice>
            <mc:Fallback xmlns="">
              <p:pic>
                <p:nvPicPr>
                  <p:cNvPr id="18" name="Ink 17">
                    <a:extLst>
                      <a:ext uri="{FF2B5EF4-FFF2-40B4-BE49-F238E27FC236}">
                        <a16:creationId xmlns:a16="http://schemas.microsoft.com/office/drawing/2014/main" id="{779FA8F0-D509-0203-BFFC-D3524AAF04F9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4524778" y="31258458"/>
                    <a:ext cx="141065" cy="13687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">
                <p14:nvContentPartPr>
                  <p14:cNvPr id="69" name="Ink 68">
                    <a:extLst>
                      <a:ext uri="{FF2B5EF4-FFF2-40B4-BE49-F238E27FC236}">
                        <a16:creationId xmlns:a16="http://schemas.microsoft.com/office/drawing/2014/main" id="{5CD239FD-4C3E-7885-3AF7-C07BADD1C1B0}"/>
                      </a:ext>
                    </a:extLst>
                  </p14:cNvPr>
                  <p14:cNvContentPartPr/>
                  <p14:nvPr/>
                </p14:nvContentPartPr>
                <p14:xfrm>
                  <a:off x="4520441" y="31255981"/>
                  <a:ext cx="175679" cy="154080"/>
                </p14:xfrm>
              </p:contentPart>
            </mc:Choice>
            <mc:Fallback xmlns="">
              <p:pic>
                <p:nvPicPr>
                  <p:cNvPr id="19" name="Ink 18">
                    <a:extLst>
                      <a:ext uri="{FF2B5EF4-FFF2-40B4-BE49-F238E27FC236}">
                        <a16:creationId xmlns:a16="http://schemas.microsoft.com/office/drawing/2014/main" id="{295F1112-9AC1-9F36-29AD-89EEB67A9D0A}"/>
                      </a:ext>
                    </a:extLst>
                  </p:cNvPr>
                  <p:cNvPicPr/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4498426" y="31233779"/>
                    <a:ext cx="219269" cy="19803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">
                <p14:nvContentPartPr>
                  <p14:cNvPr id="70" name="Ink 69">
                    <a:extLst>
                      <a:ext uri="{FF2B5EF4-FFF2-40B4-BE49-F238E27FC236}">
                        <a16:creationId xmlns:a16="http://schemas.microsoft.com/office/drawing/2014/main" id="{13C53160-4827-B18E-5D5E-1A11F7275CFA}"/>
                      </a:ext>
                    </a:extLst>
                  </p14:cNvPr>
                  <p14:cNvContentPartPr/>
                  <p14:nvPr/>
                </p14:nvContentPartPr>
                <p14:xfrm>
                  <a:off x="4271845" y="31168399"/>
                  <a:ext cx="103680" cy="47160"/>
                </p14:xfrm>
              </p:contentPart>
            </mc:Choice>
            <mc:Fallback xmlns="">
              <p:pic>
                <p:nvPicPr>
                  <p:cNvPr id="20" name="Ink 19">
                    <a:extLst>
                      <a:ext uri="{FF2B5EF4-FFF2-40B4-BE49-F238E27FC236}">
                        <a16:creationId xmlns:a16="http://schemas.microsoft.com/office/drawing/2014/main" id="{9B48ED6F-C742-6546-8E14-5912B5415C10}"/>
                      </a:ext>
                    </a:extLst>
                  </p:cNvPr>
                  <p:cNvPicPr/>
                  <p:nvPr/>
                </p:nvPicPr>
                <p:blipFill>
                  <a:blip r:embed="rId24"/>
                  <a:stretch>
                    <a:fillRect/>
                  </a:stretch>
                </p:blipFill>
                <p:spPr>
                  <a:xfrm>
                    <a:off x="4249879" y="31146154"/>
                    <a:ext cx="147173" cy="91206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69B40091-79D8-3854-B23C-B8B88A4D17F0}"/>
                  </a:ext>
                </a:extLst>
              </p:cNvPr>
              <p:cNvGrpSpPr/>
              <p:nvPr/>
            </p:nvGrpSpPr>
            <p:grpSpPr>
              <a:xfrm>
                <a:off x="4273458" y="31166363"/>
                <a:ext cx="279530" cy="133881"/>
                <a:chOff x="6745195" y="36614660"/>
                <a:chExt cx="279530" cy="13388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25">
                  <p14:nvContentPartPr>
                    <p14:cNvPr id="75" name="Ink 74">
                      <a:extLst>
                        <a:ext uri="{FF2B5EF4-FFF2-40B4-BE49-F238E27FC236}">
                          <a16:creationId xmlns:a16="http://schemas.microsoft.com/office/drawing/2014/main" id="{D2982022-BA0F-C3A8-5FB5-57CB7DFF807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772555" y="36672720"/>
                    <a:ext cx="151200" cy="13680"/>
                  </p14:xfrm>
                </p:contentPart>
              </mc:Choice>
              <mc:Fallback xmlns="">
                <p:pic>
                  <p:nvPicPr>
                    <p:cNvPr id="58" name="Ink 57">
                      <a:extLst>
                        <a:ext uri="{FF2B5EF4-FFF2-40B4-BE49-F238E27FC236}">
                          <a16:creationId xmlns:a16="http://schemas.microsoft.com/office/drawing/2014/main" id="{FD0A2E62-4588-1C56-9063-9AE771BA603C}"/>
                        </a:ext>
                      </a:extLst>
                    </p:cNvPr>
                    <p:cNvPicPr/>
                    <p:nvPr/>
                  </p:nvPicPr>
                  <p:blipFill>
                    <a:blip r:embed="rId26"/>
                    <a:stretch>
                      <a:fillRect/>
                    </a:stretch>
                  </p:blipFill>
                  <p:spPr>
                    <a:xfrm>
                      <a:off x="6754555" y="36654720"/>
                      <a:ext cx="186840" cy="49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7">
                  <p14:nvContentPartPr>
                    <p14:cNvPr id="77" name="Ink 76">
                      <a:extLst>
                        <a:ext uri="{FF2B5EF4-FFF2-40B4-BE49-F238E27FC236}">
                          <a16:creationId xmlns:a16="http://schemas.microsoft.com/office/drawing/2014/main" id="{3DCCD1AC-DA1F-20B4-6BCB-D876E12A1AD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745195" y="36686760"/>
                    <a:ext cx="178920" cy="17640"/>
                  </p14:xfrm>
                </p:contentPart>
              </mc:Choice>
              <mc:Fallback xmlns="">
                <p:pic>
                  <p:nvPicPr>
                    <p:cNvPr id="60" name="Ink 59">
                      <a:extLst>
                        <a:ext uri="{FF2B5EF4-FFF2-40B4-BE49-F238E27FC236}">
                          <a16:creationId xmlns:a16="http://schemas.microsoft.com/office/drawing/2014/main" id="{538B0603-FF75-E324-1863-FEAA3E1D6A96}"/>
                        </a:ext>
                      </a:extLst>
                    </p:cNvPr>
                    <p:cNvPicPr/>
                    <p:nvPr/>
                  </p:nvPicPr>
                  <p:blipFill>
                    <a:blip r:embed="rId28"/>
                    <a:stretch>
                      <a:fillRect/>
                    </a:stretch>
                  </p:blipFill>
                  <p:spPr>
                    <a:xfrm>
                      <a:off x="6727555" y="36669120"/>
                      <a:ext cx="214560" cy="532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9">
                  <p14:nvContentPartPr>
                    <p14:cNvPr id="79" name="Ink 78">
                      <a:extLst>
                        <a:ext uri="{FF2B5EF4-FFF2-40B4-BE49-F238E27FC236}">
                          <a16:creationId xmlns:a16="http://schemas.microsoft.com/office/drawing/2014/main" id="{B007B3FE-A436-95A3-6F99-FBCCAC22F8DB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28965" y="36652780"/>
                    <a:ext cx="93240" cy="76680"/>
                  </p14:xfrm>
                </p:contentPart>
              </mc:Choice>
              <mc:Fallback xmlns="">
                <p:pic>
                  <p:nvPicPr>
                    <p:cNvPr id="76" name="Ink 75">
                      <a:extLst>
                        <a:ext uri="{FF2B5EF4-FFF2-40B4-BE49-F238E27FC236}">
                          <a16:creationId xmlns:a16="http://schemas.microsoft.com/office/drawing/2014/main" id="{0A455B85-D31F-0A78-BA1C-35CACCC866F1}"/>
                        </a:ext>
                      </a:extLst>
                    </p:cNvPr>
                    <p:cNvPicPr/>
                    <p:nvPr/>
                  </p:nvPicPr>
                  <p:blipFill>
                    <a:blip r:embed="rId30"/>
                    <a:stretch>
                      <a:fillRect/>
                    </a:stretch>
                  </p:blipFill>
                  <p:spPr>
                    <a:xfrm>
                      <a:off x="6911325" y="36635140"/>
                      <a:ext cx="128880" cy="112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1">
                  <p14:nvContentPartPr>
                    <p14:cNvPr id="81" name="Ink 80">
                      <a:extLst>
                        <a:ext uri="{FF2B5EF4-FFF2-40B4-BE49-F238E27FC236}">
                          <a16:creationId xmlns:a16="http://schemas.microsoft.com/office/drawing/2014/main" id="{41BD7960-39D3-0601-B398-193E3C5361BB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2645" y="36659260"/>
                    <a:ext cx="75960" cy="89280"/>
                  </p14:xfrm>
                </p:contentPart>
              </mc:Choice>
              <mc:Fallback xmlns="">
                <p:pic>
                  <p:nvPicPr>
                    <p:cNvPr id="78" name="Ink 77">
                      <a:extLst>
                        <a:ext uri="{FF2B5EF4-FFF2-40B4-BE49-F238E27FC236}">
                          <a16:creationId xmlns:a16="http://schemas.microsoft.com/office/drawing/2014/main" id="{F47A439A-20A7-F1DF-0F0D-1BC4537626BA}"/>
                        </a:ext>
                      </a:extLst>
                    </p:cNvPr>
                    <p:cNvPicPr/>
                    <p:nvPr/>
                  </p:nvPicPr>
                  <p:blipFill>
                    <a:blip r:embed="rId32"/>
                    <a:stretch>
                      <a:fillRect/>
                    </a:stretch>
                  </p:blipFill>
                  <p:spPr>
                    <a:xfrm>
                      <a:off x="6924645" y="36641620"/>
                      <a:ext cx="111600" cy="1249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3">
                  <p14:nvContentPartPr>
                    <p14:cNvPr id="82" name="Ink 81">
                      <a:extLst>
                        <a:ext uri="{FF2B5EF4-FFF2-40B4-BE49-F238E27FC236}">
                          <a16:creationId xmlns:a16="http://schemas.microsoft.com/office/drawing/2014/main" id="{E47F5173-1497-9E37-B318-92BABAA00F7A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3005" y="36686260"/>
                    <a:ext cx="360" cy="360"/>
                  </p14:xfrm>
                </p:contentPart>
              </mc:Choice>
              <mc:Fallback xmlns="">
                <p:pic>
                  <p:nvPicPr>
                    <p:cNvPr id="80" name="Ink 79">
                      <a:extLst>
                        <a:ext uri="{FF2B5EF4-FFF2-40B4-BE49-F238E27FC236}">
                          <a16:creationId xmlns:a16="http://schemas.microsoft.com/office/drawing/2014/main" id="{786C665C-192E-926F-89D7-EC15D614B381}"/>
                        </a:ext>
                      </a:extLst>
                    </p:cNvPr>
                    <p:cNvPicPr/>
                    <p:nvPr/>
                  </p:nvPicPr>
                  <p:blipFill>
                    <a:blip r:embed="rId34"/>
                    <a:stretch>
                      <a:fillRect/>
                    </a:stretch>
                  </p:blipFill>
                  <p:spPr>
                    <a:xfrm>
                      <a:off x="6925365" y="36668620"/>
                      <a:ext cx="36000" cy="36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5">
                  <p14:nvContentPartPr>
                    <p14:cNvPr id="83" name="Ink 82">
                      <a:extLst>
                        <a:ext uri="{FF2B5EF4-FFF2-40B4-BE49-F238E27FC236}">
                          <a16:creationId xmlns:a16="http://schemas.microsoft.com/office/drawing/2014/main" id="{F49E785C-F7F9-F64C-368C-E0ED1F2A7BF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8045" y="36667900"/>
                    <a:ext cx="76680" cy="66240"/>
                  </p14:xfrm>
                </p:contentPart>
              </mc:Choice>
              <mc:Fallback xmlns="">
                <p:pic>
                  <p:nvPicPr>
                    <p:cNvPr id="85" name="Ink 84">
                      <a:extLst>
                        <a:ext uri="{FF2B5EF4-FFF2-40B4-BE49-F238E27FC236}">
                          <a16:creationId xmlns:a16="http://schemas.microsoft.com/office/drawing/2014/main" id="{B5EBFFEB-4EA9-7A10-0A7C-A174749A19C5}"/>
                        </a:ext>
                      </a:extLst>
                    </p:cNvPr>
                    <p:cNvPicPr/>
                    <p:nvPr/>
                  </p:nvPicPr>
                  <p:blipFill>
                    <a:blip r:embed="rId36"/>
                    <a:stretch>
                      <a:fillRect/>
                    </a:stretch>
                  </p:blipFill>
                  <p:spPr>
                    <a:xfrm>
                      <a:off x="6930045" y="36649900"/>
                      <a:ext cx="112320" cy="1018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7">
                  <p14:nvContentPartPr>
                    <p14:cNvPr id="84" name="Ink 83">
                      <a:extLst>
                        <a:ext uri="{FF2B5EF4-FFF2-40B4-BE49-F238E27FC236}">
                          <a16:creationId xmlns:a16="http://schemas.microsoft.com/office/drawing/2014/main" id="{D78039DB-7715-E574-569B-0BE5B5CD45BE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30765" y="36653500"/>
                    <a:ext cx="51120" cy="37800"/>
                  </p14:xfrm>
                </p:contentPart>
              </mc:Choice>
              <mc:Fallback xmlns="">
                <p:pic>
                  <p:nvPicPr>
                    <p:cNvPr id="87" name="Ink 86">
                      <a:extLst>
                        <a:ext uri="{FF2B5EF4-FFF2-40B4-BE49-F238E27FC236}">
                          <a16:creationId xmlns:a16="http://schemas.microsoft.com/office/drawing/2014/main" id="{08F6B6CC-75D8-8AE5-A5C6-4DE7E5E3C74B}"/>
                        </a:ext>
                      </a:extLst>
                    </p:cNvPr>
                    <p:cNvPicPr/>
                    <p:nvPr/>
                  </p:nvPicPr>
                  <p:blipFill>
                    <a:blip r:embed="rId38"/>
                    <a:stretch>
                      <a:fillRect/>
                    </a:stretch>
                  </p:blipFill>
                  <p:spPr>
                    <a:xfrm>
                      <a:off x="6913125" y="36635500"/>
                      <a:ext cx="86760" cy="734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9">
                  <p14:nvContentPartPr>
                    <p14:cNvPr id="86" name="Ink 85">
                      <a:extLst>
                        <a:ext uri="{FF2B5EF4-FFF2-40B4-BE49-F238E27FC236}">
                          <a16:creationId xmlns:a16="http://schemas.microsoft.com/office/drawing/2014/main" id="{769E312C-AE61-3C19-73C2-61760A9784EA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803265" y="36614660"/>
                    <a:ext cx="50400" cy="21240"/>
                  </p14:xfrm>
                </p:contentPart>
              </mc:Choice>
              <mc:Fallback xmlns="">
                <p:pic>
                  <p:nvPicPr>
                    <p:cNvPr id="114" name="Ink 113">
                      <a:extLst>
                        <a:ext uri="{FF2B5EF4-FFF2-40B4-BE49-F238E27FC236}">
                          <a16:creationId xmlns:a16="http://schemas.microsoft.com/office/drawing/2014/main" id="{753ADCC4-ADB7-507D-1B9D-2F9C9F09ACE2}"/>
                        </a:ext>
                      </a:extLst>
                    </p:cNvPr>
                    <p:cNvPicPr/>
                    <p:nvPr/>
                  </p:nvPicPr>
                  <p:blipFill>
                    <a:blip r:embed="rId40"/>
                    <a:stretch>
                      <a:fillRect/>
                    </a:stretch>
                  </p:blipFill>
                  <p:spPr>
                    <a:xfrm>
                      <a:off x="6785625" y="36596660"/>
                      <a:ext cx="86040" cy="5688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831CC03F-E47A-CD31-172F-B4058B890AA5}"/>
                    </a:ext>
                  </a:extLst>
                </p14:cNvPr>
                <p14:cNvContentPartPr/>
                <p14:nvPr/>
              </p14:nvContentPartPr>
              <p14:xfrm>
                <a:off x="4794859" y="27105442"/>
                <a:ext cx="714960" cy="4075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831CC03F-E47A-CD31-172F-B4058B890AA5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4766191" y="27076478"/>
                  <a:ext cx="772585" cy="46515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F631B40A-B51F-4504-E7C0-CAFA576E4A16}"/>
                    </a:ext>
                  </a:extLst>
                </p14:cNvPr>
                <p14:cNvContentPartPr/>
                <p14:nvPr/>
              </p14:nvContentPartPr>
              <p14:xfrm>
                <a:off x="5230459" y="27234322"/>
                <a:ext cx="259200" cy="2444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F631B40A-B51F-4504-E7C0-CAFA576E4A16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5201466" y="27205360"/>
                  <a:ext cx="316897" cy="302075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DE775CDF-E093-449D-CA21-6C1D46CD7824}"/>
                </a:ext>
              </a:extLst>
            </p:cNvPr>
            <p:cNvGrpSpPr/>
            <p:nvPr/>
          </p:nvGrpSpPr>
          <p:grpSpPr>
            <a:xfrm>
              <a:off x="5343939" y="27319885"/>
              <a:ext cx="213480" cy="184680"/>
              <a:chOff x="5343939" y="27319885"/>
              <a:chExt cx="213480" cy="1846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5">
                <p14:nvContentPartPr>
                  <p14:cNvPr id="53" name="Ink 52">
                    <a:extLst>
                      <a:ext uri="{FF2B5EF4-FFF2-40B4-BE49-F238E27FC236}">
                        <a16:creationId xmlns:a16="http://schemas.microsoft.com/office/drawing/2014/main" id="{DD7F8738-527D-C653-315E-712D9A784DBF}"/>
                      </a:ext>
                    </a:extLst>
                  </p14:cNvPr>
                  <p14:cNvContentPartPr/>
                  <p14:nvPr/>
                </p14:nvContentPartPr>
                <p14:xfrm>
                  <a:off x="5343939" y="27319885"/>
                  <a:ext cx="213480" cy="184680"/>
                </p14:xfrm>
              </p:contentPart>
            </mc:Choice>
            <mc:Fallback xmlns="">
              <p:pic>
                <p:nvPicPr>
                  <p:cNvPr id="53" name="Ink 52">
                    <a:extLst>
                      <a:ext uri="{FF2B5EF4-FFF2-40B4-BE49-F238E27FC236}">
                        <a16:creationId xmlns:a16="http://schemas.microsoft.com/office/drawing/2014/main" id="{DD7F8738-527D-C653-315E-712D9A784DBF}"/>
                      </a:ext>
                    </a:extLst>
                  </p:cNvPr>
                  <p:cNvPicPr/>
                  <p:nvPr/>
                </p:nvPicPr>
                <p:blipFill>
                  <a:blip r:embed="rId46"/>
                  <a:stretch>
                    <a:fillRect/>
                  </a:stretch>
                </p:blipFill>
                <p:spPr>
                  <a:xfrm>
                    <a:off x="5315263" y="27290938"/>
                    <a:ext cx="271122" cy="24228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7">
                <p14:nvContentPartPr>
                  <p14:cNvPr id="54" name="Ink 53">
                    <a:extLst>
                      <a:ext uri="{FF2B5EF4-FFF2-40B4-BE49-F238E27FC236}">
                        <a16:creationId xmlns:a16="http://schemas.microsoft.com/office/drawing/2014/main" id="{F4B3D8ED-982D-FDF3-2BAE-BAB21CEEC314}"/>
                      </a:ext>
                    </a:extLst>
                  </p14:cNvPr>
                  <p14:cNvContentPartPr/>
                  <p14:nvPr/>
                </p14:nvContentPartPr>
                <p14:xfrm>
                  <a:off x="5370579" y="27336085"/>
                  <a:ext cx="360" cy="360"/>
                </p14:xfrm>
              </p:contentPart>
            </mc:Choice>
            <mc:Fallback xmlns="">
              <p:pic>
                <p:nvPicPr>
                  <p:cNvPr id="54" name="Ink 53">
                    <a:extLst>
                      <a:ext uri="{FF2B5EF4-FFF2-40B4-BE49-F238E27FC236}">
                        <a16:creationId xmlns:a16="http://schemas.microsoft.com/office/drawing/2014/main" id="{F4B3D8ED-982D-FDF3-2BAE-BAB21CEEC314}"/>
                      </a:ext>
                    </a:extLst>
                  </p:cNvPr>
                  <p:cNvPicPr/>
                  <p:nvPr/>
                </p:nvPicPr>
                <p:blipFill>
                  <a:blip r:embed="rId48"/>
                  <a:stretch>
                    <a:fillRect/>
                  </a:stretch>
                </p:blipFill>
                <p:spPr>
                  <a:xfrm>
                    <a:off x="5334579" y="27300445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">
                <p14:nvContentPartPr>
                  <p14:cNvPr id="57" name="Ink 56">
                    <a:extLst>
                      <a:ext uri="{FF2B5EF4-FFF2-40B4-BE49-F238E27FC236}">
                        <a16:creationId xmlns:a16="http://schemas.microsoft.com/office/drawing/2014/main" id="{26CBE5F5-68B9-5B1B-517A-F38ED8D03EF9}"/>
                      </a:ext>
                    </a:extLst>
                  </p14:cNvPr>
                  <p14:cNvContentPartPr/>
                  <p14:nvPr/>
                </p14:nvContentPartPr>
                <p14:xfrm>
                  <a:off x="5352939" y="27323485"/>
                  <a:ext cx="360" cy="360"/>
                </p14:xfrm>
              </p:contentPart>
            </mc:Choice>
            <mc:Fallback xmlns="">
              <p:pic>
                <p:nvPicPr>
                  <p:cNvPr id="57" name="Ink 56">
                    <a:extLst>
                      <a:ext uri="{FF2B5EF4-FFF2-40B4-BE49-F238E27FC236}">
                        <a16:creationId xmlns:a16="http://schemas.microsoft.com/office/drawing/2014/main" id="{26CBE5F5-68B9-5B1B-517A-F38ED8D03EF9}"/>
                      </a:ext>
                    </a:extLst>
                  </p:cNvPr>
                  <p:cNvPicPr/>
                  <p:nvPr/>
                </p:nvPicPr>
                <p:blipFill>
                  <a:blip r:embed="rId48"/>
                  <a:stretch>
                    <a:fillRect/>
                  </a:stretch>
                </p:blipFill>
                <p:spPr>
                  <a:xfrm>
                    <a:off x="5317299" y="27287845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AA34B049-9EC6-FACA-488A-96C1D001A839}"/>
                    </a:ext>
                  </a:extLst>
                </p14:cNvPr>
                <p14:cNvContentPartPr/>
                <p14:nvPr/>
              </p14:nvContentPartPr>
              <p14:xfrm>
                <a:off x="6242499" y="28195405"/>
                <a:ext cx="840960" cy="1969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AA34B049-9EC6-FACA-488A-96C1D001A839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213830" y="28166446"/>
                  <a:ext cx="898588" cy="25454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B3AD0305-D99E-D2EF-DA8F-171960C5730B}"/>
                    </a:ext>
                  </a:extLst>
                </p14:cNvPr>
                <p14:cNvContentPartPr/>
                <p14:nvPr/>
              </p14:nvContentPartPr>
              <p14:xfrm>
                <a:off x="6168339" y="27991285"/>
                <a:ext cx="1172520" cy="6188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B3AD0305-D99E-D2EF-DA8F-171960C5730B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139381" y="27962313"/>
                  <a:ext cx="1230147" cy="67649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A28B36FA-BA57-0A67-BEFB-65057D4CBB85}"/>
                    </a:ext>
                  </a:extLst>
                </p14:cNvPr>
                <p14:cNvContentPartPr/>
                <p14:nvPr/>
              </p14:nvContentPartPr>
              <p14:xfrm>
                <a:off x="6290379" y="28039885"/>
                <a:ext cx="705240" cy="1746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A28B36FA-BA57-0A67-BEFB-65057D4CBB8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261416" y="28010930"/>
                  <a:ext cx="762876" cy="23222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B22C7505-7E40-00CD-7C3D-AC8461AF39B4}"/>
                    </a:ext>
                  </a:extLst>
                </p14:cNvPr>
                <p14:cNvContentPartPr/>
                <p14:nvPr/>
              </p14:nvContentPartPr>
              <p14:xfrm>
                <a:off x="5850819" y="27859165"/>
                <a:ext cx="491400" cy="34884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B22C7505-7E40-00CD-7C3D-AC8461AF39B4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821845" y="27830192"/>
                  <a:ext cx="549058" cy="40649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A07B7B93-EE14-AB13-7AA7-B965548E5894}"/>
                    </a:ext>
                  </a:extLst>
                </p14:cNvPr>
                <p14:cNvContentPartPr/>
                <p14:nvPr/>
              </p14:nvContentPartPr>
              <p14:xfrm>
                <a:off x="7762925" y="27992608"/>
                <a:ext cx="1330560" cy="5853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A07B7B93-EE14-AB13-7AA7-B965548E5894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733962" y="27963934"/>
                  <a:ext cx="1388196" cy="64299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1E9B3D83-2082-C958-5176-BEEFE4764AD5}"/>
                    </a:ext>
                  </a:extLst>
                </p14:cNvPr>
                <p14:cNvContentPartPr/>
                <p14:nvPr/>
              </p14:nvContentPartPr>
              <p14:xfrm>
                <a:off x="7644228" y="27989350"/>
                <a:ext cx="1517400" cy="5950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1E9B3D83-2082-C958-5176-BEEFE4764AD5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615560" y="27960392"/>
                  <a:ext cx="1575026" cy="65270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95707CCD-536C-F7E4-4743-BC4AF59938AB}"/>
                    </a:ext>
                  </a:extLst>
                </p14:cNvPr>
                <p14:cNvContentPartPr/>
                <p14:nvPr/>
              </p14:nvContentPartPr>
              <p14:xfrm>
                <a:off x="8169468" y="28026070"/>
                <a:ext cx="1037880" cy="3826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95707CCD-536C-F7E4-4743-BC4AF59938AB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140799" y="27997391"/>
                  <a:ext cx="1095508" cy="440328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AD3712C8-6159-9237-54B7-7AE7403A686A}"/>
                </a:ext>
              </a:extLst>
            </p:cNvPr>
            <p:cNvGrpSpPr/>
            <p:nvPr/>
          </p:nvGrpSpPr>
          <p:grpSpPr>
            <a:xfrm>
              <a:off x="5604879" y="27642322"/>
              <a:ext cx="1996560" cy="884880"/>
              <a:chOff x="5604879" y="27642322"/>
              <a:chExt cx="1996560" cy="8848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64">
                <p14:nvContentPartPr>
                  <p14:cNvPr id="50" name="Ink 49">
                    <a:extLst>
                      <a:ext uri="{FF2B5EF4-FFF2-40B4-BE49-F238E27FC236}">
                        <a16:creationId xmlns:a16="http://schemas.microsoft.com/office/drawing/2014/main" id="{D02ED426-79B0-F9E1-57DB-9BFE5B11CAF2}"/>
                      </a:ext>
                    </a:extLst>
                  </p14:cNvPr>
                  <p14:cNvContentPartPr/>
                  <p14:nvPr/>
                </p14:nvContentPartPr>
                <p14:xfrm>
                  <a:off x="5604879" y="27642322"/>
                  <a:ext cx="663840" cy="779760"/>
                </p14:xfrm>
              </p:contentPart>
            </mc:Choice>
            <mc:Fallback xmlns="">
              <p:pic>
                <p:nvPicPr>
                  <p:cNvPr id="50" name="Ink 49">
                    <a:extLst>
                      <a:ext uri="{FF2B5EF4-FFF2-40B4-BE49-F238E27FC236}">
                        <a16:creationId xmlns:a16="http://schemas.microsoft.com/office/drawing/2014/main" id="{D02ED426-79B0-F9E1-57DB-9BFE5B11CAF2}"/>
                      </a:ext>
                    </a:extLst>
                  </p:cNvPr>
                  <p:cNvPicPr/>
                  <p:nvPr/>
                </p:nvPicPr>
                <p:blipFill>
                  <a:blip r:embed="rId65"/>
                  <a:stretch>
                    <a:fillRect/>
                  </a:stretch>
                </p:blipFill>
                <p:spPr>
                  <a:xfrm>
                    <a:off x="5575916" y="27613356"/>
                    <a:ext cx="721477" cy="83740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6">
                <p14:nvContentPartPr>
                  <p14:cNvPr id="51" name="Ink 50">
                    <a:extLst>
                      <a:ext uri="{FF2B5EF4-FFF2-40B4-BE49-F238E27FC236}">
                        <a16:creationId xmlns:a16="http://schemas.microsoft.com/office/drawing/2014/main" id="{B039D2E2-1549-D5B3-320C-40BC7811D370}"/>
                      </a:ext>
                    </a:extLst>
                  </p14:cNvPr>
                  <p14:cNvContentPartPr/>
                  <p14:nvPr/>
                </p14:nvContentPartPr>
                <p14:xfrm>
                  <a:off x="6076839" y="28334602"/>
                  <a:ext cx="1524600" cy="192600"/>
                </p14:xfrm>
              </p:contentPart>
            </mc:Choice>
            <mc:Fallback xmlns="">
              <p:pic>
                <p:nvPicPr>
                  <p:cNvPr id="51" name="Ink 50">
                    <a:extLst>
                      <a:ext uri="{FF2B5EF4-FFF2-40B4-BE49-F238E27FC236}">
                        <a16:creationId xmlns:a16="http://schemas.microsoft.com/office/drawing/2014/main" id="{B039D2E2-1549-D5B3-320C-40BC7811D370}"/>
                      </a:ext>
                    </a:extLst>
                  </p:cNvPr>
                  <p:cNvPicPr/>
                  <p:nvPr/>
                </p:nvPicPr>
                <p:blipFill>
                  <a:blip r:embed="rId67"/>
                  <a:stretch>
                    <a:fillRect/>
                  </a:stretch>
                </p:blipFill>
                <p:spPr>
                  <a:xfrm>
                    <a:off x="6048166" y="28305886"/>
                    <a:ext cx="1582236" cy="25032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8">
                <p14:nvContentPartPr>
                  <p14:cNvPr id="52" name="Ink 51">
                    <a:extLst>
                      <a:ext uri="{FF2B5EF4-FFF2-40B4-BE49-F238E27FC236}">
                        <a16:creationId xmlns:a16="http://schemas.microsoft.com/office/drawing/2014/main" id="{6FC06A20-1642-54D7-6C4F-E0144359286E}"/>
                      </a:ext>
                    </a:extLst>
                  </p14:cNvPr>
                  <p14:cNvContentPartPr/>
                  <p14:nvPr/>
                </p14:nvContentPartPr>
                <p14:xfrm>
                  <a:off x="5613159" y="28369162"/>
                  <a:ext cx="1422360" cy="74520"/>
                </p14:xfrm>
              </p:contentPart>
            </mc:Choice>
            <mc:Fallback xmlns="">
              <p:pic>
                <p:nvPicPr>
                  <p:cNvPr id="52" name="Ink 51">
                    <a:extLst>
                      <a:ext uri="{FF2B5EF4-FFF2-40B4-BE49-F238E27FC236}">
                        <a16:creationId xmlns:a16="http://schemas.microsoft.com/office/drawing/2014/main" id="{6FC06A20-1642-54D7-6C4F-E0144359286E}"/>
                      </a:ext>
                    </a:extLst>
                  </p:cNvPr>
                  <p:cNvPicPr/>
                  <p:nvPr/>
                </p:nvPicPr>
                <p:blipFill>
                  <a:blip r:embed="rId69"/>
                  <a:stretch>
                    <a:fillRect/>
                  </a:stretch>
                </p:blipFill>
                <p:spPr>
                  <a:xfrm>
                    <a:off x="5584190" y="28340456"/>
                    <a:ext cx="1480008" cy="132222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49EC9124-87A6-016B-B318-80F13126E282}"/>
                    </a:ext>
                  </a:extLst>
                </p14:cNvPr>
                <p14:cNvContentPartPr/>
                <p14:nvPr/>
              </p14:nvContentPartPr>
              <p14:xfrm>
                <a:off x="8989385" y="27108560"/>
                <a:ext cx="1305000" cy="13874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49EC9124-87A6-016B-B318-80F13126E282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960417" y="27079595"/>
                  <a:ext cx="1362646" cy="144508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F2F68F54-7324-0748-5EAA-835A8E1E81C1}"/>
                    </a:ext>
                  </a:extLst>
                </p14:cNvPr>
                <p14:cNvContentPartPr/>
                <p14:nvPr/>
              </p14:nvContentPartPr>
              <p14:xfrm>
                <a:off x="8951945" y="27431480"/>
                <a:ext cx="884160" cy="80100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F2F68F54-7324-0748-5EAA-835A8E1E81C1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922985" y="27402521"/>
                  <a:ext cx="941791" cy="85862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79346525-D9BD-D9D0-E00F-C0EE433BF189}"/>
                    </a:ext>
                  </a:extLst>
                </p14:cNvPr>
                <p14:cNvContentPartPr/>
                <p14:nvPr/>
              </p14:nvContentPartPr>
              <p14:xfrm>
                <a:off x="9219785" y="27113600"/>
                <a:ext cx="867240" cy="8910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79346525-D9BD-D9D0-E00F-C0EE433BF189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191109" y="27084923"/>
                  <a:ext cx="924882" cy="94864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5C3BD876-513D-CDDE-36C0-E9F954430C00}"/>
                    </a:ext>
                  </a:extLst>
                </p14:cNvPr>
                <p14:cNvContentPartPr/>
                <p14:nvPr/>
              </p14:nvContentPartPr>
              <p14:xfrm>
                <a:off x="8864465" y="27697160"/>
                <a:ext cx="524520" cy="58248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5C3BD876-513D-CDDE-36C0-E9F954430C00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835502" y="27668485"/>
                  <a:ext cx="582156" cy="6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79FA2A47-380E-03FC-F001-7AECBBD02959}"/>
                    </a:ext>
                  </a:extLst>
                </p14:cNvPr>
                <p14:cNvContentPartPr/>
                <p14:nvPr/>
              </p14:nvContentPartPr>
              <p14:xfrm>
                <a:off x="5158605" y="27157500"/>
                <a:ext cx="360" cy="3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79FA2A47-380E-03FC-F001-7AECBBD02959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122605" y="2712186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45B4154C-36E0-7F06-8747-8306011C5943}"/>
                    </a:ext>
                  </a:extLst>
                </p14:cNvPr>
                <p14:cNvContentPartPr/>
                <p14:nvPr/>
              </p14:nvContentPartPr>
              <p14:xfrm>
                <a:off x="5150325" y="27157860"/>
                <a:ext cx="360" cy="3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45B4154C-36E0-7F06-8747-8306011C5943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114325" y="2712222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EFE11AD8-AAEC-6674-2081-F7D9798F7075}"/>
                </a:ext>
              </a:extLst>
            </p:cNvPr>
            <p:cNvGrpSpPr/>
            <p:nvPr/>
          </p:nvGrpSpPr>
          <p:grpSpPr>
            <a:xfrm>
              <a:off x="5151045" y="27157500"/>
              <a:ext cx="7200" cy="4320"/>
              <a:chOff x="5151045" y="27157500"/>
              <a:chExt cx="7200" cy="43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81">
                <p14:nvContentPartPr>
                  <p14:cNvPr id="47" name="Ink 46">
                    <a:extLst>
                      <a:ext uri="{FF2B5EF4-FFF2-40B4-BE49-F238E27FC236}">
                        <a16:creationId xmlns:a16="http://schemas.microsoft.com/office/drawing/2014/main" id="{D6E5497B-A5E9-F247-1BB5-FEFC8B8AAEDA}"/>
                      </a:ext>
                    </a:extLst>
                  </p14:cNvPr>
                  <p14:cNvContentPartPr/>
                  <p14:nvPr/>
                </p14:nvContentPartPr>
                <p14:xfrm>
                  <a:off x="5151045" y="27157860"/>
                  <a:ext cx="360" cy="360"/>
                </p14:xfrm>
              </p:contentPart>
            </mc:Choice>
            <mc:Fallback xmlns="">
              <p:pic>
                <p:nvPicPr>
                  <p:cNvPr id="47" name="Ink 46">
                    <a:extLst>
                      <a:ext uri="{FF2B5EF4-FFF2-40B4-BE49-F238E27FC236}">
                        <a16:creationId xmlns:a16="http://schemas.microsoft.com/office/drawing/2014/main" id="{D6E5497B-A5E9-F247-1BB5-FEFC8B8AAEDA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5115045" y="2712186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2">
                <p14:nvContentPartPr>
                  <p14:cNvPr id="48" name="Ink 47">
                    <a:extLst>
                      <a:ext uri="{FF2B5EF4-FFF2-40B4-BE49-F238E27FC236}">
                        <a16:creationId xmlns:a16="http://schemas.microsoft.com/office/drawing/2014/main" id="{A38483CC-E6F2-A3F6-D261-7BAEEB97791E}"/>
                      </a:ext>
                    </a:extLst>
                  </p14:cNvPr>
                  <p14:cNvContentPartPr/>
                  <p14:nvPr/>
                </p14:nvContentPartPr>
                <p14:xfrm>
                  <a:off x="5155725" y="27157500"/>
                  <a:ext cx="360" cy="360"/>
                </p14:xfrm>
              </p:contentPart>
            </mc:Choice>
            <mc:Fallback xmlns="">
              <p:pic>
                <p:nvPicPr>
                  <p:cNvPr id="48" name="Ink 47">
                    <a:extLst>
                      <a:ext uri="{FF2B5EF4-FFF2-40B4-BE49-F238E27FC236}">
                        <a16:creationId xmlns:a16="http://schemas.microsoft.com/office/drawing/2014/main" id="{A38483CC-E6F2-A3F6-D261-7BAEEB97791E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5119725" y="2712150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3">
                <p14:nvContentPartPr>
                  <p14:cNvPr id="49" name="Ink 48">
                    <a:extLst>
                      <a:ext uri="{FF2B5EF4-FFF2-40B4-BE49-F238E27FC236}">
                        <a16:creationId xmlns:a16="http://schemas.microsoft.com/office/drawing/2014/main" id="{5E874EC8-4CE7-87A5-A288-A237BE9C8FAC}"/>
                      </a:ext>
                    </a:extLst>
                  </p14:cNvPr>
                  <p14:cNvContentPartPr/>
                  <p14:nvPr/>
                </p14:nvContentPartPr>
                <p14:xfrm>
                  <a:off x="5157885" y="27161460"/>
                  <a:ext cx="360" cy="360"/>
                </p14:xfrm>
              </p:contentPart>
            </mc:Choice>
            <mc:Fallback xmlns="">
              <p:pic>
                <p:nvPicPr>
                  <p:cNvPr id="49" name="Ink 48">
                    <a:extLst>
                      <a:ext uri="{FF2B5EF4-FFF2-40B4-BE49-F238E27FC236}">
                        <a16:creationId xmlns:a16="http://schemas.microsoft.com/office/drawing/2014/main" id="{5E874EC8-4CE7-87A5-A288-A237BE9C8FAC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5122245" y="2712582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89B13422-A0ED-8124-B6AF-750D6DB24DB7}"/>
                  </a:ext>
                </a:extLst>
              </p14:cNvPr>
              <p14:cNvContentPartPr/>
              <p14:nvPr/>
            </p14:nvContentPartPr>
            <p14:xfrm>
              <a:off x="6672730" y="36804410"/>
              <a:ext cx="5400" cy="2484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89B13422-A0ED-8124-B6AF-750D6DB24DB7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6654730" y="36786667"/>
                <a:ext cx="41040" cy="5997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151934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EF8B7FB-656A-A7A5-F3B0-082CB5D74796}"/>
              </a:ext>
            </a:extLst>
          </p:cNvPr>
          <p:cNvSpPr/>
          <p:nvPr/>
        </p:nvSpPr>
        <p:spPr>
          <a:xfrm>
            <a:off x="0" y="-942"/>
            <a:ext cx="19915188" cy="43357800"/>
          </a:xfrm>
          <a:prstGeom prst="rect">
            <a:avLst/>
          </a:prstGeom>
          <a:solidFill>
            <a:srgbClr val="F9A6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F6F0F7CA-04C5-F2FF-F7C1-27FF776A9F9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282" r="1"/>
          <a:stretch/>
        </p:blipFill>
        <p:spPr>
          <a:xfrm>
            <a:off x="8446332" y="360219"/>
            <a:ext cx="5577407" cy="251361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87E03D34-297B-5045-7ABC-080DD97F206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977" r="26674"/>
          <a:stretch/>
        </p:blipFill>
        <p:spPr>
          <a:xfrm>
            <a:off x="7116046" y="360219"/>
            <a:ext cx="3833004" cy="251361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B72DBCA2-040F-D816-E178-9A968CD5CFC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6990"/>
          <a:stretch/>
        </p:blipFill>
        <p:spPr>
          <a:xfrm>
            <a:off x="4489746" y="356758"/>
            <a:ext cx="5449849" cy="2513610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EED990F1-A85A-BD37-7172-5E98C8B2EFD0}"/>
              </a:ext>
            </a:extLst>
          </p:cNvPr>
          <p:cNvGrpSpPr/>
          <p:nvPr/>
        </p:nvGrpSpPr>
        <p:grpSpPr>
          <a:xfrm>
            <a:off x="4579742" y="36589722"/>
            <a:ext cx="10542092" cy="6768078"/>
            <a:chOff x="3245364" y="27016364"/>
            <a:chExt cx="8480984" cy="5444836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35936C48-E594-EDCC-9042-F6085AD525C0}"/>
                    </a:ext>
                  </a:extLst>
                </p14:cNvPr>
                <p14:cNvContentPartPr/>
                <p14:nvPr/>
              </p14:nvContentPartPr>
              <p14:xfrm>
                <a:off x="9331025" y="27128720"/>
                <a:ext cx="740160" cy="6476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35936C48-E594-EDCC-9042-F6085AD525C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302056" y="27100045"/>
                  <a:ext cx="797808" cy="705279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A160D25F-4F7E-9439-BEF7-4536FBB1AF5D}"/>
                </a:ext>
              </a:extLst>
            </p:cNvPr>
            <p:cNvGrpSpPr/>
            <p:nvPr/>
          </p:nvGrpSpPr>
          <p:grpSpPr>
            <a:xfrm>
              <a:off x="3245364" y="27016364"/>
              <a:ext cx="8480984" cy="5444836"/>
              <a:chOff x="2225849" y="31166320"/>
              <a:chExt cx="10375443" cy="6743183"/>
            </a:xfrm>
          </p:grpSpPr>
          <p:pic>
            <p:nvPicPr>
              <p:cNvPr id="59" name="Picture 58" descr="Icon&#10;&#10;Description automatically generated">
                <a:extLst>
                  <a:ext uri="{FF2B5EF4-FFF2-40B4-BE49-F238E27FC236}">
                    <a16:creationId xmlns:a16="http://schemas.microsoft.com/office/drawing/2014/main" id="{A04F5796-F218-6C25-3C53-4053C56E87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225849" y="31221412"/>
                <a:ext cx="10375443" cy="6688091"/>
              </a:xfrm>
              <a:prstGeom prst="rect">
                <a:avLst/>
              </a:prstGeom>
            </p:spPr>
          </p:pic>
          <mc:AlternateContent xmlns:mc="http://schemas.openxmlformats.org/markup-compatibility/2006" xmlns:p14="http://schemas.microsoft.com/office/powerpoint/2010/main">
            <mc:Choice Requires="p14">
              <p:contentPart p14:bwMode="auto" r:id="rId7">
                <p14:nvContentPartPr>
                  <p14:cNvPr id="61" name="Ink 60">
                    <a:extLst>
                      <a:ext uri="{FF2B5EF4-FFF2-40B4-BE49-F238E27FC236}">
                        <a16:creationId xmlns:a16="http://schemas.microsoft.com/office/drawing/2014/main" id="{C94C602F-42CA-5F0E-631C-33DD2E0EEB37}"/>
                      </a:ext>
                    </a:extLst>
                  </p14:cNvPr>
                  <p14:cNvContentPartPr/>
                  <p14:nvPr/>
                </p14:nvContentPartPr>
                <p14:xfrm>
                  <a:off x="4200993" y="31356111"/>
                  <a:ext cx="5400" cy="24840"/>
                </p14:xfrm>
              </p:contentPart>
            </mc:Choice>
            <mc:Fallback xmlns="">
              <p:pic>
                <p:nvPicPr>
                  <p:cNvPr id="10" name="Ink 9">
                    <a:extLst>
                      <a:ext uri="{FF2B5EF4-FFF2-40B4-BE49-F238E27FC236}">
                        <a16:creationId xmlns:a16="http://schemas.microsoft.com/office/drawing/2014/main" id="{89933637-DFA3-647A-2088-877505E76D51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4178493" y="31334757"/>
                    <a:ext cx="49950" cy="6798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">
                <p14:nvContentPartPr>
                  <p14:cNvPr id="62" name="Ink 61">
                    <a:extLst>
                      <a:ext uri="{FF2B5EF4-FFF2-40B4-BE49-F238E27FC236}">
                        <a16:creationId xmlns:a16="http://schemas.microsoft.com/office/drawing/2014/main" id="{B9676E33-80B4-539B-EDEC-80A4F9257DE6}"/>
                      </a:ext>
                    </a:extLst>
                  </p14:cNvPr>
                  <p14:cNvContentPartPr/>
                  <p14:nvPr/>
                </p14:nvContentPartPr>
                <p14:xfrm>
                  <a:off x="10575617" y="31202053"/>
                  <a:ext cx="212400" cy="86041"/>
                </p14:xfrm>
              </p:contentPart>
            </mc:Choice>
            <mc:Fallback xmlns="">
              <p:pic>
                <p:nvPicPr>
                  <p:cNvPr id="13" name="Ink 12">
                    <a:extLst>
                      <a:ext uri="{FF2B5EF4-FFF2-40B4-BE49-F238E27FC236}">
                        <a16:creationId xmlns:a16="http://schemas.microsoft.com/office/drawing/2014/main" id="{30EBA419-449A-AFAC-ABEC-760FDDEE5CE6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10553629" y="31179763"/>
                    <a:ext cx="255935" cy="13017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">
                <p14:nvContentPartPr>
                  <p14:cNvPr id="63" name="Ink 62">
                    <a:extLst>
                      <a:ext uri="{FF2B5EF4-FFF2-40B4-BE49-F238E27FC236}">
                        <a16:creationId xmlns:a16="http://schemas.microsoft.com/office/drawing/2014/main" id="{2319C4A3-142F-5E1C-F52C-DD840CD8D446}"/>
                      </a:ext>
                    </a:extLst>
                  </p14:cNvPr>
                  <p14:cNvContentPartPr/>
                  <p14:nvPr/>
                </p14:nvContentPartPr>
                <p14:xfrm>
                  <a:off x="4241417" y="31184460"/>
                  <a:ext cx="141840" cy="72000"/>
                </p14:xfrm>
              </p:contentPart>
            </mc:Choice>
            <mc:Fallback xmlns="">
              <p:pic>
                <p:nvPicPr>
                  <p:cNvPr id="14" name="Ink 13">
                    <a:extLst>
                      <a:ext uri="{FF2B5EF4-FFF2-40B4-BE49-F238E27FC236}">
                        <a16:creationId xmlns:a16="http://schemas.microsoft.com/office/drawing/2014/main" id="{E3E03619-A936-2946-552A-B642EFFCC356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4219392" y="31162238"/>
                    <a:ext cx="185449" cy="11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">
                <p14:nvContentPartPr>
                  <p14:cNvPr id="65" name="Ink 64">
                    <a:extLst>
                      <a:ext uri="{FF2B5EF4-FFF2-40B4-BE49-F238E27FC236}">
                        <a16:creationId xmlns:a16="http://schemas.microsoft.com/office/drawing/2014/main" id="{3CE53833-304D-D7E3-956E-E4D46ADA1C6A}"/>
                      </a:ext>
                    </a:extLst>
                  </p14:cNvPr>
                  <p14:cNvContentPartPr/>
                  <p14:nvPr/>
                </p14:nvContentPartPr>
                <p14:xfrm>
                  <a:off x="4263382" y="31178344"/>
                  <a:ext cx="62639" cy="40679"/>
                </p14:xfrm>
              </p:contentPart>
            </mc:Choice>
            <mc:Fallback xmlns="">
              <p:pic>
                <p:nvPicPr>
                  <p:cNvPr id="15" name="Ink 14">
                    <a:extLst>
                      <a:ext uri="{FF2B5EF4-FFF2-40B4-BE49-F238E27FC236}">
                        <a16:creationId xmlns:a16="http://schemas.microsoft.com/office/drawing/2014/main" id="{35B9F3E1-3061-A4D6-1AB4-2163F88CF3AC}"/>
                      </a:ext>
                    </a:extLst>
                  </p:cNvPr>
                  <p:cNvPicPr/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4241326" y="31155993"/>
                    <a:ext cx="106310" cy="8493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">
                <p14:nvContentPartPr>
                  <p14:cNvPr id="66" name="Ink 65">
                    <a:extLst>
                      <a:ext uri="{FF2B5EF4-FFF2-40B4-BE49-F238E27FC236}">
                        <a16:creationId xmlns:a16="http://schemas.microsoft.com/office/drawing/2014/main" id="{010128EE-2415-AD62-92B0-91AACC185CC8}"/>
                      </a:ext>
                    </a:extLst>
                  </p14:cNvPr>
                  <p14:cNvContentPartPr/>
                  <p14:nvPr/>
                </p14:nvContentPartPr>
                <p14:xfrm>
                  <a:off x="4315389" y="31166320"/>
                  <a:ext cx="156601" cy="61560"/>
                </p14:xfrm>
              </p:contentPart>
            </mc:Choice>
            <mc:Fallback xmlns="">
              <p:pic>
                <p:nvPicPr>
                  <p:cNvPr id="16" name="Ink 15">
                    <a:extLst>
                      <a:ext uri="{FF2B5EF4-FFF2-40B4-BE49-F238E27FC236}">
                        <a16:creationId xmlns:a16="http://schemas.microsoft.com/office/drawing/2014/main" id="{66042E58-8E76-9CEE-1265-95231E9DAA0A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4293394" y="31144176"/>
                    <a:ext cx="200150" cy="10540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">
                <p14:nvContentPartPr>
                  <p14:cNvPr id="67" name="Ink 66">
                    <a:extLst>
                      <a:ext uri="{FF2B5EF4-FFF2-40B4-BE49-F238E27FC236}">
                        <a16:creationId xmlns:a16="http://schemas.microsoft.com/office/drawing/2014/main" id="{EAAA3EAB-C1F1-D50D-62CC-51D3D6D2FCAF}"/>
                      </a:ext>
                    </a:extLst>
                  </p14:cNvPr>
                  <p14:cNvContentPartPr/>
                  <p14:nvPr/>
                </p14:nvContentPartPr>
                <p14:xfrm>
                  <a:off x="4393506" y="31175320"/>
                  <a:ext cx="109080" cy="67320"/>
                </p14:xfrm>
              </p:contentPart>
            </mc:Choice>
            <mc:Fallback xmlns="">
              <p:pic>
                <p:nvPicPr>
                  <p:cNvPr id="17" name="Ink 16">
                    <a:extLst>
                      <a:ext uri="{FF2B5EF4-FFF2-40B4-BE49-F238E27FC236}">
                        <a16:creationId xmlns:a16="http://schemas.microsoft.com/office/drawing/2014/main" id="{696B9D97-8ED2-C32A-CB4F-71D94ADD631D}"/>
                      </a:ext>
                    </a:extLst>
                  </p:cNvPr>
                  <p:cNvPicPr/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4371514" y="31153029"/>
                    <a:ext cx="152624" cy="11145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">
                <p14:nvContentPartPr>
                  <p14:cNvPr id="68" name="Ink 67">
                    <a:extLst>
                      <a:ext uri="{FF2B5EF4-FFF2-40B4-BE49-F238E27FC236}">
                        <a16:creationId xmlns:a16="http://schemas.microsoft.com/office/drawing/2014/main" id="{4121A1DB-A245-A7D7-6B2B-76BF8B245CBA}"/>
                      </a:ext>
                    </a:extLst>
                  </p14:cNvPr>
                  <p14:cNvContentPartPr/>
                  <p14:nvPr/>
                </p14:nvContentPartPr>
                <p14:xfrm>
                  <a:off x="4546751" y="31280678"/>
                  <a:ext cx="97559" cy="92881"/>
                </p14:xfrm>
              </p:contentPart>
            </mc:Choice>
            <mc:Fallback xmlns="">
              <p:pic>
                <p:nvPicPr>
                  <p:cNvPr id="18" name="Ink 17">
                    <a:extLst>
                      <a:ext uri="{FF2B5EF4-FFF2-40B4-BE49-F238E27FC236}">
                        <a16:creationId xmlns:a16="http://schemas.microsoft.com/office/drawing/2014/main" id="{779FA8F0-D509-0203-BFFC-D3524AAF04F9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4524778" y="31258458"/>
                    <a:ext cx="141065" cy="13687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">
                <p14:nvContentPartPr>
                  <p14:cNvPr id="69" name="Ink 68">
                    <a:extLst>
                      <a:ext uri="{FF2B5EF4-FFF2-40B4-BE49-F238E27FC236}">
                        <a16:creationId xmlns:a16="http://schemas.microsoft.com/office/drawing/2014/main" id="{A36C26E6-E330-2155-D9E4-BAB408DF8603}"/>
                      </a:ext>
                    </a:extLst>
                  </p14:cNvPr>
                  <p14:cNvContentPartPr/>
                  <p14:nvPr/>
                </p14:nvContentPartPr>
                <p14:xfrm>
                  <a:off x="4520441" y="31255981"/>
                  <a:ext cx="175679" cy="154080"/>
                </p14:xfrm>
              </p:contentPart>
            </mc:Choice>
            <mc:Fallback xmlns="">
              <p:pic>
                <p:nvPicPr>
                  <p:cNvPr id="19" name="Ink 18">
                    <a:extLst>
                      <a:ext uri="{FF2B5EF4-FFF2-40B4-BE49-F238E27FC236}">
                        <a16:creationId xmlns:a16="http://schemas.microsoft.com/office/drawing/2014/main" id="{295F1112-9AC1-9F36-29AD-89EEB67A9D0A}"/>
                      </a:ext>
                    </a:extLst>
                  </p:cNvPr>
                  <p:cNvPicPr/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4498426" y="31233779"/>
                    <a:ext cx="219269" cy="19803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">
                <p14:nvContentPartPr>
                  <p14:cNvPr id="70" name="Ink 69">
                    <a:extLst>
                      <a:ext uri="{FF2B5EF4-FFF2-40B4-BE49-F238E27FC236}">
                        <a16:creationId xmlns:a16="http://schemas.microsoft.com/office/drawing/2014/main" id="{B6F11FBE-029F-AD51-44CF-5A0C4CC1AC27}"/>
                      </a:ext>
                    </a:extLst>
                  </p14:cNvPr>
                  <p14:cNvContentPartPr/>
                  <p14:nvPr/>
                </p14:nvContentPartPr>
                <p14:xfrm>
                  <a:off x="4271845" y="31168399"/>
                  <a:ext cx="103680" cy="47160"/>
                </p14:xfrm>
              </p:contentPart>
            </mc:Choice>
            <mc:Fallback xmlns="">
              <p:pic>
                <p:nvPicPr>
                  <p:cNvPr id="20" name="Ink 19">
                    <a:extLst>
                      <a:ext uri="{FF2B5EF4-FFF2-40B4-BE49-F238E27FC236}">
                        <a16:creationId xmlns:a16="http://schemas.microsoft.com/office/drawing/2014/main" id="{9B48ED6F-C742-6546-8E14-5912B5415C10}"/>
                      </a:ext>
                    </a:extLst>
                  </p:cNvPr>
                  <p:cNvPicPr/>
                  <p:nvPr/>
                </p:nvPicPr>
                <p:blipFill>
                  <a:blip r:embed="rId24"/>
                  <a:stretch>
                    <a:fillRect/>
                  </a:stretch>
                </p:blipFill>
                <p:spPr>
                  <a:xfrm>
                    <a:off x="4249879" y="31146154"/>
                    <a:ext cx="147173" cy="91206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AAB08965-E2C8-2486-FF1F-6C1D3A26110B}"/>
                  </a:ext>
                </a:extLst>
              </p:cNvPr>
              <p:cNvGrpSpPr/>
              <p:nvPr/>
            </p:nvGrpSpPr>
            <p:grpSpPr>
              <a:xfrm>
                <a:off x="4273458" y="31166363"/>
                <a:ext cx="279530" cy="133881"/>
                <a:chOff x="6745195" y="36614660"/>
                <a:chExt cx="279530" cy="13388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25">
                  <p14:nvContentPartPr>
                    <p14:cNvPr id="75" name="Ink 74">
                      <a:extLst>
                        <a:ext uri="{FF2B5EF4-FFF2-40B4-BE49-F238E27FC236}">
                          <a16:creationId xmlns:a16="http://schemas.microsoft.com/office/drawing/2014/main" id="{4523FEC9-FFBB-C6EC-3701-2BBE6BF1D37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772555" y="36672720"/>
                    <a:ext cx="151200" cy="13680"/>
                  </p14:xfrm>
                </p:contentPart>
              </mc:Choice>
              <mc:Fallback xmlns="">
                <p:pic>
                  <p:nvPicPr>
                    <p:cNvPr id="58" name="Ink 57">
                      <a:extLst>
                        <a:ext uri="{FF2B5EF4-FFF2-40B4-BE49-F238E27FC236}">
                          <a16:creationId xmlns:a16="http://schemas.microsoft.com/office/drawing/2014/main" id="{FD0A2E62-4588-1C56-9063-9AE771BA603C}"/>
                        </a:ext>
                      </a:extLst>
                    </p:cNvPr>
                    <p:cNvPicPr/>
                    <p:nvPr/>
                  </p:nvPicPr>
                  <p:blipFill>
                    <a:blip r:embed="rId26"/>
                    <a:stretch>
                      <a:fillRect/>
                    </a:stretch>
                  </p:blipFill>
                  <p:spPr>
                    <a:xfrm>
                      <a:off x="6754555" y="36654720"/>
                      <a:ext cx="186840" cy="49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7">
                  <p14:nvContentPartPr>
                    <p14:cNvPr id="77" name="Ink 76">
                      <a:extLst>
                        <a:ext uri="{FF2B5EF4-FFF2-40B4-BE49-F238E27FC236}">
                          <a16:creationId xmlns:a16="http://schemas.microsoft.com/office/drawing/2014/main" id="{71B50AAF-1E4D-4B32-1C54-399BD6E70BB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745195" y="36686760"/>
                    <a:ext cx="178920" cy="17640"/>
                  </p14:xfrm>
                </p:contentPart>
              </mc:Choice>
              <mc:Fallback xmlns="">
                <p:pic>
                  <p:nvPicPr>
                    <p:cNvPr id="60" name="Ink 59">
                      <a:extLst>
                        <a:ext uri="{FF2B5EF4-FFF2-40B4-BE49-F238E27FC236}">
                          <a16:creationId xmlns:a16="http://schemas.microsoft.com/office/drawing/2014/main" id="{538B0603-FF75-E324-1863-FEAA3E1D6A96}"/>
                        </a:ext>
                      </a:extLst>
                    </p:cNvPr>
                    <p:cNvPicPr/>
                    <p:nvPr/>
                  </p:nvPicPr>
                  <p:blipFill>
                    <a:blip r:embed="rId28"/>
                    <a:stretch>
                      <a:fillRect/>
                    </a:stretch>
                  </p:blipFill>
                  <p:spPr>
                    <a:xfrm>
                      <a:off x="6727555" y="36669120"/>
                      <a:ext cx="214560" cy="532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9">
                  <p14:nvContentPartPr>
                    <p14:cNvPr id="79" name="Ink 78">
                      <a:extLst>
                        <a:ext uri="{FF2B5EF4-FFF2-40B4-BE49-F238E27FC236}">
                          <a16:creationId xmlns:a16="http://schemas.microsoft.com/office/drawing/2014/main" id="{407DEE44-7A44-D0AE-51B2-1E921F50C6C5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28965" y="36652780"/>
                    <a:ext cx="93240" cy="76680"/>
                  </p14:xfrm>
                </p:contentPart>
              </mc:Choice>
              <mc:Fallback xmlns="">
                <p:pic>
                  <p:nvPicPr>
                    <p:cNvPr id="76" name="Ink 75">
                      <a:extLst>
                        <a:ext uri="{FF2B5EF4-FFF2-40B4-BE49-F238E27FC236}">
                          <a16:creationId xmlns:a16="http://schemas.microsoft.com/office/drawing/2014/main" id="{0A455B85-D31F-0A78-BA1C-35CACCC866F1}"/>
                        </a:ext>
                      </a:extLst>
                    </p:cNvPr>
                    <p:cNvPicPr/>
                    <p:nvPr/>
                  </p:nvPicPr>
                  <p:blipFill>
                    <a:blip r:embed="rId30"/>
                    <a:stretch>
                      <a:fillRect/>
                    </a:stretch>
                  </p:blipFill>
                  <p:spPr>
                    <a:xfrm>
                      <a:off x="6911325" y="36635140"/>
                      <a:ext cx="128880" cy="112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1">
                  <p14:nvContentPartPr>
                    <p14:cNvPr id="81" name="Ink 80">
                      <a:extLst>
                        <a:ext uri="{FF2B5EF4-FFF2-40B4-BE49-F238E27FC236}">
                          <a16:creationId xmlns:a16="http://schemas.microsoft.com/office/drawing/2014/main" id="{C1928205-1342-3449-CC14-DD17467B587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2645" y="36659260"/>
                    <a:ext cx="75960" cy="89280"/>
                  </p14:xfrm>
                </p:contentPart>
              </mc:Choice>
              <mc:Fallback xmlns="">
                <p:pic>
                  <p:nvPicPr>
                    <p:cNvPr id="78" name="Ink 77">
                      <a:extLst>
                        <a:ext uri="{FF2B5EF4-FFF2-40B4-BE49-F238E27FC236}">
                          <a16:creationId xmlns:a16="http://schemas.microsoft.com/office/drawing/2014/main" id="{F47A439A-20A7-F1DF-0F0D-1BC4537626BA}"/>
                        </a:ext>
                      </a:extLst>
                    </p:cNvPr>
                    <p:cNvPicPr/>
                    <p:nvPr/>
                  </p:nvPicPr>
                  <p:blipFill>
                    <a:blip r:embed="rId32"/>
                    <a:stretch>
                      <a:fillRect/>
                    </a:stretch>
                  </p:blipFill>
                  <p:spPr>
                    <a:xfrm>
                      <a:off x="6924645" y="36641620"/>
                      <a:ext cx="111600" cy="1249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3">
                  <p14:nvContentPartPr>
                    <p14:cNvPr id="82" name="Ink 81">
                      <a:extLst>
                        <a:ext uri="{FF2B5EF4-FFF2-40B4-BE49-F238E27FC236}">
                          <a16:creationId xmlns:a16="http://schemas.microsoft.com/office/drawing/2014/main" id="{D316EE42-C34B-B637-FF15-60AC2495152A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3005" y="36686260"/>
                    <a:ext cx="360" cy="360"/>
                  </p14:xfrm>
                </p:contentPart>
              </mc:Choice>
              <mc:Fallback xmlns="">
                <p:pic>
                  <p:nvPicPr>
                    <p:cNvPr id="80" name="Ink 79">
                      <a:extLst>
                        <a:ext uri="{FF2B5EF4-FFF2-40B4-BE49-F238E27FC236}">
                          <a16:creationId xmlns:a16="http://schemas.microsoft.com/office/drawing/2014/main" id="{786C665C-192E-926F-89D7-EC15D614B381}"/>
                        </a:ext>
                      </a:extLst>
                    </p:cNvPr>
                    <p:cNvPicPr/>
                    <p:nvPr/>
                  </p:nvPicPr>
                  <p:blipFill>
                    <a:blip r:embed="rId34"/>
                    <a:stretch>
                      <a:fillRect/>
                    </a:stretch>
                  </p:blipFill>
                  <p:spPr>
                    <a:xfrm>
                      <a:off x="6925365" y="36668620"/>
                      <a:ext cx="36000" cy="36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5">
                  <p14:nvContentPartPr>
                    <p14:cNvPr id="83" name="Ink 82">
                      <a:extLst>
                        <a:ext uri="{FF2B5EF4-FFF2-40B4-BE49-F238E27FC236}">
                          <a16:creationId xmlns:a16="http://schemas.microsoft.com/office/drawing/2014/main" id="{48E536E1-6525-1B1D-3986-FB484EACBF6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8045" y="36667900"/>
                    <a:ext cx="76680" cy="66240"/>
                  </p14:xfrm>
                </p:contentPart>
              </mc:Choice>
              <mc:Fallback xmlns="">
                <p:pic>
                  <p:nvPicPr>
                    <p:cNvPr id="85" name="Ink 84">
                      <a:extLst>
                        <a:ext uri="{FF2B5EF4-FFF2-40B4-BE49-F238E27FC236}">
                          <a16:creationId xmlns:a16="http://schemas.microsoft.com/office/drawing/2014/main" id="{B5EBFFEB-4EA9-7A10-0A7C-A174749A19C5}"/>
                        </a:ext>
                      </a:extLst>
                    </p:cNvPr>
                    <p:cNvPicPr/>
                    <p:nvPr/>
                  </p:nvPicPr>
                  <p:blipFill>
                    <a:blip r:embed="rId36"/>
                    <a:stretch>
                      <a:fillRect/>
                    </a:stretch>
                  </p:blipFill>
                  <p:spPr>
                    <a:xfrm>
                      <a:off x="6930045" y="36649900"/>
                      <a:ext cx="112320" cy="1018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7">
                  <p14:nvContentPartPr>
                    <p14:cNvPr id="84" name="Ink 83">
                      <a:extLst>
                        <a:ext uri="{FF2B5EF4-FFF2-40B4-BE49-F238E27FC236}">
                          <a16:creationId xmlns:a16="http://schemas.microsoft.com/office/drawing/2014/main" id="{139257A7-EB3E-C2E3-4642-7E8371EC9F9C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30765" y="36653500"/>
                    <a:ext cx="51120" cy="37800"/>
                  </p14:xfrm>
                </p:contentPart>
              </mc:Choice>
              <mc:Fallback xmlns="">
                <p:pic>
                  <p:nvPicPr>
                    <p:cNvPr id="87" name="Ink 86">
                      <a:extLst>
                        <a:ext uri="{FF2B5EF4-FFF2-40B4-BE49-F238E27FC236}">
                          <a16:creationId xmlns:a16="http://schemas.microsoft.com/office/drawing/2014/main" id="{08F6B6CC-75D8-8AE5-A5C6-4DE7E5E3C74B}"/>
                        </a:ext>
                      </a:extLst>
                    </p:cNvPr>
                    <p:cNvPicPr/>
                    <p:nvPr/>
                  </p:nvPicPr>
                  <p:blipFill>
                    <a:blip r:embed="rId38"/>
                    <a:stretch>
                      <a:fillRect/>
                    </a:stretch>
                  </p:blipFill>
                  <p:spPr>
                    <a:xfrm>
                      <a:off x="6913125" y="36635500"/>
                      <a:ext cx="86760" cy="734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9">
                  <p14:nvContentPartPr>
                    <p14:cNvPr id="86" name="Ink 85">
                      <a:extLst>
                        <a:ext uri="{FF2B5EF4-FFF2-40B4-BE49-F238E27FC236}">
                          <a16:creationId xmlns:a16="http://schemas.microsoft.com/office/drawing/2014/main" id="{10E65B3B-496B-1FC1-175D-45BAE21E980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803265" y="36614660"/>
                    <a:ext cx="50400" cy="21240"/>
                  </p14:xfrm>
                </p:contentPart>
              </mc:Choice>
              <mc:Fallback xmlns="">
                <p:pic>
                  <p:nvPicPr>
                    <p:cNvPr id="114" name="Ink 113">
                      <a:extLst>
                        <a:ext uri="{FF2B5EF4-FFF2-40B4-BE49-F238E27FC236}">
                          <a16:creationId xmlns:a16="http://schemas.microsoft.com/office/drawing/2014/main" id="{753ADCC4-ADB7-507D-1B9D-2F9C9F09ACE2}"/>
                        </a:ext>
                      </a:extLst>
                    </p:cNvPr>
                    <p:cNvPicPr/>
                    <p:nvPr/>
                  </p:nvPicPr>
                  <p:blipFill>
                    <a:blip r:embed="rId40"/>
                    <a:stretch>
                      <a:fillRect/>
                    </a:stretch>
                  </p:blipFill>
                  <p:spPr>
                    <a:xfrm>
                      <a:off x="6785625" y="36596660"/>
                      <a:ext cx="86040" cy="5688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BBB282D3-6056-016D-48CC-CA508334B19A}"/>
                    </a:ext>
                  </a:extLst>
                </p14:cNvPr>
                <p14:cNvContentPartPr/>
                <p14:nvPr/>
              </p14:nvContentPartPr>
              <p14:xfrm>
                <a:off x="4794859" y="27105442"/>
                <a:ext cx="714960" cy="4075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BBB282D3-6056-016D-48CC-CA508334B19A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4766191" y="27076478"/>
                  <a:ext cx="772585" cy="46515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186CA62D-0224-144D-3ECE-7D8D4EBC6A78}"/>
                    </a:ext>
                  </a:extLst>
                </p14:cNvPr>
                <p14:cNvContentPartPr/>
                <p14:nvPr/>
              </p14:nvContentPartPr>
              <p14:xfrm>
                <a:off x="5230459" y="27234322"/>
                <a:ext cx="259200" cy="2444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186CA62D-0224-144D-3ECE-7D8D4EBC6A78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5201466" y="27205360"/>
                  <a:ext cx="316897" cy="302075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E75E93A0-7016-D115-0F3E-FE03C0DBC3F0}"/>
                </a:ext>
              </a:extLst>
            </p:cNvPr>
            <p:cNvGrpSpPr/>
            <p:nvPr/>
          </p:nvGrpSpPr>
          <p:grpSpPr>
            <a:xfrm>
              <a:off x="5343939" y="27319885"/>
              <a:ext cx="213480" cy="184680"/>
              <a:chOff x="5343939" y="27319885"/>
              <a:chExt cx="213480" cy="1846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5">
                <p14:nvContentPartPr>
                  <p14:cNvPr id="53" name="Ink 52">
                    <a:extLst>
                      <a:ext uri="{FF2B5EF4-FFF2-40B4-BE49-F238E27FC236}">
                        <a16:creationId xmlns:a16="http://schemas.microsoft.com/office/drawing/2014/main" id="{47173659-6FE8-2279-FDE2-586FDA2C059A}"/>
                      </a:ext>
                    </a:extLst>
                  </p14:cNvPr>
                  <p14:cNvContentPartPr/>
                  <p14:nvPr/>
                </p14:nvContentPartPr>
                <p14:xfrm>
                  <a:off x="5343939" y="27319885"/>
                  <a:ext cx="213480" cy="184680"/>
                </p14:xfrm>
              </p:contentPart>
            </mc:Choice>
            <mc:Fallback xmlns="">
              <p:pic>
                <p:nvPicPr>
                  <p:cNvPr id="53" name="Ink 52">
                    <a:extLst>
                      <a:ext uri="{FF2B5EF4-FFF2-40B4-BE49-F238E27FC236}">
                        <a16:creationId xmlns:a16="http://schemas.microsoft.com/office/drawing/2014/main" id="{47173659-6FE8-2279-FDE2-586FDA2C059A}"/>
                      </a:ext>
                    </a:extLst>
                  </p:cNvPr>
                  <p:cNvPicPr/>
                  <p:nvPr/>
                </p:nvPicPr>
                <p:blipFill>
                  <a:blip r:embed="rId46"/>
                  <a:stretch>
                    <a:fillRect/>
                  </a:stretch>
                </p:blipFill>
                <p:spPr>
                  <a:xfrm>
                    <a:off x="5315263" y="27290938"/>
                    <a:ext cx="271122" cy="24228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7">
                <p14:nvContentPartPr>
                  <p14:cNvPr id="54" name="Ink 53">
                    <a:extLst>
                      <a:ext uri="{FF2B5EF4-FFF2-40B4-BE49-F238E27FC236}">
                        <a16:creationId xmlns:a16="http://schemas.microsoft.com/office/drawing/2014/main" id="{B2464454-8F0F-BDF9-FE42-230DB74CC450}"/>
                      </a:ext>
                    </a:extLst>
                  </p14:cNvPr>
                  <p14:cNvContentPartPr/>
                  <p14:nvPr/>
                </p14:nvContentPartPr>
                <p14:xfrm>
                  <a:off x="5370579" y="27336085"/>
                  <a:ext cx="360" cy="360"/>
                </p14:xfrm>
              </p:contentPart>
            </mc:Choice>
            <mc:Fallback xmlns="">
              <p:pic>
                <p:nvPicPr>
                  <p:cNvPr id="54" name="Ink 53">
                    <a:extLst>
                      <a:ext uri="{FF2B5EF4-FFF2-40B4-BE49-F238E27FC236}">
                        <a16:creationId xmlns:a16="http://schemas.microsoft.com/office/drawing/2014/main" id="{B2464454-8F0F-BDF9-FE42-230DB74CC450}"/>
                      </a:ext>
                    </a:extLst>
                  </p:cNvPr>
                  <p:cNvPicPr/>
                  <p:nvPr/>
                </p:nvPicPr>
                <p:blipFill>
                  <a:blip r:embed="rId48"/>
                  <a:stretch>
                    <a:fillRect/>
                  </a:stretch>
                </p:blipFill>
                <p:spPr>
                  <a:xfrm>
                    <a:off x="5334579" y="27300445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">
                <p14:nvContentPartPr>
                  <p14:cNvPr id="57" name="Ink 56">
                    <a:extLst>
                      <a:ext uri="{FF2B5EF4-FFF2-40B4-BE49-F238E27FC236}">
                        <a16:creationId xmlns:a16="http://schemas.microsoft.com/office/drawing/2014/main" id="{013A091D-4B45-D53F-58D8-EC8A9DCA0FF7}"/>
                      </a:ext>
                    </a:extLst>
                  </p14:cNvPr>
                  <p14:cNvContentPartPr/>
                  <p14:nvPr/>
                </p14:nvContentPartPr>
                <p14:xfrm>
                  <a:off x="5352939" y="27323485"/>
                  <a:ext cx="360" cy="360"/>
                </p14:xfrm>
              </p:contentPart>
            </mc:Choice>
            <mc:Fallback xmlns="">
              <p:pic>
                <p:nvPicPr>
                  <p:cNvPr id="57" name="Ink 56">
                    <a:extLst>
                      <a:ext uri="{FF2B5EF4-FFF2-40B4-BE49-F238E27FC236}">
                        <a16:creationId xmlns:a16="http://schemas.microsoft.com/office/drawing/2014/main" id="{013A091D-4B45-D53F-58D8-EC8A9DCA0FF7}"/>
                      </a:ext>
                    </a:extLst>
                  </p:cNvPr>
                  <p:cNvPicPr/>
                  <p:nvPr/>
                </p:nvPicPr>
                <p:blipFill>
                  <a:blip r:embed="rId48"/>
                  <a:stretch>
                    <a:fillRect/>
                  </a:stretch>
                </p:blipFill>
                <p:spPr>
                  <a:xfrm>
                    <a:off x="5317299" y="27287845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46D51734-2793-D1C8-9121-F654A5E5391E}"/>
                    </a:ext>
                  </a:extLst>
                </p14:cNvPr>
                <p14:cNvContentPartPr/>
                <p14:nvPr/>
              </p14:nvContentPartPr>
              <p14:xfrm>
                <a:off x="6242499" y="28195405"/>
                <a:ext cx="840960" cy="1969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46D51734-2793-D1C8-9121-F654A5E5391E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213830" y="28166446"/>
                  <a:ext cx="898588" cy="25454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F0BCA393-920C-CF99-8214-23511AF912C8}"/>
                    </a:ext>
                  </a:extLst>
                </p14:cNvPr>
                <p14:cNvContentPartPr/>
                <p14:nvPr/>
              </p14:nvContentPartPr>
              <p14:xfrm>
                <a:off x="6168339" y="27991285"/>
                <a:ext cx="1172520" cy="6188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F0BCA393-920C-CF99-8214-23511AF912C8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139381" y="27962313"/>
                  <a:ext cx="1230147" cy="67649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B11F9215-5C0E-1F88-BD44-90755EBEBA34}"/>
                    </a:ext>
                  </a:extLst>
                </p14:cNvPr>
                <p14:cNvContentPartPr/>
                <p14:nvPr/>
              </p14:nvContentPartPr>
              <p14:xfrm>
                <a:off x="6290379" y="28039885"/>
                <a:ext cx="705240" cy="1746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B11F9215-5C0E-1F88-BD44-90755EBEBA3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261416" y="28010930"/>
                  <a:ext cx="762876" cy="23222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3CCE64A2-55F4-7E9A-6153-AC2948A774C7}"/>
                    </a:ext>
                  </a:extLst>
                </p14:cNvPr>
                <p14:cNvContentPartPr/>
                <p14:nvPr/>
              </p14:nvContentPartPr>
              <p14:xfrm>
                <a:off x="5850819" y="27859165"/>
                <a:ext cx="491400" cy="34884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3CCE64A2-55F4-7E9A-6153-AC2948A774C7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821845" y="27830192"/>
                  <a:ext cx="549058" cy="40649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05ED5F7D-1471-C1A2-7D96-2B83EF2897CB}"/>
                    </a:ext>
                  </a:extLst>
                </p14:cNvPr>
                <p14:cNvContentPartPr/>
                <p14:nvPr/>
              </p14:nvContentPartPr>
              <p14:xfrm>
                <a:off x="7762925" y="27992608"/>
                <a:ext cx="1330560" cy="5853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05ED5F7D-1471-C1A2-7D96-2B83EF2897CB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733962" y="27963934"/>
                  <a:ext cx="1388196" cy="64299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05F14457-E73D-F186-8CA6-137C99A66AE0}"/>
                    </a:ext>
                  </a:extLst>
                </p14:cNvPr>
                <p14:cNvContentPartPr/>
                <p14:nvPr/>
              </p14:nvContentPartPr>
              <p14:xfrm>
                <a:off x="7644228" y="27989350"/>
                <a:ext cx="1517400" cy="5950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05F14457-E73D-F186-8CA6-137C99A66AE0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615560" y="27960392"/>
                  <a:ext cx="1575026" cy="65270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152205F4-B749-77DC-E675-D687861575E7}"/>
                    </a:ext>
                  </a:extLst>
                </p14:cNvPr>
                <p14:cNvContentPartPr/>
                <p14:nvPr/>
              </p14:nvContentPartPr>
              <p14:xfrm>
                <a:off x="8169468" y="28026070"/>
                <a:ext cx="1037880" cy="3826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152205F4-B749-77DC-E675-D687861575E7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140799" y="27997391"/>
                  <a:ext cx="1095508" cy="440328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880B5080-01C1-ACDA-D4D9-B6FF726D5666}"/>
                </a:ext>
              </a:extLst>
            </p:cNvPr>
            <p:cNvGrpSpPr/>
            <p:nvPr/>
          </p:nvGrpSpPr>
          <p:grpSpPr>
            <a:xfrm>
              <a:off x="5604879" y="27642322"/>
              <a:ext cx="1996560" cy="884880"/>
              <a:chOff x="5604879" y="27642322"/>
              <a:chExt cx="1996560" cy="8848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64">
                <p14:nvContentPartPr>
                  <p14:cNvPr id="50" name="Ink 49">
                    <a:extLst>
                      <a:ext uri="{FF2B5EF4-FFF2-40B4-BE49-F238E27FC236}">
                        <a16:creationId xmlns:a16="http://schemas.microsoft.com/office/drawing/2014/main" id="{AF79BA46-37EE-2BD1-9995-7ACEF2AEEC7F}"/>
                      </a:ext>
                    </a:extLst>
                  </p14:cNvPr>
                  <p14:cNvContentPartPr/>
                  <p14:nvPr/>
                </p14:nvContentPartPr>
                <p14:xfrm>
                  <a:off x="5604879" y="27642322"/>
                  <a:ext cx="663840" cy="779760"/>
                </p14:xfrm>
              </p:contentPart>
            </mc:Choice>
            <mc:Fallback xmlns="">
              <p:pic>
                <p:nvPicPr>
                  <p:cNvPr id="50" name="Ink 49">
                    <a:extLst>
                      <a:ext uri="{FF2B5EF4-FFF2-40B4-BE49-F238E27FC236}">
                        <a16:creationId xmlns:a16="http://schemas.microsoft.com/office/drawing/2014/main" id="{AF79BA46-37EE-2BD1-9995-7ACEF2AEEC7F}"/>
                      </a:ext>
                    </a:extLst>
                  </p:cNvPr>
                  <p:cNvPicPr/>
                  <p:nvPr/>
                </p:nvPicPr>
                <p:blipFill>
                  <a:blip r:embed="rId65"/>
                  <a:stretch>
                    <a:fillRect/>
                  </a:stretch>
                </p:blipFill>
                <p:spPr>
                  <a:xfrm>
                    <a:off x="5575916" y="27613356"/>
                    <a:ext cx="721477" cy="83740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6">
                <p14:nvContentPartPr>
                  <p14:cNvPr id="51" name="Ink 50">
                    <a:extLst>
                      <a:ext uri="{FF2B5EF4-FFF2-40B4-BE49-F238E27FC236}">
                        <a16:creationId xmlns:a16="http://schemas.microsoft.com/office/drawing/2014/main" id="{2ACAA6D4-59B7-1373-269F-EA27B83EE73F}"/>
                      </a:ext>
                    </a:extLst>
                  </p14:cNvPr>
                  <p14:cNvContentPartPr/>
                  <p14:nvPr/>
                </p14:nvContentPartPr>
                <p14:xfrm>
                  <a:off x="6076839" y="28334602"/>
                  <a:ext cx="1524600" cy="192600"/>
                </p14:xfrm>
              </p:contentPart>
            </mc:Choice>
            <mc:Fallback xmlns="">
              <p:pic>
                <p:nvPicPr>
                  <p:cNvPr id="51" name="Ink 50">
                    <a:extLst>
                      <a:ext uri="{FF2B5EF4-FFF2-40B4-BE49-F238E27FC236}">
                        <a16:creationId xmlns:a16="http://schemas.microsoft.com/office/drawing/2014/main" id="{2ACAA6D4-59B7-1373-269F-EA27B83EE73F}"/>
                      </a:ext>
                    </a:extLst>
                  </p:cNvPr>
                  <p:cNvPicPr/>
                  <p:nvPr/>
                </p:nvPicPr>
                <p:blipFill>
                  <a:blip r:embed="rId67"/>
                  <a:stretch>
                    <a:fillRect/>
                  </a:stretch>
                </p:blipFill>
                <p:spPr>
                  <a:xfrm>
                    <a:off x="6048166" y="28305886"/>
                    <a:ext cx="1582236" cy="25032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8">
                <p14:nvContentPartPr>
                  <p14:cNvPr id="52" name="Ink 51">
                    <a:extLst>
                      <a:ext uri="{FF2B5EF4-FFF2-40B4-BE49-F238E27FC236}">
                        <a16:creationId xmlns:a16="http://schemas.microsoft.com/office/drawing/2014/main" id="{3B66FE08-8C04-729F-29D1-A56CAD50AD0E}"/>
                      </a:ext>
                    </a:extLst>
                  </p14:cNvPr>
                  <p14:cNvContentPartPr/>
                  <p14:nvPr/>
                </p14:nvContentPartPr>
                <p14:xfrm>
                  <a:off x="5613159" y="28369162"/>
                  <a:ext cx="1422360" cy="74520"/>
                </p14:xfrm>
              </p:contentPart>
            </mc:Choice>
            <mc:Fallback xmlns="">
              <p:pic>
                <p:nvPicPr>
                  <p:cNvPr id="52" name="Ink 51">
                    <a:extLst>
                      <a:ext uri="{FF2B5EF4-FFF2-40B4-BE49-F238E27FC236}">
                        <a16:creationId xmlns:a16="http://schemas.microsoft.com/office/drawing/2014/main" id="{3B66FE08-8C04-729F-29D1-A56CAD50AD0E}"/>
                      </a:ext>
                    </a:extLst>
                  </p:cNvPr>
                  <p:cNvPicPr/>
                  <p:nvPr/>
                </p:nvPicPr>
                <p:blipFill>
                  <a:blip r:embed="rId69"/>
                  <a:stretch>
                    <a:fillRect/>
                  </a:stretch>
                </p:blipFill>
                <p:spPr>
                  <a:xfrm>
                    <a:off x="5584190" y="28340456"/>
                    <a:ext cx="1480008" cy="132222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D71E9AAF-9C7B-2569-9546-F3DF99EF91DE}"/>
                    </a:ext>
                  </a:extLst>
                </p14:cNvPr>
                <p14:cNvContentPartPr/>
                <p14:nvPr/>
              </p14:nvContentPartPr>
              <p14:xfrm>
                <a:off x="8989385" y="27108560"/>
                <a:ext cx="1305000" cy="13874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D71E9AAF-9C7B-2569-9546-F3DF99EF91DE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960417" y="27079595"/>
                  <a:ext cx="1362646" cy="144508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191C25CE-89B8-9E16-3335-34842DA79B1A}"/>
                    </a:ext>
                  </a:extLst>
                </p14:cNvPr>
                <p14:cNvContentPartPr/>
                <p14:nvPr/>
              </p14:nvContentPartPr>
              <p14:xfrm>
                <a:off x="8951945" y="27431480"/>
                <a:ext cx="884160" cy="80100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191C25CE-89B8-9E16-3335-34842DA79B1A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922985" y="27402521"/>
                  <a:ext cx="941791" cy="85862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67FB1BE5-E5AE-79C6-D7B1-A17CE98A9F0C}"/>
                    </a:ext>
                  </a:extLst>
                </p14:cNvPr>
                <p14:cNvContentPartPr/>
                <p14:nvPr/>
              </p14:nvContentPartPr>
              <p14:xfrm>
                <a:off x="9219785" y="27113600"/>
                <a:ext cx="867240" cy="8910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67FB1BE5-E5AE-79C6-D7B1-A17CE98A9F0C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191109" y="27084923"/>
                  <a:ext cx="924882" cy="94864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FFC80F47-B75C-4030-9BF7-BA3818A43B33}"/>
                    </a:ext>
                  </a:extLst>
                </p14:cNvPr>
                <p14:cNvContentPartPr/>
                <p14:nvPr/>
              </p14:nvContentPartPr>
              <p14:xfrm>
                <a:off x="8864465" y="27697160"/>
                <a:ext cx="524520" cy="58248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FFC80F47-B75C-4030-9BF7-BA3818A43B33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835502" y="27668485"/>
                  <a:ext cx="582156" cy="6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5DDFBD3F-AD4B-A59A-43E8-0884816E3488}"/>
                    </a:ext>
                  </a:extLst>
                </p14:cNvPr>
                <p14:cNvContentPartPr/>
                <p14:nvPr/>
              </p14:nvContentPartPr>
              <p14:xfrm>
                <a:off x="5158605" y="27157500"/>
                <a:ext cx="360" cy="3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5DDFBD3F-AD4B-A59A-43E8-0884816E3488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122605" y="2712186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889AB496-75B7-FDF2-ED74-968A05A5CE72}"/>
                    </a:ext>
                  </a:extLst>
                </p14:cNvPr>
                <p14:cNvContentPartPr/>
                <p14:nvPr/>
              </p14:nvContentPartPr>
              <p14:xfrm>
                <a:off x="5150325" y="27157860"/>
                <a:ext cx="360" cy="3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889AB496-75B7-FDF2-ED74-968A05A5CE72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114325" y="2712222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3AFC8014-27A8-D0F5-70E8-23073DE4AF85}"/>
                </a:ext>
              </a:extLst>
            </p:cNvPr>
            <p:cNvGrpSpPr/>
            <p:nvPr/>
          </p:nvGrpSpPr>
          <p:grpSpPr>
            <a:xfrm>
              <a:off x="5151045" y="27157500"/>
              <a:ext cx="7200" cy="4320"/>
              <a:chOff x="5151045" y="27157500"/>
              <a:chExt cx="7200" cy="43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81">
                <p14:nvContentPartPr>
                  <p14:cNvPr id="47" name="Ink 46">
                    <a:extLst>
                      <a:ext uri="{FF2B5EF4-FFF2-40B4-BE49-F238E27FC236}">
                        <a16:creationId xmlns:a16="http://schemas.microsoft.com/office/drawing/2014/main" id="{6194DE2F-8799-403F-797A-9AE05061CE17}"/>
                      </a:ext>
                    </a:extLst>
                  </p14:cNvPr>
                  <p14:cNvContentPartPr/>
                  <p14:nvPr/>
                </p14:nvContentPartPr>
                <p14:xfrm>
                  <a:off x="5151045" y="27157860"/>
                  <a:ext cx="360" cy="360"/>
                </p14:xfrm>
              </p:contentPart>
            </mc:Choice>
            <mc:Fallback xmlns="">
              <p:pic>
                <p:nvPicPr>
                  <p:cNvPr id="47" name="Ink 46">
                    <a:extLst>
                      <a:ext uri="{FF2B5EF4-FFF2-40B4-BE49-F238E27FC236}">
                        <a16:creationId xmlns:a16="http://schemas.microsoft.com/office/drawing/2014/main" id="{6194DE2F-8799-403F-797A-9AE05061CE17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5115045" y="2712186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2">
                <p14:nvContentPartPr>
                  <p14:cNvPr id="48" name="Ink 47">
                    <a:extLst>
                      <a:ext uri="{FF2B5EF4-FFF2-40B4-BE49-F238E27FC236}">
                        <a16:creationId xmlns:a16="http://schemas.microsoft.com/office/drawing/2014/main" id="{654FB0A2-8FDD-82BD-3A22-5D9B90709C2F}"/>
                      </a:ext>
                    </a:extLst>
                  </p14:cNvPr>
                  <p14:cNvContentPartPr/>
                  <p14:nvPr/>
                </p14:nvContentPartPr>
                <p14:xfrm>
                  <a:off x="5155725" y="27157500"/>
                  <a:ext cx="360" cy="360"/>
                </p14:xfrm>
              </p:contentPart>
            </mc:Choice>
            <mc:Fallback xmlns="">
              <p:pic>
                <p:nvPicPr>
                  <p:cNvPr id="48" name="Ink 47">
                    <a:extLst>
                      <a:ext uri="{FF2B5EF4-FFF2-40B4-BE49-F238E27FC236}">
                        <a16:creationId xmlns:a16="http://schemas.microsoft.com/office/drawing/2014/main" id="{654FB0A2-8FDD-82BD-3A22-5D9B90709C2F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5119725" y="2712150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3">
                <p14:nvContentPartPr>
                  <p14:cNvPr id="49" name="Ink 48">
                    <a:extLst>
                      <a:ext uri="{FF2B5EF4-FFF2-40B4-BE49-F238E27FC236}">
                        <a16:creationId xmlns:a16="http://schemas.microsoft.com/office/drawing/2014/main" id="{45749340-F6D2-E843-8365-F8FDBBDD1674}"/>
                      </a:ext>
                    </a:extLst>
                  </p14:cNvPr>
                  <p14:cNvContentPartPr/>
                  <p14:nvPr/>
                </p14:nvContentPartPr>
                <p14:xfrm>
                  <a:off x="5157885" y="27161460"/>
                  <a:ext cx="360" cy="360"/>
                </p14:xfrm>
              </p:contentPart>
            </mc:Choice>
            <mc:Fallback xmlns="">
              <p:pic>
                <p:nvPicPr>
                  <p:cNvPr id="49" name="Ink 48">
                    <a:extLst>
                      <a:ext uri="{FF2B5EF4-FFF2-40B4-BE49-F238E27FC236}">
                        <a16:creationId xmlns:a16="http://schemas.microsoft.com/office/drawing/2014/main" id="{45749340-F6D2-E843-8365-F8FDBBDD1674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5122245" y="2712582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E94C80AF-3BC3-6F99-AEFA-C592C611951C}"/>
                  </a:ext>
                </a:extLst>
              </p14:cNvPr>
              <p14:cNvContentPartPr/>
              <p14:nvPr/>
            </p14:nvContentPartPr>
            <p14:xfrm>
              <a:off x="6672730" y="36804410"/>
              <a:ext cx="5400" cy="2484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E94C80AF-3BC3-6F99-AEFA-C592C611951C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6654730" y="36786667"/>
                <a:ext cx="41040" cy="5997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811788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EF8B7FB-656A-A7A5-F3B0-082CB5D74796}"/>
              </a:ext>
            </a:extLst>
          </p:cNvPr>
          <p:cNvSpPr/>
          <p:nvPr/>
        </p:nvSpPr>
        <p:spPr>
          <a:xfrm>
            <a:off x="0" y="-942"/>
            <a:ext cx="19915188" cy="43357800"/>
          </a:xfrm>
          <a:prstGeom prst="rect">
            <a:avLst/>
          </a:prstGeom>
          <a:solidFill>
            <a:srgbClr val="1958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E032519C-C1B8-0798-4303-B6C67A1B953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282" r="1"/>
          <a:stretch/>
        </p:blipFill>
        <p:spPr>
          <a:xfrm>
            <a:off x="8446332" y="360219"/>
            <a:ext cx="5577407" cy="251361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EE88CD35-CC89-0BC1-C7CF-544973AE879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977" r="26674"/>
          <a:stretch/>
        </p:blipFill>
        <p:spPr>
          <a:xfrm>
            <a:off x="7116046" y="360219"/>
            <a:ext cx="3833004" cy="251361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E95DC278-8FF2-1000-927E-C59609D8966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6990"/>
          <a:stretch/>
        </p:blipFill>
        <p:spPr>
          <a:xfrm>
            <a:off x="4489746" y="356758"/>
            <a:ext cx="5449849" cy="2513610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DBD85BFE-F7E3-6F58-4211-79480610EF94}"/>
              </a:ext>
            </a:extLst>
          </p:cNvPr>
          <p:cNvGrpSpPr/>
          <p:nvPr/>
        </p:nvGrpSpPr>
        <p:grpSpPr>
          <a:xfrm>
            <a:off x="4579742" y="36589722"/>
            <a:ext cx="10542092" cy="6768078"/>
            <a:chOff x="3245364" y="27016364"/>
            <a:chExt cx="8480984" cy="5444836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3E963AF2-98BD-BF4B-BE8F-E3C8FC5D3BD1}"/>
                    </a:ext>
                  </a:extLst>
                </p14:cNvPr>
                <p14:cNvContentPartPr/>
                <p14:nvPr/>
              </p14:nvContentPartPr>
              <p14:xfrm>
                <a:off x="9331025" y="27128720"/>
                <a:ext cx="740160" cy="6476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3E963AF2-98BD-BF4B-BE8F-E3C8FC5D3BD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302056" y="27100045"/>
                  <a:ext cx="797808" cy="705279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5269DE2A-0C42-2F1B-2690-DA4101A107A0}"/>
                </a:ext>
              </a:extLst>
            </p:cNvPr>
            <p:cNvGrpSpPr/>
            <p:nvPr/>
          </p:nvGrpSpPr>
          <p:grpSpPr>
            <a:xfrm>
              <a:off x="3245364" y="27016364"/>
              <a:ext cx="8480984" cy="5444836"/>
              <a:chOff x="2225849" y="31166320"/>
              <a:chExt cx="10375443" cy="6743183"/>
            </a:xfrm>
          </p:grpSpPr>
          <p:pic>
            <p:nvPicPr>
              <p:cNvPr id="59" name="Picture 58" descr="Icon&#10;&#10;Description automatically generated">
                <a:extLst>
                  <a:ext uri="{FF2B5EF4-FFF2-40B4-BE49-F238E27FC236}">
                    <a16:creationId xmlns:a16="http://schemas.microsoft.com/office/drawing/2014/main" id="{72F77F46-6489-57A7-E5AE-F20FD97AF2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225849" y="31221412"/>
                <a:ext cx="10375443" cy="6688091"/>
              </a:xfrm>
              <a:prstGeom prst="rect">
                <a:avLst/>
              </a:prstGeom>
            </p:spPr>
          </p:pic>
          <mc:AlternateContent xmlns:mc="http://schemas.openxmlformats.org/markup-compatibility/2006" xmlns:p14="http://schemas.microsoft.com/office/powerpoint/2010/main">
            <mc:Choice Requires="p14">
              <p:contentPart p14:bwMode="auto" r:id="rId7">
                <p14:nvContentPartPr>
                  <p14:cNvPr id="61" name="Ink 60">
                    <a:extLst>
                      <a:ext uri="{FF2B5EF4-FFF2-40B4-BE49-F238E27FC236}">
                        <a16:creationId xmlns:a16="http://schemas.microsoft.com/office/drawing/2014/main" id="{D84CBB6E-EBA0-DBDB-EC94-DB29449FDC75}"/>
                      </a:ext>
                    </a:extLst>
                  </p14:cNvPr>
                  <p14:cNvContentPartPr/>
                  <p14:nvPr/>
                </p14:nvContentPartPr>
                <p14:xfrm>
                  <a:off x="4200993" y="31356111"/>
                  <a:ext cx="5400" cy="24840"/>
                </p14:xfrm>
              </p:contentPart>
            </mc:Choice>
            <mc:Fallback xmlns="">
              <p:pic>
                <p:nvPicPr>
                  <p:cNvPr id="10" name="Ink 9">
                    <a:extLst>
                      <a:ext uri="{FF2B5EF4-FFF2-40B4-BE49-F238E27FC236}">
                        <a16:creationId xmlns:a16="http://schemas.microsoft.com/office/drawing/2014/main" id="{89933637-DFA3-647A-2088-877505E76D51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4178493" y="31334757"/>
                    <a:ext cx="49950" cy="6798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">
                <p14:nvContentPartPr>
                  <p14:cNvPr id="62" name="Ink 61">
                    <a:extLst>
                      <a:ext uri="{FF2B5EF4-FFF2-40B4-BE49-F238E27FC236}">
                        <a16:creationId xmlns:a16="http://schemas.microsoft.com/office/drawing/2014/main" id="{85DB3757-6C79-5FEA-EB6A-BADC099B6829}"/>
                      </a:ext>
                    </a:extLst>
                  </p14:cNvPr>
                  <p14:cNvContentPartPr/>
                  <p14:nvPr/>
                </p14:nvContentPartPr>
                <p14:xfrm>
                  <a:off x="10575617" y="31202053"/>
                  <a:ext cx="212400" cy="86041"/>
                </p14:xfrm>
              </p:contentPart>
            </mc:Choice>
            <mc:Fallback xmlns="">
              <p:pic>
                <p:nvPicPr>
                  <p:cNvPr id="13" name="Ink 12">
                    <a:extLst>
                      <a:ext uri="{FF2B5EF4-FFF2-40B4-BE49-F238E27FC236}">
                        <a16:creationId xmlns:a16="http://schemas.microsoft.com/office/drawing/2014/main" id="{30EBA419-449A-AFAC-ABEC-760FDDEE5CE6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10553629" y="31179763"/>
                    <a:ext cx="255935" cy="13017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">
                <p14:nvContentPartPr>
                  <p14:cNvPr id="63" name="Ink 62">
                    <a:extLst>
                      <a:ext uri="{FF2B5EF4-FFF2-40B4-BE49-F238E27FC236}">
                        <a16:creationId xmlns:a16="http://schemas.microsoft.com/office/drawing/2014/main" id="{9B74BD10-4D3D-9203-D393-E8E69812CF4A}"/>
                      </a:ext>
                    </a:extLst>
                  </p14:cNvPr>
                  <p14:cNvContentPartPr/>
                  <p14:nvPr/>
                </p14:nvContentPartPr>
                <p14:xfrm>
                  <a:off x="4241417" y="31184460"/>
                  <a:ext cx="141840" cy="72000"/>
                </p14:xfrm>
              </p:contentPart>
            </mc:Choice>
            <mc:Fallback xmlns="">
              <p:pic>
                <p:nvPicPr>
                  <p:cNvPr id="14" name="Ink 13">
                    <a:extLst>
                      <a:ext uri="{FF2B5EF4-FFF2-40B4-BE49-F238E27FC236}">
                        <a16:creationId xmlns:a16="http://schemas.microsoft.com/office/drawing/2014/main" id="{E3E03619-A936-2946-552A-B642EFFCC356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4219392" y="31162238"/>
                    <a:ext cx="185449" cy="11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">
                <p14:nvContentPartPr>
                  <p14:cNvPr id="65" name="Ink 64">
                    <a:extLst>
                      <a:ext uri="{FF2B5EF4-FFF2-40B4-BE49-F238E27FC236}">
                        <a16:creationId xmlns:a16="http://schemas.microsoft.com/office/drawing/2014/main" id="{99EC1CFF-4137-FE2E-4998-E8E5A5E78134}"/>
                      </a:ext>
                    </a:extLst>
                  </p14:cNvPr>
                  <p14:cNvContentPartPr/>
                  <p14:nvPr/>
                </p14:nvContentPartPr>
                <p14:xfrm>
                  <a:off x="4263382" y="31178344"/>
                  <a:ext cx="62639" cy="40679"/>
                </p14:xfrm>
              </p:contentPart>
            </mc:Choice>
            <mc:Fallback xmlns="">
              <p:pic>
                <p:nvPicPr>
                  <p:cNvPr id="15" name="Ink 14">
                    <a:extLst>
                      <a:ext uri="{FF2B5EF4-FFF2-40B4-BE49-F238E27FC236}">
                        <a16:creationId xmlns:a16="http://schemas.microsoft.com/office/drawing/2014/main" id="{35B9F3E1-3061-A4D6-1AB4-2163F88CF3AC}"/>
                      </a:ext>
                    </a:extLst>
                  </p:cNvPr>
                  <p:cNvPicPr/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4241326" y="31155993"/>
                    <a:ext cx="106310" cy="8493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">
                <p14:nvContentPartPr>
                  <p14:cNvPr id="66" name="Ink 65">
                    <a:extLst>
                      <a:ext uri="{FF2B5EF4-FFF2-40B4-BE49-F238E27FC236}">
                        <a16:creationId xmlns:a16="http://schemas.microsoft.com/office/drawing/2014/main" id="{0C21A088-51FC-1D7A-6B73-4A3FD9EF7D87}"/>
                      </a:ext>
                    </a:extLst>
                  </p14:cNvPr>
                  <p14:cNvContentPartPr/>
                  <p14:nvPr/>
                </p14:nvContentPartPr>
                <p14:xfrm>
                  <a:off x="4315389" y="31166320"/>
                  <a:ext cx="156601" cy="61560"/>
                </p14:xfrm>
              </p:contentPart>
            </mc:Choice>
            <mc:Fallback xmlns="">
              <p:pic>
                <p:nvPicPr>
                  <p:cNvPr id="16" name="Ink 15">
                    <a:extLst>
                      <a:ext uri="{FF2B5EF4-FFF2-40B4-BE49-F238E27FC236}">
                        <a16:creationId xmlns:a16="http://schemas.microsoft.com/office/drawing/2014/main" id="{66042E58-8E76-9CEE-1265-95231E9DAA0A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4293394" y="31144176"/>
                    <a:ext cx="200150" cy="10540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">
                <p14:nvContentPartPr>
                  <p14:cNvPr id="67" name="Ink 66">
                    <a:extLst>
                      <a:ext uri="{FF2B5EF4-FFF2-40B4-BE49-F238E27FC236}">
                        <a16:creationId xmlns:a16="http://schemas.microsoft.com/office/drawing/2014/main" id="{21612F27-B1F2-7E9C-1E8A-D07927108757}"/>
                      </a:ext>
                    </a:extLst>
                  </p14:cNvPr>
                  <p14:cNvContentPartPr/>
                  <p14:nvPr/>
                </p14:nvContentPartPr>
                <p14:xfrm>
                  <a:off x="4393506" y="31175320"/>
                  <a:ext cx="109080" cy="67320"/>
                </p14:xfrm>
              </p:contentPart>
            </mc:Choice>
            <mc:Fallback xmlns="">
              <p:pic>
                <p:nvPicPr>
                  <p:cNvPr id="17" name="Ink 16">
                    <a:extLst>
                      <a:ext uri="{FF2B5EF4-FFF2-40B4-BE49-F238E27FC236}">
                        <a16:creationId xmlns:a16="http://schemas.microsoft.com/office/drawing/2014/main" id="{696B9D97-8ED2-C32A-CB4F-71D94ADD631D}"/>
                      </a:ext>
                    </a:extLst>
                  </p:cNvPr>
                  <p:cNvPicPr/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4371514" y="31153029"/>
                    <a:ext cx="152624" cy="11145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">
                <p14:nvContentPartPr>
                  <p14:cNvPr id="68" name="Ink 67">
                    <a:extLst>
                      <a:ext uri="{FF2B5EF4-FFF2-40B4-BE49-F238E27FC236}">
                        <a16:creationId xmlns:a16="http://schemas.microsoft.com/office/drawing/2014/main" id="{32A3CF20-F74C-AF86-2449-A05C6DD9DC8A}"/>
                      </a:ext>
                    </a:extLst>
                  </p14:cNvPr>
                  <p14:cNvContentPartPr/>
                  <p14:nvPr/>
                </p14:nvContentPartPr>
                <p14:xfrm>
                  <a:off x="4546751" y="31280678"/>
                  <a:ext cx="97559" cy="92881"/>
                </p14:xfrm>
              </p:contentPart>
            </mc:Choice>
            <mc:Fallback xmlns="">
              <p:pic>
                <p:nvPicPr>
                  <p:cNvPr id="18" name="Ink 17">
                    <a:extLst>
                      <a:ext uri="{FF2B5EF4-FFF2-40B4-BE49-F238E27FC236}">
                        <a16:creationId xmlns:a16="http://schemas.microsoft.com/office/drawing/2014/main" id="{779FA8F0-D509-0203-BFFC-D3524AAF04F9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4524778" y="31258458"/>
                    <a:ext cx="141065" cy="13687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">
                <p14:nvContentPartPr>
                  <p14:cNvPr id="69" name="Ink 68">
                    <a:extLst>
                      <a:ext uri="{FF2B5EF4-FFF2-40B4-BE49-F238E27FC236}">
                        <a16:creationId xmlns:a16="http://schemas.microsoft.com/office/drawing/2014/main" id="{647785BA-D23E-2F69-E334-C03F72C90D02}"/>
                      </a:ext>
                    </a:extLst>
                  </p14:cNvPr>
                  <p14:cNvContentPartPr/>
                  <p14:nvPr/>
                </p14:nvContentPartPr>
                <p14:xfrm>
                  <a:off x="4520441" y="31255981"/>
                  <a:ext cx="175679" cy="154080"/>
                </p14:xfrm>
              </p:contentPart>
            </mc:Choice>
            <mc:Fallback xmlns="">
              <p:pic>
                <p:nvPicPr>
                  <p:cNvPr id="19" name="Ink 18">
                    <a:extLst>
                      <a:ext uri="{FF2B5EF4-FFF2-40B4-BE49-F238E27FC236}">
                        <a16:creationId xmlns:a16="http://schemas.microsoft.com/office/drawing/2014/main" id="{295F1112-9AC1-9F36-29AD-89EEB67A9D0A}"/>
                      </a:ext>
                    </a:extLst>
                  </p:cNvPr>
                  <p:cNvPicPr/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4498426" y="31233779"/>
                    <a:ext cx="219269" cy="19803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">
                <p14:nvContentPartPr>
                  <p14:cNvPr id="70" name="Ink 69">
                    <a:extLst>
                      <a:ext uri="{FF2B5EF4-FFF2-40B4-BE49-F238E27FC236}">
                        <a16:creationId xmlns:a16="http://schemas.microsoft.com/office/drawing/2014/main" id="{5E53CA36-6773-1CD3-30B5-0F6534DC59D3}"/>
                      </a:ext>
                    </a:extLst>
                  </p14:cNvPr>
                  <p14:cNvContentPartPr/>
                  <p14:nvPr/>
                </p14:nvContentPartPr>
                <p14:xfrm>
                  <a:off x="4271845" y="31168399"/>
                  <a:ext cx="103680" cy="47160"/>
                </p14:xfrm>
              </p:contentPart>
            </mc:Choice>
            <mc:Fallback xmlns="">
              <p:pic>
                <p:nvPicPr>
                  <p:cNvPr id="20" name="Ink 19">
                    <a:extLst>
                      <a:ext uri="{FF2B5EF4-FFF2-40B4-BE49-F238E27FC236}">
                        <a16:creationId xmlns:a16="http://schemas.microsoft.com/office/drawing/2014/main" id="{9B48ED6F-C742-6546-8E14-5912B5415C10}"/>
                      </a:ext>
                    </a:extLst>
                  </p:cNvPr>
                  <p:cNvPicPr/>
                  <p:nvPr/>
                </p:nvPicPr>
                <p:blipFill>
                  <a:blip r:embed="rId24"/>
                  <a:stretch>
                    <a:fillRect/>
                  </a:stretch>
                </p:blipFill>
                <p:spPr>
                  <a:xfrm>
                    <a:off x="4249879" y="31146154"/>
                    <a:ext cx="147173" cy="91206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0E771976-1388-47B4-4A43-B05A27F0994A}"/>
                  </a:ext>
                </a:extLst>
              </p:cNvPr>
              <p:cNvGrpSpPr/>
              <p:nvPr/>
            </p:nvGrpSpPr>
            <p:grpSpPr>
              <a:xfrm>
                <a:off x="4273458" y="31166363"/>
                <a:ext cx="279530" cy="133881"/>
                <a:chOff x="6745195" y="36614660"/>
                <a:chExt cx="279530" cy="13388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25">
                  <p14:nvContentPartPr>
                    <p14:cNvPr id="75" name="Ink 74">
                      <a:extLst>
                        <a:ext uri="{FF2B5EF4-FFF2-40B4-BE49-F238E27FC236}">
                          <a16:creationId xmlns:a16="http://schemas.microsoft.com/office/drawing/2014/main" id="{8091403F-E6F8-3943-E20E-1784D1DDBBA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772555" y="36672720"/>
                    <a:ext cx="151200" cy="13680"/>
                  </p14:xfrm>
                </p:contentPart>
              </mc:Choice>
              <mc:Fallback xmlns="">
                <p:pic>
                  <p:nvPicPr>
                    <p:cNvPr id="58" name="Ink 57">
                      <a:extLst>
                        <a:ext uri="{FF2B5EF4-FFF2-40B4-BE49-F238E27FC236}">
                          <a16:creationId xmlns:a16="http://schemas.microsoft.com/office/drawing/2014/main" id="{FD0A2E62-4588-1C56-9063-9AE771BA603C}"/>
                        </a:ext>
                      </a:extLst>
                    </p:cNvPr>
                    <p:cNvPicPr/>
                    <p:nvPr/>
                  </p:nvPicPr>
                  <p:blipFill>
                    <a:blip r:embed="rId26"/>
                    <a:stretch>
                      <a:fillRect/>
                    </a:stretch>
                  </p:blipFill>
                  <p:spPr>
                    <a:xfrm>
                      <a:off x="6754555" y="36654720"/>
                      <a:ext cx="186840" cy="49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7">
                  <p14:nvContentPartPr>
                    <p14:cNvPr id="77" name="Ink 76">
                      <a:extLst>
                        <a:ext uri="{FF2B5EF4-FFF2-40B4-BE49-F238E27FC236}">
                          <a16:creationId xmlns:a16="http://schemas.microsoft.com/office/drawing/2014/main" id="{FB1367ED-11EE-AC6C-54A0-BB5B34EBD43B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745195" y="36686760"/>
                    <a:ext cx="178920" cy="17640"/>
                  </p14:xfrm>
                </p:contentPart>
              </mc:Choice>
              <mc:Fallback xmlns="">
                <p:pic>
                  <p:nvPicPr>
                    <p:cNvPr id="60" name="Ink 59">
                      <a:extLst>
                        <a:ext uri="{FF2B5EF4-FFF2-40B4-BE49-F238E27FC236}">
                          <a16:creationId xmlns:a16="http://schemas.microsoft.com/office/drawing/2014/main" id="{538B0603-FF75-E324-1863-FEAA3E1D6A96}"/>
                        </a:ext>
                      </a:extLst>
                    </p:cNvPr>
                    <p:cNvPicPr/>
                    <p:nvPr/>
                  </p:nvPicPr>
                  <p:blipFill>
                    <a:blip r:embed="rId28"/>
                    <a:stretch>
                      <a:fillRect/>
                    </a:stretch>
                  </p:blipFill>
                  <p:spPr>
                    <a:xfrm>
                      <a:off x="6727555" y="36669120"/>
                      <a:ext cx="214560" cy="532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9">
                  <p14:nvContentPartPr>
                    <p14:cNvPr id="79" name="Ink 78">
                      <a:extLst>
                        <a:ext uri="{FF2B5EF4-FFF2-40B4-BE49-F238E27FC236}">
                          <a16:creationId xmlns:a16="http://schemas.microsoft.com/office/drawing/2014/main" id="{035A0A33-2A6E-795C-3EEE-1975B00EB72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28965" y="36652780"/>
                    <a:ext cx="93240" cy="76680"/>
                  </p14:xfrm>
                </p:contentPart>
              </mc:Choice>
              <mc:Fallback xmlns="">
                <p:pic>
                  <p:nvPicPr>
                    <p:cNvPr id="76" name="Ink 75">
                      <a:extLst>
                        <a:ext uri="{FF2B5EF4-FFF2-40B4-BE49-F238E27FC236}">
                          <a16:creationId xmlns:a16="http://schemas.microsoft.com/office/drawing/2014/main" id="{0A455B85-D31F-0A78-BA1C-35CACCC866F1}"/>
                        </a:ext>
                      </a:extLst>
                    </p:cNvPr>
                    <p:cNvPicPr/>
                    <p:nvPr/>
                  </p:nvPicPr>
                  <p:blipFill>
                    <a:blip r:embed="rId30"/>
                    <a:stretch>
                      <a:fillRect/>
                    </a:stretch>
                  </p:blipFill>
                  <p:spPr>
                    <a:xfrm>
                      <a:off x="6911325" y="36635140"/>
                      <a:ext cx="128880" cy="112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1">
                  <p14:nvContentPartPr>
                    <p14:cNvPr id="81" name="Ink 80">
                      <a:extLst>
                        <a:ext uri="{FF2B5EF4-FFF2-40B4-BE49-F238E27FC236}">
                          <a16:creationId xmlns:a16="http://schemas.microsoft.com/office/drawing/2014/main" id="{5460A64D-AE9E-F85A-24A7-40EC2F31FDA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2645" y="36659260"/>
                    <a:ext cx="75960" cy="89280"/>
                  </p14:xfrm>
                </p:contentPart>
              </mc:Choice>
              <mc:Fallback xmlns="">
                <p:pic>
                  <p:nvPicPr>
                    <p:cNvPr id="78" name="Ink 77">
                      <a:extLst>
                        <a:ext uri="{FF2B5EF4-FFF2-40B4-BE49-F238E27FC236}">
                          <a16:creationId xmlns:a16="http://schemas.microsoft.com/office/drawing/2014/main" id="{F47A439A-20A7-F1DF-0F0D-1BC4537626BA}"/>
                        </a:ext>
                      </a:extLst>
                    </p:cNvPr>
                    <p:cNvPicPr/>
                    <p:nvPr/>
                  </p:nvPicPr>
                  <p:blipFill>
                    <a:blip r:embed="rId32"/>
                    <a:stretch>
                      <a:fillRect/>
                    </a:stretch>
                  </p:blipFill>
                  <p:spPr>
                    <a:xfrm>
                      <a:off x="6924645" y="36641620"/>
                      <a:ext cx="111600" cy="1249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3">
                  <p14:nvContentPartPr>
                    <p14:cNvPr id="82" name="Ink 81">
                      <a:extLst>
                        <a:ext uri="{FF2B5EF4-FFF2-40B4-BE49-F238E27FC236}">
                          <a16:creationId xmlns:a16="http://schemas.microsoft.com/office/drawing/2014/main" id="{C59D8A69-8B1D-3E83-626B-DC8DA326AC7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3005" y="36686260"/>
                    <a:ext cx="360" cy="360"/>
                  </p14:xfrm>
                </p:contentPart>
              </mc:Choice>
              <mc:Fallback xmlns="">
                <p:pic>
                  <p:nvPicPr>
                    <p:cNvPr id="80" name="Ink 79">
                      <a:extLst>
                        <a:ext uri="{FF2B5EF4-FFF2-40B4-BE49-F238E27FC236}">
                          <a16:creationId xmlns:a16="http://schemas.microsoft.com/office/drawing/2014/main" id="{786C665C-192E-926F-89D7-EC15D614B381}"/>
                        </a:ext>
                      </a:extLst>
                    </p:cNvPr>
                    <p:cNvPicPr/>
                    <p:nvPr/>
                  </p:nvPicPr>
                  <p:blipFill>
                    <a:blip r:embed="rId34"/>
                    <a:stretch>
                      <a:fillRect/>
                    </a:stretch>
                  </p:blipFill>
                  <p:spPr>
                    <a:xfrm>
                      <a:off x="6925365" y="36668620"/>
                      <a:ext cx="36000" cy="36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5">
                  <p14:nvContentPartPr>
                    <p14:cNvPr id="83" name="Ink 82">
                      <a:extLst>
                        <a:ext uri="{FF2B5EF4-FFF2-40B4-BE49-F238E27FC236}">
                          <a16:creationId xmlns:a16="http://schemas.microsoft.com/office/drawing/2014/main" id="{ECD7487A-7AC8-FE78-84F4-AB5F4318F1D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8045" y="36667900"/>
                    <a:ext cx="76680" cy="66240"/>
                  </p14:xfrm>
                </p:contentPart>
              </mc:Choice>
              <mc:Fallback xmlns="">
                <p:pic>
                  <p:nvPicPr>
                    <p:cNvPr id="85" name="Ink 84">
                      <a:extLst>
                        <a:ext uri="{FF2B5EF4-FFF2-40B4-BE49-F238E27FC236}">
                          <a16:creationId xmlns:a16="http://schemas.microsoft.com/office/drawing/2014/main" id="{B5EBFFEB-4EA9-7A10-0A7C-A174749A19C5}"/>
                        </a:ext>
                      </a:extLst>
                    </p:cNvPr>
                    <p:cNvPicPr/>
                    <p:nvPr/>
                  </p:nvPicPr>
                  <p:blipFill>
                    <a:blip r:embed="rId36"/>
                    <a:stretch>
                      <a:fillRect/>
                    </a:stretch>
                  </p:blipFill>
                  <p:spPr>
                    <a:xfrm>
                      <a:off x="6930045" y="36649900"/>
                      <a:ext cx="112320" cy="1018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7">
                  <p14:nvContentPartPr>
                    <p14:cNvPr id="84" name="Ink 83">
                      <a:extLst>
                        <a:ext uri="{FF2B5EF4-FFF2-40B4-BE49-F238E27FC236}">
                          <a16:creationId xmlns:a16="http://schemas.microsoft.com/office/drawing/2014/main" id="{3EDD8458-A6DC-1096-FD26-8501BB7D0E24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30765" y="36653500"/>
                    <a:ext cx="51120" cy="37800"/>
                  </p14:xfrm>
                </p:contentPart>
              </mc:Choice>
              <mc:Fallback xmlns="">
                <p:pic>
                  <p:nvPicPr>
                    <p:cNvPr id="87" name="Ink 86">
                      <a:extLst>
                        <a:ext uri="{FF2B5EF4-FFF2-40B4-BE49-F238E27FC236}">
                          <a16:creationId xmlns:a16="http://schemas.microsoft.com/office/drawing/2014/main" id="{08F6B6CC-75D8-8AE5-A5C6-4DE7E5E3C74B}"/>
                        </a:ext>
                      </a:extLst>
                    </p:cNvPr>
                    <p:cNvPicPr/>
                    <p:nvPr/>
                  </p:nvPicPr>
                  <p:blipFill>
                    <a:blip r:embed="rId38"/>
                    <a:stretch>
                      <a:fillRect/>
                    </a:stretch>
                  </p:blipFill>
                  <p:spPr>
                    <a:xfrm>
                      <a:off x="6913125" y="36635500"/>
                      <a:ext cx="86760" cy="734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9">
                  <p14:nvContentPartPr>
                    <p14:cNvPr id="86" name="Ink 85">
                      <a:extLst>
                        <a:ext uri="{FF2B5EF4-FFF2-40B4-BE49-F238E27FC236}">
                          <a16:creationId xmlns:a16="http://schemas.microsoft.com/office/drawing/2014/main" id="{A81FE1E8-4143-16F0-43AB-78DADBFC1CD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803265" y="36614660"/>
                    <a:ext cx="50400" cy="21240"/>
                  </p14:xfrm>
                </p:contentPart>
              </mc:Choice>
              <mc:Fallback xmlns="">
                <p:pic>
                  <p:nvPicPr>
                    <p:cNvPr id="114" name="Ink 113">
                      <a:extLst>
                        <a:ext uri="{FF2B5EF4-FFF2-40B4-BE49-F238E27FC236}">
                          <a16:creationId xmlns:a16="http://schemas.microsoft.com/office/drawing/2014/main" id="{753ADCC4-ADB7-507D-1B9D-2F9C9F09ACE2}"/>
                        </a:ext>
                      </a:extLst>
                    </p:cNvPr>
                    <p:cNvPicPr/>
                    <p:nvPr/>
                  </p:nvPicPr>
                  <p:blipFill>
                    <a:blip r:embed="rId40"/>
                    <a:stretch>
                      <a:fillRect/>
                    </a:stretch>
                  </p:blipFill>
                  <p:spPr>
                    <a:xfrm>
                      <a:off x="6785625" y="36596660"/>
                      <a:ext cx="86040" cy="5688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44DE3350-33FE-AEDA-97BA-4CB09658E564}"/>
                    </a:ext>
                  </a:extLst>
                </p14:cNvPr>
                <p14:cNvContentPartPr/>
                <p14:nvPr/>
              </p14:nvContentPartPr>
              <p14:xfrm>
                <a:off x="4794859" y="27105442"/>
                <a:ext cx="714960" cy="4075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44DE3350-33FE-AEDA-97BA-4CB09658E564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4766191" y="27076478"/>
                  <a:ext cx="772585" cy="46515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936295D2-85CA-B687-A4D5-D4208BAF403E}"/>
                    </a:ext>
                  </a:extLst>
                </p14:cNvPr>
                <p14:cNvContentPartPr/>
                <p14:nvPr/>
              </p14:nvContentPartPr>
              <p14:xfrm>
                <a:off x="5230459" y="27234322"/>
                <a:ext cx="259200" cy="2444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936295D2-85CA-B687-A4D5-D4208BAF403E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5201466" y="27205360"/>
                  <a:ext cx="316897" cy="302075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0A8C271B-571D-7CA4-7F3F-8248EE90B89A}"/>
                </a:ext>
              </a:extLst>
            </p:cNvPr>
            <p:cNvGrpSpPr/>
            <p:nvPr/>
          </p:nvGrpSpPr>
          <p:grpSpPr>
            <a:xfrm>
              <a:off x="5343939" y="27319885"/>
              <a:ext cx="213480" cy="184680"/>
              <a:chOff x="5343939" y="27319885"/>
              <a:chExt cx="213480" cy="1846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5">
                <p14:nvContentPartPr>
                  <p14:cNvPr id="53" name="Ink 52">
                    <a:extLst>
                      <a:ext uri="{FF2B5EF4-FFF2-40B4-BE49-F238E27FC236}">
                        <a16:creationId xmlns:a16="http://schemas.microsoft.com/office/drawing/2014/main" id="{77DD0D84-A8FB-F783-B297-100EC7D286BF}"/>
                      </a:ext>
                    </a:extLst>
                  </p14:cNvPr>
                  <p14:cNvContentPartPr/>
                  <p14:nvPr/>
                </p14:nvContentPartPr>
                <p14:xfrm>
                  <a:off x="5343939" y="27319885"/>
                  <a:ext cx="213480" cy="184680"/>
                </p14:xfrm>
              </p:contentPart>
            </mc:Choice>
            <mc:Fallback xmlns="">
              <p:pic>
                <p:nvPicPr>
                  <p:cNvPr id="53" name="Ink 52">
                    <a:extLst>
                      <a:ext uri="{FF2B5EF4-FFF2-40B4-BE49-F238E27FC236}">
                        <a16:creationId xmlns:a16="http://schemas.microsoft.com/office/drawing/2014/main" id="{77DD0D84-A8FB-F783-B297-100EC7D286BF}"/>
                      </a:ext>
                    </a:extLst>
                  </p:cNvPr>
                  <p:cNvPicPr/>
                  <p:nvPr/>
                </p:nvPicPr>
                <p:blipFill>
                  <a:blip r:embed="rId46"/>
                  <a:stretch>
                    <a:fillRect/>
                  </a:stretch>
                </p:blipFill>
                <p:spPr>
                  <a:xfrm>
                    <a:off x="5315263" y="27290938"/>
                    <a:ext cx="271122" cy="24228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7">
                <p14:nvContentPartPr>
                  <p14:cNvPr id="54" name="Ink 53">
                    <a:extLst>
                      <a:ext uri="{FF2B5EF4-FFF2-40B4-BE49-F238E27FC236}">
                        <a16:creationId xmlns:a16="http://schemas.microsoft.com/office/drawing/2014/main" id="{92AFD7A8-129D-5AE7-FB62-0244117C3D17}"/>
                      </a:ext>
                    </a:extLst>
                  </p14:cNvPr>
                  <p14:cNvContentPartPr/>
                  <p14:nvPr/>
                </p14:nvContentPartPr>
                <p14:xfrm>
                  <a:off x="5370579" y="27336085"/>
                  <a:ext cx="360" cy="360"/>
                </p14:xfrm>
              </p:contentPart>
            </mc:Choice>
            <mc:Fallback xmlns="">
              <p:pic>
                <p:nvPicPr>
                  <p:cNvPr id="54" name="Ink 53">
                    <a:extLst>
                      <a:ext uri="{FF2B5EF4-FFF2-40B4-BE49-F238E27FC236}">
                        <a16:creationId xmlns:a16="http://schemas.microsoft.com/office/drawing/2014/main" id="{92AFD7A8-129D-5AE7-FB62-0244117C3D17}"/>
                      </a:ext>
                    </a:extLst>
                  </p:cNvPr>
                  <p:cNvPicPr/>
                  <p:nvPr/>
                </p:nvPicPr>
                <p:blipFill>
                  <a:blip r:embed="rId48"/>
                  <a:stretch>
                    <a:fillRect/>
                  </a:stretch>
                </p:blipFill>
                <p:spPr>
                  <a:xfrm>
                    <a:off x="5334579" y="27300445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">
                <p14:nvContentPartPr>
                  <p14:cNvPr id="57" name="Ink 56">
                    <a:extLst>
                      <a:ext uri="{FF2B5EF4-FFF2-40B4-BE49-F238E27FC236}">
                        <a16:creationId xmlns:a16="http://schemas.microsoft.com/office/drawing/2014/main" id="{F56C836F-365A-0199-B6B6-3CB679AF9616}"/>
                      </a:ext>
                    </a:extLst>
                  </p14:cNvPr>
                  <p14:cNvContentPartPr/>
                  <p14:nvPr/>
                </p14:nvContentPartPr>
                <p14:xfrm>
                  <a:off x="5352939" y="27323485"/>
                  <a:ext cx="360" cy="360"/>
                </p14:xfrm>
              </p:contentPart>
            </mc:Choice>
            <mc:Fallback xmlns="">
              <p:pic>
                <p:nvPicPr>
                  <p:cNvPr id="57" name="Ink 56">
                    <a:extLst>
                      <a:ext uri="{FF2B5EF4-FFF2-40B4-BE49-F238E27FC236}">
                        <a16:creationId xmlns:a16="http://schemas.microsoft.com/office/drawing/2014/main" id="{F56C836F-365A-0199-B6B6-3CB679AF9616}"/>
                      </a:ext>
                    </a:extLst>
                  </p:cNvPr>
                  <p:cNvPicPr/>
                  <p:nvPr/>
                </p:nvPicPr>
                <p:blipFill>
                  <a:blip r:embed="rId48"/>
                  <a:stretch>
                    <a:fillRect/>
                  </a:stretch>
                </p:blipFill>
                <p:spPr>
                  <a:xfrm>
                    <a:off x="5317299" y="27287845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45FE9BA5-FE25-2C55-A574-83B28C98593D}"/>
                    </a:ext>
                  </a:extLst>
                </p14:cNvPr>
                <p14:cNvContentPartPr/>
                <p14:nvPr/>
              </p14:nvContentPartPr>
              <p14:xfrm>
                <a:off x="6242499" y="28195405"/>
                <a:ext cx="840960" cy="1969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45FE9BA5-FE25-2C55-A574-83B28C98593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213830" y="28166446"/>
                  <a:ext cx="898588" cy="25454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78852354-E3A9-E370-EE4C-91894A8B8697}"/>
                    </a:ext>
                  </a:extLst>
                </p14:cNvPr>
                <p14:cNvContentPartPr/>
                <p14:nvPr/>
              </p14:nvContentPartPr>
              <p14:xfrm>
                <a:off x="6168339" y="27991285"/>
                <a:ext cx="1172520" cy="6188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78852354-E3A9-E370-EE4C-91894A8B8697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139381" y="27962313"/>
                  <a:ext cx="1230147" cy="67649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6AAE53A9-4CCA-C72F-D57A-D8780C8D946E}"/>
                    </a:ext>
                  </a:extLst>
                </p14:cNvPr>
                <p14:cNvContentPartPr/>
                <p14:nvPr/>
              </p14:nvContentPartPr>
              <p14:xfrm>
                <a:off x="6290379" y="28039885"/>
                <a:ext cx="705240" cy="1746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6AAE53A9-4CCA-C72F-D57A-D8780C8D946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261416" y="28010930"/>
                  <a:ext cx="762876" cy="23222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3489A011-38F1-8F9C-E659-D98E197C56D8}"/>
                    </a:ext>
                  </a:extLst>
                </p14:cNvPr>
                <p14:cNvContentPartPr/>
                <p14:nvPr/>
              </p14:nvContentPartPr>
              <p14:xfrm>
                <a:off x="5850819" y="27859165"/>
                <a:ext cx="491400" cy="34884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3489A011-38F1-8F9C-E659-D98E197C56D8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821845" y="27830192"/>
                  <a:ext cx="549058" cy="40649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F3521247-079C-9310-F9F8-C88964E687BB}"/>
                    </a:ext>
                  </a:extLst>
                </p14:cNvPr>
                <p14:cNvContentPartPr/>
                <p14:nvPr/>
              </p14:nvContentPartPr>
              <p14:xfrm>
                <a:off x="7762925" y="27992608"/>
                <a:ext cx="1330560" cy="5853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F3521247-079C-9310-F9F8-C88964E687BB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733962" y="27963934"/>
                  <a:ext cx="1388196" cy="64299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D5950BF9-321E-CB27-6174-14342E4EFB1C}"/>
                    </a:ext>
                  </a:extLst>
                </p14:cNvPr>
                <p14:cNvContentPartPr/>
                <p14:nvPr/>
              </p14:nvContentPartPr>
              <p14:xfrm>
                <a:off x="7644228" y="27989350"/>
                <a:ext cx="1517400" cy="5950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D5950BF9-321E-CB27-6174-14342E4EFB1C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615560" y="27960392"/>
                  <a:ext cx="1575026" cy="65270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776F321B-B09A-05D6-BF22-9D8C6C25835B}"/>
                    </a:ext>
                  </a:extLst>
                </p14:cNvPr>
                <p14:cNvContentPartPr/>
                <p14:nvPr/>
              </p14:nvContentPartPr>
              <p14:xfrm>
                <a:off x="8169468" y="28026070"/>
                <a:ext cx="1037880" cy="3826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776F321B-B09A-05D6-BF22-9D8C6C25835B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140799" y="27997391"/>
                  <a:ext cx="1095508" cy="440328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B6384CDF-8CAA-11D8-3772-42BD68DF515A}"/>
                </a:ext>
              </a:extLst>
            </p:cNvPr>
            <p:cNvGrpSpPr/>
            <p:nvPr/>
          </p:nvGrpSpPr>
          <p:grpSpPr>
            <a:xfrm>
              <a:off x="5604879" y="27642322"/>
              <a:ext cx="1996560" cy="884880"/>
              <a:chOff x="5604879" y="27642322"/>
              <a:chExt cx="1996560" cy="8848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64">
                <p14:nvContentPartPr>
                  <p14:cNvPr id="50" name="Ink 49">
                    <a:extLst>
                      <a:ext uri="{FF2B5EF4-FFF2-40B4-BE49-F238E27FC236}">
                        <a16:creationId xmlns:a16="http://schemas.microsoft.com/office/drawing/2014/main" id="{6500652E-6E26-90C3-F4D9-C9C3C26DCA8A}"/>
                      </a:ext>
                    </a:extLst>
                  </p14:cNvPr>
                  <p14:cNvContentPartPr/>
                  <p14:nvPr/>
                </p14:nvContentPartPr>
                <p14:xfrm>
                  <a:off x="5604879" y="27642322"/>
                  <a:ext cx="663840" cy="779760"/>
                </p14:xfrm>
              </p:contentPart>
            </mc:Choice>
            <mc:Fallback xmlns="">
              <p:pic>
                <p:nvPicPr>
                  <p:cNvPr id="50" name="Ink 49">
                    <a:extLst>
                      <a:ext uri="{FF2B5EF4-FFF2-40B4-BE49-F238E27FC236}">
                        <a16:creationId xmlns:a16="http://schemas.microsoft.com/office/drawing/2014/main" id="{6500652E-6E26-90C3-F4D9-C9C3C26DCA8A}"/>
                      </a:ext>
                    </a:extLst>
                  </p:cNvPr>
                  <p:cNvPicPr/>
                  <p:nvPr/>
                </p:nvPicPr>
                <p:blipFill>
                  <a:blip r:embed="rId65"/>
                  <a:stretch>
                    <a:fillRect/>
                  </a:stretch>
                </p:blipFill>
                <p:spPr>
                  <a:xfrm>
                    <a:off x="5575916" y="27613356"/>
                    <a:ext cx="721477" cy="83740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6">
                <p14:nvContentPartPr>
                  <p14:cNvPr id="51" name="Ink 50">
                    <a:extLst>
                      <a:ext uri="{FF2B5EF4-FFF2-40B4-BE49-F238E27FC236}">
                        <a16:creationId xmlns:a16="http://schemas.microsoft.com/office/drawing/2014/main" id="{C08D7C92-7BD0-A808-3D70-9E8DC18C952E}"/>
                      </a:ext>
                    </a:extLst>
                  </p14:cNvPr>
                  <p14:cNvContentPartPr/>
                  <p14:nvPr/>
                </p14:nvContentPartPr>
                <p14:xfrm>
                  <a:off x="6076839" y="28334602"/>
                  <a:ext cx="1524600" cy="192600"/>
                </p14:xfrm>
              </p:contentPart>
            </mc:Choice>
            <mc:Fallback xmlns="">
              <p:pic>
                <p:nvPicPr>
                  <p:cNvPr id="51" name="Ink 50">
                    <a:extLst>
                      <a:ext uri="{FF2B5EF4-FFF2-40B4-BE49-F238E27FC236}">
                        <a16:creationId xmlns:a16="http://schemas.microsoft.com/office/drawing/2014/main" id="{C08D7C92-7BD0-A808-3D70-9E8DC18C952E}"/>
                      </a:ext>
                    </a:extLst>
                  </p:cNvPr>
                  <p:cNvPicPr/>
                  <p:nvPr/>
                </p:nvPicPr>
                <p:blipFill>
                  <a:blip r:embed="rId67"/>
                  <a:stretch>
                    <a:fillRect/>
                  </a:stretch>
                </p:blipFill>
                <p:spPr>
                  <a:xfrm>
                    <a:off x="6048166" y="28305886"/>
                    <a:ext cx="1582236" cy="25032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8">
                <p14:nvContentPartPr>
                  <p14:cNvPr id="52" name="Ink 51">
                    <a:extLst>
                      <a:ext uri="{FF2B5EF4-FFF2-40B4-BE49-F238E27FC236}">
                        <a16:creationId xmlns:a16="http://schemas.microsoft.com/office/drawing/2014/main" id="{E2F26235-72A3-5974-1588-79FA2097BE5D}"/>
                      </a:ext>
                    </a:extLst>
                  </p14:cNvPr>
                  <p14:cNvContentPartPr/>
                  <p14:nvPr/>
                </p14:nvContentPartPr>
                <p14:xfrm>
                  <a:off x="5613159" y="28369162"/>
                  <a:ext cx="1422360" cy="74520"/>
                </p14:xfrm>
              </p:contentPart>
            </mc:Choice>
            <mc:Fallback xmlns="">
              <p:pic>
                <p:nvPicPr>
                  <p:cNvPr id="52" name="Ink 51">
                    <a:extLst>
                      <a:ext uri="{FF2B5EF4-FFF2-40B4-BE49-F238E27FC236}">
                        <a16:creationId xmlns:a16="http://schemas.microsoft.com/office/drawing/2014/main" id="{E2F26235-72A3-5974-1588-79FA2097BE5D}"/>
                      </a:ext>
                    </a:extLst>
                  </p:cNvPr>
                  <p:cNvPicPr/>
                  <p:nvPr/>
                </p:nvPicPr>
                <p:blipFill>
                  <a:blip r:embed="rId69"/>
                  <a:stretch>
                    <a:fillRect/>
                  </a:stretch>
                </p:blipFill>
                <p:spPr>
                  <a:xfrm>
                    <a:off x="5584190" y="28340456"/>
                    <a:ext cx="1480008" cy="132222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4FA45FD4-4DFD-0E9E-F41D-981C7F292E53}"/>
                    </a:ext>
                  </a:extLst>
                </p14:cNvPr>
                <p14:cNvContentPartPr/>
                <p14:nvPr/>
              </p14:nvContentPartPr>
              <p14:xfrm>
                <a:off x="8989385" y="27108560"/>
                <a:ext cx="1305000" cy="13874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4FA45FD4-4DFD-0E9E-F41D-981C7F292E53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960417" y="27079595"/>
                  <a:ext cx="1362646" cy="144508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99E1DA55-44DE-DEA2-2C8A-FE5987A1AD7A}"/>
                    </a:ext>
                  </a:extLst>
                </p14:cNvPr>
                <p14:cNvContentPartPr/>
                <p14:nvPr/>
              </p14:nvContentPartPr>
              <p14:xfrm>
                <a:off x="8951945" y="27431480"/>
                <a:ext cx="884160" cy="80100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99E1DA55-44DE-DEA2-2C8A-FE5987A1AD7A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922985" y="27402521"/>
                  <a:ext cx="941791" cy="85862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909753BE-1CAB-81E1-6B0F-0F32FA78C729}"/>
                    </a:ext>
                  </a:extLst>
                </p14:cNvPr>
                <p14:cNvContentPartPr/>
                <p14:nvPr/>
              </p14:nvContentPartPr>
              <p14:xfrm>
                <a:off x="9219785" y="27113600"/>
                <a:ext cx="867240" cy="8910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909753BE-1CAB-81E1-6B0F-0F32FA78C729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191109" y="27084923"/>
                  <a:ext cx="924882" cy="94864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605F1AE0-8D72-8CF8-6E80-8556051BDBF7}"/>
                    </a:ext>
                  </a:extLst>
                </p14:cNvPr>
                <p14:cNvContentPartPr/>
                <p14:nvPr/>
              </p14:nvContentPartPr>
              <p14:xfrm>
                <a:off x="8864465" y="27697160"/>
                <a:ext cx="524520" cy="58248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605F1AE0-8D72-8CF8-6E80-8556051BDBF7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835502" y="27668485"/>
                  <a:ext cx="582156" cy="6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713BCB9D-9482-A0C1-5815-F8F42DB681B0}"/>
                    </a:ext>
                  </a:extLst>
                </p14:cNvPr>
                <p14:cNvContentPartPr/>
                <p14:nvPr/>
              </p14:nvContentPartPr>
              <p14:xfrm>
                <a:off x="5158605" y="27157500"/>
                <a:ext cx="360" cy="3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713BCB9D-9482-A0C1-5815-F8F42DB681B0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122605" y="2712186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A54B8995-FBCD-C94A-08DC-647E35B6500F}"/>
                    </a:ext>
                  </a:extLst>
                </p14:cNvPr>
                <p14:cNvContentPartPr/>
                <p14:nvPr/>
              </p14:nvContentPartPr>
              <p14:xfrm>
                <a:off x="5150325" y="27157860"/>
                <a:ext cx="360" cy="3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A54B8995-FBCD-C94A-08DC-647E35B6500F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114325" y="2712222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B4DAD63B-7C4D-40E1-5E0E-8EE1903D2DB3}"/>
                </a:ext>
              </a:extLst>
            </p:cNvPr>
            <p:cNvGrpSpPr/>
            <p:nvPr/>
          </p:nvGrpSpPr>
          <p:grpSpPr>
            <a:xfrm>
              <a:off x="5151045" y="27157500"/>
              <a:ext cx="7200" cy="4320"/>
              <a:chOff x="5151045" y="27157500"/>
              <a:chExt cx="7200" cy="43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81">
                <p14:nvContentPartPr>
                  <p14:cNvPr id="47" name="Ink 46">
                    <a:extLst>
                      <a:ext uri="{FF2B5EF4-FFF2-40B4-BE49-F238E27FC236}">
                        <a16:creationId xmlns:a16="http://schemas.microsoft.com/office/drawing/2014/main" id="{9B304E95-4D7E-B22B-3980-DA3D726D6C8A}"/>
                      </a:ext>
                    </a:extLst>
                  </p14:cNvPr>
                  <p14:cNvContentPartPr/>
                  <p14:nvPr/>
                </p14:nvContentPartPr>
                <p14:xfrm>
                  <a:off x="5151045" y="27157860"/>
                  <a:ext cx="360" cy="360"/>
                </p14:xfrm>
              </p:contentPart>
            </mc:Choice>
            <mc:Fallback xmlns="">
              <p:pic>
                <p:nvPicPr>
                  <p:cNvPr id="47" name="Ink 46">
                    <a:extLst>
                      <a:ext uri="{FF2B5EF4-FFF2-40B4-BE49-F238E27FC236}">
                        <a16:creationId xmlns:a16="http://schemas.microsoft.com/office/drawing/2014/main" id="{9B304E95-4D7E-B22B-3980-DA3D726D6C8A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5115045" y="2712186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2">
                <p14:nvContentPartPr>
                  <p14:cNvPr id="48" name="Ink 47">
                    <a:extLst>
                      <a:ext uri="{FF2B5EF4-FFF2-40B4-BE49-F238E27FC236}">
                        <a16:creationId xmlns:a16="http://schemas.microsoft.com/office/drawing/2014/main" id="{DE80CD85-D6F9-613C-F5A1-7A4F76F1308A}"/>
                      </a:ext>
                    </a:extLst>
                  </p14:cNvPr>
                  <p14:cNvContentPartPr/>
                  <p14:nvPr/>
                </p14:nvContentPartPr>
                <p14:xfrm>
                  <a:off x="5155725" y="27157500"/>
                  <a:ext cx="360" cy="360"/>
                </p14:xfrm>
              </p:contentPart>
            </mc:Choice>
            <mc:Fallback xmlns="">
              <p:pic>
                <p:nvPicPr>
                  <p:cNvPr id="48" name="Ink 47">
                    <a:extLst>
                      <a:ext uri="{FF2B5EF4-FFF2-40B4-BE49-F238E27FC236}">
                        <a16:creationId xmlns:a16="http://schemas.microsoft.com/office/drawing/2014/main" id="{DE80CD85-D6F9-613C-F5A1-7A4F76F1308A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5119725" y="2712150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3">
                <p14:nvContentPartPr>
                  <p14:cNvPr id="49" name="Ink 48">
                    <a:extLst>
                      <a:ext uri="{FF2B5EF4-FFF2-40B4-BE49-F238E27FC236}">
                        <a16:creationId xmlns:a16="http://schemas.microsoft.com/office/drawing/2014/main" id="{95DE3AE1-0D87-D6E2-7668-84D40D5ECF0D}"/>
                      </a:ext>
                    </a:extLst>
                  </p14:cNvPr>
                  <p14:cNvContentPartPr/>
                  <p14:nvPr/>
                </p14:nvContentPartPr>
                <p14:xfrm>
                  <a:off x="5157885" y="27161460"/>
                  <a:ext cx="360" cy="360"/>
                </p14:xfrm>
              </p:contentPart>
            </mc:Choice>
            <mc:Fallback xmlns="">
              <p:pic>
                <p:nvPicPr>
                  <p:cNvPr id="49" name="Ink 48">
                    <a:extLst>
                      <a:ext uri="{FF2B5EF4-FFF2-40B4-BE49-F238E27FC236}">
                        <a16:creationId xmlns:a16="http://schemas.microsoft.com/office/drawing/2014/main" id="{95DE3AE1-0D87-D6E2-7668-84D40D5ECF0D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5122245" y="2712582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047B842E-889E-3731-5E8E-E5275EE63CF3}"/>
                  </a:ext>
                </a:extLst>
              </p14:cNvPr>
              <p14:cNvContentPartPr/>
              <p14:nvPr/>
            </p14:nvContentPartPr>
            <p14:xfrm>
              <a:off x="6672730" y="36804410"/>
              <a:ext cx="5400" cy="2484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047B842E-889E-3731-5E8E-E5275EE63CF3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6654730" y="36786667"/>
                <a:ext cx="41040" cy="5997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171429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77</TotalTime>
  <Words>78</Words>
  <Application>Microsoft Macintosh PowerPoint</Application>
  <PresentationFormat>Custom</PresentationFormat>
  <Paragraphs>52</Paragraphs>
  <Slides>27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Li, Jinning</dc:creator>
  <cp:lastModifiedBy>Li, Jinning</cp:lastModifiedBy>
  <cp:revision>102</cp:revision>
  <dcterms:created xsi:type="dcterms:W3CDTF">2022-10-01T08:31:00Z</dcterms:created>
  <dcterms:modified xsi:type="dcterms:W3CDTF">2023-01-27T07:31:50Z</dcterms:modified>
</cp:coreProperties>
</file>