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2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notesSlides/notesSlide3.xml" ContentType="application/vnd.openxmlformats-officedocument.presentationml.notesSlide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notesSlides/notesSlide4.xml" ContentType="application/vnd.openxmlformats-officedocument.presentationml.notesSlide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notesSlides/notesSlide5.xml" ContentType="application/vnd.openxmlformats-officedocument.presentationml.notesSlide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notesSlides/notesSlide6.xml" ContentType="application/vnd.openxmlformats-officedocument.presentationml.notesSlide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notesSlides/notesSlide7.xml" ContentType="application/vnd.openxmlformats-officedocument.presentationml.notesSlide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notesSlides/notesSlide8.xml" ContentType="application/vnd.openxmlformats-officedocument.presentationml.notesSlide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notesSlides/notesSlide9.xml" ContentType="application/vnd.openxmlformats-officedocument.presentationml.notesSlide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notesSlides/notesSlide10.xml" ContentType="application/vnd.openxmlformats-officedocument.presentationml.notesSlide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notesSlides/notesSlide11.xml" ContentType="application/vnd.openxmlformats-officedocument.presentationml.notesSlide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notesSlides/notesSlide12.xml" ContentType="application/vnd.openxmlformats-officedocument.presentationml.notesSlide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notesSlides/notesSlide13.xml" ContentType="application/vnd.openxmlformats-officedocument.presentationml.notesSlide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notesSlides/notesSlide14.xml" ContentType="application/vnd.openxmlformats-officedocument.presentationml.notesSlide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notesSlides/notesSlide15.xml" ContentType="application/vnd.openxmlformats-officedocument.presentationml.notesSlide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notesSlides/notesSlide16.xml" ContentType="application/vnd.openxmlformats-officedocument.presentationml.notesSlide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notesSlides/notesSlide17.xml" ContentType="application/vnd.openxmlformats-officedocument.presentationml.notesSlide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notesSlides/notesSlide18.xml" ContentType="application/vnd.openxmlformats-officedocument.presentationml.notesSlide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notesSlides/notesSlide19.xml" ContentType="application/vnd.openxmlformats-officedocument.presentationml.notesSlide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notesSlides/notesSlide20.xml" ContentType="application/vnd.openxmlformats-officedocument.presentationml.notesSlide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notesSlides/notesSlide21.xml" ContentType="application/vnd.openxmlformats-officedocument.presentationml.notesSlide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notesSlides/notesSlide22.xml" ContentType="application/vnd.openxmlformats-officedocument.presentationml.notesSlide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notesSlides/notesSlide23.xml" ContentType="application/vnd.openxmlformats-officedocument.presentationml.notesSlide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notesSlides/notesSlide24.xml" ContentType="application/vnd.openxmlformats-officedocument.presentationml.notesSlide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notesSlides/notesSlide25.xml" ContentType="application/vnd.openxmlformats-officedocument.presentationml.notesSlide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notesSlides/notesSlide26.xml" ContentType="application/vnd.openxmlformats-officedocument.presentationml.notesSlide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notesSlides/notesSlide27.xml" ContentType="application/vnd.openxmlformats-officedocument.presentationml.notesSlide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258" r:id="rId4"/>
    <p:sldId id="279" r:id="rId5"/>
    <p:sldId id="280" r:id="rId6"/>
    <p:sldId id="281" r:id="rId7"/>
    <p:sldId id="282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4971713" cy="3246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5265"/>
    <a:srgbClr val="F0F2F1"/>
    <a:srgbClr val="41403E"/>
    <a:srgbClr val="5C5366"/>
    <a:srgbClr val="F4E8CE"/>
    <a:srgbClr val="4C4B49"/>
    <a:srgbClr val="4F4E4C"/>
    <a:srgbClr val="F1F3F2"/>
    <a:srgbClr val="685F70"/>
    <a:srgbClr val="5165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85"/>
    <p:restoredTop sz="94694"/>
  </p:normalViewPr>
  <p:slideViewPr>
    <p:cSldViewPr snapToGrid="0">
      <p:cViewPr>
        <p:scale>
          <a:sx n="18" d="100"/>
          <a:sy n="18" d="100"/>
        </p:scale>
        <p:origin x="5008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6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7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1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9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8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4.9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1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7.9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7.9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7.9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7.9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7.9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7.9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7.9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7.9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7.9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7.9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7.9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7.9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0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0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8.0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95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2.0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2.0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2.0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2.0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2.0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2.0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2.0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2.0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2.0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2.0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2.0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2.0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21.9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5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5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6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33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3.9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33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5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2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07.2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2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7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7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7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7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0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0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0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0.8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5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4.1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1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2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9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9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9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3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9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9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4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17.5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44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3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4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3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0.63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99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1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1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1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1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7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8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8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8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8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8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8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9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4.09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7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2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21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2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6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6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6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6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6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6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2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6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6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27.36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5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2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2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2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2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2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3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3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3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3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3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3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4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0.7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1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1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1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1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1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3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3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3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0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09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09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09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09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0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0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0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0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1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1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09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0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0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0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0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0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0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0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4.10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6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4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4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4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4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4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4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4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4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5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5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5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5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5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5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5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5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5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5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37.56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8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1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1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1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6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2.99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1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1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1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1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1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1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6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8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2.99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6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6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8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8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8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7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7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7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7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7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7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7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1.0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4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6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2.99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2.99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2.99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3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4.83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2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6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47.9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5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6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6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6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7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7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7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7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7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7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3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4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5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5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5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4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4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4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4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4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4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4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4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4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1.25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2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27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3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2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0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5.01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6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4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5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6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3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3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3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3T04:15:03.0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3:58.33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38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4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4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4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5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6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5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5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5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5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5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5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5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5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1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1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7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3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3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3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1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1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1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1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1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7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3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3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3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2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2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2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2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2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2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2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7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2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2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1.93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92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10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10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7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10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10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10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10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10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10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10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11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11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11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3.26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6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6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8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8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9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6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6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7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7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7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8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8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8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8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7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7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7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7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7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8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8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8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8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5.08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2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26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2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2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2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3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3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3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3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3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4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4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4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4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4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4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4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0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0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2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2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2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0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0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0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8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0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0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0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0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1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2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2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09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10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2224 24575,'4'-28'0,"2"2"0,2 5 0,4-1 0,0-1 0,3-1 0,0 0 0,0 3 0,-1 3 0,-2 2 0,-2 2 0,-2 1 0,1 1 0,-1 1 0,1 0 0,0 0 0,0 0 0,-2 1 0,1 0 0,-1 2 0,-1 0 0,1-1 0,0-1 0,-1 1 0,0-1 0,1 1 0,0 0 0,0-1 0,0-1 0,1 2 0,-1-1 0,-1 2 0,1-1 0,-1 1 0,1 0 0,0-1 0,-1 2 0,0 0 0,-2 3 0,0 1 0,0-2 0,-1 1 0,4-4 0,0 3 0,1-3 0,-1 1 0,-2 3 0,0 0 0,-2 0 0,3-2 0,-3 2 0,3-2 0,-2 3 0,0 0 0,1-2 0,-1 1 0,1-1 0,0 1 0,-1 1 0,1 0 0,-1-1 0,2-2 0,0 0 0,-1 1 0,0 0 0,0 0 0,0 1 0,1-1 0,2-1 0,1-1 0,-1 0 0,-1 1 0,-1 2 0,0-1 0,2-1 0,0 0 0,2-2 0,1-1 0,-1 1 0,1 0 0,0-1 0,0 1 0,0-2 0,1 0 0,0-1 0,1-2 0,2-1 0,1-3 0,2-3 0,2-2 0,0-1 0,0 0 0,-1 1 0,-1-2 0,1-1 0,-1 2 0,3-4 0,-7 8 0,6-7 0,-6 7 0,4-3 0,-1 2 0,-2 3 0,0 2 0,2-2 0,3-2 0,1 1 0,2-2 0,0 1 0,-1 2 0,-4 3 0,-5 4 0,-1 2 0,-2 0 0,-1 2 0,-1 0 0,-3 3 0,-1 1 0,2-1 0,1-1 0,2-2 0,1-1 0,2-1 0,-1 0 0,2-1 0,3-2 0,2-3 0,3-2 0,1-3 0,2-1 0,1-1 0,-2-1 0,1 1 0,0-1 0,1 1 0,1 1 0,-1 0 0,0 2 0,0 2 0,-2 0 0,1 0 0,1 0 0,0-2 0,2 0 0,0-1 0,0-1 0,-2 1 0,-2 1 0,-2 0 0,-1 0 0,-2 2 0,1-1 0,1-1 0,-2 1 0,6-4 0,0 1 0,2 0 0,5-1 0,-3 4 0,2 0 0,0-1 0,-2-2 0,-2 1 0,0-2 0,2 1 0,1 3 0,4 0 0,-2 4 0,-2 1 0,-5 1 0,-4 4 0,2-2 0,0 2 0,-3 0 0,-2 2 0,-10 0 0,-2 2 0,-2-2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11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2409 1 24575,'-14'3'0,"3"-1"0,10-1 0,-2 2 0,-3 2 0,3-1 0,-3 1 0,3-3 0,0 1 0,-2 1 0,0-1 0,1-1 0,-1 1 0,1 2 0,-1-2 0,1 2 0,1-1 0,-1-1 0,0 2 0,-1-1 0,1 0 0,0 0 0,1 0 0,-2 1 0,2-1 0,-1 1 0,-1-1 0,1-1 0,0 1 0,1 1 0,-1-2 0,-1 1 0,-2-1 0,0 2 0,-2 0 0,2-1 0,1 2 0,2-4 0,0 1 0,-1 0 0,-1 1 0,-1 1 0,3-2 0,1 1 0,-1-1 0,0 1 0,-1 0 0,-1 1 0,-2 1 0,1 1 0,2-2 0,2 0 0,0-1 0,-2 1 0,2-2 0,-3 2 0,3-1 0,1 0 0,-3 1 0,1-1 0,-4 2 0,3-1 0,-1 1 0,1 0 0,0-1 0,2 0 0,0-2 0,-1 1 0,0-1 0,-3 3 0,2-2 0,0 1 0,0 0 0,2-2 0,-2 1 0,-1 1 0,-1 0 0,0 2 0,0 0 0,0-1 0,0 1 0,-1 1 0,0 0 0,-1 0 0,-1 1 0,1-2 0,-2 2 0,1 0 0,-1 1 0,1-1 0,2-1 0,1-2 0,1 0 0,2-2 0,-1 1 0,-3 2 0,0 1 0,-2 1 0,1-1 0,2-1 0,0 0 0,-1 0 0,0-1 0,1 1 0,0 0 0,0 0 0,-1 0 0,-1 1 0,-2 1 0,-1 1 0,0-2 0,-2 1 0,0 1 0,-1 0 0,1 1 0,1-1 0,0 0 0,2-1 0,-1 0 0,0 1 0,1-1 0,-1 2 0,-2 0 0,1 1 0,-4 3 0,7-6 0,-4 5 0,6-7 0,-3 3 0,-2 3 0,-2-1 0,0 3 0,-1-1 0,2-2 0,1 1 0,0-2 0,-1 2 0,-2 2 0,-3 1 0,-1 2 0,-2 0 0,1 0 0,-2 0 0,1-1 0,0 0 0,3-2 0,1 0 0,-3 1 0,9-7 0,-6 4 0,8-4 0,-5 2 0,-3 2 0,1 1 0,-2-1 0,3 0 0,2-3 0,-3 2 0,-4 3 0,-5 5 0,-1 0 0,4-3 0,5-4 0,3-2 0,0 1 0,1-2 0,-1 2 0,-1 0 0,-2 3 0,0 0 0,1 0 0,0 0 0,2 0 0,0-1 0,2-1 0,3-3 0,2-1 0,1-1 0,1-1 0,0 1 0,0 0 0,-1-1 0,0 1 0,0 1 0,-1 2 0,-2 1 0,0 2 0,-5 3 0,7-5 0,-6 5 0,4-5 0,-2 3 0,-1 1 0,4-5 0,0 0 0,3-3 0,0-1 0,0 0 0,2 0 0,-2 1 0,0 1 0,-1 0 0,-1 2 0,0 1 0,-1 0 0,1 0 0,-1 2 0,0 0 0,-2 2 0,0 2 0,0 1 0,0 1 0,-1 2 0,-1 1 0,-1 2 0,-1 3 0,-2 2 0,0 2 0,4-7 0,1-3 0,-7 12 0,-6 10 0,-9 12 0,-4 5 0,2-10 0,-1-2 0,1-3 0,5-6-820,7-9 1,12-16 0,6-7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8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12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2055 0 24575,'-20'5'0,"7"-2"0,2 2 0,6-2 0,-2 2 0,-1-1 0,-2 0 0,-1 1 0,0-1 0,3 1 0,2-2 0,2 1 0,-1-1 0,1-1 0,-1 1 0,0 0 0,1 0 0,-1 0 0,1 0 0,-1 0 0,2 0 0,-2 1 0,0 0 0,0-1 0,0 1 0,2-1 0,0 1 0,-2-1 0,0 1 0,-1 0 0,1-1 0,1 1 0,0-1 0,0 1 0,-1-1 0,-2 2 0,0 0 0,-1 0 0,3 0 0,2-2 0,-2 1 0,2-1 0,-2 2 0,0-2 0,1 0 0,0 1 0,-1 0 0,-1 1 0,0-1 0,1 0 0,1-1 0,0 1 0,1-1 0,-2 0 0,0 1 0,0-1 0,0 1 0,1-2 0,-2 2 0,0-1 0,-3 2 0,0-1 0,2 0 0,1-1 0,3-1 0,-2 2 0,1-2 0,-1 2 0,0 0 0,-1-1 0,0 2 0,0-1 0,-1 0 0,2 0 0,1-1 0,-1 0 0,0 2 0,1-2 0,-2 1 0,4-1 0,-2 0 0,-3 1 0,2 0 0,-4 2 0,6-3 0,-1 1 0,0-1 0,-1 0 0,-1 1 0,1 0 0,1-1 0,0 0 0,0 0 0,-1 0 0,0 1 0,0-1 0,1 1 0,1-1 0,-2 0 0,0 1 0,0 0 0,1-1 0,0 0 0,-1 1 0,1 0 0,-3 0 0,1 0 0,1-1 0,0 1 0,3-1 0,-4 2 0,1-2 0,-1 2 0,0-1 0,2-1 0,0 0 0,0 0 0,-1 1 0,1 0 0,0-1 0,-1 1 0,2-1 0,-3 2 0,2-2 0,-3 2 0,3-2 0,1 0 0,-1 1 0,0 0 0,-2 2 0,2-3 0,0 0 0,-1 1 0,1-1 0,-2 1 0,-1 1 0,-1 1 0,0 0 0,2 0 0,0-1 0,2-1 0,-1 0 0,0 0 0,-1-1 0,0 0 0,1 0 0,1-1 0,-1 2 0,1-1 0,-1 1 0,0 0 0,0-1 0,1 1 0,0-1 0,0 0 0,-1 0 0,0 1 0,1 0 0,0 0 0,1 0 0,-2 0 0,1 0 0,0-1 0,0 1 0,0 0 0,1-1 0,-2 1 0,1-1 0,0 1 0,0-1 0,0 1 0,1 0 0,-4 1 0,2-1 0,0 0 0,1 0 0,0 0 0,1 0 0,-2-1 0,0 2 0,2-2 0,-2 1 0,1 0 0,-1-1 0,1 1 0,0-1 0,0 1 0,0-1 0,-2 1 0,1 0 0,1-1 0,0 1 0,0-1 0,0 0 0,-1 1 0,0 0 0,0 0 0,0-1 0,1-1 0,0 1 0,0 0 0,-2 1 0,0-1 0,1 1 0,1 0 0,1-1 0,-3 1 0,2 0 0,-4 1 0,4-2 0,0 1 0,1-1 0,-1 2 0,1-2 0,-1 2 0,1-2 0,-1 0 0,-1 1 0,1 0 0,0 0 0,0 0 0,0-1 0,-1 3 0,-2 0 0,1-1 0,1 1 0,2-3 0,0 0 0,-2 2 0,-1 0 0,1 0 0,0-1 0,2-2 0,-1 1 0,-1 0 0,-3 2 0,-1 1 0,0 1 0,2 0 0,3-3 0,1-1 0,-2 1 0,0-1 0,-2 3 0,0-2 0,1 1 0,1 0 0,1-1 0,0 0 0,0 0 0,-2 1 0,0 0 0,-1-1 0,1 1 0,2-1 0,0 0 0,0-1 0,0 1 0,-1 0 0,-1 0 0,1 1 0,-1 1 0,0 1 0,0-2 0,1 0 0,1-1 0,-1 1 0,2 0 0,-1-1 0,1 0 0,-1 0 0,0 0 0,0 0 0,-2 2 0,2-2 0,-2 2 0,2-1 0,-1-1 0,1 1 0,2-2 0,-6 5 0,1-1 0,-6 4 0,2-1 0,1-1 0,1-3 0,2 0 0,0 0 0,0 0 0,0 0 0,-1 0 0,2-2 0,0 1 0,1-1 0,1-1 0,0 1 0,-1-1 0,0 2 0,-1 0 0,1-1 0,-1 2 0,-1-1 0,0 1 0,1-1 0,-1 1 0,1-1 0,0 0 0,2 0 0,0-2 0,0 3 0,0-2 0,-2 3 0,0-2 0,1 2 0,0-2 0,2 0 0,0-1 0,-1 0 0,-2 2 0,0 0 0,-1 2 0,-1 0 0,0 0 0,0-1 0,-1 2 0,0-1 0,1-1 0,2-1 0,2-1 0,-1-1 0,0 1 0,-2 1 0,1 0 0,0 0 0,1-1 0,0 0 0,1-1 0,0 2 0,1-3 0,1 1 0,-3 2 0,2-2 0,-2 1 0,2-1 0,0 0 0,-1 2 0,-3 1 0,3-2 0,-4 4 0,3-4 0,0 0 0,2 0 0,0-1 0,-1 1 0,0 0 0,-2 2 0,1 0 0,1-1 0,1-1 0,1-2 0,-2 3 0,0-1 0,-2 3 0,0 0 0,0-1 0,0 1 0,1 0 0,-2 0 0,1-1 0,0 1 0,0-2 0,-1 1 0,-1 1 0,-1 1 0,1 1 0,-1-1 0,0 0 0,1 0 0,0 0 0,0 2 0,-1 2 0,-2 4 0,-1 1 0,-1 1 0,2-3 0,4-4 0,3-6 0,2-3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1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1456 1 24575,'-15'11'0,"2"-2"0,7-1 0,2-4 0,-1 1 0,1-2 0,-1 2 0,-1 0 0,2 1 0,-1-2 0,2 0 0,-1 1 0,-1-1 0,0 0 0,0 0 0,1 0 0,0-1 0,-1 2 0,3-2 0,-4 2 0,2-1 0,-1 0 0,1 1 0,1-1 0,0-1 0,-2 2 0,0-1 0,-2 2 0,2-2 0,1-1 0,-1 1 0,0-1 0,-2 3 0,0-1 0,-1 1 0,0-1 0,2 0 0,1-1 0,0-1 0,1 1 0,-2 1 0,1-2 0,-2 2 0,4-3 0,-1 2 0,-2 0 0,3 0 0,-5 1 0,6-2 0,-2 1 0,0 1 0,-1 0 0,0 0 0,1-2 0,1 1 0,-1-1 0,0 1 0,-1 0 0,0 0 0,2-1 0,-1 1 0,0 0 0,0 1 0,-2 0 0,1-1 0,0 1 0,2-1 0,0 0 0,0 1 0,-1-1 0,1 0 0,-1-1 0,1 1 0,-1 0 0,1-1 0,-1 1 0,-1 1 0,2-2 0,0 2 0,-1-1 0,1 0 0,-1 2 0,-1-1 0,2 0 0,0-1 0,0 0 0,-2 0 0,0 2 0,0 1 0,0-1 0,1 0 0,1-2 0,-1 0 0,-1 0 0,0 0 0,0 0 0,2 0 0,-1 1 0,1-1 0,-2 2 0,-1-1 0,1 1 0,1-1 0,1-2 0,0 2 0,0-1 0,-1 0 0,1 0 0,0 1 0,-1 1 0,2-3 0,-2 3 0,1-4 0,0 3 0,-2 0 0,3-1 0,-1 2 0,1-3 0,-1 1 0,-1 1 0,1-2 0,0 1 0,0 1 0,0 0 0,1 0 0,-1-1 0,0-1 0,-1 2 0,1-1 0,0 1 0,-1-1 0,0 0 0,0 2 0,-1-1 0,1 0 0,1-1 0,-1 0 0,-1 1 0,0 1 0,-1 0 0,1-1 0,2 0 0,0-2 0,-1 2 0,-1-1 0,0 1 0,1-2 0,1 0 0,-1 2 0,1-2 0,-2 2 0,1-1 0,-1 0 0,1-1 0,0 2 0,2-3 0,-2 3 0,0-1 0,-1 0 0,1 0 0,-1 0 0,2-2 0,-2 2 0,0 0 0,0 1 0,2-1 0,0 0 0,-2 0 0,1-1 0,-1 1 0,2 0 0,-1-1 0,0 1 0,1 0 0,-2 2 0,2-3 0,-2 1 0,2-1 0,-3 1 0,0 0 0,2 0 0,1 0 0,0 0 0,-1-1 0,-1 2 0,1-2 0,0 1 0,1-1 0,-2 3 0,1-3 0,0 2 0,0-2 0,0 0 0,-1 3 0,2-3 0,-2 2 0,2-1 0,-1 0 0,0 0 0,-2 1 0,-1 0 0,1 1 0,0 0 0,3-2 0,0-1 0,0 2 0,-1-1 0,0 0 0,1 0 0,-1 1 0,2-2 0,-2 3 0,2-2 0,-2 0 0,0 2 0,1-3 0,-1 3 0,2-4 0,-2 3 0,1-1 0,0 0 0,0 0 0,-1 1 0,1-2 0,-2 2 0,1-1 0,0 1 0,1-2 0,0 1 0,-1 1 0,1-1 0,-1 0 0,1 1 0,0-2 0,-1 2 0,2-1 0,-2 0 0,0 1 0,0-2 0,-1 2 0,1 1 0,0-1 0,0 1 0,2-2 0,-1 0 0,0 0 0,-1 1 0,1 0 0,-1-1 0,2 0 0,-3 0 0,2 0 0,-3 1 0,1 0 0,1-1 0,-1 1 0,1 0 0,1-1 0,-2 1 0,1 0 0,-1 0 0,1 0 0,1-1 0,-1 0 0,1-1 0,-3 2 0,2 0 0,-1-1 0,1 0 0,1 0 0,-1 1 0,1-2 0,-2 2 0,2-2 0,-1 2 0,-1-1 0,-1 2 0,-1-1 0,3 0 0,0 0 0,1-2 0,-2 2 0,0 0 0,0 1 0,0-1 0,2-1 0,0 0 0,-1 0 0,1 0 0,-2 0 0,2 0 0,-1 0 0,0 1 0,1 0 0,-1-1 0,1 0 0,0-1 0,0 2 0,0 0 0,0-1 0,-1 1 0,0 0 0,0 0 0,1 0 0,-1 0 0,1-2 0,0 3 0,-1-1 0,-2 2 0,2-2 0,0 1 0,1-1 0,0-1 0,0 1 0,-1-1 0,0 1 0,0 0 0,-1 0 0,2 0 0,0-1 0,0 1 0,-2 1 0,-1 2 0,0 1 0,0-1 0,0-1 0,0 1 0,-1 0 0,1 0 0,0 0 0,-1 1 0,0-1 0,0 0 0,0 1 0,1 1 0,0 0 0,1 0 0,-2 2 0,-2 2 0,0 2 0,-1-1 0,6-6 0,1-5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14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1 24575,'0'0'0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15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16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17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 1 24575,'0'0'0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08.518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0 0 24575,'0'0'0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7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12 440 24575,'-1'6'0,"-5"21"0,4-13 0,0-5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80"/>
    </inkml:context>
    <inkml:brush xml:id="br0">
      <inkml:brushProperty name="width" value="0.1" units="cm"/>
      <inkml:brushProperty name="height" value="0.1" units="cm"/>
      <inkml:brushProperty name="color" value="#050819"/>
    </inkml:brush>
  </inkml:definitions>
  <inkml:trace contextRef="#ctx0" brushRef="#br0">0 123 24575,'0'-7'0,"0"0"0,1 6 0,0 0 0,-1-2 0,2 1 0,1-1 0,-2 1 0,1 1 0,-1-1 0,2 1 0,0-1 0,0 1 0,-2-1 0,1 2 0,0-1 0,0 0 0,0-2 0,2 2 0,-2-1 0,1 1 0,-2 0 0,1 0 0,2-2 0,2-1 0,-1 1 0,0 0 0,-2 1 0,-1 1 0,1 0 0,-2-1 0,3-1 0,0 0 0,-1 0 0,1 0 0,-1 2 0,0-1 0,-1 1 0,1 0 0,0-1 0,-1 0 0,1 1 0,-2 0 0,2 0 0,-1-1 0,1 2 0,-1-2 0,2 1 0,-2 0 0,1 1 0,-1-1 0,1-1 0,1 0 0,1-1 0,2 2 0,-1-2 0,-1 2 0,-2 0 0,1 0 0,0-1 0,-1 2 0,1-2 0,-1 2 0,0-1 0,-2 0 0,4 1 0,-2-1 0,2 0 0,0 1 0,-1 0 0,-1-1 0,0 1 0,1-1 0,2 1 0,1 0 0,0-1 0,0 0 0,-2 1 0,-1 0 0,0 0 0,-1 0 0,0 0 0,3 0 0,-1 0 0,0 0 0,-1 0 0,-2 0 0,2 0 0,0 0 0,0 0 0,0 0 0,0 2 0,-1-2 0,1 2 0,-1-1 0,-1 0 0,1 0 0,-1 0 0,0 0 0,1 0 0,0 0 0,1 1 0,0 0 0,-1-1 0,-1 0 0,0 1 0,-1-2 0,2 3 0,0-2 0,0 0 0,0 2 0,-1-3 0,0 3 0,0-2 0,0 1 0,1 1 0,0-1 0,0 0 0,0 0 0,-1 0 0,0-1 0,-1 1 0,1-1 0,0 2 0,2-1 0,-1 0 0,-1 0 0,-1-1 0,1 2 0,-1-3 0,2 3 0,-1-1 0,-1 0 0,2 1 0,-1-1 0,0 1 0,-1-1 0,1 0 0,0 0 0,-1 0 0,2 1 0,-2 0 0,2 0 0,-2-1 0,2 2 0,-1-2 0,-1 1 0,0-2 0,0 1 0,0 1 0,1-1 0,0 1 0,0 1 0,0-3 0,-1 2 0,0-1 0,1 0 0,-1-1 0,0 1 0,1 0 0,0 1 0,1 0 0,0 0 0,0 1 0,-2 0 0,1-1 0,-1-1 0,0 1 0,0-2 0,1 1 0,-1-1 0,1 2 0,0 0 0,-1 0 0,1 0 0,-1-1 0,0 1 0,-1-2 0,1 2 0,0-1 0,0 1 0,0-2 0,-1 2 0,1-2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8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1 161 24575,'5'-5'0,"0"1"0,-4 2 0,0 1 0,-2-3 0,1 0 0,0-1 0,1 1 0,0 2 0,0 0 0,0 0 0,0 0 0,1 0 0,0 0 0,0-3 0,-1 1 0,1 2 0,-1-1 0,0 2 0,1-1 0,-2 1 0,3-2 0,-1-1 0,2 0 0,0-1 0,-1 2 0,1 0 0,-2 1 0,0 0 0,1 0 0,-2 1 0,2 0 0,0-2 0,-1 1 0,2-1 0,-2 0 0,0 2 0,-1-1 0,1 1 0,0 0 0,0 0 0,1-2 0,1 2 0,-1-2 0,1 2 0,-2 0 0,1 0 0,-1 0 0,1 1 0,0-2 0,0 1 0,0 0 0,-1 0 0,2-1 0,-2 1 0,0 0 0,0 1 0,1-2 0,-1 0 0,2 1 0,-1-1 0,0 1 0,-1 1 0,1-1 0,-2 1 0,1-1 0,1-1 0,0 2 0,2-1 0,-1-1 0,-3 1 0,2 1 0,-1 0 0,1-1 0,-1 0 0,1 0 0,0 0 0,0 1 0,0 0 0,-1-1 0,0 0 0,2 0 0,-1 0 0,1 0 0,-1 1 0,0 0 0,-1-1 0,1 0 0,-1 1 0,1 0 0,0 0 0,0 0 0,0-1 0,0 0 0,3 0 0,-3 1 0,3 0 0,-3 0 0,1 0 0,-1 0 0,0-1 0,-2 0 0,3 1 0,0-1 0,1 1 0,0 0 0,1 0 0,1 0 0,-2-1 0,2 0 0,-1 1 0,-1 0 0,2 0 0,-5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8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8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0 117 24575,'4'-3'0,"0"0"0,-3 1 0,0 2 0,1-2 0,0 0 0,0-1 0,0 1 0,-1 1 0,1-1 0,0 1 0,1 0 0,0-1 0,-1 1 0,0 0 0,-1-1 0,3 1 0,-2-1 0,2-1 0,0 0 0,-1 1 0,2-1 0,-3 3 0,0-2 0,0 2 0,0-2 0,0 1 0,1 0 0,-2-1 0,1 2 0,0-2 0,0 0 0,1 1 0,1-2 0,-2 2 0,0 0 0,-1 0 0,1-1 0,1 1 0,0-2 0,1 2 0,0-2 0,0 1 0,0 0 0,-1 1 0,0 1 0,-2-2 0,2 1 0,-2 0 0,4-1 0,-3 1 0,0 0 0,-1 0 0,2-1 0,-1 1 0,1-1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8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52 24575,'11'-4'0,"-2"2"0,-4 0 0,-2 2 0,-1-1 0,1 1 0,-2-1 0,3-1 0,-2 1 0,1-2 0,0 3 0,-1-2 0,-1 1 0,1-1 0,1 2 0,-1-2 0,0 1 0,-9 1 0,4 0 0,-5 0 0,4 1 0,0 0 0,3 0 0,8-1 0,-2-1 0,4-1 0,-4 1 0,0 0 0,-1 0 0,0 0 0,0 0 0,-2 0 0,2-1 0,-2 2 0,1-1 0,-1 1 0,0 0 0,1 0 0,-1 0 0,0-1 0,1 0 0,-1 0 0,2 0 0,-2 1 0,0-1 0,0 1 0,1-1 0,1 1 0,1 0 0,0 0 0,0 0 0,-1 0 0,0 0 0,-1 0 0,-1 0 0,2 0 0,-1 0 0,1 0 0,-1 0 0,0 1 0,1 0 0,-1-1 0,0 1 0,3 1 0,-3-1 0,1 0 0,-1 0 0,0 0 0,0 0 0,1 0 0,-1 0 0,-1 1 0,1-2 0,-1 1 0,1 0 0,-1 1 0,1-1 0,1 2 0,-1-2 0,1 2 0,-1-2 0,0 1 0,0 0 0,2 1 0,-1 0 0,0-1 0,0 1 0,-1-1 0,0-1 0,0 2 0,-1-2 0,0 1 0,1 0 0,-1 0 0,0-1 0,0 1 0,1 0 0,0 0 0,-1 0 0,2-1 0,-2 1 0,0 0 0,0-1 0,0 1 0,0 0 0,2 1 0,-2-1 0,1 0 0,-2 1 0,1-1 0,0 1 0,1-1 0,-1 1 0,1-1 0,-1 0 0,1 1 0,-1-1 0,0 2 0,-1-2 0,1 0 0,0 0 0,0 0 0,0-1 0,1 2 0,-2-2 0,2 1 0,-1-1 0,-1 1 0,-5-8 0,2 4 0,-4-5 0,3 4 0,0 0 0,1 1 0,-1-1 0,2 2 0,-1 0 0,0 0 0,-1 0 0,1 0 0,0 1 0,0-2 0,1 0 0,-2 1 0,2-1 0,6 2 0,-3 1 0,6 1 0,-4 1 0,-1-2 0,1 2 0,-2-2 0</inkml:trace>
  <inkml:trace contextRef="#ctx0" brushRef="#br0" timeOffset="1">338 113 24575,'2'1'0,"0"0"0,-1 0 0,1 1 0,-7-7 0</inkml:trace>
  <inkml:trace contextRef="#ctx0" brushRef="#br0" timeOffset="2">334 108 24575,'-3'-3'0,"2"1"0,0 2 0,-1-2 0,0 1 0,-1-1 0,1 0 0,1 0 0,-2 1 0,3-1 0,-1 1 0,-1-2 0,1 2 0,0-1 0</inkml:trace>
  <inkml:trace contextRef="#ctx0" brushRef="#br0" timeOffset="3">298 74 24575,'-1'-1'0,"-1"-1"0,0 1 0,0 0 0,0-1 0,-1 0 0,1 0 0,-2 0 0,3 0 0,-1 0 0,0 2 0,1-1 0,-2-1 0,0 0 0,1 0 0,-2 0 0,0 0 0,1 0 0,1 1 0,-1-1 0,1 1 0,-1 0 0,0 0 0,0-1 0,-1 1 0,0-1 0,0 0 0,0 0 0,-2 0 0,2 0 0,-3 0 0,0 0 0,0 0 0,1 2 0,0-1 0,2 1 0,0 0 0,1 0 0,-1-1 0,-2 0 0,1 0 0,-1 1 0,2 0 0,0 0 0,1 0 0,-1 0 0,2 0 0,-2 0 0,-2 0 0,-1 0 0,0 0 0,1 0 0,1 0 0,2 0 0,0 0 0,0 0 0,-1 0 0,-1 0 0,0 0 0,-1 0 0,2 0 0,0 0 0,2 0 0,-1 0 0,1 0 0,-1 0 0,1 0 0,0 0 0,8-1 0,-5 0 0,8-1 0,-4 1 0,1-1 0,0 0 0,1 1 0,0 0 0,0 0 0,-1 0 0,-2 1 0,-1-1 0,-1 1 0,2-1 0,-1 1 0,1 0 0,1 0 0,-1 0 0,-1 0 0,0 0 0,0 0 0,-1 0 0,2 0 0,-3 0 0,2 0 0,-1 1 0,2-1 0,-1 1 0,0-1 0,0 1 0,0 0 0,-1 0 0,2 0 0,-1 0 0,-1 0 0,1 0 0,0-1 0,-2 1 0,2-1 0,0 2 0,0-1 0,0 1 0,0-1 0,0 0 0,0 1 0,-1-2 0,0 1 0,0 0 0,1 1 0,0-1 0,-1 0 0,0 1 0,1-1 0,-1 1 0,2-1 0,-2 0 0,1 0 0,-2 0 0,1 1 0,0-1 0,1 1 0,-2-1 0,1 1 0,0-1 0,-1 0 0,2 1 0,-2 0 0,3 0 0,-3-1 0,2 0 0,0 1 0,0 0 0,-1-1 0,1 1 0,-1 0 0,0-1 0,1 1 0,-2-1 0,2 0 0,-1 1 0,1-1 0,-2 1 0,1-1 0,0 0 0</inkml:trace>
  <inkml:trace contextRef="#ctx0" brushRef="#br0" timeOffset="4">311 84 24575,'0'1'0,"1"0"0,1 1 0,1 0 0,-1 0 0,0 0 0,1 0 0,-2 0 0,1-1 0,0 2 0,0-1 0,1 1 0</inkml:trace>
  <inkml:trace contextRef="#ctx0" brushRef="#br0" timeOffset="5">340 113 24575,'2'2'0,"-1"0"0,0-1 0,2 1 0,-3-1 0,3 1 0,-2-1 0,2 2 0,-2-2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8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247 150 24575,'-9'-5'0,"2"0"0,4 1 0,0 1 0,2 2 0,-1 1 0,1-3 0,-1 2 0,0-2 0,0 2 0,0-1 0,1 0 0,-1 1 0,0 0 0,1-1 0,-2-1 0,-1 1 0,1-2 0,1 1 0,-2 0 0,3 1 0,-1 1 0,1-1 0,-1 0 0,0-2 0,-1 0 0,-1 1 0,0-1 0,1 2 0,2 0 0,-1 0 0,0 2 0,0-2 0,-2 0 0,0-2 0,0 1 0,-1 1 0,3-1 0,0 2 0,1-1 0,-1 1 0,0 0 0,-2 0 0,0-2 0,0 0 0,0 1 0,0-1 0,1 2 0,1-1 0,1 1 0,-1 1 0,-1-1 0,1 0 0,-1-1 0,-1 1 0,0-1 0,1 0 0,1 2 0,0-1 0,0 0 0,0-1 0,-3 1 0,2-2 0,-1 2 0,0-1 0,2 1 0,-1 1 0,2-1 0,-2 1 0,2-1 0,-3 0 0,2-1 0,-1 2 0,0-2 0,1 1 0,-1 0 0,2 1 0,-2 0 0,-2-1 0,3 0 0,-2 0 0,3 0 0,-1 1 0,-1 0 0,1 0 0,-3 0 0,2 0 0,0-1 0,1 1 0,0-1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9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24575,'8'3'0,"0"0"0,-4 0 0,0 1 0,0-1 0,-1 0 0,0 1 0,0-1 0,1 0 0,0 0 0,1 1 0,-2-1 0,2 1 0,-3-3 0,0 2 0,0-2 0,-1 1 0,1 1 0,0 1 0,2-1 0,-1 2 0,0-1 0,1 1 0,-1 1 0,0-1 0,0 0 0,0-1 0,0 0 0,0-1 0,-1 0 0,0 0 0,2 0 0,0 0 0,2 2 0,-1 0 0,2 0 0,-1 1 0,-2-1 0,1 0 0,-1-1 0,0 1 0,1-1 0,-1 0 0,1 0 0,1 1 0,1 0 0,0 0 0,0 0 0,-2 0 0,1-1 0,-2 0 0,0-2 0,-1 1 0,-2-1 0,1 0 0,-1-1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91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24575,'8'10'0,"-1"-3"0,-2 0 0,0-2 0,-1-1 0,-2-1 0,0 1 0,-1-2 0,1 0 0,0-1 0,-1 1 0,2 0 0,0 1 0,1-2 0,0 1 0,-1 0 0,-1-2 0,-1 1 0,0 0 0,1 1 0,1 1 0,0-1 0,0 1 0,0-1 0,0 1 0,-1-1 0,2 1 0,-1 0 0,-1-1 0,2 1 0,-3-1 0,1 0 0,0 0 0,1 0 0,-2 1 0,2-1 0,-1 1 0,1-1 0,-2 0 0,2-1 0,-2 1 0,2 0 0,-1 1 0,2 0 0,0-1 0,1 2 0,0 0 0,-1 0 0,0 0 0,0-1 0,-2 0 0,2 0 0,0 0 0,0 0 0,0-1 0,-1 2 0,1-1 0,1 0 0,-1 0 0,1 0 0,0 0 0,-1 0 0,1 0 0,-2 0 0,0 0 0,1 0 0,0 0 0,-1 0 0,0-1 0,1 2 0,-1-2 0,-1 0 0,2 1 0,-2-1 0,1 1 0,1 0 0,-2 0 0,1 0 0,1 0 0,0 2 0,1-1 0,2 1 0,0 1 0,-3-2 0,4 3 0,-3-3 0,2 2 0,0 0 0,-2-2 0,0 1 0,-1-1 0,1 0 0,0 0 0,-2 0 0,1 0 0,0-1 0,0 0 0,-1 0 0,0 1 0,1 0 0,0-2 0,1 2 0,-1-1 0,1 1 0,-1-1 0,0-1 0,0 2 0,0-1 0,-1-2 0,0 1 0,-2-1 0,0 0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92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1 106 24575,'2'-6'0,"1"1"0,-1 1 0,2 1 0,-1 1 0,-1-1 0,0 1 0,0 0 0,-1-1 0,2 1 0,-1 0 0,1 0 0,-3 2 0,3-2 0,-1 0 0,0 0 0,0 0 0,1 0 0,-1 0 0,1 1 0,-2 0 0,1-1 0,0 1 0,0-3 0,1 2 0,0 0 0,-1 0 0,0 0 0,0 1 0,1-2 0,0 1 0,3-2 0,0 1 0,-2-1 0,-1 2 0,0 1 0,0 0 0,1-1 0,-2 0 0,1-1 0,1 1 0,0 2 0,-1-1 0,0 0 0,-1 0 0,0 0 0,1 0 0,0 0 0,0-1 0,1 2 0,-3-1 0,2 1 0,1-1 0,0 1 0,2 0 0,-1 0 0,-1 0 0,1 0 0,-3 0 0,0 0 0,3 0 0,0 0 0,2 0 0,-1 0 0,-1 0 0,-1 0 0,0 0 0,-1 0 0,0 0 0,1 1 0,1-1 0,0 1 0,-2 0 0,-1-1 0,0 0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93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30 24575,'19'-3'0,"0"-1"0,0-1 0,1 0 0,-3 1 0,-1 1 0,-3 1 0,-3 1 0,2 0 0,-2 1 0,1-1 0,0 0 0,0 1 0,1 0 0,1 0 0,-1 0 0,0 0 0,-1 0 0,0 0 0,-1 0 0,-1 0 0,-1 0 0,-1 1 0,0 0 0,0 0 0,-1 2 0,0-1 0,-1 0 0,0-1 0,-2 1 0,0-1 0,0 0 0,-1 0 0,0-1 0,-1 1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94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24575,'14'0'0,"2"0"0,2 0 0,2 0 0,0 0 0,2 0 0,1 0 0,3 0 0,1 0 0,3 0 0,5 1 0,1 2 0,2 4 0,-16-1 0,1 1 0,-11-4 0,-2 2 0,-2-2 0,-5-1 0,-1-1 0,-2-1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95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24575,'6'5'0,"-1"-1"0,-2-2 0,-1 0 0,1 0 0,-2-1 0,4 2 0,-4-2 0,3 1 0,-3-1 0,1 0 0,-1 1 0,2 0 0,-1 1 0,2 0 0,-2-1 0,0-1 0,0 0 0,0 1 0,0-1 0,1 2 0,1 0 0,-2-1 0,1 0 0,-2-1 0,1 1 0,0 0 0,0-1 0,0 2 0,0-2 0,-1 0 0,0 1 0,1-1 0,1 2 0,0-1 0,-1 0 0,1-1 0,-1 2 0,1-1 0,-1-1 0,1 1 0,-1 0 0,0 0 0,1-1 0,-1 2 0,2-1 0,-2 1 0,1-1 0,-1 0 0,0-1 0,1 2 0,-1-2 0,1 1 0,-1 0 0,1-1 0,-1 1 0,0-1 0,0 2 0,1-1 0,1 1 0,-2 0 0,2 0 0,-1-1 0,1 1 0,-1-1 0,0 0 0,1 0 0,-2 0 0,1 0 0,1 0 0,-2 1 0,0-2 0,-1 1 0,1-1 0,0 1 0,0 0 0,1 0 0,1 3 0,-1-3 0,2 3 0,-4-4 0,0 1 0,1-1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96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1 24575,'3'6'0,"1"-2"0,-4-3 0,1 0 0,2 2 0,-2 0 0,3 0 0,-2 0 0,0 0 0,0 0 0,1-1 0,-2 1 0,2-2 0,-3 1 0,2 0 0,0-1 0,-1 2 0,1-2 0,0 2 0,2 0 0,-1-1 0,-1 2 0,0-2 0,0 1 0,-1-1 0,1-1 0,0 1 0,-1 0 0,2 1 0,0 0 0,-1 0 0,1 0 0,-2 0 0,2-1 0,-1 0 0,-2 0 0,2 0 0,0 0 0,1 1 0,-1-1 0,0 1 0,0-1 0,0 1 0,1-1 0,-1 1 0,1 0 0,1 0 0,-2 0 0,2 0 0,0 0 0,1 1 0,0-1 0,-1 1 0,0 0 0,-1-1 0,0 0 0,0 0 0,0 0 0,0 1 0,0 0 0,0 0 0,1 0 0,-1 2 0,0 0 0,1 0 0,0 0 0,-1-2 0,-2-3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8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97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1 24575,'0'0'0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9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99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0 24575,'8'2'0,"0"1"0,-4 0 0,1 0 0,-1 0 0,-1 0 0,1-1 0,-1 2 0,1-1 0,0-1 0,-1 1 0,-1-2 0,1 2 0,0-2 0,-1 1 0,1 0 0,-1-2 0,0 2 0,0-1 0,1 0 0,0 2 0,0 0 0,0-1 0,-1 1 0,1-1 0,-1-2 0,0 2 0,0 0 0,0 0 0,2 1 0,-1 0 0,1 1 0,0 0 0,-1-1 0,-1-1 0,-2-1 0,0 1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700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1 6 24575,'6'-1'0,"-2"0"0,-2 0 0,0 0 0,0 1 0,0 0 0,0-1 0,1 0 0,-1 1 0,0 0 0,0 0 0,1 0 0,-1 0 0,0 0 0,0 0 0,1 0 0,-1 0 0,0 0 0,0 0 0,0 0 0,0 0 0,2 0 0,-3 0 0,3 0 0,-3 0 0,1 0 0,0 1 0,1 0 0,-2 0 0,1 0 0,0 1 0,0 0 0,0 0 0,0 0 0,0 1 0,0-2 0,-1 1 0,2-1 0,-1 2 0,1-1 0,-1 1 0,0-1 0,1 0 0,-1 1 0,0-1 0,0 0 0,1 0 0,-1 0 0,-1 0 0,0 0 0,1-1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5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446 891 24575,'-2'-49'0,"1"-8"0,-1 1 0,0-21 0,2-7 0,2-3 0,3 2 0,2 19 0,1 13 0,-2 11 0,-2 7 0,-3 16 0,1-1 0,-1 9 0,1-4 0,-1-2 0,-1-3 0,0-1 0,0-1 0,0 1 0,0 5 0,0 5 0,0 4 0,3 39 0,6 2 0,4 35 0,4-6 0,0-3 0,-1-2 0,-1-9 0,0-7 0,-1-3 0,0 0 0,1 2 0,-1 2 0,-2 3 0,-2 1 0,-3 1 0,-3 0 0,-2-2 0,-1-5 0,-1-6 0,0-8 0,0-8 0,0-6 0,0-6 0,0-4 0,0-32 0,0-11 0,0-30 0,0-1 0,0-5 0,0-5 0,0 26 0,0-14 0,0 25 0,0-6 0,0 8 0,0 16 0,0 3 0,0 4 0,0 0 0,0 2 0,0 3 0,0 2 0,0 0 0,0-3 0,0-2 0,0-1 0,0 3 0,0 4 0,0 5 0,0 0 0,10 14 0,9 9 0,12 11 0,9 8 0,2 5 0,1 3 0,0 4 0,-6 0 0,-5-4 0,-5-2 0,-4-6 0,-2-3 0,-1-4 0,0-3 0,1-1 0,-1-3 0,-1-2 0,0-3 0,-3-1 0,0-1 0,-1-1 0,-1-1 0,2-1 0,-2-1 0,-2-1 0,-4-2 0,0-3 0,-6-5 0,-18-26 0,-6-6 0,-17-25 0,2-1 0,0 0 0,0-1 0,5 5 0,4 12 0,6 8 0,6 11 0,3 7 0,3 4 0,1 3 0,0 1 0,0 0 0,-1-2 0,-2-1 0,1 0 0,-3-3 0,6 7 0,-4-6 0,4 4 0,-2-2 0,-1-1 0,3 3 0,3 1 0,1 2 0,2 2 0,-1-1 0,1 1 0,-1-2 0,-1 0 0,3 2 0,-3-1 0,25 22 0,7 9 0,24 24 0,1 7 0,1 2 0,-5-2 0,-3 0 0,-8-5 0,-4-5 0,-4-5 0,-4-6 0,-1-6 0,-2-3 0,-2-5 0,-2-3 0,-2-2 0,-2-5 0,-1 0 0,0-2 0,-1-1 0,1 0 0,1 2 0,-1 0 0,2 1 0,2 3 0,1 3 0,3 3 0,0 2 0,2 3 0,-2-2 0,-1 0 0,-2-5 0,-4-5 0,-3-2 0,-9-8 0,-24-26 0,-12-13 0,-24-27 0,8 6 0,7 6 0,7 8 0,6 5 0,3 4 0,2 3 0,7 7 0,1 4 0,2 1 0,1 1 0,0 0 0,2 0 0,-1-1 0,1 1 0,0 2 0,1 1 0,1 4 0,0 0 0,2 1 0,2 2 0,2 2 0,1 1 0,0 0 0,-2-3 0,1 0 0,-2-2 0,2 3 0,0 1 0,1 1 0,17 14 0,-2 1 0,13 11 0,-9-5 0,-4-3 0,-1-3 0,-1-1 0,-1 0 0,-2-1 0,0-1 0,0-1 0,-2-2 0,2 3 0,-2-2 0,1 1 0,0-1 0,0-1 0,-4-3 0,4 2 0,-3-1 0,3 1 0,1 1 0,0 0 0,0 0 0,-1 0 0,0 1 0,2 0 0,0 0 0,-1 1 0,0-1 0,0 1 0,0 0 0,-2-1 0,0 0 0,1 0 0,0-1 0,1 2 0,1 0 0,1 1 0,-1 1 0,0-1 0,1 1 0,0 0 0,2 2 0,1-1 0,-1 2 0,3 2 0,1 0 0,2 4 0,2 0 0,-1 0 0,0 1 0,0-1 0,0 0 0,0 0 0,-2-1 0,-2-1 0,1 1 0,1 0 0,0 2 0,3 1 0,1 2 0,2-1 0,0 1 0,-3-3 0,-3-3 0,-4-4 0,-3-4 0,-2 0 0,-5-5 0,-18-2 0,3-4 0,-45-21 0,12-3 0,-5-5 0,-22-16 0,-5-3 0,-3-5 0,0 1 0,10 5 0,5 2 0,18 12 0,5 4 0,-11-10 0,2 0 0,4 4 0,4 2 0,3 2 0,9 8 0,3 1 0,4 4 0,-1-1 0,-2-1 0,-1 1 0,1-1 0,6 5 0,3 3 0,5 4 0,2 3 0,6 6 0,2 20 0,6 12 0,6 21 0,4 9 0,6 6 0,3 2 0,0-2 0,-1-13 0,-3-9 0,-1-10 0,0-5 0,-2-6 0,-1-3 0,-1-1 0,1 0 0,-1-1 0,0-3 0,-3-3 0,-3-4 0,-3-2 0,-1-2 0,-13-14 0,-8-9 0,-15-17 0,-6-7 0,-6-6 0,-1-2 0,1 0 0,8 9 0,12 14 0,11 12 0,4 4 0,7 10 0,-3 1 0,8 17 0,5 12 0,6 13 0,7 9 0,2-2 0,2 3 0,0-9 0,-4-9 0,-3-7 0,-6-12 0,-3-6 0,-3-4 0,-1-2 0,-3-19 0,-3-3 0,-4-14 0,-2 5 0,0 5 0,4 8 0,6 7 0,9 7 0,13 13 0,20 13 0,9 10 0,6 6 0,-5-3 0,-12-8 0,-12-8 0,-12-8 0,-6-5 0,-10-5 0,-17-16 0,-18-9 0,-6-7 0,-3-1 0,-14-11 0,10 8 0,2-1 0,-8-10 0,-14-13 0,11 4 0,9 4 0,11 7 0,10 8 0,4 3 0,3 3 0,3 3 0,1 1 0,0 1 0,2 1 0,-1-1 0,1 0 0,3 3 0,1 3 0,4 5 0,1 6 0,1 0 0,0 2 0,0-3 0,-1-2 0,-1-3 0,-1-2 0,0-2 0,-1 1 0,1 1 0,-2-1 0,2 6 0,-2-2 0,2 4 0,-3-4 0,-1 0 0,-1 2 0,-2-1 0,2 2 0,-1-1 0,1 2 0,1 0 0,1 2 0,4 3 0,0 1 0,-3 5 0,0 4 0,-3 3 0,2 3 0,0 1 0,1-1 0,1 0 0,0-2 0,1-1 0,1 0 0,1-1 0,1-2 0,0-1 0,0-4 0,0 4 0,-1-4 0,0 5 0,0-1 0,0-1 0,1 1 0,0-2 0,0 0 0,0-1 0,-2 5 0,-2 0 0,0 4 0,0 1 0,1-2 0,1 0 0,-1 0 0,1-2 0,2-4 0,-1 3 0,1-1 0,-3 5 0,2-3 0,-2 3 0,2-2 0,-2 4 0,-1 0 0,1 0 0,-1-2 0,1-1 0,0 2 0,-1 2 0,-1 3 0,-1 2 0,0 0 0,-1 1 0,1-2 0,-1 1 0,3-1 0,0-3 0,0 1 0,0-2 0,-1-1 0,-1 3 0,0 0 0,-1 0 0,1 0 0,1 0 0,0 1 0,0 1 0,0 2 0,0-2 0,2-1 0,1-3 0,0-3 0,2-2 0,0-4 0,1-3 0,13-21 0,1-1 0,13-18 0,2 4 0,2-3 0,0-2 0,-4 5 0,-1 1 0,-1 3 0,-3 3 0,-1-1 0,-6 5 0,-3 1 0,-1 2 0,-2 5 0,-1 3 0,-2 5 0,-3 3 0,-5 19 0,-7 11 0,-5 26 0,-2 4 0,-1 15 0,1 1 0,2-2 0,3-5 0,4-23 0,4-13 0,1-13 0,2-11 0,1-2 0,2-21 0,7-17 0,7-18 0,10-24 0,6-5 0,0 1 0,-2 8 0,-10 25 0,-6 17 0,-7 14 0,-3 9 0,-2 8 0,-1 9 0,-1 11 0,0 10 0,0 17 0,0 18 0,2-16 0,3 17 0,2-32 0,2 4 0,0-10 0,-2-9 0,-2-6 0,0-6 0,-3-3 0,18-40 0,-15 27 0,13-30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5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24575,'14'13'0,"-1"-1"0,-6-4 0,-1-1 0,-1-2 0,-1 0 0,0-1 0,-1-1 0,1 2 0,1 1 0,0 0 0,1 0 0,0 1 0,-1 0 0,0-1 0,1 0 0,-1-1 0,1 0 0,-1 1 0,1 0 0,0 1 0,-1 0 0,0-1 0,-2-2 0,1-1 0,1 1 0,0 0 0,2 2 0,-1-1 0,-1 1 0,0-1 0,1 0 0,-1 1 0,0-2 0,0 2 0,0-2 0,0 0 0,-1 0 0,0 0 0,-1 0 0,2 2 0,2-1 0,0 2 0,2 0 0,-1 0 0,-1 0 0,0 1 0,0-1 0,1 0 0,-1 0 0,0 0 0,-1 0 0,0-2 0,0 1 0,-1-1 0,0 0 0,2 1 0,3 3 0,-4-4 0,5 4 0,-5-4 0,2 1 0,1 2 0,-3-2 0,6 4 0,-8-5 0,10 7 0,-5-3 0,2 4 0,3 1 0,-3-2 0,1 0 0,-1-1 0,-1 0 0,1 0 0,0 0 0,0 0 0,1 0 0,0 1 0,0 0 0,1 0 0,0-1 0,-1-1 0,-2-1 0,1 1 0,0-2 0,0 1 0,0-2 0,-1 0 0,1 1 0,0-1 0,-1 0 0,-1-1 0,-1-2 0,-5-1 0,-13-15 0,1 2 0,-14-13 0,13 12 0,-3-3 0,7 6 0,-2-1 0,0 1 0,2 1 0,0 1 0,3 2 0,0 0 0,-2 1 0,1 0 0,-2-1 0,3 1 0,0-1 0,-1 0 0,0-2 0,0 0 0,1 1 0,-1-1 0,-1 0 0,-1 1 0,1-1 0,3 3 0,-2-1 0,0-1 0,-2-2 0,-1-2 0,1 1 0,-1-1 0,3 4 0,1 0 0,0 2 0,-1-2 0,0 1 0,-1-4 0,0 3 0,0-1 0,1 1 0,1 2 0,-1-1 0,-1 2 0,-1-2 0,0 0 0,1 1 0,1 1 0,-2-3 0,1 1 0,-4-2 0,2 1 0,0 1 0,2-2 0,1 4 0,1-2 0,-1 0 0,-1-1 0,-1-2 0,1 2 0,0-1 0,1 3 0,1 0 0,-1-1 0,-2-1 0,-2-4 0,-1 1 0,1 0 0,2 2 0,2 2 0,2 0 0,-3-1 0,1 0 0,-4-2 0,2 1 0,0 0 0,1 0 0,1 1 0,1 3 0,-1-3 0,0 1 0,-2-2 0,1 0 0,0 1 0,0 1 0,1 0 0,0 0 0,0 0 0,0 1 0,-2-3 0,1 0 0,-1 0 0,1 0 0,-1 2 0,2 1 0,0-2 0,0 1 0,1 0 0,-1 0 0,-1 0 0,-2-2 0,-1-1 0,2 2 0,-1 0 0,4 2 0,-1 1 0,-1-1 0,0-1 0,-2 0 0,2-2 0,-1 1 0,0 0 0,3 1 0,-2 1 0,3 1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7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24575,'12'20'0,"-3"-3"0,-3-10 0,-2-1 0,0-3 0,-1 1 0,1-1 0,0 1 0,0 0 0,0 1 0,0-2 0,1 1 0,0-1 0,-1 0 0,1-1 0,0 0 0,-1-1 0,3 1 0,-2-1 0,2 0 0,-2-1 0,0 2 0,1 0 0,-1 0 0,0 2 0,0-1 0,0 1 0,0 1 0,-1-1 0,0 0 0,0 0 0,0 0 0,-1 0 0,0 1 0,-1 0 0,1-2 0,0 2 0,1-1 0,1 1 0,-1-1 0,0-1 0,0 1 0,-1 0 0,1 0 0,-1 0 0,1 1 0,0 0 0,0 0 0,0 0 0,0-2 0,0 1 0,0 1 0,-1-2 0,2 3 0,-2-3 0,0 1 0,3 1 0,-1-1 0,1 2 0,-1-1 0,0-1 0,-1 1 0,1-1 0,0-1 0,-1 1 0,1-1 0,-1 1 0,0 0 0,-1 1 0,2-1 0,-1 1 0,1-1 0,0 0 0,-1-1 0,0 1 0,1-1 0,0 1 0,0 1 0,0-1 0,0 1 0,-1 0 0,1-1 0,0-1 0,1 1 0,-1-1 0,1 0 0,0 0 0,0 1 0,0 0 0,1 0 0,-1 0 0,1-1 0,1 1 0,-1 0 0,1-1 0,-1 1 0,0-1 0,-4-1 0,3 2 0,-3 0 0,2-1 0,1 2 0,-1-1 0,-1 0 0,0 0 0,0 0 0,1 1 0,-2-2 0,3 2 0,0 0 0,-1-1 0,0 0 0,0 1 0,2 2 0,1 0 0,-1 0 0,-1-2 0,0-1 0,-1 1 0,-1 0 0,0 0 0,-2-1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7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24575,'0'0'0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7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0 24575,'0'0'0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56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193 271 24575,'84'-2'0,"-27"-2"0,6 0 0,14-3 0,5-1 0,9-2 0,-1-2 0,-13 1 0,-2-2 0,3 0 0,-2 1 0,-7 1 0,-1 0 0,1 0 0,-2 1 0,-2 0 0,0 0 0,-4 1 0,1 1 0,0 0 0,-1 0 0,-7 2 0,-3 0 0,46-6 0,-14 2 0,-18 1 0,5 1 0,-4 0 0,-4 1 0,-10 1 0,-26 2 0,-12 3 0,-11 0 0,-40 1 0,-22 0 0,7 1 0,-5 1 0,-8 2 0,-2 2 0,-7 2 0,-3 2 0,-10 3 0,-1 2 0,-7 2 0,-1 2 0,30-6 0,-1 1 0,1 0 0,-2 1 0,1 0 0,2 0 0,-24 6 0,5-1 0,8-3 0,4 1 0,6-1 0,3-1 0,11-1 0,2 0 0,-38 14 0,16-1 0,11-2 0,-6 4 0,5-2 0,5-1 0,13-6 0,14-7 0,8-4 0,8-3 0,6-3 0,5-2 0,1-2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2:59.888"/>
    </inkml:context>
    <inkml:brush xml:id="br0">
      <inkml:brushProperty name="width" value="0.1" units="cm"/>
      <inkml:brushProperty name="height" value="0.1" units="cm"/>
      <inkml:brushProperty name="color" value="#060919"/>
    </inkml:brush>
  </inkml:definitions>
  <inkml:trace contextRef="#ctx0" brushRef="#br0">0 0 24575,'9'4'0,"-1"0"0,0 1 0,-2 0 0,-1 0 0,0-3 0,-1 1 0,0 0 0,0 1 0,1-1 0,-2-1 0,1 2 0,-1-2 0,0 0 0,0 1 0,0-1 0,-1 1 0,1-2 0,-2 1 0,1 0 0,0-1 0,0 2 0,2 0 0,-1-1 0,0 1 0,0 0 0,-1-1 0,-1-1 0,1 0 0,0 1 0,-1 1 0,3-1 0,0 1 0,-1 1 0,1-1 0,-1-1 0,0 2 0,-1-2 0,2 1 0,-2 0 0,0 0 0,1-1 0,-2 1 0,2 1 0,0-2 0,0 1 0,2 1 0,-1 0 0,0 0 0,-1 0 0,-1-3 0,-2 2 0,2-2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57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479 1256 24575,'-11'6'0,"31"-9"0,30-12 0,15-7 0,-5 2 0,4-3 0,4 0-669,14-4 0,4-2 1,0 1 668,6-2 0,0 0 0,-4 3 0,-17 6 0,-3 1 0,-3 2 323,14-2 0,-6 3-323,-14 3 0,-4 3 331,19-5-331,-10 1 0,-27 5 0,-30 7 1029,-11 2-1029,-25 10 0,-54 21 0,8-2 0,-11 5 0,7-2 0,-5 2 0,-3 1-458,11-4 1,-3 2 0,0-1 0,1 0 457,3-1 0,1-1 0,0 1 0,3-1 0,-13 5 0,3 1 0,4-3 0,-14 7 0,10-3 0,27-11 0,5-2 0,-25 11 0,38-18 0,32-11 0,34-12 0,13-8 0,13-5 0,4-2 0,7-4 0,6-1-133,-2 0 0,6-2 1,2-1-1,1 0 133,-7 2 0,3 0 0,1 0 0,-1-1 0,-1 2 0,15-6 0,-1 0 0,-2 2 0,-2 0-190,13-5 1,-4 2 0,-5 2 189,-19 7 0,-4 1 0,-6 2 0,4-2 0,-7 3 0,27-10 0,-56 16 0,-64 16 0,-20 11 0,-12 8 0,1-1 0,-7 4 0,-2 1 245,-12 7 1,-4 1-1,0 2-245,19-6 0,0 1 0,0 0 0,2-1 0,-14 6 0,2 0 0,3-1 197,14-5 1,2-1-1,4-1-197,-10 4 0,7-4 0,-13 7 0,47-15 0,72-25 0,16-10 0,14-7 0,0 0 0,8-4 0,3-1-77,-8 3 1,3-3 0,1 0 0,0 1 76,-2-1 0,0 1 0,-1-1 0,-1 2 0,16-7 0,-2 2 0,-5 1 0,-17 6 0,-3 2 0,-5 1 0,7-2 0,-6 1 0,-10 4 0,-8 3 0,-11 1 0,-58 8 0,-33 13 0,-19 8 0,6-1 0,-7 4 0,-3 0-19,6 0 1,-4 1-1,-1 1 1,-1 0 18,-4 3 0,-2 1 0,0 0 0,3-1 0,10-2 0,2 0 0,1-1 0,2-1-13,-11 2 1,3 0 0,5-2 12,-10 4 0,9-4 0,-22 5 0,38-8 0,56-11 0,49-12 0,34-11 0,-14 4 0,8-1 0,1-1 453,7-1 0,3-1 0,0 0-453,0 0 0,-1 0 0,-6 2 20,2 1 0,-8 1-20,-20 5 0,-7 0 0,10-3 0,-123 16 0,-10 8 0,-15 4 0,7 2 0,-7 2 0,-2 1-364,14-1 1,-4 0 0,2 2 0,1-1 363,-13 7 0,3 0 0,3 0 0,9-3 0,3-1 0,5 0 286,-7 2 0,11-1-286,-3 7 0,116-15 0,12-16 0,18-8 0,7-3 0,1-1 0,7-2 0,5-3 0,2 0-508,-6 1 1,4-2-1,1-1 1,0 0-1,-1-1 508,-7 1 0,0-1 0,0 0 0,-3 0 0,-3 0 0,7-1 0,-2 1 0,-4-1 0,-3 2 337,6-1 1,-3 0 0,-8 2-338,4-1 0,-8 0 0,-13 6 0,-18 0 0,-36 3 0,-56 18 0,-36 15 0,6-2 0,-9 4 0,-5 2-548,5 0 0,-4 2 0,-2 2 0,1-1 548,1 1 0,0 1 0,1 0 0,2 0 0,10-3 0,2 0 0,1-1 0,4-1 748,-10 4 1,5-2 0,5-2-749,-4 3 0,9-3 285,-16 13-285,135-41 0,11-12 0,17-8 0,6-2 0,-1 0 0,4-2 0,5-2 0,1-1-500,-6 2 1,2-2 0,2 0 0,-1 0 0,-2 0 499,-7 2 0,0 1 0,-2-1 0,-2 1 0,-2 1 0,5-2 0,-3 1 0,-3 1 0,-1 1 732,12-4 0,-4 2 0,-9 2-732,-8 5 0,-17-1 111,-26-1-111,-90 32 0,-51 20 0,45-12 0,-6 3 0,-5 2 0,-2 1-513,2 0 0,-5 1 0,-1 2 0,-1 0 0,3 0 513,6-1 0,0 1 0,2 0 0,1-1 0,2 0 0,-7 3 0,1-1 0,4-2 0,3 0 818,-4 1 0,5-2 0,7-2-818,-4 1 0,8-2 0,12-6 0,11-2 0,24 0 0,101-32 0,-25 2 0,10-3 0,5-2 0,-3 0 0,4-2 0,2-1 0,1 0 425,7-3 1,1-2-1,0 1 1,-2-1-426,-6 3 0,0 0 0,-3 1 0,-2 0 0,9-2 0,-3 0 0,-6 2 0,8-2 0,-8 3 0,17-6 0,-47 11 0,-63 17 0,-23 10 0,-13 8 0,-5 2 0,-7 5 0,-4 1-409,5-1 1,-4 2 0,-2 2 0,0 0 408,-6 2 0,-2 1 0,1 0 0,2 0 0,7-4 0,1 0 0,2-1 0,2-1 378,-8 4 0,2-1 1,6-2-379,-9 4 0,9-4 0,19-7 0,5-2 0,-9 7 0,118-35 0,-8-6 0,13-5 0,6-2 0,0 1 0,5-3 0,4 0 0,1-1-168,6-3 1,1-1 0,2 0 0,1-1 167,-13 4 0,1 0 0,0-1 0,0 1 0,-2 0 0,12-2 0,-2 0 0,-1 2 0,-4-1 0,-10 4 0,-3 0 0,-2 1 0,-2 1 12,13-4 1,-3 1-1,-14 4-12,17-10 0,-109 30 0,-24 12 0,-14 7 0,-4 2 0,-7 4 0,-7 2-577,-5 3 0,-6 4 0,-4 2 1,2-1 576,19-6 0,-1 1 0,1-1 0,-1 1 0,1 0 0,-17 6 0,0 0 0,2 0 0,3-2 556,-10 4 0,5-1 0,8-4-556,3 0 0,12-4 0,-5 3 0,81-25 0,49-21 0,25-14 0,-16 7 0,5-3 0,3-1-219,9-4 1,4-2 0,-2 0 218,-6 1 0,-1 1 0,-3 0 0,20-9 0,-8 3 1228,-20 7 0,-9 2-1228,1-8 480,-111 16-480,-32 13 0,-22 7 0,38 0 0,-6 2 0,-3 0 0,0 1-432,-10 1 1,-3 1-1,0 0 1,2 1 431,7 0 0,0 0 0,1 1 0,3 0 0,-21 4 0,3 1 0,10-2 351,6-2 0,6 0-351,-20 6 0,37-10 0,115-36 0,19 1 0,15-4 0,-14 6 0,7-1 0,1 1-167,-13 4 1,2 0-1,0 1 1,-5 2 166,3-1 0,-5 2 0,-3 1 864,10-4 1,-6 2-865,-12 5 0,-10 0 0,-9-4 0,-94 18 0,-23 12 0,-17 6 0,10 1 0,-7 2 0,-1 2-299,22-5 1,-1 2 0,0 0 0,2 0 298,-18 6 0,1 0 0,5-1 0,15-4 0,4 0 0,3-2 343,-15 5 0,11-5-343,11-2 0,95-36 0,11 0 0,17-4 0,2-1 0,6-3 0,3-1 0,0-1-165,2-1 1,1 0 0,-4 1 164,19-7 0,-8 3 603,-25 9 0,-5 2-603,24-12 0,-70 17 0,-91 21 0,6 8 0,-9 4 0,3 1 0,-6 3 0,7-2 0,1 1 0,3 0 0,-23 8 0,8-2 0,12-4 525,-1 1-525,56-13 0,95-28 0,0 0 0,8-3 0,6-3 0,1-1 0,0-1 0,-2 0 0,-13 5 0,-6 2 0,21-9 0,-32 7 0,-91 14 0,-17 10 0,-10 4 0,-17 3 0,-4 2 0,-8 2 0,2 1 0,12 1 0,4 1 0,14-3 0,6-1 0,-19 5 0,69-12 0,77-16 0,-16 3 0,5-1 0,8-2 0,0 0 0,-9 0 0,-4 0 0,24-5 0,-29 4 0,-56 7 0,-55 5 0,7 1 0,-6 1 0,-7 1 0,-1 0 0,6 1 0,3 0 0,-31 4 0,42 1 0,51-5 0,52-12 0,33-6 0,-41 5 0,0 0 0,34-9 0,-30 6 0,-34 5 0,-58 5 0,-48 7 0,32 1 0,-2 2 0,-2 0 0,2 2 0,-30 6 0,29-3 0,35-5 0,85-14 0,-1-4 0,-8 2 0,-2-1 0,1-3 0,-22 5 0,-27 6 0,-31 6 0,-24 7 0,-12 5 0,1 3 0,18-4 0,17-2 0,16-7 0,17-2 0,15-3 0,10-3 0,1-1 0,-7 1 0,-10 0 0,-10 2 0,-35 1 0,3 0 0,-19 0 0,20 0 0,18 0 0,51-11 0,6-1 0,40-11 0,-32 5 0,-16 3 0,-36 9 0,-30 3 0,-19 2 0,-12 1 0,8 1 0,15 1 0,22-1 0,56-4 0,6-4 0,32-4 0,-27 0 0,-16 3 0,-22 4 0,-27 3 0,-9 1 0,-36 5 0,0 5 0,-7 3 0,13 0 0,25-6 0,22-3 0,29-3 0,32-7 0,32-11 0,-35 4 0,1-1 0,0-2 0,-1-1 0,-3 2 0,-3 0 0,36-11 0,-23 8 0,-19 4 0,-18 7 0,-12 2 0,-6 3 0,0-1 0,4-1 0,8-2 0,7-1 0,2 0 0,-5 2 0,-7 3 0,-10 0 0,-40 14 0,-25 12 0,10-5 0,-2 1 0,-1 2 0,0 1 0,-39 19 0,25-11 0,19-9 0,24-10 0,20-7 0,41-10 0,56-19 0,-8 1 0,5-3 0,-19 5 0,0-2 0,-4 3 0,3-2 0,-5 2 0,-5 2 0,-3 1 0,8-3 0,-2 2 0,24-6 0,-54 11 0,-58 15 0,-47 16 0,11-2 0,-6 4 0,-9 6 0,-1 1 0,1 1 0,2-1 0,8-3 0,5-2 0,-18 8 0,41-16 0,61-14 0,18-8 0,10-6 0,32-8 0,9-5 0,-22 6 0,4-1 0,-1-1 0,-3 1 0,-1 0 0,-2 1 0,24-7 0,-5 2 0,-23 7 0,-7 3 0,25-8 0,-34 9 0,-39 9 0,-57 17 0,-8 4 0,-9 3 0,-12 5 0,-4 2 0,-3 3 0,3 0 0,17-6 0,7-1 0,-1 2 0,50-10 0,80-20 0,-13-1 0,8-4 0,17-3 0,3-4 0,1-1 0,-1-1 0,-16 3 0,-2 0 0,-6 1 0,-7 2 0,3 1 0,-43 4 0,-103 26 0,8 3 0,-7 2 0,20-5 0,-3 1 0,1 1 0,0 1 0,0 1 0,3-1 0,-15 5 0,7-2 0,-21 7 0,37-9 0,69-10 0,29-9 0,16-7 0,20-2 0,5-3 0,7-1 0,-1-1 0,-6-1 0,-5-1 0,-21 4 0,-6 1 0,23-4 0,-43 4 0,-74 7 0,-17 5 0,-13 4 0,-22 2 0,-6 3 0,31-3 0,-1 1 0,1 1 0,-27 6 0,5 0 0,16-1 0,8-2 0,-11 2 0,24-4 0,96-18 0,9-4 0,7-2 0,-10 4 0,2-2 0,32-8 0,1 0 0,11-3 0,-45 10 0,0 1 0,28-7 0,-55 12 0,-37 5 0,-40 11 0,-19 6 0,-2 3 0,14-1 0,30-8 0,50-9 0,57-15 0,-26 4 0,3 0 0,5-3 0,-1-1 0,27-12 0,-28 5 0,-36 3 0,-98 7 0,-1 7 0,-11 3 0,25-1 0,-3 2 0,1-1 0,-34 1 0,3 1 0,19 2 0,4 0 0,13 2 0,2 1 0,5-1 0,4 0 0,-9 3 0,75-6 0,61-11 0,-26 3 0,3-1 0,1-2 0,-1 1 0,34-8 0,-27 4 0,-22 5 0,-27 3 0,-45 3 0,-58 5 0,29 1 0,-6 2 0,-25 7 0,2 2 0,32-7 0,3 1 0,-11 5 0,7-1 0,15-5 0,7 0 0,42-4 0,47-8 0,39-10 0,-34 3 0,0 0 0,0-1 0,-2-1 0,39-9 0,-26 6 0,-23 5 0,-20 5 0,-22 3 0,-26 2 0,-21 1 0,-13 3 0,1 3 0,12 3 0,26-3 0,24-3 0,48-12 0,9-4 0,3-2 0,17-4 0,-16 1 0,-3 1 0,-11 2 0,6-4 0,-25 8 0,-29 3 0,-42 7 0,-18 1 0,-10 3 0,11 1 0,22-1 0,27-1 0,33-3 0,26-5 0,15-5 0,-4-1 0,-17 0 0,-14 4 0,-25 4 0,-40 3 0,-7 5 0,-17 2 0,20 1 0,6 0 0,9-1 0,7-1 0,52-2 0,16-4 0,35-3 0,-15-4 0,-10-1 0,-17-1 0,-14 3 0,-17 4 0,-17 1 0,-20 1 0,-17 3 0,-9 2 0,3 1 0,13-1 0,21-2 0,71-10 0,5-4 0,-12 3 0,2-1 0,21-8 0,-25 6 0,-22 3 0,-34 4 0,-36 3 0,-28 4 0,-16 2 0,7 3 0,20 0 0,34-2 0,96-12 0,-1-5 0,-5 2 0,1-2 0,15-8 0,-21 4 0,-23 5 0,-25 7 0,-22 1 0,-18 3 0,-9 1 0,-8 3 0,21-1 0,4 2 0,79-5 0,11-2 0,-11 0 0,3-1 0,-11-1 0,-3 0 0,31-3 0,-27 0 0,-18 3 0,-31 1 0,-40 4 0,-47 9 0,30-3 0,-1 0 0,0 2 0,1 1 0,-33 9 0,6-1 0,44-9 0,29 1 0,79-10 0,-15-3 0,5-1 0,10-3 0,0 0 0,-10-1 0,-3 0 0,-5-1 0,-4 0 0,22-3 0,-25 5 0,-26 1 0,-59 4 0,-45 4 0,26 0 0,-3 2 0,-4 1 0,0 1 0,11 1 0,3 1 0,-33 6 0,46-7 0,38-3 0,58-8 0,35-6 0,-41 3 0,0-1 0,45-10 0,-21 2 0,-27 3 0,-27 6 0,-28 2 0,-31 4 0,-16 0 0,-6 0 0,9 0 0,16 0 0,26 0 0,58-4 0,2 0 0,36-5 0,-30 1 0,-11 1 0,-13 1 0,-11 3 0,-10 1 0,-6 2 0,-4 0 0,1 0 0,-19 0 0,4 0 0,-12 0 0,6 0 0,6 0 0,1 0 0,1 0 0,0 0 0,-2 0 0,-1 0 0,-3 0 0,-2 0 0,-3 0 0,0 0 0,2 0 0,4 0 0,3 0 0,5 0 0,0 0 0,0 0 0,-2 0 0,-1 0 0,0 0 0,-1 1 0,0 0 0,1 0 0,-1-1 0,0 0 0,-1 0 0,-1 0 0,0 0 0,-1 1 0,-1 0 0,-4 0 0,-1 1 0,-1-1 0,-1 1 0,2 0 0,1 0 0,2 0 0,1 0 0,-4 2 0,3-2 0,-6 1 0,4-1 0,-2 0 0,5-1 0,3 1 0,4-1 0,1 0 0,0 1 0,2-1 0,20-3 0,2-2 0,22-4 0,-10 2 0,0 0 0,-9 2 0,-2 1 0,-4 0 0,-3 1 0,-2 1 0,1 0 0,1-1 0,1 1 0,0-1 0,2 1 0,-1-1 0,2 1 0,-1-1 0,1-1 0,0 1 0,-1 0 0,0 1 0,-1 0 0,0-1 0,-1 1 0,1 0 0,-2 1 0,2 0 0,0 0 0,-1 0 0,0 0 0,-2 0 0,-3 0 0,2 0 0,0 0 0,2 0 0,1 0 0,-3 0 0,1 0 0,-2 0 0,0 0 0,0 0 0,-1 0 0,0 0 0,0 0 0,1 0 0,-1 0 0,0 0 0,0 0 0,0 0 0,4 1 0,0 0 0,2 0 0,-1 0 0,-2-1 0,-2 1 0,-3-1 0,1 1 0,0 0 0,0 0 0,0 0 0,3 0 0,-4-1 0,8 1 0,-4 0 0,5 0 0,-6 0 0,1 0 0,-5 0 0,2 0 0,-2 0 0,-1-1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58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1 485 24575,'15'-10'0,"-2"1"0,-3 2 0,-1 0 0,-1 1 0,1 0 0,-2 2 0,0-1 0,0 2 0,-2 0 0,0 1 0,-1-1 0,2 0 0,-1 0 0,1-2 0,-1 1 0,0 1 0,-1 0 0,1 0 0,0 1 0,0-1 0,0 0 0,-1-1 0,1 1 0,1-1 0,0 1 0,0 0 0,-2 1 0,2 0 0,-2 0 0,1-1 0,1 0 0,-1 0 0,4-1 0,-4 2 0,3-2 0,-6 4 0,5-3 0,-3 1 0,3 0 0,-1-1 0,0 0 0,0 1 0,-1 0 0,0 0 0,1 0 0,-1-1 0,1 1 0,-2 0 0,1 0 0,0-2 0,1 1 0,-2 1 0,3 0 0,-4 0 0,3-1 0,-1 1 0,-1 0 0,2-1 0,-2 1 0,1 0 0,1-2 0,0 2 0,0 0 0,-1 1 0,0 0 0,2-2 0,-2 1 0,2-1 0,-3 1 0,1 1 0,1-1 0,-1 0 0,2-1 0,-1 1 0,0 0 0,-1 0 0,0 1 0,0 0 0,0 0 0,0 0 0,1-1 0,-1 1 0,1-1 0,0 1 0,1-1 0,0 0 0,1 0 0,0 0 0,0 0 0,0 1 0,-1-1 0,-2 1 0,-1 0 0,2 0 0,1 0 0,1-1 0,1 0 0,0 0 0,-1 1 0,-2 0 0,1 0 0,-4 1 0,5-2 0,-2 0 0,4-1 0,-1 1 0,-1 1 0,1-1 0,0 1 0,-1 0 0,0-1 0,-2 1 0,0 1 0,-1-1 0,-1 0 0,3-1 0,-1 1 0,2-1 0,-1 0 0,0 0 0,0 0 0,1 0 0,0-1 0,2 1 0,-2 0 0,0 0 0,2-2 0,-1 1 0,2-1 0,-2 2 0,-2 0 0,1-1 0,1 1 0,-2-1 0,1 1 0,0-1 0,-1 1 0,1-1 0,-1 1 0,-1 0 0,0 0 0,2 0 0,2-1 0,0-1 0,1 0 0,-2 2 0,1-2 0,-3 2 0,2-1 0,-1 2 0,5-3 0,2 1 0,-1-1 0,-2 2 0,-4 0 0,0 0 0,1 0 0,-1 1 0,1-2 0,-1 1 0,-1 0 0,1 1 0,0 0 0,1-1 0,0 0 0,-1 0 0,0 1 0,1-1 0,2 0 0,-3 0 0,3 0 0,-5 1 0,2-1 0,1 0 0,0 0 0,-1 1 0,1 0 0,1-2 0,-2 3 0,4-3 0,-3 1 0,4 0 0,-1-1 0,-1 2 0,1-1 0,-1-1 0,1 0 0,-2 1 0,0 0 0,4-1 0,1 1 0,2-1 0,0 1 0,-3 0 0,2 1 0,5-2 0,-6 2 0,9-2 0,-6 2 0,5-2 0,2 1 0,0 0 0,2 1 0,0-1 0,2 1 0,2 0 0,6 0 0,-12 1 0,12 0 0,-11 0 0,5 0 0,-4 0 0,-7 0 0,-10 0 0,-1 0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59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734 848 24575,'17'0'0,"-2"0"0,-6 0 0,0 1 0,1 1 0,-1 0 0,-1 2 0,-2-1 0,1 0 0,-1-1 0,2 0 0,3 1 0,1 0 0,1 0 0,-1-1 0,-4 0 0,-1 0 0,-2 0 0,0 0 0,0-1 0,0 2 0,1-1 0,-1 0 0,2 1 0,0-1 0,3 2 0,-2-1 0,1 0 0,-3-1 0,0 0 0,-2-1 0,2 1 0,-2-1 0,2 1 0,-1 0 0,0-2 0,1 3 0,-1-1 0,2 2 0,2 1 0,1 1 0,0-1 0,-2-1 0,-2-1 0,-1-2 0,0 0 0,1 1 0,-1-1 0,2 1 0,-2-1 0,0 1 0,0 0 0,1-1 0,0-1 0,0 0 0,-1 0 0,1 0 0,0 0 0,2 0 0,0 0 0,1 0 0,2-1 0,0-1 0,0-1 0,0 0 0,-1 1 0,-3-1 0,-1 1 0,-2 1 0,1-3 0,-1 3 0,2-3 0,-1 1 0,-1 0 0,2-1 0,-2 1 0,0 0 0,3-1 0,-4 1 0,3 0 0,-2 0 0,2 0 0,1 1 0,-1 0 0,0 0 0,-2 1 0,1-2 0,1 0 0,0 1 0,0-1 0,-1 1 0,-21 6 0,8-3 0,-15 3 0,14-2 0,2 0 0,0 0 0,0 1 0,2-2 0,0 1 0,0-1 0,0 0 0,-2 1 0,2-1 0,-3 1 0,5 0 0,-2-1 0,-1 1 0,1-1 0,-1 1 0,2-1 0,-1 0 0,-3 2 0,-1-1 0,-2 1 0,1-1 0,1 0 0,-3 0 0,6-1 0,-4 1 0,2 0 0,-3 1 0,0-1 0,2-1 0,0 1 0,-1 0 0,0 0 0,-1 0 0,-1 0 0,1 0 0,2-1 0,0 0 0,2 0 0,-1-1 0,1 0 0,-2 1 0,0 0 0,-1-1 0,2 1 0,0-1 0,1 0 0,1 0 0,2 0 0,-1-5 0,2 1 0,-1-3 0,2 2 0,1 0 0,0-2 0,-1 2 0,0-2 0,0 2 0,0 1 0,0-2 0,0 0 0,0-2 0,0 0 0,-1 1 0,0-1 0,0 2 0,1 0 0,-1 0 0,0 1 0,0 1 0,0-1 0,-2 0 0,3 1 0,-2 0 0,-1-1 0,3 2 0,-3-3 0,3 2 0,-2 0 0,0-1 0,0 1 0,0 0 0,1 0 0,-1 0 0,0 0 0,0 0 0,0 0 0,0 0 0,0 0 0,0 1 0,0-1 0,-1-1 0,0-1 0,0 1 0,0 0 0,0 0 0,-1 0 0,0 1 0,0-2 0,0 1 0,0 1 0,2 0 0,-3-2 0,2 1 0,-1-2 0,0 1 0,1 0 0,-1-1 0,0 1 0,0 0 0,1-1 0,0 1 0,0 0 0,0 1 0,0-1 0,0 2 0,0-1 0,1 0 0,-1 0 0,0-1 0,-1 0 0,0-1 0,-1 0 0,-1 0 0,0-2 0,-1 0 0,0-1 0,0-1 0,0 0 0,0-1 0,0 1 0,0 0 0,1 1 0,0 0 0,1 2 0,-2 0 0,1-1 0,0 1 0,0-1 0,0 0 0,0 1 0,0-1 0,0 1 0,-1-1 0,0 0 0,0-1 0,-1 0 0,-1-5 0,2 5 0,-4-8 0,1 5 0,-5-9 0,-5-5 0,-4-3 0,-6-5 0,-2 3 0,-12-2 0,-11-2 0,-12-3 0,25 15 0,10 6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60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801 570 24575,'60'-1'0,"1"0"0,9 1 0,5 1 0,20 6 0,5 4-483,-29 0 0,1 2 1,1 3 482,4 4 0,0 2 0,0 2 0,-6 1 0,0 1 0,-1 2 0,1 1 0,-1 0 0,0 1 0,-3-1 0,-2 1 0,1 0 0,-4-1 0,-1 0 0,1 0 0,0 1 0,0 0 0,-1-1 28,24 12 0,-3-1-28,-1-1 0,-3-2 169,-4-1 1,-3-2-170,-9-5 0,-3-1 0,-5-2 0,-3-2 0,36 20 725,-15-6-725,-15-5 328,-20-11-328,-12-7 0,-11-6 0,-7-3 0,-62-34 0,4 0 0,-10-6 0,-9-4 0,-9-4 0,-4-2-582,14 7 0,-3-1 0,-1-1 0,-2-1 582,-10-4 0,-2-1 0,-2-1 0,-1 0 0,12 6 0,-1 0 0,0-1 0,-1 0 0,0 1-481,0 0 0,0-1 0,0 1 0,-1 0 0,0 0 481,-2-1 0,0 0 0,-1 1 0,2 0 0,1 2 0,-9-5 0,1 2 0,1 2 0,3 2-179,10 5 0,2 2 0,1 1 1,2 3 178,-10-3 0,2 2 0,3 4 0,-16-3 0,4 4 0,13 5 0,4 3 963,16 3 1,5 3-964,-17-1 2590,21 3-2590,22 3 931,12 2-931,11 1 0,42 1 0,9 7 0,12 3 0,8 2 0,11 2 0,4 2-583,-5 1 1,5 1 0,2 2 0,2 1 582,-8-1 0,2 0 0,1 1 0,1 1 0,0 1 0,1 0 0,1 2 0,0 0 0,0 0 0,-3 1 0,-5-1 0,0 0 0,-2 0 0,-2 1 0,-2-1-165,3 2 0,-2 0 0,-3 0 0,-3-1 165,6 4 0,-4 0 0,-5-2 0,5 4 0,-8-2 0,-15-8 0,-3-1 0,32 14 0,-40-19 2244,-6-5-2244,-20-8 745,0 1-745,-5-2 0,-4-1 0,-2-2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61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1278 622 24575,'24'-12'0,"60"11"0,5 13 0,15 8 0,-32-6 0,5 3 0,4 2 0,2 1-656,-4 2 1,3 1-1,2 2 1,0 1 0,1 1 255,1 1 1,1 1 0,0 1 0,0 0 0,-2 0 399,-4 0 0,-1 0 0,-1 0 0,-2 1 0,-2-1 115,9 4 0,-2 1 1,-3-1-1,-4-1-115,3 2 0,-5-1 0,-3-1 542,17 9 1,-6-3-543,-20-8 0,-8-3 0,11 7 0,-25-13 2689,-26-13-2689,-25-11 1038,-36-17-1038,-16-7 0,-15-6 0,0 0 0,-10-3 0,-7-2-656,18 8 1,-6-2-1,-4 0 1,-3 0 0,-2-1 404,15 6 0,-3-2 0,-1 1 0,-2-1 0,0 1 1,-2-1-1,0 1 251,-7-3 0,-2 1 0,-1 0 0,0 0 0,0 0 0,0 0 0,2 1-366,4 1 0,1 1 0,-1 0 0,2 0 0,1 1 0,1 0 0,2 1 366,-3-2 0,1 2 0,2-1 0,2 1 0,3 2 0,3 0-141,-11-3 0,4 2 1,5 0-1,5 2 141,2 0 0,5 2 0,3 0 0,-16-6 0,7 3 0,-13-6 3276,30 7-2537,88 29-739,22 10 0,18 7 0,-7-2 0,9 4 0,4 1 0,-5-1 220,2 1 0,-2-1 0,10 4-220,-4-1 0,9 3 0,7 3 0,3 0 0,-1 1 0,-4-2-420,-10-4 1,-1 0-1,-1 0 1,0 0-1,0 0 1,2 1 419,6 2 0,2 1 0,1 0 0,0 0 0,-2 0 0,-2 0 0,-7-4 0,0 1 0,-1-1 0,-3 0 0,-3-2 0,-7-2-40,20 9 1,-8-3 0,-7-2 39,9 5 0,-9-3 0,-12-8 0,-10 0 0,-11 7 2187,-108-20-2187,9-14 0,-12-5 0,-7-1 0,-3-2 0,-6-2 0,-4-1 0,-1-1 319,10 1 1,-2-1-1,-2-1 1,1-1-1,0 0-319,1 0 0,-1-1 0,1 0 0,2 0 0,3 0 0,-4-1 0,4 1 0,3 0 0,4 1 16,-1-1 1,6 1 0,3 1-17,-15-3 0,8 0 0,18 5 0,8 1 0,0-7 0,126 18 0,-7 9 0,17 7 0,5 1-494,-7 0 0,5 1 0,4 3 0,0 0 494,-13-2 0,3 2 0,1 1 0,-1-1 0,-3 1 0,11 3 0,-1 1 0,-4-1 0,-3 0 0,7 3 0,-5-1 0,-5 0 968,14 3 1,-9-1-969,-31-9 0,-7-2 99,27 10-99,-94-26 0,-41-17 0,-24-9 0,-6-2 0,-11-3 0,-6-3-536,24 8 0,-3 0 1,-4-2-1,-1-1 0,0 0 536,10 3 0,-3-1 0,0 0 0,0 0 0,0 0 0,1 0 0,-11-2 0,0-1 0,1 1 0,1 0 0,4 1 0,-6-1 0,2 0 0,4 1 0,3 2 601,-5-3 1,5 2-1,5 2-601,-6-1 0,9 2 0,20 6 0,7 1 0,-5-3 0,114 18 0,-7 8 0,14 5 0,7 2 0,9 3 0,10 3 0,5 3 0,5 1-187,-17-3 0,5 2 1,3 1-1,2 1 1,-1 0-1,-1 1 187,0 0 0,0 0 0,0 1 0,0 1 0,-2-1 0,-3-1 0,-8-2 0,-1 0 0,-1 0 0,-2 0 0,-2-1 0,-2 0-198,17 5 1,-4-1-1,-4 0 1,-6-2 197,-8-3 0,-5 0 0,-4-2 0,19 7 0,-9-1 0,12 12 0,-130-30 0,-13-13 0,-17-8 0,-8-2 0,11 2 0,-6-2 0,-4-2 0,-3 0 0,0-1 241,4 1 1,-3-2 0,-2 0-1,0 0 1,0 0 0,2 0-242,1 0 0,1 0 0,0-1 0,1 1 0,1 0 0,3 1 0,-21-7 0,1 1 0,5 0 0,5 1 0,-3-2 0,6 1 0,6 1 480,-7-5 0,11 1-480,13 6 0,27-1 0,71-4 0,22 18 0,26 7 0,9 4 0,-8 0-763,-2-1 1,-3 3-1,11 3 763,-6 0 0,12 1 0,6 2 0,3 1 0,-4 1 0,-7 2 0,-9 1 0,-5 2 0,-2 2 0,0-1 0,2 1 0,7 1 0,2 0 0,0 1 0,-1-1 0,-3 1 0,11 2 0,-2 0 0,-5 0 0,-8-1 0,-9-3 0,-8-1 0,-5-1 0,6 1 0,-11-3 2266,-6-1-2266,-84-26 0,-30-9 0,1-1 0,-8-2 0,-5-1-532,0-1 0,-6 0 0,-3-2 0,-1 1 532,-6-3 0,-2 0 0,0 1 0,3 0 0,12 4 0,1 1 0,2 0 0,2 1 596,-16-4 1,2 1-1,6 1-596,-11-4 0,10 3 0,-11-5 0,43 5 0,88 20 0,29 4 0,3 2 0,11 2 0,5 2-462,-1 2 1,6 2 0,3 2 0,0 1 461,3 1 0,1 1 0,0 1 0,-3 2 0,-8 0 0,-2 1 0,-2 1 0,-5 0 669,4 2 0,-4 1 0,-6-1-669,9 4 0,-7 0 262,-14-6 0,-13-1-262,-24-2 0,-109-29 0,19-2 0,-12-5 0,-7-2-575,2 0 0,-7-2 1,-3-1-1,0 0 575,12 3 0,-1-1 0,-1-1 0,0 1 0,2 0 0,-14-4 0,0 0 0,2 0 0,4 1 333,13 4 1,2 0-1,2 1 1,5 1-334,-4-3 0,5 2 0,4 0 55,-9-3 1,7 2-56,10 6 0,14-2 0,31-1 0,58 13 0,32 9 0,5 2 0,13 4 0,7 3-166,-20 0 1,5 1 0,4 2 0,1 2 0,-1-1 165,3 2 0,2 1 0,-1 1 0,0 1 0,-4 0 0,-8-1 0,-2 1 0,-1 0 0,-2 0 0,-4-1 72,4 2 0,-3 0 0,-4 0 0,-5-2-72,27 9 0,-9-2 0,-16-4 0,-9-4 0,-3-3 0,-143-53 0,9 8 0,-17-4 0,-7-3-558,21 9 0,-6-2 1,-3-1-1,-2 0 0,1 1 558,-3-1 0,-3-1 0,1 1 0,0 0 0,3 2 0,8 3 0,1 1 0,1 0 0,3 1 0,3 2 601,-2-1 1,3 2 0,3 0-1,5 2-601,-32-7 0,9 1 111,17 6 1,13 0-112,16-3 0,89 25 0,38 10 0,-14-1 0,12 4 0,5 3 0,3 0-530,-3 0 0,5 2 0,2 1 0,2 0 0,0 2 530,-10-2 0,2 1 0,1 0 0,0 1 0,-2 1 0,-2-2 0,6 3 0,-1 1 0,-2-1 0,-3 0 0,-4-1 604,1 1 0,-3 0 0,-3-1 1,-5-1-605,2 1 0,-4-1 0,-7-2 211,-3-1 1,-8-2-212,16 8 0,-64-26 0,-36-12 0,-42-16 0,-6-3 0,-1 1 0,-8-3 0,-5-1 0,-1 0 177,8 3 0,-2-1 1,-2 1-1,0-1 1,0 1-178,1 1 0,0-1 0,-1 1 0,3 2 0,5 1 0,0 1 0,4 2 0,3 2 0,4 1 101,1 0 1,4 2-1,3 1-101,-13-4 0,6 2 0,12 5 0,21-1 0,39 3 0,54 14 0,39 14 0,-22-4 0,12 3 0,6 1 0,0 1 0,-9-2-623,12 1 1,-7 0 0,10 4 622,-16-3 0,8 4 0,4 1 0,0 1 0,-4 0 0,-9-1 0,18 8 0,-9-1 0,1 1 0,-11-4 0,1 1 0,0-1 0,-2 1 699,18 6 0,-3-1 0,-11-2-699,-11-4 0,-14-2 94,-10 5-94,-88-28 0,-13-12 0,-18-8 0,-5-3 0,-2 0 0,-8-2 0,-3-2 0,-1-1-505,9 3 1,-1-2 0,-2 0 0,0 0 0,1 0 504,0 0 0,-1 0 0,0 0 0,3 0 0,4 2 0,-2-1 0,4 1 0,3 1 0,3 0 600,-3 0 0,4 1 0,4 0-600,-14-3 0,8 2 0,-13-5 0,42 8 0,125 27 0,-32-2 0,4 1 0,27 5 0,12 6 0,-14 1 0,8 3 0,4 3 0,0 0 101,5 2 0,1 2 1,1 0-1,1 0-101,-17-4 0,2 0 0,0 0 0,-2 0 0,-2 0 0,9 3 0,-2 0 0,-4-1 0,-11-3 15,4 3 0,-12-3-15,13 6 0,-36-13 0,-58-21 0,-30-12 0,-15-7 0,-4-1 0,-8-3 0,-6-2-498,1 1 1,-4-1 0,-4-1 0,-1 0 497,10 4 0,-2-1 0,-2 0 0,1 1 0,2 0 0,-15-4 0,1 1 0,2 0 0,2 2 0,10 4 0,2 1 0,3 0 0,3 2 642,-7-2 0,5 2 0,4 1-642,-11-3 0,7 2 0,13 4 0,9 1 0,9-1 0,68 14 0,68 21 1113,-25-3 1,1 2-1114,-13-4 0,-2 1 121,9 4 1,-6-1-122,0-1 0,-6-2 0,-50-12 0,-65-18 0,13 1 0,-6-2 0,-17-5 0,-4-1 0,-3-2 0,0 0 0,7 3 0,1 0 0,6 2 0,3 1 0,12 4 0,3 0 0,-29-7 0,17 7 0,18 6 0,9 5 0,2 2 0,1 1 0,-7 2 0,18 0 0,-4 3 0,17 2 0,2 3 0,31 8 0,50 13 0,-17-9 0,4 1 0,5 1 0,1 1 0,-1 0 0,-2 0 0,-11-4 0,-3 0 0,27 14 0,-21-6 0,-55-14 0,-58-10 0,3-8 0,-4-2 0,-38-2 0,30-2 0,3-2 0,-12-5 0,-7-3 0,39 7 0,45 5 0,23 7 0,31 0 0,-13 0 0,-9-1 0,-29-7 0,-43-12 0,-32-14 0,21 11 0,-3 0 0,-1 0 0,0 0 0,2 2 0,2 0 0,-31-14 0,21 9 0,12 5 0,15 7 0,6 2 0,5 3 0,1 1 0,3 2 0,1 1 0,3 0 0,1 0 0,3 0 0,0 1 0,3 1 0,1 0 0,0 0 0,13-3 0,-3 2 0,10-2 0,-7 4 0,-1 1 0,-2 0 0,-1 1 0,2 0 0,-1 0 0,3 0 0,-1 0 0,-2 0 0,-1-1 0,0 0 0,0 1 0,3-1 0,-2 1 0,3 0 0,-4 0 0,2 0 0,-2 0 0,0 0 0,3 0 0,-2 0 0,0 0 0,-1 0 0,0 0 0,0 0 0,-26 0 0,2-1 0,-22-1 0,15-1 0,5 1 0,6 0 0,7 1 0,3-1 0,1-1 0,-1 0 0,-3-2 0,-1 2 0,2-1 0,1 1 0,1 1 0,20-1 0,-5 2 0,15 0 0,-10 2 0,0 0 0,-2 2 0,-1-1 0,-2 1 0,-1-2 0,1 1 0,-1-1 0,1 0 0,-1 1 0,-3-1 0,0 0 0,-2-1 0,1 0 0,3 0 0,0 0 0,1 0 0,-3 0 0,0 0 0,-2 0 0,3 0 0,0 0 0,2 0 0,-1 0 0,-2 0 0,0 0 0,-2 0 0,2 0 0,-1 0 0,0 0 0,0-1 0,1 0 0,0 0 0,1 1 0,-1 0 0,0 0 0,-1 0 0,0 0 0,2 0 0,1 0 0,3 0 0,0 0 0,1 1 0,-3 0 0,0 0 0,-3 0 0,-24 0 0,9 0 0,-17-1 0,11 0 0,0 0 0,0 0 0,1 0 0,7 0 0,1 0 0,1 0 0,-3 0 0,0 0 0,-2 0 0,4 0 0,1 0 0,1 0 0,-2 0 0,-2 0 0,-3 0 0,0 0 0,1 0 0,0 0 0,2 0 0,-1-1 0,-3-2 0,0 0 0,-3-3 0,8 4 0,-1-1 0,7 2 0,14-5 0,-4 4 0,13-3 0,-9 5 0,-2 0 0,0 0 0,-3 0 0,0 0 0,-2 0 0,0 0 0,1 0 0,-1 0 0,-1 0 0,0 0 0,0 0 0,1 0 0,-1 0 0,2 0 0,-3 0 0,2 0 0,-1 0 0,2 0 0,0 1 0,0 0 0,-3-1 0,3 1 0,-4-1 0,5 0 0,-4 1 0,3 0 0,0-1 0,-1 2 0,1-2 0,-1 1 0,0 0 0,0-1 0,1 1 0,0 0 0,0 0 0,-1 0 0,0 1 0,-1-1 0,2 0 0,1 1 0,-1-1 0,0 0 0,-1 0 0,-1 0 0,1 0 0,-2 0 0,3 0 0,-1 1 0,3 0 0,1 0 0,0 1 0,-1-1 0,-2 0 0,-1 0 0,-1-1 0,0 0 0,1 0 0,1 1 0,1-1 0,-2 0 0,0-1 0,-1 1 0,0 0 0,3-1 0,3 0 0,2 1 0,-1 0 0,-1-1 0,-2 1 0,0 0 0,2 0 0,-4 0 0,2-1 0,-1 1 0,2 1 0,2-1 0,0 1 0,-1 0 0,0-1 0,1 1 0,1 0 0,-1 0 0,1-1 0,-1 2 0,-1-2 0,1 1 0,1 0 0,0 1 0,3-1 0,-1 1 0,2-1 0,0 0 0,-1 1 0,1-1 0,-1 1 0,0 0 0,1 0 0,-1-1 0,1 1 0,-1 0 0,0-1 0,1 1 0,0 0 0,1 0 0,2 0 0,0 1 0,0-1 0,-1 0 0,0 0 0,-1 0 0,2 0 0,-1 1 0,-1 0 0,0 0 0,-1 0 0,-1 0 0,2 0 0,0 1 0,0-1 0,0 2 0,2 0 0,-7-2 0,9 2 0,-5-1 0,9 3 0,-8-3 0,7 1 0,-6-1 0,4 2 0,1-1 0,2 1 0,-12-3 0,10 3 0,-8-2 0,5 2 0,3 1 0,-3-1 0,-1-1 0,-2 0 0,0-1 0,-2 1 0,1-1 0,0 1 0,-2-1 0,0 1 0,2-1 0,-5-1 0,6 3 0,-4-2 0,2 2 0,3 1 0,-3 1 0,1 0 0,1 1 0,0-2 0,0 1 0,1 0 0,0 0 0,-1-1 0,0 1 0,-1-1 0,-1 1 0,0 0 0,2 1 0,0-1 0,2 0 0,0 0 0,0 0 0,4 1 0,2 1 0,2 1 0,2 2 0,2-1 0,1 1 0,2 0 0,0 0 0,1 1 0,3 2 0,3 3 0,6 4 0,6 4 0,4 5 0,-3 0 0,-4 1 0,-5-2 0,-6-3 0,-4-2 0,-9-7 0,-7-5 0,-4-3 0,-2-3 0,-4-2 0,-4-3 0,-4-2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62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1 24575,'20'0'0,"-1"0"0,-4 0 0,3 0 0,-2 0 0,1 0 0,-1 0 0,-4 0 0,0 0 0,-2 0 0,-2 0 0,0 0 0,-1 0 0,0 0 0,-1 0 0,-1 0 0,0 1 0,1 0 0,-1-1 0,1 1 0,-1 0 0,1 0 0,-2 0 0,3 0 0,-2 1 0,0-2 0,2 2 0,0 0 0,0 0 0,1 0 0,-2 1 0,0-1 0,0-1 0,0 1 0,0-1 0,1 1 0,-1 0 0,2-1 0,-1 1 0,0-1 0,0 0 0,1 1 0,0 0 0,2 0 0,-2-1 0,2 2 0,-2-2 0,5 1 0,-1-1 0,1 1 0,-1 0 0,-3-1 0,-1 0 0,1 0 0,-1 0 0,2 0 0,0 0 0,0 0 0,-3-1 0,0 1 0,-2 0 0,1 0 0,2 0 0,0 1 0,0 1 0,-1-1 0,0 0 0,1 0 0,-2 0 0,1 0 0,-2 0 0,1-1 0,-2 1 0,1-1 0,1 1 0,-1 0 0,1 0 0,-1-1 0,1 1 0,1-1 0,0 1 0,0 0 0,-1 0 0,0-1 0,0 1 0,0-1 0,1 1 0,0 0 0,0 0 0,-1 0 0,2 0 0,0-1 0,0 2 0,2-1 0,-1 0 0,-1 1 0,2-1 0,-2-1 0,-1 1 0,1 0 0,-1 0 0,0 0 0,2-1 0,-1 1 0,0 1 0,0 0 0,1 0 0,0 0 0,-2-1 0,-2-1 0,2 0 0,1 1 0,2 1 0,1 0 0,-3 0 0,-1-1 0,-1-1 0,0 1 0,1-1 0,-1 1 0,0 0 0,0 0 0,0 1 0,1-1 0,0 1 0,2 0 0,0-1 0,1 2 0,-1-1 0,1 1 0,-4-3 0,3 3 0,-2-2 0,1 1 0,1 0 0,-2-1 0,0 0 0,-1 1 0,0-1 0,2 0 0,-1 0 0,1 0 0,-1 0 0,0-1 0,1 1 0,-1-1 0,0 1 0,-2 0 0,1 0 0,0-1 0,1 1 0,1 0 0,0 0 0,2 1 0,-2-1 0,-1-1 0,-2 1 0,-1-1 0,3 0 0,-2 0 0,3 1 0,0 0 0,0 1 0,2 0 0,-2 0 0,0-1 0,-1 0 0,-1 0 0,-1-1 0,1 1 0,-2 0 0,5 1 0,0 0 0,2 0 0,-1 0 0,-2 0 0,0 0 0,-1 0 0,0-1 0,-1 0 0,-1-1 0,0 1 0,1 0 0,0 0 0,1 0 0,-1 0 0,0 0 0,1 0 0,1 1 0,-1-1 0,0 0 0,-1 0 0,1 0 0,-1 1 0,1 0 0,0 0 0,-1-1 0,0 0 0,-2 0 0,3 0 0,-1 0 0,3 0 0,-4 0 0,2 0 0,-1 1 0,2 0 0,1 1 0,-2-1 0,3 1 0,-1 0 0,1 0 0,-4-1 0,3 0 0,-2-1 0,2 2 0,0-2 0,-2 1 0,1 0 0,-1-1 0,-1 0 0,-1 0 0,0-1 0,0 1 0,1 1 0,1 0 0,2 0 0,2 2 0,1-1 0,1 0 0,0 0 0,-1-1 0,-6 0 0,4 0 0,-5-1 0,3 1 0,0 0 0,0 0 0,0 0 0,2 0 0,-1 0 0,1 0 0,-1 0 0,0 0 0,0 0 0,-1-1 0,-2 1 0,0-1 0,0 0 0,0 0 0,1 0 0,-1 0 0,0 1 0,2 1 0,-1-1 0,2 0 0,0 1 0,1-1 0,-1 1 0,1 0 0,-1-1 0,0 1 0,1 0 0,-4-2 0,4 3 0,0-3 0,5 3 0,-4-2 0,3 1 0,-6-1 0,2 0 0,-1 1 0,1-1 0,0 2 0,3-1 0,-2 1 0,-1 0 0,1 0 0,-5-1 0,5 1 0,-2-1 0,4 2 0,1 1 0,0 0 0,1 1 0,-2-1 0,1 0 0,0 1 0,3 1 0,1 2 0,2 0 0,2 1 0,2 1 0,0 1 0,-1-1 0,-6-2 0,-2-3 0,0 1 0,2 2 0,2 2 0,4 3 0,-9-6 0,11 9 0,-3-3 0,7 5 0,2 2 0,-3-1 0,2 2 0,0 0 0,-1 1 0,-3-3 0,-6-5 0,-5-4 0,-6-5 0,-2-2 0,-4-4 0,-1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73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0 24575,'3'29'0,"7"2"0,11 4 0,8 2 0,2 3 0,10 9 0,-15-20 0,13 15 0,-15-18 0,5 6 0,0 0 0,-4-5 0,0 0 0,1 4 0,0 0 0,5 3 0,7 4 0,4 1 0,3 2 0,1 1 0,-4-6 0,3 4 0,-2 3 0,1 2 0,2 4 0,-8-3 0,-1-3 0,-4-2 0,6 9 0,-19-22 0,21 25 0,-10-14 0,11 12 0,4 3 0,-7-7 0,2 3 0,-4-3 0,1 3 0,0 0 0,0 1 0,4 5 0,-1-4 0,3 1 0,8 4 0,-19-21 0,17 17 0,-13-10 0,9 9 0,-3-1 0,-12-16 0,-10-10 0,-7-8 0,-6-7 0,-3-4 0,-2-2 0,2 0 0,0 0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74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1 534 24575,'57'0'0,"0"0"0,27-2 0,9-2 0,-10-1 0,5-3 0,2 0-1085,6-3 0,2 0 1,3-2 1084,-13 1 0,2-1 0,2 0 0,-2-1 0,-4 0 0,-1 0 0,0-1 0,0 1 0,1 0 0,0 1 0,1 0 0,-1-1 0,3 1 0,1-1 0,-2 0 0,0 0 0,-8 2 0,-1-1 0,-1 0 0,1 1 0,4-1 0,1 1 0,-1 0 0,0 0 0,-4 1 0,-1-1 0,-1 2 0,-1-1 89,19-1 1,-1 1-1,-4 0-89,-12 2 0,-3 0 0,-3 1 351,19-1 1,-6 0-352,-17 1 0,-5 1 0,32-1 0,-29 3 411,-31 2 0,-21 3 0,-8-1 1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75"/>
    </inkml:context>
    <inkml:brush xml:id="br0">
      <inkml:brushProperty name="width" value="0.2" units="cm"/>
      <inkml:brushProperty name="height" value="0.2" units="cm"/>
      <inkml:brushProperty name="color" value="#010101"/>
    </inkml:brush>
  </inkml:definitions>
  <inkml:trace contextRef="#ctx0" brushRef="#br0">0 206 24575,'64'0'0,"21"0"0,-24 0 0,6 0 0,13 0 0,6 0 0,-14 0 0,3 0 0,2 0-421,7 0 0,1 0 0,2 0 421,1 0 0,1 0 0,0 0 0,-2 0 0,1-1 0,-3-1 0,-5-1 0,-1 0 0,-1-2 0,2-1 0,-1-1 0,1-1 0,-1-1 0,0-2 0,1 0 0,4 0 0,1-1 0,1 0 0,1 1 0,1 0 0,0 0 0,1 1 0,1 0 0,-1 0 0,0 2 0,-2 1 0,-1 1 0,-10 1 0,-2 0 0,-3 2 154,21-1 0,-5 2-154,-17 1 0,-7 1 0,25 0 0,-26 0 0,-31 0 0,-15 0 0,-10 0 0,-3 0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07:54:11.663"/>
    </inkml:context>
    <inkml:brush xml:id="br0">
      <inkml:brushProperty name="width" value="0.2" units="cm"/>
      <inkml:brushProperty name="height" value="0.2" units="cm"/>
      <inkml:brushProperty name="color" value="#030303"/>
    </inkml:brush>
  </inkml:definitions>
  <inkml:trace contextRef="#ctx0" brushRef="#br0">193 3247 24575,'39'-43'0,"13"-19"0,-16 18 0,3-2 0,13-14 0,2-3 0,7-8 0,1-1 0,-17 23 0,1-2 0,1 2 0,21-25 0,0 2 0,-5 8 0,-2 2 0,0 2 0,-1 3 0,-5 6 0,-2 2 0,-6 7 0,-2 3 0,24-20 0,-21 20 0,-20 16 0,-10 7 0,-9 8 0,-8 6 0,-12 5 0,-31 19 0,-41 28 0,19-8 0,-5 7 0,13-8 0,-1 3 0,-1 1-218,-3 4 0,-1 0 1,0 4 217,-9 10 0,-1 4 0,6-5 0,-1 0 0,3 1 0,11-8 0,-1 3 0,6-4 0,7-3 0,3-2 0,-8 10 0,2 0 0,8-9 0,4-5 0,-8 12 0,5-10 0,17-25 653,0 0-653,7-8 0,10-11 0,51-35 0,-9 3 0,8-5 0,10-6 0,8-7 0,3-2-600,-2 3 0,3-4 0,2-1 0,2-2 600,-10 8 0,1-2 0,2 0 0,0-1 0,0 0 0,4-2 0,2-2 0,-1 1 0,0 0 0,-3 2 0,5-5 0,-1 2 0,-2 1 0,-3 2-309,12-9 1,-4 2 0,-2 2 308,-9 5 0,-3 2 0,-3 2 0,8-7 0,-4 3 0,-7 5 0,-5 4 0,4-5 0,-39 29 2277,-21 17-2277,-33 28 524,2 2 0,-6 5-524,-16 19 0,-5 6 0,11-8 0,-3 3 0,-2 2-518,-6 9 1,-3 2 0,1 1 517,12-13 0,-1 1 0,0 1 0,0 0 0,-1 1 0,-1 2 0,1-1 0,1 0 0,-15 15 0,2-1 0,2-2 0,6-7 0,2-2 0,3-2 0,7-9 0,2-2 0,3-3 0,-8 9 0,5-3 0,9-12 0,4-2 0,-10 12 0,19-21 0,14-18 1552,15-14-1552,25-22 0,44-37 0,-15 8 0,8-9 0,-5 3 0,5-5 0,2-3-581,-11 8 1,2-1 0,2-2 0,-1-1 580,7-7 0,1-2 0,0-1 0,-1 1 0,-3 2 0,0-1 0,-2 1 0,-3 3-156,7-8 0,-4 2 1,-3 1 155,-2 3 0,-3 0 0,-8 8 0,-12 14 0,-4 4 0,8-10 0,-19 13 0,-38 30 0,-65 56 0,28-10 0,-6 9 0,-2 3 0,-11 10 0,-3 5 0,-2 3-72,11-8 0,-3 3 1,0 1-1,0 0 72,-2 2 0,0 2 0,0 0 0,1-1 0,4-4 0,1 1 0,1-1 0,0 0-180,1 0 0,0 0 0,1-1 0,2-1 180,-11 12 0,4-2 0,3-3-71,12-11 1,4-2-1,1-2 71,-14 15 0,5-4 0,16-16 0,4-5 0,-7 9 2412,15-19-2412,16-17 1335,9-11-1335,26-29 260,28-31-260,0 1 0,6-8 0,-9 11 0,2-2 0,1-2-233,5-5 1,1-2 0,1-1 232,-1 1 0,1 0 0,-2 1 0,-5 6 0,-2 2 0,-2 1 0,15-18 0,-5 6 0,-20 24 0,-4 3 0,22-29 0,-37 45 0,-10 7 0,-51 46 0,0 4 0,-7 8 0,2-1 0,-4 4 0,0 1 0,-2 1 0,-1 2 0,1 0 0,-1 1 0,1 1 0,1-1 232,3-3 0,1-1 1,4-1-233,-9 7 0,4-3 0,5-4 0,5-6 0,0 2 0,21-22 0,18-15 0,23-19 0,33-29 0,4-7 0,10-9 0,-4 1 0,5-6 0,3-3-803,-4 3 1,4-3 0,2-3 0,1-1 802,-9 8 0,2-2 0,0-2 0,0 1 0,-3 1 0,-3 4 0,-2 0 0,0 1 0,-2 0 0,-1 2-188,5-6 1,-2 1-1,-2 2 1,-4 3 187,3-6 0,-5 4 0,-4 3 0,4-6 0,-6 5 0,-9 11 0,-7 5 0,-8-3 0,-81 71 0,-12 26 0,-14 16 0,24-17 0,-4 5 0,-2 3 0,-1 2 157,8-7 1,-1 2 0,-1 1 0,0 1-1,2-1-157,-1 1 0,1 1 0,0 0 0,2-1 0,1-1 0,-5 4 0,2 0 0,2-2 0,3-3 249,-4 6 1,3-4 0,2-2-250,-12 13 0,6-6 0,17-18 0,5-5 0,-16 17 0,33-34 0,30-28 2378,40-37-2378,2-4 0,10-9 0,-3 1 0,5-5 0,3-3-575,-7 7 1,2-2 0,3-2 0,0-2 574,-8 7 0,2-1 0,1-1 0,0 0 0,-2 0 0,14-12 0,-1 0 0,-1 1 0,-2 1-181,-7 7 0,-1 0 0,-1 2 1,-3 1 180,6-8 0,-3 3 0,-4 3 0,4-4 0,-7 4 0,-14 15 0,-4 3 0,4-7 0,-29 29 2248,-58 53-2248,-10 15 0,-11 13 0,7-4 0,-6 6 0,-1 3-276,8-8 1,-2 4 0,-1 0 0,1 0 275,4-3 0,-1 1 0,2-1 0,2-2 0,-11 11 0,3-1 0,2-4 0,11-10 0,2-3 0,4-3 0,-6 6 0,4-5 0,10-10 0,5-5 0,-1 0 0,21-21 0,43-51 0,25-28 0,-13 17 0,3-4 0,6-5-181,6-8 1,5-7 0,3-3 0,0 2 180,-11 12 0,1 0 0,0 0 0,0 1 0,-2 1 0,9-9 0,-1 0 0,-1 2 0,-3 3-164,10-11 1,-3 3 0,-4 3 163,-12 14 0,-3 2 0,-3 3 0,4-7 0,-4 4 0,-6 7 0,-6 4 0,-8-4 0,-67 51 0,2 11 0,-7 10 0,-7 10 0,-8 9 0,-2 5 174,5-3 1,-4 5-1,1 2 1,0 0-175,-1 3 0,1 1 0,0 1 0,1 0 0,-1 1 0,0 1 0,1-1 0,4-3 60,-2 4 1,4-4 0,4-3-61,-6 8 0,5-5 0,14-15 0,5-5 0,-4 6 0,23-23 0,53-61 0,26-28 0,-1 4 0,6-7-9,-12 13 0,5-6 0,2-2 0,0 1 9,-2 1 0,2 1 0,-1 0 0,-2 1 0,-4 6 0,0 0 0,-2 2 0,-2 0 54,11-9 0,-3 1 0,-3 3-54,10-11 0,-6 6 0,-22 22 0,-3 4 0,15-18 0,-43 41 0,-74 70 0,18-13 0,-6 9 0,-4 4 25,2-1 0,-4 3 0,-1 2 1,0 0-26,0 1 0,-1 1 0,1 0 0,0 0 0,2-2 0,0 1 0,1-2 0,3-2-88,-7 7 1,2-4 0,3-2 87,-13 12 0,4-5 0,7-5 0,7-7 0,-2 1 0,33-32 0,40-39 0,17-16 0,10-11 0,5-4 0,7-6 0,5-4-107,-1 0 0,6-4 0,2-2 0,1-1 107,-8 8 0,3-2 0,0-1 0,1 1 0,-1 0 0,-3 3 0,1 0 0,-1 1 0,0 0 0,-1 0 0,10-8 0,1-1 0,-3 3 0,-3 1-59,8-6 0,-4 3 0,-4 2 59,-10 9 0,-3 2 0,-2 3 0,12-13 0,-7 6 0,4-6 0,-26 28 0,-34 33 2219,-38 45-2219,1 2 0,-7 9 0,4-3 0,-4 7 0,0 0 63,-4 7 0,0 3 0,1-1-63,1-2 0,1 0 0,2-2 0,-13 21 0,5-5 0,14-21 0,4-5 0,-15 26 0,22-33 0,15-26 0,17-24 0,24-31 240,1-3 0,5-6-240,15-19 0,5-4 0,8-10 0,1-3 0,-2 2 0,-1 1 0,-9 10 0,-3 3 0,-12 14 0,-3 2 0,21-29 0,-17 23 0,-15 20 0,-24 38 0,-40 60 0,5-5 0,-4 7 0,-4 6 0,0 2 0,-3 4 0,2-2 0,6-10 0,3-4 0,8-16 0,2-4 0,-16 31 0,22-38 0,12-25 0,46-89 0,-10 25 0,4-8 0,2-5 0,5-7 0,-1 0-257,-1 4 0,1 0 0,-1 0 257,1-2 0,1 0 0,-1 1 0,-3 3 0,1 1 0,-2 2 0,12-23 0,-1 3 0,-7 12 0,-4 4 0,-8 16 0,-4 5 0,3-13 0,-12 24 0,-5 13 0,-6 11 771,-2 7-771,-12 14 0,-5 5 0,-14 17 0,-3 2 0,2 1 0,11-11 0,3-3 0,11-12 0,0 0 0,3-4 0,17-15 0,-3 2 0,11-10 0,-11 9 0,-3 2 0,-2 1 0,0 0 0,0-2 0,1-1 0,0 0 0,-1 0 0,-1 2 0,-1-1 0,1 1 0,0 0 0,0 1 0,2-3 0,1 0 0,2-2 0,1 0 0,-3 2 0,1 0 0,-1 1 0,-1-1 0,1 1 0,-1 1 0,1-1 0,-2 2 0,-2 1 0,1 0 0,0 1 0,1-1 0,2 0 0,0 0 0,-2 1 0,-2 1 0,0 1 0,0-2 0,0 2 0,1-1 0,0 0 0,-1 0 0,3-1 0,-2 0 0,1 0 0,-1 0 0,0 1 0,2-1 0,1 0 0,0 0 0,0 0 0,-1 1 0,-2 1 0,0 0 0,1 0 0,1 0 0,1-1 0,-1 1 0,-2 0 0,0 1 0,1 0 0,-3 0 0,5-1 0,-4 1 0,0 0 0,-5 13 0,-2-3 0,-6 10 0,3-8 0,-1 0 0,0-1 0,-3 3 0,-1 4 0,-4 4 0,-6 7 0,0-1 0,-2 4 0,1-1 0,-1 1 0,1 3 0,0-2 0,1 0 0,5-6 0,-3 2 0,8-11 0,-5 8 0,-2-1 0,6-7 0,-9 13 0,-2 4 0,8-12 0,-11 19 0,16-21 0,-2 1 0,3-3 0,5-8 0,2-4 0,1-3 0,17-12 0,8-8 0,18-15 0,1-4 0,-2-2 0,-2-2 0,-5 1 0,-4-1 0,-5 4 0,-5 5 0,-4 4 0,-4 5 0,-1 2 0,-2 2 0,1 1 0,0 1 0,-1 2 0,0 1 0,-2 0 0,-1 2 0,1 2 0,-1 1 0,-1 3 0,-1 1 0,0 0 0,1 0 0,0 0 0,0 1 0,0 1 0,-1 0 0,2-1 0,-2 0 0,1-1 0,-1 2 0,1-1 0,-1 0 0,1 1 0,1-1 0,-2 2 0,-12 12 0,-3 5 0,-18 17 0,-3 3 0,-5 7 0,-1 3 0,4-3 0,1-2 0,3-2 0,2-3 0,2-3 0,1 3 0,-1 2 0,-3 6 0,-4 5 0,1 0 0,2-2 0,-2 6 0,-2 3 0,-3 4 0,-3 7 0,-2 3 0,-3 9 0,-3 4 0,1 3 0,3-2 0,2-2 0,1 3 0,3-3 0,2-5 0,5-7 0,7-16 0,6-13 0,6-16 0,6-11 0,4-8 0,30-29 0,8-12 0,1-2 0,4-6 0,4-7 0,2-5 0,2-4 0,-1-3 0,1-1 0,-1-1 0,0-5 0,-2 0 0,-1-1 0,-2-1 0,0 2 0,-1 1 0,-4 6 0,-2 3 0,-6 11 0,-2 3 0,21-28 0,-4 12 0,-8 12 0,-9 14 0,0 2 0,-4 4 0,1-1 0,-6 6 0,-9 10 0,-3 5 0,-4 4 0,0 0 0,-16 27 0,-11 12 0,-31 47 0,18-26 0,-2 5 0,-8 13 0,-2 4 0,13-18 0,0 1 0,0 1 0,2-1 0,0 0 0,1 0 0,0 1 0,0 1 0,2 1 0,-1 1 0,1 0 0,1 0 0,2-1 0,0 0 0,1 0 0,1 0 0,1 1 0,1-3 0,-6 20 0,2-4 0,7-15 0,2-3 0,-9 32 0,10-30 0,6-19 0,7-21 0,3-11 0,2-8 0,8-14 0,17-30 0,19-35 0,-13 20 0,4-6 0,6-15 0,3-6 0,-13 23 0,1-2 0,0-1-147,0 0 0,0-1 0,-1 0 147,-2 3 0,0-1 0,-2 2 0,9-25 0,-3 3 0,-6 7 0,-1 3 0,-5 7 0,-1 4 0,-5 9 0,-1 4 0,5-28 0,-6 17 0,-2 9 441,-4 11-441,-1 8 0,-1 4 0,-1 6 0,-1 3 0,2 3 0,-1-1 0,2-1 0,1-3 0,3-5 0,1-1 0,1-2 0,0 2 0,-1-1 0,-3 9 0,2-6 0,-7 17 0,4-10 0,-3 9 0,0-3 0,1 0 0,-2 4 0,0 1 0,1-3 0,0 0 0,0-1 0,1-2 0,0-2 0,1 0 0,0-1 0,0 4 0,-2 3 0,0 0 0,-1 3 0,-2 2 0,1 0 0,1-1 0,0-1 0,1 0 0,0-1 0,0-1 0,-2 1 0,0 2 0,-1 1 0,9 7 0,0 4 0,11 12 0,-2 6 0,1 5 0,-1 1 0,-2 1 0,-2 0 0,-1 1 0,-1 3 0,1 1 0,-2 1 0,-2-1 0,-1-1 0,-1-1 0,-2-2 0,0-3 0,-1 0 0,-1-1 0,-2 2 0,-1 3 0,0 2 0,0 2 0,0 5 0,1 0 0,1 7 0,4 20 0,-2-18 0,4 34 0,-1-11 0,-2-18 0,0 15 0,-4-35 0,-1 6 0,-4-18 0,-9-28 0,-11-31 0,-7-16 0,-11-34 0,18 30 0,1-3 0,1-7 0,1-2 0,2 1 0,3 2 0,0-35 0,7 30 0,5 26 0,1 16 0,0 14 0,-3 20 0,-12 35 0,-1 2 0,-3 7 0,-12 28 0,-4 9 0,5-16 0,-1 4 0,-2 0-140,1-2 0,0-1 0,0-1 140,2-7 0,0-1 0,2-4 0,-8 13 0,3-7 0,-13 20 0,13-24 0,16-30 0,14-29 0,18-33 420,29-49-420,-10 21 0,3-5 0,11-17 0,1-1 0,1 0 0,-1 2 0,-7 11 0,-2 3 0,-7 12 0,-3 4 0,6-9 0,-16 23 0,-33 45 0,-18 24 0,-11 15 0,-4 5 0,-7 7 0,-4 4-563,4-3 1,-3 2-1,-2 3 1,-1 0 562,7-8 0,-1 2 0,-1 0 0,0 0 0,2-2 0,-7 9 0,0-2 0,2-1 0,2-2-117,-7 7 1,3-3-1,4-4 117,-11 13 0,7-7 0,22-23 0,3-4 0,-17 21 0,30-35 0,28-35 2207,48-59-2207,4-5 0,8-12 0,-13 16 0,2-3 0,2-2-99,4-6 0,1-1 1,-1 1 98,-5 5 0,-2 2 0,-2 3 0,7-12 0,-3 5 0,-8 6 0,-5 7 0,-5 4 0,-46 50 0,-43 60 0,-16 32 0,18-29 0,-4 5 0,4-2 0,-8 10 0,0-1 0,7-7 0,-4 5 0,2-1 0,-8 10 0,-6 7 0,6-7 344,4-3 1,5-5-345,-2 2 0,5-7 0,-4 6 0,42-54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38F766-4F07-F441-BA06-0ADA5812AAE6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717800" y="1143000"/>
            <a:ext cx="1422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3A22F-3CB4-B145-BE05-B9535D82623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12098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1pPr>
    <a:lvl2pPr marL="1138055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2pPr>
    <a:lvl3pPr marL="2276107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3pPr>
    <a:lvl4pPr marL="3414160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4pPr>
    <a:lvl5pPr marL="4552214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5pPr>
    <a:lvl6pPr marL="5690268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6pPr>
    <a:lvl7pPr marL="6828319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7pPr>
    <a:lvl8pPr marL="7966375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8pPr>
    <a:lvl9pPr marL="9104429" algn="l" defTabSz="2276107" rtl="0" eaLnBrk="1" latinLnBrk="0" hangingPunct="1">
      <a:defRPr sz="298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white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0922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#E2DBD0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35839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08682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#515792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901024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#E4A5B3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280277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#93C9EF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65455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#D7E4F4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584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#E9CAA6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49039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#013E29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89168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408191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#729955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64744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#3E5C7A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1119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807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#9F9C9A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6079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#2F364A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32162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#525D6D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9115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446433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#794E42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818348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#467398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306892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#516536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6613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</a:t>
            </a:r>
            <a:r>
              <a:rPr lang="en-CN" dirty="0"/>
              <a:t>ark grey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199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purple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42367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Gold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984919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Silver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91760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Apple Black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88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#F9A647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0114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717800" y="1143000"/>
            <a:ext cx="1422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#185864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3A22F-3CB4-B145-BE05-B9535D82623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894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2879" y="5312518"/>
            <a:ext cx="12725956" cy="11301307"/>
          </a:xfrm>
        </p:spPr>
        <p:txBody>
          <a:bodyPr anchor="b"/>
          <a:lstStyle>
            <a:lvl1pPr algn="ctr">
              <a:defRPr sz="9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464" y="17049647"/>
            <a:ext cx="11228785" cy="7837273"/>
          </a:xfrm>
        </p:spPr>
        <p:txBody>
          <a:bodyPr/>
          <a:lstStyle>
            <a:lvl1pPr marL="0" indent="0" algn="ctr">
              <a:buNone/>
              <a:defRPr sz="3930"/>
            </a:lvl1pPr>
            <a:lvl2pPr marL="748574" indent="0" algn="ctr">
              <a:buNone/>
              <a:defRPr sz="3275"/>
            </a:lvl2pPr>
            <a:lvl3pPr marL="1497147" indent="0" algn="ctr">
              <a:buNone/>
              <a:defRPr sz="2947"/>
            </a:lvl3pPr>
            <a:lvl4pPr marL="2245721" indent="0" algn="ctr">
              <a:buNone/>
              <a:defRPr sz="2620"/>
            </a:lvl4pPr>
            <a:lvl5pPr marL="2994294" indent="0" algn="ctr">
              <a:buNone/>
              <a:defRPr sz="2620"/>
            </a:lvl5pPr>
            <a:lvl6pPr marL="3742868" indent="0" algn="ctr">
              <a:buNone/>
              <a:defRPr sz="2620"/>
            </a:lvl6pPr>
            <a:lvl7pPr marL="4491441" indent="0" algn="ctr">
              <a:buNone/>
              <a:defRPr sz="2620"/>
            </a:lvl7pPr>
            <a:lvl8pPr marL="5240015" indent="0" algn="ctr">
              <a:buNone/>
              <a:defRPr sz="2620"/>
            </a:lvl8pPr>
            <a:lvl9pPr marL="5988588" indent="0" algn="ctr">
              <a:buNone/>
              <a:defRPr sz="26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9065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9786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714133" y="1728258"/>
            <a:ext cx="3228276" cy="275093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9306" y="1728258"/>
            <a:ext cx="9497680" cy="275093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117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67937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1509" y="8092767"/>
            <a:ext cx="12913102" cy="13502955"/>
          </a:xfrm>
        </p:spPr>
        <p:txBody>
          <a:bodyPr anchor="b"/>
          <a:lstStyle>
            <a:lvl1pPr>
              <a:defRPr sz="98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1509" y="21723465"/>
            <a:ext cx="12913102" cy="7100885"/>
          </a:xfrm>
        </p:spPr>
        <p:txBody>
          <a:bodyPr/>
          <a:lstStyle>
            <a:lvl1pPr marL="0" indent="0">
              <a:buNone/>
              <a:defRPr sz="3930">
                <a:solidFill>
                  <a:schemeClr val="tx1"/>
                </a:solidFill>
              </a:defRPr>
            </a:lvl1pPr>
            <a:lvl2pPr marL="748574" indent="0">
              <a:buNone/>
              <a:defRPr sz="3275">
                <a:solidFill>
                  <a:schemeClr val="tx1">
                    <a:tint val="75000"/>
                  </a:schemeClr>
                </a:solidFill>
              </a:defRPr>
            </a:lvl2pPr>
            <a:lvl3pPr marL="1497147" indent="0">
              <a:buNone/>
              <a:defRPr sz="2947">
                <a:solidFill>
                  <a:schemeClr val="tx1">
                    <a:tint val="75000"/>
                  </a:schemeClr>
                </a:solidFill>
              </a:defRPr>
            </a:lvl3pPr>
            <a:lvl4pPr marL="2245721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4pPr>
            <a:lvl5pPr marL="2994294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5pPr>
            <a:lvl6pPr marL="3742868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6pPr>
            <a:lvl7pPr marL="4491441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7pPr>
            <a:lvl8pPr marL="5240015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8pPr>
            <a:lvl9pPr marL="5988588" indent="0">
              <a:buNone/>
              <a:defRPr sz="26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2726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9305" y="8641292"/>
            <a:ext cx="6362978" cy="20596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79430" y="8641292"/>
            <a:ext cx="6362978" cy="205963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0253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256" y="1728265"/>
            <a:ext cx="12913102" cy="6274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257" y="7957505"/>
            <a:ext cx="6333735" cy="3899850"/>
          </a:xfrm>
        </p:spPr>
        <p:txBody>
          <a:bodyPr anchor="b"/>
          <a:lstStyle>
            <a:lvl1pPr marL="0" indent="0">
              <a:buNone/>
              <a:defRPr sz="3930" b="1"/>
            </a:lvl1pPr>
            <a:lvl2pPr marL="748574" indent="0">
              <a:buNone/>
              <a:defRPr sz="3275" b="1"/>
            </a:lvl2pPr>
            <a:lvl3pPr marL="1497147" indent="0">
              <a:buNone/>
              <a:defRPr sz="2947" b="1"/>
            </a:lvl3pPr>
            <a:lvl4pPr marL="2245721" indent="0">
              <a:buNone/>
              <a:defRPr sz="2620" b="1"/>
            </a:lvl4pPr>
            <a:lvl5pPr marL="2994294" indent="0">
              <a:buNone/>
              <a:defRPr sz="2620" b="1"/>
            </a:lvl5pPr>
            <a:lvl6pPr marL="3742868" indent="0">
              <a:buNone/>
              <a:defRPr sz="2620" b="1"/>
            </a:lvl6pPr>
            <a:lvl7pPr marL="4491441" indent="0">
              <a:buNone/>
              <a:defRPr sz="2620" b="1"/>
            </a:lvl7pPr>
            <a:lvl8pPr marL="5240015" indent="0">
              <a:buNone/>
              <a:defRPr sz="2620" b="1"/>
            </a:lvl8pPr>
            <a:lvl9pPr marL="5988588" indent="0">
              <a:buNone/>
              <a:defRPr sz="2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31257" y="11857355"/>
            <a:ext cx="6333735" cy="17440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79431" y="7957505"/>
            <a:ext cx="6364928" cy="3899850"/>
          </a:xfrm>
        </p:spPr>
        <p:txBody>
          <a:bodyPr anchor="b"/>
          <a:lstStyle>
            <a:lvl1pPr marL="0" indent="0">
              <a:buNone/>
              <a:defRPr sz="3930" b="1"/>
            </a:lvl1pPr>
            <a:lvl2pPr marL="748574" indent="0">
              <a:buNone/>
              <a:defRPr sz="3275" b="1"/>
            </a:lvl2pPr>
            <a:lvl3pPr marL="1497147" indent="0">
              <a:buNone/>
              <a:defRPr sz="2947" b="1"/>
            </a:lvl3pPr>
            <a:lvl4pPr marL="2245721" indent="0">
              <a:buNone/>
              <a:defRPr sz="2620" b="1"/>
            </a:lvl4pPr>
            <a:lvl5pPr marL="2994294" indent="0">
              <a:buNone/>
              <a:defRPr sz="2620" b="1"/>
            </a:lvl5pPr>
            <a:lvl6pPr marL="3742868" indent="0">
              <a:buNone/>
              <a:defRPr sz="2620" b="1"/>
            </a:lvl6pPr>
            <a:lvl7pPr marL="4491441" indent="0">
              <a:buNone/>
              <a:defRPr sz="2620" b="1"/>
            </a:lvl7pPr>
            <a:lvl8pPr marL="5240015" indent="0">
              <a:buNone/>
              <a:defRPr sz="2620" b="1"/>
            </a:lvl8pPr>
            <a:lvl9pPr marL="5988588" indent="0">
              <a:buNone/>
              <a:defRPr sz="26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79431" y="11857355"/>
            <a:ext cx="6364928" cy="17440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72512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77482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4989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255" y="2164080"/>
            <a:ext cx="4828767" cy="7574280"/>
          </a:xfrm>
        </p:spPr>
        <p:txBody>
          <a:bodyPr anchor="b"/>
          <a:lstStyle>
            <a:lvl1pPr>
              <a:defRPr sz="52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64928" y="4673819"/>
            <a:ext cx="7579430" cy="23068492"/>
          </a:xfrm>
        </p:spPr>
        <p:txBody>
          <a:bodyPr/>
          <a:lstStyle>
            <a:lvl1pPr>
              <a:defRPr sz="5239"/>
            </a:lvl1pPr>
            <a:lvl2pPr>
              <a:defRPr sz="4584"/>
            </a:lvl2pPr>
            <a:lvl3pPr>
              <a:defRPr sz="3930"/>
            </a:lvl3pPr>
            <a:lvl4pPr>
              <a:defRPr sz="3275"/>
            </a:lvl4pPr>
            <a:lvl5pPr>
              <a:defRPr sz="3275"/>
            </a:lvl5pPr>
            <a:lvl6pPr>
              <a:defRPr sz="3275"/>
            </a:lvl6pPr>
            <a:lvl7pPr>
              <a:defRPr sz="3275"/>
            </a:lvl7pPr>
            <a:lvl8pPr>
              <a:defRPr sz="3275"/>
            </a:lvl8pPr>
            <a:lvl9pPr>
              <a:defRPr sz="32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1255" y="9738360"/>
            <a:ext cx="4828767" cy="18041517"/>
          </a:xfrm>
        </p:spPr>
        <p:txBody>
          <a:bodyPr/>
          <a:lstStyle>
            <a:lvl1pPr marL="0" indent="0">
              <a:buNone/>
              <a:defRPr sz="2620"/>
            </a:lvl1pPr>
            <a:lvl2pPr marL="748574" indent="0">
              <a:buNone/>
              <a:defRPr sz="2292"/>
            </a:lvl2pPr>
            <a:lvl3pPr marL="1497147" indent="0">
              <a:buNone/>
              <a:defRPr sz="1965"/>
            </a:lvl3pPr>
            <a:lvl4pPr marL="2245721" indent="0">
              <a:buNone/>
              <a:defRPr sz="1637"/>
            </a:lvl4pPr>
            <a:lvl5pPr marL="2994294" indent="0">
              <a:buNone/>
              <a:defRPr sz="1637"/>
            </a:lvl5pPr>
            <a:lvl6pPr marL="3742868" indent="0">
              <a:buNone/>
              <a:defRPr sz="1637"/>
            </a:lvl6pPr>
            <a:lvl7pPr marL="4491441" indent="0">
              <a:buNone/>
              <a:defRPr sz="1637"/>
            </a:lvl7pPr>
            <a:lvl8pPr marL="5240015" indent="0">
              <a:buNone/>
              <a:defRPr sz="1637"/>
            </a:lvl8pPr>
            <a:lvl9pPr marL="5988588" indent="0">
              <a:buNone/>
              <a:defRPr sz="1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256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255" y="2164080"/>
            <a:ext cx="4828767" cy="7574280"/>
          </a:xfrm>
        </p:spPr>
        <p:txBody>
          <a:bodyPr anchor="b"/>
          <a:lstStyle>
            <a:lvl1pPr>
              <a:defRPr sz="52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364928" y="4673819"/>
            <a:ext cx="7579430" cy="23068492"/>
          </a:xfrm>
        </p:spPr>
        <p:txBody>
          <a:bodyPr anchor="t"/>
          <a:lstStyle>
            <a:lvl1pPr marL="0" indent="0">
              <a:buNone/>
              <a:defRPr sz="5239"/>
            </a:lvl1pPr>
            <a:lvl2pPr marL="748574" indent="0">
              <a:buNone/>
              <a:defRPr sz="4584"/>
            </a:lvl2pPr>
            <a:lvl3pPr marL="1497147" indent="0">
              <a:buNone/>
              <a:defRPr sz="3930"/>
            </a:lvl3pPr>
            <a:lvl4pPr marL="2245721" indent="0">
              <a:buNone/>
              <a:defRPr sz="3275"/>
            </a:lvl4pPr>
            <a:lvl5pPr marL="2994294" indent="0">
              <a:buNone/>
              <a:defRPr sz="3275"/>
            </a:lvl5pPr>
            <a:lvl6pPr marL="3742868" indent="0">
              <a:buNone/>
              <a:defRPr sz="3275"/>
            </a:lvl6pPr>
            <a:lvl7pPr marL="4491441" indent="0">
              <a:buNone/>
              <a:defRPr sz="3275"/>
            </a:lvl7pPr>
            <a:lvl8pPr marL="5240015" indent="0">
              <a:buNone/>
              <a:defRPr sz="3275"/>
            </a:lvl8pPr>
            <a:lvl9pPr marL="5988588" indent="0">
              <a:buNone/>
              <a:defRPr sz="32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31255" y="9738360"/>
            <a:ext cx="4828767" cy="18041517"/>
          </a:xfrm>
        </p:spPr>
        <p:txBody>
          <a:bodyPr/>
          <a:lstStyle>
            <a:lvl1pPr marL="0" indent="0">
              <a:buNone/>
              <a:defRPr sz="2620"/>
            </a:lvl1pPr>
            <a:lvl2pPr marL="748574" indent="0">
              <a:buNone/>
              <a:defRPr sz="2292"/>
            </a:lvl2pPr>
            <a:lvl3pPr marL="1497147" indent="0">
              <a:buNone/>
              <a:defRPr sz="1965"/>
            </a:lvl3pPr>
            <a:lvl4pPr marL="2245721" indent="0">
              <a:buNone/>
              <a:defRPr sz="1637"/>
            </a:lvl4pPr>
            <a:lvl5pPr marL="2994294" indent="0">
              <a:buNone/>
              <a:defRPr sz="1637"/>
            </a:lvl5pPr>
            <a:lvl6pPr marL="3742868" indent="0">
              <a:buNone/>
              <a:defRPr sz="1637"/>
            </a:lvl6pPr>
            <a:lvl7pPr marL="4491441" indent="0">
              <a:buNone/>
              <a:defRPr sz="1637"/>
            </a:lvl7pPr>
            <a:lvl8pPr marL="5240015" indent="0">
              <a:buNone/>
              <a:defRPr sz="1637"/>
            </a:lvl8pPr>
            <a:lvl9pPr marL="5988588" indent="0">
              <a:buNone/>
              <a:defRPr sz="16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4641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9306" y="1728265"/>
            <a:ext cx="12913102" cy="62743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9306" y="8641292"/>
            <a:ext cx="12913102" cy="205963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9305" y="30086731"/>
            <a:ext cx="3368635" cy="172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EDFEC-B8BE-6846-826C-3697AE864610}" type="datetimeFigureOut">
              <a:rPr lang="en-CN" smtClean="0"/>
              <a:t>2023/1/27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959380" y="30086731"/>
            <a:ext cx="5052953" cy="172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3773" y="30086731"/>
            <a:ext cx="3368635" cy="172825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6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280A7-E24B-5943-A338-43605F1F058B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8459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497147" rtl="0" eaLnBrk="1" latinLnBrk="0" hangingPunct="1">
        <a:lnSpc>
          <a:spcPct val="90000"/>
        </a:lnSpc>
        <a:spcBef>
          <a:spcPct val="0"/>
        </a:spcBef>
        <a:buNone/>
        <a:defRPr sz="720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4287" indent="-374287" algn="l" defTabSz="1497147" rtl="0" eaLnBrk="1" latinLnBrk="0" hangingPunct="1">
        <a:lnSpc>
          <a:spcPct val="90000"/>
        </a:lnSpc>
        <a:spcBef>
          <a:spcPts val="1637"/>
        </a:spcBef>
        <a:buFont typeface="Arial" panose="020B0604020202020204" pitchFamily="34" charset="0"/>
        <a:buChar char="•"/>
        <a:defRPr sz="4584" kern="1200">
          <a:solidFill>
            <a:schemeClr val="tx1"/>
          </a:solidFill>
          <a:latin typeface="+mn-lt"/>
          <a:ea typeface="+mn-ea"/>
          <a:cs typeface="+mn-cs"/>
        </a:defRPr>
      </a:lvl1pPr>
      <a:lvl2pPr marL="1122860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930" kern="1200">
          <a:solidFill>
            <a:schemeClr val="tx1"/>
          </a:solidFill>
          <a:latin typeface="+mn-lt"/>
          <a:ea typeface="+mn-ea"/>
          <a:cs typeface="+mn-cs"/>
        </a:defRPr>
      </a:lvl2pPr>
      <a:lvl3pPr marL="1871434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3275" kern="1200">
          <a:solidFill>
            <a:schemeClr val="tx1"/>
          </a:solidFill>
          <a:latin typeface="+mn-lt"/>
          <a:ea typeface="+mn-ea"/>
          <a:cs typeface="+mn-cs"/>
        </a:defRPr>
      </a:lvl3pPr>
      <a:lvl4pPr marL="2620007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4pPr>
      <a:lvl5pPr marL="3368581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5pPr>
      <a:lvl6pPr marL="4117155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6pPr>
      <a:lvl7pPr marL="4865728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7pPr>
      <a:lvl8pPr marL="5614302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8pPr>
      <a:lvl9pPr marL="6362875" indent="-374287" algn="l" defTabSz="1497147" rtl="0" eaLnBrk="1" latinLnBrk="0" hangingPunct="1">
        <a:lnSpc>
          <a:spcPct val="90000"/>
        </a:lnSpc>
        <a:spcBef>
          <a:spcPts val="819"/>
        </a:spcBef>
        <a:buFont typeface="Arial" panose="020B0604020202020204" pitchFamily="34" charset="0"/>
        <a:buChar char="•"/>
        <a:defRPr sz="29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1pPr>
      <a:lvl2pPr marL="748574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2pPr>
      <a:lvl3pPr marL="1497147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3pPr>
      <a:lvl4pPr marL="2245721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4pPr>
      <a:lvl5pPr marL="2994294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5pPr>
      <a:lvl6pPr marL="3742868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6pPr>
      <a:lvl7pPr marL="4491441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7pPr>
      <a:lvl8pPr marL="5240015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8pPr>
      <a:lvl9pPr marL="5988588" algn="l" defTabSz="1497147" rtl="0" eaLnBrk="1" latinLnBrk="0" hangingPunct="1">
        <a:defRPr sz="29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9.xml"/><Relationship Id="rId42" Type="http://schemas.openxmlformats.org/officeDocument/2006/relationships/image" Target="../media/image12.png"/><Relationship Id="rId47" Type="http://schemas.openxmlformats.org/officeDocument/2006/relationships/customXml" Target="../ink/ink22.xml"/><Relationship Id="rId63" Type="http://schemas.openxmlformats.org/officeDocument/2006/relationships/image" Target="../media/image30.png"/><Relationship Id="rId68" Type="http://schemas.openxmlformats.org/officeDocument/2006/relationships/customXml" Target="../ink/ink33.xml"/><Relationship Id="rId16" Type="http://schemas.openxmlformats.org/officeDocument/2006/relationships/image" Target="../media/image7.png"/><Relationship Id="rId11" Type="http://schemas.openxmlformats.org/officeDocument/2006/relationships/customXml" Target="../ink/ink4.xml"/><Relationship Id="rId32" Type="http://schemas.openxmlformats.org/officeDocument/2006/relationships/image" Target="../media/image17.png"/><Relationship Id="rId37" Type="http://schemas.openxmlformats.org/officeDocument/2006/relationships/customXml" Target="../ink/ink17.xml"/><Relationship Id="rId53" Type="http://schemas.openxmlformats.org/officeDocument/2006/relationships/image" Target="../media/image25.png"/><Relationship Id="rId58" Type="http://schemas.openxmlformats.org/officeDocument/2006/relationships/customXml" Target="../ink/ink28.xml"/><Relationship Id="rId74" Type="http://schemas.openxmlformats.org/officeDocument/2006/relationships/customXml" Target="../ink/ink36.xml"/><Relationship Id="rId79" Type="http://schemas.openxmlformats.org/officeDocument/2006/relationships/image" Target="../media/image38.png"/><Relationship Id="rId5" Type="http://schemas.openxmlformats.org/officeDocument/2006/relationships/customXml" Target="../ink/ink1.xml"/><Relationship Id="rId61" Type="http://schemas.openxmlformats.org/officeDocument/2006/relationships/image" Target="../media/image29.png"/><Relationship Id="rId82" Type="http://schemas.openxmlformats.org/officeDocument/2006/relationships/customXml" Target="../ink/ink41.xml"/><Relationship Id="rId19" Type="http://schemas.openxmlformats.org/officeDocument/2006/relationships/customXml" Target="../ink/ink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2.xml"/><Relationship Id="rId30" Type="http://schemas.openxmlformats.org/officeDocument/2006/relationships/image" Target="../media/image16.png"/><Relationship Id="rId35" Type="http://schemas.openxmlformats.org/officeDocument/2006/relationships/customXml" Target="../ink/ink16.xml"/><Relationship Id="rId43" Type="http://schemas.openxmlformats.org/officeDocument/2006/relationships/customXml" Target="../ink/ink20.xml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35.xml"/><Relationship Id="rId80" Type="http://schemas.openxmlformats.org/officeDocument/2006/relationships/customXml" Target="../ink/ink39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9.xml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36.png"/><Relationship Id="rId83" Type="http://schemas.openxmlformats.org/officeDocument/2006/relationships/customXml" Target="../ink/ink4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4.xml"/><Relationship Id="rId44" Type="http://schemas.openxmlformats.org/officeDocument/2006/relationships/image" Target="../media/image21.png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38.xml"/><Relationship Id="rId81" Type="http://schemas.openxmlformats.org/officeDocument/2006/relationships/customXml" Target="../ink/ink40.xml"/><Relationship Id="rId4" Type="http://schemas.openxmlformats.org/officeDocument/2006/relationships/image" Target="../media/image2.png"/><Relationship Id="rId9" Type="http://schemas.openxmlformats.org/officeDocument/2006/relationships/customXml" Target="../ink/ink3.xml"/><Relationship Id="rId13" Type="http://schemas.openxmlformats.org/officeDocument/2006/relationships/customXml" Target="../ink/ink5.xml"/><Relationship Id="rId18" Type="http://schemas.openxmlformats.org/officeDocument/2006/relationships/image" Target="../media/image8.png"/><Relationship Id="rId39" Type="http://schemas.openxmlformats.org/officeDocument/2006/relationships/customXml" Target="../ink/ink18.xml"/><Relationship Id="rId34" Type="http://schemas.openxmlformats.org/officeDocument/2006/relationships/image" Target="../media/image18.png"/><Relationship Id="rId50" Type="http://schemas.openxmlformats.org/officeDocument/2006/relationships/customXml" Target="../ink/ink24.xml"/><Relationship Id="rId55" Type="http://schemas.openxmlformats.org/officeDocument/2006/relationships/image" Target="../media/image26.png"/><Relationship Id="rId76" Type="http://schemas.openxmlformats.org/officeDocument/2006/relationships/customXml" Target="../ink/ink37.xml"/><Relationship Id="rId7" Type="http://schemas.openxmlformats.org/officeDocument/2006/relationships/customXml" Target="../ink/ink2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3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21.xml"/><Relationship Id="rId66" Type="http://schemas.openxmlformats.org/officeDocument/2006/relationships/customXml" Target="../ink/ink32.xml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387.xml"/><Relationship Id="rId42" Type="http://schemas.openxmlformats.org/officeDocument/2006/relationships/image" Target="../media/image12.png"/><Relationship Id="rId47" Type="http://schemas.openxmlformats.org/officeDocument/2006/relationships/customXml" Target="../ink/ink400.xml"/><Relationship Id="rId63" Type="http://schemas.openxmlformats.org/officeDocument/2006/relationships/image" Target="../media/image30.png"/><Relationship Id="rId68" Type="http://schemas.openxmlformats.org/officeDocument/2006/relationships/customXml" Target="../ink/ink411.xml"/><Relationship Id="rId16" Type="http://schemas.openxmlformats.org/officeDocument/2006/relationships/image" Target="../media/image7.png"/><Relationship Id="rId11" Type="http://schemas.openxmlformats.org/officeDocument/2006/relationships/customXml" Target="../ink/ink382.xml"/><Relationship Id="rId32" Type="http://schemas.openxmlformats.org/officeDocument/2006/relationships/image" Target="../media/image17.png"/><Relationship Id="rId37" Type="http://schemas.openxmlformats.org/officeDocument/2006/relationships/customXml" Target="../ink/ink395.xml"/><Relationship Id="rId53" Type="http://schemas.openxmlformats.org/officeDocument/2006/relationships/image" Target="../media/image25.png"/><Relationship Id="rId58" Type="http://schemas.openxmlformats.org/officeDocument/2006/relationships/customXml" Target="../ink/ink406.xml"/><Relationship Id="rId74" Type="http://schemas.openxmlformats.org/officeDocument/2006/relationships/customXml" Target="../ink/ink414.xml"/><Relationship Id="rId79" Type="http://schemas.openxmlformats.org/officeDocument/2006/relationships/image" Target="../media/image38.png"/><Relationship Id="rId5" Type="http://schemas.openxmlformats.org/officeDocument/2006/relationships/customXml" Target="../ink/ink379.xml"/><Relationship Id="rId61" Type="http://schemas.openxmlformats.org/officeDocument/2006/relationships/image" Target="../media/image29.png"/><Relationship Id="rId82" Type="http://schemas.openxmlformats.org/officeDocument/2006/relationships/customXml" Target="../ink/ink419.xml"/><Relationship Id="rId19" Type="http://schemas.openxmlformats.org/officeDocument/2006/relationships/customXml" Target="../ink/ink386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390.xml"/><Relationship Id="rId30" Type="http://schemas.openxmlformats.org/officeDocument/2006/relationships/image" Target="../media/image16.png"/><Relationship Id="rId35" Type="http://schemas.openxmlformats.org/officeDocument/2006/relationships/customXml" Target="../ink/ink394.xml"/><Relationship Id="rId43" Type="http://schemas.openxmlformats.org/officeDocument/2006/relationships/customXml" Target="../ink/ink398.xml"/><Relationship Id="rId48" Type="http://schemas.openxmlformats.org/officeDocument/2006/relationships/customXml" Target="../ink/ink401.xml"/><Relationship Id="rId56" Type="http://schemas.openxmlformats.org/officeDocument/2006/relationships/customXml" Target="../ink/ink405.xml"/><Relationship Id="rId64" Type="http://schemas.openxmlformats.org/officeDocument/2006/relationships/customXml" Target="../ink/ink409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413.xml"/><Relationship Id="rId80" Type="http://schemas.openxmlformats.org/officeDocument/2006/relationships/customXml" Target="../ink/ink417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385.xml"/><Relationship Id="rId25" Type="http://schemas.openxmlformats.org/officeDocument/2006/relationships/customXml" Target="../ink/ink389.xml"/><Relationship Id="rId33" Type="http://schemas.openxmlformats.org/officeDocument/2006/relationships/customXml" Target="../ink/ink393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397.xml"/><Relationship Id="rId54" Type="http://schemas.openxmlformats.org/officeDocument/2006/relationships/customXml" Target="../ink/ink404.xml"/><Relationship Id="rId62" Type="http://schemas.openxmlformats.org/officeDocument/2006/relationships/customXml" Target="../ink/ink408.xml"/><Relationship Id="rId70" Type="http://schemas.openxmlformats.org/officeDocument/2006/relationships/customXml" Target="../ink/ink412.xml"/><Relationship Id="rId75" Type="http://schemas.openxmlformats.org/officeDocument/2006/relationships/image" Target="../media/image36.png"/><Relationship Id="rId83" Type="http://schemas.openxmlformats.org/officeDocument/2006/relationships/customXml" Target="../ink/ink4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384.xml"/><Relationship Id="rId23" Type="http://schemas.openxmlformats.org/officeDocument/2006/relationships/customXml" Target="../ink/ink38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392.xml"/><Relationship Id="rId44" Type="http://schemas.openxmlformats.org/officeDocument/2006/relationships/image" Target="../media/image21.png"/><Relationship Id="rId52" Type="http://schemas.openxmlformats.org/officeDocument/2006/relationships/customXml" Target="../ink/ink403.xml"/><Relationship Id="rId60" Type="http://schemas.openxmlformats.org/officeDocument/2006/relationships/customXml" Target="../ink/ink407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416.xml"/><Relationship Id="rId81" Type="http://schemas.openxmlformats.org/officeDocument/2006/relationships/customXml" Target="../ink/ink418.xml"/><Relationship Id="rId4" Type="http://schemas.openxmlformats.org/officeDocument/2006/relationships/image" Target="../media/image2.png"/><Relationship Id="rId9" Type="http://schemas.openxmlformats.org/officeDocument/2006/relationships/customXml" Target="../ink/ink381.xml"/><Relationship Id="rId13" Type="http://schemas.openxmlformats.org/officeDocument/2006/relationships/customXml" Target="../ink/ink383.xml"/><Relationship Id="rId18" Type="http://schemas.openxmlformats.org/officeDocument/2006/relationships/image" Target="../media/image8.png"/><Relationship Id="rId39" Type="http://schemas.openxmlformats.org/officeDocument/2006/relationships/customXml" Target="../ink/ink396.xml"/><Relationship Id="rId34" Type="http://schemas.openxmlformats.org/officeDocument/2006/relationships/image" Target="../media/image18.png"/><Relationship Id="rId50" Type="http://schemas.openxmlformats.org/officeDocument/2006/relationships/customXml" Target="../ink/ink402.xml"/><Relationship Id="rId55" Type="http://schemas.openxmlformats.org/officeDocument/2006/relationships/image" Target="../media/image26.png"/><Relationship Id="rId76" Type="http://schemas.openxmlformats.org/officeDocument/2006/relationships/customXml" Target="../ink/ink415.xml"/><Relationship Id="rId7" Type="http://schemas.openxmlformats.org/officeDocument/2006/relationships/customXml" Target="../ink/ink380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391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399.xml"/><Relationship Id="rId66" Type="http://schemas.openxmlformats.org/officeDocument/2006/relationships/customXml" Target="../ink/ink41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429.xml"/><Relationship Id="rId42" Type="http://schemas.openxmlformats.org/officeDocument/2006/relationships/image" Target="../media/image12.png"/><Relationship Id="rId47" Type="http://schemas.openxmlformats.org/officeDocument/2006/relationships/customXml" Target="../ink/ink442.xml"/><Relationship Id="rId63" Type="http://schemas.openxmlformats.org/officeDocument/2006/relationships/image" Target="../media/image30.png"/><Relationship Id="rId68" Type="http://schemas.openxmlformats.org/officeDocument/2006/relationships/customXml" Target="../ink/ink453.xml"/><Relationship Id="rId16" Type="http://schemas.openxmlformats.org/officeDocument/2006/relationships/image" Target="../media/image7.png"/><Relationship Id="rId11" Type="http://schemas.openxmlformats.org/officeDocument/2006/relationships/customXml" Target="../ink/ink424.xml"/><Relationship Id="rId32" Type="http://schemas.openxmlformats.org/officeDocument/2006/relationships/image" Target="../media/image17.png"/><Relationship Id="rId37" Type="http://schemas.openxmlformats.org/officeDocument/2006/relationships/customXml" Target="../ink/ink437.xml"/><Relationship Id="rId53" Type="http://schemas.openxmlformats.org/officeDocument/2006/relationships/image" Target="../media/image25.png"/><Relationship Id="rId58" Type="http://schemas.openxmlformats.org/officeDocument/2006/relationships/customXml" Target="../ink/ink448.xml"/><Relationship Id="rId74" Type="http://schemas.openxmlformats.org/officeDocument/2006/relationships/customXml" Target="../ink/ink456.xml"/><Relationship Id="rId79" Type="http://schemas.openxmlformats.org/officeDocument/2006/relationships/image" Target="../media/image38.png"/><Relationship Id="rId5" Type="http://schemas.openxmlformats.org/officeDocument/2006/relationships/customXml" Target="../ink/ink421.xml"/><Relationship Id="rId61" Type="http://schemas.openxmlformats.org/officeDocument/2006/relationships/image" Target="../media/image29.png"/><Relationship Id="rId82" Type="http://schemas.openxmlformats.org/officeDocument/2006/relationships/customXml" Target="../ink/ink461.xml"/><Relationship Id="rId19" Type="http://schemas.openxmlformats.org/officeDocument/2006/relationships/customXml" Target="../ink/ink42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432.xml"/><Relationship Id="rId30" Type="http://schemas.openxmlformats.org/officeDocument/2006/relationships/image" Target="../media/image16.png"/><Relationship Id="rId35" Type="http://schemas.openxmlformats.org/officeDocument/2006/relationships/customXml" Target="../ink/ink436.xml"/><Relationship Id="rId43" Type="http://schemas.openxmlformats.org/officeDocument/2006/relationships/customXml" Target="../ink/ink440.xml"/><Relationship Id="rId48" Type="http://schemas.openxmlformats.org/officeDocument/2006/relationships/customXml" Target="../ink/ink443.xml"/><Relationship Id="rId56" Type="http://schemas.openxmlformats.org/officeDocument/2006/relationships/customXml" Target="../ink/ink447.xml"/><Relationship Id="rId64" Type="http://schemas.openxmlformats.org/officeDocument/2006/relationships/customXml" Target="../ink/ink451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455.xml"/><Relationship Id="rId80" Type="http://schemas.openxmlformats.org/officeDocument/2006/relationships/customXml" Target="../ink/ink459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427.xml"/><Relationship Id="rId25" Type="http://schemas.openxmlformats.org/officeDocument/2006/relationships/customXml" Target="../ink/ink431.xml"/><Relationship Id="rId33" Type="http://schemas.openxmlformats.org/officeDocument/2006/relationships/customXml" Target="../ink/ink435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439.xml"/><Relationship Id="rId54" Type="http://schemas.openxmlformats.org/officeDocument/2006/relationships/customXml" Target="../ink/ink446.xml"/><Relationship Id="rId62" Type="http://schemas.openxmlformats.org/officeDocument/2006/relationships/customXml" Target="../ink/ink450.xml"/><Relationship Id="rId70" Type="http://schemas.openxmlformats.org/officeDocument/2006/relationships/customXml" Target="../ink/ink454.xml"/><Relationship Id="rId75" Type="http://schemas.openxmlformats.org/officeDocument/2006/relationships/image" Target="../media/image36.png"/><Relationship Id="rId83" Type="http://schemas.openxmlformats.org/officeDocument/2006/relationships/customXml" Target="../ink/ink46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426.xml"/><Relationship Id="rId23" Type="http://schemas.openxmlformats.org/officeDocument/2006/relationships/customXml" Target="../ink/ink43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434.xml"/><Relationship Id="rId44" Type="http://schemas.openxmlformats.org/officeDocument/2006/relationships/image" Target="../media/image21.png"/><Relationship Id="rId52" Type="http://schemas.openxmlformats.org/officeDocument/2006/relationships/customXml" Target="../ink/ink445.xml"/><Relationship Id="rId60" Type="http://schemas.openxmlformats.org/officeDocument/2006/relationships/customXml" Target="../ink/ink449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458.xml"/><Relationship Id="rId81" Type="http://schemas.openxmlformats.org/officeDocument/2006/relationships/customXml" Target="../ink/ink460.xml"/><Relationship Id="rId4" Type="http://schemas.openxmlformats.org/officeDocument/2006/relationships/image" Target="../media/image2.png"/><Relationship Id="rId9" Type="http://schemas.openxmlformats.org/officeDocument/2006/relationships/customXml" Target="../ink/ink423.xml"/><Relationship Id="rId13" Type="http://schemas.openxmlformats.org/officeDocument/2006/relationships/customXml" Target="../ink/ink425.xml"/><Relationship Id="rId18" Type="http://schemas.openxmlformats.org/officeDocument/2006/relationships/image" Target="../media/image8.png"/><Relationship Id="rId39" Type="http://schemas.openxmlformats.org/officeDocument/2006/relationships/customXml" Target="../ink/ink438.xml"/><Relationship Id="rId34" Type="http://schemas.openxmlformats.org/officeDocument/2006/relationships/image" Target="../media/image18.png"/><Relationship Id="rId50" Type="http://schemas.openxmlformats.org/officeDocument/2006/relationships/customXml" Target="../ink/ink444.xml"/><Relationship Id="rId55" Type="http://schemas.openxmlformats.org/officeDocument/2006/relationships/image" Target="../media/image26.png"/><Relationship Id="rId76" Type="http://schemas.openxmlformats.org/officeDocument/2006/relationships/customXml" Target="../ink/ink457.xml"/><Relationship Id="rId7" Type="http://schemas.openxmlformats.org/officeDocument/2006/relationships/customXml" Target="../ink/ink422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29" Type="http://schemas.openxmlformats.org/officeDocument/2006/relationships/customXml" Target="../ink/ink433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441.xml"/><Relationship Id="rId66" Type="http://schemas.openxmlformats.org/officeDocument/2006/relationships/customXml" Target="../ink/ink452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471.xml"/><Relationship Id="rId42" Type="http://schemas.openxmlformats.org/officeDocument/2006/relationships/image" Target="../media/image12.png"/><Relationship Id="rId47" Type="http://schemas.openxmlformats.org/officeDocument/2006/relationships/customXml" Target="../ink/ink484.xml"/><Relationship Id="rId63" Type="http://schemas.openxmlformats.org/officeDocument/2006/relationships/image" Target="../media/image30.png"/><Relationship Id="rId68" Type="http://schemas.openxmlformats.org/officeDocument/2006/relationships/customXml" Target="../ink/ink495.xml"/><Relationship Id="rId16" Type="http://schemas.openxmlformats.org/officeDocument/2006/relationships/image" Target="../media/image7.png"/><Relationship Id="rId11" Type="http://schemas.openxmlformats.org/officeDocument/2006/relationships/customXml" Target="../ink/ink466.xml"/><Relationship Id="rId32" Type="http://schemas.openxmlformats.org/officeDocument/2006/relationships/image" Target="../media/image17.png"/><Relationship Id="rId37" Type="http://schemas.openxmlformats.org/officeDocument/2006/relationships/customXml" Target="../ink/ink479.xml"/><Relationship Id="rId53" Type="http://schemas.openxmlformats.org/officeDocument/2006/relationships/image" Target="../media/image25.png"/><Relationship Id="rId58" Type="http://schemas.openxmlformats.org/officeDocument/2006/relationships/customXml" Target="../ink/ink490.xml"/><Relationship Id="rId74" Type="http://schemas.openxmlformats.org/officeDocument/2006/relationships/customXml" Target="../ink/ink498.xml"/><Relationship Id="rId79" Type="http://schemas.openxmlformats.org/officeDocument/2006/relationships/image" Target="../media/image38.png"/><Relationship Id="rId5" Type="http://schemas.openxmlformats.org/officeDocument/2006/relationships/customXml" Target="../ink/ink463.xml"/><Relationship Id="rId61" Type="http://schemas.openxmlformats.org/officeDocument/2006/relationships/image" Target="../media/image29.png"/><Relationship Id="rId82" Type="http://schemas.openxmlformats.org/officeDocument/2006/relationships/customXml" Target="../ink/ink503.xml"/><Relationship Id="rId19" Type="http://schemas.openxmlformats.org/officeDocument/2006/relationships/customXml" Target="../ink/ink47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474.xml"/><Relationship Id="rId30" Type="http://schemas.openxmlformats.org/officeDocument/2006/relationships/image" Target="../media/image16.png"/><Relationship Id="rId35" Type="http://schemas.openxmlformats.org/officeDocument/2006/relationships/customXml" Target="../ink/ink478.xml"/><Relationship Id="rId43" Type="http://schemas.openxmlformats.org/officeDocument/2006/relationships/customXml" Target="../ink/ink482.xml"/><Relationship Id="rId48" Type="http://schemas.openxmlformats.org/officeDocument/2006/relationships/customXml" Target="../ink/ink485.xml"/><Relationship Id="rId56" Type="http://schemas.openxmlformats.org/officeDocument/2006/relationships/customXml" Target="../ink/ink489.xml"/><Relationship Id="rId64" Type="http://schemas.openxmlformats.org/officeDocument/2006/relationships/customXml" Target="../ink/ink49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497.xml"/><Relationship Id="rId80" Type="http://schemas.openxmlformats.org/officeDocument/2006/relationships/customXml" Target="../ink/ink501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469.xml"/><Relationship Id="rId25" Type="http://schemas.openxmlformats.org/officeDocument/2006/relationships/customXml" Target="../ink/ink473.xml"/><Relationship Id="rId33" Type="http://schemas.openxmlformats.org/officeDocument/2006/relationships/customXml" Target="../ink/ink477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481.xml"/><Relationship Id="rId54" Type="http://schemas.openxmlformats.org/officeDocument/2006/relationships/customXml" Target="../ink/ink488.xml"/><Relationship Id="rId62" Type="http://schemas.openxmlformats.org/officeDocument/2006/relationships/customXml" Target="../ink/ink492.xml"/><Relationship Id="rId70" Type="http://schemas.openxmlformats.org/officeDocument/2006/relationships/customXml" Target="../ink/ink496.xml"/><Relationship Id="rId75" Type="http://schemas.openxmlformats.org/officeDocument/2006/relationships/image" Target="../media/image36.png"/><Relationship Id="rId83" Type="http://schemas.openxmlformats.org/officeDocument/2006/relationships/customXml" Target="../ink/ink50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468.xml"/><Relationship Id="rId23" Type="http://schemas.openxmlformats.org/officeDocument/2006/relationships/customXml" Target="../ink/ink47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476.xml"/><Relationship Id="rId44" Type="http://schemas.openxmlformats.org/officeDocument/2006/relationships/image" Target="../media/image21.png"/><Relationship Id="rId52" Type="http://schemas.openxmlformats.org/officeDocument/2006/relationships/customXml" Target="../ink/ink487.xml"/><Relationship Id="rId60" Type="http://schemas.openxmlformats.org/officeDocument/2006/relationships/customXml" Target="../ink/ink49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500.xml"/><Relationship Id="rId81" Type="http://schemas.openxmlformats.org/officeDocument/2006/relationships/customXml" Target="../ink/ink502.xml"/><Relationship Id="rId4" Type="http://schemas.openxmlformats.org/officeDocument/2006/relationships/image" Target="../media/image2.png"/><Relationship Id="rId9" Type="http://schemas.openxmlformats.org/officeDocument/2006/relationships/customXml" Target="../ink/ink465.xml"/><Relationship Id="rId13" Type="http://schemas.openxmlformats.org/officeDocument/2006/relationships/customXml" Target="../ink/ink467.xml"/><Relationship Id="rId18" Type="http://schemas.openxmlformats.org/officeDocument/2006/relationships/image" Target="../media/image8.png"/><Relationship Id="rId39" Type="http://schemas.openxmlformats.org/officeDocument/2006/relationships/customXml" Target="../ink/ink480.xml"/><Relationship Id="rId34" Type="http://schemas.openxmlformats.org/officeDocument/2006/relationships/image" Target="../media/image18.png"/><Relationship Id="rId50" Type="http://schemas.openxmlformats.org/officeDocument/2006/relationships/customXml" Target="../ink/ink486.xml"/><Relationship Id="rId55" Type="http://schemas.openxmlformats.org/officeDocument/2006/relationships/image" Target="../media/image26.png"/><Relationship Id="rId76" Type="http://schemas.openxmlformats.org/officeDocument/2006/relationships/customXml" Target="../ink/ink499.xml"/><Relationship Id="rId7" Type="http://schemas.openxmlformats.org/officeDocument/2006/relationships/customXml" Target="../ink/ink464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29" Type="http://schemas.openxmlformats.org/officeDocument/2006/relationships/customXml" Target="../ink/ink475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483.xml"/><Relationship Id="rId66" Type="http://schemas.openxmlformats.org/officeDocument/2006/relationships/customXml" Target="../ink/ink494.xml"/></Relationships>
</file>

<file path=ppt/slides/_rels/slide1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513.xml"/><Relationship Id="rId42" Type="http://schemas.openxmlformats.org/officeDocument/2006/relationships/image" Target="../media/image12.png"/><Relationship Id="rId47" Type="http://schemas.openxmlformats.org/officeDocument/2006/relationships/customXml" Target="../ink/ink526.xml"/><Relationship Id="rId63" Type="http://schemas.openxmlformats.org/officeDocument/2006/relationships/image" Target="../media/image30.png"/><Relationship Id="rId68" Type="http://schemas.openxmlformats.org/officeDocument/2006/relationships/customXml" Target="../ink/ink537.xml"/><Relationship Id="rId16" Type="http://schemas.openxmlformats.org/officeDocument/2006/relationships/image" Target="../media/image7.png"/><Relationship Id="rId11" Type="http://schemas.openxmlformats.org/officeDocument/2006/relationships/customXml" Target="../ink/ink508.xml"/><Relationship Id="rId32" Type="http://schemas.openxmlformats.org/officeDocument/2006/relationships/image" Target="../media/image17.png"/><Relationship Id="rId37" Type="http://schemas.openxmlformats.org/officeDocument/2006/relationships/customXml" Target="../ink/ink521.xml"/><Relationship Id="rId53" Type="http://schemas.openxmlformats.org/officeDocument/2006/relationships/image" Target="../media/image25.png"/><Relationship Id="rId58" Type="http://schemas.openxmlformats.org/officeDocument/2006/relationships/customXml" Target="../ink/ink532.xml"/><Relationship Id="rId74" Type="http://schemas.openxmlformats.org/officeDocument/2006/relationships/customXml" Target="../ink/ink540.xml"/><Relationship Id="rId79" Type="http://schemas.openxmlformats.org/officeDocument/2006/relationships/image" Target="../media/image38.png"/><Relationship Id="rId5" Type="http://schemas.openxmlformats.org/officeDocument/2006/relationships/customXml" Target="../ink/ink505.xml"/><Relationship Id="rId61" Type="http://schemas.openxmlformats.org/officeDocument/2006/relationships/image" Target="../media/image29.png"/><Relationship Id="rId82" Type="http://schemas.openxmlformats.org/officeDocument/2006/relationships/customXml" Target="../ink/ink545.xml"/><Relationship Id="rId19" Type="http://schemas.openxmlformats.org/officeDocument/2006/relationships/customXml" Target="../ink/ink512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516.xml"/><Relationship Id="rId30" Type="http://schemas.openxmlformats.org/officeDocument/2006/relationships/image" Target="../media/image16.png"/><Relationship Id="rId35" Type="http://schemas.openxmlformats.org/officeDocument/2006/relationships/customXml" Target="../ink/ink520.xml"/><Relationship Id="rId43" Type="http://schemas.openxmlformats.org/officeDocument/2006/relationships/customXml" Target="../ink/ink524.xml"/><Relationship Id="rId48" Type="http://schemas.openxmlformats.org/officeDocument/2006/relationships/customXml" Target="../ink/ink527.xml"/><Relationship Id="rId56" Type="http://schemas.openxmlformats.org/officeDocument/2006/relationships/customXml" Target="../ink/ink531.xml"/><Relationship Id="rId64" Type="http://schemas.openxmlformats.org/officeDocument/2006/relationships/customXml" Target="../ink/ink535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539.xml"/><Relationship Id="rId80" Type="http://schemas.openxmlformats.org/officeDocument/2006/relationships/customXml" Target="../ink/ink543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511.xml"/><Relationship Id="rId25" Type="http://schemas.openxmlformats.org/officeDocument/2006/relationships/customXml" Target="../ink/ink515.xml"/><Relationship Id="rId33" Type="http://schemas.openxmlformats.org/officeDocument/2006/relationships/customXml" Target="../ink/ink519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523.xml"/><Relationship Id="rId54" Type="http://schemas.openxmlformats.org/officeDocument/2006/relationships/customXml" Target="../ink/ink530.xml"/><Relationship Id="rId62" Type="http://schemas.openxmlformats.org/officeDocument/2006/relationships/customXml" Target="../ink/ink534.xml"/><Relationship Id="rId70" Type="http://schemas.openxmlformats.org/officeDocument/2006/relationships/customXml" Target="../ink/ink538.xml"/><Relationship Id="rId75" Type="http://schemas.openxmlformats.org/officeDocument/2006/relationships/image" Target="../media/image36.png"/><Relationship Id="rId83" Type="http://schemas.openxmlformats.org/officeDocument/2006/relationships/customXml" Target="../ink/ink5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510.xml"/><Relationship Id="rId23" Type="http://schemas.openxmlformats.org/officeDocument/2006/relationships/customXml" Target="../ink/ink51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518.xml"/><Relationship Id="rId44" Type="http://schemas.openxmlformats.org/officeDocument/2006/relationships/image" Target="../media/image21.png"/><Relationship Id="rId52" Type="http://schemas.openxmlformats.org/officeDocument/2006/relationships/customXml" Target="../ink/ink529.xml"/><Relationship Id="rId60" Type="http://schemas.openxmlformats.org/officeDocument/2006/relationships/customXml" Target="../ink/ink533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542.xml"/><Relationship Id="rId81" Type="http://schemas.openxmlformats.org/officeDocument/2006/relationships/customXml" Target="../ink/ink544.xml"/><Relationship Id="rId4" Type="http://schemas.openxmlformats.org/officeDocument/2006/relationships/image" Target="../media/image2.png"/><Relationship Id="rId9" Type="http://schemas.openxmlformats.org/officeDocument/2006/relationships/customXml" Target="../ink/ink507.xml"/><Relationship Id="rId13" Type="http://schemas.openxmlformats.org/officeDocument/2006/relationships/customXml" Target="../ink/ink509.xml"/><Relationship Id="rId18" Type="http://schemas.openxmlformats.org/officeDocument/2006/relationships/image" Target="../media/image8.png"/><Relationship Id="rId39" Type="http://schemas.openxmlformats.org/officeDocument/2006/relationships/customXml" Target="../ink/ink522.xml"/><Relationship Id="rId34" Type="http://schemas.openxmlformats.org/officeDocument/2006/relationships/image" Target="../media/image18.png"/><Relationship Id="rId50" Type="http://schemas.openxmlformats.org/officeDocument/2006/relationships/customXml" Target="../ink/ink528.xml"/><Relationship Id="rId55" Type="http://schemas.openxmlformats.org/officeDocument/2006/relationships/image" Target="../media/image26.png"/><Relationship Id="rId76" Type="http://schemas.openxmlformats.org/officeDocument/2006/relationships/customXml" Target="../ink/ink541.xml"/><Relationship Id="rId7" Type="http://schemas.openxmlformats.org/officeDocument/2006/relationships/customXml" Target="../ink/ink506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517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525.xml"/><Relationship Id="rId66" Type="http://schemas.openxmlformats.org/officeDocument/2006/relationships/customXml" Target="../ink/ink536.xml"/></Relationships>
</file>

<file path=ppt/slides/_rels/slide1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555.xml"/><Relationship Id="rId42" Type="http://schemas.openxmlformats.org/officeDocument/2006/relationships/image" Target="../media/image12.png"/><Relationship Id="rId47" Type="http://schemas.openxmlformats.org/officeDocument/2006/relationships/customXml" Target="../ink/ink568.xml"/><Relationship Id="rId63" Type="http://schemas.openxmlformats.org/officeDocument/2006/relationships/image" Target="../media/image30.png"/><Relationship Id="rId68" Type="http://schemas.openxmlformats.org/officeDocument/2006/relationships/customXml" Target="../ink/ink579.xml"/><Relationship Id="rId16" Type="http://schemas.openxmlformats.org/officeDocument/2006/relationships/image" Target="../media/image7.png"/><Relationship Id="rId11" Type="http://schemas.openxmlformats.org/officeDocument/2006/relationships/customXml" Target="../ink/ink550.xml"/><Relationship Id="rId32" Type="http://schemas.openxmlformats.org/officeDocument/2006/relationships/image" Target="../media/image17.png"/><Relationship Id="rId37" Type="http://schemas.openxmlformats.org/officeDocument/2006/relationships/customXml" Target="../ink/ink563.xml"/><Relationship Id="rId53" Type="http://schemas.openxmlformats.org/officeDocument/2006/relationships/image" Target="../media/image25.png"/><Relationship Id="rId58" Type="http://schemas.openxmlformats.org/officeDocument/2006/relationships/customXml" Target="../ink/ink574.xml"/><Relationship Id="rId74" Type="http://schemas.openxmlformats.org/officeDocument/2006/relationships/customXml" Target="../ink/ink582.xml"/><Relationship Id="rId79" Type="http://schemas.openxmlformats.org/officeDocument/2006/relationships/image" Target="../media/image38.png"/><Relationship Id="rId5" Type="http://schemas.openxmlformats.org/officeDocument/2006/relationships/customXml" Target="../ink/ink547.xml"/><Relationship Id="rId61" Type="http://schemas.openxmlformats.org/officeDocument/2006/relationships/image" Target="../media/image29.png"/><Relationship Id="rId82" Type="http://schemas.openxmlformats.org/officeDocument/2006/relationships/customXml" Target="../ink/ink587.xml"/><Relationship Id="rId19" Type="http://schemas.openxmlformats.org/officeDocument/2006/relationships/customXml" Target="../ink/ink55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558.xml"/><Relationship Id="rId30" Type="http://schemas.openxmlformats.org/officeDocument/2006/relationships/image" Target="../media/image16.png"/><Relationship Id="rId35" Type="http://schemas.openxmlformats.org/officeDocument/2006/relationships/customXml" Target="../ink/ink562.xml"/><Relationship Id="rId43" Type="http://schemas.openxmlformats.org/officeDocument/2006/relationships/customXml" Target="../ink/ink566.xml"/><Relationship Id="rId48" Type="http://schemas.openxmlformats.org/officeDocument/2006/relationships/customXml" Target="../ink/ink569.xml"/><Relationship Id="rId56" Type="http://schemas.openxmlformats.org/officeDocument/2006/relationships/customXml" Target="../ink/ink573.xml"/><Relationship Id="rId64" Type="http://schemas.openxmlformats.org/officeDocument/2006/relationships/customXml" Target="../ink/ink577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581.xml"/><Relationship Id="rId80" Type="http://schemas.openxmlformats.org/officeDocument/2006/relationships/customXml" Target="../ink/ink585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553.xml"/><Relationship Id="rId25" Type="http://schemas.openxmlformats.org/officeDocument/2006/relationships/customXml" Target="../ink/ink557.xml"/><Relationship Id="rId33" Type="http://schemas.openxmlformats.org/officeDocument/2006/relationships/customXml" Target="../ink/ink561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565.xml"/><Relationship Id="rId54" Type="http://schemas.openxmlformats.org/officeDocument/2006/relationships/customXml" Target="../ink/ink572.xml"/><Relationship Id="rId62" Type="http://schemas.openxmlformats.org/officeDocument/2006/relationships/customXml" Target="../ink/ink576.xml"/><Relationship Id="rId70" Type="http://schemas.openxmlformats.org/officeDocument/2006/relationships/customXml" Target="../ink/ink580.xml"/><Relationship Id="rId75" Type="http://schemas.openxmlformats.org/officeDocument/2006/relationships/image" Target="../media/image36.png"/><Relationship Id="rId83" Type="http://schemas.openxmlformats.org/officeDocument/2006/relationships/customXml" Target="../ink/ink58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552.xml"/><Relationship Id="rId23" Type="http://schemas.openxmlformats.org/officeDocument/2006/relationships/customXml" Target="../ink/ink55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560.xml"/><Relationship Id="rId44" Type="http://schemas.openxmlformats.org/officeDocument/2006/relationships/image" Target="../media/image21.png"/><Relationship Id="rId52" Type="http://schemas.openxmlformats.org/officeDocument/2006/relationships/customXml" Target="../ink/ink571.xml"/><Relationship Id="rId60" Type="http://schemas.openxmlformats.org/officeDocument/2006/relationships/customXml" Target="../ink/ink575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584.xml"/><Relationship Id="rId81" Type="http://schemas.openxmlformats.org/officeDocument/2006/relationships/customXml" Target="../ink/ink586.xml"/><Relationship Id="rId4" Type="http://schemas.openxmlformats.org/officeDocument/2006/relationships/image" Target="../media/image2.png"/><Relationship Id="rId9" Type="http://schemas.openxmlformats.org/officeDocument/2006/relationships/customXml" Target="../ink/ink549.xml"/><Relationship Id="rId13" Type="http://schemas.openxmlformats.org/officeDocument/2006/relationships/customXml" Target="../ink/ink551.xml"/><Relationship Id="rId18" Type="http://schemas.openxmlformats.org/officeDocument/2006/relationships/image" Target="../media/image8.png"/><Relationship Id="rId39" Type="http://schemas.openxmlformats.org/officeDocument/2006/relationships/customXml" Target="../ink/ink564.xml"/><Relationship Id="rId34" Type="http://schemas.openxmlformats.org/officeDocument/2006/relationships/image" Target="../media/image18.png"/><Relationship Id="rId50" Type="http://schemas.openxmlformats.org/officeDocument/2006/relationships/customXml" Target="../ink/ink570.xml"/><Relationship Id="rId55" Type="http://schemas.openxmlformats.org/officeDocument/2006/relationships/image" Target="../media/image26.png"/><Relationship Id="rId76" Type="http://schemas.openxmlformats.org/officeDocument/2006/relationships/customXml" Target="../ink/ink583.xml"/><Relationship Id="rId7" Type="http://schemas.openxmlformats.org/officeDocument/2006/relationships/customXml" Target="../ink/ink548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4.xml"/><Relationship Id="rId29" Type="http://schemas.openxmlformats.org/officeDocument/2006/relationships/customXml" Target="../ink/ink559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567.xml"/><Relationship Id="rId66" Type="http://schemas.openxmlformats.org/officeDocument/2006/relationships/customXml" Target="../ink/ink578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597.xml"/><Relationship Id="rId42" Type="http://schemas.openxmlformats.org/officeDocument/2006/relationships/image" Target="../media/image12.png"/><Relationship Id="rId47" Type="http://schemas.openxmlformats.org/officeDocument/2006/relationships/customXml" Target="../ink/ink610.xml"/><Relationship Id="rId63" Type="http://schemas.openxmlformats.org/officeDocument/2006/relationships/image" Target="../media/image30.png"/><Relationship Id="rId68" Type="http://schemas.openxmlformats.org/officeDocument/2006/relationships/customXml" Target="../ink/ink621.xml"/><Relationship Id="rId16" Type="http://schemas.openxmlformats.org/officeDocument/2006/relationships/image" Target="../media/image7.png"/><Relationship Id="rId11" Type="http://schemas.openxmlformats.org/officeDocument/2006/relationships/customXml" Target="../ink/ink592.xml"/><Relationship Id="rId32" Type="http://schemas.openxmlformats.org/officeDocument/2006/relationships/image" Target="../media/image17.png"/><Relationship Id="rId37" Type="http://schemas.openxmlformats.org/officeDocument/2006/relationships/customXml" Target="../ink/ink605.xml"/><Relationship Id="rId53" Type="http://schemas.openxmlformats.org/officeDocument/2006/relationships/image" Target="../media/image25.png"/><Relationship Id="rId58" Type="http://schemas.openxmlformats.org/officeDocument/2006/relationships/customXml" Target="../ink/ink616.xml"/><Relationship Id="rId74" Type="http://schemas.openxmlformats.org/officeDocument/2006/relationships/customXml" Target="../ink/ink624.xml"/><Relationship Id="rId79" Type="http://schemas.openxmlformats.org/officeDocument/2006/relationships/image" Target="../media/image38.png"/><Relationship Id="rId5" Type="http://schemas.openxmlformats.org/officeDocument/2006/relationships/customXml" Target="../ink/ink589.xml"/><Relationship Id="rId61" Type="http://schemas.openxmlformats.org/officeDocument/2006/relationships/image" Target="../media/image29.png"/><Relationship Id="rId82" Type="http://schemas.openxmlformats.org/officeDocument/2006/relationships/customXml" Target="../ink/ink629.xml"/><Relationship Id="rId19" Type="http://schemas.openxmlformats.org/officeDocument/2006/relationships/customXml" Target="../ink/ink596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600.xml"/><Relationship Id="rId30" Type="http://schemas.openxmlformats.org/officeDocument/2006/relationships/image" Target="../media/image16.png"/><Relationship Id="rId35" Type="http://schemas.openxmlformats.org/officeDocument/2006/relationships/customXml" Target="../ink/ink604.xml"/><Relationship Id="rId43" Type="http://schemas.openxmlformats.org/officeDocument/2006/relationships/customXml" Target="../ink/ink608.xml"/><Relationship Id="rId48" Type="http://schemas.openxmlformats.org/officeDocument/2006/relationships/customXml" Target="../ink/ink611.xml"/><Relationship Id="rId56" Type="http://schemas.openxmlformats.org/officeDocument/2006/relationships/customXml" Target="../ink/ink615.xml"/><Relationship Id="rId64" Type="http://schemas.openxmlformats.org/officeDocument/2006/relationships/customXml" Target="../ink/ink619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623.xml"/><Relationship Id="rId80" Type="http://schemas.openxmlformats.org/officeDocument/2006/relationships/customXml" Target="../ink/ink627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595.xml"/><Relationship Id="rId25" Type="http://schemas.openxmlformats.org/officeDocument/2006/relationships/customXml" Target="../ink/ink599.xml"/><Relationship Id="rId33" Type="http://schemas.openxmlformats.org/officeDocument/2006/relationships/customXml" Target="../ink/ink603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607.xml"/><Relationship Id="rId54" Type="http://schemas.openxmlformats.org/officeDocument/2006/relationships/customXml" Target="../ink/ink614.xml"/><Relationship Id="rId62" Type="http://schemas.openxmlformats.org/officeDocument/2006/relationships/customXml" Target="../ink/ink618.xml"/><Relationship Id="rId70" Type="http://schemas.openxmlformats.org/officeDocument/2006/relationships/customXml" Target="../ink/ink622.xml"/><Relationship Id="rId75" Type="http://schemas.openxmlformats.org/officeDocument/2006/relationships/image" Target="../media/image36.png"/><Relationship Id="rId83" Type="http://schemas.openxmlformats.org/officeDocument/2006/relationships/customXml" Target="../ink/ink6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594.xml"/><Relationship Id="rId23" Type="http://schemas.openxmlformats.org/officeDocument/2006/relationships/customXml" Target="../ink/ink59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602.xml"/><Relationship Id="rId44" Type="http://schemas.openxmlformats.org/officeDocument/2006/relationships/image" Target="../media/image21.png"/><Relationship Id="rId52" Type="http://schemas.openxmlformats.org/officeDocument/2006/relationships/customXml" Target="../ink/ink613.xml"/><Relationship Id="rId60" Type="http://schemas.openxmlformats.org/officeDocument/2006/relationships/customXml" Target="../ink/ink617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626.xml"/><Relationship Id="rId81" Type="http://schemas.openxmlformats.org/officeDocument/2006/relationships/customXml" Target="../ink/ink628.xml"/><Relationship Id="rId4" Type="http://schemas.openxmlformats.org/officeDocument/2006/relationships/image" Target="../media/image2.png"/><Relationship Id="rId9" Type="http://schemas.openxmlformats.org/officeDocument/2006/relationships/customXml" Target="../ink/ink591.xml"/><Relationship Id="rId13" Type="http://schemas.openxmlformats.org/officeDocument/2006/relationships/customXml" Target="../ink/ink593.xml"/><Relationship Id="rId18" Type="http://schemas.openxmlformats.org/officeDocument/2006/relationships/image" Target="../media/image8.png"/><Relationship Id="rId39" Type="http://schemas.openxmlformats.org/officeDocument/2006/relationships/customXml" Target="../ink/ink606.xml"/><Relationship Id="rId34" Type="http://schemas.openxmlformats.org/officeDocument/2006/relationships/image" Target="../media/image18.png"/><Relationship Id="rId50" Type="http://schemas.openxmlformats.org/officeDocument/2006/relationships/customXml" Target="../ink/ink612.xml"/><Relationship Id="rId55" Type="http://schemas.openxmlformats.org/officeDocument/2006/relationships/image" Target="../media/image26.png"/><Relationship Id="rId76" Type="http://schemas.openxmlformats.org/officeDocument/2006/relationships/customXml" Target="../ink/ink625.xml"/><Relationship Id="rId7" Type="http://schemas.openxmlformats.org/officeDocument/2006/relationships/customXml" Target="../ink/ink590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29" Type="http://schemas.openxmlformats.org/officeDocument/2006/relationships/customXml" Target="../ink/ink601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609.xml"/><Relationship Id="rId66" Type="http://schemas.openxmlformats.org/officeDocument/2006/relationships/customXml" Target="../ink/ink620.xml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639.xml"/><Relationship Id="rId42" Type="http://schemas.openxmlformats.org/officeDocument/2006/relationships/image" Target="../media/image12.png"/><Relationship Id="rId47" Type="http://schemas.openxmlformats.org/officeDocument/2006/relationships/customXml" Target="../ink/ink652.xml"/><Relationship Id="rId63" Type="http://schemas.openxmlformats.org/officeDocument/2006/relationships/image" Target="../media/image30.png"/><Relationship Id="rId68" Type="http://schemas.openxmlformats.org/officeDocument/2006/relationships/customXml" Target="../ink/ink663.xml"/><Relationship Id="rId16" Type="http://schemas.openxmlformats.org/officeDocument/2006/relationships/image" Target="../media/image7.png"/><Relationship Id="rId11" Type="http://schemas.openxmlformats.org/officeDocument/2006/relationships/customXml" Target="../ink/ink634.xml"/><Relationship Id="rId32" Type="http://schemas.openxmlformats.org/officeDocument/2006/relationships/image" Target="../media/image17.png"/><Relationship Id="rId37" Type="http://schemas.openxmlformats.org/officeDocument/2006/relationships/customXml" Target="../ink/ink647.xml"/><Relationship Id="rId53" Type="http://schemas.openxmlformats.org/officeDocument/2006/relationships/image" Target="../media/image25.png"/><Relationship Id="rId58" Type="http://schemas.openxmlformats.org/officeDocument/2006/relationships/customXml" Target="../ink/ink658.xml"/><Relationship Id="rId74" Type="http://schemas.openxmlformats.org/officeDocument/2006/relationships/customXml" Target="../ink/ink666.xml"/><Relationship Id="rId79" Type="http://schemas.openxmlformats.org/officeDocument/2006/relationships/image" Target="../media/image38.png"/><Relationship Id="rId5" Type="http://schemas.openxmlformats.org/officeDocument/2006/relationships/customXml" Target="../ink/ink631.xml"/><Relationship Id="rId61" Type="http://schemas.openxmlformats.org/officeDocument/2006/relationships/image" Target="../media/image29.png"/><Relationship Id="rId82" Type="http://schemas.openxmlformats.org/officeDocument/2006/relationships/customXml" Target="../ink/ink671.xml"/><Relationship Id="rId19" Type="http://schemas.openxmlformats.org/officeDocument/2006/relationships/customXml" Target="../ink/ink63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642.xml"/><Relationship Id="rId30" Type="http://schemas.openxmlformats.org/officeDocument/2006/relationships/image" Target="../media/image16.png"/><Relationship Id="rId35" Type="http://schemas.openxmlformats.org/officeDocument/2006/relationships/customXml" Target="../ink/ink646.xml"/><Relationship Id="rId43" Type="http://schemas.openxmlformats.org/officeDocument/2006/relationships/customXml" Target="../ink/ink650.xml"/><Relationship Id="rId48" Type="http://schemas.openxmlformats.org/officeDocument/2006/relationships/customXml" Target="../ink/ink653.xml"/><Relationship Id="rId56" Type="http://schemas.openxmlformats.org/officeDocument/2006/relationships/customXml" Target="../ink/ink657.xml"/><Relationship Id="rId64" Type="http://schemas.openxmlformats.org/officeDocument/2006/relationships/customXml" Target="../ink/ink661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665.xml"/><Relationship Id="rId80" Type="http://schemas.openxmlformats.org/officeDocument/2006/relationships/customXml" Target="../ink/ink669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637.xml"/><Relationship Id="rId25" Type="http://schemas.openxmlformats.org/officeDocument/2006/relationships/customXml" Target="../ink/ink641.xml"/><Relationship Id="rId33" Type="http://schemas.openxmlformats.org/officeDocument/2006/relationships/customXml" Target="../ink/ink645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649.xml"/><Relationship Id="rId54" Type="http://schemas.openxmlformats.org/officeDocument/2006/relationships/customXml" Target="../ink/ink656.xml"/><Relationship Id="rId62" Type="http://schemas.openxmlformats.org/officeDocument/2006/relationships/customXml" Target="../ink/ink660.xml"/><Relationship Id="rId70" Type="http://schemas.openxmlformats.org/officeDocument/2006/relationships/customXml" Target="../ink/ink664.xml"/><Relationship Id="rId75" Type="http://schemas.openxmlformats.org/officeDocument/2006/relationships/image" Target="../media/image36.png"/><Relationship Id="rId83" Type="http://schemas.openxmlformats.org/officeDocument/2006/relationships/customXml" Target="../ink/ink67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636.xml"/><Relationship Id="rId23" Type="http://schemas.openxmlformats.org/officeDocument/2006/relationships/customXml" Target="../ink/ink64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644.xml"/><Relationship Id="rId44" Type="http://schemas.openxmlformats.org/officeDocument/2006/relationships/image" Target="../media/image21.png"/><Relationship Id="rId52" Type="http://schemas.openxmlformats.org/officeDocument/2006/relationships/customXml" Target="../ink/ink655.xml"/><Relationship Id="rId60" Type="http://schemas.openxmlformats.org/officeDocument/2006/relationships/customXml" Target="../ink/ink659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668.xml"/><Relationship Id="rId81" Type="http://schemas.openxmlformats.org/officeDocument/2006/relationships/customXml" Target="../ink/ink670.xml"/><Relationship Id="rId4" Type="http://schemas.openxmlformats.org/officeDocument/2006/relationships/image" Target="../media/image2.png"/><Relationship Id="rId9" Type="http://schemas.openxmlformats.org/officeDocument/2006/relationships/customXml" Target="../ink/ink633.xml"/><Relationship Id="rId13" Type="http://schemas.openxmlformats.org/officeDocument/2006/relationships/customXml" Target="../ink/ink635.xml"/><Relationship Id="rId18" Type="http://schemas.openxmlformats.org/officeDocument/2006/relationships/image" Target="../media/image8.png"/><Relationship Id="rId39" Type="http://schemas.openxmlformats.org/officeDocument/2006/relationships/customXml" Target="../ink/ink648.xml"/><Relationship Id="rId34" Type="http://schemas.openxmlformats.org/officeDocument/2006/relationships/image" Target="../media/image18.png"/><Relationship Id="rId50" Type="http://schemas.openxmlformats.org/officeDocument/2006/relationships/customXml" Target="../ink/ink654.xml"/><Relationship Id="rId55" Type="http://schemas.openxmlformats.org/officeDocument/2006/relationships/image" Target="../media/image26.png"/><Relationship Id="rId76" Type="http://schemas.openxmlformats.org/officeDocument/2006/relationships/customXml" Target="../ink/ink667.xml"/><Relationship Id="rId7" Type="http://schemas.openxmlformats.org/officeDocument/2006/relationships/customXml" Target="../ink/ink632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29" Type="http://schemas.openxmlformats.org/officeDocument/2006/relationships/customXml" Target="../ink/ink643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651.xml"/><Relationship Id="rId66" Type="http://schemas.openxmlformats.org/officeDocument/2006/relationships/customXml" Target="../ink/ink662.xml"/></Relationships>
</file>

<file path=ppt/slides/_rels/slide1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681.xml"/><Relationship Id="rId42" Type="http://schemas.openxmlformats.org/officeDocument/2006/relationships/image" Target="../media/image12.png"/><Relationship Id="rId47" Type="http://schemas.openxmlformats.org/officeDocument/2006/relationships/customXml" Target="../ink/ink694.xml"/><Relationship Id="rId63" Type="http://schemas.openxmlformats.org/officeDocument/2006/relationships/image" Target="../media/image30.png"/><Relationship Id="rId68" Type="http://schemas.openxmlformats.org/officeDocument/2006/relationships/customXml" Target="../ink/ink705.xml"/><Relationship Id="rId16" Type="http://schemas.openxmlformats.org/officeDocument/2006/relationships/image" Target="../media/image7.png"/><Relationship Id="rId11" Type="http://schemas.openxmlformats.org/officeDocument/2006/relationships/customXml" Target="../ink/ink676.xml"/><Relationship Id="rId32" Type="http://schemas.openxmlformats.org/officeDocument/2006/relationships/image" Target="../media/image17.png"/><Relationship Id="rId37" Type="http://schemas.openxmlformats.org/officeDocument/2006/relationships/customXml" Target="../ink/ink689.xml"/><Relationship Id="rId53" Type="http://schemas.openxmlformats.org/officeDocument/2006/relationships/image" Target="../media/image25.png"/><Relationship Id="rId58" Type="http://schemas.openxmlformats.org/officeDocument/2006/relationships/customXml" Target="../ink/ink700.xml"/><Relationship Id="rId74" Type="http://schemas.openxmlformats.org/officeDocument/2006/relationships/customXml" Target="../ink/ink708.xml"/><Relationship Id="rId79" Type="http://schemas.openxmlformats.org/officeDocument/2006/relationships/image" Target="../media/image38.png"/><Relationship Id="rId5" Type="http://schemas.openxmlformats.org/officeDocument/2006/relationships/customXml" Target="../ink/ink673.xml"/><Relationship Id="rId61" Type="http://schemas.openxmlformats.org/officeDocument/2006/relationships/image" Target="../media/image29.png"/><Relationship Id="rId82" Type="http://schemas.openxmlformats.org/officeDocument/2006/relationships/customXml" Target="../ink/ink713.xml"/><Relationship Id="rId19" Type="http://schemas.openxmlformats.org/officeDocument/2006/relationships/customXml" Target="../ink/ink68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684.xml"/><Relationship Id="rId30" Type="http://schemas.openxmlformats.org/officeDocument/2006/relationships/image" Target="../media/image16.png"/><Relationship Id="rId35" Type="http://schemas.openxmlformats.org/officeDocument/2006/relationships/customXml" Target="../ink/ink688.xml"/><Relationship Id="rId43" Type="http://schemas.openxmlformats.org/officeDocument/2006/relationships/customXml" Target="../ink/ink692.xml"/><Relationship Id="rId48" Type="http://schemas.openxmlformats.org/officeDocument/2006/relationships/customXml" Target="../ink/ink695.xml"/><Relationship Id="rId56" Type="http://schemas.openxmlformats.org/officeDocument/2006/relationships/customXml" Target="../ink/ink699.xml"/><Relationship Id="rId64" Type="http://schemas.openxmlformats.org/officeDocument/2006/relationships/customXml" Target="../ink/ink70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707.xml"/><Relationship Id="rId80" Type="http://schemas.openxmlformats.org/officeDocument/2006/relationships/customXml" Target="../ink/ink711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679.xml"/><Relationship Id="rId25" Type="http://schemas.openxmlformats.org/officeDocument/2006/relationships/customXml" Target="../ink/ink683.xml"/><Relationship Id="rId33" Type="http://schemas.openxmlformats.org/officeDocument/2006/relationships/customXml" Target="../ink/ink687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691.xml"/><Relationship Id="rId54" Type="http://schemas.openxmlformats.org/officeDocument/2006/relationships/customXml" Target="../ink/ink698.xml"/><Relationship Id="rId62" Type="http://schemas.openxmlformats.org/officeDocument/2006/relationships/customXml" Target="../ink/ink702.xml"/><Relationship Id="rId70" Type="http://schemas.openxmlformats.org/officeDocument/2006/relationships/customXml" Target="../ink/ink706.xml"/><Relationship Id="rId75" Type="http://schemas.openxmlformats.org/officeDocument/2006/relationships/image" Target="../media/image36.png"/><Relationship Id="rId83" Type="http://schemas.openxmlformats.org/officeDocument/2006/relationships/customXml" Target="../ink/ink7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678.xml"/><Relationship Id="rId23" Type="http://schemas.openxmlformats.org/officeDocument/2006/relationships/customXml" Target="../ink/ink68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686.xml"/><Relationship Id="rId44" Type="http://schemas.openxmlformats.org/officeDocument/2006/relationships/image" Target="../media/image21.png"/><Relationship Id="rId52" Type="http://schemas.openxmlformats.org/officeDocument/2006/relationships/customXml" Target="../ink/ink697.xml"/><Relationship Id="rId60" Type="http://schemas.openxmlformats.org/officeDocument/2006/relationships/customXml" Target="../ink/ink70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710.xml"/><Relationship Id="rId81" Type="http://schemas.openxmlformats.org/officeDocument/2006/relationships/customXml" Target="../ink/ink712.xml"/><Relationship Id="rId4" Type="http://schemas.openxmlformats.org/officeDocument/2006/relationships/image" Target="../media/image2.png"/><Relationship Id="rId9" Type="http://schemas.openxmlformats.org/officeDocument/2006/relationships/customXml" Target="../ink/ink675.xml"/><Relationship Id="rId13" Type="http://schemas.openxmlformats.org/officeDocument/2006/relationships/customXml" Target="../ink/ink677.xml"/><Relationship Id="rId18" Type="http://schemas.openxmlformats.org/officeDocument/2006/relationships/image" Target="../media/image8.png"/><Relationship Id="rId39" Type="http://schemas.openxmlformats.org/officeDocument/2006/relationships/customXml" Target="../ink/ink690.xml"/><Relationship Id="rId34" Type="http://schemas.openxmlformats.org/officeDocument/2006/relationships/image" Target="../media/image18.png"/><Relationship Id="rId50" Type="http://schemas.openxmlformats.org/officeDocument/2006/relationships/customXml" Target="../ink/ink696.xml"/><Relationship Id="rId55" Type="http://schemas.openxmlformats.org/officeDocument/2006/relationships/image" Target="../media/image26.png"/><Relationship Id="rId76" Type="http://schemas.openxmlformats.org/officeDocument/2006/relationships/customXml" Target="../ink/ink709.xml"/><Relationship Id="rId7" Type="http://schemas.openxmlformats.org/officeDocument/2006/relationships/customXml" Target="../ink/ink674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29" Type="http://schemas.openxmlformats.org/officeDocument/2006/relationships/customXml" Target="../ink/ink685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693.xml"/><Relationship Id="rId66" Type="http://schemas.openxmlformats.org/officeDocument/2006/relationships/customXml" Target="../ink/ink704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723.xml"/><Relationship Id="rId42" Type="http://schemas.openxmlformats.org/officeDocument/2006/relationships/image" Target="../media/image12.png"/><Relationship Id="rId47" Type="http://schemas.openxmlformats.org/officeDocument/2006/relationships/customXml" Target="../ink/ink736.xml"/><Relationship Id="rId63" Type="http://schemas.openxmlformats.org/officeDocument/2006/relationships/image" Target="../media/image30.png"/><Relationship Id="rId68" Type="http://schemas.openxmlformats.org/officeDocument/2006/relationships/customXml" Target="../ink/ink747.xml"/><Relationship Id="rId16" Type="http://schemas.openxmlformats.org/officeDocument/2006/relationships/image" Target="../media/image7.png"/><Relationship Id="rId11" Type="http://schemas.openxmlformats.org/officeDocument/2006/relationships/customXml" Target="../ink/ink718.xml"/><Relationship Id="rId32" Type="http://schemas.openxmlformats.org/officeDocument/2006/relationships/image" Target="../media/image17.png"/><Relationship Id="rId37" Type="http://schemas.openxmlformats.org/officeDocument/2006/relationships/customXml" Target="../ink/ink731.xml"/><Relationship Id="rId53" Type="http://schemas.openxmlformats.org/officeDocument/2006/relationships/image" Target="../media/image25.png"/><Relationship Id="rId58" Type="http://schemas.openxmlformats.org/officeDocument/2006/relationships/customXml" Target="../ink/ink742.xml"/><Relationship Id="rId74" Type="http://schemas.openxmlformats.org/officeDocument/2006/relationships/customXml" Target="../ink/ink750.xml"/><Relationship Id="rId79" Type="http://schemas.openxmlformats.org/officeDocument/2006/relationships/image" Target="../media/image38.png"/><Relationship Id="rId5" Type="http://schemas.openxmlformats.org/officeDocument/2006/relationships/customXml" Target="../ink/ink715.xml"/><Relationship Id="rId61" Type="http://schemas.openxmlformats.org/officeDocument/2006/relationships/image" Target="../media/image29.png"/><Relationship Id="rId82" Type="http://schemas.openxmlformats.org/officeDocument/2006/relationships/customXml" Target="../ink/ink755.xml"/><Relationship Id="rId19" Type="http://schemas.openxmlformats.org/officeDocument/2006/relationships/customXml" Target="../ink/ink722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726.xml"/><Relationship Id="rId30" Type="http://schemas.openxmlformats.org/officeDocument/2006/relationships/image" Target="../media/image16.png"/><Relationship Id="rId35" Type="http://schemas.openxmlformats.org/officeDocument/2006/relationships/customXml" Target="../ink/ink730.xml"/><Relationship Id="rId43" Type="http://schemas.openxmlformats.org/officeDocument/2006/relationships/customXml" Target="../ink/ink734.xml"/><Relationship Id="rId48" Type="http://schemas.openxmlformats.org/officeDocument/2006/relationships/customXml" Target="../ink/ink737.xml"/><Relationship Id="rId56" Type="http://schemas.openxmlformats.org/officeDocument/2006/relationships/customXml" Target="../ink/ink741.xml"/><Relationship Id="rId64" Type="http://schemas.openxmlformats.org/officeDocument/2006/relationships/customXml" Target="../ink/ink745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749.xml"/><Relationship Id="rId80" Type="http://schemas.openxmlformats.org/officeDocument/2006/relationships/customXml" Target="../ink/ink753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721.xml"/><Relationship Id="rId25" Type="http://schemas.openxmlformats.org/officeDocument/2006/relationships/customXml" Target="../ink/ink725.xml"/><Relationship Id="rId33" Type="http://schemas.openxmlformats.org/officeDocument/2006/relationships/customXml" Target="../ink/ink729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733.xml"/><Relationship Id="rId54" Type="http://schemas.openxmlformats.org/officeDocument/2006/relationships/customXml" Target="../ink/ink740.xml"/><Relationship Id="rId62" Type="http://schemas.openxmlformats.org/officeDocument/2006/relationships/customXml" Target="../ink/ink744.xml"/><Relationship Id="rId70" Type="http://schemas.openxmlformats.org/officeDocument/2006/relationships/customXml" Target="../ink/ink748.xml"/><Relationship Id="rId75" Type="http://schemas.openxmlformats.org/officeDocument/2006/relationships/image" Target="../media/image36.png"/><Relationship Id="rId83" Type="http://schemas.openxmlformats.org/officeDocument/2006/relationships/customXml" Target="../ink/ink75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720.xml"/><Relationship Id="rId23" Type="http://schemas.openxmlformats.org/officeDocument/2006/relationships/customXml" Target="../ink/ink72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728.xml"/><Relationship Id="rId44" Type="http://schemas.openxmlformats.org/officeDocument/2006/relationships/image" Target="../media/image21.png"/><Relationship Id="rId52" Type="http://schemas.openxmlformats.org/officeDocument/2006/relationships/customXml" Target="../ink/ink739.xml"/><Relationship Id="rId60" Type="http://schemas.openxmlformats.org/officeDocument/2006/relationships/customXml" Target="../ink/ink743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752.xml"/><Relationship Id="rId81" Type="http://schemas.openxmlformats.org/officeDocument/2006/relationships/customXml" Target="../ink/ink754.xml"/><Relationship Id="rId4" Type="http://schemas.openxmlformats.org/officeDocument/2006/relationships/image" Target="../media/image2.png"/><Relationship Id="rId9" Type="http://schemas.openxmlformats.org/officeDocument/2006/relationships/customXml" Target="../ink/ink717.xml"/><Relationship Id="rId13" Type="http://schemas.openxmlformats.org/officeDocument/2006/relationships/customXml" Target="../ink/ink719.xml"/><Relationship Id="rId18" Type="http://schemas.openxmlformats.org/officeDocument/2006/relationships/image" Target="../media/image8.png"/><Relationship Id="rId39" Type="http://schemas.openxmlformats.org/officeDocument/2006/relationships/customXml" Target="../ink/ink732.xml"/><Relationship Id="rId34" Type="http://schemas.openxmlformats.org/officeDocument/2006/relationships/image" Target="../media/image18.png"/><Relationship Id="rId50" Type="http://schemas.openxmlformats.org/officeDocument/2006/relationships/customXml" Target="../ink/ink738.xml"/><Relationship Id="rId55" Type="http://schemas.openxmlformats.org/officeDocument/2006/relationships/image" Target="../media/image26.png"/><Relationship Id="rId76" Type="http://schemas.openxmlformats.org/officeDocument/2006/relationships/customXml" Target="../ink/ink751.xml"/><Relationship Id="rId7" Type="http://schemas.openxmlformats.org/officeDocument/2006/relationships/customXml" Target="../ink/ink716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29" Type="http://schemas.openxmlformats.org/officeDocument/2006/relationships/customXml" Target="../ink/ink727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735.xml"/><Relationship Id="rId66" Type="http://schemas.openxmlformats.org/officeDocument/2006/relationships/customXml" Target="../ink/ink746.xml"/></Relationships>
</file>

<file path=ppt/slides/_rels/slide1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765.xml"/><Relationship Id="rId42" Type="http://schemas.openxmlformats.org/officeDocument/2006/relationships/image" Target="../media/image12.png"/><Relationship Id="rId47" Type="http://schemas.openxmlformats.org/officeDocument/2006/relationships/customXml" Target="../ink/ink778.xml"/><Relationship Id="rId63" Type="http://schemas.openxmlformats.org/officeDocument/2006/relationships/image" Target="../media/image30.png"/><Relationship Id="rId68" Type="http://schemas.openxmlformats.org/officeDocument/2006/relationships/customXml" Target="../ink/ink789.xml"/><Relationship Id="rId16" Type="http://schemas.openxmlformats.org/officeDocument/2006/relationships/image" Target="../media/image7.png"/><Relationship Id="rId11" Type="http://schemas.openxmlformats.org/officeDocument/2006/relationships/customXml" Target="../ink/ink760.xml"/><Relationship Id="rId32" Type="http://schemas.openxmlformats.org/officeDocument/2006/relationships/image" Target="../media/image17.png"/><Relationship Id="rId37" Type="http://schemas.openxmlformats.org/officeDocument/2006/relationships/customXml" Target="../ink/ink773.xml"/><Relationship Id="rId53" Type="http://schemas.openxmlformats.org/officeDocument/2006/relationships/image" Target="../media/image25.png"/><Relationship Id="rId58" Type="http://schemas.openxmlformats.org/officeDocument/2006/relationships/customXml" Target="../ink/ink784.xml"/><Relationship Id="rId74" Type="http://schemas.openxmlformats.org/officeDocument/2006/relationships/customXml" Target="../ink/ink792.xml"/><Relationship Id="rId79" Type="http://schemas.openxmlformats.org/officeDocument/2006/relationships/image" Target="../media/image38.png"/><Relationship Id="rId5" Type="http://schemas.openxmlformats.org/officeDocument/2006/relationships/customXml" Target="../ink/ink757.xml"/><Relationship Id="rId61" Type="http://schemas.openxmlformats.org/officeDocument/2006/relationships/image" Target="../media/image29.png"/><Relationship Id="rId82" Type="http://schemas.openxmlformats.org/officeDocument/2006/relationships/customXml" Target="../ink/ink797.xml"/><Relationship Id="rId19" Type="http://schemas.openxmlformats.org/officeDocument/2006/relationships/customXml" Target="../ink/ink76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768.xml"/><Relationship Id="rId30" Type="http://schemas.openxmlformats.org/officeDocument/2006/relationships/image" Target="../media/image16.png"/><Relationship Id="rId35" Type="http://schemas.openxmlformats.org/officeDocument/2006/relationships/customXml" Target="../ink/ink772.xml"/><Relationship Id="rId43" Type="http://schemas.openxmlformats.org/officeDocument/2006/relationships/customXml" Target="../ink/ink776.xml"/><Relationship Id="rId48" Type="http://schemas.openxmlformats.org/officeDocument/2006/relationships/customXml" Target="../ink/ink779.xml"/><Relationship Id="rId56" Type="http://schemas.openxmlformats.org/officeDocument/2006/relationships/customXml" Target="../ink/ink783.xml"/><Relationship Id="rId64" Type="http://schemas.openxmlformats.org/officeDocument/2006/relationships/customXml" Target="../ink/ink787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791.xml"/><Relationship Id="rId80" Type="http://schemas.openxmlformats.org/officeDocument/2006/relationships/customXml" Target="../ink/ink795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763.xml"/><Relationship Id="rId25" Type="http://schemas.openxmlformats.org/officeDocument/2006/relationships/customXml" Target="../ink/ink767.xml"/><Relationship Id="rId33" Type="http://schemas.openxmlformats.org/officeDocument/2006/relationships/customXml" Target="../ink/ink771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775.xml"/><Relationship Id="rId54" Type="http://schemas.openxmlformats.org/officeDocument/2006/relationships/customXml" Target="../ink/ink782.xml"/><Relationship Id="rId62" Type="http://schemas.openxmlformats.org/officeDocument/2006/relationships/customXml" Target="../ink/ink786.xml"/><Relationship Id="rId70" Type="http://schemas.openxmlformats.org/officeDocument/2006/relationships/customXml" Target="../ink/ink790.xml"/><Relationship Id="rId75" Type="http://schemas.openxmlformats.org/officeDocument/2006/relationships/image" Target="../media/image36.png"/><Relationship Id="rId83" Type="http://schemas.openxmlformats.org/officeDocument/2006/relationships/customXml" Target="../ink/ink79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762.xml"/><Relationship Id="rId23" Type="http://schemas.openxmlformats.org/officeDocument/2006/relationships/customXml" Target="../ink/ink76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770.xml"/><Relationship Id="rId44" Type="http://schemas.openxmlformats.org/officeDocument/2006/relationships/image" Target="../media/image21.png"/><Relationship Id="rId52" Type="http://schemas.openxmlformats.org/officeDocument/2006/relationships/customXml" Target="../ink/ink781.xml"/><Relationship Id="rId60" Type="http://schemas.openxmlformats.org/officeDocument/2006/relationships/customXml" Target="../ink/ink785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794.xml"/><Relationship Id="rId81" Type="http://schemas.openxmlformats.org/officeDocument/2006/relationships/customXml" Target="../ink/ink796.xml"/><Relationship Id="rId4" Type="http://schemas.openxmlformats.org/officeDocument/2006/relationships/image" Target="../media/image2.png"/><Relationship Id="rId9" Type="http://schemas.openxmlformats.org/officeDocument/2006/relationships/customXml" Target="../ink/ink759.xml"/><Relationship Id="rId13" Type="http://schemas.openxmlformats.org/officeDocument/2006/relationships/customXml" Target="../ink/ink761.xml"/><Relationship Id="rId18" Type="http://schemas.openxmlformats.org/officeDocument/2006/relationships/image" Target="../media/image8.png"/><Relationship Id="rId39" Type="http://schemas.openxmlformats.org/officeDocument/2006/relationships/customXml" Target="../ink/ink774.xml"/><Relationship Id="rId34" Type="http://schemas.openxmlformats.org/officeDocument/2006/relationships/image" Target="../media/image18.png"/><Relationship Id="rId50" Type="http://schemas.openxmlformats.org/officeDocument/2006/relationships/customXml" Target="../ink/ink780.xml"/><Relationship Id="rId55" Type="http://schemas.openxmlformats.org/officeDocument/2006/relationships/image" Target="../media/image26.png"/><Relationship Id="rId76" Type="http://schemas.openxmlformats.org/officeDocument/2006/relationships/customXml" Target="../ink/ink793.xml"/><Relationship Id="rId7" Type="http://schemas.openxmlformats.org/officeDocument/2006/relationships/customXml" Target="../ink/ink758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29" Type="http://schemas.openxmlformats.org/officeDocument/2006/relationships/customXml" Target="../ink/ink769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777.xml"/><Relationship Id="rId66" Type="http://schemas.openxmlformats.org/officeDocument/2006/relationships/customXml" Target="../ink/ink788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51.xml"/><Relationship Id="rId42" Type="http://schemas.openxmlformats.org/officeDocument/2006/relationships/image" Target="../media/image12.png"/><Relationship Id="rId47" Type="http://schemas.openxmlformats.org/officeDocument/2006/relationships/customXml" Target="../ink/ink64.xml"/><Relationship Id="rId63" Type="http://schemas.openxmlformats.org/officeDocument/2006/relationships/image" Target="../media/image30.png"/><Relationship Id="rId68" Type="http://schemas.openxmlformats.org/officeDocument/2006/relationships/customXml" Target="../ink/ink75.xml"/><Relationship Id="rId16" Type="http://schemas.openxmlformats.org/officeDocument/2006/relationships/image" Target="../media/image7.png"/><Relationship Id="rId11" Type="http://schemas.openxmlformats.org/officeDocument/2006/relationships/customXml" Target="../ink/ink46.xml"/><Relationship Id="rId32" Type="http://schemas.openxmlformats.org/officeDocument/2006/relationships/image" Target="../media/image17.png"/><Relationship Id="rId37" Type="http://schemas.openxmlformats.org/officeDocument/2006/relationships/customXml" Target="../ink/ink59.xml"/><Relationship Id="rId53" Type="http://schemas.openxmlformats.org/officeDocument/2006/relationships/image" Target="../media/image25.png"/><Relationship Id="rId58" Type="http://schemas.openxmlformats.org/officeDocument/2006/relationships/customXml" Target="../ink/ink70.xml"/><Relationship Id="rId74" Type="http://schemas.openxmlformats.org/officeDocument/2006/relationships/customXml" Target="../ink/ink78.xml"/><Relationship Id="rId79" Type="http://schemas.openxmlformats.org/officeDocument/2006/relationships/image" Target="../media/image38.png"/><Relationship Id="rId5" Type="http://schemas.openxmlformats.org/officeDocument/2006/relationships/customXml" Target="../ink/ink43.xml"/><Relationship Id="rId61" Type="http://schemas.openxmlformats.org/officeDocument/2006/relationships/image" Target="../media/image29.png"/><Relationship Id="rId82" Type="http://schemas.openxmlformats.org/officeDocument/2006/relationships/customXml" Target="../ink/ink83.xml"/><Relationship Id="rId19" Type="http://schemas.openxmlformats.org/officeDocument/2006/relationships/customXml" Target="../ink/ink5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54.xml"/><Relationship Id="rId30" Type="http://schemas.openxmlformats.org/officeDocument/2006/relationships/image" Target="../media/image16.png"/><Relationship Id="rId35" Type="http://schemas.openxmlformats.org/officeDocument/2006/relationships/customXml" Target="../ink/ink58.xml"/><Relationship Id="rId43" Type="http://schemas.openxmlformats.org/officeDocument/2006/relationships/customXml" Target="../ink/ink62.xml"/><Relationship Id="rId48" Type="http://schemas.openxmlformats.org/officeDocument/2006/relationships/customXml" Target="../ink/ink65.xml"/><Relationship Id="rId56" Type="http://schemas.openxmlformats.org/officeDocument/2006/relationships/customXml" Target="../ink/ink69.xml"/><Relationship Id="rId64" Type="http://schemas.openxmlformats.org/officeDocument/2006/relationships/customXml" Target="../ink/ink7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77.xml"/><Relationship Id="rId80" Type="http://schemas.openxmlformats.org/officeDocument/2006/relationships/customXml" Target="../ink/ink81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49.xml"/><Relationship Id="rId25" Type="http://schemas.openxmlformats.org/officeDocument/2006/relationships/customXml" Target="../ink/ink53.xml"/><Relationship Id="rId33" Type="http://schemas.openxmlformats.org/officeDocument/2006/relationships/customXml" Target="../ink/ink57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61.xml"/><Relationship Id="rId54" Type="http://schemas.openxmlformats.org/officeDocument/2006/relationships/customXml" Target="../ink/ink68.xml"/><Relationship Id="rId62" Type="http://schemas.openxmlformats.org/officeDocument/2006/relationships/customXml" Target="../ink/ink72.xml"/><Relationship Id="rId70" Type="http://schemas.openxmlformats.org/officeDocument/2006/relationships/customXml" Target="../ink/ink76.xml"/><Relationship Id="rId75" Type="http://schemas.openxmlformats.org/officeDocument/2006/relationships/image" Target="../media/image36.png"/><Relationship Id="rId83" Type="http://schemas.openxmlformats.org/officeDocument/2006/relationships/customXml" Target="../ink/ink8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48.xml"/><Relationship Id="rId23" Type="http://schemas.openxmlformats.org/officeDocument/2006/relationships/customXml" Target="../ink/ink5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56.xml"/><Relationship Id="rId44" Type="http://schemas.openxmlformats.org/officeDocument/2006/relationships/image" Target="../media/image21.png"/><Relationship Id="rId52" Type="http://schemas.openxmlformats.org/officeDocument/2006/relationships/customXml" Target="../ink/ink67.xml"/><Relationship Id="rId60" Type="http://schemas.openxmlformats.org/officeDocument/2006/relationships/customXml" Target="../ink/ink7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80.xml"/><Relationship Id="rId81" Type="http://schemas.openxmlformats.org/officeDocument/2006/relationships/customXml" Target="../ink/ink82.xml"/><Relationship Id="rId4" Type="http://schemas.openxmlformats.org/officeDocument/2006/relationships/image" Target="../media/image2.png"/><Relationship Id="rId9" Type="http://schemas.openxmlformats.org/officeDocument/2006/relationships/customXml" Target="../ink/ink45.xml"/><Relationship Id="rId13" Type="http://schemas.openxmlformats.org/officeDocument/2006/relationships/customXml" Target="../ink/ink47.xml"/><Relationship Id="rId18" Type="http://schemas.openxmlformats.org/officeDocument/2006/relationships/image" Target="../media/image8.png"/><Relationship Id="rId39" Type="http://schemas.openxmlformats.org/officeDocument/2006/relationships/customXml" Target="../ink/ink60.xml"/><Relationship Id="rId34" Type="http://schemas.openxmlformats.org/officeDocument/2006/relationships/image" Target="../media/image18.png"/><Relationship Id="rId50" Type="http://schemas.openxmlformats.org/officeDocument/2006/relationships/customXml" Target="../ink/ink66.xml"/><Relationship Id="rId55" Type="http://schemas.openxmlformats.org/officeDocument/2006/relationships/image" Target="../media/image26.png"/><Relationship Id="rId76" Type="http://schemas.openxmlformats.org/officeDocument/2006/relationships/customXml" Target="../ink/ink79.xml"/><Relationship Id="rId7" Type="http://schemas.openxmlformats.org/officeDocument/2006/relationships/customXml" Target="../ink/ink44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55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63.xml"/><Relationship Id="rId66" Type="http://schemas.openxmlformats.org/officeDocument/2006/relationships/customXml" Target="../ink/ink74.xml"/></Relationships>
</file>

<file path=ppt/slides/_rels/slide2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807.xml"/><Relationship Id="rId42" Type="http://schemas.openxmlformats.org/officeDocument/2006/relationships/image" Target="../media/image12.png"/><Relationship Id="rId47" Type="http://schemas.openxmlformats.org/officeDocument/2006/relationships/customXml" Target="../ink/ink820.xml"/><Relationship Id="rId63" Type="http://schemas.openxmlformats.org/officeDocument/2006/relationships/image" Target="../media/image30.png"/><Relationship Id="rId68" Type="http://schemas.openxmlformats.org/officeDocument/2006/relationships/customXml" Target="../ink/ink831.xml"/><Relationship Id="rId16" Type="http://schemas.openxmlformats.org/officeDocument/2006/relationships/image" Target="../media/image7.png"/><Relationship Id="rId11" Type="http://schemas.openxmlformats.org/officeDocument/2006/relationships/customXml" Target="../ink/ink802.xml"/><Relationship Id="rId32" Type="http://schemas.openxmlformats.org/officeDocument/2006/relationships/image" Target="../media/image17.png"/><Relationship Id="rId37" Type="http://schemas.openxmlformats.org/officeDocument/2006/relationships/customXml" Target="../ink/ink815.xml"/><Relationship Id="rId53" Type="http://schemas.openxmlformats.org/officeDocument/2006/relationships/image" Target="../media/image25.png"/><Relationship Id="rId58" Type="http://schemas.openxmlformats.org/officeDocument/2006/relationships/customXml" Target="../ink/ink826.xml"/><Relationship Id="rId74" Type="http://schemas.openxmlformats.org/officeDocument/2006/relationships/customXml" Target="../ink/ink834.xml"/><Relationship Id="rId79" Type="http://schemas.openxmlformats.org/officeDocument/2006/relationships/image" Target="../media/image38.png"/><Relationship Id="rId5" Type="http://schemas.openxmlformats.org/officeDocument/2006/relationships/customXml" Target="../ink/ink799.xml"/><Relationship Id="rId61" Type="http://schemas.openxmlformats.org/officeDocument/2006/relationships/image" Target="../media/image29.png"/><Relationship Id="rId82" Type="http://schemas.openxmlformats.org/officeDocument/2006/relationships/customXml" Target="../ink/ink839.xml"/><Relationship Id="rId19" Type="http://schemas.openxmlformats.org/officeDocument/2006/relationships/customXml" Target="../ink/ink806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810.xml"/><Relationship Id="rId30" Type="http://schemas.openxmlformats.org/officeDocument/2006/relationships/image" Target="../media/image16.png"/><Relationship Id="rId35" Type="http://schemas.openxmlformats.org/officeDocument/2006/relationships/customXml" Target="../ink/ink814.xml"/><Relationship Id="rId43" Type="http://schemas.openxmlformats.org/officeDocument/2006/relationships/customXml" Target="../ink/ink818.xml"/><Relationship Id="rId48" Type="http://schemas.openxmlformats.org/officeDocument/2006/relationships/customXml" Target="../ink/ink821.xml"/><Relationship Id="rId56" Type="http://schemas.openxmlformats.org/officeDocument/2006/relationships/customXml" Target="../ink/ink825.xml"/><Relationship Id="rId64" Type="http://schemas.openxmlformats.org/officeDocument/2006/relationships/customXml" Target="../ink/ink829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833.xml"/><Relationship Id="rId80" Type="http://schemas.openxmlformats.org/officeDocument/2006/relationships/customXml" Target="../ink/ink837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805.xml"/><Relationship Id="rId25" Type="http://schemas.openxmlformats.org/officeDocument/2006/relationships/customXml" Target="../ink/ink809.xml"/><Relationship Id="rId33" Type="http://schemas.openxmlformats.org/officeDocument/2006/relationships/customXml" Target="../ink/ink813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817.xml"/><Relationship Id="rId54" Type="http://schemas.openxmlformats.org/officeDocument/2006/relationships/customXml" Target="../ink/ink824.xml"/><Relationship Id="rId62" Type="http://schemas.openxmlformats.org/officeDocument/2006/relationships/customXml" Target="../ink/ink828.xml"/><Relationship Id="rId70" Type="http://schemas.openxmlformats.org/officeDocument/2006/relationships/customXml" Target="../ink/ink832.xml"/><Relationship Id="rId75" Type="http://schemas.openxmlformats.org/officeDocument/2006/relationships/image" Target="../media/image36.png"/><Relationship Id="rId83" Type="http://schemas.openxmlformats.org/officeDocument/2006/relationships/customXml" Target="../ink/ink84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804.xml"/><Relationship Id="rId23" Type="http://schemas.openxmlformats.org/officeDocument/2006/relationships/customXml" Target="../ink/ink80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812.xml"/><Relationship Id="rId44" Type="http://schemas.openxmlformats.org/officeDocument/2006/relationships/image" Target="../media/image21.png"/><Relationship Id="rId52" Type="http://schemas.openxmlformats.org/officeDocument/2006/relationships/customXml" Target="../ink/ink823.xml"/><Relationship Id="rId60" Type="http://schemas.openxmlformats.org/officeDocument/2006/relationships/customXml" Target="../ink/ink827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836.xml"/><Relationship Id="rId81" Type="http://schemas.openxmlformats.org/officeDocument/2006/relationships/customXml" Target="../ink/ink838.xml"/><Relationship Id="rId4" Type="http://schemas.openxmlformats.org/officeDocument/2006/relationships/image" Target="../media/image2.png"/><Relationship Id="rId9" Type="http://schemas.openxmlformats.org/officeDocument/2006/relationships/customXml" Target="../ink/ink801.xml"/><Relationship Id="rId13" Type="http://schemas.openxmlformats.org/officeDocument/2006/relationships/customXml" Target="../ink/ink803.xml"/><Relationship Id="rId18" Type="http://schemas.openxmlformats.org/officeDocument/2006/relationships/image" Target="../media/image8.png"/><Relationship Id="rId39" Type="http://schemas.openxmlformats.org/officeDocument/2006/relationships/customXml" Target="../ink/ink816.xml"/><Relationship Id="rId34" Type="http://schemas.openxmlformats.org/officeDocument/2006/relationships/image" Target="../media/image18.png"/><Relationship Id="rId50" Type="http://schemas.openxmlformats.org/officeDocument/2006/relationships/customXml" Target="../ink/ink822.xml"/><Relationship Id="rId55" Type="http://schemas.openxmlformats.org/officeDocument/2006/relationships/image" Target="../media/image26.png"/><Relationship Id="rId76" Type="http://schemas.openxmlformats.org/officeDocument/2006/relationships/customXml" Target="../ink/ink835.xml"/><Relationship Id="rId7" Type="http://schemas.openxmlformats.org/officeDocument/2006/relationships/customXml" Target="../ink/ink800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29" Type="http://schemas.openxmlformats.org/officeDocument/2006/relationships/customXml" Target="../ink/ink811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819.xml"/><Relationship Id="rId66" Type="http://schemas.openxmlformats.org/officeDocument/2006/relationships/customXml" Target="../ink/ink830.xml"/></Relationships>
</file>

<file path=ppt/slides/_rels/slide2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849.xml"/><Relationship Id="rId42" Type="http://schemas.openxmlformats.org/officeDocument/2006/relationships/image" Target="../media/image12.png"/><Relationship Id="rId47" Type="http://schemas.openxmlformats.org/officeDocument/2006/relationships/customXml" Target="../ink/ink862.xml"/><Relationship Id="rId63" Type="http://schemas.openxmlformats.org/officeDocument/2006/relationships/image" Target="../media/image30.png"/><Relationship Id="rId68" Type="http://schemas.openxmlformats.org/officeDocument/2006/relationships/customXml" Target="../ink/ink873.xml"/><Relationship Id="rId16" Type="http://schemas.openxmlformats.org/officeDocument/2006/relationships/image" Target="../media/image7.png"/><Relationship Id="rId11" Type="http://schemas.openxmlformats.org/officeDocument/2006/relationships/customXml" Target="../ink/ink844.xml"/><Relationship Id="rId32" Type="http://schemas.openxmlformats.org/officeDocument/2006/relationships/image" Target="../media/image17.png"/><Relationship Id="rId37" Type="http://schemas.openxmlformats.org/officeDocument/2006/relationships/customXml" Target="../ink/ink857.xml"/><Relationship Id="rId53" Type="http://schemas.openxmlformats.org/officeDocument/2006/relationships/image" Target="../media/image25.png"/><Relationship Id="rId58" Type="http://schemas.openxmlformats.org/officeDocument/2006/relationships/customXml" Target="../ink/ink868.xml"/><Relationship Id="rId74" Type="http://schemas.openxmlformats.org/officeDocument/2006/relationships/customXml" Target="../ink/ink876.xml"/><Relationship Id="rId79" Type="http://schemas.openxmlformats.org/officeDocument/2006/relationships/image" Target="../media/image38.png"/><Relationship Id="rId5" Type="http://schemas.openxmlformats.org/officeDocument/2006/relationships/customXml" Target="../ink/ink841.xml"/><Relationship Id="rId61" Type="http://schemas.openxmlformats.org/officeDocument/2006/relationships/image" Target="../media/image29.png"/><Relationship Id="rId82" Type="http://schemas.openxmlformats.org/officeDocument/2006/relationships/customXml" Target="../ink/ink881.xml"/><Relationship Id="rId19" Type="http://schemas.openxmlformats.org/officeDocument/2006/relationships/customXml" Target="../ink/ink84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852.xml"/><Relationship Id="rId30" Type="http://schemas.openxmlformats.org/officeDocument/2006/relationships/image" Target="../media/image16.png"/><Relationship Id="rId35" Type="http://schemas.openxmlformats.org/officeDocument/2006/relationships/customXml" Target="../ink/ink856.xml"/><Relationship Id="rId43" Type="http://schemas.openxmlformats.org/officeDocument/2006/relationships/customXml" Target="../ink/ink860.xml"/><Relationship Id="rId48" Type="http://schemas.openxmlformats.org/officeDocument/2006/relationships/customXml" Target="../ink/ink863.xml"/><Relationship Id="rId56" Type="http://schemas.openxmlformats.org/officeDocument/2006/relationships/customXml" Target="../ink/ink867.xml"/><Relationship Id="rId64" Type="http://schemas.openxmlformats.org/officeDocument/2006/relationships/customXml" Target="../ink/ink871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875.xml"/><Relationship Id="rId80" Type="http://schemas.openxmlformats.org/officeDocument/2006/relationships/customXml" Target="../ink/ink879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847.xml"/><Relationship Id="rId25" Type="http://schemas.openxmlformats.org/officeDocument/2006/relationships/customXml" Target="../ink/ink851.xml"/><Relationship Id="rId33" Type="http://schemas.openxmlformats.org/officeDocument/2006/relationships/customXml" Target="../ink/ink855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859.xml"/><Relationship Id="rId54" Type="http://schemas.openxmlformats.org/officeDocument/2006/relationships/customXml" Target="../ink/ink866.xml"/><Relationship Id="rId62" Type="http://schemas.openxmlformats.org/officeDocument/2006/relationships/customXml" Target="../ink/ink870.xml"/><Relationship Id="rId70" Type="http://schemas.openxmlformats.org/officeDocument/2006/relationships/customXml" Target="../ink/ink874.xml"/><Relationship Id="rId75" Type="http://schemas.openxmlformats.org/officeDocument/2006/relationships/image" Target="../media/image36.png"/><Relationship Id="rId83" Type="http://schemas.openxmlformats.org/officeDocument/2006/relationships/customXml" Target="../ink/ink88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846.xml"/><Relationship Id="rId23" Type="http://schemas.openxmlformats.org/officeDocument/2006/relationships/customXml" Target="../ink/ink85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854.xml"/><Relationship Id="rId44" Type="http://schemas.openxmlformats.org/officeDocument/2006/relationships/image" Target="../media/image21.png"/><Relationship Id="rId52" Type="http://schemas.openxmlformats.org/officeDocument/2006/relationships/customXml" Target="../ink/ink865.xml"/><Relationship Id="rId60" Type="http://schemas.openxmlformats.org/officeDocument/2006/relationships/customXml" Target="../ink/ink869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878.xml"/><Relationship Id="rId81" Type="http://schemas.openxmlformats.org/officeDocument/2006/relationships/customXml" Target="../ink/ink880.xml"/><Relationship Id="rId4" Type="http://schemas.openxmlformats.org/officeDocument/2006/relationships/image" Target="../media/image2.png"/><Relationship Id="rId9" Type="http://schemas.openxmlformats.org/officeDocument/2006/relationships/customXml" Target="../ink/ink843.xml"/><Relationship Id="rId13" Type="http://schemas.openxmlformats.org/officeDocument/2006/relationships/customXml" Target="../ink/ink845.xml"/><Relationship Id="rId18" Type="http://schemas.openxmlformats.org/officeDocument/2006/relationships/image" Target="../media/image8.png"/><Relationship Id="rId39" Type="http://schemas.openxmlformats.org/officeDocument/2006/relationships/customXml" Target="../ink/ink858.xml"/><Relationship Id="rId34" Type="http://schemas.openxmlformats.org/officeDocument/2006/relationships/image" Target="../media/image18.png"/><Relationship Id="rId50" Type="http://schemas.openxmlformats.org/officeDocument/2006/relationships/customXml" Target="../ink/ink864.xml"/><Relationship Id="rId55" Type="http://schemas.openxmlformats.org/officeDocument/2006/relationships/image" Target="../media/image26.png"/><Relationship Id="rId76" Type="http://schemas.openxmlformats.org/officeDocument/2006/relationships/customXml" Target="../ink/ink877.xml"/><Relationship Id="rId7" Type="http://schemas.openxmlformats.org/officeDocument/2006/relationships/customXml" Target="../ink/ink842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29" Type="http://schemas.openxmlformats.org/officeDocument/2006/relationships/customXml" Target="../ink/ink853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861.xml"/><Relationship Id="rId66" Type="http://schemas.openxmlformats.org/officeDocument/2006/relationships/customXml" Target="../ink/ink87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891.xml"/><Relationship Id="rId42" Type="http://schemas.openxmlformats.org/officeDocument/2006/relationships/image" Target="../media/image12.png"/><Relationship Id="rId47" Type="http://schemas.openxmlformats.org/officeDocument/2006/relationships/customXml" Target="../ink/ink904.xml"/><Relationship Id="rId63" Type="http://schemas.openxmlformats.org/officeDocument/2006/relationships/image" Target="../media/image30.png"/><Relationship Id="rId68" Type="http://schemas.openxmlformats.org/officeDocument/2006/relationships/customXml" Target="../ink/ink915.xml"/><Relationship Id="rId16" Type="http://schemas.openxmlformats.org/officeDocument/2006/relationships/image" Target="../media/image7.png"/><Relationship Id="rId11" Type="http://schemas.openxmlformats.org/officeDocument/2006/relationships/customXml" Target="../ink/ink886.xml"/><Relationship Id="rId32" Type="http://schemas.openxmlformats.org/officeDocument/2006/relationships/image" Target="../media/image17.png"/><Relationship Id="rId37" Type="http://schemas.openxmlformats.org/officeDocument/2006/relationships/customXml" Target="../ink/ink899.xml"/><Relationship Id="rId53" Type="http://schemas.openxmlformats.org/officeDocument/2006/relationships/image" Target="../media/image25.png"/><Relationship Id="rId58" Type="http://schemas.openxmlformats.org/officeDocument/2006/relationships/customXml" Target="../ink/ink910.xml"/><Relationship Id="rId74" Type="http://schemas.openxmlformats.org/officeDocument/2006/relationships/customXml" Target="../ink/ink918.xml"/><Relationship Id="rId79" Type="http://schemas.openxmlformats.org/officeDocument/2006/relationships/image" Target="../media/image38.png"/><Relationship Id="rId5" Type="http://schemas.openxmlformats.org/officeDocument/2006/relationships/customXml" Target="../ink/ink883.xml"/><Relationship Id="rId61" Type="http://schemas.openxmlformats.org/officeDocument/2006/relationships/image" Target="../media/image29.png"/><Relationship Id="rId82" Type="http://schemas.openxmlformats.org/officeDocument/2006/relationships/customXml" Target="../ink/ink923.xml"/><Relationship Id="rId19" Type="http://schemas.openxmlformats.org/officeDocument/2006/relationships/customXml" Target="../ink/ink89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894.xml"/><Relationship Id="rId30" Type="http://schemas.openxmlformats.org/officeDocument/2006/relationships/image" Target="../media/image16.png"/><Relationship Id="rId35" Type="http://schemas.openxmlformats.org/officeDocument/2006/relationships/customXml" Target="../ink/ink898.xml"/><Relationship Id="rId43" Type="http://schemas.openxmlformats.org/officeDocument/2006/relationships/customXml" Target="../ink/ink902.xml"/><Relationship Id="rId48" Type="http://schemas.openxmlformats.org/officeDocument/2006/relationships/customXml" Target="../ink/ink905.xml"/><Relationship Id="rId56" Type="http://schemas.openxmlformats.org/officeDocument/2006/relationships/customXml" Target="../ink/ink909.xml"/><Relationship Id="rId64" Type="http://schemas.openxmlformats.org/officeDocument/2006/relationships/customXml" Target="../ink/ink91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917.xml"/><Relationship Id="rId80" Type="http://schemas.openxmlformats.org/officeDocument/2006/relationships/customXml" Target="../ink/ink921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889.xml"/><Relationship Id="rId25" Type="http://schemas.openxmlformats.org/officeDocument/2006/relationships/customXml" Target="../ink/ink893.xml"/><Relationship Id="rId33" Type="http://schemas.openxmlformats.org/officeDocument/2006/relationships/customXml" Target="../ink/ink897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901.xml"/><Relationship Id="rId54" Type="http://schemas.openxmlformats.org/officeDocument/2006/relationships/customXml" Target="../ink/ink908.xml"/><Relationship Id="rId62" Type="http://schemas.openxmlformats.org/officeDocument/2006/relationships/customXml" Target="../ink/ink912.xml"/><Relationship Id="rId70" Type="http://schemas.openxmlformats.org/officeDocument/2006/relationships/customXml" Target="../ink/ink916.xml"/><Relationship Id="rId75" Type="http://schemas.openxmlformats.org/officeDocument/2006/relationships/image" Target="../media/image36.png"/><Relationship Id="rId83" Type="http://schemas.openxmlformats.org/officeDocument/2006/relationships/customXml" Target="../ink/ink9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888.xml"/><Relationship Id="rId23" Type="http://schemas.openxmlformats.org/officeDocument/2006/relationships/customXml" Target="../ink/ink89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896.xml"/><Relationship Id="rId44" Type="http://schemas.openxmlformats.org/officeDocument/2006/relationships/image" Target="../media/image21.png"/><Relationship Id="rId52" Type="http://schemas.openxmlformats.org/officeDocument/2006/relationships/customXml" Target="../ink/ink907.xml"/><Relationship Id="rId60" Type="http://schemas.openxmlformats.org/officeDocument/2006/relationships/customXml" Target="../ink/ink91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920.xml"/><Relationship Id="rId81" Type="http://schemas.openxmlformats.org/officeDocument/2006/relationships/customXml" Target="../ink/ink922.xml"/><Relationship Id="rId4" Type="http://schemas.openxmlformats.org/officeDocument/2006/relationships/image" Target="../media/image2.png"/><Relationship Id="rId9" Type="http://schemas.openxmlformats.org/officeDocument/2006/relationships/customXml" Target="../ink/ink885.xml"/><Relationship Id="rId13" Type="http://schemas.openxmlformats.org/officeDocument/2006/relationships/customXml" Target="../ink/ink887.xml"/><Relationship Id="rId18" Type="http://schemas.openxmlformats.org/officeDocument/2006/relationships/image" Target="../media/image8.png"/><Relationship Id="rId39" Type="http://schemas.openxmlformats.org/officeDocument/2006/relationships/customXml" Target="../ink/ink900.xml"/><Relationship Id="rId34" Type="http://schemas.openxmlformats.org/officeDocument/2006/relationships/image" Target="../media/image18.png"/><Relationship Id="rId50" Type="http://schemas.openxmlformats.org/officeDocument/2006/relationships/customXml" Target="../ink/ink906.xml"/><Relationship Id="rId55" Type="http://schemas.openxmlformats.org/officeDocument/2006/relationships/image" Target="../media/image26.png"/><Relationship Id="rId76" Type="http://schemas.openxmlformats.org/officeDocument/2006/relationships/customXml" Target="../ink/ink919.xml"/><Relationship Id="rId7" Type="http://schemas.openxmlformats.org/officeDocument/2006/relationships/customXml" Target="../ink/ink884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29" Type="http://schemas.openxmlformats.org/officeDocument/2006/relationships/customXml" Target="../ink/ink895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903.xml"/><Relationship Id="rId66" Type="http://schemas.openxmlformats.org/officeDocument/2006/relationships/customXml" Target="../ink/ink914.xml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933.xml"/><Relationship Id="rId42" Type="http://schemas.openxmlformats.org/officeDocument/2006/relationships/image" Target="../media/image12.png"/><Relationship Id="rId47" Type="http://schemas.openxmlformats.org/officeDocument/2006/relationships/customXml" Target="../ink/ink946.xml"/><Relationship Id="rId63" Type="http://schemas.openxmlformats.org/officeDocument/2006/relationships/image" Target="../media/image30.png"/><Relationship Id="rId68" Type="http://schemas.openxmlformats.org/officeDocument/2006/relationships/customXml" Target="../ink/ink957.xml"/><Relationship Id="rId16" Type="http://schemas.openxmlformats.org/officeDocument/2006/relationships/image" Target="../media/image7.png"/><Relationship Id="rId11" Type="http://schemas.openxmlformats.org/officeDocument/2006/relationships/customXml" Target="../ink/ink928.xml"/><Relationship Id="rId32" Type="http://schemas.openxmlformats.org/officeDocument/2006/relationships/image" Target="../media/image17.png"/><Relationship Id="rId37" Type="http://schemas.openxmlformats.org/officeDocument/2006/relationships/customXml" Target="../ink/ink941.xml"/><Relationship Id="rId53" Type="http://schemas.openxmlformats.org/officeDocument/2006/relationships/image" Target="../media/image25.png"/><Relationship Id="rId58" Type="http://schemas.openxmlformats.org/officeDocument/2006/relationships/customXml" Target="../ink/ink952.xml"/><Relationship Id="rId74" Type="http://schemas.openxmlformats.org/officeDocument/2006/relationships/customXml" Target="../ink/ink960.xml"/><Relationship Id="rId79" Type="http://schemas.openxmlformats.org/officeDocument/2006/relationships/image" Target="../media/image38.png"/><Relationship Id="rId5" Type="http://schemas.openxmlformats.org/officeDocument/2006/relationships/customXml" Target="../ink/ink925.xml"/><Relationship Id="rId61" Type="http://schemas.openxmlformats.org/officeDocument/2006/relationships/image" Target="../media/image29.png"/><Relationship Id="rId82" Type="http://schemas.openxmlformats.org/officeDocument/2006/relationships/customXml" Target="../ink/ink965.xml"/><Relationship Id="rId19" Type="http://schemas.openxmlformats.org/officeDocument/2006/relationships/customXml" Target="../ink/ink932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936.xml"/><Relationship Id="rId30" Type="http://schemas.openxmlformats.org/officeDocument/2006/relationships/image" Target="../media/image16.png"/><Relationship Id="rId35" Type="http://schemas.openxmlformats.org/officeDocument/2006/relationships/customXml" Target="../ink/ink940.xml"/><Relationship Id="rId43" Type="http://schemas.openxmlformats.org/officeDocument/2006/relationships/customXml" Target="../ink/ink944.xml"/><Relationship Id="rId48" Type="http://schemas.openxmlformats.org/officeDocument/2006/relationships/customXml" Target="../ink/ink947.xml"/><Relationship Id="rId56" Type="http://schemas.openxmlformats.org/officeDocument/2006/relationships/customXml" Target="../ink/ink951.xml"/><Relationship Id="rId64" Type="http://schemas.openxmlformats.org/officeDocument/2006/relationships/customXml" Target="../ink/ink955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959.xml"/><Relationship Id="rId80" Type="http://schemas.openxmlformats.org/officeDocument/2006/relationships/customXml" Target="../ink/ink963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931.xml"/><Relationship Id="rId25" Type="http://schemas.openxmlformats.org/officeDocument/2006/relationships/customXml" Target="../ink/ink935.xml"/><Relationship Id="rId33" Type="http://schemas.openxmlformats.org/officeDocument/2006/relationships/customXml" Target="../ink/ink939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943.xml"/><Relationship Id="rId54" Type="http://schemas.openxmlformats.org/officeDocument/2006/relationships/customXml" Target="../ink/ink950.xml"/><Relationship Id="rId62" Type="http://schemas.openxmlformats.org/officeDocument/2006/relationships/customXml" Target="../ink/ink954.xml"/><Relationship Id="rId70" Type="http://schemas.openxmlformats.org/officeDocument/2006/relationships/customXml" Target="../ink/ink958.xml"/><Relationship Id="rId75" Type="http://schemas.openxmlformats.org/officeDocument/2006/relationships/image" Target="../media/image36.png"/><Relationship Id="rId83" Type="http://schemas.openxmlformats.org/officeDocument/2006/relationships/customXml" Target="../ink/ink96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930.xml"/><Relationship Id="rId23" Type="http://schemas.openxmlformats.org/officeDocument/2006/relationships/customXml" Target="../ink/ink93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938.xml"/><Relationship Id="rId44" Type="http://schemas.openxmlformats.org/officeDocument/2006/relationships/image" Target="../media/image21.png"/><Relationship Id="rId52" Type="http://schemas.openxmlformats.org/officeDocument/2006/relationships/customXml" Target="../ink/ink949.xml"/><Relationship Id="rId60" Type="http://schemas.openxmlformats.org/officeDocument/2006/relationships/customXml" Target="../ink/ink953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962.xml"/><Relationship Id="rId81" Type="http://schemas.openxmlformats.org/officeDocument/2006/relationships/customXml" Target="../ink/ink964.xml"/><Relationship Id="rId4" Type="http://schemas.openxmlformats.org/officeDocument/2006/relationships/image" Target="../media/image2.png"/><Relationship Id="rId9" Type="http://schemas.openxmlformats.org/officeDocument/2006/relationships/customXml" Target="../ink/ink927.xml"/><Relationship Id="rId13" Type="http://schemas.openxmlformats.org/officeDocument/2006/relationships/customXml" Target="../ink/ink929.xml"/><Relationship Id="rId18" Type="http://schemas.openxmlformats.org/officeDocument/2006/relationships/image" Target="../media/image8.png"/><Relationship Id="rId39" Type="http://schemas.openxmlformats.org/officeDocument/2006/relationships/customXml" Target="../ink/ink942.xml"/><Relationship Id="rId34" Type="http://schemas.openxmlformats.org/officeDocument/2006/relationships/image" Target="../media/image18.png"/><Relationship Id="rId50" Type="http://schemas.openxmlformats.org/officeDocument/2006/relationships/customXml" Target="../ink/ink948.xml"/><Relationship Id="rId55" Type="http://schemas.openxmlformats.org/officeDocument/2006/relationships/image" Target="../media/image26.png"/><Relationship Id="rId76" Type="http://schemas.openxmlformats.org/officeDocument/2006/relationships/customXml" Target="../ink/ink961.xml"/><Relationship Id="rId7" Type="http://schemas.openxmlformats.org/officeDocument/2006/relationships/customXml" Target="../ink/ink926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29" Type="http://schemas.openxmlformats.org/officeDocument/2006/relationships/customXml" Target="../ink/ink937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945.xml"/><Relationship Id="rId66" Type="http://schemas.openxmlformats.org/officeDocument/2006/relationships/customXml" Target="../ink/ink956.xml"/></Relationships>
</file>

<file path=ppt/slides/_rels/slide2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975.xml"/><Relationship Id="rId42" Type="http://schemas.openxmlformats.org/officeDocument/2006/relationships/image" Target="../media/image12.png"/><Relationship Id="rId47" Type="http://schemas.openxmlformats.org/officeDocument/2006/relationships/customXml" Target="../ink/ink988.xml"/><Relationship Id="rId63" Type="http://schemas.openxmlformats.org/officeDocument/2006/relationships/image" Target="../media/image30.png"/><Relationship Id="rId68" Type="http://schemas.openxmlformats.org/officeDocument/2006/relationships/customXml" Target="../ink/ink999.xml"/><Relationship Id="rId16" Type="http://schemas.openxmlformats.org/officeDocument/2006/relationships/image" Target="../media/image7.png"/><Relationship Id="rId11" Type="http://schemas.openxmlformats.org/officeDocument/2006/relationships/customXml" Target="../ink/ink970.xml"/><Relationship Id="rId32" Type="http://schemas.openxmlformats.org/officeDocument/2006/relationships/image" Target="../media/image17.png"/><Relationship Id="rId37" Type="http://schemas.openxmlformats.org/officeDocument/2006/relationships/customXml" Target="../ink/ink983.xml"/><Relationship Id="rId53" Type="http://schemas.openxmlformats.org/officeDocument/2006/relationships/image" Target="../media/image25.png"/><Relationship Id="rId58" Type="http://schemas.openxmlformats.org/officeDocument/2006/relationships/customXml" Target="../ink/ink994.xml"/><Relationship Id="rId74" Type="http://schemas.openxmlformats.org/officeDocument/2006/relationships/customXml" Target="../ink/ink1002.xml"/><Relationship Id="rId79" Type="http://schemas.openxmlformats.org/officeDocument/2006/relationships/image" Target="../media/image38.png"/><Relationship Id="rId5" Type="http://schemas.openxmlformats.org/officeDocument/2006/relationships/customXml" Target="../ink/ink967.xml"/><Relationship Id="rId61" Type="http://schemas.openxmlformats.org/officeDocument/2006/relationships/image" Target="../media/image29.png"/><Relationship Id="rId82" Type="http://schemas.openxmlformats.org/officeDocument/2006/relationships/customXml" Target="../ink/ink1007.xml"/><Relationship Id="rId19" Type="http://schemas.openxmlformats.org/officeDocument/2006/relationships/customXml" Target="../ink/ink97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978.xml"/><Relationship Id="rId30" Type="http://schemas.openxmlformats.org/officeDocument/2006/relationships/image" Target="../media/image16.png"/><Relationship Id="rId35" Type="http://schemas.openxmlformats.org/officeDocument/2006/relationships/customXml" Target="../ink/ink982.xml"/><Relationship Id="rId43" Type="http://schemas.openxmlformats.org/officeDocument/2006/relationships/customXml" Target="../ink/ink986.xml"/><Relationship Id="rId48" Type="http://schemas.openxmlformats.org/officeDocument/2006/relationships/customXml" Target="../ink/ink989.xml"/><Relationship Id="rId56" Type="http://schemas.openxmlformats.org/officeDocument/2006/relationships/customXml" Target="../ink/ink993.xml"/><Relationship Id="rId64" Type="http://schemas.openxmlformats.org/officeDocument/2006/relationships/customXml" Target="../ink/ink997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1001.xml"/><Relationship Id="rId80" Type="http://schemas.openxmlformats.org/officeDocument/2006/relationships/customXml" Target="../ink/ink1005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973.xml"/><Relationship Id="rId25" Type="http://schemas.openxmlformats.org/officeDocument/2006/relationships/customXml" Target="../ink/ink977.xml"/><Relationship Id="rId33" Type="http://schemas.openxmlformats.org/officeDocument/2006/relationships/customXml" Target="../ink/ink981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985.xml"/><Relationship Id="rId54" Type="http://schemas.openxmlformats.org/officeDocument/2006/relationships/customXml" Target="../ink/ink992.xml"/><Relationship Id="rId62" Type="http://schemas.openxmlformats.org/officeDocument/2006/relationships/customXml" Target="../ink/ink996.xml"/><Relationship Id="rId70" Type="http://schemas.openxmlformats.org/officeDocument/2006/relationships/customXml" Target="../ink/ink1000.xml"/><Relationship Id="rId75" Type="http://schemas.openxmlformats.org/officeDocument/2006/relationships/image" Target="../media/image36.png"/><Relationship Id="rId83" Type="http://schemas.openxmlformats.org/officeDocument/2006/relationships/customXml" Target="../ink/ink100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972.xml"/><Relationship Id="rId23" Type="http://schemas.openxmlformats.org/officeDocument/2006/relationships/customXml" Target="../ink/ink97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980.xml"/><Relationship Id="rId44" Type="http://schemas.openxmlformats.org/officeDocument/2006/relationships/image" Target="../media/image21.png"/><Relationship Id="rId52" Type="http://schemas.openxmlformats.org/officeDocument/2006/relationships/customXml" Target="../ink/ink991.xml"/><Relationship Id="rId60" Type="http://schemas.openxmlformats.org/officeDocument/2006/relationships/customXml" Target="../ink/ink995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1004.xml"/><Relationship Id="rId81" Type="http://schemas.openxmlformats.org/officeDocument/2006/relationships/customXml" Target="../ink/ink1006.xml"/><Relationship Id="rId4" Type="http://schemas.openxmlformats.org/officeDocument/2006/relationships/image" Target="../media/image2.png"/><Relationship Id="rId9" Type="http://schemas.openxmlformats.org/officeDocument/2006/relationships/customXml" Target="../ink/ink969.xml"/><Relationship Id="rId13" Type="http://schemas.openxmlformats.org/officeDocument/2006/relationships/customXml" Target="../ink/ink971.xml"/><Relationship Id="rId18" Type="http://schemas.openxmlformats.org/officeDocument/2006/relationships/image" Target="../media/image8.png"/><Relationship Id="rId39" Type="http://schemas.openxmlformats.org/officeDocument/2006/relationships/customXml" Target="../ink/ink984.xml"/><Relationship Id="rId34" Type="http://schemas.openxmlformats.org/officeDocument/2006/relationships/image" Target="../media/image18.png"/><Relationship Id="rId50" Type="http://schemas.openxmlformats.org/officeDocument/2006/relationships/customXml" Target="../ink/ink990.xml"/><Relationship Id="rId55" Type="http://schemas.openxmlformats.org/officeDocument/2006/relationships/image" Target="../media/image26.png"/><Relationship Id="rId76" Type="http://schemas.openxmlformats.org/officeDocument/2006/relationships/customXml" Target="../ink/ink1003.xml"/><Relationship Id="rId7" Type="http://schemas.openxmlformats.org/officeDocument/2006/relationships/customXml" Target="../ink/ink968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4.xml"/><Relationship Id="rId29" Type="http://schemas.openxmlformats.org/officeDocument/2006/relationships/customXml" Target="../ink/ink979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987.xml"/><Relationship Id="rId66" Type="http://schemas.openxmlformats.org/officeDocument/2006/relationships/customXml" Target="../ink/ink998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17.xml"/><Relationship Id="rId42" Type="http://schemas.openxmlformats.org/officeDocument/2006/relationships/image" Target="../media/image12.png"/><Relationship Id="rId47" Type="http://schemas.openxmlformats.org/officeDocument/2006/relationships/customXml" Target="../ink/ink1030.xml"/><Relationship Id="rId63" Type="http://schemas.openxmlformats.org/officeDocument/2006/relationships/image" Target="../media/image30.png"/><Relationship Id="rId68" Type="http://schemas.openxmlformats.org/officeDocument/2006/relationships/customXml" Target="../ink/ink1041.xml"/><Relationship Id="rId16" Type="http://schemas.openxmlformats.org/officeDocument/2006/relationships/image" Target="../media/image7.png"/><Relationship Id="rId11" Type="http://schemas.openxmlformats.org/officeDocument/2006/relationships/customXml" Target="../ink/ink1012.xml"/><Relationship Id="rId32" Type="http://schemas.openxmlformats.org/officeDocument/2006/relationships/image" Target="../media/image17.png"/><Relationship Id="rId37" Type="http://schemas.openxmlformats.org/officeDocument/2006/relationships/customXml" Target="../ink/ink1025.xml"/><Relationship Id="rId53" Type="http://schemas.openxmlformats.org/officeDocument/2006/relationships/image" Target="../media/image25.png"/><Relationship Id="rId58" Type="http://schemas.openxmlformats.org/officeDocument/2006/relationships/customXml" Target="../ink/ink1036.xml"/><Relationship Id="rId74" Type="http://schemas.openxmlformats.org/officeDocument/2006/relationships/customXml" Target="../ink/ink1044.xml"/><Relationship Id="rId79" Type="http://schemas.openxmlformats.org/officeDocument/2006/relationships/image" Target="../media/image38.png"/><Relationship Id="rId5" Type="http://schemas.openxmlformats.org/officeDocument/2006/relationships/customXml" Target="../ink/ink1009.xml"/><Relationship Id="rId61" Type="http://schemas.openxmlformats.org/officeDocument/2006/relationships/image" Target="../media/image29.png"/><Relationship Id="rId82" Type="http://schemas.openxmlformats.org/officeDocument/2006/relationships/customXml" Target="../ink/ink1049.xml"/><Relationship Id="rId19" Type="http://schemas.openxmlformats.org/officeDocument/2006/relationships/customXml" Target="../ink/ink1016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020.xml"/><Relationship Id="rId30" Type="http://schemas.openxmlformats.org/officeDocument/2006/relationships/image" Target="../media/image16.png"/><Relationship Id="rId35" Type="http://schemas.openxmlformats.org/officeDocument/2006/relationships/customXml" Target="../ink/ink1024.xml"/><Relationship Id="rId43" Type="http://schemas.openxmlformats.org/officeDocument/2006/relationships/customXml" Target="../ink/ink1028.xml"/><Relationship Id="rId48" Type="http://schemas.openxmlformats.org/officeDocument/2006/relationships/customXml" Target="../ink/ink1031.xml"/><Relationship Id="rId56" Type="http://schemas.openxmlformats.org/officeDocument/2006/relationships/customXml" Target="../ink/ink1035.xml"/><Relationship Id="rId64" Type="http://schemas.openxmlformats.org/officeDocument/2006/relationships/customXml" Target="../ink/ink1039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1043.xml"/><Relationship Id="rId80" Type="http://schemas.openxmlformats.org/officeDocument/2006/relationships/customXml" Target="../ink/ink1047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1015.xml"/><Relationship Id="rId25" Type="http://schemas.openxmlformats.org/officeDocument/2006/relationships/customXml" Target="../ink/ink1019.xml"/><Relationship Id="rId33" Type="http://schemas.openxmlformats.org/officeDocument/2006/relationships/customXml" Target="../ink/ink1023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027.xml"/><Relationship Id="rId54" Type="http://schemas.openxmlformats.org/officeDocument/2006/relationships/customXml" Target="../ink/ink1034.xml"/><Relationship Id="rId62" Type="http://schemas.openxmlformats.org/officeDocument/2006/relationships/customXml" Target="../ink/ink1038.xml"/><Relationship Id="rId70" Type="http://schemas.openxmlformats.org/officeDocument/2006/relationships/customXml" Target="../ink/ink1042.xml"/><Relationship Id="rId75" Type="http://schemas.openxmlformats.org/officeDocument/2006/relationships/image" Target="../media/image36.png"/><Relationship Id="rId83" Type="http://schemas.openxmlformats.org/officeDocument/2006/relationships/customXml" Target="../ink/ink10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1014.xml"/><Relationship Id="rId23" Type="http://schemas.openxmlformats.org/officeDocument/2006/relationships/customXml" Target="../ink/ink101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022.xml"/><Relationship Id="rId44" Type="http://schemas.openxmlformats.org/officeDocument/2006/relationships/image" Target="../media/image21.png"/><Relationship Id="rId52" Type="http://schemas.openxmlformats.org/officeDocument/2006/relationships/customXml" Target="../ink/ink1033.xml"/><Relationship Id="rId60" Type="http://schemas.openxmlformats.org/officeDocument/2006/relationships/customXml" Target="../ink/ink1037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1046.xml"/><Relationship Id="rId81" Type="http://schemas.openxmlformats.org/officeDocument/2006/relationships/customXml" Target="../ink/ink1048.xml"/><Relationship Id="rId4" Type="http://schemas.openxmlformats.org/officeDocument/2006/relationships/image" Target="../media/image2.png"/><Relationship Id="rId9" Type="http://schemas.openxmlformats.org/officeDocument/2006/relationships/customXml" Target="../ink/ink1011.xml"/><Relationship Id="rId13" Type="http://schemas.openxmlformats.org/officeDocument/2006/relationships/customXml" Target="../ink/ink1013.xml"/><Relationship Id="rId18" Type="http://schemas.openxmlformats.org/officeDocument/2006/relationships/image" Target="../media/image8.png"/><Relationship Id="rId39" Type="http://schemas.openxmlformats.org/officeDocument/2006/relationships/customXml" Target="../ink/ink1026.xml"/><Relationship Id="rId34" Type="http://schemas.openxmlformats.org/officeDocument/2006/relationships/image" Target="../media/image18.png"/><Relationship Id="rId50" Type="http://schemas.openxmlformats.org/officeDocument/2006/relationships/customXml" Target="../ink/ink1032.xml"/><Relationship Id="rId55" Type="http://schemas.openxmlformats.org/officeDocument/2006/relationships/image" Target="../media/image26.png"/><Relationship Id="rId76" Type="http://schemas.openxmlformats.org/officeDocument/2006/relationships/customXml" Target="../ink/ink1045.xml"/><Relationship Id="rId7" Type="http://schemas.openxmlformats.org/officeDocument/2006/relationships/customXml" Target="../ink/ink1010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29" Type="http://schemas.openxmlformats.org/officeDocument/2006/relationships/customXml" Target="../ink/ink1021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1029.xml"/><Relationship Id="rId66" Type="http://schemas.openxmlformats.org/officeDocument/2006/relationships/customXml" Target="../ink/ink1040.xml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59.xml"/><Relationship Id="rId42" Type="http://schemas.openxmlformats.org/officeDocument/2006/relationships/image" Target="../media/image12.png"/><Relationship Id="rId47" Type="http://schemas.openxmlformats.org/officeDocument/2006/relationships/customXml" Target="../ink/ink1072.xml"/><Relationship Id="rId63" Type="http://schemas.openxmlformats.org/officeDocument/2006/relationships/image" Target="../media/image30.png"/><Relationship Id="rId68" Type="http://schemas.openxmlformats.org/officeDocument/2006/relationships/customXml" Target="../ink/ink1083.xml"/><Relationship Id="rId16" Type="http://schemas.openxmlformats.org/officeDocument/2006/relationships/image" Target="../media/image7.png"/><Relationship Id="rId11" Type="http://schemas.openxmlformats.org/officeDocument/2006/relationships/customXml" Target="../ink/ink1054.xml"/><Relationship Id="rId32" Type="http://schemas.openxmlformats.org/officeDocument/2006/relationships/image" Target="../media/image17.png"/><Relationship Id="rId37" Type="http://schemas.openxmlformats.org/officeDocument/2006/relationships/customXml" Target="../ink/ink1067.xml"/><Relationship Id="rId53" Type="http://schemas.openxmlformats.org/officeDocument/2006/relationships/image" Target="../media/image25.png"/><Relationship Id="rId58" Type="http://schemas.openxmlformats.org/officeDocument/2006/relationships/customXml" Target="../ink/ink1078.xml"/><Relationship Id="rId74" Type="http://schemas.openxmlformats.org/officeDocument/2006/relationships/customXml" Target="../ink/ink1086.xml"/><Relationship Id="rId79" Type="http://schemas.openxmlformats.org/officeDocument/2006/relationships/image" Target="../media/image38.png"/><Relationship Id="rId5" Type="http://schemas.openxmlformats.org/officeDocument/2006/relationships/customXml" Target="../ink/ink1051.xml"/><Relationship Id="rId61" Type="http://schemas.openxmlformats.org/officeDocument/2006/relationships/image" Target="../media/image29.png"/><Relationship Id="rId82" Type="http://schemas.openxmlformats.org/officeDocument/2006/relationships/customXml" Target="../ink/ink1091.xml"/><Relationship Id="rId19" Type="http://schemas.openxmlformats.org/officeDocument/2006/relationships/customXml" Target="../ink/ink105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062.xml"/><Relationship Id="rId30" Type="http://schemas.openxmlformats.org/officeDocument/2006/relationships/image" Target="../media/image16.png"/><Relationship Id="rId35" Type="http://schemas.openxmlformats.org/officeDocument/2006/relationships/customXml" Target="../ink/ink1066.xml"/><Relationship Id="rId43" Type="http://schemas.openxmlformats.org/officeDocument/2006/relationships/customXml" Target="../ink/ink1070.xml"/><Relationship Id="rId48" Type="http://schemas.openxmlformats.org/officeDocument/2006/relationships/customXml" Target="../ink/ink1073.xml"/><Relationship Id="rId56" Type="http://schemas.openxmlformats.org/officeDocument/2006/relationships/customXml" Target="../ink/ink1077.xml"/><Relationship Id="rId64" Type="http://schemas.openxmlformats.org/officeDocument/2006/relationships/customXml" Target="../ink/ink1081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1085.xml"/><Relationship Id="rId80" Type="http://schemas.openxmlformats.org/officeDocument/2006/relationships/customXml" Target="../ink/ink1089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1057.xml"/><Relationship Id="rId25" Type="http://schemas.openxmlformats.org/officeDocument/2006/relationships/customXml" Target="../ink/ink1061.xml"/><Relationship Id="rId33" Type="http://schemas.openxmlformats.org/officeDocument/2006/relationships/customXml" Target="../ink/ink1065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069.xml"/><Relationship Id="rId54" Type="http://schemas.openxmlformats.org/officeDocument/2006/relationships/customXml" Target="../ink/ink1076.xml"/><Relationship Id="rId62" Type="http://schemas.openxmlformats.org/officeDocument/2006/relationships/customXml" Target="../ink/ink1080.xml"/><Relationship Id="rId70" Type="http://schemas.openxmlformats.org/officeDocument/2006/relationships/customXml" Target="../ink/ink1084.xml"/><Relationship Id="rId75" Type="http://schemas.openxmlformats.org/officeDocument/2006/relationships/image" Target="../media/image36.png"/><Relationship Id="rId83" Type="http://schemas.openxmlformats.org/officeDocument/2006/relationships/customXml" Target="../ink/ink109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1056.xml"/><Relationship Id="rId23" Type="http://schemas.openxmlformats.org/officeDocument/2006/relationships/customXml" Target="../ink/ink106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064.xml"/><Relationship Id="rId44" Type="http://schemas.openxmlformats.org/officeDocument/2006/relationships/image" Target="../media/image21.png"/><Relationship Id="rId52" Type="http://schemas.openxmlformats.org/officeDocument/2006/relationships/customXml" Target="../ink/ink1075.xml"/><Relationship Id="rId60" Type="http://schemas.openxmlformats.org/officeDocument/2006/relationships/customXml" Target="../ink/ink1079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1088.xml"/><Relationship Id="rId81" Type="http://schemas.openxmlformats.org/officeDocument/2006/relationships/customXml" Target="../ink/ink1090.xml"/><Relationship Id="rId4" Type="http://schemas.openxmlformats.org/officeDocument/2006/relationships/image" Target="../media/image2.png"/><Relationship Id="rId9" Type="http://schemas.openxmlformats.org/officeDocument/2006/relationships/customXml" Target="../ink/ink1053.xml"/><Relationship Id="rId13" Type="http://schemas.openxmlformats.org/officeDocument/2006/relationships/customXml" Target="../ink/ink1055.xml"/><Relationship Id="rId18" Type="http://schemas.openxmlformats.org/officeDocument/2006/relationships/image" Target="../media/image8.png"/><Relationship Id="rId39" Type="http://schemas.openxmlformats.org/officeDocument/2006/relationships/customXml" Target="../ink/ink1068.xml"/><Relationship Id="rId34" Type="http://schemas.openxmlformats.org/officeDocument/2006/relationships/image" Target="../media/image18.png"/><Relationship Id="rId50" Type="http://schemas.openxmlformats.org/officeDocument/2006/relationships/customXml" Target="../ink/ink1074.xml"/><Relationship Id="rId55" Type="http://schemas.openxmlformats.org/officeDocument/2006/relationships/image" Target="../media/image26.png"/><Relationship Id="rId76" Type="http://schemas.openxmlformats.org/officeDocument/2006/relationships/customXml" Target="../ink/ink1087.xml"/><Relationship Id="rId7" Type="http://schemas.openxmlformats.org/officeDocument/2006/relationships/customXml" Target="../ink/ink1052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29" Type="http://schemas.openxmlformats.org/officeDocument/2006/relationships/customXml" Target="../ink/ink1063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1071.xml"/><Relationship Id="rId66" Type="http://schemas.openxmlformats.org/officeDocument/2006/relationships/customXml" Target="../ink/ink1082.xml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101.xml"/><Relationship Id="rId42" Type="http://schemas.openxmlformats.org/officeDocument/2006/relationships/image" Target="../media/image12.png"/><Relationship Id="rId47" Type="http://schemas.openxmlformats.org/officeDocument/2006/relationships/customXml" Target="../ink/ink1114.xml"/><Relationship Id="rId63" Type="http://schemas.openxmlformats.org/officeDocument/2006/relationships/image" Target="../media/image30.png"/><Relationship Id="rId68" Type="http://schemas.openxmlformats.org/officeDocument/2006/relationships/customXml" Target="../ink/ink1125.xml"/><Relationship Id="rId16" Type="http://schemas.openxmlformats.org/officeDocument/2006/relationships/image" Target="../media/image7.png"/><Relationship Id="rId11" Type="http://schemas.openxmlformats.org/officeDocument/2006/relationships/customXml" Target="../ink/ink1096.xml"/><Relationship Id="rId32" Type="http://schemas.openxmlformats.org/officeDocument/2006/relationships/image" Target="../media/image17.png"/><Relationship Id="rId37" Type="http://schemas.openxmlformats.org/officeDocument/2006/relationships/customXml" Target="../ink/ink1109.xml"/><Relationship Id="rId53" Type="http://schemas.openxmlformats.org/officeDocument/2006/relationships/image" Target="../media/image25.png"/><Relationship Id="rId58" Type="http://schemas.openxmlformats.org/officeDocument/2006/relationships/customXml" Target="../ink/ink1120.xml"/><Relationship Id="rId74" Type="http://schemas.openxmlformats.org/officeDocument/2006/relationships/customXml" Target="../ink/ink1128.xml"/><Relationship Id="rId79" Type="http://schemas.openxmlformats.org/officeDocument/2006/relationships/image" Target="../media/image38.png"/><Relationship Id="rId5" Type="http://schemas.openxmlformats.org/officeDocument/2006/relationships/customXml" Target="../ink/ink1093.xml"/><Relationship Id="rId61" Type="http://schemas.openxmlformats.org/officeDocument/2006/relationships/image" Target="../media/image29.png"/><Relationship Id="rId82" Type="http://schemas.openxmlformats.org/officeDocument/2006/relationships/customXml" Target="../ink/ink1133.xml"/><Relationship Id="rId19" Type="http://schemas.openxmlformats.org/officeDocument/2006/relationships/customXml" Target="../ink/ink110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104.xml"/><Relationship Id="rId30" Type="http://schemas.openxmlformats.org/officeDocument/2006/relationships/image" Target="../media/image16.png"/><Relationship Id="rId35" Type="http://schemas.openxmlformats.org/officeDocument/2006/relationships/customXml" Target="../ink/ink1108.xml"/><Relationship Id="rId43" Type="http://schemas.openxmlformats.org/officeDocument/2006/relationships/customXml" Target="../ink/ink1112.xml"/><Relationship Id="rId48" Type="http://schemas.openxmlformats.org/officeDocument/2006/relationships/customXml" Target="../ink/ink1115.xml"/><Relationship Id="rId56" Type="http://schemas.openxmlformats.org/officeDocument/2006/relationships/customXml" Target="../ink/ink1119.xml"/><Relationship Id="rId64" Type="http://schemas.openxmlformats.org/officeDocument/2006/relationships/customXml" Target="../ink/ink112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1127.xml"/><Relationship Id="rId80" Type="http://schemas.openxmlformats.org/officeDocument/2006/relationships/customXml" Target="../ink/ink1131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1099.xml"/><Relationship Id="rId25" Type="http://schemas.openxmlformats.org/officeDocument/2006/relationships/customXml" Target="../ink/ink1103.xml"/><Relationship Id="rId33" Type="http://schemas.openxmlformats.org/officeDocument/2006/relationships/customXml" Target="../ink/ink1107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111.xml"/><Relationship Id="rId54" Type="http://schemas.openxmlformats.org/officeDocument/2006/relationships/customXml" Target="../ink/ink1118.xml"/><Relationship Id="rId62" Type="http://schemas.openxmlformats.org/officeDocument/2006/relationships/customXml" Target="../ink/ink1122.xml"/><Relationship Id="rId70" Type="http://schemas.openxmlformats.org/officeDocument/2006/relationships/customXml" Target="../ink/ink1126.xml"/><Relationship Id="rId75" Type="http://schemas.openxmlformats.org/officeDocument/2006/relationships/image" Target="../media/image36.png"/><Relationship Id="rId83" Type="http://schemas.openxmlformats.org/officeDocument/2006/relationships/customXml" Target="../ink/ink11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1098.xml"/><Relationship Id="rId23" Type="http://schemas.openxmlformats.org/officeDocument/2006/relationships/customXml" Target="../ink/ink110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106.xml"/><Relationship Id="rId44" Type="http://schemas.openxmlformats.org/officeDocument/2006/relationships/image" Target="../media/image21.png"/><Relationship Id="rId52" Type="http://schemas.openxmlformats.org/officeDocument/2006/relationships/customXml" Target="../ink/ink1117.xml"/><Relationship Id="rId60" Type="http://schemas.openxmlformats.org/officeDocument/2006/relationships/customXml" Target="../ink/ink112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1130.xml"/><Relationship Id="rId81" Type="http://schemas.openxmlformats.org/officeDocument/2006/relationships/customXml" Target="../ink/ink1132.xml"/><Relationship Id="rId4" Type="http://schemas.openxmlformats.org/officeDocument/2006/relationships/image" Target="../media/image2.png"/><Relationship Id="rId9" Type="http://schemas.openxmlformats.org/officeDocument/2006/relationships/customXml" Target="../ink/ink1095.xml"/><Relationship Id="rId13" Type="http://schemas.openxmlformats.org/officeDocument/2006/relationships/customXml" Target="../ink/ink1097.xml"/><Relationship Id="rId18" Type="http://schemas.openxmlformats.org/officeDocument/2006/relationships/image" Target="../media/image8.png"/><Relationship Id="rId39" Type="http://schemas.openxmlformats.org/officeDocument/2006/relationships/customXml" Target="../ink/ink1110.xml"/><Relationship Id="rId34" Type="http://schemas.openxmlformats.org/officeDocument/2006/relationships/image" Target="../media/image18.png"/><Relationship Id="rId50" Type="http://schemas.openxmlformats.org/officeDocument/2006/relationships/customXml" Target="../ink/ink1116.xml"/><Relationship Id="rId55" Type="http://schemas.openxmlformats.org/officeDocument/2006/relationships/image" Target="../media/image26.png"/><Relationship Id="rId76" Type="http://schemas.openxmlformats.org/officeDocument/2006/relationships/customXml" Target="../ink/ink1129.xml"/><Relationship Id="rId7" Type="http://schemas.openxmlformats.org/officeDocument/2006/relationships/customXml" Target="../ink/ink1094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29" Type="http://schemas.openxmlformats.org/officeDocument/2006/relationships/customXml" Target="../ink/ink1105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1113.xml"/><Relationship Id="rId66" Type="http://schemas.openxmlformats.org/officeDocument/2006/relationships/customXml" Target="../ink/ink1124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93.xml"/><Relationship Id="rId42" Type="http://schemas.openxmlformats.org/officeDocument/2006/relationships/image" Target="../media/image12.png"/><Relationship Id="rId47" Type="http://schemas.openxmlformats.org/officeDocument/2006/relationships/customXml" Target="../ink/ink106.xml"/><Relationship Id="rId63" Type="http://schemas.openxmlformats.org/officeDocument/2006/relationships/image" Target="../media/image30.png"/><Relationship Id="rId68" Type="http://schemas.openxmlformats.org/officeDocument/2006/relationships/customXml" Target="../ink/ink117.xml"/><Relationship Id="rId16" Type="http://schemas.openxmlformats.org/officeDocument/2006/relationships/image" Target="../media/image7.png"/><Relationship Id="rId11" Type="http://schemas.openxmlformats.org/officeDocument/2006/relationships/customXml" Target="../ink/ink88.xml"/><Relationship Id="rId32" Type="http://schemas.openxmlformats.org/officeDocument/2006/relationships/image" Target="../media/image17.png"/><Relationship Id="rId37" Type="http://schemas.openxmlformats.org/officeDocument/2006/relationships/customXml" Target="../ink/ink101.xml"/><Relationship Id="rId53" Type="http://schemas.openxmlformats.org/officeDocument/2006/relationships/image" Target="../media/image25.png"/><Relationship Id="rId58" Type="http://schemas.openxmlformats.org/officeDocument/2006/relationships/customXml" Target="../ink/ink112.xml"/><Relationship Id="rId74" Type="http://schemas.openxmlformats.org/officeDocument/2006/relationships/customXml" Target="../ink/ink120.xml"/><Relationship Id="rId79" Type="http://schemas.openxmlformats.org/officeDocument/2006/relationships/image" Target="../media/image38.png"/><Relationship Id="rId5" Type="http://schemas.openxmlformats.org/officeDocument/2006/relationships/customXml" Target="../ink/ink85.xml"/><Relationship Id="rId61" Type="http://schemas.openxmlformats.org/officeDocument/2006/relationships/image" Target="../media/image29.png"/><Relationship Id="rId82" Type="http://schemas.openxmlformats.org/officeDocument/2006/relationships/customXml" Target="../ink/ink125.xml"/><Relationship Id="rId19" Type="http://schemas.openxmlformats.org/officeDocument/2006/relationships/customXml" Target="../ink/ink92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96.xml"/><Relationship Id="rId30" Type="http://schemas.openxmlformats.org/officeDocument/2006/relationships/image" Target="../media/image16.png"/><Relationship Id="rId35" Type="http://schemas.openxmlformats.org/officeDocument/2006/relationships/customXml" Target="../ink/ink100.xml"/><Relationship Id="rId43" Type="http://schemas.openxmlformats.org/officeDocument/2006/relationships/customXml" Target="../ink/ink104.xml"/><Relationship Id="rId48" Type="http://schemas.openxmlformats.org/officeDocument/2006/relationships/customXml" Target="../ink/ink107.xml"/><Relationship Id="rId56" Type="http://schemas.openxmlformats.org/officeDocument/2006/relationships/customXml" Target="../ink/ink111.xml"/><Relationship Id="rId64" Type="http://schemas.openxmlformats.org/officeDocument/2006/relationships/customXml" Target="../ink/ink115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119.xml"/><Relationship Id="rId80" Type="http://schemas.openxmlformats.org/officeDocument/2006/relationships/customXml" Target="../ink/ink123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91.xml"/><Relationship Id="rId25" Type="http://schemas.openxmlformats.org/officeDocument/2006/relationships/customXml" Target="../ink/ink95.xml"/><Relationship Id="rId33" Type="http://schemas.openxmlformats.org/officeDocument/2006/relationships/customXml" Target="../ink/ink99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03.xml"/><Relationship Id="rId54" Type="http://schemas.openxmlformats.org/officeDocument/2006/relationships/customXml" Target="../ink/ink110.xml"/><Relationship Id="rId62" Type="http://schemas.openxmlformats.org/officeDocument/2006/relationships/customXml" Target="../ink/ink114.xml"/><Relationship Id="rId70" Type="http://schemas.openxmlformats.org/officeDocument/2006/relationships/customXml" Target="../ink/ink118.xml"/><Relationship Id="rId75" Type="http://schemas.openxmlformats.org/officeDocument/2006/relationships/image" Target="../media/image36.png"/><Relationship Id="rId83" Type="http://schemas.openxmlformats.org/officeDocument/2006/relationships/customXml" Target="../ink/ink1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90.xml"/><Relationship Id="rId23" Type="http://schemas.openxmlformats.org/officeDocument/2006/relationships/customXml" Target="../ink/ink9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98.xml"/><Relationship Id="rId44" Type="http://schemas.openxmlformats.org/officeDocument/2006/relationships/image" Target="../media/image21.png"/><Relationship Id="rId52" Type="http://schemas.openxmlformats.org/officeDocument/2006/relationships/customXml" Target="../ink/ink109.xml"/><Relationship Id="rId60" Type="http://schemas.openxmlformats.org/officeDocument/2006/relationships/customXml" Target="../ink/ink113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122.xml"/><Relationship Id="rId81" Type="http://schemas.openxmlformats.org/officeDocument/2006/relationships/customXml" Target="../ink/ink124.xml"/><Relationship Id="rId4" Type="http://schemas.openxmlformats.org/officeDocument/2006/relationships/image" Target="../media/image2.png"/><Relationship Id="rId9" Type="http://schemas.openxmlformats.org/officeDocument/2006/relationships/customXml" Target="../ink/ink87.xml"/><Relationship Id="rId13" Type="http://schemas.openxmlformats.org/officeDocument/2006/relationships/customXml" Target="../ink/ink89.xml"/><Relationship Id="rId18" Type="http://schemas.openxmlformats.org/officeDocument/2006/relationships/image" Target="../media/image8.png"/><Relationship Id="rId39" Type="http://schemas.openxmlformats.org/officeDocument/2006/relationships/customXml" Target="../ink/ink102.xml"/><Relationship Id="rId34" Type="http://schemas.openxmlformats.org/officeDocument/2006/relationships/image" Target="../media/image18.png"/><Relationship Id="rId50" Type="http://schemas.openxmlformats.org/officeDocument/2006/relationships/customXml" Target="../ink/ink108.xml"/><Relationship Id="rId55" Type="http://schemas.openxmlformats.org/officeDocument/2006/relationships/image" Target="../media/image26.png"/><Relationship Id="rId76" Type="http://schemas.openxmlformats.org/officeDocument/2006/relationships/customXml" Target="../ink/ink121.xml"/><Relationship Id="rId7" Type="http://schemas.openxmlformats.org/officeDocument/2006/relationships/customXml" Target="../ink/ink86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3.xml"/><Relationship Id="rId29" Type="http://schemas.openxmlformats.org/officeDocument/2006/relationships/customXml" Target="../ink/ink97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105.xml"/><Relationship Id="rId66" Type="http://schemas.openxmlformats.org/officeDocument/2006/relationships/customXml" Target="../ink/ink116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35.xml"/><Relationship Id="rId42" Type="http://schemas.openxmlformats.org/officeDocument/2006/relationships/image" Target="../media/image12.png"/><Relationship Id="rId47" Type="http://schemas.openxmlformats.org/officeDocument/2006/relationships/customXml" Target="../ink/ink148.xml"/><Relationship Id="rId63" Type="http://schemas.openxmlformats.org/officeDocument/2006/relationships/image" Target="../media/image30.png"/><Relationship Id="rId68" Type="http://schemas.openxmlformats.org/officeDocument/2006/relationships/customXml" Target="../ink/ink159.xml"/><Relationship Id="rId16" Type="http://schemas.openxmlformats.org/officeDocument/2006/relationships/image" Target="../media/image7.png"/><Relationship Id="rId11" Type="http://schemas.openxmlformats.org/officeDocument/2006/relationships/customXml" Target="../ink/ink130.xml"/><Relationship Id="rId32" Type="http://schemas.openxmlformats.org/officeDocument/2006/relationships/image" Target="../media/image17.png"/><Relationship Id="rId37" Type="http://schemas.openxmlformats.org/officeDocument/2006/relationships/customXml" Target="../ink/ink143.xml"/><Relationship Id="rId53" Type="http://schemas.openxmlformats.org/officeDocument/2006/relationships/image" Target="../media/image25.png"/><Relationship Id="rId58" Type="http://schemas.openxmlformats.org/officeDocument/2006/relationships/customXml" Target="../ink/ink154.xml"/><Relationship Id="rId74" Type="http://schemas.openxmlformats.org/officeDocument/2006/relationships/customXml" Target="../ink/ink162.xml"/><Relationship Id="rId79" Type="http://schemas.openxmlformats.org/officeDocument/2006/relationships/image" Target="../media/image38.png"/><Relationship Id="rId5" Type="http://schemas.openxmlformats.org/officeDocument/2006/relationships/customXml" Target="../ink/ink127.xml"/><Relationship Id="rId61" Type="http://schemas.openxmlformats.org/officeDocument/2006/relationships/image" Target="../media/image29.png"/><Relationship Id="rId82" Type="http://schemas.openxmlformats.org/officeDocument/2006/relationships/customXml" Target="../ink/ink167.xml"/><Relationship Id="rId19" Type="http://schemas.openxmlformats.org/officeDocument/2006/relationships/customXml" Target="../ink/ink13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38.xml"/><Relationship Id="rId30" Type="http://schemas.openxmlformats.org/officeDocument/2006/relationships/image" Target="../media/image16.png"/><Relationship Id="rId35" Type="http://schemas.openxmlformats.org/officeDocument/2006/relationships/customXml" Target="../ink/ink142.xml"/><Relationship Id="rId43" Type="http://schemas.openxmlformats.org/officeDocument/2006/relationships/customXml" Target="../ink/ink146.xml"/><Relationship Id="rId48" Type="http://schemas.openxmlformats.org/officeDocument/2006/relationships/customXml" Target="../ink/ink149.xml"/><Relationship Id="rId56" Type="http://schemas.openxmlformats.org/officeDocument/2006/relationships/customXml" Target="../ink/ink153.xml"/><Relationship Id="rId64" Type="http://schemas.openxmlformats.org/officeDocument/2006/relationships/customXml" Target="../ink/ink157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161.xml"/><Relationship Id="rId80" Type="http://schemas.openxmlformats.org/officeDocument/2006/relationships/customXml" Target="../ink/ink165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133.xml"/><Relationship Id="rId25" Type="http://schemas.openxmlformats.org/officeDocument/2006/relationships/customXml" Target="../ink/ink137.xml"/><Relationship Id="rId33" Type="http://schemas.openxmlformats.org/officeDocument/2006/relationships/customXml" Target="../ink/ink141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45.xml"/><Relationship Id="rId54" Type="http://schemas.openxmlformats.org/officeDocument/2006/relationships/customXml" Target="../ink/ink152.xml"/><Relationship Id="rId62" Type="http://schemas.openxmlformats.org/officeDocument/2006/relationships/customXml" Target="../ink/ink156.xml"/><Relationship Id="rId70" Type="http://schemas.openxmlformats.org/officeDocument/2006/relationships/customXml" Target="../ink/ink160.xml"/><Relationship Id="rId75" Type="http://schemas.openxmlformats.org/officeDocument/2006/relationships/image" Target="../media/image36.png"/><Relationship Id="rId83" Type="http://schemas.openxmlformats.org/officeDocument/2006/relationships/customXml" Target="../ink/ink16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132.xml"/><Relationship Id="rId23" Type="http://schemas.openxmlformats.org/officeDocument/2006/relationships/customXml" Target="../ink/ink13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40.xml"/><Relationship Id="rId44" Type="http://schemas.openxmlformats.org/officeDocument/2006/relationships/image" Target="../media/image21.png"/><Relationship Id="rId52" Type="http://schemas.openxmlformats.org/officeDocument/2006/relationships/customXml" Target="../ink/ink151.xml"/><Relationship Id="rId60" Type="http://schemas.openxmlformats.org/officeDocument/2006/relationships/customXml" Target="../ink/ink155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164.xml"/><Relationship Id="rId81" Type="http://schemas.openxmlformats.org/officeDocument/2006/relationships/customXml" Target="../ink/ink166.xml"/><Relationship Id="rId4" Type="http://schemas.openxmlformats.org/officeDocument/2006/relationships/image" Target="../media/image2.png"/><Relationship Id="rId9" Type="http://schemas.openxmlformats.org/officeDocument/2006/relationships/customXml" Target="../ink/ink129.xml"/><Relationship Id="rId13" Type="http://schemas.openxmlformats.org/officeDocument/2006/relationships/customXml" Target="../ink/ink131.xml"/><Relationship Id="rId18" Type="http://schemas.openxmlformats.org/officeDocument/2006/relationships/image" Target="../media/image8.png"/><Relationship Id="rId39" Type="http://schemas.openxmlformats.org/officeDocument/2006/relationships/customXml" Target="../ink/ink144.xml"/><Relationship Id="rId34" Type="http://schemas.openxmlformats.org/officeDocument/2006/relationships/image" Target="../media/image18.png"/><Relationship Id="rId50" Type="http://schemas.openxmlformats.org/officeDocument/2006/relationships/customXml" Target="../ink/ink150.xml"/><Relationship Id="rId55" Type="http://schemas.openxmlformats.org/officeDocument/2006/relationships/image" Target="../media/image26.png"/><Relationship Id="rId76" Type="http://schemas.openxmlformats.org/officeDocument/2006/relationships/customXml" Target="../ink/ink163.xml"/><Relationship Id="rId7" Type="http://schemas.openxmlformats.org/officeDocument/2006/relationships/customXml" Target="../ink/ink128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139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147.xml"/><Relationship Id="rId66" Type="http://schemas.openxmlformats.org/officeDocument/2006/relationships/customXml" Target="../ink/ink158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77.xml"/><Relationship Id="rId42" Type="http://schemas.openxmlformats.org/officeDocument/2006/relationships/image" Target="../media/image12.png"/><Relationship Id="rId47" Type="http://schemas.openxmlformats.org/officeDocument/2006/relationships/customXml" Target="../ink/ink190.xml"/><Relationship Id="rId63" Type="http://schemas.openxmlformats.org/officeDocument/2006/relationships/image" Target="../media/image30.png"/><Relationship Id="rId68" Type="http://schemas.openxmlformats.org/officeDocument/2006/relationships/customXml" Target="../ink/ink201.xml"/><Relationship Id="rId16" Type="http://schemas.openxmlformats.org/officeDocument/2006/relationships/image" Target="../media/image7.png"/><Relationship Id="rId11" Type="http://schemas.openxmlformats.org/officeDocument/2006/relationships/customXml" Target="../ink/ink172.xml"/><Relationship Id="rId32" Type="http://schemas.openxmlformats.org/officeDocument/2006/relationships/image" Target="../media/image17.png"/><Relationship Id="rId37" Type="http://schemas.openxmlformats.org/officeDocument/2006/relationships/customXml" Target="../ink/ink185.xml"/><Relationship Id="rId53" Type="http://schemas.openxmlformats.org/officeDocument/2006/relationships/image" Target="../media/image25.png"/><Relationship Id="rId58" Type="http://schemas.openxmlformats.org/officeDocument/2006/relationships/customXml" Target="../ink/ink196.xml"/><Relationship Id="rId74" Type="http://schemas.openxmlformats.org/officeDocument/2006/relationships/customXml" Target="../ink/ink204.xml"/><Relationship Id="rId79" Type="http://schemas.openxmlformats.org/officeDocument/2006/relationships/image" Target="../media/image38.png"/><Relationship Id="rId5" Type="http://schemas.openxmlformats.org/officeDocument/2006/relationships/customXml" Target="../ink/ink169.xml"/><Relationship Id="rId61" Type="http://schemas.openxmlformats.org/officeDocument/2006/relationships/image" Target="../media/image29.png"/><Relationship Id="rId82" Type="http://schemas.openxmlformats.org/officeDocument/2006/relationships/customXml" Target="../ink/ink209.xml"/><Relationship Id="rId19" Type="http://schemas.openxmlformats.org/officeDocument/2006/relationships/customXml" Target="../ink/ink176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180.xml"/><Relationship Id="rId30" Type="http://schemas.openxmlformats.org/officeDocument/2006/relationships/image" Target="../media/image16.png"/><Relationship Id="rId35" Type="http://schemas.openxmlformats.org/officeDocument/2006/relationships/customXml" Target="../ink/ink184.xml"/><Relationship Id="rId43" Type="http://schemas.openxmlformats.org/officeDocument/2006/relationships/customXml" Target="../ink/ink188.xml"/><Relationship Id="rId48" Type="http://schemas.openxmlformats.org/officeDocument/2006/relationships/customXml" Target="../ink/ink191.xml"/><Relationship Id="rId56" Type="http://schemas.openxmlformats.org/officeDocument/2006/relationships/customXml" Target="../ink/ink195.xml"/><Relationship Id="rId64" Type="http://schemas.openxmlformats.org/officeDocument/2006/relationships/customXml" Target="../ink/ink199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203.xml"/><Relationship Id="rId80" Type="http://schemas.openxmlformats.org/officeDocument/2006/relationships/customXml" Target="../ink/ink207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175.xml"/><Relationship Id="rId25" Type="http://schemas.openxmlformats.org/officeDocument/2006/relationships/customXml" Target="../ink/ink179.xml"/><Relationship Id="rId33" Type="http://schemas.openxmlformats.org/officeDocument/2006/relationships/customXml" Target="../ink/ink183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187.xml"/><Relationship Id="rId54" Type="http://schemas.openxmlformats.org/officeDocument/2006/relationships/customXml" Target="../ink/ink194.xml"/><Relationship Id="rId62" Type="http://schemas.openxmlformats.org/officeDocument/2006/relationships/customXml" Target="../ink/ink198.xml"/><Relationship Id="rId70" Type="http://schemas.openxmlformats.org/officeDocument/2006/relationships/customXml" Target="../ink/ink202.xml"/><Relationship Id="rId75" Type="http://schemas.openxmlformats.org/officeDocument/2006/relationships/image" Target="../media/image36.png"/><Relationship Id="rId83" Type="http://schemas.openxmlformats.org/officeDocument/2006/relationships/customXml" Target="../ink/ink2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174.xml"/><Relationship Id="rId23" Type="http://schemas.openxmlformats.org/officeDocument/2006/relationships/customXml" Target="../ink/ink178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182.xml"/><Relationship Id="rId44" Type="http://schemas.openxmlformats.org/officeDocument/2006/relationships/image" Target="../media/image21.png"/><Relationship Id="rId52" Type="http://schemas.openxmlformats.org/officeDocument/2006/relationships/customXml" Target="../ink/ink193.xml"/><Relationship Id="rId60" Type="http://schemas.openxmlformats.org/officeDocument/2006/relationships/customXml" Target="../ink/ink197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206.xml"/><Relationship Id="rId81" Type="http://schemas.openxmlformats.org/officeDocument/2006/relationships/customXml" Target="../ink/ink208.xml"/><Relationship Id="rId4" Type="http://schemas.openxmlformats.org/officeDocument/2006/relationships/image" Target="../media/image2.png"/><Relationship Id="rId9" Type="http://schemas.openxmlformats.org/officeDocument/2006/relationships/customXml" Target="../ink/ink171.xml"/><Relationship Id="rId13" Type="http://schemas.openxmlformats.org/officeDocument/2006/relationships/customXml" Target="../ink/ink173.xml"/><Relationship Id="rId18" Type="http://schemas.openxmlformats.org/officeDocument/2006/relationships/image" Target="../media/image8.png"/><Relationship Id="rId39" Type="http://schemas.openxmlformats.org/officeDocument/2006/relationships/customXml" Target="../ink/ink186.xml"/><Relationship Id="rId34" Type="http://schemas.openxmlformats.org/officeDocument/2006/relationships/image" Target="../media/image18.png"/><Relationship Id="rId50" Type="http://schemas.openxmlformats.org/officeDocument/2006/relationships/customXml" Target="../ink/ink192.xml"/><Relationship Id="rId55" Type="http://schemas.openxmlformats.org/officeDocument/2006/relationships/image" Target="../media/image26.png"/><Relationship Id="rId76" Type="http://schemas.openxmlformats.org/officeDocument/2006/relationships/customXml" Target="../ink/ink205.xml"/><Relationship Id="rId7" Type="http://schemas.openxmlformats.org/officeDocument/2006/relationships/customXml" Target="../ink/ink170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29" Type="http://schemas.openxmlformats.org/officeDocument/2006/relationships/customXml" Target="../ink/ink181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189.xml"/><Relationship Id="rId66" Type="http://schemas.openxmlformats.org/officeDocument/2006/relationships/customXml" Target="../ink/ink200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219.xml"/><Relationship Id="rId42" Type="http://schemas.openxmlformats.org/officeDocument/2006/relationships/image" Target="../media/image12.png"/><Relationship Id="rId47" Type="http://schemas.openxmlformats.org/officeDocument/2006/relationships/customXml" Target="../ink/ink232.xml"/><Relationship Id="rId63" Type="http://schemas.openxmlformats.org/officeDocument/2006/relationships/image" Target="../media/image30.png"/><Relationship Id="rId68" Type="http://schemas.openxmlformats.org/officeDocument/2006/relationships/customXml" Target="../ink/ink243.xml"/><Relationship Id="rId16" Type="http://schemas.openxmlformats.org/officeDocument/2006/relationships/image" Target="../media/image7.png"/><Relationship Id="rId11" Type="http://schemas.openxmlformats.org/officeDocument/2006/relationships/customXml" Target="../ink/ink214.xml"/><Relationship Id="rId32" Type="http://schemas.openxmlformats.org/officeDocument/2006/relationships/image" Target="../media/image17.png"/><Relationship Id="rId37" Type="http://schemas.openxmlformats.org/officeDocument/2006/relationships/customXml" Target="../ink/ink227.xml"/><Relationship Id="rId53" Type="http://schemas.openxmlformats.org/officeDocument/2006/relationships/image" Target="../media/image25.png"/><Relationship Id="rId58" Type="http://schemas.openxmlformats.org/officeDocument/2006/relationships/customXml" Target="../ink/ink238.xml"/><Relationship Id="rId74" Type="http://schemas.openxmlformats.org/officeDocument/2006/relationships/customXml" Target="../ink/ink246.xml"/><Relationship Id="rId79" Type="http://schemas.openxmlformats.org/officeDocument/2006/relationships/image" Target="../media/image38.png"/><Relationship Id="rId5" Type="http://schemas.openxmlformats.org/officeDocument/2006/relationships/customXml" Target="../ink/ink211.xml"/><Relationship Id="rId61" Type="http://schemas.openxmlformats.org/officeDocument/2006/relationships/image" Target="../media/image29.png"/><Relationship Id="rId82" Type="http://schemas.openxmlformats.org/officeDocument/2006/relationships/customXml" Target="../ink/ink251.xml"/><Relationship Id="rId19" Type="http://schemas.openxmlformats.org/officeDocument/2006/relationships/customXml" Target="../ink/ink218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222.xml"/><Relationship Id="rId30" Type="http://schemas.openxmlformats.org/officeDocument/2006/relationships/image" Target="../media/image16.png"/><Relationship Id="rId35" Type="http://schemas.openxmlformats.org/officeDocument/2006/relationships/customXml" Target="../ink/ink226.xml"/><Relationship Id="rId43" Type="http://schemas.openxmlformats.org/officeDocument/2006/relationships/customXml" Target="../ink/ink230.xml"/><Relationship Id="rId48" Type="http://schemas.openxmlformats.org/officeDocument/2006/relationships/customXml" Target="../ink/ink233.xml"/><Relationship Id="rId56" Type="http://schemas.openxmlformats.org/officeDocument/2006/relationships/customXml" Target="../ink/ink237.xml"/><Relationship Id="rId64" Type="http://schemas.openxmlformats.org/officeDocument/2006/relationships/customXml" Target="../ink/ink241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245.xml"/><Relationship Id="rId80" Type="http://schemas.openxmlformats.org/officeDocument/2006/relationships/customXml" Target="../ink/ink249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217.xml"/><Relationship Id="rId25" Type="http://schemas.openxmlformats.org/officeDocument/2006/relationships/customXml" Target="../ink/ink221.xml"/><Relationship Id="rId33" Type="http://schemas.openxmlformats.org/officeDocument/2006/relationships/customXml" Target="../ink/ink225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229.xml"/><Relationship Id="rId54" Type="http://schemas.openxmlformats.org/officeDocument/2006/relationships/customXml" Target="../ink/ink236.xml"/><Relationship Id="rId62" Type="http://schemas.openxmlformats.org/officeDocument/2006/relationships/customXml" Target="../ink/ink240.xml"/><Relationship Id="rId70" Type="http://schemas.openxmlformats.org/officeDocument/2006/relationships/customXml" Target="../ink/ink244.xml"/><Relationship Id="rId75" Type="http://schemas.openxmlformats.org/officeDocument/2006/relationships/image" Target="../media/image36.png"/><Relationship Id="rId83" Type="http://schemas.openxmlformats.org/officeDocument/2006/relationships/customXml" Target="../ink/ink25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216.xml"/><Relationship Id="rId23" Type="http://schemas.openxmlformats.org/officeDocument/2006/relationships/customXml" Target="../ink/ink220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224.xml"/><Relationship Id="rId44" Type="http://schemas.openxmlformats.org/officeDocument/2006/relationships/image" Target="../media/image21.png"/><Relationship Id="rId52" Type="http://schemas.openxmlformats.org/officeDocument/2006/relationships/customXml" Target="../ink/ink235.xml"/><Relationship Id="rId60" Type="http://schemas.openxmlformats.org/officeDocument/2006/relationships/customXml" Target="../ink/ink239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248.xml"/><Relationship Id="rId81" Type="http://schemas.openxmlformats.org/officeDocument/2006/relationships/customXml" Target="../ink/ink250.xml"/><Relationship Id="rId4" Type="http://schemas.openxmlformats.org/officeDocument/2006/relationships/image" Target="../media/image2.png"/><Relationship Id="rId9" Type="http://schemas.openxmlformats.org/officeDocument/2006/relationships/customXml" Target="../ink/ink213.xml"/><Relationship Id="rId13" Type="http://schemas.openxmlformats.org/officeDocument/2006/relationships/customXml" Target="../ink/ink215.xml"/><Relationship Id="rId18" Type="http://schemas.openxmlformats.org/officeDocument/2006/relationships/image" Target="../media/image8.png"/><Relationship Id="rId39" Type="http://schemas.openxmlformats.org/officeDocument/2006/relationships/customXml" Target="../ink/ink228.xml"/><Relationship Id="rId34" Type="http://schemas.openxmlformats.org/officeDocument/2006/relationships/image" Target="../media/image18.png"/><Relationship Id="rId50" Type="http://schemas.openxmlformats.org/officeDocument/2006/relationships/customXml" Target="../ink/ink234.xml"/><Relationship Id="rId55" Type="http://schemas.openxmlformats.org/officeDocument/2006/relationships/image" Target="../media/image26.png"/><Relationship Id="rId76" Type="http://schemas.openxmlformats.org/officeDocument/2006/relationships/customXml" Target="../ink/ink247.xml"/><Relationship Id="rId7" Type="http://schemas.openxmlformats.org/officeDocument/2006/relationships/customXml" Target="../ink/ink212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223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231.xml"/><Relationship Id="rId66" Type="http://schemas.openxmlformats.org/officeDocument/2006/relationships/customXml" Target="../ink/ink242.xml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261.xml"/><Relationship Id="rId42" Type="http://schemas.openxmlformats.org/officeDocument/2006/relationships/image" Target="../media/image12.png"/><Relationship Id="rId47" Type="http://schemas.openxmlformats.org/officeDocument/2006/relationships/customXml" Target="../ink/ink274.xml"/><Relationship Id="rId63" Type="http://schemas.openxmlformats.org/officeDocument/2006/relationships/image" Target="../media/image30.png"/><Relationship Id="rId68" Type="http://schemas.openxmlformats.org/officeDocument/2006/relationships/customXml" Target="../ink/ink285.xml"/><Relationship Id="rId16" Type="http://schemas.openxmlformats.org/officeDocument/2006/relationships/image" Target="../media/image7.png"/><Relationship Id="rId11" Type="http://schemas.openxmlformats.org/officeDocument/2006/relationships/customXml" Target="../ink/ink256.xml"/><Relationship Id="rId32" Type="http://schemas.openxmlformats.org/officeDocument/2006/relationships/image" Target="../media/image17.png"/><Relationship Id="rId37" Type="http://schemas.openxmlformats.org/officeDocument/2006/relationships/customXml" Target="../ink/ink269.xml"/><Relationship Id="rId53" Type="http://schemas.openxmlformats.org/officeDocument/2006/relationships/image" Target="../media/image25.png"/><Relationship Id="rId58" Type="http://schemas.openxmlformats.org/officeDocument/2006/relationships/customXml" Target="../ink/ink280.xml"/><Relationship Id="rId74" Type="http://schemas.openxmlformats.org/officeDocument/2006/relationships/customXml" Target="../ink/ink288.xml"/><Relationship Id="rId79" Type="http://schemas.openxmlformats.org/officeDocument/2006/relationships/image" Target="../media/image38.png"/><Relationship Id="rId5" Type="http://schemas.openxmlformats.org/officeDocument/2006/relationships/customXml" Target="../ink/ink253.xml"/><Relationship Id="rId61" Type="http://schemas.openxmlformats.org/officeDocument/2006/relationships/image" Target="../media/image29.png"/><Relationship Id="rId82" Type="http://schemas.openxmlformats.org/officeDocument/2006/relationships/customXml" Target="../ink/ink293.xml"/><Relationship Id="rId19" Type="http://schemas.openxmlformats.org/officeDocument/2006/relationships/customXml" Target="../ink/ink260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264.xml"/><Relationship Id="rId30" Type="http://schemas.openxmlformats.org/officeDocument/2006/relationships/image" Target="../media/image16.png"/><Relationship Id="rId35" Type="http://schemas.openxmlformats.org/officeDocument/2006/relationships/customXml" Target="../ink/ink268.xml"/><Relationship Id="rId43" Type="http://schemas.openxmlformats.org/officeDocument/2006/relationships/customXml" Target="../ink/ink272.xml"/><Relationship Id="rId48" Type="http://schemas.openxmlformats.org/officeDocument/2006/relationships/customXml" Target="../ink/ink275.xml"/><Relationship Id="rId56" Type="http://schemas.openxmlformats.org/officeDocument/2006/relationships/customXml" Target="../ink/ink279.xml"/><Relationship Id="rId64" Type="http://schemas.openxmlformats.org/officeDocument/2006/relationships/customXml" Target="../ink/ink283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287.xml"/><Relationship Id="rId80" Type="http://schemas.openxmlformats.org/officeDocument/2006/relationships/customXml" Target="../ink/ink291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259.xml"/><Relationship Id="rId25" Type="http://schemas.openxmlformats.org/officeDocument/2006/relationships/customXml" Target="../ink/ink263.xml"/><Relationship Id="rId33" Type="http://schemas.openxmlformats.org/officeDocument/2006/relationships/customXml" Target="../ink/ink267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271.xml"/><Relationship Id="rId54" Type="http://schemas.openxmlformats.org/officeDocument/2006/relationships/customXml" Target="../ink/ink278.xml"/><Relationship Id="rId62" Type="http://schemas.openxmlformats.org/officeDocument/2006/relationships/customXml" Target="../ink/ink282.xml"/><Relationship Id="rId70" Type="http://schemas.openxmlformats.org/officeDocument/2006/relationships/customXml" Target="../ink/ink286.xml"/><Relationship Id="rId75" Type="http://schemas.openxmlformats.org/officeDocument/2006/relationships/image" Target="../media/image36.png"/><Relationship Id="rId83" Type="http://schemas.openxmlformats.org/officeDocument/2006/relationships/customXml" Target="../ink/ink29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258.xml"/><Relationship Id="rId23" Type="http://schemas.openxmlformats.org/officeDocument/2006/relationships/customXml" Target="../ink/ink262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266.xml"/><Relationship Id="rId44" Type="http://schemas.openxmlformats.org/officeDocument/2006/relationships/image" Target="../media/image21.png"/><Relationship Id="rId52" Type="http://schemas.openxmlformats.org/officeDocument/2006/relationships/customXml" Target="../ink/ink277.xml"/><Relationship Id="rId60" Type="http://schemas.openxmlformats.org/officeDocument/2006/relationships/customXml" Target="../ink/ink281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290.xml"/><Relationship Id="rId81" Type="http://schemas.openxmlformats.org/officeDocument/2006/relationships/customXml" Target="../ink/ink292.xml"/><Relationship Id="rId4" Type="http://schemas.openxmlformats.org/officeDocument/2006/relationships/image" Target="../media/image2.png"/><Relationship Id="rId9" Type="http://schemas.openxmlformats.org/officeDocument/2006/relationships/customXml" Target="../ink/ink255.xml"/><Relationship Id="rId13" Type="http://schemas.openxmlformats.org/officeDocument/2006/relationships/customXml" Target="../ink/ink257.xml"/><Relationship Id="rId18" Type="http://schemas.openxmlformats.org/officeDocument/2006/relationships/image" Target="../media/image8.png"/><Relationship Id="rId39" Type="http://schemas.openxmlformats.org/officeDocument/2006/relationships/customXml" Target="../ink/ink270.xml"/><Relationship Id="rId34" Type="http://schemas.openxmlformats.org/officeDocument/2006/relationships/image" Target="../media/image18.png"/><Relationship Id="rId50" Type="http://schemas.openxmlformats.org/officeDocument/2006/relationships/customXml" Target="../ink/ink276.xml"/><Relationship Id="rId55" Type="http://schemas.openxmlformats.org/officeDocument/2006/relationships/image" Target="../media/image26.png"/><Relationship Id="rId76" Type="http://schemas.openxmlformats.org/officeDocument/2006/relationships/customXml" Target="../ink/ink289.xml"/><Relationship Id="rId7" Type="http://schemas.openxmlformats.org/officeDocument/2006/relationships/customXml" Target="../ink/ink254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29" Type="http://schemas.openxmlformats.org/officeDocument/2006/relationships/customXml" Target="../ink/ink265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273.xml"/><Relationship Id="rId66" Type="http://schemas.openxmlformats.org/officeDocument/2006/relationships/customXml" Target="../ink/ink284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303.xml"/><Relationship Id="rId42" Type="http://schemas.openxmlformats.org/officeDocument/2006/relationships/image" Target="../media/image12.png"/><Relationship Id="rId47" Type="http://schemas.openxmlformats.org/officeDocument/2006/relationships/customXml" Target="../ink/ink316.xml"/><Relationship Id="rId63" Type="http://schemas.openxmlformats.org/officeDocument/2006/relationships/image" Target="../media/image30.png"/><Relationship Id="rId68" Type="http://schemas.openxmlformats.org/officeDocument/2006/relationships/customXml" Target="../ink/ink327.xml"/><Relationship Id="rId16" Type="http://schemas.openxmlformats.org/officeDocument/2006/relationships/image" Target="../media/image7.png"/><Relationship Id="rId11" Type="http://schemas.openxmlformats.org/officeDocument/2006/relationships/customXml" Target="../ink/ink298.xml"/><Relationship Id="rId32" Type="http://schemas.openxmlformats.org/officeDocument/2006/relationships/image" Target="../media/image17.png"/><Relationship Id="rId37" Type="http://schemas.openxmlformats.org/officeDocument/2006/relationships/customXml" Target="../ink/ink311.xml"/><Relationship Id="rId53" Type="http://schemas.openxmlformats.org/officeDocument/2006/relationships/image" Target="../media/image25.png"/><Relationship Id="rId58" Type="http://schemas.openxmlformats.org/officeDocument/2006/relationships/customXml" Target="../ink/ink322.xml"/><Relationship Id="rId74" Type="http://schemas.openxmlformats.org/officeDocument/2006/relationships/customXml" Target="../ink/ink330.xml"/><Relationship Id="rId79" Type="http://schemas.openxmlformats.org/officeDocument/2006/relationships/image" Target="../media/image38.png"/><Relationship Id="rId5" Type="http://schemas.openxmlformats.org/officeDocument/2006/relationships/customXml" Target="../ink/ink295.xml"/><Relationship Id="rId61" Type="http://schemas.openxmlformats.org/officeDocument/2006/relationships/image" Target="../media/image29.png"/><Relationship Id="rId82" Type="http://schemas.openxmlformats.org/officeDocument/2006/relationships/customXml" Target="../ink/ink335.xml"/><Relationship Id="rId19" Type="http://schemas.openxmlformats.org/officeDocument/2006/relationships/customXml" Target="../ink/ink302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306.xml"/><Relationship Id="rId30" Type="http://schemas.openxmlformats.org/officeDocument/2006/relationships/image" Target="../media/image16.png"/><Relationship Id="rId35" Type="http://schemas.openxmlformats.org/officeDocument/2006/relationships/customXml" Target="../ink/ink310.xml"/><Relationship Id="rId43" Type="http://schemas.openxmlformats.org/officeDocument/2006/relationships/customXml" Target="../ink/ink314.xml"/><Relationship Id="rId48" Type="http://schemas.openxmlformats.org/officeDocument/2006/relationships/customXml" Target="../ink/ink317.xml"/><Relationship Id="rId56" Type="http://schemas.openxmlformats.org/officeDocument/2006/relationships/customXml" Target="../ink/ink321.xml"/><Relationship Id="rId64" Type="http://schemas.openxmlformats.org/officeDocument/2006/relationships/customXml" Target="../ink/ink325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329.xml"/><Relationship Id="rId80" Type="http://schemas.openxmlformats.org/officeDocument/2006/relationships/customXml" Target="../ink/ink333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301.xml"/><Relationship Id="rId25" Type="http://schemas.openxmlformats.org/officeDocument/2006/relationships/customXml" Target="../ink/ink305.xml"/><Relationship Id="rId33" Type="http://schemas.openxmlformats.org/officeDocument/2006/relationships/customXml" Target="../ink/ink309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313.xml"/><Relationship Id="rId54" Type="http://schemas.openxmlformats.org/officeDocument/2006/relationships/customXml" Target="../ink/ink320.xml"/><Relationship Id="rId62" Type="http://schemas.openxmlformats.org/officeDocument/2006/relationships/customXml" Target="../ink/ink324.xml"/><Relationship Id="rId70" Type="http://schemas.openxmlformats.org/officeDocument/2006/relationships/customXml" Target="../ink/ink328.xml"/><Relationship Id="rId75" Type="http://schemas.openxmlformats.org/officeDocument/2006/relationships/image" Target="../media/image36.png"/><Relationship Id="rId83" Type="http://schemas.openxmlformats.org/officeDocument/2006/relationships/customXml" Target="../ink/ink3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300.xml"/><Relationship Id="rId23" Type="http://schemas.openxmlformats.org/officeDocument/2006/relationships/customXml" Target="../ink/ink304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308.xml"/><Relationship Id="rId44" Type="http://schemas.openxmlformats.org/officeDocument/2006/relationships/image" Target="../media/image21.png"/><Relationship Id="rId52" Type="http://schemas.openxmlformats.org/officeDocument/2006/relationships/customXml" Target="../ink/ink319.xml"/><Relationship Id="rId60" Type="http://schemas.openxmlformats.org/officeDocument/2006/relationships/customXml" Target="../ink/ink323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332.xml"/><Relationship Id="rId81" Type="http://schemas.openxmlformats.org/officeDocument/2006/relationships/customXml" Target="../ink/ink334.xml"/><Relationship Id="rId4" Type="http://schemas.openxmlformats.org/officeDocument/2006/relationships/image" Target="../media/image2.png"/><Relationship Id="rId9" Type="http://schemas.openxmlformats.org/officeDocument/2006/relationships/customXml" Target="../ink/ink297.xml"/><Relationship Id="rId13" Type="http://schemas.openxmlformats.org/officeDocument/2006/relationships/customXml" Target="../ink/ink299.xml"/><Relationship Id="rId18" Type="http://schemas.openxmlformats.org/officeDocument/2006/relationships/image" Target="../media/image8.png"/><Relationship Id="rId39" Type="http://schemas.openxmlformats.org/officeDocument/2006/relationships/customXml" Target="../ink/ink312.xml"/><Relationship Id="rId34" Type="http://schemas.openxmlformats.org/officeDocument/2006/relationships/image" Target="../media/image18.png"/><Relationship Id="rId50" Type="http://schemas.openxmlformats.org/officeDocument/2006/relationships/customXml" Target="../ink/ink318.xml"/><Relationship Id="rId55" Type="http://schemas.openxmlformats.org/officeDocument/2006/relationships/image" Target="../media/image26.png"/><Relationship Id="rId76" Type="http://schemas.openxmlformats.org/officeDocument/2006/relationships/customXml" Target="../ink/ink331.xml"/><Relationship Id="rId7" Type="http://schemas.openxmlformats.org/officeDocument/2006/relationships/customXml" Target="../ink/ink296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307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315.xml"/><Relationship Id="rId66" Type="http://schemas.openxmlformats.org/officeDocument/2006/relationships/customXml" Target="../ink/ink326.xml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345.xml"/><Relationship Id="rId42" Type="http://schemas.openxmlformats.org/officeDocument/2006/relationships/image" Target="../media/image12.png"/><Relationship Id="rId47" Type="http://schemas.openxmlformats.org/officeDocument/2006/relationships/customXml" Target="../ink/ink358.xml"/><Relationship Id="rId63" Type="http://schemas.openxmlformats.org/officeDocument/2006/relationships/image" Target="../media/image30.png"/><Relationship Id="rId68" Type="http://schemas.openxmlformats.org/officeDocument/2006/relationships/customXml" Target="../ink/ink369.xml"/><Relationship Id="rId16" Type="http://schemas.openxmlformats.org/officeDocument/2006/relationships/image" Target="../media/image7.png"/><Relationship Id="rId11" Type="http://schemas.openxmlformats.org/officeDocument/2006/relationships/customXml" Target="../ink/ink340.xml"/><Relationship Id="rId32" Type="http://schemas.openxmlformats.org/officeDocument/2006/relationships/image" Target="../media/image17.png"/><Relationship Id="rId37" Type="http://schemas.openxmlformats.org/officeDocument/2006/relationships/customXml" Target="../ink/ink353.xml"/><Relationship Id="rId53" Type="http://schemas.openxmlformats.org/officeDocument/2006/relationships/image" Target="../media/image25.png"/><Relationship Id="rId58" Type="http://schemas.openxmlformats.org/officeDocument/2006/relationships/customXml" Target="../ink/ink364.xml"/><Relationship Id="rId74" Type="http://schemas.openxmlformats.org/officeDocument/2006/relationships/customXml" Target="../ink/ink372.xml"/><Relationship Id="rId79" Type="http://schemas.openxmlformats.org/officeDocument/2006/relationships/image" Target="../media/image38.png"/><Relationship Id="rId5" Type="http://schemas.openxmlformats.org/officeDocument/2006/relationships/customXml" Target="../ink/ink337.xml"/><Relationship Id="rId61" Type="http://schemas.openxmlformats.org/officeDocument/2006/relationships/image" Target="../media/image29.png"/><Relationship Id="rId82" Type="http://schemas.openxmlformats.org/officeDocument/2006/relationships/customXml" Target="../ink/ink377.xml"/><Relationship Id="rId19" Type="http://schemas.openxmlformats.org/officeDocument/2006/relationships/customXml" Target="../ink/ink344.xml"/><Relationship Id="rId14" Type="http://schemas.openxmlformats.org/officeDocument/2006/relationships/image" Target="../media/image6.png"/><Relationship Id="rId22" Type="http://schemas.openxmlformats.org/officeDocument/2006/relationships/image" Target="../media/image10.png"/><Relationship Id="rId27" Type="http://schemas.openxmlformats.org/officeDocument/2006/relationships/customXml" Target="../ink/ink348.xml"/><Relationship Id="rId30" Type="http://schemas.openxmlformats.org/officeDocument/2006/relationships/image" Target="../media/image16.png"/><Relationship Id="rId35" Type="http://schemas.openxmlformats.org/officeDocument/2006/relationships/customXml" Target="../ink/ink352.xml"/><Relationship Id="rId43" Type="http://schemas.openxmlformats.org/officeDocument/2006/relationships/customXml" Target="../ink/ink356.xml"/><Relationship Id="rId48" Type="http://schemas.openxmlformats.org/officeDocument/2006/relationships/customXml" Target="../ink/ink359.xml"/><Relationship Id="rId56" Type="http://schemas.openxmlformats.org/officeDocument/2006/relationships/customXml" Target="../ink/ink363.xml"/><Relationship Id="rId64" Type="http://schemas.openxmlformats.org/officeDocument/2006/relationships/customXml" Target="../ink/ink367.xml"/><Relationship Id="rId69" Type="http://schemas.openxmlformats.org/officeDocument/2006/relationships/image" Target="../media/image33.png"/><Relationship Id="rId77" Type="http://schemas.openxmlformats.org/officeDocument/2006/relationships/image" Target="../media/image37.png"/><Relationship Id="rId8" Type="http://schemas.openxmlformats.org/officeDocument/2006/relationships/image" Target="../media/image3.png"/><Relationship Id="rId51" Type="http://schemas.openxmlformats.org/officeDocument/2006/relationships/image" Target="../media/image24.png"/><Relationship Id="rId72" Type="http://schemas.openxmlformats.org/officeDocument/2006/relationships/customXml" Target="../ink/ink371.xml"/><Relationship Id="rId80" Type="http://schemas.openxmlformats.org/officeDocument/2006/relationships/customXml" Target="../ink/ink375.xml"/><Relationship Id="rId3" Type="http://schemas.openxmlformats.org/officeDocument/2006/relationships/image" Target="../media/image1.png"/><Relationship Id="rId12" Type="http://schemas.openxmlformats.org/officeDocument/2006/relationships/image" Target="../media/image5.png"/><Relationship Id="rId17" Type="http://schemas.openxmlformats.org/officeDocument/2006/relationships/customXml" Target="../ink/ink343.xml"/><Relationship Id="rId25" Type="http://schemas.openxmlformats.org/officeDocument/2006/relationships/customXml" Target="../ink/ink347.xml"/><Relationship Id="rId33" Type="http://schemas.openxmlformats.org/officeDocument/2006/relationships/customXml" Target="../ink/ink351.xml"/><Relationship Id="rId38" Type="http://schemas.openxmlformats.org/officeDocument/2006/relationships/image" Target="../media/image20.png"/><Relationship Id="rId46" Type="http://schemas.openxmlformats.org/officeDocument/2006/relationships/image" Target="../media/image22.png"/><Relationship Id="rId59" Type="http://schemas.openxmlformats.org/officeDocument/2006/relationships/image" Target="../media/image28.png"/><Relationship Id="rId67" Type="http://schemas.openxmlformats.org/officeDocument/2006/relationships/image" Target="../media/image32.png"/><Relationship Id="rId20" Type="http://schemas.openxmlformats.org/officeDocument/2006/relationships/image" Target="../media/image9.png"/><Relationship Id="rId41" Type="http://schemas.openxmlformats.org/officeDocument/2006/relationships/customXml" Target="../ink/ink355.xml"/><Relationship Id="rId54" Type="http://schemas.openxmlformats.org/officeDocument/2006/relationships/customXml" Target="../ink/ink362.xml"/><Relationship Id="rId62" Type="http://schemas.openxmlformats.org/officeDocument/2006/relationships/customXml" Target="../ink/ink366.xml"/><Relationship Id="rId70" Type="http://schemas.openxmlformats.org/officeDocument/2006/relationships/customXml" Target="../ink/ink370.xml"/><Relationship Id="rId75" Type="http://schemas.openxmlformats.org/officeDocument/2006/relationships/image" Target="../media/image36.png"/><Relationship Id="rId83" Type="http://schemas.openxmlformats.org/officeDocument/2006/relationships/customXml" Target="../ink/ink37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0.png"/><Relationship Id="rId15" Type="http://schemas.openxmlformats.org/officeDocument/2006/relationships/customXml" Target="../ink/ink342.xml"/><Relationship Id="rId23" Type="http://schemas.openxmlformats.org/officeDocument/2006/relationships/customXml" Target="../ink/ink346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image" Target="../media/image23.png"/><Relationship Id="rId57" Type="http://schemas.openxmlformats.org/officeDocument/2006/relationships/image" Target="../media/image27.png"/><Relationship Id="rId10" Type="http://schemas.openxmlformats.org/officeDocument/2006/relationships/image" Target="../media/image4.png"/><Relationship Id="rId31" Type="http://schemas.openxmlformats.org/officeDocument/2006/relationships/customXml" Target="../ink/ink350.xml"/><Relationship Id="rId44" Type="http://schemas.openxmlformats.org/officeDocument/2006/relationships/image" Target="../media/image21.png"/><Relationship Id="rId52" Type="http://schemas.openxmlformats.org/officeDocument/2006/relationships/customXml" Target="../ink/ink361.xml"/><Relationship Id="rId60" Type="http://schemas.openxmlformats.org/officeDocument/2006/relationships/customXml" Target="../ink/ink365.xml"/><Relationship Id="rId65" Type="http://schemas.openxmlformats.org/officeDocument/2006/relationships/image" Target="../media/image31.png"/><Relationship Id="rId73" Type="http://schemas.openxmlformats.org/officeDocument/2006/relationships/image" Target="../media/image35.png"/><Relationship Id="rId78" Type="http://schemas.openxmlformats.org/officeDocument/2006/relationships/customXml" Target="../ink/ink374.xml"/><Relationship Id="rId81" Type="http://schemas.openxmlformats.org/officeDocument/2006/relationships/customXml" Target="../ink/ink376.xml"/><Relationship Id="rId4" Type="http://schemas.openxmlformats.org/officeDocument/2006/relationships/image" Target="../media/image2.png"/><Relationship Id="rId9" Type="http://schemas.openxmlformats.org/officeDocument/2006/relationships/customXml" Target="../ink/ink339.xml"/><Relationship Id="rId13" Type="http://schemas.openxmlformats.org/officeDocument/2006/relationships/customXml" Target="../ink/ink341.xml"/><Relationship Id="rId18" Type="http://schemas.openxmlformats.org/officeDocument/2006/relationships/image" Target="../media/image8.png"/><Relationship Id="rId39" Type="http://schemas.openxmlformats.org/officeDocument/2006/relationships/customXml" Target="../ink/ink354.xml"/><Relationship Id="rId34" Type="http://schemas.openxmlformats.org/officeDocument/2006/relationships/image" Target="../media/image18.png"/><Relationship Id="rId50" Type="http://schemas.openxmlformats.org/officeDocument/2006/relationships/customXml" Target="../ink/ink360.xml"/><Relationship Id="rId55" Type="http://schemas.openxmlformats.org/officeDocument/2006/relationships/image" Target="../media/image26.png"/><Relationship Id="rId76" Type="http://schemas.openxmlformats.org/officeDocument/2006/relationships/customXml" Target="../ink/ink373.xml"/><Relationship Id="rId7" Type="http://schemas.openxmlformats.org/officeDocument/2006/relationships/customXml" Target="../ink/ink338.xml"/><Relationship Id="rId71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349.xml"/><Relationship Id="rId24" Type="http://schemas.openxmlformats.org/officeDocument/2006/relationships/image" Target="../media/image13.png"/><Relationship Id="rId40" Type="http://schemas.openxmlformats.org/officeDocument/2006/relationships/image" Target="../media/image11.png"/><Relationship Id="rId45" Type="http://schemas.openxmlformats.org/officeDocument/2006/relationships/customXml" Target="../ink/ink357.xml"/><Relationship Id="rId66" Type="http://schemas.openxmlformats.org/officeDocument/2006/relationships/customXml" Target="../ink/ink3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624329ED-CC98-924A-76A8-3EE233E80B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BA5582FC-7C72-A161-503A-46861ABCA9C2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2F30D50-12D5-5726-7066-C2142D8EC81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89" name="Picture 88" descr="Icon&#10;&#10;Description automatically generated">
                <a:extLst>
                  <a:ext uri="{FF2B5EF4-FFF2-40B4-BE49-F238E27FC236}">
                    <a16:creationId xmlns:a16="http://schemas.microsoft.com/office/drawing/2014/main" id="{B7345CDB-3A5A-C710-9272-D448E308C8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04F31DDA-7E3C-A5D3-BFEB-5DA4B057544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3C20E148-52B5-D613-55D6-B0D8FCCACA1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80728F15-93D8-E0CC-10E3-14B701DA450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BF994E68-D7FD-64AD-1438-4C05AD078213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A4F63CB0-DA3E-31B8-6E67-9493C774AC31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70C65235-283A-5226-CF8E-F7B9FC28C9A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94AA76A8-CEE3-59E1-AF61-08B255FFFE9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6019014B-B5C5-E5FA-412A-118886DF085C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11FAF432-1E45-7B88-D974-1F13562023C1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BE87A419-803E-2CD4-B73A-FBAD6A4C533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00" name="Ink 99">
                      <a:extLst>
                        <a:ext uri="{FF2B5EF4-FFF2-40B4-BE49-F238E27FC236}">
                          <a16:creationId xmlns:a16="http://schemas.microsoft.com/office/drawing/2014/main" id="{9A0DAF8D-EA13-6C08-BFE1-DBE30A3003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01" name="Ink 100">
                      <a:extLst>
                        <a:ext uri="{FF2B5EF4-FFF2-40B4-BE49-F238E27FC236}">
                          <a16:creationId xmlns:a16="http://schemas.microsoft.com/office/drawing/2014/main" id="{71C672B9-6CFB-C8D9-32B5-0B12F61782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02" name="Ink 101">
                      <a:extLst>
                        <a:ext uri="{FF2B5EF4-FFF2-40B4-BE49-F238E27FC236}">
                          <a16:creationId xmlns:a16="http://schemas.microsoft.com/office/drawing/2014/main" id="{96CDF55A-25F6-BEA1-229C-35B795C7D2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03" name="Ink 102">
                      <a:extLst>
                        <a:ext uri="{FF2B5EF4-FFF2-40B4-BE49-F238E27FC236}">
                          <a16:creationId xmlns:a16="http://schemas.microsoft.com/office/drawing/2014/main" id="{3CAF3449-751F-B210-2569-807AFB4882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04" name="Ink 103">
                      <a:extLst>
                        <a:ext uri="{FF2B5EF4-FFF2-40B4-BE49-F238E27FC236}">
                          <a16:creationId xmlns:a16="http://schemas.microsoft.com/office/drawing/2014/main" id="{3A4C4F1A-9887-F6C7-3435-3C1672DD90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05" name="Ink 104">
                      <a:extLst>
                        <a:ext uri="{FF2B5EF4-FFF2-40B4-BE49-F238E27FC236}">
                          <a16:creationId xmlns:a16="http://schemas.microsoft.com/office/drawing/2014/main" id="{9570F083-72A2-72D6-4AD5-D1B895B2D6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06" name="Ink 105">
                      <a:extLst>
                        <a:ext uri="{FF2B5EF4-FFF2-40B4-BE49-F238E27FC236}">
                          <a16:creationId xmlns:a16="http://schemas.microsoft.com/office/drawing/2014/main" id="{0AC3DC97-B0F6-BF24-4534-BDD8E6C4FD7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07" name="Ink 106">
                      <a:extLst>
                        <a:ext uri="{FF2B5EF4-FFF2-40B4-BE49-F238E27FC236}">
                          <a16:creationId xmlns:a16="http://schemas.microsoft.com/office/drawing/2014/main" id="{B5A2B8FF-3C3B-40EC-700B-CB62E80511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5204C45-DC98-670C-41AC-D038EA8CF1D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F2E193-A625-6AE3-ADEF-187A5F27A4A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BC906A6C-086A-8CDD-D310-35441D7BF62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C62C8B89-2376-0B7E-C448-63D1CA6FDD90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B4D2DBB3-801A-528F-3795-B64A9DE7626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8A593813-DCBD-23A2-80AD-DCB977127E9C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A5F9269-DCD1-18F4-3EEF-1564DFCE43D0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13B3A4A-E7F3-6A30-80A0-7E1E76DA9DF1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8BCCC0F-FCBE-D7F3-352A-6E9024144C57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D3E5CF7-87F4-FFFC-08FC-54D01126215B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3FFE7FF-F163-CA0B-50C4-3A5EA9892008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0042C18-5ADF-3EF0-06E5-5AEB48469522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D23BB69-3CD8-43A3-92B8-71ACA5B56CE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5BF897C-1E6D-92A9-CC4B-B82DDB8F108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BA59FD9B-6B09-7B47-B83E-D4A2A95E5CA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39C9E728-C99B-E9A3-DF5C-FC7C512CD0D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2FA5158E-A44D-45E3-5481-D84172429375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AC0A265-2C91-5155-7C6C-BE283748E14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12B70D6-F2B4-C6E6-F960-CC8B144BAF4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8C6733B-E9B1-0AAB-77D1-C551FC56A02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21718F4-0DBE-AAE1-1755-2780EA68DA7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79056B1E-98B7-164E-3104-2350BB14481E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31FE3A4-F78A-0388-4125-1A30E8E2412C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C54E02F1-0186-49C8-675B-033ED53943A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9B9A750E-D6EC-2628-BC0D-CBA174724BDD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5C030A16-ADD0-3BBD-93D9-623EA1092EE8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80B39F95-6667-7830-747B-5EECE423422F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CA638EFD-B94E-AF03-89B9-BC85530679E4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14600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E4DB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23F1E1B0-90F0-C997-436B-AD037374FA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DA53100D-3618-9627-2DBC-56C04CEDA285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59ABD5F1-A6C4-939B-0EFA-3F3662C3BF8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14" name="Picture 113" descr="Icon&#10;&#10;Description automatically generated">
                <a:extLst>
                  <a:ext uri="{FF2B5EF4-FFF2-40B4-BE49-F238E27FC236}">
                    <a16:creationId xmlns:a16="http://schemas.microsoft.com/office/drawing/2014/main" id="{525BE75F-279E-D63C-D5B6-580A403E0C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82A3A8C9-3F19-D45B-8C78-4CB9374BF4B9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B88413CA-158D-6B8F-45F4-296D1749B1D1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109D31AC-B55D-7646-0253-74F0ADAA45BE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5835CC2D-B7A8-5509-42F9-B6E25672E763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F2AFFE27-33D4-84B4-F6AD-C00FC025A478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C4AA30FB-B7D7-CE59-014F-3B9B60304243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B62B9901-FE3E-E075-8EA7-38EA8678A065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696995DA-7FBF-0587-8A04-3501324FF00C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56FDE83E-13D8-6363-6783-A6835302D19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EAECAF8-2EB4-0BC6-47A8-8800B369F2E6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E8C5E7A9-3E6F-66B0-96F7-1B64ACDD7F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9064A5E8-2970-FD3B-93B5-90DAB36348F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F35C03B6-AD37-AD66-D58B-C59A9954EF3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28" name="Ink 127">
                      <a:extLst>
                        <a:ext uri="{FF2B5EF4-FFF2-40B4-BE49-F238E27FC236}">
                          <a16:creationId xmlns:a16="http://schemas.microsoft.com/office/drawing/2014/main" id="{A497FD11-A838-71D9-2122-736CC7B140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B84B586C-E575-3B96-1807-B8AE71D487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E4B77B9E-63E8-C07B-E61A-73191E71B4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31" name="Ink 130">
                      <a:extLst>
                        <a:ext uri="{FF2B5EF4-FFF2-40B4-BE49-F238E27FC236}">
                          <a16:creationId xmlns:a16="http://schemas.microsoft.com/office/drawing/2014/main" id="{95F27373-9027-F805-5195-0C0D2781D6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32" name="Ink 131">
                      <a:extLst>
                        <a:ext uri="{FF2B5EF4-FFF2-40B4-BE49-F238E27FC236}">
                          <a16:creationId xmlns:a16="http://schemas.microsoft.com/office/drawing/2014/main" id="{9CE8F1C2-2839-852D-61D5-2B1B8578CB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AB719D2-8E83-8649-E935-7644DA6C4A9F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01C49F2-0BE6-76D7-BC57-81AB6AA2D853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376A17E4-F127-1010-19CB-D72DBC227B32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45069E95-D5D0-303A-07DC-798EC6FE6740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DF6C2D1B-22DF-6820-7C5B-BD4BCCBD7558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CFF6E66E-35EE-0DB0-806F-15034085EAE5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BAFE8369-B331-5B09-5088-6CD295DFB59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B21725F-693A-D63F-BEA4-218061764958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D26BB3B-850F-E581-7ADC-41EAF3359E56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E99F9039-C768-12FB-A939-D88CB316B263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6D775A7F-A027-75D7-6FC4-EEDE03869EE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0C71E1A-93C8-7FBB-D447-BE1872742BBE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9D67525D-6BB4-1F56-B13E-8B9D5D3DF55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3BDBA6DB-776F-6854-A9B7-797A975E33F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1EC89CF0-3F92-2D1F-4DA8-FAFE90AB1967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E7E03DBD-0179-372C-3E09-13DC48B99E40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D069FDDB-0860-0B21-7B52-6111B6BE467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40DF2B4-D4A1-1CEC-6438-B09D69E7F871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5F7DA91B-3055-7AD6-BD66-2A07D320D828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CA948A9-AD9E-0D19-7F8F-5CFEF64A18EA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09F2FA-6E42-48D3-340D-44D631AFB93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9AB4203-D7D0-AE39-4C8B-BDF6276A6FF1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DC1F91E-C941-69F5-8B43-5AA393537D4F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C41EA76-7335-3ABF-9676-271259F303FA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AACBA518-49F2-AE48-F303-FB104507EB7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C82A777B-AAA7-CD33-93A2-5CAA6C6CC652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46990832-DBB3-104A-1CA3-E1E727890E8B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85F20045-4DE2-CE47-F514-C674C460F06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67733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525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7D7E2AA8-7E94-ED03-302F-51808B78631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4375854D-DAEF-32C5-2A15-C8B5CDD59F91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1D13B41-17F1-C1BB-BAD4-26A398D1B811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977FE450-807F-37CF-205F-0B5245751A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D780F9AC-A721-4D06-B600-FB848C9AA45A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CEFC2881-30E1-E365-63CC-D17FFD997E79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C6879666-8A32-91C5-34F0-57BD788F7498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719A2448-A3F4-D772-5DB0-11E648B0D47B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34996F39-10AB-F524-2995-2D15E2402FC1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67805924-A8DA-67F9-98D8-9AA7C3A1FEE3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39FC2D50-79B1-C00A-8E76-66097542C1C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F8E43360-7FEF-5F59-C499-4D6402557778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91A5E877-4E64-1F45-CC9A-354321E205C2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5585C84E-7AA4-4028-EBDB-1743F1108C1F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1CF66DE8-45DA-4EB2-DCB5-A2B242CE9E6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783CB5C1-FFED-5683-9545-6665880944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282AEA99-C0F2-BA0B-0AA7-A876B3B7A72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55D97B11-93A6-12E2-33AD-1F8D03F4AB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096B649F-D007-40D6-6100-9D251B1B2E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00D923A4-3CA9-CA5B-D5AF-2CECC342FF9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D0320F00-18BE-BB56-763F-4AB377FE574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2EA22496-A918-7032-234E-1406982A12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A63E3DB-5E17-CD10-397D-23B4B2520BCE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C02E5AF-D0A1-A5D0-9E73-88FB5696247B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03A888DD-28CC-5F19-2DAB-77A4B66AC02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A74B6E7B-3886-76FD-5CA8-A6146CCFAEEB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D8D95792-826F-05A6-AC67-4BBCF80ECBFE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2B9E319A-B2C8-C01A-239D-1FFCE466FA0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CF67862-7C06-A85A-07CE-4B9C17C78B8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1CD1D98-3475-79D8-FC18-6BFED3DDBAE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F649793-7DF5-891E-7341-083CCC7442E5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81C6223-C47B-02DD-DFC7-79B173F0E3A6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2C22CB5-F017-17B7-C030-3B727712F956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83CF58-EFBC-8034-1358-CE0F713672B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CCDF190F-4DAF-4C0A-D1A9-18D9EB8511CA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8921803B-9161-42F2-6CDD-8C16C4B66D5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60413FBD-F230-CEA3-1719-173FB071858F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EA18462F-09E1-F8D9-620F-92A7E7E1ADF0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9EFE8578-CA50-2DC8-1DA0-796F87DB0A2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E77B65-E80F-5186-FDED-EAE538D254C3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A65F211-D7EF-718D-E144-8D30438441E3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700077A-5618-0976-7F12-77756DB7F5B7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D5F2514-2F41-5FEC-28DB-55B824686D87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8164969-00FD-8184-FCF8-9F3E16D73604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6B9B9D7-4926-33A6-D279-9738B4C30818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71F0526-0324-1DF3-DB22-7AB971515B82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8E1B737-CEE3-9052-63F0-1358BBA742B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0E83F5F1-D5FA-6151-23BE-75F4015BE9CC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E319A6F7-EEA9-229A-8616-888FEE2AFFEF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D7FBE087-D0CB-85E4-6DD7-693B765F1388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86450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013F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501E2FD-9CC2-A11D-68BA-FBD8DC62EBB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A472C86B-B70A-467B-4B1A-D94675D5FE4A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6B3B6A5-9DC2-1A9A-660F-D97BD4631053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5EEB469C-0786-ED57-0757-257C82758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BE37C4F8-7484-0880-68AA-BF4B27D2AECA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D30FA5A7-FD22-AA2E-2C9F-3A573CBC1260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36BC43BF-EC4C-5910-B5F8-675477ADA4E5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9B78F8A4-369F-ADF1-C2C5-4FBE97C3DE6B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DB216B14-1D4B-0480-26D4-39F49386668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F4D61960-E74A-F192-F055-3BBAC661F959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CBAC8F74-F5FF-EF86-5CE0-A7E6C9B642E2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BDDAD1CB-4745-9FF5-6FAC-6F31644D4734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8638D259-C1FC-229C-6FC2-7C947868800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62B5A87-F50D-DE7D-5BDD-461DEB97BB0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B1986FC1-0823-77C2-F8D2-E5AC19BD65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C3898420-2F3F-8900-1ACA-774CBE17B4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76AF1B01-86BF-3E47-9FAA-A59A7FBA53C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2D35D84C-B51D-1E03-E4EC-0223140255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72C73B3D-551C-A7D9-CCD6-BCD72EE7DD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336DED3C-C2DB-BCAB-2AF3-D5C8C4C338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4E07D6F3-974E-18CE-A029-8D11778673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C8151A77-4408-255C-EDC4-B5418298D6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EA2ABDB-FC2F-C087-FC9F-9DBCBA9681BC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5116177-4DC7-8C28-DB80-D4DAECDFC1C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2B44BF02-6567-DF29-2BEB-C5D0F9D6138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AE22F497-9B0C-42AE-7D0F-71746D8ED506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064C8460-5541-3236-1DD6-BDF62AF8CA8C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847FD794-DC98-839B-7C5B-96DDFA6DFCA5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F7C974B-379C-E0E8-405A-586A1C09B38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72846F-A8D1-60E2-4745-6AC27A5BE45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85B76FD-2695-62D0-C9F0-6464BC9539D9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9E2A6C8-1346-C063-4340-18B848911C5C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CE725FC-4D73-92BD-2E0B-69685982DC68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AD0E7EE-E5AE-A716-67B3-EA533772F0F4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10B5AB3-1593-0C23-A4E6-E3C5BB1FB4C2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5792F6-9422-18FA-D21C-DE22D429B182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AFD059FD-5372-F2FC-3995-C001713583E6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62AE63E7-9B06-FA60-1984-6E7BBDFDDB08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D657EB14-6681-96B9-14FE-0AEA55F7BCF5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5A64AFD-D32E-CC5B-D52A-1BC0E8EDFB7B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904B377-0F56-D447-868F-DD7C034A87B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3225EE8-B5EB-FFAE-1AF7-47EF2019E47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AB99F43-91F7-1FDB-19D2-FDD4C864ED4E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9CAC0CD-80FF-D18C-5120-1F230219BFC8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62BC9AA7-C60D-CD59-8554-68E58F9831DA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D3797F3-8905-963F-7AC8-574CEE854A61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29A1748-C975-2A58-437A-B8E037AD298E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56901763-4721-2BD3-1EEB-8B73F0C9A4B1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5BD2589B-65FB-8662-AD94-17126ED8DEF1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CBC5B127-B30F-AF1F-7192-9948A198D832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6641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E4A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EB4A0852-ED51-293D-F412-21D8BEBC40E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FA8E5943-CCF2-38F3-A6C8-F6528E0F69E2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5F84007-F110-B900-F3E1-4A6CB50DE2FA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329875A3-7861-7791-550A-66AC68FBA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E36550BA-821E-A724-3A57-20E6021A5BC4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368F3D41-7FB6-8A83-99CA-A2FF871A638F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B3171EAA-5298-2076-D644-F976023E36E4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8D18D334-6649-F7D8-4D14-333DB1D5A36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402C9E5B-00A0-05A6-AD1C-EF280F07334B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2E59942E-5125-32A5-8711-C6F1405859E8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A0905A4F-E067-45A8-F0F8-42003762EA40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F3CD4FC0-50BE-D59D-5B57-4E0EC7E2AB2E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B7BFBBF0-EE64-34C0-C04D-8AC97C0DEE62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BEA432A8-8062-9E62-2AFD-3C8243F998B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9E4A11D1-DB0D-CE98-C3F5-E782194143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BCB1520E-0EE9-F4BE-60B2-5FE05C5321C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543F3098-1E5E-146E-4875-CA4C9DC30D7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810FF67E-36B8-BD47-1CB0-8F4CA66ADB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D94C2280-C706-7F0B-D89D-CC879192EE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EEC39B9F-2F25-E649-D929-7B74055119E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5D0A9834-9BCA-B533-2645-63F1C43160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50E71068-792F-00F3-EC98-F131982AF6F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6874CCEB-D7AF-977D-553B-FE5ED40DC940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6DD5CDA-F86B-E3AC-EE5A-069D334DD40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01F5AD0-F06A-5E95-6FD4-DD7426D559FC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9CB507C5-F9BE-FBFA-07A5-4F598B3D4EC2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58E0F7A9-D3B8-D67A-8DDE-45EA8C924058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BFAE0085-1584-04BE-5825-B8BDF79C1B14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5000DB36-FA52-6B67-1F52-E3D550FC560A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E570461-E0C2-9C28-487F-7A9CBA89B29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DE554FB-490D-BE95-7D6B-4BCF739CA3DD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8D1A250-2286-BAC2-E991-06EBA9546EDB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3B55274-CE0B-C072-73B7-735B1DAE4CA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08379E5-F329-B50B-DCF5-DD74479A8C9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7CEA74B-9A1B-3168-3085-45A1BE330F65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9080827-92C6-288B-0B92-8B0D76A60919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6C308DD7-B33F-7975-1584-2F22F396896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F8F61A16-F801-6D89-5B73-3CF2A669A0C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9EF0E33D-1584-94A5-9B0E-085D3A41EDE0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AF02026-F61E-FCCB-0B4D-B7805460494B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32243BB-E322-CCC8-753E-E62CD2090B84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719870C-E298-5990-BC7C-55E73295B216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2BCF9A20-1C43-9185-DCFF-B53D90543FE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C8529CB-4A67-0DBB-A3B4-F8C59A02637D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C4B2FE4-1298-E3C7-F482-C86105CFCCC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E39ED40-6D0C-9369-B537-8B7DD6E1DF06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0110FB8-8360-5B17-5209-745BD8F0D6B1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3DF7008F-05F8-18B6-D2B2-9C54025D5069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EBF9B759-4231-CB7A-4D4B-89EBEA838ED3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13AAC82E-57A9-186E-B8A0-56617DE81F1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251509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94C8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94CF1D9-49E3-B199-9AAA-70FBCC7840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646A4586-10DD-BC14-42A4-3C6AA04AF7D0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588F9C9-1F62-F3F3-81DB-400D09948F70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764AF5AE-2A48-68FF-FEDC-7AE2C16211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5F11C06E-5780-373A-A71C-87C86C0799F4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FF1B2A6D-1B1D-66A7-AB81-4E62CF6B63D5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CEF8249F-B701-8217-DDDF-708F9AD34F1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8788E1DA-311B-4957-D8A9-3347B486472E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031AADA6-3751-CBDD-489D-BFE476F54407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7426EE1E-F474-65A7-DBA5-AEB278532F8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E41C3EF8-7514-867D-407A-87EF261CC8CA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399F7822-E241-7879-C459-56060DF1BCC0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423259F2-CF6D-E6B5-83A8-94D9349DDE27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A8B0B9D-0CA0-D227-4024-7F9476CE684E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59020617-CDAA-0666-14C1-F8C48E1F3E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004806D1-BD81-077A-ADA2-61327D28C0E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3DEA5F37-8854-6372-05A7-62DF1E557A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801EBA78-D563-CA77-5FFE-B5116F6539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1BD16C00-7358-4A76-9E0B-DC0526085A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387FA464-6869-EDD6-131A-84C8C4661C5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EBE5DBA7-8D45-06EA-17B8-2BFB6681771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5680ACC9-4117-EFCF-9110-A2FD8C5B37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A378AC1-07B0-EC36-5467-F22024D45CD9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A36A2A8-676D-C446-7F67-CE6B69B78413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01B8D9F-CF92-BD45-4B72-0ABF81254C8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3DAFFA3F-447E-2E88-EC90-CF5592DA5EF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14DA0F40-0D33-9DCC-208B-617E95BE5698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7BA58C07-AC8B-C6B9-B919-9663F75A6F22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70A0A89-2841-C32A-F7BD-CCC8F0FA636A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88B87AB-BA9F-B177-F36B-5DE3B026F275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C32A469-155F-2E1D-D596-A2302D162D60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65C6180-DBCD-0A45-0BEF-A5AA689B944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B46D91A-1014-09F0-11C4-C60B91E5996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0C0F891-341F-9964-1703-C11FFB32AF2D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E251A09F-CD7F-48DE-99A4-6E19BBCBD0B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57BFEC9-7B1B-F9F9-5416-6029E3E5BB8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F3DE4471-FB9A-BAE0-C198-9CE4951BF520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06BBD2C6-230D-A74A-C76E-5168496FB6A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4CDD0EED-C0FA-A901-3074-B84086E8F515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37F9668-05B9-6783-C62B-F5F823A3A2C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C31F34C-2F91-FB67-8667-5616F33E74B2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0997FF8-C41B-ECDD-1BCF-7B4790CD766B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846F0D7-C268-2D71-BFDA-7B0C4A2AD9EA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443FB0B-52C6-563D-44F2-0F0032D1E9F8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383BBAF-2048-625D-7387-8EF4BC9430C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0E32E71-E297-5B92-42E2-B67BA8319A9C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73C9D835-B2D4-C034-827A-447CF70C3396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C01B3C40-A9F8-0824-066E-01687F46C7BD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D98E323-19E3-86D5-F337-699A05B1AC4E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10394FCC-72D9-CB12-6EE9-637DB83E5048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112285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D8E3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FA21613-945E-7DA2-68E3-B62CD1E809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825C9095-99BD-0EFE-6E83-F044B3F9B7BD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3EFCD5F8-475D-D107-CBCF-24ECEBC1197E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952FDB29-531A-07C6-46B7-1E254AD0E9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7C55BB09-39D3-145A-590C-B7DF9051242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A93E8122-DFF2-F93A-3EA3-96F30C9972C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CB5E805D-A713-CFBC-09AF-141DCC8D314E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8F0E7FA1-8AA1-39A1-C569-E0332900B1B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252D54B2-6ED7-80FE-69B6-00BDB160F4F6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0AC43EB7-7311-11BE-0DE4-B5C45E788533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C88A7BA2-454D-D269-D481-F374730C3C5B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2A9627B5-8A1E-BA8E-B6E4-6788F95E0368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0FD4470F-C9D1-2892-117C-0E916114071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72A0E0B-2A77-1231-0452-AA7BD36B1C7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0A080CA9-1437-615B-0747-3848DB9D79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0E5C7352-8C9E-1DAA-1F8C-9BC3EB88491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3EB33861-AB61-6F20-6705-DB860F8413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15B63D33-30F2-C024-E244-0AE8AC0E328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B1CC41C5-1189-387F-0E17-E4E2B33A05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B3805047-436F-B841-FBE8-FEFD2B5EAE6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D8258A9A-6BD4-2C43-B3DB-5141F6626F3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81D7293B-9A10-DC9B-B9A5-402BBC8382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510DD6F2-45C0-507A-A3C3-BCD659B13E77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0E081BB-6416-3C30-C97F-8BFD483B1D50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704091C-548B-54A2-BDEF-AC97C0BFD4D8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BFF720CE-A024-CF80-C4FE-A3BE7BFB6A70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C1F74E03-8949-AB11-99F3-E9DFF4340F84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01909E21-F6E2-B6AB-4C75-C713CDEAB5B4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4EE2B6-0622-818E-EEA8-99AFCCFA916B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F9473C9-9110-68D1-F334-CF8FDA1B0BF1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449CA25D-0397-358C-C184-A1E5B5BD8E0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B8D11A2-DF3F-4BDC-DC34-EE22C6EE04E9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A530CD3-6F24-FF7F-3EEA-C4551DF8B577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0429212-7113-3134-9290-9EBEFCD877E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5897535-286E-5D67-2C37-E0CDBB7683DC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359CC1C-A6EA-9E8A-3C11-B9FD4DB8948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8034FF0A-1F47-8BF2-EF48-9FB1A50ABC6B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7BDEBE14-E1BE-50E8-81F7-5E41012F0859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768281CF-401E-114E-BF3A-7BDF69A4E6B4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1933C9A-F99F-40AC-5A6E-0C713CF39442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3852F49-88CF-5491-F536-742D3BEF843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92A219D-D081-897C-C1FF-E79FC3D6725B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324C8A-11AE-2AA7-8A3F-55DCC688BBE6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0243853-21EA-3E53-66A5-B5EBD00C24D5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3C56CE0-DEB9-EAEF-6277-46181F52DE4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A482E59-4761-C32E-7F25-2ADF1C9613BF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E6A66DC-629E-51BA-04C8-3750FD7B63A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0354C0FA-E8AB-8709-DD7A-C0E77C0DBA54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D3FAEBA-742A-1B62-4441-EE3E03B3D054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3BE4C86B-CF5E-5655-4FC1-A11C06C53C4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07047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E9CAA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1866E20C-2656-4C51-D22F-7A3CC0B5DC2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FA30D991-69B4-2122-FB16-FF147AB13DD7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AE03E1A-64CD-2730-E1E0-40E3A07CC371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3999AEDE-2EDD-773A-540D-83FA91E683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70C7079F-1687-4C8D-BE75-BD16107855C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DFFB19C9-0BE8-26D0-2AAE-3413EB6F830D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E9F8FA93-669A-A5EF-8156-F094CF6361A4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ECE08250-37D5-A84F-2E49-AFDA5EB8668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8ADDF165-A52E-AA0D-1580-5B52EA3F7042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133451F6-DDEA-A27A-6FA0-6099830853CC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BDF6613B-AF77-48CE-2417-3EB10FB35FEC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8091F1A8-2033-2A27-6361-73E05E4BA162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5B60533B-2851-F835-EAAD-1B5B76BB66EB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B10CE853-6F67-6C41-6062-8EED55208598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EA427A4D-E380-59E0-5515-02312E910DD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671A6382-42C1-264C-DB91-8318FF53F5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C7CB9422-7291-1D28-3F70-5665C5F02E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1A23F111-49A2-C1EB-8653-1DF7910ED6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D2B219CF-A90A-A1EC-26B2-DCDE8F7704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BD612098-4361-8958-9A01-E00D3D55CB2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953F22F9-08F6-FA09-B77A-CDEE24D5EFF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D0097843-DFBD-836B-0A2E-340D9EB3163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6D17D0D-C83F-B2D0-628C-6997FE81CDB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B5F7753-356B-F7BF-368A-83D4CA0B2F62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9D702C0-41C4-12E3-B27A-8F1E8DA90FDB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9D718C73-C638-5753-8881-0AA06C5CBF32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C7F9F2C0-F9F4-1250-2A8C-A6F448AE02CA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DA6928D1-8734-1C0D-7AAB-9410CD6A431F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1E8D8DE-0920-C9EE-35B6-EC4F6513D5D8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995322F-CC7E-7B21-0EC2-607E68AAF39B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6EC3B4-901A-8149-128E-0D3239FF8950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F825AD06-2873-5F1B-8209-6719F99B87B1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7B72E8A-0DD2-EA6E-5706-98C89B7742B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D0A6AAA-40F5-0A4D-B44C-3DFAD4C20657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1AD4877-6A69-12C9-B44A-487C3B3BD2F2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C87990E-8304-2A1E-4F7D-714FE790CD2C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2456BF70-68BE-5E6D-459F-10EEB5712B55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AF721D01-9916-F78E-812E-49B1DFD89E6D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F8E89905-270C-2F4E-E218-794F214A1B28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173B733-3696-A187-C789-50AD1D28EF5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E9F0E0E-49E9-06BB-60A5-A575A3B8417A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DE2C2F04-069D-FB17-DCDF-F91CE622E16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49B5191-DD69-A430-13E3-694793429A14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042FC4A-81EB-539A-CCB5-36CF90E0A63C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980EB16-4DD2-4354-74CC-C45FDFA9912C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3B4A6356-F526-A6FD-E9F4-96EE14386F39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33B0920-DDFB-3FBB-C6DB-7A1CCFB81986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8A55218B-E3A8-315A-C0B1-7D40478F0899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68E62AD-B434-FAE6-B30E-91FEDA5398B0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CED3EC68-3CB6-3481-EE6B-881963C38330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6902516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023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F8A93619-05F7-B681-FF6F-5241113E3C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818C430B-ABAC-C26B-7B9A-D7ED3F0B0F42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C5D1A6F-2D70-A71A-E08A-BFA07E93C8F7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3828ADB4-09DA-C9A6-9F4B-17DC156843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C34DC412-659A-B210-A95A-65D986543161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985F82B3-EC71-9351-C964-D63DFC3D347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8D96D6C5-94EF-6A2A-12CE-0DDAB81057F3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86419AB6-4227-9985-5CD7-177ABDB1FF27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4F3DE8C2-3FA6-2D9F-3490-97B757C371A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67AA2F6E-C814-0FF1-1EBA-EAC0215320A6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794BB858-84BE-E704-95CD-0DBC3C6801E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ACB50AD4-9EDF-7D68-FABC-FA5C63DE48EC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77A5D420-9F5E-8751-FE4B-B4EE7A5D40AB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9B8717F6-B169-DF6C-6892-32CACE3E238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B993DC37-00A6-03F0-B1B8-EDB2F42ECB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715CEAA4-66D3-3F6D-624F-451CD24ADD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1DA9FDBF-EEF3-F2C9-C1C4-552824EAEB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FE33AE83-3F11-2D61-A973-D873AE6E71A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9C82E8FC-3D37-7062-9EFA-B6C0957769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D01A3557-ECD0-7EFE-710A-4FF9EF711C5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E932C963-4C45-15E0-2E1D-89E99B5054A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44079675-76A6-E02C-6D75-857E9DA4187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17D106E-C132-2BA6-2065-CA2653E32A31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5F06903-0099-EFDB-859E-9650372C31A4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F982249-4D14-7A6B-F227-A962E253FCF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AA763585-4484-29F6-C57D-D7F3ECB6799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ACF87869-95C3-B44F-F0C7-2CDAC8D7B032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B49D45FB-4CB8-C72B-D4C0-3E604F303BB4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D491DA2-F48F-09E0-38B8-FB14BE04D79F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CE3DE95-2624-4F13-915B-D1B07602B31C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91FCE7C-2DD1-EA4D-9A2E-40DE77CEFB68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161824E-9C1D-C6C9-2BF3-E8DE7E184AAC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237CDDD5-5416-0540-F0A0-B2FF7A7BE830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CB3401D5-1A7B-8435-E350-58627A1F2654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63F0F39-925E-E904-DB0B-4FF785309B0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C897272-0730-7855-1830-C2AF70BFDD25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A9B70075-22DE-1D22-87A0-AFE36A7A0271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022ED751-682B-0193-4344-52DF56EC3230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C70B12F4-ED92-B6F6-75BA-41D5A4473A36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8474CDCD-B2CA-7F06-890C-FAFB6FD4129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E3FA5A6-72FD-0799-BEA5-5A6A8E797E0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96DB42B4-4840-82D6-3CCD-F47BDEA1268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BA35E27-4A4E-AE70-046D-DAE601485B1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7211011-52DE-0AEF-1663-CE7B023A14A4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38F516C-16EB-36D9-5FD6-E622BDD5B6B6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0CFFB3A-BE79-A937-6CC3-D38BCC871706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2AA97C82-B03E-0E5B-DB69-73F59530471C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5D8573A1-8803-C097-91C9-71901B862ED2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48FF2471-05D3-77D3-DD3E-442D20695606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676AAC75-B99E-1C7E-8A00-E2E261799110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3427509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7398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407A813D-CD72-9002-DA9B-9E09F5A77E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C88DA7EB-ECBE-19BE-16BC-16A320BB6390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15884D6-DA72-EF25-0DA3-34864D4CB1A9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7CDF5624-14B9-FCFC-FD79-627DE4E35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20D94D11-C3A0-619D-126D-8DCFB48020DC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F99DAA39-BD2F-2CB5-BCE1-196A351E1805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32E00C88-D0E7-0B9A-5384-59B8546CB0B4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3C720839-80CE-88C2-2E7E-9378C65C16C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4E345829-3B83-2932-791E-B82F26ED4FF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56C1735C-894A-0B36-1489-160B4378181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ED646EB1-A168-30FB-5A04-60F82576E47A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8A68E019-348A-467B-BD74-DE319E7197F8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4234EC0D-0121-34F1-DCD6-24F320FD502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477464D-7B11-FC32-40ED-AF30FBF91EB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6CE7EC7D-7F43-043C-9BE8-21DBC38775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05D44EDF-9D05-942B-C03E-8EC7129FEE9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3AB1411E-19FB-98E6-CD28-6D7BBAB8A3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C0173485-EA22-8D03-93F1-0CFCDE5022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63F8CAAB-F638-849B-4325-1334F2D3DB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93340BC3-2AE9-B0FF-0DE4-7CCD8BE17C4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75EE2F65-60E2-0E99-CA9A-D740FE1D6B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FE78A36E-FE21-2FF5-CB71-F1A9396F6D4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931A4AD-2134-831D-51E4-D919796493C3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1F15772-A60D-5269-A445-BEC2E185EFB9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938C7053-6828-B7BB-52FF-0B7E6F870B93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82E504D6-33A2-AB96-6491-57C4046028F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F62EF6C7-CFFB-6FD2-0272-E6908CF5B706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8F525B7D-F88E-7D13-CEC7-82F53D48786E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10E223C-4E4F-45FF-B147-7DA8E877FA56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2E3C94B-8ADF-E1C4-0068-4AB643734058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56DAD54-6E2E-5CCD-524A-0208C0C87F15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497E605-A612-A68E-D7C8-DE647C7A3BFB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53BC258-DD57-6EF1-333F-5084C3488CCC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D4F80AB-613E-B8A0-4A42-1A75F4D145EC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DB4EFD7-75AA-B6CA-634E-94E43F671AEF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D38823C7-5AE0-1E45-114A-6FB0049F88A4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EE3D4A28-0B35-9685-3B70-328976432B35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0AF2403C-32BD-1F5A-BBBF-E0FDCE740AA4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FE51C9D7-F217-CD9B-1263-56849E9CF632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2DAB5A55-EACE-9B29-FA9A-1898AB7E617F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BC1C19-91CD-0834-97DA-C2A91C59E5DB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D346290-5E6A-ED8C-5057-A76AED3897BF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33D26B8-4477-3138-9F96-F92A23B1211C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80A6F78-B782-63EC-1AF2-B6446A4FD368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258DEBA-EE8C-4C1F-5F32-BDDE96F23B35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88DBF40-E757-37F4-EA95-BC90DF2327C2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F92F28A-0DE1-1E85-6296-22F678E3E02F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DF210C11-D5DF-345C-05AE-909E3BA6372E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EB34541-A7CF-794D-0E0E-F7970299BD21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99404B31-F7F5-803B-4A74-1F9A5F437EBB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5462032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DAD2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7677CC00-0813-D052-B4C5-14B69EFB635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F9D20ACB-8A7B-C860-1CE6-D86CD959966D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7B36D042-C578-4EF2-8142-A58ED4F7FE79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9A59C258-A1E3-12A4-74DC-E8AC514DF4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A9E9CA00-7629-35D0-021D-3281C4EFEDF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4E1494C7-0AC5-8B7B-6CA3-2075E9F53C7E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64DE6F66-7D69-7D70-445B-5811CF8D599E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A61D2148-B0E5-0C29-A502-4990F1147DD6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739558A4-E29F-CC37-A09B-A4A01329A08A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98071282-8F5E-9BFA-E740-8B0AD1FA033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BAC7C58A-A5AD-9AC7-78F7-C69DA1A9622A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E25ABB8D-A338-2526-37CC-AB65FAAFCC4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8D13C9A7-5034-0029-C2A9-3D758666A497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1FBD8A07-3DCC-CDB5-52C1-0C8BA6D723A7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5362D594-EC3F-6793-8B0D-E9D51618A7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8E2AC313-94CB-E0A7-1873-C092CB283B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BE3919EA-E2D0-2A01-1002-54B225B086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262C54FF-3A49-0117-A7E9-3884C470E48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AC756357-346E-21F0-8FBA-C83FA00E5A7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0A5BD7B1-C376-D456-1C6A-6A7ED079FA1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5F36C614-9894-2D8B-336B-5245A0541C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BF39DF55-94BC-6BB9-774C-D9516259120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031706C-7CC4-A36C-119E-1AAF5BFBF5D9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A728647B-C1C7-48D4-30AD-C4599CD59386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A44BCAA-F14E-A9CB-2C64-2259F3641E8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B6AC6CD7-3771-9300-A709-AD8FD292FBA8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CF647A08-AB98-B8BF-D28D-CAA235BA52F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14A23E75-5260-FA51-0A59-F0F4BFBBFA43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E0A95987-8C97-06B4-376B-4C64BEDB3500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C3EE69E-5CE5-469D-BC73-4D6CB2192E10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6C82691-ED1C-F7B0-C44A-F669D01C31B8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10EA241-6312-41D6-7444-68F933F09BA5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FAAD685-BAD7-804E-C661-9DBD0C87FCA0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9B90E54-B73B-7ACA-122B-43F8C9A595B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1D37AEF-1FF5-86A3-7E6D-13D5B9AF6F65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93BB51B3-C18B-7D19-2250-D7DFB6A27876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54B177FF-FDD7-4CF0-F750-429CBCA0D11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44FD8886-1ADC-A85E-ACDA-82117E892D6F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43EEB03E-437C-B3E6-0441-075162A6941D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899D6C9-1E70-06B0-3776-279E43741EC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44DE78E-12D3-CEB8-5B88-AA7959852479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AD6B479-3BAF-E1F5-9525-A0E0E552F33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EF83702-3168-F1DF-9CBE-702FE3CEF84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B22856E-68ED-630E-CDDD-F9F90D310E00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DB1B20F-7942-0700-F9C3-F6093E5CEBEB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42842A0-7A6B-6E33-1AC5-63AE4321E6EC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A9E0F11-29E2-3A59-A1FA-CD5B8D79A1DC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3A35BB53-2CFE-2342-B747-3CCD333429E5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C77CBF17-FFAD-7094-CBD2-30BE5BB8BAC7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09831DAB-AD23-A4AA-2056-B1F5368696B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4149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520E5B0B-556E-EE68-8DEC-115EDB8FDBF4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3F5B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BFA5014-2ED8-471F-DD99-5AF333AB37A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BC8F1D14-B8E0-26AA-28B6-B506316ECB0A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F27961-2337-0FD2-11DE-CB7727373868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54" name="Picture 53" descr="Icon&#10;&#10;Description automatically generated">
                <a:extLst>
                  <a:ext uri="{FF2B5EF4-FFF2-40B4-BE49-F238E27FC236}">
                    <a16:creationId xmlns:a16="http://schemas.microsoft.com/office/drawing/2014/main" id="{1D9D9AAC-D482-09BB-0E7E-E91FAD572D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212AEE73-020B-F13B-770D-4EF36EBC8754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5F0D8B63-D14F-322D-2B2F-E3164B8F9A13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C290F09F-4FCC-F227-11AD-E485D4D3A515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985E5265-9E71-C685-2370-B090808D436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7EAB76FB-29DC-2F4A-0C7D-4F8E797BF990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3C61BF9C-616E-9770-F109-008ADC123E15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DE1A29E1-ECE1-511D-0769-EA50474D3092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280773AB-841D-FED2-F339-E22DAAD6BE57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544597E2-D94E-B971-5B1D-6394936FAC12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69" name="Group 68">
                <a:extLst>
                  <a:ext uri="{FF2B5EF4-FFF2-40B4-BE49-F238E27FC236}">
                    <a16:creationId xmlns:a16="http://schemas.microsoft.com/office/drawing/2014/main" id="{A551D0F3-D580-3661-8B05-EFBA17F8ED89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780F24D1-5E0D-241F-AC46-F3A130EBF8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C5C2A36D-A9C9-CD6A-B6C2-F7B5AF5EE0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15321ECB-D6F3-27C5-3C22-3531A2391B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4EA3BCA1-3335-10B1-DC9C-0E3FB3E0F06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CB7A46CE-80A9-241F-4A3E-7E8625B110D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18D013EB-B4C6-61A0-E20B-F9DBACA583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AB490C74-F574-1C91-2272-239F6DD853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7E98B8E3-4CE8-06BD-701B-BC05F679095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0B198F6-F308-8F95-3B30-5C883D6ADA79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E6182FA5-E567-CA3D-D253-E57AB74FAE17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2D8A9C97-C057-2FCC-1559-713CFE4D1FE3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075229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1"/>
            <a:ext cx="14971713" cy="32461200"/>
          </a:xfrm>
          <a:prstGeom prst="rect">
            <a:avLst/>
          </a:prstGeom>
          <a:solidFill>
            <a:srgbClr val="9F9B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988691A-0D9C-0F1C-4BF7-14321BD387B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CD20E9AD-E863-873C-CF45-526E60BE9046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4CF2EC2-83B1-18D6-60D0-4D000DA65375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3F3942F3-8ACB-E3B7-5D8D-BD3A2D4B63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A3B211AB-B600-310C-BF3E-BE0CA23BD709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B765F7D6-4BA8-81D5-7C13-98E471AE28F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ABA394A6-59AF-1B70-F7D3-41CC5D96176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C05C78A7-040A-F299-FE9F-8A8040190A91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F5914A25-94E8-8B1C-97E6-F4A5EE63A08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E152FEC7-DDBA-ACCD-3AA1-36DFFEF69AA0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C7BB6126-836D-94DC-55B4-A0AA8ED6B2C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491A79BD-EEAB-5A8F-4D29-9FA79865045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74E49ACD-A881-027F-DC9E-77E20F7C8B66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B5A137C-DFDC-050F-45FC-2F540AB95EC1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908075FF-5972-B797-6811-B6B99AE644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ED62CB8C-25EA-BE28-C7D0-FB26DFEE251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D79DBF18-D899-2B3F-90E1-8B9A22E399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D32F0453-2D5A-5729-547E-9B4F30F2A3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94625C37-664C-4E95-5201-AE365C86FD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EDC6457E-C729-7321-05F2-282A71633C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4292980E-7772-2A8F-2E11-D20E0CC200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8328E65C-D51D-A2CD-0277-42AA596E14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D0D87EA-7C50-CF9E-0699-C54BE930B536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711817B-F416-E592-439F-85F8ADD70AA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85DF84C-9EA7-EC95-D2EB-8A8931D42FC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94642264-F8D7-2B20-D825-959057B9F1F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D469BD0F-DEC2-1574-BB64-A594CA983D02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61F8AB36-2E8C-CBA6-2E21-00A15442D992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1FC80BA0-EBFA-BEBB-C193-140454EFFA18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402319A-D6F7-E3AB-5380-70FC5633A92E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7195179-2324-DBBA-2EB6-ED56D78CADE2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6AA2822-D01B-65E5-8DB0-FF27BCB71162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254DECE-48E0-9D91-CF33-5F3D20858103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A02C791-FA1B-C8F4-9D90-5BB6878EFF5F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A3F6153-219A-C2A2-3398-BB59AD2288BB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8C5E782-A2D9-8CBC-E014-01C59CD509AD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8DE59B14-0F6A-9B01-D0FC-278859039D61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5B6884C2-0FF1-5E83-DA77-743AD01A9DFD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717794E9-AE7A-D928-E0F8-9547286191C1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6054A28-1B1D-5494-FDB4-7E3FA101484C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56EB3E6-9662-E9D8-87EA-16801862A980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6A168B-ACF7-716D-3B76-D31926586E3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63B03EA-5DD4-6EDD-3FAE-FA6C368150F4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C19FD6A-653C-C81A-1AEF-45099C7C4BDF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FCB26A6-2281-411D-5499-0D202766AB1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AE26E0B-9AB0-49B6-A41F-6EE2C318BCB4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69BA551D-F720-6BCF-C62A-EA5CBA5A15A6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DB96ACB6-1E26-0FCF-E4BE-4C1FFCB8DF18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5589787D-96F0-D270-B7ED-3DA2B657B024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08840865-063D-5185-D857-2837F2ECBDC5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29575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5243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5C58D5C-7995-0B63-23D8-DEAB4AB5958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94B23F62-E1BB-A8F3-5258-B5D18836F4FE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ED59B0F1-CC8B-18AC-DE01-6E23ACF87CAC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2E5D3452-6B9C-DAEC-751C-A070C6C51A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3C235AB0-0B5A-2438-A1D4-FADCBD0BC1E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36A2E7DA-63A2-3B7E-FBDF-AEC8BEADA11D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21814634-5FCB-11E0-3C54-B622390EC662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513F9077-B4BF-CB64-97F8-35E1D715E4D0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423BA3AA-60B9-3C16-0492-A0DD74209E86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8A517383-73AE-08C2-4E5A-FEC675EC6682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01D93A66-7202-B79C-2878-BAF6974CE9D1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656EDC8C-1D1D-187F-B9BF-EA0B549B7744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1F9EB63-20C4-EC17-37B6-EFEAB4D19EE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AF74A25A-6366-976A-47DE-2484F17AD509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3D97DBC3-FFB9-7F09-2614-86F5737B0AB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CCAED0E8-0489-E57C-BA03-88C51A68E6F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3BC6EBE2-D411-5A85-C7C2-0DDF26E2B2D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CC833E31-5CF9-C047-FD5F-B5ABC84898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6B7F8662-CAA2-51C1-F23D-67449BE07E0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68A662BA-4927-8B1E-7FDA-2EBA462A7C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2F7557D9-D6DF-B08C-CBB1-F4B3EC2F73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02AC83C9-123D-81FE-E17B-7B4D478470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7F16361-5DE7-5319-57D6-363FF2074559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B93BFEC-D85E-CAF5-4537-5162F9C6923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61647BF-3E7F-F03D-5013-DC935A4EA0BB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5154583B-5059-081F-F2CC-473EA747AF41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57096702-B481-14F0-9FA6-989B60DEC17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22FF1DEE-2E63-48DE-7D09-0764B15E8CBD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B2CC193-94A6-E06E-7D8C-BFF764935FF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2835165-9AB3-01F5-8C7F-7081F2AA7B76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3158164-2B7D-37BF-5911-07941EA5B4C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191514E-FBCE-5AA3-E40E-E048EDCC3C97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01488416-ADA2-B6B4-364E-65B9996A482E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7EFA0CB-1A38-27AA-4D35-99543830CB73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14A92DF-5F39-2740-0207-BDFEBBAAC06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4163D28-27AD-33E4-5928-6E801D580A8D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8E9089E7-A199-2A83-717F-77461D541E9F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827A6260-FFDA-0B5D-1A24-9376BF4547DB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06CBF379-98FA-A0D2-06F4-E38B9A8F1870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05048CC-3B45-35B7-E63E-5A7FAFC12F06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D4E076E5-D7B2-7418-2A18-EF725949103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BD2873F-E731-ED97-8CDB-F7F4726F4FDD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1DF2BAB-BEB8-5C8C-29D2-1A0FBFB47F24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78E46B0-B128-72F3-2037-55ACE6A3B2C8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B443213-AA9C-8C06-BDF8-5F94E428F188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F861F78-280B-DD6A-4890-83918EAEF310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B706DB3-99DE-E34C-6265-CD752291B3A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81C8697C-FAA7-E7A9-BFF8-37D6A05F95D1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8023DCFD-4568-9A5A-7468-F3B358EC0DB9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0BCE6C9E-992F-D89A-3223-535AAFDE1947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311388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2F35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78776B95-D0D7-FBD5-F2DE-97281058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F9A0E7CE-A1B8-030A-1092-3647F7427C91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8497EB17-CE2E-19FA-0A6D-FF3CF2EFE4F7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E091D03D-6BF8-5D77-E6B1-F8D8BF5E55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223459CF-7597-CE7C-E4EE-EFAEE8703593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D267CD93-F791-DC0E-A1AD-615B3C49FC2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82A3FFC5-C35E-9FFA-FD32-D1850003FA68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3DDD269C-3762-ECA8-DDAD-34456BA1EDB5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A7EC7D11-BC43-D77D-0F2A-1578FC601778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8879A6E2-51C0-589A-35D2-08F9982DA339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A9E29766-398D-BBFC-EDB8-6BBD658828EE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B24122B8-8ADC-20F1-A6B7-8E6773A49F22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423330B4-F90C-EF7C-9ABD-96F606E0A964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C02F44C-6684-314C-2146-45A6E6C56AB6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58F12D36-E4CC-5366-F544-C4B147AFB9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31B01B8D-EFEB-B444-1B6B-7918434F50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B4F1624B-E94F-C510-5AB8-E70D29FEEB8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E06FAFC1-B983-8F27-D83B-28C6BB63E4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7E513604-E527-2E07-12E8-F0789C45F9B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7A4B7491-C324-FF02-0556-318D368BD9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7A3EDA78-AC8A-3DE9-094B-1250698E28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40CCD373-5ED1-0227-150B-48D0F2E8790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C4F94BA-FB74-8CE3-AE6E-F286C02610EA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145B62C-0B1D-7253-FB65-D880C84D9E7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DA5A2FB6-976B-16A7-A698-A14675A9B477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D1FE113C-FBFA-2928-842B-DAB59A6C9679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E7705991-9E94-F368-2E33-C58E9460386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4876E258-2909-BFFD-E3F4-EDD1B24A1A32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90F7A5B-365A-66FD-9CAE-1EC150E267AA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A3E14DB-0646-C803-9D81-978231BC83EF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D112BCC-985A-541E-FD26-76CD95075634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D6108F39-4197-7C57-5FAA-8CE5EFAFD986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3644C95-E4E4-7E74-429E-EA35A7142703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8476F36-4145-1AA0-0DF8-504D7FBC7D01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863D639-E982-ED40-E766-D01744ECFF35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4EE6C7F2-555E-CA60-6C08-1E919B6A9E5C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E3EB5995-6305-A017-BD66-B8EBB2C8A73D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5876A88A-DACC-D1D1-C5D9-EA5A79D11D3A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5D91E90B-00E8-BB67-0501-A93E65A67994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19121453-77DB-BD28-B743-823ADBE3F9EA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BED6D8D-D93F-A616-0F6C-A4310E4FB28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4D3D3F8-908A-9143-6349-2063ABA09C10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31D10A9-6517-0A82-6EC7-D6C082CDD992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F46E6DC-DB72-71D4-31E3-A6E5647B6376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C60890A8-DB50-91B5-C982-DA5360C92CE6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0010A6F-1BAF-D86B-3CF9-8B5E9634C0AD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A235FD3-B15F-4CB4-9C0E-4DACD5524CC1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F0EA610F-934A-48B0-BCA5-A9AE591B49E5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75C0FAA8-5A02-A2FF-C097-F722E280BB38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9AD1F6F5-33AB-6AD9-750F-C7248C85F9A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4113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545D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4B2423DB-A501-B0B9-9A26-53D4033B04C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68E2F628-D977-BAF5-C2DA-C3467155FC06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4AF31A7A-C3C2-7BA7-73C7-C4EA9C66B222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FC634E42-35A1-AE7D-7A12-EC52A19ECF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F276E147-E530-A01C-4AA6-143B09C31803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BD6DBF4B-2520-6505-140F-4D81A4E22D8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2A1DFE2D-C37A-073B-220F-9049341B302B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72881471-5DC1-A6C7-C823-A4B17A90170C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6A66906A-247D-5413-4178-C6B75ECBEE04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20DBEF51-6325-3138-4DE6-F5E726A8BA0D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8F9D0C3C-E04A-EEA8-CFDA-018E5AE81DA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303ED3CF-4A15-F0B5-AF38-A57013C7F2FD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B99208FE-E5AD-3C11-8456-256099724450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8DCF1D3-E385-CEC0-0D76-26E21BADAE1D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D5EA7C61-6BB6-1F2B-54A8-2BC876E530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56785B88-9134-C529-C255-59634FFE5E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19EB8E98-3249-B35A-FEB0-717397ADF3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F9C2D76B-A38B-577E-95FB-82405B70C72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A301BD78-EAC5-4EE9-A7A0-FBF86EA6AD9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196FEAD9-B252-9C8E-40CC-8BE985C211D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586A48BB-48C8-2BB2-B1C2-A9A39EDE09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D0D72F47-4045-2680-4603-C3D8470FC28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E3D35EA-6AEB-79A8-D0CB-6FAD34A4B704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ECC4565-9CDF-AD92-1FE9-58C9340D2C15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2109A64-5354-B214-9739-9050DA30D33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6E30F44C-9850-AAE3-4A95-0F658923006E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04DBDCCF-E1DD-631A-49A4-7E5E42D65790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1AC12EB1-6951-0914-FA68-92473078E965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A084AAE-09D7-BC4C-406F-9FDE75BFA601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7CCBD42-2A50-70F7-E8A6-C0BA4312A249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278354EA-35F0-8792-5688-51A43969F78E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36A6D70-7249-AA25-FE23-AF2D5292115A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B3E73BD-A153-06ED-23BB-732C8ED8D229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ED69E4D-90F4-A77F-3D6D-A962D08B1421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37524BF-3071-7F05-ADAE-42426A61737D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E65E16D-1FAD-5827-AB44-C632063D6374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A904BD7D-81C6-C53F-6453-64479FB963BA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E83CCC8D-BAC9-CBBD-F2CA-7758DA1C4FC7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1C48D3D-756A-3EB1-8F1A-563CA51758DB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81FA550-CE2F-3AA3-77DB-BDD0CC356CB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7C14FD7-4692-7081-BA36-F1F09ACDB634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61611DA1-95C9-F906-3A74-F7119BFF89A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F59ECE5-A31B-5291-37C9-2D6CCCAB834D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72FE171-C755-638C-A36D-D5C371430433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B841018-12B3-D3AD-3796-614280C7DADE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606829B-F02E-05BA-B1FD-8C1D63856D78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4CF1D9D-7DAB-B4B4-BF7D-CC6A780FB6EA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A71A1BB5-0193-B9D3-0407-66F3CC51ACC8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F71645DB-FB54-5EC6-2E98-03E9E8E1B7CE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1DF7A15B-58C8-06C7-BEEE-90527D46BD3C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70211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794E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A535A729-C492-3685-2F28-ACFE4DD901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688EE55C-B655-D77D-A55D-E43824F71AEA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3B1DDD4-1CA4-98E4-9025-777680DA8491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8FD715F1-1158-20E8-2613-083E4A477F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2C3EAA53-85EC-4BEA-79C7-D200F6140373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4698E032-E1CD-BE00-00BC-6E3663D370AD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242D91C8-2AC3-3EFC-EED7-B38D53BD54F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DB640895-F145-535D-2B1D-E3C8AA99945B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6FD35E94-35B1-96AE-F38A-18694665A5D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3569E74F-896B-E791-72F0-027F0EE5075E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88CEDE3A-24D9-FC96-587D-CBBD2EC25151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626E961A-A41A-3B78-7C60-4AD7D7933C56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0E8A365C-EB6B-4EF8-0364-C2308D9F3A26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8FA31DB7-C2B4-6A13-C5DF-01639E8D5B01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B045C8AE-4095-7400-8319-A81F6D603B7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C1388B1A-78C1-1658-3AAA-9E7650ADEB1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A7BC1D5B-D5A7-5383-9C3C-8169075D29C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AD50FC4A-1602-E98B-F128-3AB42FEA7EC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806C8AE7-2C01-9127-28E6-A3EDD670F2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17912516-50EC-3BDB-AA86-7BD74ABF4A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DB3A3F0F-941B-E4BF-B309-1A725B27B67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F93E4988-8FE9-5289-8F94-298E7F3F6B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DC2B4D4-8ECB-6571-96C3-FF412BB26D0C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25596A9-68CD-8174-442C-033BF159511F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95E4B9A-9CA4-5295-B656-15CDC8ABBD9E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970ACDDA-0EB6-696F-87FA-27EF1F73B3CF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7EE84BB8-4A13-D9C2-ABD4-8BBC30F3764D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A72111DA-C191-4408-8D84-5B9C823C923D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6F148E8-6638-617F-75C0-874201FFB041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8D348B6E-8FC4-5DAD-107B-3B633CCFA483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5F57FE8-5779-5428-98D2-C50395E1C125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BAB8DD2-35CB-E560-D024-BC668E71F6DB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9206D81-6656-0CD5-4546-979AEC89F842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FE2F4DA-384F-2181-2ACE-FE9A2BBCBE74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A779823-85F3-7F0A-B5B7-27E204EE27F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BE9C02E-47E7-97AC-011F-6D24736DA6A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CC5C2E88-CF0B-6611-5715-F9BB59986021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D88D3523-C6CE-8FBF-0469-060579505246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543297CF-2345-8C25-7A27-61FA0EBA0ECC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E92AB06-E1A1-FB4B-999C-1024EDB1C97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02EC92F7-AEBE-2B73-B438-741C01550AB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154BA31-8534-F469-58BE-BC65D615395D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C92EEB8-77FB-3FF0-7A5C-D7F46930A15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9D7B479-97C2-F0B6-3337-3598A56C01BB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537437F-5CC4-B4D9-A677-C7F59C265FEE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EF4330B-4485-D043-638C-E10A36E7D7CD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FDA4844-D483-A752-6F2A-20626B7DA67D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61A8A0EF-395B-EA84-9F71-5287D1A43334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66F4BB61-DE31-AB37-3A78-ABF5BE65DBA6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096D9901-E6F2-C05A-56CB-A61116B497A5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41619175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8782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7C5682B-BD84-3E8E-DAF1-789BCFD62FF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8055409A-73D9-5F4D-F42D-B4EF8CF7AF4A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86E6B14-72D9-EA36-F8A9-B56F83F91279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4882DC64-54F0-C4C1-6B1C-AD7D1AA25C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57C41DAD-50A7-91C6-B7D5-6ED54E0E84B7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8F75C32F-8E39-492A-80ED-108E3A4732C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6C00D64F-A83D-EC85-4416-EA6B630C7C11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F3DA97E9-CDC0-29E3-5789-60CA4502C811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F0106806-3BDB-F096-36A0-E5719D409370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9EB8A786-241B-E88C-DF94-6B2BCEE6D5BD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7DDB5B22-9E0B-567A-4117-FD3E7E626BB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5DFC3EF9-7587-5F3D-6C20-E03ABB039918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989A63DE-12FD-3544-C00E-00EBBEA19E34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4E542075-83AD-DEFE-307F-328DC3CC5F1E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4575DAD8-7C3E-8235-F9F8-A6CDBEA9A9A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6EC0ECFB-F5A7-37A9-CA7E-8FC1425848B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11E99CF9-36F2-12F2-22F5-C6615D4B2C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60541124-2397-E324-BC19-6F0610162A2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E2B8AEE3-B494-D71E-6D20-2C7D76DC404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FCB2953D-CA1D-D758-7301-A3695EE824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FC06D454-086E-2629-4E9E-942020F51AE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AA0C4C1F-471C-A3E5-7953-EB54CC2BF49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8687752-C1BE-3515-DC97-0977F3E57968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495A829-5E8F-D8FA-1B13-9CD05FCE6FA3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F403B864-80F8-54C3-FCAF-B0C18C21756F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59EE65A7-727D-F34E-ABBB-87658F0CC87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23659DFC-6CEB-C84B-03B4-5209E1C741DC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AB8F421E-94A7-1C1E-404A-988F8D6147B2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FAFC899-AC13-D883-C8E3-D73926D5AEB6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0770074-F54C-1DD9-1BCB-844D1CD0B8FF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39D270C-76D2-9DD5-866F-A0FBF13F355E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2C2D1CF-7D8C-DBF3-AF27-4713DEF0544B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7ACFD4-3006-DB61-48AE-EFA541171486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E0E7E57-FB33-52D2-E267-11F92F981E6F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082B549-6D5D-572B-17B1-B010F48CAC92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ABD26FB6-5FFC-417A-F926-E59198C74E63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37CA6989-D98E-97E9-9BF2-F6311EA35C1D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630F3C32-5B61-FBA9-5FAE-E0A5CDD19C51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8C16B7F-0327-8946-CE14-C850CA5C3CC4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1A7E1CC-E4CD-AD80-0E60-003C37B321D4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2819E57-37D7-E966-095D-4CF8BEA70B60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1FB41055-12B8-0280-7EA5-C76BBC7BDF4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8556DBF-FA35-3413-ACFB-3F3465D2D2A2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6BEE52-AC2B-5DD1-5CB5-B20271D5C65B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461DB91-B38C-93F2-BF05-4914EF8D7D1A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C8CD62B-08FD-3C99-8A4B-06F2B2175066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A997789C-6F40-EBCA-FDC4-10658A1DBF04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242EC8A4-71F4-47BB-8AB2-DBEFF7EAA41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B76BA36F-301A-4F16-CA23-AF02D4AEE003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06DA8F3A-1E54-21D0-86D1-E629EF8A23EB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98650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4873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E63CFE68-B0B2-317C-554F-B1FC6C9B1AD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1A49EF75-1C33-4CF6-5B3C-4157EE5C4EE7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FF7FE2A-0709-5F2A-0F5E-BB34FD19C0C6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BC20B4FB-18A7-BBD9-E82E-7B1A69AF3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C1DAFB7F-29CD-1AE3-3DD1-A10F6097D60C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024B255B-DF7C-10F4-9EEF-B6EF1B698F6A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002F7271-BD3E-2A8D-6026-D046B33FE73E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8B867792-1DD9-6157-C3CD-47BCF9FB5B6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35009463-C0BF-8BF6-B27A-EC4F421C600D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0D659D0E-4EC9-FC20-1256-5E19FB189353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F84FC14D-D8EF-CDCD-0311-33848C8B5061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71BF3147-E09D-A30C-DF07-917512EB74A6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039D5170-209C-EA4C-CFD4-485C42519ADA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D90A565B-692B-2EFC-8FF3-46EF7432E223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CE19F95E-DC01-682E-174F-42B075B1655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C8B0A5A8-9D77-9BDF-3A8C-B286336AABC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01FEBEDF-19AB-1475-7B08-8B06F9CC27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06BFF5C1-D735-87D3-63CC-6A743D0699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6D7014E9-6944-5571-CCE9-CFF252E201E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14342F0E-80C9-5AA9-C195-D606FB842B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48EA4614-BCCE-9BA3-6331-39758AA690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76A19C6E-5EFD-6DD9-9C1B-DA8F8058D4F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952F05-6A53-F23B-F6F1-993C9E2E583B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9C2A79DB-4277-1456-04C8-62B86E8B3C44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ABC0C29-3FA4-0689-C604-4CD50F543782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3E655198-0389-4FD8-0F2D-6F888D5F465E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922BECD5-18FC-0C44-B60C-FC215033FA39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32AC8AFB-3E82-AA2B-1ABC-00F1997EEC8D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41E9ED4-6EBA-A203-CB3C-B7AEF1B4D4F3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E997C03-1EC9-0A61-118E-D9B014D240BF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F478A63-D9E8-22AC-566B-7BF3EEFB8B1B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9AE52DA-4FC0-08DF-C1E1-3A4C6A5C64E5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7DDF7026-CDAE-80BD-8435-B432F74B6455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53F7192-87F8-DE7D-F06E-B6DF0BC0070E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AFD849B-61C2-B5D9-33BE-CBDAAD15ED6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F38E7D3E-26E2-392C-4F74-CFC7E4E22C9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4ECA3F3E-DAD4-E557-2BAB-0A9833C4DAFC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15489561-2CE4-81FF-65E7-A638203E143E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DE79E730-FA46-9D12-901E-AAE3C212785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098F6685-5363-AD36-3DC4-C09A57E962DF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563D849-222E-2588-5C19-70DA4E8AF199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8EE81358-9052-EC8F-BB2A-2BD207CFB69B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1D6FCAA-816B-E809-4202-03B7A0879AC7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3D63C29-7AEC-B41A-2A36-B66984C45D84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79F2B299-77D3-2FBC-8774-023CEF65FD8B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C63BA06-5550-D93C-FD18-2C598014644A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CF1E66E-260E-30C4-7986-7DA6CB1BDDDB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AB3A00F0-C936-06A5-3D43-1DED5DCF61A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5A51A81C-4D4C-9D2F-4348-36510B1C8F8D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F3B181D6-C651-FD17-F203-086AE7BBA2AF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8080137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5165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01252664-6954-482B-067D-AD3E54FB2F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4B8D39BA-094A-8568-4F05-7280FA25934F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B287D619-AD69-A39E-D4BC-2D9E5CE18C9D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FCF2F686-8E6D-B3BC-772D-0D8064D80A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32A6708C-FE85-9F0E-B6A0-031623FFA49F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C3EC5981-5831-F2DC-53D7-A38F38101C33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327E5B3A-5C85-ECE4-664C-3F294474477D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75821CD7-D8DB-5680-5BA5-06FEF8392E1D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9A034CCB-A425-64C5-1B9A-45DB3C7CB1F1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1CB0C1A2-63DB-6462-CBC5-BE23B8339F3D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CDBC1C33-5B92-D715-DA7D-169893BAE56D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424712A8-08F2-E057-F489-FC013DFD82E6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BD4C11C8-943B-04D2-5C8A-1DA308B26414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C2A84265-C4E7-8547-ECF3-F223AA3F778C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819BA60B-820F-9649-F16F-48E833D1E3B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9D92ABDE-57D8-1D93-E5C3-63092E53AFB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B2201C1E-26D0-E0B7-F44B-E615AA70F32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F58C1DC9-D848-76C5-40E6-46372EF60D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D5F0E7C9-B909-62BC-873A-1FE955B5838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FDA915AE-8ED0-BE2B-F377-F58ECFFFABC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27580EEA-214A-5239-9629-CAD0F4CA75A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25A94AC2-6161-7463-4E25-F7D496C818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B3F684D-042D-1C11-4B2F-7C3797762FCF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16DE6B3F-1781-C851-1300-0570B88F28B5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74654A40-FFE1-DE3F-EE05-AA35F3C0B0E8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71BE4525-2ADB-408C-97F4-AFF3F34A8BE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05042219-D2B5-B7E5-A9CF-6A034322F39C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EE9353A8-F782-867F-0210-70BF1C34EE38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D1CEFCE-3139-1D1C-281F-4F3102D0EB94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3E702F0C-D70F-0970-7C8D-E6A133D201AA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ECEB773-3A4A-F6CE-093B-AD7043048DFF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2F3AB03-DB32-5426-DD79-ED3F5478763A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C1D16F6-41B4-D1C9-57C7-C72540506A1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CCB725-762A-E698-7705-879E44BECAC4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A3DA68F5-9408-E9BC-B3EC-972958BC84B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DDE7D89-5099-A82E-59F1-89C6FA5B69F0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F9BEEFE0-0BA4-5F02-98DF-CDA21B25E60F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F33D4474-649D-2D01-2B75-1928E7412FEC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9569680C-4C06-C94E-E1C5-C7195ABAC05E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43C177A-854C-3733-09EE-53EFC95CB8B5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20A179E-E855-4A4B-CDEA-67D231EB4BA9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1697178-8A19-72EB-9210-7B6EC5D2ED0E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9EBDC4-B901-9A18-9C1E-C898391B0E42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E626D09-4C4E-DDBE-1961-54247270F10D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A49BD40-3BD0-1CD7-9E1C-BF8A95E0F248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3E2A99E-3E58-DC0C-3E50-EBBDE87F84EE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D73C6D-5A22-C62B-EA30-6B54B06677F7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57F4DD8D-C2D1-71D8-F0FA-57DBBA3D6823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C7E7C187-53F3-A121-CADB-5C8E93CDA3B8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6056264E-2657-60B1-BA8A-49EB4467F8AE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64426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ED65B171-8048-36DB-BD6C-E63E7807E9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DD413BA7-4A16-816C-528C-F367D37DD6F6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AD85E3B-946C-02EA-064A-E024198392C4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456AE700-8039-D933-9F9B-45044F690D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E48B1FDD-A645-8C54-893E-7A7105C38E04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033FABE8-4D27-BD53-E405-25FF52973C50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E8B2F343-C2CE-45DD-4381-FB579499E077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0300AAB0-947F-E54F-FCB2-26777B2F2881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105BCC5F-F83E-DABA-AB8C-EA51A7CC8059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DC6031F4-9E3F-D767-88EA-A37231FD1718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87DAD209-B6FC-7A6E-B9FD-BB65E825322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C65DDCCE-1689-3451-14D1-D3D676116F93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FC260CD-D8F6-403E-7CAC-AF3B289ABF5E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D0562F5-6C6B-5BFD-53F1-C5C93FE5012A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7AF0D59C-C5C1-3883-1E93-3FEC523996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AFF91FF1-7F11-12F8-77B0-A7C4B1861E6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4E8BD7D5-9A88-ABE4-0785-243B42C118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B460694C-4463-4E77-D14B-91A09CDC17A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5BD5A30D-DAEA-8A2F-D2E6-11007AE9FD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6F4B4101-C98B-D945-D673-D5FE29426E0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8B614768-32A9-1EBD-61F9-EEE3F047C0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981C7845-0132-62A0-361C-D18727B56E5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B013D93-2E93-DA98-A015-5D26039878FC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E12AD22-84A5-41C2-EE26-40E7A765BE1A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D9D47AE-D1BE-51A0-B91F-C516FCF8DDCC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06759EDB-1919-EACD-E542-1DC7D84BC33A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5F466744-BB52-E48D-CCD5-3B8C2F1D5AC3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1D57F002-6548-C898-1709-D6B817154E20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360010-AAE9-9217-1BC6-942FDF86C5EA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95609EE6-0061-D7EC-E427-B06FF184FAF7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D7407F4-1764-D188-7447-AA2AC7A21D1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BC3B97A-464E-3D9A-DFAD-ABBA3C36B254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9CEA8C2F-38CE-5E83-4B55-1F0F5A5484D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3EC140E-CFBA-702E-F1A6-10084EB184F4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D810D96-8812-B7D2-E8DA-68CE8960301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BFC238F3-40D1-34C8-2E75-F5B1D728CB00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5528EDD6-F495-4897-DD71-5221ABC45403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F142C0A7-CB7F-C315-C6BB-CAC4685EBC39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27BA6A61-298E-D751-CA06-C411AA7D2DCA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3203FE2-D700-653F-EC2D-4D6BEACAF2E9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D2EF49A-D63B-8070-7781-8ACB5347B633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9635E65-AB53-9679-C3BC-CDC993684762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5510769C-E830-53DB-ED86-527CE6A99CDB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8D6E670-2E1B-6D2E-EFFB-C1965971C318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2FE42E1-B6A8-E2AF-965F-88BA6AFC07BE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C81E1E1B-61F2-7D9C-B434-F51E76AC5B74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1F4B2E5-B88C-C021-CE48-AFDB76CB8E10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BA52B225-299B-57C0-AF35-193A47200E0B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47BEAB26-8666-8ABE-9F0D-131CAEE9E7F5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262093A2-3603-DAB7-A53F-5DFF545E5199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09197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5B5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E3B73786-D964-2CD6-4C95-7F0BA0AE1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1ECD2076-0D9C-E2B2-49DB-0CF71D4E2DBB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F2CB5CBA-42EF-A1D7-2F16-A5FBFA3A66B9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A3BE06DE-CF83-6981-BCF6-50030C5B8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A8F5C3A5-B69A-AC8D-0A3C-95FDF3BBB535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28F27418-053E-588D-48D2-77C19639AE77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E4CDA72F-3595-4F1E-8EC6-1AE1CB01B500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B91602F4-6A19-99F2-7B18-6AFE864C1F2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130EB0A3-2D1C-3D3C-B472-4BAD7A5F765B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E1725AB4-0305-559C-2755-C133BBA4B4F3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6E8907D8-BFAE-1DED-FD8F-61A685D4176F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8D20163B-CA11-4171-BD22-0B610E3F078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B07C4C6D-A530-7C5E-9D56-FDD3D06E2FE4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B8001159-6D7E-F7E0-CE69-58C3713E52E9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1B842D48-BF3B-3AC1-6108-38788BBEBF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942D109F-8D4A-4E93-A92F-13FFDD49C1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79960108-C1E9-7F9F-11BA-6BDD3D3BD69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BD356F77-162A-D961-4D83-66ECD0AFB4C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1B51D236-59F2-138A-2847-360575DE13A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7672BEC8-F9F0-31C6-5C8F-A64D67C8F41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FE4B0B72-63AB-B082-717B-7F884B38209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CCAAAB30-A7DA-9DF9-8D9B-FA38D6721D7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40C85A-F02C-52E5-9055-34CCE964B6C5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64A0129-12E6-BB6F-C0B6-67130CA9A467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4B25096A-FAC9-D64B-5A96-1FC58C97B031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BAC37260-B7DD-F177-57DB-B2C0364B4D7E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AB44A5FC-6EB0-9051-4D18-765798F96CEF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C741A4A3-2DB0-2A33-9E59-442C4F5DEBEB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95EC4D0-CDA7-5CFB-BA0D-6B360D5517F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D3F27A5-5AA4-FB10-F0DB-B4655BD69CE0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31B126-AD4B-9F07-D62D-AE7CA9FC09EA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04A1B9B5-45BC-BA4C-F34D-7C81BBAB4BFA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4ED6A6E-E76C-8D4F-A82D-7E9B3394DF14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947FE83-92E4-0E23-6C2F-59C95046E2AF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ED5141E-D55B-9C0C-D6AE-49AC0FAC6074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3F3EAFD1-E3F1-8C6C-7EE5-2C145BE3F77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EDC91584-BC9B-A1A2-8118-23DF4F50D1CE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A2640888-32E1-F545-3831-184381D059B5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376D99D-B541-9000-4B4C-C59788B1E3D8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E8F5ACF-58FD-DEF9-3140-5D38BAF4E8B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13E53A48-4603-1298-263F-BC038C65356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C82D938-D059-6F6D-0FC3-C2E408E8379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E044A29-3B50-5432-C85F-957F096F73D1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E55D167F-53B7-82B3-9132-2DACBFA02FFA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22967423-9017-955A-5549-09EED5D8CE60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23542EA-FBF2-8A62-1451-B5EF13ADFF77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228D4F2-0127-197A-0700-FCB19B1938A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FBFB48D0-ED59-0F56-4565-8C815E087057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CA90E644-05D7-9BC6-D283-442F7141C76F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A0B5B99B-309D-59CF-59BD-2FC9844BB969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3383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F4E8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E32F101A-E057-062E-E7A4-4986A33FED6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CDCCB19A-B762-D1CD-B218-7A9069D16EE9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C6468BE-88F2-4E44-82C7-B7FDF3845E73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87E1F20B-28A1-9BB9-C09D-477C6B285A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B03F99F6-C5B1-CEAE-ECAF-A58C6D21214A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0BA7E070-A00C-082B-5679-BAC93319BC2E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CF71426F-9391-7EB7-4AC1-7166F3357F79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1031C8FD-64BF-30DC-CB0B-2FF97866D84A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0F165FE5-E2B2-8A35-36BC-BAC13B5CC898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942C5CB0-27F4-D4A1-4BAC-4BE0D919CD08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255CE13D-7029-3304-C4B9-EE41E3D2577C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05FB22C1-7459-C7E8-7F19-862E3034083C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1A58A849-3A61-1FE4-9B2B-0D1E45307E24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2C82BD11-5AC9-DF9D-C6C2-FABB865AF842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67B1FB8A-D6C3-76C6-2AF0-3B7E90AE1F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D1B8D868-2A0C-A63A-F9C0-628775DA362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284EA2C2-5595-E445-5808-F0CD7A59DA8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868749B7-3063-8827-9AA0-E42C2856D12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1FF32103-DABA-27B5-8862-6CCAD4A6823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33E5C1C1-1C82-636D-C450-9D2DEF4661C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F44C0B7B-6DBE-3607-7928-F2434579A73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6B3DBA65-E3D8-D60A-F24C-C9ED3FA7C92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FD0C9CC-DBCE-0C42-2CE2-4014FEB4E2FA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2DA2CBC-4E1D-A162-F7D1-624C00CA2D39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8B619427-A2C7-1DA7-5342-F99AC883C85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43FF9071-4F7F-0365-243D-5D549D689AB6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0B021A00-9D61-F94F-EA6E-34182BE6EA49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815A2773-B2F3-3F50-5C01-0BEB68538C48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FDF6611-8BB3-B0E1-2A9E-179B459701BE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1934B3C-A5B1-2B10-998C-AE1DA2D1AC15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3525B53-14E4-282D-9123-779173B6E6A8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92633734-9B29-8E3D-396E-FF5BBE4CD8DB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C186C51-559B-B2C5-8660-7DFAB66F78E8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150BADF-95CF-6D7D-AAE4-5ECE15E77505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C03FD71-9E31-1C84-0809-4AF1944DB11A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F63E2EF-F9FD-6B16-6069-700D23541E2F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CC852A09-239C-91FC-E3D7-6C284B5BAA34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C9A02442-4C6A-10E7-AEFB-3E0D2170DC02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89FAC7A7-45FA-0060-9C09-0C45A5BFB3C5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BE73E46-4F57-29C7-28CD-A1F2D72F1743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910D723A-D197-22F6-D7F7-A2C3CAE949FF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F0A7856-29C8-ECF7-153B-F990950BE7BE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F45E8D88-AFCA-D595-1DA9-E1E30DEC7E7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1664DCE-F6C4-99AD-BB9B-5ACA7AB2A7E5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80572EE8-B7B4-5AA7-FAFE-5EB03D786FC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A16E8003-0839-B942-97BE-6EF6931F6929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1E2B185-48DE-9E8A-C9A5-72853F671D6E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DEE730E4-C177-8AAB-5030-9E1492FB1F65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1B792E71-38CD-01D9-9BA7-035665E56524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A1F6D76F-CD41-C3DA-22A4-800E839989D2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09010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F0F2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70" name="Picture 69">
            <a:extLst>
              <a:ext uri="{FF2B5EF4-FFF2-40B4-BE49-F238E27FC236}">
                <a16:creationId xmlns:a16="http://schemas.microsoft.com/office/drawing/2014/main" id="{C46CAC0E-FDB0-3178-7C2D-F7658FD0399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71" name="Group 70">
            <a:extLst>
              <a:ext uri="{FF2B5EF4-FFF2-40B4-BE49-F238E27FC236}">
                <a16:creationId xmlns:a16="http://schemas.microsoft.com/office/drawing/2014/main" id="{E8041442-8B18-973B-D912-714E2772383F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E3EE98A2-61E4-32B0-A3B8-CEB3AE2202CB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05" name="Picture 104" descr="Icon&#10;&#10;Description automatically generated">
                <a:extLst>
                  <a:ext uri="{FF2B5EF4-FFF2-40B4-BE49-F238E27FC236}">
                    <a16:creationId xmlns:a16="http://schemas.microsoft.com/office/drawing/2014/main" id="{0960F77A-DD66-86DF-B2B3-7CE16FC3AE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0AB622D2-5C18-584F-3AAA-DFE32B225A1B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8043FAFD-6C55-4551-08E6-0278B90D2F5D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35A932CC-C0AC-1F55-9B20-FE8ED2D0378D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F957BF62-1B04-9A7D-0BB7-B82D7E9B24A6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9E70C3D4-1258-4F1B-9B8C-C73CD5B3FCEE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142BDF5C-2A0E-A302-7E58-6501D3E9B98F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26C0E521-A4F9-22BA-4C37-9EB42DAF4161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87C1BD5B-E362-20E5-9478-53BFFDD00561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805BDBC6-A46C-CCE5-3FF7-28601BFDF06B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98BCC6FD-8918-B95C-B456-F66B456A30E0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CB3A7A3D-1ACA-103C-5C52-C88F4C9BFC7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0AB6AB74-39F9-2FE8-4273-AAF1E91207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634A070C-8ACD-CEC7-374E-71A5D153EA1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85308FAC-05BD-4C62-094C-CE7920ACD4F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40D92D76-ACD4-CDC1-FF38-C42A287699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42DDFB0A-3C15-F3FA-A8DE-22025E32C5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22" name="Ink 121">
                      <a:extLst>
                        <a:ext uri="{FF2B5EF4-FFF2-40B4-BE49-F238E27FC236}">
                          <a16:creationId xmlns:a16="http://schemas.microsoft.com/office/drawing/2014/main" id="{176A3BC5-E0C6-22FA-133C-417FF6FAAE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26202963-42E8-C5D4-0FD9-8AAC01EBFA9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9086A3C-FB1C-210B-8AE6-A8E49F120030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E52770D-5C70-7C99-F9C9-B54A56670E7D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2AC7E9BB-F990-DDCC-02B4-56A39277A3E0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41DB5EEA-7ED9-CA09-390A-8D74CAFC9CDF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AFB0AA47-A412-773A-B3FF-2D6F4EEC9138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3BD78D3A-241B-5F37-7219-EE02448E5121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3C14F9C3-32E1-69D1-9A47-7336987C715A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7CADC9F-2E6C-1B47-66E2-14802BE5B25A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E03A895-6744-7409-9AF1-E5C661871D30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D0F18755-B8F4-097E-6C9E-694D1414744E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C6AB8D3F-049B-A7B6-6D3E-ECB317AA826A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82F27FA-5855-5226-98BC-D0796EC7D6DB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345637E-E661-A794-9200-0583B39A7A5C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373A342E-B093-AEB7-D751-756E4780305F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8B3F6F63-593A-D168-879D-7974770790FD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2B1E03DC-EDE3-FB39-E320-CA46AD7A785C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ED26EB84-0ECE-BBD1-7DF2-F65756FECE07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CF00136-6B3C-CA46-D0F7-20E10FE9815E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DB17DCE-7AAE-D879-D8BC-47994E3E317E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20DFE68-C971-7EBE-6E57-9D30FDFF7088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96ABBFA9-BEF3-9F72-B46B-03AD0B62977E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9E2812FA-6E32-D891-F051-25736D8167E7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8539328-5346-20FD-AC36-2919C84C902D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F27ADB2-0006-A46F-C701-45A13CAC41E5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BFEE802F-D27C-63EE-1824-69BAACCFEE8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FCE72655-07AB-F183-BB95-7D4E6FE804A9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36BC616F-3C9D-A94C-45C7-50352F4D4A84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0A864DBB-65AC-909B-AE54-ABC9ACB82133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265816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4140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C012F497-19FF-BF49-D8A1-62F54057710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C21064DD-E55D-E17D-620A-F5A3A9052805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CEB6F7D5-02D3-350F-0FE5-0E143390F498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812B8B41-C0DA-494A-07D0-A554C9DC1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F896E9A9-BF21-678C-2300-46255D5581D1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717BBA6A-D524-4605-5F16-2D311241A0C2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565F74D5-FE1E-B357-6630-C910DCD359B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C54D5729-F45C-8463-3D99-08BB33DF5C68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0014650A-00FC-058C-AACF-E2A929CA74D8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8B3697B7-1CA5-E48A-0D6D-F67256648838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46973F50-1836-53D6-98C9-0372BF08C0C7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F7DC70BA-8359-B8C1-CB98-DC7710D45FB9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3D011E54-BA31-82BD-7D39-9ECFC03B0D9D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3B4BB258-159B-B5FD-2DA7-3DA84D459BBD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DAA25B94-39D5-865D-E5B6-120D5E4472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D8393D85-F90C-4A26-1B71-59A08F08655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2F1C2101-8B0C-ECF9-397A-7AD531FD162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83A6D442-6AC8-B6D3-A9CA-78FE3909E31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BB3B8173-41AC-A9B6-2E8F-8917EF1049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58005449-059A-F48F-044E-1B9665DD35D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B655AB77-910F-FE58-3637-2DEA6F1656E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8BE18888-3774-24AE-9516-5F534120278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1F9A70AB-B785-4678-43E5-EECB77A7C4E3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43E8068-59D0-747E-D198-44562221408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A7A02587-3BD2-CA58-DCCF-BF9BBCEE12E4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5D2DD1C6-454B-3DF5-3EB1-53FA17A52EB6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1BBFE6B7-BD9F-7CDB-FEF6-459DCB15FD03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3CC508A4-196C-2979-2EB8-02C90D0A3A35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20505D2-C6D7-2B82-256E-423B4F5C1AFC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087ACDF4-C1D7-5CC0-16D9-FD0563ED5C78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C7DC76C-5891-24B8-C9A7-E54553BA44F7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543FDC9B-7583-49E7-F438-E942E8D35B54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73DBBD2-5A30-3731-FDB5-063FFC1476DD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B7957F5B-E36B-FC2B-107A-059D61C4AC57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B2E5C815-A6FD-558A-5DE4-31AE875EC529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B5125E9-3C39-8F3C-60C4-1BADAE113A01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AC385093-EDF8-FD04-7AC3-8957E5F0414A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0337F9D9-8BDC-E22F-0E29-143DAC49DF13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DB57D405-6673-08B7-0ECB-A833256BBFB3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B894B60-EEF0-B877-9B67-DF9787CBB010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63341B5-A4A5-E032-C07A-A7E64267F2B5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70EB0F5-DFB5-2EE1-B481-6C2E592CC309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4D9401E-C71D-4FF1-F524-242A6F7F6F86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0FD793A-2EF7-91B8-D9E4-B1F578658864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46DA869-0629-15AF-3BF5-9048F6120CF3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AA54B35-4360-9FAE-7EFF-E5B2E4CDC385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C65DABF8-0076-3BB3-3CB6-CB56FD848268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D56EAB2D-B739-C69D-FFD0-C18490CD5A15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217CA609-906F-C553-D01D-687EC22611EC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037FF0C0-DBAC-FAAE-36DC-27D30F46E66D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15193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F9A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60C91D60-4A4C-39D1-0953-90F8F37F2A3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C296138B-2DB8-DE56-A9AB-556227C842B0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D11674BE-5384-F495-3E74-7B7A4854503F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5AA05B89-A0C1-D659-1BD4-2A753557CA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D0DC5712-BE62-ACA6-5465-5344B376CA86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63AE9B8F-C030-BAF6-DA7D-4C1CD7C2788E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87A3D1A4-1A2E-6291-A25F-A951513E7CE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03043090-6892-D163-2E26-F5A703EA08C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8C3CCC90-764D-7229-8025-4035F602783D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2DB63734-F698-7099-DCCD-950E0BBC35F3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A4E46781-B766-4BAF-4629-E3576C13117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258347A9-290F-6C24-D606-3780EC51D433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71C34613-68CA-CFCB-32BA-290B262CB8B0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75F8A519-28B3-F47C-FEBA-3A33CFDEE26C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A128900B-7EBC-66A4-8DAE-32020FBD37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BEA1E47B-A43F-E06A-9E10-1C6962910FC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223941A0-DB6A-28B6-EEA7-64FDBE541A7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B91F8E9E-0B6F-F59A-784E-C5C1D671FD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0E95BF4B-3FAF-544A-87B4-9FA7330A502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B6B60841-1F42-E308-3347-E35643B499E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4FB1748F-43B2-C69C-C23F-E815D39DFE2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F9EDDACB-5E97-8C14-9F44-13EDBA3C30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50C3EE3-61F9-D8BA-6ABF-440F5C545F22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215A9781-F051-A9A6-87A1-A6A6FE317196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1DE4178C-9082-6E3B-0873-C27EDA22CF9B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4CA84863-D2CE-48FA-383E-3A4F50A7197C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55656D9A-0D2B-BD6E-9340-226281F3E0CC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5C8226DD-F79B-F00F-2DE9-79FF3CCEDA94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82E2920D-B56F-159D-175B-6B60F5379B58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620722E-5996-27C5-FCAF-E8149E96BABD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9799DC2-277E-E4D3-2988-3BFD6A1FC83E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F17F7EA-61CC-9352-1624-08EB4AFF3CCA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58545DF5-0716-0741-A34D-326D59915F2B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97376B-40B0-735F-82EE-FAD79656129F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BFCE52F-4C4A-6B9C-3FAE-202147F811A8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B48D158-FB07-91B3-C9E7-944EAC83D1DA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EBF089BC-1F4E-454E-BDDB-4DF215A38095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2B2BE687-6537-456C-0AE2-AE159C32E2D6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1B3470C7-4DCA-A4EE-ACC5-47E7B8D2EE74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D1DB9D8-3BB7-C268-2CC7-966124C7A308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5DC87201-C81B-B98E-2955-762743803701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2F91D36-C47A-F44F-E67F-8DFEDA909FE3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442FAB79-8801-8AD4-6D6D-1799CA559809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780111C3-18C1-C847-66C5-2B863BAA0794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A25F00A-A684-1837-1512-DEB308E4E388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54C9B23-4792-2C8A-8C93-7E0A52410819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0727FFD-5EAD-3902-26C0-127114DC2E75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7B55086A-9ACA-60C8-17D2-8D92DCD4295C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D83F8BF-E125-B955-5CE0-BD38F1A8CE46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83B31F27-9B82-FB44-6FB1-04F560719C0F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81178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EF8B7FB-656A-A7A5-F3B0-082CB5D74796}"/>
              </a:ext>
            </a:extLst>
          </p:cNvPr>
          <p:cNvSpPr/>
          <p:nvPr/>
        </p:nvSpPr>
        <p:spPr>
          <a:xfrm>
            <a:off x="0" y="0"/>
            <a:ext cx="14971713" cy="32461200"/>
          </a:xfrm>
          <a:prstGeom prst="rect">
            <a:avLst/>
          </a:prstGeom>
          <a:solidFill>
            <a:srgbClr val="1958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ECD598C7-F8DB-1912-6647-E7E9282B92B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0365" y="280643"/>
            <a:ext cx="6141600" cy="2068090"/>
          </a:xfrm>
          <a:prstGeom prst="rect">
            <a:avLst/>
          </a:prstGeom>
        </p:spPr>
      </p:pic>
      <p:grpSp>
        <p:nvGrpSpPr>
          <p:cNvPr id="94" name="Group 93">
            <a:extLst>
              <a:ext uri="{FF2B5EF4-FFF2-40B4-BE49-F238E27FC236}">
                <a16:creationId xmlns:a16="http://schemas.microsoft.com/office/drawing/2014/main" id="{C91C6F63-36B1-482E-5313-7F2CB9410F7E}"/>
              </a:ext>
            </a:extLst>
          </p:cNvPr>
          <p:cNvGrpSpPr/>
          <p:nvPr/>
        </p:nvGrpSpPr>
        <p:grpSpPr>
          <a:xfrm>
            <a:off x="3245364" y="22832426"/>
            <a:ext cx="8480984" cy="5444836"/>
            <a:chOff x="3245364" y="27016364"/>
            <a:chExt cx="8480984" cy="5444836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268F921C-83D3-DFBF-90A8-0D25C8CFD2B5}"/>
                </a:ext>
              </a:extLst>
            </p:cNvPr>
            <p:cNvGrpSpPr/>
            <p:nvPr/>
          </p:nvGrpSpPr>
          <p:grpSpPr>
            <a:xfrm>
              <a:off x="3245364" y="27016364"/>
              <a:ext cx="8480984" cy="5444836"/>
              <a:chOff x="2225849" y="31166320"/>
              <a:chExt cx="10375443" cy="6743183"/>
            </a:xfrm>
          </p:grpSpPr>
          <p:pic>
            <p:nvPicPr>
              <p:cNvPr id="124" name="Picture 123" descr="Icon&#10;&#10;Description automatically generated">
                <a:extLst>
                  <a:ext uri="{FF2B5EF4-FFF2-40B4-BE49-F238E27FC236}">
                    <a16:creationId xmlns:a16="http://schemas.microsoft.com/office/drawing/2014/main" id="{FB623FED-A12C-A095-B42A-1704927B6B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25849" y="31221412"/>
                <a:ext cx="10375443" cy="6688091"/>
              </a:xfrm>
              <a:prstGeom prst="rect">
                <a:avLst/>
              </a:prstGeom>
            </p:spPr>
          </p:pic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6D05D281-E0B3-8942-7610-C6C883E7DF20}"/>
                      </a:ext>
                    </a:extLst>
                  </p14:cNvPr>
                  <p14:cNvContentPartPr/>
                  <p14:nvPr/>
                </p14:nvContentPartPr>
                <p14:xfrm>
                  <a:off x="4200993" y="31356111"/>
                  <a:ext cx="5400" cy="2484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89933637-DFA3-647A-2088-877505E76D51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178493" y="31334757"/>
                    <a:ext cx="49950" cy="679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E275AE78-5862-0A9C-13D9-2C0AE78BF9F6}"/>
                      </a:ext>
                    </a:extLst>
                  </p14:cNvPr>
                  <p14:cNvContentPartPr/>
                  <p14:nvPr/>
                </p14:nvContentPartPr>
                <p14:xfrm>
                  <a:off x="10575617" y="31202053"/>
                  <a:ext cx="212400" cy="86041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30EBA419-449A-AFAC-ABEC-760FDDEE5CE6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10553629" y="31179763"/>
                    <a:ext cx="255935" cy="1301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2CFADA2D-437E-1483-0AD0-D13F2585159F}"/>
                      </a:ext>
                    </a:extLst>
                  </p14:cNvPr>
                  <p14:cNvContentPartPr/>
                  <p14:nvPr/>
                </p14:nvContentPartPr>
                <p14:xfrm>
                  <a:off x="4241417" y="31184460"/>
                  <a:ext cx="141840" cy="7200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E3E03619-A936-2946-552A-B642EFFCC35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4219392" y="31162238"/>
                    <a:ext cx="185449" cy="11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5FED8082-729D-36F7-8C73-6676ABFF4C3F}"/>
                      </a:ext>
                    </a:extLst>
                  </p14:cNvPr>
                  <p14:cNvContentPartPr/>
                  <p14:nvPr/>
                </p14:nvContentPartPr>
                <p14:xfrm>
                  <a:off x="4263382" y="31178344"/>
                  <a:ext cx="62639" cy="40679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5B9F3E1-3061-A4D6-1AB4-2163F88CF3AC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4241326" y="31155993"/>
                    <a:ext cx="106310" cy="84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4C1A5A64-CD18-7F95-4A24-FE3FC8A577BD}"/>
                      </a:ext>
                    </a:extLst>
                  </p14:cNvPr>
                  <p14:cNvContentPartPr/>
                  <p14:nvPr/>
                </p14:nvContentPartPr>
                <p14:xfrm>
                  <a:off x="4315389" y="31166320"/>
                  <a:ext cx="156601" cy="615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66042E58-8E76-9CEE-1265-95231E9DAA0A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293394" y="31144176"/>
                    <a:ext cx="200150" cy="105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45C17E1F-5F15-06EA-521A-1D92377E2834}"/>
                      </a:ext>
                    </a:extLst>
                  </p14:cNvPr>
                  <p14:cNvContentPartPr/>
                  <p14:nvPr/>
                </p14:nvContentPartPr>
                <p14:xfrm>
                  <a:off x="4393506" y="31175320"/>
                  <a:ext cx="109080" cy="6732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6B9D97-8ED2-C32A-CB4F-71D94ADD631D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4371514" y="31153029"/>
                    <a:ext cx="152624" cy="1114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9AAD5119-5965-089C-FEB0-92637F648EE4}"/>
                      </a:ext>
                    </a:extLst>
                  </p14:cNvPr>
                  <p14:cNvContentPartPr/>
                  <p14:nvPr/>
                </p14:nvContentPartPr>
                <p14:xfrm>
                  <a:off x="4546751" y="31280678"/>
                  <a:ext cx="97559" cy="92881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79FA8F0-D509-0203-BFFC-D3524AAF04F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524778" y="31258458"/>
                    <a:ext cx="141065" cy="1368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A8C47E19-3B0E-0779-074D-606561F0B833}"/>
                      </a:ext>
                    </a:extLst>
                  </p14:cNvPr>
                  <p14:cNvContentPartPr/>
                  <p14:nvPr/>
                </p14:nvContentPartPr>
                <p14:xfrm>
                  <a:off x="4520441" y="31255981"/>
                  <a:ext cx="175679" cy="1540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95F1112-9AC1-9F36-29AD-89EEB67A9D0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498426" y="31233779"/>
                    <a:ext cx="219269" cy="1980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F6F738F2-4B28-EC42-A6F6-92AFDA4E27BF}"/>
                      </a:ext>
                    </a:extLst>
                  </p14:cNvPr>
                  <p14:cNvContentPartPr/>
                  <p14:nvPr/>
                </p14:nvContentPartPr>
                <p14:xfrm>
                  <a:off x="4271845" y="31168399"/>
                  <a:ext cx="103680" cy="471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B48ED6F-C742-6546-8E14-5912B5415C10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249879" y="31146154"/>
                    <a:ext cx="147173" cy="91206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4" name="Group 133">
                <a:extLst>
                  <a:ext uri="{FF2B5EF4-FFF2-40B4-BE49-F238E27FC236}">
                    <a16:creationId xmlns:a16="http://schemas.microsoft.com/office/drawing/2014/main" id="{B0E6DD80-36F0-08B1-959C-3BD58E597465}"/>
                  </a:ext>
                </a:extLst>
              </p:cNvPr>
              <p:cNvGrpSpPr/>
              <p:nvPr/>
            </p:nvGrpSpPr>
            <p:grpSpPr>
              <a:xfrm>
                <a:off x="4273458" y="31166363"/>
                <a:ext cx="279530" cy="133881"/>
                <a:chOff x="6745195" y="36614660"/>
                <a:chExt cx="279530" cy="13388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35" name="Ink 134">
                      <a:extLst>
                        <a:ext uri="{FF2B5EF4-FFF2-40B4-BE49-F238E27FC236}">
                          <a16:creationId xmlns:a16="http://schemas.microsoft.com/office/drawing/2014/main" id="{FBFB9580-77B6-0224-F5E4-13E1E618E8E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72555" y="36672720"/>
                    <a:ext cx="151200" cy="13680"/>
                  </p14:xfrm>
                </p:contentPart>
              </mc:Choice>
              <mc:Fallback xmlns="">
                <p:pic>
                  <p:nvPicPr>
                    <p:cNvPr id="58" name="Ink 57">
                      <a:extLst>
                        <a:ext uri="{FF2B5EF4-FFF2-40B4-BE49-F238E27FC236}">
                          <a16:creationId xmlns:a16="http://schemas.microsoft.com/office/drawing/2014/main" id="{FD0A2E62-4588-1C56-9063-9AE771BA603C}"/>
                        </a:ext>
                      </a:extLst>
                    </p:cNvPr>
                    <p:cNvPicPr/>
                    <p:nvPr/>
                  </p:nvPicPr>
                  <p:blipFill>
                    <a:blip r:embed="rId24"/>
                    <a:stretch>
                      <a:fillRect/>
                    </a:stretch>
                  </p:blipFill>
                  <p:spPr>
                    <a:xfrm>
                      <a:off x="6754555" y="36654720"/>
                      <a:ext cx="186840" cy="49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36" name="Ink 135">
                      <a:extLst>
                        <a:ext uri="{FF2B5EF4-FFF2-40B4-BE49-F238E27FC236}">
                          <a16:creationId xmlns:a16="http://schemas.microsoft.com/office/drawing/2014/main" id="{7F895405-032D-55BB-38F1-FBABA42127E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745195" y="36686760"/>
                    <a:ext cx="178920" cy="17640"/>
                  </p14:xfrm>
                </p:contentPart>
              </mc:Choice>
              <mc:Fallback xmlns="">
                <p:pic>
                  <p:nvPicPr>
                    <p:cNvPr id="60" name="Ink 59">
                      <a:extLst>
                        <a:ext uri="{FF2B5EF4-FFF2-40B4-BE49-F238E27FC236}">
                          <a16:creationId xmlns:a16="http://schemas.microsoft.com/office/drawing/2014/main" id="{538B0603-FF75-E324-1863-FEAA3E1D6A96}"/>
                        </a:ext>
                      </a:extLst>
                    </p:cNvPr>
                    <p:cNvPicPr/>
                    <p:nvPr/>
                  </p:nvPicPr>
                  <p:blipFill>
                    <a:blip r:embed="rId26"/>
                    <a:stretch>
                      <a:fillRect/>
                    </a:stretch>
                  </p:blipFill>
                  <p:spPr>
                    <a:xfrm>
                      <a:off x="6727555" y="36669120"/>
                      <a:ext cx="214560" cy="532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37" name="Ink 136">
                      <a:extLst>
                        <a:ext uri="{FF2B5EF4-FFF2-40B4-BE49-F238E27FC236}">
                          <a16:creationId xmlns:a16="http://schemas.microsoft.com/office/drawing/2014/main" id="{8D14C012-2580-4B51-6992-8BF98D0C6F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28965" y="36652780"/>
                    <a:ext cx="93240" cy="7668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0A455B85-D31F-0A78-BA1C-35CACCC866F1}"/>
                        </a:ext>
                      </a:extLst>
                    </p:cNvPr>
                    <p:cNvPicPr/>
                    <p:nvPr/>
                  </p:nvPicPr>
                  <p:blipFill>
                    <a:blip r:embed="rId28"/>
                    <a:stretch>
                      <a:fillRect/>
                    </a:stretch>
                  </p:blipFill>
                  <p:spPr>
                    <a:xfrm>
                      <a:off x="6911325" y="36635140"/>
                      <a:ext cx="128880" cy="1123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38" name="Ink 137">
                      <a:extLst>
                        <a:ext uri="{FF2B5EF4-FFF2-40B4-BE49-F238E27FC236}">
                          <a16:creationId xmlns:a16="http://schemas.microsoft.com/office/drawing/2014/main" id="{146A2B2B-0305-4246-EB65-8A05D7F51A4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2645" y="36659260"/>
                    <a:ext cx="75960" cy="8928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F47A439A-20A7-F1DF-0F0D-1BC4537626BA}"/>
                        </a:ext>
                      </a:extLst>
                    </p:cNvPr>
                    <p:cNvPicPr/>
                    <p:nvPr/>
                  </p:nvPicPr>
                  <p:blipFill>
                    <a:blip r:embed="rId30"/>
                    <a:stretch>
                      <a:fillRect/>
                    </a:stretch>
                  </p:blipFill>
                  <p:spPr>
                    <a:xfrm>
                      <a:off x="6924645" y="36641620"/>
                      <a:ext cx="111600" cy="12492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39" name="Ink 138">
                      <a:extLst>
                        <a:ext uri="{FF2B5EF4-FFF2-40B4-BE49-F238E27FC236}">
                          <a16:creationId xmlns:a16="http://schemas.microsoft.com/office/drawing/2014/main" id="{54623653-B466-46A3-4F8F-124144299BF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3005" y="36686260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786C665C-192E-926F-89D7-EC15D614B381}"/>
                        </a:ext>
                      </a:extLst>
                    </p:cNvPr>
                    <p:cNvPicPr/>
                    <p:nvPr/>
                  </p:nvPicPr>
                  <p:blipFill>
                    <a:blip r:embed="rId32"/>
                    <a:stretch>
                      <a:fillRect/>
                    </a:stretch>
                  </p:blipFill>
                  <p:spPr>
                    <a:xfrm>
                      <a:off x="6925365" y="36668620"/>
                      <a:ext cx="36000" cy="36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40" name="Ink 139">
                      <a:extLst>
                        <a:ext uri="{FF2B5EF4-FFF2-40B4-BE49-F238E27FC236}">
                          <a16:creationId xmlns:a16="http://schemas.microsoft.com/office/drawing/2014/main" id="{350E9622-FD8F-0E29-579F-E9ADF0A1FD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48045" y="36667900"/>
                    <a:ext cx="76680" cy="6624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B5EBFFEB-4EA9-7A10-0A7C-A174749A19C5}"/>
                        </a:ext>
                      </a:extLst>
                    </p:cNvPr>
                    <p:cNvPicPr/>
                    <p:nvPr/>
                  </p:nvPicPr>
                  <p:blipFill>
                    <a:blip r:embed="rId34"/>
                    <a:stretch>
                      <a:fillRect/>
                    </a:stretch>
                  </p:blipFill>
                  <p:spPr>
                    <a:xfrm>
                      <a:off x="6930045" y="36649900"/>
                      <a:ext cx="112320" cy="10188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41" name="Ink 140">
                      <a:extLst>
                        <a:ext uri="{FF2B5EF4-FFF2-40B4-BE49-F238E27FC236}">
                          <a16:creationId xmlns:a16="http://schemas.microsoft.com/office/drawing/2014/main" id="{B483AC55-6B6D-954B-6611-E46677AEFC6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930765" y="36653500"/>
                    <a:ext cx="51120" cy="3780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08F6B6CC-75D8-8AE5-A5C6-4DE7E5E3C74B}"/>
                        </a:ext>
                      </a:extLst>
                    </p:cNvPr>
                    <p:cNvPicPr/>
                    <p:nvPr/>
                  </p:nvPicPr>
                  <p:blipFill>
                    <a:blip r:embed="rId36"/>
                    <a:stretch>
                      <a:fillRect/>
                    </a:stretch>
                  </p:blipFill>
                  <p:spPr>
                    <a:xfrm>
                      <a:off x="6913125" y="36635500"/>
                      <a:ext cx="86760" cy="734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42" name="Ink 141">
                      <a:extLst>
                        <a:ext uri="{FF2B5EF4-FFF2-40B4-BE49-F238E27FC236}">
                          <a16:creationId xmlns:a16="http://schemas.microsoft.com/office/drawing/2014/main" id="{DDA6C762-F5C6-F0CE-54D9-AD601FF8CE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03265" y="36614660"/>
                    <a:ext cx="50400" cy="2124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753ADCC4-ADB7-507D-1B9D-2F9C9F09ACE2}"/>
                        </a:ext>
                      </a:extLst>
                    </p:cNvPr>
                    <p:cNvPicPr/>
                    <p:nvPr/>
                  </p:nvPicPr>
                  <p:blipFill>
                    <a:blip r:embed="rId38"/>
                    <a:stretch>
                      <a:fillRect/>
                    </a:stretch>
                  </p:blipFill>
                  <p:spPr>
                    <a:xfrm>
                      <a:off x="6785625" y="36596660"/>
                      <a:ext cx="86040" cy="5688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167BFB7-761A-CE6C-D2B7-6C90D7171B7C}"/>
                    </a:ext>
                  </a:extLst>
                </p14:cNvPr>
                <p14:cNvContentPartPr/>
                <p14:nvPr/>
              </p14:nvContentPartPr>
              <p14:xfrm>
                <a:off x="4794859" y="27105442"/>
                <a:ext cx="714960" cy="4075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55BA3B2-17DD-43B4-9A1F-3BD526C4D9C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758859" y="27069442"/>
                  <a:ext cx="7866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BE69C459-D881-EB3B-D0BF-1190B8E71BC8}"/>
                    </a:ext>
                  </a:extLst>
                </p14:cNvPr>
                <p14:cNvContentPartPr/>
                <p14:nvPr/>
              </p14:nvContentPartPr>
              <p14:xfrm>
                <a:off x="5230459" y="27234322"/>
                <a:ext cx="259200" cy="24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856677B-27BD-E14A-A570-E4B633531A2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194459" y="27198322"/>
                  <a:ext cx="330840" cy="3160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34B7706A-8D91-2A68-DEA0-E2CBEEA94C95}"/>
                </a:ext>
              </a:extLst>
            </p:cNvPr>
            <p:cNvGrpSpPr/>
            <p:nvPr/>
          </p:nvGrpSpPr>
          <p:grpSpPr>
            <a:xfrm>
              <a:off x="5343939" y="27319885"/>
              <a:ext cx="213480" cy="184680"/>
              <a:chOff x="5343939" y="27319885"/>
              <a:chExt cx="213480" cy="184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87083D48-DA08-39EF-0515-23B7AA2949E5}"/>
                      </a:ext>
                    </a:extLst>
                  </p14:cNvPr>
                  <p14:cNvContentPartPr/>
                  <p14:nvPr/>
                </p14:nvContentPartPr>
                <p14:xfrm>
                  <a:off x="5343939" y="27319885"/>
                  <a:ext cx="213480" cy="1846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A6428FA8-523B-AA2E-2B9A-D2306028F4F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5307939" y="27283885"/>
                    <a:ext cx="285120" cy="25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02BFADC1-58D6-4797-7548-C420C98E6B39}"/>
                      </a:ext>
                    </a:extLst>
                  </p14:cNvPr>
                  <p14:cNvContentPartPr/>
                  <p14:nvPr/>
                </p14:nvContentPartPr>
                <p14:xfrm>
                  <a:off x="5370579" y="2733608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2BE7E104-B005-D3D1-1C98-FA1F4FFCFF71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34579" y="2730044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659731D7-E17E-55B6-FC6A-68BD0E06EB6A}"/>
                      </a:ext>
                    </a:extLst>
                  </p14:cNvPr>
                  <p14:cNvContentPartPr/>
                  <p14:nvPr/>
                </p14:nvContentPartPr>
                <p14:xfrm>
                  <a:off x="5352939" y="2732348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382B7E57-0C8A-F590-6436-D805CDCABB06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5317299" y="27287485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AF26E84-643E-042E-E8B9-E9917EC6C805}"/>
                    </a:ext>
                  </a:extLst>
                </p14:cNvPr>
                <p14:cNvContentPartPr/>
                <p14:nvPr/>
              </p14:nvContentPartPr>
              <p14:xfrm>
                <a:off x="6242499" y="28195405"/>
                <a:ext cx="840960" cy="196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6EB1F4-042B-7F0A-1B37-EA628B1CA0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206499" y="28159765"/>
                  <a:ext cx="91260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38F998A-65F6-01B8-9127-AFEDA4CE2694}"/>
                    </a:ext>
                  </a:extLst>
                </p14:cNvPr>
                <p14:cNvContentPartPr/>
                <p14:nvPr/>
              </p14:nvContentPartPr>
              <p14:xfrm>
                <a:off x="6168339" y="27991285"/>
                <a:ext cx="1172520" cy="61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1EF94C9-211E-9859-812D-21611C79815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32339" y="27955285"/>
                  <a:ext cx="1244160" cy="6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45CFA50-8D3C-FB9F-D872-A6B4B35C724B}"/>
                    </a:ext>
                  </a:extLst>
                </p14:cNvPr>
                <p14:cNvContentPartPr/>
                <p14:nvPr/>
              </p14:nvContentPartPr>
              <p14:xfrm>
                <a:off x="6290379" y="28039885"/>
                <a:ext cx="705240" cy="1746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AD5638-C380-F892-EC13-5B1AE207995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254739" y="28004245"/>
                  <a:ext cx="7768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0AE7A20-5E77-42AD-126D-70B3FE9F4E73}"/>
                    </a:ext>
                  </a:extLst>
                </p14:cNvPr>
                <p14:cNvContentPartPr/>
                <p14:nvPr/>
              </p14:nvContentPartPr>
              <p14:xfrm>
                <a:off x="5850819" y="27859165"/>
                <a:ext cx="491400" cy="3488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57BCC3E4-45E1-F9D2-2816-9C5A438D367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815179" y="27823525"/>
                  <a:ext cx="563040" cy="42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1164B0C-0567-4A70-767A-05D91C7FA531}"/>
                    </a:ext>
                  </a:extLst>
                </p14:cNvPr>
                <p14:cNvContentPartPr/>
                <p14:nvPr/>
              </p14:nvContentPartPr>
              <p14:xfrm>
                <a:off x="7762925" y="27992608"/>
                <a:ext cx="1330560" cy="58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21D7C4-2FC9-63CB-4E6F-48D04541634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727285" y="27956968"/>
                  <a:ext cx="1402200" cy="65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3010EA86-3164-1B51-E89C-977B763A96B8}"/>
                    </a:ext>
                  </a:extLst>
                </p14:cNvPr>
                <p14:cNvContentPartPr/>
                <p14:nvPr/>
              </p14:nvContentPartPr>
              <p14:xfrm>
                <a:off x="7644228" y="27989350"/>
                <a:ext cx="1517400" cy="595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4CA1E7A7-4267-FC1C-1217-A99E811203DF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608588" y="27953350"/>
                  <a:ext cx="1589040" cy="66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89D5461-A86B-AB4C-49AB-9A68D013DC57}"/>
                    </a:ext>
                  </a:extLst>
                </p14:cNvPr>
                <p14:cNvContentPartPr/>
                <p14:nvPr/>
              </p14:nvContentPartPr>
              <p14:xfrm>
                <a:off x="8169468" y="28026070"/>
                <a:ext cx="1037880" cy="382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CD6F3BD-1FC9-8E3A-07E2-8EAAF8FDE10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133468" y="27990430"/>
                  <a:ext cx="1109520" cy="454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0497DA6D-25F0-FF80-00ED-5D91DCA38B70}"/>
                </a:ext>
              </a:extLst>
            </p:cNvPr>
            <p:cNvGrpSpPr/>
            <p:nvPr/>
          </p:nvGrpSpPr>
          <p:grpSpPr>
            <a:xfrm>
              <a:off x="5604879" y="27642322"/>
              <a:ext cx="1996560" cy="884880"/>
              <a:chOff x="5604879" y="27642322"/>
              <a:chExt cx="1996560" cy="88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5B4AB55D-90AD-284E-6A7E-79013B7CE1E4}"/>
                      </a:ext>
                    </a:extLst>
                  </p14:cNvPr>
                  <p14:cNvContentPartPr/>
                  <p14:nvPr/>
                </p14:nvContentPartPr>
                <p14:xfrm>
                  <a:off x="5604879" y="27642322"/>
                  <a:ext cx="663840" cy="7797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659960A2-B66E-89B6-0796-197FC45DB978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568879" y="27606322"/>
                    <a:ext cx="735480" cy="85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A9E31C44-5F10-FD3C-7D42-F4E411F90CB6}"/>
                      </a:ext>
                    </a:extLst>
                  </p14:cNvPr>
                  <p14:cNvContentPartPr/>
                  <p14:nvPr/>
                </p14:nvContentPartPr>
                <p14:xfrm>
                  <a:off x="6076839" y="28334602"/>
                  <a:ext cx="1524600" cy="19260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513D3815-8F41-6B17-B79E-C8368FB1CBB0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6041199" y="28298962"/>
                    <a:ext cx="1596240" cy="26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5C3AB134-9006-06CA-A416-13912982654F}"/>
                      </a:ext>
                    </a:extLst>
                  </p14:cNvPr>
                  <p14:cNvContentPartPr/>
                  <p14:nvPr/>
                </p14:nvContentPartPr>
                <p14:xfrm>
                  <a:off x="5613159" y="28369162"/>
                  <a:ext cx="1422360" cy="7452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8167DC3-7102-8EA2-C2C7-B7322283BC98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5577159" y="28333522"/>
                    <a:ext cx="1494000" cy="146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4DC9407-D4F4-6109-BA36-08DBD6A0C8DB}"/>
                    </a:ext>
                  </a:extLst>
                </p14:cNvPr>
                <p14:cNvContentPartPr/>
                <p14:nvPr/>
              </p14:nvContentPartPr>
              <p14:xfrm>
                <a:off x="8989385" y="27108560"/>
                <a:ext cx="1305000" cy="138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A181E4B-8881-2D15-A563-C0314951B2C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953385" y="27072920"/>
                  <a:ext cx="1376640" cy="14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5626A4C-B6C9-EA57-37FE-6FDEBC70CE27}"/>
                    </a:ext>
                  </a:extLst>
                </p14:cNvPr>
                <p14:cNvContentPartPr/>
                <p14:nvPr/>
              </p14:nvContentPartPr>
              <p14:xfrm>
                <a:off x="8951945" y="27431480"/>
                <a:ext cx="884160" cy="8010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AC2594B0-157E-23F7-FA84-4C0D60FD6072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915945" y="27395480"/>
                  <a:ext cx="955800" cy="87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24C0426D-9564-AACA-54EB-DBE5A00839EC}"/>
                    </a:ext>
                  </a:extLst>
                </p14:cNvPr>
                <p14:cNvContentPartPr/>
                <p14:nvPr/>
              </p14:nvContentPartPr>
              <p14:xfrm>
                <a:off x="9219785" y="27113600"/>
                <a:ext cx="867240" cy="8910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443392-F2C2-F356-B38B-473F7476501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84145" y="27077960"/>
                  <a:ext cx="938880" cy="9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A51FB26A-EEAB-D906-968F-A5F63B755B82}"/>
                    </a:ext>
                  </a:extLst>
                </p14:cNvPr>
                <p14:cNvContentPartPr/>
                <p14:nvPr/>
              </p14:nvContentPartPr>
              <p14:xfrm>
                <a:off x="9331025" y="27128720"/>
                <a:ext cx="740160" cy="6476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304AAE5-9A9F-2C8E-6F55-A08E760E17B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295025" y="27092720"/>
                  <a:ext cx="811800" cy="71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2F96A37-CA01-E379-564C-BD6AC138BDCD}"/>
                    </a:ext>
                  </a:extLst>
                </p14:cNvPr>
                <p14:cNvContentPartPr/>
                <p14:nvPr/>
              </p14:nvContentPartPr>
              <p14:xfrm>
                <a:off x="8864465" y="27697160"/>
                <a:ext cx="524520" cy="58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2C1BFB0-0E55-E081-C9D9-750801DD1E3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828465" y="27661520"/>
                  <a:ext cx="596160" cy="65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5301524D-889D-31C9-60C9-E095131B16F9}"/>
                    </a:ext>
                  </a:extLst>
                </p14:cNvPr>
                <p14:cNvContentPartPr/>
                <p14:nvPr/>
              </p14:nvContentPartPr>
              <p14:xfrm>
                <a:off x="5158605" y="27157500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27CA8-2BFA-13E1-3C01-BAEBD6C5A79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2605" y="2712186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5A54576-6BFC-A7A6-9059-89E7FC163CC6}"/>
                    </a:ext>
                  </a:extLst>
                </p14:cNvPr>
                <p14:cNvContentPartPr/>
                <p14:nvPr/>
              </p14:nvContentPartPr>
              <p14:xfrm>
                <a:off x="5150325" y="27157860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FB36572-C4EC-D7FD-9867-25C5A442AB3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14685" y="27122220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4983DF93-ADEE-531F-7BDB-9818510AC8BA}"/>
                </a:ext>
              </a:extLst>
            </p:cNvPr>
            <p:cNvGrpSpPr/>
            <p:nvPr/>
          </p:nvGrpSpPr>
          <p:grpSpPr>
            <a:xfrm>
              <a:off x="5151045" y="27157500"/>
              <a:ext cx="7200" cy="4320"/>
              <a:chOff x="5151045" y="27157500"/>
              <a:chExt cx="7200" cy="43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1282E063-0097-58F2-3F57-A3058BD90B65}"/>
                      </a:ext>
                    </a:extLst>
                  </p14:cNvPr>
                  <p14:cNvContentPartPr/>
                  <p14:nvPr/>
                </p14:nvContentPartPr>
                <p14:xfrm>
                  <a:off x="5151045" y="27157860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6A066DA-B3C6-2714-D0B2-06335DD3BCE4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1504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DCDA7E22-D836-B51E-7D8F-8F5ED7A43DDF}"/>
                      </a:ext>
                    </a:extLst>
                  </p14:cNvPr>
                  <p14:cNvContentPartPr/>
                  <p14:nvPr/>
                </p14:nvContentPartPr>
                <p14:xfrm>
                  <a:off x="5155725" y="27157500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4DD72EA4-5EEE-32C2-C743-FF86DD3B82AC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0085" y="271218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6E3EC3ED-0D0A-0F72-F9C9-B6D5BB0050BA}"/>
                      </a:ext>
                    </a:extLst>
                  </p14:cNvPr>
                  <p14:cNvContentPartPr/>
                  <p14:nvPr/>
                </p14:nvContentPartPr>
                <p14:xfrm>
                  <a:off x="5157885" y="27161460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C067FEFD-D75B-E392-F791-59F5223B387E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5121885" y="27125460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817142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81</Words>
  <Application>Microsoft Macintosh PowerPoint</Application>
  <PresentationFormat>Custom</PresentationFormat>
  <Paragraphs>54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Li, Jinning</dc:creator>
  <cp:lastModifiedBy>Li, Jinning</cp:lastModifiedBy>
  <cp:revision>127</cp:revision>
  <dcterms:created xsi:type="dcterms:W3CDTF">2022-10-01T08:31:00Z</dcterms:created>
  <dcterms:modified xsi:type="dcterms:W3CDTF">2023-01-27T07:54:24Z</dcterms:modified>
</cp:coreProperties>
</file>