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2.xml" ContentType="application/vnd.openxmlformats-officedocument.presentationml.notesSlide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3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notesSlides/notesSlide4.xml" ContentType="application/vnd.openxmlformats-officedocument.presentationml.notesSlide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notesSlides/notesSlide5.xml" ContentType="application/vnd.openxmlformats-officedocument.presentationml.notesSlide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notesSlides/notesSlide6.xml" ContentType="application/vnd.openxmlformats-officedocument.presentationml.notesSlide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notesSlides/notesSlide7.xml" ContentType="application/vnd.openxmlformats-officedocument.presentationml.notesSlide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notesSlides/notesSlide8.xml" ContentType="application/vnd.openxmlformats-officedocument.presentationml.notesSlide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notesSlides/notesSlide9.xml" ContentType="application/vnd.openxmlformats-officedocument.presentationml.notesSlide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10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notesSlides/notesSlide11.xml" ContentType="application/vnd.openxmlformats-officedocument.presentationml.notesSlide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notesSlides/notesSlide12.xml" ContentType="application/vnd.openxmlformats-officedocument.presentationml.notesSlide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notesSlides/notesSlide13.xml" ContentType="application/vnd.openxmlformats-officedocument.presentationml.notesSlide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notesSlides/notesSlide14.xml" ContentType="application/vnd.openxmlformats-officedocument.presentationml.notesSlide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notesSlides/notesSlide15.xml" ContentType="application/vnd.openxmlformats-officedocument.presentationml.notesSlide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notesSlides/notesSlide16.xml" ContentType="application/vnd.openxmlformats-officedocument.presentationml.notesSlide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notesSlides/notesSlide17.xml" ContentType="application/vnd.openxmlformats-officedocument.presentationml.notesSlide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notesSlides/notesSlide18.xml" ContentType="application/vnd.openxmlformats-officedocument.presentationml.notesSlide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notesSlides/notesSlide19.xml" ContentType="application/vnd.openxmlformats-officedocument.presentationml.notesSlide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notesSlides/notesSlide20.xml" ContentType="application/vnd.openxmlformats-officedocument.presentationml.notesSlide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notesSlides/notesSlide21.xml" ContentType="application/vnd.openxmlformats-officedocument.presentationml.notesSlide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notesSlides/notesSlide22.xml" ContentType="application/vnd.openxmlformats-officedocument.presentationml.notesSlide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notesSlides/notesSlide23.xml" ContentType="application/vnd.openxmlformats-officedocument.presentationml.notesSlide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notesSlides/notesSlide24.xml" ContentType="application/vnd.openxmlformats-officedocument.presentationml.notesSlide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notesSlides/notesSlide25.xml" ContentType="application/vnd.openxmlformats-officedocument.presentationml.notesSlide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notesSlides/notesSlide26.xml" ContentType="application/vnd.openxmlformats-officedocument.presentationml.notesSlide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notesSlides/notesSlide27.xml" ContentType="application/vnd.openxmlformats-officedocument.presentationml.notesSlide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9915188" cy="433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/>
    <p:restoredTop sz="94694"/>
  </p:normalViewPr>
  <p:slideViewPr>
    <p:cSldViewPr snapToGrid="0">
      <p:cViewPr>
        <p:scale>
          <a:sx n="13" d="100"/>
          <a:sy n="13" d="100"/>
        </p:scale>
        <p:origin x="4840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3.4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1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6.2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9.4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0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18.1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7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33.8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7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0.8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3.4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6.5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49.5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2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2.3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5.2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58.1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0.9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1.0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3.8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5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6.6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09.4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2.1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8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4.9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3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17.5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3:06.4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5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0.7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0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07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3.9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1810 1 24575,'-18'14'0,"2"-2"0,8-3 0,3-4 0,-1 1 0,1-2 0,-2 2 0,0 1 0,1-1 0,1 0 0,1-1 0,-1 1 0,-1-1 0,-1 0 0,1 0 0,1 0 0,1-1 0,-2 2 0,2-3 0,-3 4 0,2-3 0,-1 2 0,1 0 0,1-1 0,1-1 0,-3 2 0,-1-1 0,-2 2 0,3-2 0,1-2 0,-2 3 0,2-2 0,-4 3 0,0-1 0,-1 2 0,1-2 0,1 0 0,2-1 0,0-1 0,1 1 0,-3 1 0,2-2 0,-3 2 0,6-3 0,-2 1 0,-2 1 0,2 0 0,-4 2 0,5-3 0,0 1 0,-1 1 0,-1-1 0,-1 3 0,3-5 0,0 2 0,-1-1 0,-1 0 0,0 2 0,1-2 0,0 0 0,1 1 0,-1 1 0,-1-1 0,0 1 0,-1 0 0,1 0 0,2-1 0,0 0 0,0 0 0,0 0 0,0 0 0,-1 0 0,1-1 0,-1 1 0,1-1 0,-1 1 0,0 1 0,1-1 0,0 1 0,0-1 0,0 0 0,-2 1 0,1 1 0,0-1 0,1-1 0,0 0 0,-1 0 0,-1 2 0,-1 2 0,0-1 0,3-1 0,0-2 0,-1 0 0,0 0 0,-2 0 0,1 0 0,2 1 0,-1-1 0,1 0 0,-2 3 0,-1-2 0,1 1 0,1-1 0,1-2 0,0 2 0,0-1 0,0 1 0,-1-1 0,2 0 0,-2 2 0,3-2 0,-3 2 0,1-4 0,0 2 0,-2 3 0,4-4 0,-2 3 0,1-2 0,-1 0 0,0 0 0,-1 0 0,1-1 0,1 2 0,0 0 0,0 1 0,-1-2 0,0-1 0,0 2 0,-1-1 0,2 1 0,-2-1 0,0 0 0,0 2 0,-1 0 0,1-1 0,1-1 0,-1 0 0,-1 1 0,-1 1 0,0 1 0,2-2 0,0 0 0,1-1 0,-1 0 0,0 0 0,-2 1 0,3-2 0,-1 0 0,1 2 0,0-2 0,-2 2 0,0-1 0,0 0 0,2-2 0,-2 4 0,4-4 0,-3 3 0,0-1 0,-2 0 0,3-1 0,-2 1 0,2-2 0,-2 2 0,0 0 0,0 1 0,1 0 0,1-2 0,-2 1 0,2-1 0,-2 1 0,1-1 0,1 0 0,-1 2 0,0-1 0,-1 2 0,3-4 0,-3 2 0,2-1 0,-4 1 0,2 1 0,0-1 0,2-1 0,0 1 0,0-1 0,-2 2 0,1-2 0,0 1 0,1-1 0,-2 3 0,1-3 0,0 2 0,0-2 0,0 0 0,-1 3 0,2-4 0,-2 4 0,2-3 0,-1 1 0,-1 1 0,-1 0 0,-1 1 0,0 0 0,1 0 0,3-2 0,1-1 0,-2 2 0,1-1 0,-1 0 0,1 0 0,0 1 0,1-2 0,-2 4 0,2-4 0,-2 2 0,0 1 0,2-4 0,-2 5 0,2-5 0,-2 2 0,1 1 0,0-1 0,0 0 0,0 0 0,0-1 0,-2 3 0,1-3 0,-1 3 0,3-3 0,-1 0 0,-1 3 0,2-2 0,-2 0 0,1 1 0,1-2 0,-2 2 0,1-1 0,0 0 0,-1 1 0,0-2 0,-1 2 0,0 1 0,2-1 0,0 2 0,0-2 0,1-3 0,-2 3 0,1 0 0,0 0 0,0 0 0,0-2 0,-1 2 0,0-1 0,-2 1 0,2 0 0,-1-1 0,0 1 0,2 0 0,-1-1 0,-1 1 0,1 0 0,-1 1 0,1-2 0,1 1 0,0-1 0,-1-1 0,-1 2 0,0 0 0,0-1 0,1 1 0,1-2 0,-1 2 0,1-2 0,-2 2 0,3-2 0,-3 2 0,0 0 0,-1 0 0,-1 1 0,2-1 0,1 0 0,1-2 0,-1 2 0,-2 1 0,0 0 0,2-1 0,1-1 0,0 0 0,-1 0 0,1 0 0,-2 0 0,2 0 0,0 0 0,-1 1 0,1 0 0,-1-1 0,1 0 0,1-1 0,-1 2 0,0 0 0,0 0 0,-1-1 0,1 2 0,-1-1 0,0 1 0,1-2 0,0 0 0,0 2 0,-1-1 0,-2 2 0,2-1 0,0 0 0,1-1 0,1-1 0,-1 2 0,-1-3 0,-1 3 0,1-2 0,-1 2 0,2-1 0,1-1 0,-1 2 0,-2 1 0,-1 1 0,-1 2 0,0-1 0,1-1 0,-1 1 0,1 0 0,-1-1 0,0 2 0,0 0 0,-1-1 0,0 0 0,1 1 0,0 1 0,1 1 0,0-1 0,-1 3 0,-3 3 0,-1 2 0,0-1 0,7-9 0,1-5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2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27.3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2554 1 24575,'-24'6'0,"8"-3"0,2 3 0,8-2 0,-3 2 0,-1-1 0,-2 1 0,-2-1 0,1 1 0,3-1 0,2 0 0,2-1 0,1-1 0,-1 1 0,1-1 0,-1 1 0,0-1 0,0 1 0,1 0 0,-1 0 0,2-1 0,-2 2 0,0 0 0,0-1 0,-1 1 0,4-1 0,-2 0 0,0 1 0,-2 0 0,0-1 0,0 0 0,2 1 0,0-1 0,0 1 0,-1-1 0,-3 2 0,0 0 0,0 1 0,3-2 0,2-1 0,-2 2 0,2-3 0,-3 3 0,2-2 0,0 0 0,0 1 0,-2 0 0,1 0 0,-3 1 0,3-2 0,2 1 0,-1-1 0,0 0 0,-1 0 0,0 0 0,0 1 0,0-1 0,1-1 0,-2 2 0,-1-1 0,-4 2 0,2-1 0,1 0 0,2-1 0,2-2 0,-1 3 0,2-3 0,-3 3 0,1 0 0,-1-1 0,-1 2 0,0-1 0,0 0 0,1 0 0,3-1 0,-2 0 0,0 2 0,1-2 0,-2 1 0,3-2 0,-1 1 0,-3 2 0,1-2 0,-3 4 0,6-5 0,-1 2 0,-1-1 0,0 0 0,-1 1 0,1 0 0,1-2 0,1 2 0,-2-2 0,0 1 0,-1 0 0,2 1 0,0-1 0,0 0 0,0 0 0,-1 0 0,-1 1 0,2 0 0,0-1 0,-1 1 0,1-1 0,-4 1 0,2 0 0,1-1 0,0 1 0,2-1 0,-3 2 0,2-2 0,-4 2 0,3-2 0,1 0 0,-1 0 0,2 0 0,-3 1 0,2-1 0,0 1 0,-1 0 0,2-2 0,-3 4 0,1-4 0,-1 3 0,1-2 0,2-1 0,-1 3 0,0-1 0,-2 2 0,2-3 0,0 0 0,-1 1 0,1-2 0,-3 3 0,0 0 0,-2 1 0,0 1 0,2-1 0,1-1 0,2-1 0,-1 0 0,-1 0 0,0-1 0,-1 0 0,2-1 0,1 0 0,-1 1 0,2 0 0,-3 1 0,0 0 0,1 0 0,1-1 0,0-1 0,0 2 0,-1-1 0,0 1 0,2-1 0,-2 1 0,2 0 0,-2 0 0,1 0 0,0-1 0,1 0 0,-1 1 0,1-1 0,-2 1 0,0 0 0,1-1 0,1 0 0,-1 1 0,0 0 0,-2 1 0,0-1 0,1 1 0,1-2 0,0 0 0,1 1 0,-2 0 0,0 1 0,2-3 0,-2 3 0,1-2 0,-1 1 0,0-1 0,2 0 0,-2 0 0,1 0 0,-2 2 0,1-2 0,1 0 0,0 1 0,0-2 0,0 2 0,-1 0 0,-1-1 0,1 1 0,0-1 0,2-1 0,-2 1 0,1-1 0,-2 2 0,0-1 0,1 1 0,1 0 0,1-2 0,-4 3 0,2-1 0,-3 1 0,4-2 0,1 0 0,-1 1 0,1 0 0,-1 0 0,1 0 0,-1-1 0,1 0 0,-2 1 0,1 0 0,-1-1 0,2 2 0,-1-2 0,-2 3 0,-1 0 0,0 0 0,2 0 0,3-3 0,-1 0 0,-2 2 0,-1 1 0,0-2 0,1 0 0,2-2 0,-1 0 0,-2 1 0,-2 2 0,-2 2 0,0 1 0,1-1 0,5-3 0,2-1 0,-3 1 0,0-1 0,-3 3 0,0-1 0,1-1 0,2 1 0,2-1 0,-1 1 0,0-2 0,-3 2 0,1 0 0,-1 0 0,0 0 0,2-1 0,2 0 0,-1-1 0,-1 1 0,0 0 0,-1 0 0,1 1 0,-1 2 0,-1 0 0,1-1 0,1-1 0,0-1 0,1 1 0,0-1 0,0 1 0,1-2 0,0 1 0,-2 1 0,1-1 0,-2 2 0,3-2 0,-4 3 0,2-3 0,1 1 0,-1 1 0,4-4 0,-8 6 0,1 0 0,-6 4 0,1 0 0,1-2 0,2-2 0,3-2 0,-1 0 0,0 0 0,0 0 0,-1 1 0,3-2 0,-1 0 0,2-1 0,2-1 0,-2 0 0,1 0 0,-2 2 0,0 0 0,0 0 0,-1 1 0,0-1 0,0 1 0,0 0 0,0 0 0,-1 0 0,2-1 0,2-1 0,1-1 0,-2 3 0,1-2 0,-3 4 0,1-2 0,1 1 0,0-1 0,2-1 0,0-1 0,-1 0 0,-2 2 0,-1 1 0,-1 2 0,0 0 0,-1-1 0,0 1 0,-1 0 0,0 1 0,1-2 0,2-2 0,3-1 0,-1-2 0,0 3 0,-2 1 0,-1-1 0,2 0 0,1-1 0,-1 1 0,3-2 0,-1 2 0,1-3 0,2 1 0,-4 3 0,2-3 0,-2 1 0,2-1 0,0 0 0,-1 2 0,-3 2 0,2-2 0,-3 3 0,3-4 0,-1 1 0,3-1 0,1-1 0,-2 1 0,0 0 0,-3 3 0,2-1 0,1 0 0,1-2 0,2-2 0,-3 3 0,0 0 0,-3 3 0,1-1 0,0 1 0,0-1 0,-1 1 0,0 0 0,1-1 0,0 0 0,-1-1 0,-1 1 0,-1 1 0,0 1 0,-1 1 0,0 0 0,0-1 0,1-1 0,0 2 0,0 2 0,-1 2 0,-3 5 0,-2 2 0,1 0 0,1-3 0,5-5 0,4-8 0,3-3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24575,'-2'7'0,"-5"27"0,4-17 0,1-5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0 153 24575,'0'-9'0,"0"0"0,1 8 0,0 0 0,-1-3 0,3 2 0,1-2 0,-3 1 0,1 2 0,0-1 0,1 0 0,1 0 0,0 1 0,-3-2 0,2 3 0,-1-1 0,1 0 0,-1-3 0,3 3 0,-2-2 0,0 2 0,-2 0 0,2-1 0,2-1 0,2-2 0,0 1 0,-1 0 0,-2 2 0,-2 1 0,2-1 0,-3 0 0,4-2 0,0 0 0,-1 1 0,1-1 0,-2 3 0,1-2 0,-1 2 0,0 0 0,1-2 0,-1 1 0,0 1 0,-1-1 0,1 1 0,0-1 0,0 2 0,0-3 0,2 2 0,-3 0 0,2 1 0,-1-2 0,0 0 0,2-1 0,2 0 0,1 1 0,0-1 0,-2 1 0,-2 1 0,1 0 0,0-2 0,-2 3 0,2-2 0,-1 2 0,0-1 0,-3-1 0,5 2 0,-2-1 0,2 0 0,0 1 0,-1 0 0,-1-1 0,0 1 0,1-2 0,2 2 0,2 0 0,0-1 0,-1 0 0,-1 1 0,-2 0 0,-1 0 0,0 0 0,0 0 0,3 0 0,0 0 0,-1 0 0,-1 0 0,-3 0 0,3 0 0,0 0 0,0 0 0,0 0 0,0 2 0,-1-2 0,1 3 0,-1-2 0,-2 0 0,2 1 0,-2-1 0,1 0 0,0 0 0,1 1 0,1 0 0,0 1 0,-1-2 0,-2 0 0,1 2 0,-2-3 0,3 3 0,0-1 0,-1-1 0,1 3 0,-1-4 0,-1 3 0,0-1 0,1 0 0,1 2 0,-1-2 0,1 1 0,0-1 0,-2 1 0,1-2 0,-2 1 0,2 0 0,-1 1 0,3 0 0,-1-1 0,-2 1 0,0-2 0,0 3 0,-1-4 0,3 4 0,-2-2 0,0 1 0,1 0 0,0 0 0,-1 0 0,0 0 0,0-1 0,1 1 0,-2-1 0,3 2 0,-3 0 0,3 0 0,-3-2 0,3 3 0,-2-2 0,-1 0 0,1-1 0,-1 0 0,0 2 0,1-2 0,1 2 0,-1 1 0,1-4 0,-2 3 0,0-2 0,2 1 0,-2-2 0,0 2 0,2-1 0,-1 2 0,2 0 0,0-1 0,0 2 0,-3 0 0,1-1 0,0-2 0,-1 2 0,0-3 0,1 2 0,0-2 0,0 3 0,1 0 0,-2-1 0,1 1 0,0-1 0,-1 0 0,-1-2 0,1 3 0,0-1 0,1 0 0,-1-1 0,-1 1 0,1-1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1 200 24575,'6'-6'0,"0"1"0,-4 2 0,-1 2 0,-2-4 0,1 0 0,0-1 0,1 1 0,0 3 0,0-1 0,1 1 0,-1-1 0,1 1 0,1-1 0,-1-3 0,0 1 0,0 2 0,-1 0 0,1 2 0,0-2 0,-2 2 0,4-3 0,-2-1 0,3 0 0,0-1 0,-1 2 0,1 0 0,-3 2 0,1-1 0,1 1 0,-3 1 0,3-1 0,-1-1 0,0 0 0,2 0 0,-3-1 0,1 3 0,-2-2 0,1 2 0,1 0 0,-1-1 0,2-1 0,1 1 0,-1-1 0,1 1 0,-3 1 0,2 0 0,-1 0 0,0 1 0,1-3 0,0 2 0,-1 0 0,0-1 0,2 0 0,-3 1 0,1 0 0,-1 1 0,2-3 0,-1 1 0,2 0 0,-2 0 0,1 1 0,-1 1 0,0-2 0,-2 2 0,2-1 0,1-1 0,-1 2 0,4-2 0,-2 0 0,-4 1 0,3 1 0,-2 0 0,2-2 0,-2 1 0,2 0 0,0 0 0,-1 1 0,1 0 0,-1-2 0,-1 1 0,3 0 0,-1 0 0,1-1 0,-1 2 0,-1 0 0,0-1 0,1 0 0,-2 1 0,2 0 0,-1 0 0,1 0 0,0-1 0,0-1 0,3 1 0,-3 1 0,3 0 0,-3 0 0,1 0 0,-1 0 0,-1-1 0,-1 0 0,3 1 0,0-2 0,1 2 0,0 0 0,2 0 0,0 0 0,-2-1 0,3 0 0,-1 1 0,-2 0 0,3 0 0,-7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2 0,2-3 0,-1 1 0,1-2 0,-1 2 0,0 0 0,0 0 0,1 1 0,0 0 0,1-2 0,-1 2 0,-1 0 0,-1-2 0,4 2 0,-2-2 0,2 0 0,0-1 0,-2 1 0,4 0 0,-5 3 0,1-3 0,-1 3 0,1-2 0,-1 0 0,2 1 0,-3-1 0,1 2 0,1-3 0,-1 1 0,2 1 0,1-3 0,-2 3 0,-1-1 0,-1 1 0,2-1 0,1 0 0,-1-1 0,2 1 0,0-1 0,0 0 0,0 1 0,-1 0 0,0 2 0,-3-2 0,3 1 0,-3-1 0,5 0 0,-3 1 0,-1-1 0,-1 1 0,3-1 0,-1 0 0,0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65 24575,'14'-5'0,"-3"2"0,-5 1 0,-2 2 0,-2-2 0,2 2 0,-3-1 0,4-1 0,-2 0 0,0-1 0,1 3 0,-1-3 0,-2 2 0,1-1 0,2 2 0,-1-3 0,-1 2 0,-11 1 0,6 0 0,-7 0 0,5 1 0,0 0 0,4 1 0,9-2 0,-2-2 0,6 0 0,-6 1 0,0-1 0,-1 1 0,0 0 0,0 0 0,-3-1 0,3 0 0,-2 2 0,1-1 0,-2 1 0,1 0 0,0 0 0,0 0 0,-1-2 0,2 1 0,-1 0 0,2 0 0,-3 1 0,0-2 0,1 2 0,1-1 0,1 1 0,1 0 0,0 0 0,0 0 0,-1 0 0,0 0 0,-1 0 0,-2 0 0,3 0 0,-1 0 0,1 0 0,-1 0 0,0 1 0,1 1 0,-2-2 0,1 1 0,4 1 0,-5 0 0,2-1 0,-1 0 0,0 0 0,-1 1 0,2-1 0,-1 0 0,-1 2 0,0-3 0,0 1 0,1 0 0,-2 2 0,2-2 0,1 3 0,-2-3 0,2 2 0,-1-1 0,0 0 0,0 1 0,2 0 0,-1 1 0,0-1 0,0 0 0,-2 0 0,1-2 0,0 3 0,-2-3 0,1 2 0,1-1 0,-2 1 0,1-2 0,-1 1 0,2 1 0,0-1 0,-2 1 0,3-2 0,-3 1 0,1 1 0,-1-2 0,1 2 0,-1-1 0,3 2 0,-2-2 0,1 1 0,-3 1 0,1-2 0,1 2 0,1-2 0,-2 2 0,2-2 0,-2 1 0,2 1 0,-2-2 0,1 3 0,-2-2 0,2-1 0,-1 1 0,1-1 0,-1-1 0,2 3 0,-3-3 0,3 2 0,-2-2 0,0 2 0,-7-11 0,2 6 0,-4-7 0,3 5 0,0 0 0,2 2 0,-2-2 0,3 3 0,-2 0 0,1-1 0,-2 1 0,2 0 0,-1 1 0,1-2 0,0-1 0,-1 2 0,1-2 0,9 3 0,-5 2 0,8 0 0,-5 2 0,-1-3 0,1 3 0,-3-3 0</inkml:trace>
  <inkml:trace contextRef="#ctx0" brushRef="#br0" timeOffset="1">420 140 24575,'3'2'0,"-1"-1"0,-1 0 0,2 2 0,-9-10 0</inkml:trace>
  <inkml:trace contextRef="#ctx0" brushRef="#br0" timeOffset="2">415 134 24575,'-4'-3'0,"3"0"0,0 3 0,-2-2 0,1 0 0,-2 0 0,2-1 0,1 1 0,-3 1 0,4-2 0,-1 2 0,-2-3 0,2 3 0,0-2 0</inkml:trace>
  <inkml:trace contextRef="#ctx0" brushRef="#br0" timeOffset="3">370 92 24575,'-1'-1'0,"-1"-2"0,-1 2 0,1 0 0,-1-2 0,0 1 0,0-1 0,-2 1 0,4-1 0,-2 1 0,1 2 0,1-1 0,-3-2 0,0 1 0,2-1 0,-3 1 0,0-1 0,1 1 0,1 0 0,0 0 0,0 1 0,0-1 0,-1 1 0,0-1 0,-1 1 0,0-2 0,0 1 0,0-1 0,-2 1 0,2-1 0,-4 1 0,0-1 0,1 1 0,0 2 0,1-2 0,2 2 0,0 0 0,1 0 0,-1-1 0,-2 0 0,0 0 0,0 1 0,2 0 0,0 0 0,1 0 0,-1 0 0,3 0 0,-3 0 0,-3 0 0,0 0 0,-1 0 0,2 0 0,0 0 0,4 0 0,-1 0 0,0 0 0,-1 0 0,-1 0 0,0 0 0,-2 0 0,3 0 0,0 0 0,3 0 0,-2 0 0,2 0 0,-2 0 0,1 0 0,1 0 0,9-2 0,-5 1 0,9-1 0,-5 0 0,1 0 0,1-1 0,1 2 0,-1 0 0,1 0 0,-1-1 0,-4 2 0,0-1 0,-1 1 0,2-1 0,-2 1 0,2 0 0,2 0 0,-2 0 0,-2 0 0,1 0 0,0 0 0,-2 0 0,3 0 0,-4 0 0,3 0 0,-1 1 0,2-1 0,-2 1 0,1-1 0,0 2 0,0-1 0,-2 0 0,3 0 0,-1 1 0,-2-1 0,2 0 0,0-1 0,-3 1 0,3-1 0,-1 3 0,1-2 0,0 2 0,0-2 0,-1 0 0,1 2 0,-1-3 0,-1 1 0,0 0 0,2 2 0,0-2 0,-2 0 0,1 2 0,1-2 0,-2 1 0,3 0 0,-2-1 0,0 0 0,-1 0 0,0 2 0,1-2 0,0 1 0,-1 0 0,0 0 0,0-1 0,0 1 0,1 0 0,-1 1 0,3-1 0,-4-1 0,3 1 0,-1 0 0,1 1 0,-1-2 0,0 1 0,0 1 0,-1-2 0,2 2 0,-3-2 0,3 0 0,-2 2 0,2-2 0,-3 1 0,2-1 0,-1 1 0</inkml:trace>
  <inkml:trace contextRef="#ctx0" brushRef="#br0" timeOffset="4">387 104 24575,'0'2'0,"1"-1"0,1 1 0,2 1 0,-1-1 0,-1 1 0,2-1 0,-3 1 0,1-2 0,1 3 0,-1-2 0,2 2 0</inkml:trace>
  <inkml:trace contextRef="#ctx0" brushRef="#br0" timeOffset="5">423 140 24575,'2'3'0,"-1"-1"0,1 0 0,1 0 0,-3-1 0,4 2 0,-3-2 0,3 3 0,-3-3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307 186 24575,'-11'-6'0,"2"0"0,5 1 0,1 1 0,1 3 0,0 1 0,1-4 0,-2 3 0,1-3 0,-1 3 0,1-1 0,1-1 0,-2 2 0,1 0 0,0-2 0,-1-1 0,-2 2 0,1-3 0,1 1 0,-2 1 0,4 0 0,-1 2 0,0-2 0,0 1 0,-1-3 0,0 0 0,-2 1 0,0-1 0,1 3 0,3-1 0,-2 1 0,1 2 0,-1-3 0,-2 1 0,0-3 0,0 1 0,-1 2 0,4-2 0,-1 3 0,2-2 0,-1 2 0,-1 0 0,-2-1 0,0-1 0,0-1 0,0 1 0,0 0 0,1 1 0,2 0 0,1 1 0,-2 1 0,0-1 0,0-1 0,-1 0 0,-1 1 0,0-2 0,2 1 0,0 2 0,1-2 0,-1 1 0,1-1 0,-5 0 0,4-1 0,-2 1 0,0 0 0,2 1 0,0 1 0,1-2 0,-1 2 0,1-1 0,-3 0 0,3-2 0,-2 3 0,0-2 0,2 1 0,-2-1 0,3 2 0,-3 0 0,-2-1 0,4 0 0,-3 0 0,3-1 0,0 2 0,-2 0 0,2 0 0,-5 0 0,4 0 0,-1-1 0,1 1 0,1-1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24575,'10'4'0,"0"-1"0,-5 1 0,0 1 0,0-1 0,-1 0 0,-1 1 0,1-2 0,1 1 0,0 0 0,1 1 0,-2-2 0,2 2 0,-3-3 0,-1 1 0,1-1 0,-2 0 0,1 2 0,1 1 0,2-1 0,-2 2 0,1-1 0,1 1 0,-1 1 0,0 0 0,-1-1 0,1-1 0,0 0 0,0-1 0,-2-1 0,1 1 0,1 0 0,1-1 0,3 4 0,-2-1 0,3 0 0,-2 2 0,-2-2 0,1 0 0,-1-1 0,0 1 0,2-1 0,-2 0 0,1 0 0,1 1 0,2 1 0,0-1 0,-1 0 0,-1 0 0,0-1 0,-2 0 0,0-2 0,-1 0 0,-3 0 0,1-1 0,0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24575,'10'12'0,"-1"-3"0,-3 0 0,0-3 0,-1-1 0,-2-1 0,-1 1 0,-1-3 0,2 1 0,-1-2 0,-1 1 0,3 1 0,0 1 0,1-3 0,0 1 0,-1 1 0,-2-3 0,-1 1 0,1 0 0,0 2 0,2 1 0,0-2 0,-1 2 0,1-2 0,0 2 0,-2-2 0,3 2 0,-1 0 0,-2-2 0,3 2 0,-3-1 0,0-1 0,1 1 0,0-1 0,-1 2 0,1-2 0,0 2 0,0-1 0,-1-1 0,1-1 0,-1 2 0,1-1 0,0 2 0,2 0 0,0-2 0,1 3 0,0 0 0,-1 0 0,0 0 0,0-1 0,-2 0 0,2-1 0,0 1 0,0 0 0,0-2 0,-2 3 0,2-1 0,2 0 0,-3-1 0,3 1 0,-1 0 0,-1 0 0,1-1 0,-2 1 0,0 0 0,1-1 0,-1 1 0,0 0 0,0-2 0,1 3 0,-1-2 0,-2-1 0,3 2 0,-2-1 0,0 0 0,2 1 0,-2 0 0,1-1 0,0 1 0,1 2 0,2-1 0,1 2 0,1 0 0,-4-2 0,5 4 0,-4-4 0,3 2 0,0 1 0,-3-3 0,0 1 0,-1-1 0,1 0 0,0 0 0,-2 0 0,1 0 0,0-2 0,0 1 0,-1 0 0,0 1 0,1 0 0,-1-3 0,3 3 0,-2-1 0,1 1 0,-1-1 0,0-2 0,0 3 0,0-1 0,-1-3 0,-1 2 0,-2-2 0,1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1 132 24575,'2'-8'0,"2"2"0,-1 1 0,2 1 0,-2 2 0,0-2 0,-1 1 0,1 1 0,-2-2 0,3 2 0,-2-1 0,2 1 0,-4 2 0,4-3 0,-2 1 0,1-1 0,-1 1 0,2-1 0,-2 1 0,2 1 0,-3-1 0,2 0 0,-1 1 0,1-4 0,1 2 0,-1 1 0,0-1 0,-1 1 0,1 0 0,1-1 0,-1 0 0,5-2 0,-1 2 0,-2-2 0,-1 2 0,0 2 0,-1 0 0,2-2 0,-2 1 0,1-2 0,0 1 0,1 3 0,-1-1 0,0 0 0,-2 0 0,1-1 0,1 1 0,-1 0 0,1-2 0,1 3 0,-4-1 0,3 1 0,1-1 0,0 1 0,2 0 0,0 0 0,-2 0 0,1 0 0,-4 0 0,1 0 0,3 0 0,0 0 0,3 0 0,-2 0 0,0 0 0,-2 0 0,0 0 0,-2 0 0,1 0 0,1 1 0,1-1 0,0 1 0,-2 1 0,-1-2 0,-1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24575,'24'-3'0,"-1"-2"0,1-2 0,1 1 0,-4 1 0,-1 1 0,-4 2 0,-4 1 0,3-1 0,-2 2 0,0-1 0,1 0 0,0 1 0,1 0 0,1 0 0,-1 0 0,0 0 0,-2 0 0,1 0 0,-2 0 0,0 0 0,-2 0 0,-2 1 0,1 0 0,0 1 0,-2 1 0,1 0 0,-2-1 0,0 0 0,-2 0 0,-1-1 0,1 1 0,-1-1 0,-1-1 0,-1 1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24575,'4'7'0,"1"-2"0,-5-3 0,1-1 0,3 3 0,-3-1 0,4 1 0,-3 0 0,1 0 0,-1-1 0,2 0 0,-3 1 0,3-3 0,-4 1 0,3 1 0,-1-2 0,-1 3 0,2-3 0,-1 3 0,3-1 0,-1 0 0,-2 2 0,1-3 0,-1 2 0,0-1 0,0-2 0,1 1 0,-2 1 0,3 0 0,-1 1 0,0 0 0,1 0 0,-3-1 0,2 0 0,0-1 0,-3 1 0,2-1 0,1 1 0,1 1 0,-2-2 0,1 2 0,-1-2 0,1 2 0,0-2 0,0 2 0,1 0 0,1 0 0,-3-1 0,3 1 0,0 0 0,1 1 0,0-1 0,-1 1 0,0 0 0,-1-2 0,0 1 0,0 0 0,-1-1 0,1 2 0,0 0 0,-1 0 0,2 0 0,-1 3 0,0-1 0,1 1 0,0-1 0,-1-2 0,-3-4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24575,'11'5'0,"-1"0"0,0 1 0,-2 0 0,-2 1 0,0-5 0,-1 2 0,0 0 0,0 1 0,1-2 0,-2 0 0,1 2 0,-1-3 0,-1 1 0,1 0 0,0 0 0,-2 1 0,2-3 0,-3 1 0,2 1 0,-1-2 0,1 3 0,2 0 0,-2-2 0,1 2 0,0-1 0,-2 0 0,0-2 0,0 0 0,0 2 0,0 1 0,3-2 0,0 2 0,-2 1 0,2-1 0,-1-2 0,0 3 0,-2-2 0,3 0 0,-2 1 0,-1 0 0,2-2 0,-3 2 0,3 1 0,0-3 0,-1 2 0,4 1 0,-2 0 0,0 0 0,-2 0 0,0-4 0,-3 3 0,2-3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24575,'17'0'0,"3"0"0,3 0 0,2 0 0,-1 0 0,4 0 0,0 0 0,5 0 0,0 0 0,4 0 0,7 1 0,1 3 0,2 5 0,-20-2 0,2 2 0,-14-5 0,-3 2 0,-2-2 0,-6-2 0,-2-1 0,-2-1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24575,'10'2'0,"0"2"0,-5 0 0,1 0 0,-1-1 0,-1 1 0,1-1 0,-2 2 0,2-2 0,0 0 0,-1 1 0,-1-3 0,0 3 0,1-3 0,-1 1 0,0 1 0,0-3 0,-1 2 0,1-1 0,0 1 0,1 1 0,0 1 0,0-1 0,-2 0 0,2 0 0,-2-3 0,1 2 0,-1 1 0,1-1 0,2 2 0,-1 0 0,1 1 0,-1 0 0,0-2 0,-1 0 0,-3-2 0,0 2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7 24575,'7'-1'0,"-2"0"0,-2 0 0,-1-1 0,1 2 0,-1 0 0,1-1 0,1 0 0,-2 1 0,1 0 0,-1 0 0,2 0 0,-2 0 0,1 0 0,-1 0 0,2 0 0,-2 0 0,1 0 0,-1 0 0,1 0 0,-1 0 0,3 0 0,-3 0 0,3 0 0,-4 0 0,1 0 0,1 1 0,1 0 0,-3 1 0,1-1 0,1 1 0,-1 1 0,1-1 0,-1 1 0,1 1 0,-1-3 0,-1 1 0,3 0 0,-1 1 0,0 0 0,0 1 0,-1-2 0,2 1 0,-1 0 0,-1 0 0,1-1 0,0 1 0,0-1 0,-2 1 0,0-1 0,2-1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554 1107 24575,'-1'-61'0,"-2"-10"0,1 2 0,0-26 0,2-10 0,2-3 0,4 2 0,3 24 0,1 16 0,-2 14 0,-4 8 0,-2 21 0,0-2 0,0 12 0,-1-6 0,1-3 0,-2-2 0,0-2 0,0-2 0,0 2 0,0 6 0,0 6 0,0 6 0,4 47 0,7 5 0,5 40 0,5-5 0,1-4 0,-2-3 0,-2-11 0,1-9 0,-2-4 0,1 1 0,0 2 0,-1 2 0,-1 4 0,-4 1 0,-3 2 0,-4 0 0,-3-3 0,0-6 0,-2-7 0,0-11 0,0-9 0,0-8 0,0-7 0,0-6 0,0-39 0,0-13 0,0-38 0,0-1 0,0-7 0,0-5 0,0 31 0,0-17 0,0 32 0,0-9 0,0 11 0,0 20 0,0 4 0,0 4 0,0 0 0,0 3 0,0 4 0,0 2 0,0 0 0,0-3 0,0-5 0,0 2 0,0 2 0,0 5 0,0 6 0,0 2 0,11 15 0,14 13 0,13 13 0,11 9 0,4 8 0,0 2 0,0 5 0,-6 2 0,-8-7 0,-5-2 0,-6-7 0,-1-5 0,-2-4 0,-1-3 0,3-1 0,-2-5 0,-1-3 0,-1-2 0,-3-3 0,-1 0 0,0-2 0,-1-1 0,1-1 0,-1-1 0,-3-2 0,-5-2 0,0-3 0,-8-8 0,-21-30 0,-9-10 0,-20-29 0,1-2 0,1-1 0,0 0 0,6 7 0,6 13 0,6 11 0,8 13 0,4 9 0,4 5 0,1 4 0,0 1 0,-1 0 0,-1-2 0,-1-2 0,0 0 0,-3-3 0,7 8 0,-5-7 0,5 5 0,-2-3 0,-2-1 0,5 4 0,2 1 0,2 3 0,3 1 0,-2 0 0,1 1 0,-1-2 0,0 0 0,2 2 0,-3-2 0,32 28 0,8 12 0,29 30 0,2 7 0,0 3 0,-4-2 0,-5 0 0,-10-7 0,-5-5 0,-5-7 0,-4-8 0,-2-6 0,-3-5 0,-2-5 0,-2-4 0,-2-4 0,-3-4 0,-2-2 0,0-1 0,-1-2 0,2 1 0,0 1 0,0 0 0,2 3 0,1 2 0,3 4 0,4 5 0,0 2 0,1 3 0,-2-2 0,-1-1 0,-1-4 0,-8-8 0,-1-2 0,-13-11 0,-28-31 0,-17-17 0,-28-32 0,9 6 0,8 8 0,10 10 0,7 6 0,3 5 0,3 3 0,9 10 0,1 4 0,3 1 0,1 2 0,0 1 0,2-2 0,-1 0 0,1 1 0,1 2 0,0 2 0,2 4 0,0 1 0,3 1 0,1 3 0,4 1 0,0 1 0,0 2 0,-1-5 0,-1 0 0,0-1 0,1 2 0,0 2 0,1 1 0,23 17 0,-5 2 0,18 13 0,-12-6 0,-4-3 0,-3-5 0,0 0 0,-2-1 0,-2-1 0,0-1 0,0-1 0,-3-3 0,3 4 0,-2-3 0,1 2 0,-1-1 0,1-2 0,-5-3 0,4 1 0,-3 0 0,4 1 0,1 1 0,0 1 0,-1-1 0,0 0 0,1 1 0,0 0 0,1 1 0,0 1 0,-1-2 0,0 2 0,-1-1 0,-1 1 0,0-2 0,0 0 0,0 0 0,3 1 0,0 1 0,1 1 0,-1 1 0,1-1 0,0 1 0,1 1 0,1 0 0,2 2 0,0 1 0,2 1 0,2 3 0,3 2 0,1 2 0,-1-1 0,1 2 0,1-1 0,-2-1 0,0 0 0,-2-1 0,-2-1 0,1 1 0,1 1 0,0 1 0,4 2 0,1 2 0,2 0 0,1 0 0,-4-4 0,-3-3 0,-6-5 0,-5-5 0,0 0 0,-8-6 0,-22-3 0,5-5 0,-57-26 0,16-3 0,-8-8 0,-27-17 0,-5-7 0,-5-3 0,1-1 0,12 6 0,7 4 0,21 15 0,7 3 0,-14-11 0,2 0 0,6 4 0,4 4 0,4 2 0,12 9 0,3 2 0,6 5 0,-3-1 0,-1-2 0,-2 2 0,2-1 0,6 5 0,5 5 0,6 4 0,2 4 0,8 7 0,2 26 0,8 14 0,7 26 0,5 12 0,8 8 0,3 1 0,0-2 0,0-16 0,-4-12 0,-2-11 0,-1-8 0,-1-5 0,-1-6 0,-2 0 0,1-1 0,0-1 0,-2-3 0,-2-4 0,-4-5 0,-4-3 0,-1-2 0,-17-16 0,-10-14 0,-17-19 0,-9-9 0,-7-8 0,-1-3 0,1 1 0,10 11 0,15 16 0,14 17 0,4 4 0,10 13 0,-5 1 0,11 20 0,5 15 0,8 17 0,9 11 0,2-2 0,4 3 0,-2-10 0,-4-11 0,-3-10 0,-9-16 0,-3-5 0,-5-6 0,1-3 0,-5-23 0,-4-3 0,-4-20 0,-3 9 0,1 5 0,3 10 0,8 10 0,12 6 0,17 18 0,23 16 0,12 13 0,7 6 0,-5-3 0,-17-10 0,-13-10 0,-15-9 0,-9-8 0,-11-5 0,-23-20 0,-20-12 0,-9-7 0,-3-3 0,-18-13 0,14 10 0,0-1 0,-9-12 0,-16-17 0,12 4 0,12 7 0,14 7 0,12 11 0,5 3 0,4 5 0,3 3 0,1 1 0,1 1 0,2 2 0,-1-2 0,1 1 0,4 3 0,1 4 0,5 6 0,1 7 0,2 1 0,0 1 0,-1-1 0,0-5 0,-3-3 0,0-3 0,-1-1 0,1 0 0,-2 1 0,0 0 0,2 8 0,-2-5 0,1 6 0,-3-3 0,-1-2 0,-2 2 0,-2-1 0,3 3 0,-2 0 0,1 0 0,3 3 0,0 0 0,5 5 0,0 0 0,-3 8 0,-1 3 0,-3 5 0,1 4 0,1 0 0,2 0 0,0-2 0,1-1 0,0-1 0,2-1 0,1 0 0,2-3 0,0-1 0,0-5 0,-1 5 0,0-5 0,-2 5 0,1-1 0,1 1 0,0-2 0,1 0 0,0-1 0,-1 0 0,-3 4 0,-1 2 0,0 4 0,-1 1 0,3-2 0,-1 0 0,1 0 0,-1-2 0,3-6 0,-1 4 0,2-1 0,-4 7 0,3-5 0,-3 4 0,2-2 0,-2 4 0,-2 1 0,1-1 0,1-2 0,0-1 0,-1 2 0,0 4 0,-2 3 0,-1 2 0,-1-1 0,0 3 0,1-3 0,0 1 0,2-1 0,0-4 0,0 1 0,1-2 0,-1-1 0,-2 3 0,0 0 0,-1 1 0,1-1 0,1 0 0,0 2 0,0 2 0,0 0 0,2 0 0,0-2 0,2-5 0,0-3 0,2-2 0,2-5 0,0-5 0,14-24 0,4-3 0,16-22 0,1 5 0,3-4 0,0-1 0,-3 5 0,-3 2 0,-2 3 0,-2 4 0,-3-1 0,-7 5 0,-3 2 0,-2 4 0,-1 4 0,-3 5 0,-2 5 0,-3 4 0,-7 25 0,-8 13 0,-7 32 0,-2 5 0,-1 18 0,1 3 0,2-3 0,4-8 0,5-27 0,5-16 0,1-17 0,3-13 0,1-4 0,3-24 0,8-22 0,8-23 0,14-29 0,6-6 0,2 0 0,-4 11 0,-12 31 0,-8 22 0,-8 16 0,-4 12 0,-3 8 0,-1 13 0,-1 14 0,0 11 0,0 22 0,0 23 0,3-20 0,3 20 0,3-40 0,2 6 0,0-13 0,-2-10 0,-2-9 0,-2-7 0,-2-3 0,21-50 0,-18 32 0,17-35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24575,'17'16'0,"-1"0"0,-7-7 0,-1 0 0,-2-3 0,-1 0 0,0-1 0,-1-1 0,1 2 0,1 1 0,0 0 0,2 2 0,-1-1 0,0 1 0,-1-2 0,0 0 0,1 0 0,0 0 0,0 0 0,0 1 0,0 0 0,-1 1 0,1-2 0,-3-2 0,1-2 0,1 2 0,1 0 0,1 3 0,-1-1 0,0-1 0,-1 1 0,1 0 0,0-1 0,-1 0 0,0 1 0,0-1 0,0-2 0,-1 1 0,0 0 0,-1 0 0,2 2 0,2 0 0,2 1 0,0 1 0,0-1 0,0 2 0,-1-1 0,-1 0 0,1 0 0,0 0 0,0 0 0,-1-1 0,-1-2 0,0 1 0,0 0 0,-1-1 0,2 1 0,5 5 0,-5-6 0,5 5 0,-5-5 0,2 2 0,0 2 0,-2-3 0,7 6 0,-9-7 0,10 8 0,-5-2 0,4 4 0,1 1 0,-1-1 0,-1-1 0,0-2 0,-1 1 0,0-1 0,0 0 0,2 2 0,-1-2 0,1 2 0,1 0 0,0-1 0,0 0 0,-2-1 0,0-1 0,-1-1 0,0 0 0,1-1 0,-1 0 0,0-1 0,0 0 0,1 0 0,-1-1 0,-1-1 0,-3-1 0,-5-2 0,-16-19 0,0 3 0,-16-17 0,15 15 0,-3-3 0,8 7 0,-2-2 0,1 3 0,1 0 0,1 1 0,3 3 0,0 0 0,-2 1 0,1 1 0,-2-2 0,3 2 0,0-2 0,-1-1 0,0-1 0,0 0 0,2 1 0,-3-2 0,0 1 0,-1 0 0,1 0 0,3 3 0,-2-1 0,0-1 0,-2-3 0,-2-2 0,2 1 0,-2-1 0,4 5 0,1-1 0,1 4 0,-2-4 0,0 2 0,-2-4 0,1 2 0,0 0 0,1 1 0,2 2 0,-3-1 0,0 2 0,-2-2 0,1 1 0,1 0 0,1 1 0,-2-3 0,0 1 0,-3-2 0,0 0 0,1 2 0,3-2 0,2 5 0,0-4 0,-1 2 0,-1-3 0,-2-1 0,1 1 0,1 1 0,2 1 0,-1 2 0,1-3 0,-4 1 0,-1-6 0,-3 0 0,2 1 0,3 3 0,3 2 0,1 0 0,-3-1 0,0 0 0,-3-3 0,1 1 0,0 0 0,2 1 0,1 2 0,2 1 0,-3-2 0,1 1 0,-2-3 0,1 2 0,-1 0 0,1 0 0,1 1 0,1 1 0,-2-2 0,1 2 0,-2-3 0,0-1 0,0 1 0,1 0 0,-1 2 0,2 1 0,0-2 0,0 1 0,1 0 0,-1 1 0,-2-2 0,-1-1 0,-1-2 0,1 2 0,0 2 0,3 1 0,0 1 0,-1 0 0,0-2 0,-2-1 0,1-1 0,0 1 0,-1 0 0,4 1 0,-2 2 0,3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24575,'14'25'0,"-3"-4"0,-4-12 0,-1-2 0,-1-3 0,-1 0 0,1 0 0,-1 2 0,1-2 0,0 3 0,0-4 0,1 3 0,0-3 0,0 0 0,-1 0 0,2 0 0,-2-2 0,4 1 0,-3-1 0,3 1 0,-3-2 0,0 2 0,1 1 0,0 0 0,-1 1 0,0 0 0,0 1 0,0 1 0,0 0 0,-1-1 0,0-1 0,-1 2 0,0-2 0,0 2 0,-1 0 0,0-1 0,1 1 0,1-1 0,1 1 0,-1-2 0,-1 1 0,2 0 0,-2-1 0,0 2 0,1-1 0,-1 1 0,1 0 0,0 0 0,1 0 0,-2-1 0,1 0 0,1 0 0,-3-1 0,3 4 0,-2-5 0,-1 2 0,5 2 0,-2-3 0,2 4 0,-2-2 0,0-1 0,-1 1 0,1-1 0,0-1 0,0 0 0,-1 1 0,0-1 0,0 1 0,0 1 0,0 0 0,1 0 0,0-1 0,0 0 0,-1-1 0,0 0 0,1 1 0,0 0 0,1 0 0,-1 1 0,-1 0 0,1-1 0,0 0 0,0 0 0,1-1 0,1 0 0,-1 0 0,1 0 0,-1 1 0,0-1 0,1 2 0,0-1 0,1-1 0,1 1 0,-1-1 0,1 1 0,-2-1 0,0 0 0,-3-2 0,1 3 0,-1 0 0,1-1 0,2 2 0,-3-1 0,0-1 0,1 2 0,-2-2 0,2 3 0,-1-3 0,2 2 0,0 0 0,-1-1 0,0 0 0,1 2 0,1 1 0,2 1 0,0-1 0,-3-2 0,0 0 0,-1 0 0,0 0 0,-2 0 0,-1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24575,'0'0'0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240 337 24575,'104'-3'0,"-32"-1"0,5-2 0,20-2 0,4-2 0,12-3 0,0-1 0,-18-1 0,-2 0 0,4-1 0,-2 0 0,-9 3 0,-2 0 0,1-1 0,-1 1 0,-3 0 0,-1 1 0,-3 2 0,-1-1 0,2 1 0,-2 0 0,-10 2 0,-2 1 0,57-7 0,-19 1 0,-20 2 0,4 1 0,-4 0 0,-4 1 0,-14 1 0,-32 4 0,-14 2 0,-14 1 0,-50 1 0,-27 0 0,8 1 0,-6 2 0,-10 2 0,-3 2 0,-8 3 0,-4 3 0,-11 3 0,-3 2 0,-8 4 0,-1 1 0,37-6 0,-1 0 0,0 0 0,0 2 0,-1 0 0,2-1 0,-27 8 0,3-1 0,13-3 0,2-1 0,10 0 0,3 0 0,13-3 0,3 0 0,-47 19 0,19-2 0,14-3 0,-8 5 0,7-2 0,7-1 0,16-8 0,16-9 0,10-4 0,11-5 0,8-3 0,4-2 0,4-3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596 1561 24575,'-15'8'0,"40"-12"0,37-15 0,20-8 0,-8 2 0,6-3 0,4-1-669,18-5 0,4-2 1,2 1 668,6-2 0,0 0 0,-4 3 0,-22 8 0,-3 2 0,-4 2 323,17-3 0,-7 3-323,-18 5 0,-5 3 331,25-6-331,-14 2 0,-33 5 0,-37 9 1029,-14 3-1029,-31 12 0,-67 27 0,9-3 0,-13 6 0,9-3 0,-6 3 0,-5 2-458,15-6 1,-4 2 0,-1 0 0,2 0 457,4-2 0,1-1 0,1 1 0,3-2 0,-17 9 0,4-2 0,5-1 0,-16 7 0,11-3 0,33-14 0,7-3 0,-30 15 0,46-24 0,40-12 0,42-16 0,17-9 0,15-8 0,5-1 0,11-5 0,5-1-133,-1-1 0,5-2 1,5-2-1,1 1 133,-9 3 0,3-1 0,1-1 0,0 1 0,-2 1 0,18-7 0,0 1 0,-2 0 0,-4 2-190,16-6 1,-3 1 0,-8 3 189,-23 9 0,-5 1 0,-6 3 0,3-2 0,-9 2 0,35-11 0,-70 19 0,-80 20 0,-24 15 0,-17 7 0,3 2 0,-8 3 0,-3 2 245,-16 8 1,-4 3-1,-1 1-245,25-8 0,-1 2 0,0 0 0,3-1 0,-18 8 0,2-1 0,5-1 197,17-6 1,3-2-1,5-1-197,-14 5 0,10-3 0,-16 6 0,57-18 0,90-31 0,21-12 0,17-8 0,0-1 0,9-4 0,5-3-77,-11 4 1,4-2 0,2-1 0,-1 0 76,-2 1 0,0 0 0,-1 0 0,-2 0 0,21-6 0,-4 0 0,-5 3 0,-21 7 0,-5 2 0,-5 2 0,8-4 0,-7 3 0,-12 5 0,-11 3 0,-13 1 0,-72 10 0,-42 17 0,-23 9 0,8 0 0,-9 3 0,-5 2-19,9-1 1,-5 1-1,-2 1 1,-1 2 18,-5 2 0,-3 1 0,2 1 0,2-1 0,13-4 0,1 1 0,3-2 0,3 0-13,-15 3 1,4-2 0,6-1 12,-12 3 0,11-3 0,-28 6 0,48-11 0,70-13 0,61-15 0,41-14 0,-16 6 0,8-2 0,2-1 453,11-2 0,2 0 0,-1 0-453,1-1 0,-1 1 0,-8 1 20,3 1 0,-11 3-20,-24 5 0,-8 2 0,10-6 0,-151 21 0,-13 9 0,-17 7 0,7 0 0,-8 4 0,-4 2-364,19-4 1,-5 3 0,1 0 0,4 1 363,-19 7 0,5 1 0,3-1 0,12-3 0,4-1 0,6-1 286,-9 3 0,13-1-286,-3 8 0,144-18 0,16-20 0,22-10 0,7-3 0,3-2 0,8-3 0,6-2 0,3-2-508,-8 2 1,5-3-1,3 0 1,-1-1-1,-3 0 508,-7 0 0,0-1 0,-1 0 0,-3 0 0,-3 1 0,7-2 0,-2 0 0,-4 1 0,-5 1 337,9-1 1,-5 1 0,-9 1-338,4-1 0,-10 1 0,-14 7 0,-25-1 0,-44 5 0,-70 22 0,-44 18 0,8-2 0,-12 5 0,-6 4-548,7-2 0,-6 3 0,-3 2 0,2 0 548,1 1 0,0 0 0,2 1 0,2 0 0,12-5 0,2 1 0,3-1 0,3-1 748,-10 4 1,4-1 0,7-3-749,-5 2 0,11-2 285,-19 16-285,167-52 0,14-14 0,21-9 0,7-4 0,-1 1 0,6-4 0,5-2 0,2 0-500,-9 1 1,4-1 0,2-1 0,-1 0 0,-2 0 499,-9 3 0,-1 0 0,-2 1 0,-2 0 0,-3 1 0,6-3 0,-3 2 0,-4 1 0,-2 1 732,16-4 0,-4 2 0,-13 3-732,-10 4 0,-21 2 111,-32-4-111,-112 41 0,-62 25 0,55-15 0,-8 3 0,-5 3 0,-4 2-513,3-1 0,-6 2 0,-2 2 0,0 0 0,3 0 513,7-1 0,1 1 0,2 0 0,1-1 0,3 0 0,-9 3 0,2-1 0,3-1 0,6-2 818,-6 2 0,7-2 0,7-3-818,-4 2 0,10-4 0,14-7 0,16-1 0,28-3 0,126-37 0,-31 2 0,13-5 0,4-1 0,-2-1 0,5-2 0,3-1 0,0 0 425,9-5 1,1-1-1,1 0 1,-3 0-426,-7 4 0,-2-1 0,-2 1 0,-3 1 0,12-4 0,-5 1 0,-6 3 0,10-4 0,-12 4 0,23-6 0,-59 13 0,-79 21 0,-28 13 0,-16 9 0,-6 3 0,-9 5 0,-5 3-409,6-2 1,-5 3 0,-2 2 0,0-1 408,-8 4 0,-1 1 0,0 0 0,2-1 0,9-4 0,2 0 0,1-1 0,4-1 378,-11 4 0,4-1 1,6-3-379,-10 5 0,10-4 0,23-9 0,8-3 0,-11 9 0,145-43 0,-9-7 0,16-8 0,7-1 0,1 0 0,6-2 0,5-2 0,0-1-168,8-2 1,2-2 0,2-1 0,2 0 167,-18 5 0,3-2 0,0 1 0,-1 0 0,-2 1 0,14-4 0,-1 2 0,-2 0 0,-4 1 0,-14 4 0,-3 0 0,-2 2 0,-3 0 12,16-4 1,-4 1-1,-16 4-12,19-10 0,-133 35 0,-31 16 0,-19 8 0,-3 3 0,-10 4 0,-8 4-577,-5 4 0,-9 3 0,-4 3 1,1 0 576,25-8 0,-2 0 0,1 1 0,0 0 0,1 0 0,-22 7 0,0 1 0,3-1 0,4-2 556,-13 5 0,6-1 0,11-5-556,3 0 0,15-6 0,-7 5 0,103-32 0,59-25 0,30-18 0,-17 8 0,5-3 0,2-1-219,14-5 1,3-3 0,-2 0 218,-7 2 0,-2 0 0,-3 1 0,24-11 0,-8 3 1228,-27 9 0,-10 3-1228,1-11 480,-138 20-480,-41 16 0,-25 9 0,45 1 0,-6 1 0,-4 2 0,-1 0-432,-11 1 1,-4 1-1,0 1 1,2 1 431,8-1 0,1 1 0,2 1 0,1 0 0,-23 5 0,2 0 0,12-1 351,9-2 0,7-1-351,-25 8 0,46-13 0,143-44 0,23-1 0,19-3 0,-17 8 0,8-2 0,2 1-167,-17 5 1,4 1-1,-1 0 1,-6 2 166,2 0 0,-4 2 0,-5 2 864,14-5 1,-9 2-865,-15 5 0,-11 2 0,-12-6 0,-117 22 0,-29 15 0,-20 8 0,12 1 0,-9 3 0,-1 2-299,27-5 1,-1 0 0,0 2 0,3-1 298,-24 8 0,3-1 0,6 0 0,18-5 0,5-1 0,5-1 343,-21 5 0,15-5-343,14-5 0,117-42 0,16-1 0,19-5 0,3-1 0,7-5 0,4 0 0,1-2-165,1 0 1,2-2 0,-5 3 164,23-9 0,-9 4 603,-31 10 0,-7 3-603,30-14 0,-86 20 0,-115 27 0,9 9 0,-12 5 0,4 2 0,-7 3 0,8-1 0,2-1 0,3 2 0,-28 9 0,10-2 0,13-6 525,1 1-525,69-15 0,118-34 0,0-2 0,10-3 0,7-3 0,2-2 0,0-1 0,-3 0 0,-16 6 0,-8 2 0,27-10 0,-40 8 0,-114 17 0,-20 13 0,-12 6 0,-22 2 0,-6 4 0,-8 1 0,1 2 0,15 2 0,6 0 0,18-4 0,5 0 0,-22 5 0,85-14 0,97-20 0,-21 4 0,7-2 0,10-2 0,-1-1 0,-11 1 0,-5 1 0,31-8 0,-37 6 0,-70 8 0,-68 6 0,9 3 0,-7 0 0,-10 0 0,0 2 0,7 0 0,4 1 0,-39 5 0,51 0 0,65-6 0,64-14 0,42-8 0,-51 7 0,-1-1 0,42-11 0,-36 7 0,-43 7 0,-71 6 0,-61 9 0,39 2 0,-1 0 0,-3 2 0,3 1 0,-38 10 0,36-6 0,44-5 0,106-19 0,-1-3 0,-11 1 0,-2-1 0,1-4 0,-27 8 0,-34 6 0,-39 8 0,-29 8 0,-15 7 0,2 3 0,21-4 0,22-4 0,19-7 0,21-3 0,20-5 0,12-2 0,1-2 0,-9 1 0,-12 0 0,-12 3 0,-44 1 0,4 0 0,-25 0 0,27 0 0,21 0 0,64-13 0,7-3 0,49-12 0,-39 5 0,-19 5 0,-46 10 0,-36 4 0,-26 4 0,-12 0 0,8 1 0,20 1 0,25-1 0,72-5 0,7-4 0,39-6 0,-33 0 0,-20 5 0,-27 4 0,-34 3 0,-11 2 0,-46 7 0,2 5 0,-10 4 0,17 0 0,31-7 0,27-4 0,35-3 0,41-11 0,39-11 0,-43 4 0,2-2 0,0-2 0,-2-1 0,-4 2 0,-3 0 0,44-12 0,-29 8 0,-22 6 0,-23 8 0,-15 3 0,-8 3 0,0 0 0,6-3 0,9-1 0,10-2 0,0 1 0,-4 2 0,-9 3 0,-13 1 0,-49 17 0,-32 15 0,13-7 0,-3 2 0,-1 3 0,0 0 0,-48 24 0,30-13 0,25-12 0,28-12 0,27-9 0,51-13 0,68-22 0,-9 0 0,6-3 0,-25 5 0,2 0 0,-7 1 0,6-1 0,-8 3 0,-5 1 0,-4 2 0,10-4 0,-3 3 0,31-9 0,-69 16 0,-71 17 0,-59 20 0,14-1 0,-6 4 0,-13 6 0,-1 3 0,2 1 0,2-1 0,10-5 0,5-1 0,-20 8 0,49-17 0,77-19 0,21-11 0,14-6 0,39-11 0,11-5 0,-26 7 0,3-2 0,0 0 0,-4 1 0,-1-1 0,-3 2 0,31-9 0,-9 3 0,-26 9 0,-9 2 0,31-8 0,-43 10 0,-48 12 0,-71 20 0,-10 5 0,-11 6 0,-16 4 0,-3 4 0,-4 2 0,2 0 0,22-6 0,10-2 0,-3 3 0,63-14 0,99-22 0,-15-4 0,8-3 0,22-6 0,4-3 0,2-2 0,-3-2 0,-18 5 0,-4 0 0,-7 2 0,-9 1 0,4 1 0,-54 6 0,-127 32 0,10 3 0,-9 3 0,24-6 0,-2 2 0,0 0 0,0 2 0,0 0 0,4 0 0,-19 6 0,9-3 0,-27 9 0,47-11 0,86-13 0,37-11 0,18-8 0,25-3 0,7-3 0,8-2 0,0-2 0,-9-1 0,-6 0 0,-26 4 0,-6 2 0,27-6 0,-53 7 0,-92 7 0,-21 7 0,-16 3 0,-28 5 0,-7 2 0,38-3 0,-1 2 0,2 0 0,-34 8 0,6 0 0,21-2 0,9-2 0,-14 3 0,30-5 0,119-23 0,12-5 0,8-1 0,-12 3 0,2-1 0,41-11 0,0 0 0,14-3 0,-55 12 0,-2 1 0,37-8 0,-70 14 0,-45 8 0,-50 11 0,-25 9 0,-1 4 0,18-2 0,36-9 0,62-12 0,72-18 0,-32 5 0,2-2 0,8-2 0,-3-1 0,35-15 0,-35 5 0,-46 6 0,-120 7 0,-3 9 0,-12 3 0,29 1 0,-2 0 0,0 0 0,-41 1 0,3 2 0,24 0 0,5 3 0,15 1 0,4 1 0,5-1 0,6 1 0,-12 3 0,94-9 0,75-11 0,-31 2 0,3-1 0,1-1 0,-1-1 0,42-9 0,-33 6 0,-28 5 0,-33 5 0,-57 2 0,-71 7 0,36 1 0,-8 3 0,-31 9 0,2 1 0,41-8 0,3 1 0,-14 7 0,10-2 0,17-6 0,10 1 0,52-6 0,58-10 0,49-12 0,-44 4 0,3-1 0,-2-1 0,-2 0 0,48-13 0,-32 9 0,-28 6 0,-26 5 0,-26 5 0,-34 2 0,-25 1 0,-16 5 0,1 2 0,14 5 0,33-5 0,31-3 0,58-15 0,12-5 0,3-2 0,22-6 0,-19 3 0,-6 0 0,-13 1 0,8-2 0,-31 8 0,-36 4 0,-53 9 0,-22 2 0,-11 2 0,12 2 0,27 0 0,34-2 0,42-4 0,31-7 0,20-5 0,-5-2 0,-22 1 0,-18 4 0,-31 5 0,-48 4 0,-9 7 0,-23 1 0,27 2 0,6 0 0,11-1 0,10-2 0,64-2 0,20-5 0,43-4 0,-18-4 0,-13-3 0,-21 1 0,-16 3 0,-23 4 0,-21 1 0,-25 3 0,-20 2 0,-11 3 0,3 2 0,16-2 0,26-2 0,89-13 0,5-5 0,-13 4 0,1 0 0,27-11 0,-32 6 0,-27 5 0,-43 6 0,-44 3 0,-34 4 0,-20 3 0,7 4 0,27 1 0,41-5 0,119-13 0,0-6 0,-8 1 0,2-2 0,20-9 0,-28 4 0,-28 7 0,-30 8 0,-29 2 0,-21 3 0,-12 1 0,-9 5 0,25-2 0,5 2 0,99-6 0,13-2 0,-13 0 0,3-2 0,-14 0 0,-3-1 0,39-4 0,-34 1 0,-22 3 0,-40 2 0,-48 4 0,-60 12 0,39-5 0,-3 2 0,1 2 0,1 0 0,-41 11 0,8 0 0,54-12 0,36 3 0,99-14 0,-19-3 0,6-3 0,12-1 0,1-2 0,-13-1 0,-4 0 0,-6-1 0,-4 0 0,26-3 0,-30 5 0,-33 2 0,-74 5 0,-55 4 0,33 1 0,-5 2 0,-5 2 0,1 1 0,13 1 0,4 0 0,-42 9 0,58-9 0,48-4 0,72-9 0,41-8 0,-49 3 0,1-1 0,55-12 0,-27 2 0,-33 5 0,-33 7 0,-35 2 0,-39 5 0,-20 0 0,-7 0 0,11 0 0,20 0 0,33 0 0,71-6 0,3 1 0,45-6 0,-38 1 0,-14 2 0,-15 0 0,-14 4 0,-12 2 0,-9 2 0,-3 0 0,-1 0 0,-22 0 0,5 0 0,-16 0 0,9 0 0,7 0 0,0 0 0,2 0 0,-1 0 0,0 0 0,-3 0 0,-3 0 0,-4 0 0,-2 0 0,0 0 0,1 0 0,6 0 0,4 0 0,5 0 0,1 0 0,-1 0 0,0 0 0,-4 0 0,1 0 0,-1 1 0,0 0 0,1 0 0,-1-1 0,0 0 0,-2 0 0,0 0 0,-1 1 0,-1 0 0,-2 1 0,-3-1 0,-3 0 0,-1 1 0,0 0 0,1 1 0,3-1 0,0 1 0,3 0 0,-5 1 0,3-2 0,-7 3 0,5-3 0,-2 0 0,5 0 0,4 0 0,5 0 0,2-1 0,0 2 0,2-3 0,24-2 0,4-3 0,27-5 0,-13 3 0,0 0 0,-10 2 0,-4 1 0,-5 0 0,-3 2 0,-2 0 0,1 0 0,0 1 0,2-1 0,1 0 0,1 1 0,0-2 0,1 1 0,1 0 0,-1-1 0,1 0 0,-1 1 0,-1 1 0,1-2 0,-3 2 0,1-1 0,-1 1 0,0 1 0,1 0 0,1 0 0,-2 0 0,0 0 0,-3 0 0,-2 0 0,1 0 0,1 0 0,1 0 0,2 0 0,-3 0 0,0 0 0,-1 0 0,-1 0 0,0 0 0,-1 0 0,0 0 0,1 0 0,-1 0 0,1 0 0,-2 0 0,1 0 0,0 0 0,4 1 0,2 0 0,1 0 0,-1 0 0,-2 0 0,-3 0 0,-3 0 0,1 0 0,-1 0 0,0 0 0,1 0 0,4 0 0,-6 0 0,10 0 0,-4 0 0,5 0 0,-6 0 0,0 0 0,-5 1 0,1-1 0,-1 0 0,-3-1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1 603 24575,'19'-13'0,"-3"2"0,-4 2 0,0 1 0,-2 0 0,0 1 0,-1 1 0,0 1 0,-1 1 0,0 0 0,-2 1 0,-1 0 0,2-1 0,-1 0 0,2-1 0,-2 0 0,-1 1 0,1-1 0,0 2 0,0 1 0,0-2 0,0 0 0,0 0 0,0-1 0,1 1 0,1 0 0,-1 0 0,-1 2 0,0-1 0,-1 1 0,2-2 0,0 1 0,0-2 0,3 0 0,-4 3 0,5-3 0,-8 5 0,6-4 0,-5 2 0,4-1 0,0-1 0,-1 1 0,1 0 0,-2 1 0,1-1 0,0 0 0,0 1 0,-1-2 0,0 2 0,-1-1 0,2-1 0,0 1 0,-1 0 0,2 0 0,-4 0 0,4 0 0,-2 0 0,-1 0 0,2 0 0,-2 1 0,1-1 0,2-1 0,-1 1 0,1 0 0,-2 2 0,0-1 0,2-1 0,-1 0 0,1-1 0,-2 2 0,0 1 0,1-2 0,0 1 0,1-1 0,-1 0 0,1 0 0,-1 1 0,-1 1 0,0 0 0,0-1 0,1 1 0,0-2 0,-1 2 0,2-1 0,-1 0 0,2 0 0,-1-1 0,2 1 0,0-1 0,0 1 0,0 0 0,-2 1 0,-1-1 0,-2 1 0,2 0 0,2-1 0,1 0 0,1-1 0,0 1 0,-1 0 0,-2 1 0,0 1 0,-4-1 0,7-1 0,-4-1 0,5 0 0,-1 0 0,0 2 0,0-1 0,-1 0 0,1 1 0,-2-1 0,-1 0 0,-1 1 0,-1 1 0,0-1 0,2-1 0,0-1 0,1 1 0,0 0 0,0-1 0,0 1 0,1-1 0,0 0 0,2 0 0,-1 0 0,-2 1 0,4-3 0,-2 1 0,2 0 0,-2 0 0,-2 2 0,2-1 0,-1 0 0,-1 0 0,1 0 0,-1 0 0,1 0 0,0 0 0,-2 0 0,0 1 0,-1-1 0,3 0 0,2-1 0,1 0 0,1-1 0,-3 2 0,1-2 0,-3 3 0,2-2 0,-1 2 0,6-2 0,3-1 0,-1 2 0,-3-1 0,-6 2 0,1 0 0,1 0 0,-1-1 0,1 0 0,-1 1 0,-1 0 0,1 0 0,0 0 0,0 0 0,2 0 0,-2 0 0,0-1 0,1 1 0,3 0 0,-4-1 0,3 1 0,-5 0 0,2 0 0,1 0 0,0 0 0,-1 0 0,1 1 0,2-3 0,-4 4 0,7-4 0,-5 2 0,5-1 0,0 0 0,-3 1 0,1 0 0,1-2 0,-1 1 0,-1 0 0,0 0 0,3 0 0,3 0 0,2 0 0,0 0 0,-4 1 0,3 0 0,6-1 0,-7 1 0,12-1 0,-10 1 0,8-1 0,2 0 0,0 1 0,3 0 0,0 1 0,1-1 0,4 0 0,7 1 0,-15 1 0,15 0 0,-13 0 0,5 0 0,-5 0 0,-7 0 0,-14 0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45:21.6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24575,'7'6'0,"0"-1"0,-4-2 0,0-1 0,1 1 0,-3-2 0,5 3 0,-5-3 0,4 1 0,-3 0 0,0-1 0,-1 1 0,3 1 0,-2 1 0,3-1 0,-2 0 0,-1-2 0,1 0 0,-1 2 0,1-2 0,1 3 0,1-1 0,-3 0 0,2-1 0,-3 0 0,2 0 0,-1 1 0,0-2 0,1 3 0,-1-3 0,0 0 0,-1 2 0,1-2 0,2 3 0,0-2 0,-2 0 0,2 0 0,-1 1 0,0 0 0,0-2 0,1 2 0,-2-1 0,1 1 0,0-2 0,0 3 0,2-2 0,-3 2 0,2-2 0,-2 1 0,1-2 0,1 3 0,-2-3 0,2 2 0,-2-1 0,2-1 0,-1 2 0,-1-2 0,1 3 0,0-2 0,2 2 0,-2 0 0,2-1 0,-2 0 0,2 1 0,-1-2 0,0 1 0,1-1 0,-3 1 0,2-1 0,1 1 0,-3 0 0,1-2 0,-2 2 0,2-2 0,-1 2 0,1-1 0,0 1 0,2 3 0,-1-4 0,2 5 0,-4-6 0,-1 1 0,1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912 1054 24575,'22'0'0,"-4"0"0,-6 0 0,-1 1 0,1 1 0,0 2 0,-3 0 0,-1 0 0,0-1 0,0 0 0,2 0 0,4 1 0,1-1 0,1 1 0,-2-2 0,-4 1 0,-1-1 0,-3 0 0,0 1 0,0-1 0,1 2 0,0-3 0,0 2 0,2 1 0,-1-1 0,4 2 0,-1-2 0,-1 1 0,-2-1 0,-1-1 0,-2 0 0,3-1 0,-3 1 0,3 0 0,-3 0 0,1-1 0,2 3 0,-2-1 0,3 2 0,2 1 0,1 1 0,1-1 0,-2-1 0,-4-2 0,-1-1 0,-1-1 0,3 1 0,-1 0 0,1 0 0,-2 0 0,1 0 0,-1 0 0,2-1 0,-2 0 0,2-1 0,-1 0 0,0 0 0,1 0 0,1 0 0,1 0 0,2 0 0,1-2 0,1 0 0,0-1 0,0-1 0,-3 1 0,-1 0 0,-3 0 0,-2 2 0,2-4 0,-3 3 0,3-3 0,-1 1 0,0 0 0,1 0 0,-2 0 0,0 1 0,3-2 0,-4 1 0,4 0 0,-3 1 0,3-1 0,0 1 0,-1 1 0,1 0 0,-3 0 0,1-1 0,2-1 0,-1 1 0,1-1 0,-3 2 0,-25 6 0,11-2 0,-20 3 0,18-3 0,2 1 0,0 0 0,1 0 0,2-1 0,0 0 0,0-1 0,0 0 0,-3 2 0,2-2 0,-2 2 0,5-1 0,-3 0 0,0 0 0,1 0 0,-2-1 0,3 1 0,-1 0 0,-4 1 0,-1-1 0,-3 2 0,2-1 0,0-1 0,-2 0 0,7 0 0,-6 1 0,2-1 0,-1 1 0,-3-1 0,4 0 0,0 1 0,-1-1 0,0 1 0,-2-1 0,-1 1 0,1-1 0,2 0 0,1-1 0,2-1 0,1 0 0,-2 1 0,0 0 0,-2 0 0,-1 0 0,3-1 0,0 0 0,2 0 0,1 0 0,1 0 0,0-6 0,2 2 0,-1-6 0,3 4 0,1 0 0,-1-2 0,0 1 0,-1-1 0,1 2 0,-1 0 0,1-1 0,0-1 0,-1-1 0,0-1 0,0 1 0,-1-1 0,1 2 0,0 1 0,-1 0 0,0 1 0,0 0 0,1 0 0,-3-1 0,3 3 0,-2-2 0,0 1 0,2 1 0,-4-3 0,4 2 0,-1-1 0,-1 1 0,0 0 0,1 0 0,-1 0 0,0-1 0,0 1 0,0 0 0,0 0 0,1 0 0,-1 1 0,-1 0 0,1-2 0,-1 1 0,0-3 0,0 2 0,0 0 0,-1-1 0,0 2 0,-1-1 0,1 0 0,0-1 0,-1 1 0,3 1 0,-3-1 0,1-1 0,0-1 0,0-1 0,1 2 0,-2-1 0,1 0 0,-1 0 0,1 1 0,1-1 0,0 1 0,0 0 0,0 0 0,0 1 0,0 0 0,0 0 0,0 0 0,0-1 0,-1-1 0,-1 0 0,-1-1 0,-1 0 0,0-2 0,-1-1 0,0 0 0,0-1 0,0-1 0,0-1 0,-1 1 0,2 1 0,-1 0 0,2 1 0,-1 2 0,0-1 0,0 1 0,-1-1 0,1 0 0,0 1 0,1-1 0,-1 1 0,0-1 0,-1 1 0,-1-2 0,1 0 0,-1-1 0,-2-6 0,3 7 0,-6-10 0,3 5 0,-8-9 0,-4-8 0,-7-4 0,-7-6 0,-2 5 0,-16-4 0,-13-1 0,-14-5 0,31 19 0,11 8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995 708 24575,'75'0'0,"0"-1"0,13 0 0,6 3 0,24 6 0,6 6-483,-36 0 0,2 2 1,0 4 482,6 4 0,0 3 0,-1 3 0,-6 1 0,-1 2 0,-1 2 0,1 0 0,-1 2 0,0 0 0,-4-1 0,-1 2 0,-1-1 0,-4-1 0,0 0 0,-1 0 0,1 1 0,0 0 0,-1-1 28,29 15 0,-2-1-28,-3-2 0,-2-1 169,-7-3 1,-3-2-170,-11-5 0,-3-2 0,-7-4 0,-3 0 0,44 23 725,-19-6-725,-18-7 328,-25-14-328,-15-8 0,-14-8 0,-7-4 0,-79-42 0,5 0 0,-11-7 0,-12-5 0,-12-5 0,-3-3-582,15 9 0,-2-1 0,-2-1 0,-2-2 582,-13-5 0,-2-1 0,-3-1 0,-1 0 0,16 7 0,-2 0 0,-1-1 0,0 1 0,0 0-481,-1 0 0,1-1 0,-1 1 0,0 0 0,-1 1 481,-2-2 0,-1 0 0,1 1 0,0 0 0,3 3 0,-13-6 0,2 2 0,3 2 0,2 3-179,13 6 0,2 3 0,2 1 1,2 3 178,-13-3 0,3 4 0,4 2 0,-21-2 0,7 5 0,14 6 0,7 3 963,18 5 1,7 3-964,-21-1 2590,26 3-2590,28 5 931,14 2-931,14 0 0,52 3 0,11 7 0,16 6 0,10 0 0,12 4 0,6 3-583,-6-1 1,5 4 0,4 0 0,3 3 582,-12-3 0,4 2 0,1 0 0,0 2 0,1 0 0,1 2 0,2 0 0,-1 2 0,0-1 0,-3 2 0,-6-2 0,-1 0 0,-2 1 0,-2 0 0,-4 0-165,5 2 0,-3 0 0,-4-1 0,-3 0 165,8 5 0,-6-2 0,-6-1 0,6 5 0,-9-2 0,-20-10 0,-4-2 0,42 18 0,-52-24 2244,-6-6-2244,-26-10 745,1 1-745,-6-2 0,-5-2 0,-3-1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1589 773 24575,'30'-14'0,"74"12"0,6 17 0,20 10 0,-40-7 0,5 2 0,6 4 0,1 1-656,-3 2 1,3 2-1,2 2 1,1 1 0,0 1 255,2 2 1,2 1 0,-1 1 0,0 1 0,-3 0 399,-4-1 0,-2 0 0,-1 1 0,-2-1 0,-2 1 115,10 5 0,-2 0 1,-4 0-1,-5-2-115,4 2 0,-6-1 0,-4-1 542,22 11 1,-9-3-543,-25-11 0,-8-3 0,13 8 0,-32-15 2689,-33-17-2689,-29-13 1038,-46-22-1038,-19-8 0,-19-8 0,-1 0 0,-11-4 0,-9-2-656,21 10 1,-6-1-1,-6-2 1,-3 0 0,-2-1 404,18 7 0,-3 0 0,-2-2 0,-3 1 0,0 0 1,-1-1-1,-1 1 251,-9-2 0,-1-1 0,-3 1 0,0 0 0,1 0 0,0 0 0,2 1-366,5 2 0,1 0 0,0 1 0,1 0 0,1 1 0,3 0 0,1 0 366,-2 0 0,0 0 0,2 1 0,3 0 0,4 2 0,4 1-141,-14-4 0,5 2 1,5 1-1,7 2 141,3 0 0,6 2 0,4 0 0,-20-6 0,9 2 0,-17-7 3276,37 9-2537,110 36-739,28 12 0,21 9 0,-8-2 0,12 4 0,4 2 0,-7-1 220,5 0 0,-5 0 0,14 5-220,-6-2 0,12 4 0,8 3 0,4 2 0,-1 0 0,-6-3-420,-11-4 1,-2 0-1,-1-1 1,0 0-1,0 1 1,3 0 419,7 4 0,2 0 0,2 1 0,-1 0 0,-2-1 0,-2 0 0,-10-4 0,1 0 0,-1 0 0,-3-1 0,-6-1 0,-7-3-40,25 10 1,-11-3 0,-8-2 39,10 5 0,-9-3 0,-17-9 0,-12-1 0,-13 9 2187,-134-26-2187,11-16 0,-16-6 0,-8-3 0,-3-1 0,-9-3 0,-4-1 0,-1-2 319,12 2 1,-3-2-1,-1 0 1,0-2-1,0 1-319,2-2 0,-2 0 0,2 0 0,1-1 0,5 2 0,-4-2 0,3 0 0,4 1 0,6 1 16,-1-1 1,6 2 0,5 0-17,-19-4 0,9 1 0,23 6 0,10 1 0,1-9 0,155 23 0,-7 11 0,19 8 0,8 2-494,-9 0 0,6 2 0,3 2 0,2 1 494,-15-2 0,2 2 0,1 0 0,-1 1 0,-3 0 0,14 4 0,-3 0 0,-2 1 0,-7-2 0,10 5 0,-6-1 0,-7-2 968,19 6 1,-12-3-969,-39-10 0,-8-3 99,33 12-99,-116-32 0,-52-20 0,-30-13 0,-6-1 0,-15-4 0,-7-4-536,30 10 0,-5-1 1,-3-1-1,-2-2 0,0 1 536,11 3 0,-1-1 0,-2-1 0,0 0 0,1 1 0,1 0 0,-14-3 0,0-1 0,1 1 0,3 1 0,3 0 0,-7-1 0,3 0 0,4 2 0,5 1 601,-7-2 1,6 1-1,7 4-601,-8-3 0,11 4 0,25 6 0,8 3 0,-4-5 0,139 23 0,-6 10 0,15 5 0,9 4 0,13 4 0,11 3 0,7 3 0,5 2-187,-20-4 0,6 2 1,4 2-1,1 1 1,1 1-1,-3-1 187,0 2 0,1 0 0,0 0 0,-1 1 0,-2 0 0,-3-1 0,-11-3 0,0 0 0,-3-1 0,-1 1 0,-3-2 0,-3 0-198,21 7 1,-3 0-1,-6-2 1,-9-3 197,-8-1 0,-8-3 0,-3 0 0,22 7 0,-10 0 0,14 14 0,-161-38 0,-16-15 0,-22-10 0,-10-3 0,15 3 0,-8-3 0,-6-1 0,-2-2 0,-1 0 241,4 0 1,-2 0 0,-3-2-1,0 0 1,0 0 0,1 0-242,4 1 0,-1-1 0,1 0 0,1 0 0,2 1 0,3 0 0,-27-8 0,3 1 0,5 1 0,7 0 0,-4-2 0,7 1 0,8 1 480,-9-5 0,13 0-480,18 7 0,32 1 0,89-6 0,27 21 0,33 10 0,11 4 0,-11 1-763,-2 0 1,-4 2-1,14 3 763,-7 1 0,14 1 0,9 2 0,2 3 0,-3 0 0,-11 2 0,-10 3 0,-6 1 0,-3 2 0,0 1 0,3-1 0,9 2 0,1 0 0,2 1 0,-3 0 0,-3 0 0,13 3 0,-2 0 0,-6 0 0,-9-2 0,-13-3 0,-9-1 0,-6-1 0,6 0 0,-13-3 2266,-7-1-2266,-104-33 0,-38-12 0,2 1 0,-10-4 0,-7-1-532,-1 0 0,-6-2 0,-4-1 0,0 0 532,-9-3 0,-2 1 0,0-1 0,3 2 0,15 4 0,3 1 0,1 1 0,3 0 596,-20-4 1,2 0-1,8 2-596,-14-4 0,13 3 0,-14-6 0,53 6 0,109 24 0,37 7 0,4 1 0,13 2 0,6 4-462,0 1 1,7 4 0,3 1 0,0 2 461,4 1 0,2 1 0,-1 3 0,-3 0 0,-11 1 0,-2 2 0,-2 0 0,-7 1 669,6 2 0,-6 1 0,-7 0-669,12 4 0,-10-1 262,-17-6 0,-15-2-262,-31-1 0,-136-37 0,24-3 0,-15-6 0,-8-3-575,2 1 0,-8-2 1,-5-2-1,0-1 575,17 5 0,-3-2 0,-1 0 0,0 0 0,3 0 0,-18-5 0,0 1 0,3-1 0,4 2 333,17 5 1,2 0-1,4 1 1,4 0-334,-3-2 0,5 2 0,5 0 55,-11-3 1,8 1-56,13 7 0,18 0 0,39-3 0,70 16 0,42 11 0,5 4 0,16 4 0,9 5-166,-25-2 1,7 3 0,4 2 0,2 1 0,-2 0 165,4 3 0,2 0 0,0 2 0,-2 1 0,-3 0 0,-11-1 0,-1 1 0,-2 0 0,-4 0 0,-3 0 72,4 1 0,-4 0 0,-4 0 0,-7-2-72,34 12 0,-11-4 0,-21-5 0,-10-5 0,-4-3 0,-178-65 0,12 9 0,-22-6 0,-9-1-558,26 8 0,-6-1 1,-5-1-1,-2 0 0,1 1 558,-4-2 0,-3 0 0,1 1 0,0 0 0,3 2 0,11 3 0,1 2 0,1 1 0,4 1 0,3 1 601,-2 0 1,4 2 0,4 1-1,5 1-601,-39-9 0,12 3 111,20 6 1,16 1-112,21-3 0,109 29 0,48 13 0,-17 0 0,14 4 0,8 3 0,2 1-530,-2 0 0,4 2 0,4 1 0,2 2 0,0 1 530,-12-3 0,2 2 0,2 1 0,-1 0 0,-2 0 0,-3 0 0,8 2 0,-1 1 0,-3 0 0,-4-1 0,-4 0 604,1 1 0,-4-1 0,-5 0 1,-5-2-605,3 1 0,-6-1 0,-8-3 211,-4 0 1,-9-3-212,19 9 0,-80-31 0,-45-15 0,-50-21 0,-10-2 0,1 0 0,-11-3 0,-7-3 0,-1 1 177,11 4 0,-4 0 1,-1-1-1,-1 0 1,1 1-178,1 1 0,-2-1 0,2 1 0,2 2 0,6 2 0,1 2 0,3 1 0,5 3 0,6 1 101,-1 1 1,7 2-1,4 1-101,-18-4 0,8 1 0,15 7 0,27-2 0,47 5 0,68 17 0,48 17 0,-27-5 0,15 3 0,8 3 0,-1 0 0,-11-2-623,15 2 1,-7-2 0,10 6 622,-20-3 0,11 4 0,6 2 0,-1 1 0,-5 0 0,-12-2 0,24 10 0,-13 0 0,3 1 0,-16-6 0,4 1 0,-2 1 0,-1-1 699,20 8 0,-2 0 0,-14-4-699,-13-4 0,-17-3 94,-14 6-94,-109-34 0,-16-16 0,-21-10 0,-8-3 0,-2 0 0,-9-3 0,-5-2 0,-1-1-505,12 3 1,-3-1 0,-1-1 0,-1 0 0,2 0 504,0 0 0,-1-1 0,0 1 0,3 0 0,5 2 0,-1 0 0,3 0 0,4 1 0,5 2 600,-5-2 0,6 1 0,5 2-600,-19-5 0,11 3 0,-16-7 0,52 10 0,156 35 0,-41-4 0,6 2 0,33 6 0,16 7 0,-19 1 0,10 5 0,6 3 0,0 0 101,5 3 0,3 1 1,0 1-1,1 1-101,-19-7 0,0 1 0,1 1 0,-2-1 0,-4 0 0,12 4 0,-1 0 0,-7-2 0,-13-2 15,5 2 0,-15-3-15,17 7 0,-46-16 0,-72-26 0,-37-15 0,-19-9 0,-4 0 0,-11-5 0,-7-2-498,2 2 1,-6-3 0,-4 0 0,-2-1 497,12 6 0,-2-1 0,-2-1 0,1 1 0,2 1 0,-18-5 0,1 1 0,2 1 0,3 1 0,13 5 0,2 1 0,2 2 0,5 1 642,-7-2 0,4 2 0,6 1-642,-14-3 0,9 2 0,16 5 0,11 1 0,11-2 0,85 19 0,84 26 1113,-31-4 1,2 2-1114,-17-4 0,-1 1 121,9 4 1,-6 0-122,-1-3 0,-6-1 0,-64-14 0,-79-25 0,15 3 0,-7-3 0,-22-6 0,-4-2 0,-3-2 0,-1 1 0,9 2 0,1 2 0,7 1 0,4 2 0,15 4 0,4 1 0,-36-9 0,21 8 0,23 8 0,10 6 0,3 3 0,1 1 0,-8 3 0,21-1 0,-3 5 0,19 1 0,4 4 0,38 11 0,62 16 0,-21-12 0,6 2 0,5 1 0,1 0 0,0 1 0,-4 1 0,-12-6 0,-5 0 0,34 17 0,-26-7 0,-69-17 0,-71-13 0,3-9 0,-5-4 0,-47-2 0,38-2 0,2-2 0,-14-7 0,-8-4 0,47 10 0,57 5 0,28 9 0,40 0 0,-18 0 0,-10-1 0,-37-9 0,-53-16 0,-40-16 0,26 14 0,-3-1 0,-2 0 0,0 1 0,3 1 0,2 2 0,-38-19 0,26 12 0,15 6 0,18 8 0,9 4 0,4 2 0,4 3 0,1 1 0,3 1 0,3 1 0,1 0 0,4 0 0,1 2 0,2 0 0,2 0 0,0 0 0,17-4 0,-5 3 0,12-2 0,-7 5 0,-2 0 0,-3 1 0,-1 1 0,3 0 0,-1 0 0,3 0 0,-2 0 0,-1 0 0,-2-1 0,1 0 0,-1 0 0,3 0 0,0 1 0,2 0 0,-5 0 0,2 0 0,-2 0 0,1 0 0,3 0 0,-3 0 0,0 0 0,-1 0 0,1 0 0,-1 0 0,-32 0 0,3-1 0,-29-2 0,20 0 0,6 0 0,7 1 0,9 0 0,4 0 0,1-2 0,-1 1 0,-4-3 0,-1 1 0,2 1 0,1 0 0,3 2 0,24-2 0,-8 3 0,21-1 0,-14 3 0,1 1 0,-3 1 0,-1 1 0,-2-2 0,-2 0 0,1 0 0,0 0 0,-1-1 0,1 2 0,-5-3 0,1 2 0,-3-2 0,1 0 0,4 0 0,0 0 0,1 0 0,-3 0 0,-1 0 0,-2 0 0,4 0 0,0 0 0,2 0 0,-1 0 0,-3 0 0,0 0 0,-2 0 0,3 0 0,-2 0 0,1 0 0,-1-2 0,1 2 0,0-2 0,2 2 0,-2 0 0,1 0 0,-2 0 0,0 0 0,3 0 0,1 0 0,4 0 0,-1 1 0,2-1 0,-3 2 0,-2-1 0,-2 1 0,-30-1 0,11 0 0,-21-1 0,13 0 0,-1 0 0,3 0 0,-1 0 0,9 0 0,2 0 0,1 0 0,-4 0 0,0 0 0,-3 0 0,6 0 0,0 0 0,2 0 0,-2 0 0,-3 0 0,-3 0 0,-1 0 0,1 0 0,2 0 0,0 0 0,-1-2 0,-2-1 0,-1-1 0,-3-3 0,9 5 0,-1-2 0,8 2 0,19-5 0,-6 4 0,16-3 0,-10 6 0,-3 0 0,-1 0 0,-3 0 0,-1 0 0,-1 0 0,0 0 0,0 0 0,-1 0 0,0 0 0,-1 0 0,0 0 0,2 0 0,-2 0 0,3 0 0,-4 0 0,2 0 0,0 0 0,1 0 0,0 1 0,1 0 0,-3 0 0,2 0 0,-4-1 0,6 0 0,-5 1 0,4 0 0,-1 0 0,0 0 0,0 0 0,-1 0 0,1 0 0,0 0 0,0 0 0,2 0 0,-2 0 0,-1 0 0,0 1 0,0 0 0,2-1 0,0 1 0,0-1 0,0 1 0,-2-1 0,-1 0 0,2 1 0,-3-1 0,3 1 0,0 0 0,3 0 0,2 1 0,0 0 0,-3 0 0,0 0 0,-3-1 0,-1-1 0,0 0 0,2 0 0,0 2 0,2-2 0,-2 0 0,0 0 0,-3 0 0,2 0 0,2-1 0,5 1 0,2-1 0,-1 1 0,-1 0 0,-3 0 0,1 0 0,1 1 0,-5-2 0,4 1 0,-2 0 0,3 1 0,1 0 0,1 0 0,-1 0 0,0 0 0,0 1 0,2-1 0,0 0 0,0 0 0,-1 1 0,-2-1 0,2-1 0,1 2 0,1 1 0,2-1 0,1 1 0,0-2 0,1 1 0,-1 0 0,1 0 0,-1 0 0,1 1 0,-1-1 0,0 1 0,1-1 0,-1 0 0,0 1 0,1-1 0,0 0 0,2 1 0,1 0 0,2 1 0,-2-1 0,0 0 0,0-1 0,-2 1 0,3 0 0,-1 1 0,-2 0 0,0 0 0,-1 0 0,-1-1 0,2 1 0,1 1 0,-1 0 0,0 1 0,4 1 0,-11-3 0,13 3 0,-7-2 0,11 3 0,-9-3 0,8 2 0,-8-2 0,6 2 0,1 1 0,2-1 0,-14-3 0,12 4 0,-10-3 0,6 3 0,4 1 0,-4-2 0,-1 0 0,-3-1 0,0-1 0,-2 1 0,1 0 0,0 0 0,-2 0 0,-1 0 0,3 0 0,-6-2 0,7 3 0,-4-1 0,2 1 0,3 2 0,-2 1 0,-1 0 0,3 1 0,-1-1 0,1 0 0,0 0 0,1 0 0,-2 0 0,0-1 0,-1 0 0,0 2 0,-1-1 0,2 1 0,1 0 0,1-2 0,1 2 0,0-1 0,5 1 0,2 2 0,3 1 0,3 2 0,1 0 0,3 0 0,0 0 0,2 1 0,1 1 0,3 2 0,5 3 0,6 6 0,9 5 0,3 6 0,-2 0 0,-5 2 0,-7-4 0,-8-3 0,-5-2 0,-10-10 0,-9-5 0,-4-4 0,-5-4 0,-3-2 0,-6-4 0,-4-3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1 24575,'23'0'0,"1"0"0,-5 0 0,3 0 0,-1 0 0,0 0 0,-2 0 0,-3 0 0,-1 0 0,-3 0 0,-2 0 0,-1 0 0,1 0 0,-2 0 0,0 0 0,-2 0 0,0 1 0,1 0 0,0 0 0,0 0 0,-1 0 0,2 1 0,-3-1 0,3 0 0,-2 1 0,1-1 0,1 1 0,1 0 0,0 1 0,0 0 0,-1 0 0,0-1 0,-1 0 0,0 0 0,1 0 0,0 0 0,1 0 0,0 0 0,0 0 0,-1-1 0,1 1 0,1 0 0,1 0 0,0 1 0,0-1 0,1 1 0,-2-2 0,6 2 0,-1-1 0,1 0 0,-1 0 0,-4 0 0,0-2 0,-1 2 0,1-1 0,1 0 0,1 0 0,-2 0 0,-1 0 0,-2 0 0,-1 0 0,0 0 0,2 1 0,1 1 0,0 0 0,0-1 0,-2 1 0,1 0 0,-1-1 0,2 1 0,-5-1 0,2-1 0,-2 1 0,2 0 0,0 1 0,0-1 0,0 0 0,0 0 0,0 0 0,2-1 0,-1 2 0,1-1 0,-2 0 0,1 0 0,-1 0 0,1 0 0,0 1 0,1-1 0,0 0 0,-1 1 0,1-1 0,2 0 0,-1 1 0,1 0 0,0 0 0,0-1 0,1 1 0,-3-1 0,1 0 0,-1 0 0,0 1 0,0-1 0,2 0 0,-1 1 0,0 0 0,1 0 0,-1 1 0,1 0 0,-2-2 0,-2 0 0,1-1 0,2 2 0,3 0 0,0 1 0,-3-1 0,-1 0 0,-2-1 0,1 0 0,0 0 0,-1 0 0,1 1 0,0-1 0,-1 2 0,2-1 0,0 0 0,2 0 0,0 0 0,1 1 0,-1 0 0,2 1 0,-6-3 0,4 2 0,-2-1 0,2 0 0,0 1 0,-3-1 0,1 0 0,-2 0 0,1 0 0,2-1 0,-1 1 0,0 0 0,0-2 0,0 1 0,1 0 0,-2 0 0,1 0 0,-3 0 0,2 1 0,0-1 0,0 0 0,2 1 0,0-1 0,2 1 0,-2 0 0,-2-1 0,-1 0 0,-1-1 0,2 0 0,-2 1 0,4 0 0,0 1 0,0 0 0,2 1 0,-1 0 0,-2-1 0,0-1 0,-2 0 0,0 0 0,0 0 0,-2 1 0,6 0 0,0 1 0,3 0 0,-1 0 0,-3-1 0,-1 1 0,0-1 0,0 0 0,-2-1 0,-1 0 0,0 1 0,2-1 0,0 0 0,0 1 0,0-1 0,0 1 0,0 0 0,2 0 0,-2-1 0,1 1 0,-1 0 0,0-1 0,0 2 0,1 0 0,-1-1 0,0 0 0,-1-1 0,-2 0 0,4 1 0,-2-1 0,4 2 0,-4-3 0,2 2 0,-2 1 0,3 0 0,1 0 0,-2 0 0,3 1 0,-1 0 0,1 0 0,-4-2 0,3 1 0,-2-1 0,2 1 0,0 0 0,-1-1 0,-1 1 0,0-2 0,-2 1 0,-1-1 0,0 0 0,1 1 0,0-1 0,2 2 0,2 1 0,3 0 0,1 0 0,1 0 0,0 0 0,-1-1 0,-7 0 0,4-1 0,-5 0 0,2 1 0,1 0 0,0-1 0,1 1 0,0 0 0,1 0 0,-1-1 0,1 1 0,0 0 0,-1-1 0,-2 0 0,-1 0 0,0 0 0,-1-1 0,1 1 0,0 0 0,0-1 0,-1 2 0,2 0 0,1 0 0,1 0 0,1 1 0,-1-1 0,1 1 0,0 0 0,-1-1 0,0 0 0,2 2 0,-6-3 0,6 2 0,-1-2 0,7 3 0,-5-2 0,2 1 0,-5-2 0,1 1 0,0 1 0,0-1 0,1 1 0,2 1 0,-1 1 0,-1-1 0,0 0 0,-5-2 0,5 3 0,-2-2 0,5 2 0,2 2 0,0 0 0,0 0 0,-1 0 0,0 0 0,1 1 0,2 1 0,3 2 0,2 1 0,2 1 0,2 2 0,2 0 0,-3-1 0,-7-3 0,-2-3 0,-1 2 0,4 2 0,2 1 0,4 6 0,-11-9 0,14 12 0,-4-4 0,9 6 0,4 2 0,-6 0 0,3 1 0,1 2 0,-2-1 0,-4-2 0,-7-7 0,-7-5 0,-6-6 0,-4-3 0,-4-4 0,-2-1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24575,'4'37'0,"9"1"0,13 5 0,9 3 0,4 4 0,11 10 0,-17-24 0,15 20 0,-17-24 0,5 7 0,0 1 0,-5-6 0,0-1 0,1 6 0,1 0 0,5 2 0,9 7 0,5 0 0,4 3 0,2 1 0,-7-6 0,5 3 0,-1 4 0,-2 4 0,4 3 0,-9-3 0,-1-3 0,-7-3 0,9 11 0,-24-26 0,26 29 0,-13-16 0,14 14 0,5 4 0,-9-9 0,3 5 0,-4-5 0,0 4 0,0 0 0,0 1 0,6 7 0,-2-5 0,4 1 0,9 5 0,-23-27 0,21 22 0,-16-13 0,11 12 0,-3-1 0,-16-21 0,-11-12 0,-10-10 0,-7-9 0,-4-3 0,-2-5 0,1 1 0,2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1 664 24575,'71'0'0,"0"0"0,34-3 0,11-2 0,-14-1 0,8-3 0,1-2-1085,9-2 0,1-1 1,5-3 1084,-17 3 0,4-2 0,0-1 0,-1 0 0,-5 0 0,-1-1 0,-1-1 0,1 2 0,1 0 0,1 0 0,-1 1 0,1 0 0,2-1 0,1-1 0,0 1 0,-3 0 0,-8 1 0,-2 0 0,-1 1 0,2-1 0,4 1 0,1-1 0,0 1 0,-2 0 0,-4 1 0,-1 1 0,-1-1 0,-1 2 89,23-4 1,-2 2-1,-4 1-89,-15 1 0,-3 2 0,-5 0 351,25-2 1,-9 1-352,-21 1 0,-6 2 0,41-2 0,-38 3 411,-36 4 0,-28 2 0,-10 0 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0 256 24575,'80'0'0,"25"0"0,-29 0 0,7 0 0,17 0 0,7 0 0,-18 0 0,5 0 0,1 0-421,9 0 0,3 0 0,0 0 421,3 0 0,1 0 0,-1 0 0,-1 0 0,-1-1 0,-1-1 0,-8-2 0,-2-1 0,1-1 0,1-1 0,0-2 0,-1-1 0,1-1 0,-1-2 0,2 0 0,4-2 0,2 0 0,0 1 0,3 0 0,0 0 0,1 1 0,1 0 0,0 0 0,0 2 0,-1 1 0,-1 1 0,-3 1 0,-11 1 0,-4 2 0,-2 1 154,26-1 0,-7 2-154,-22 2 0,-7 1 0,31 0 0,-34 0 0,-37 0 0,-20 0 0,-10 0 0,-6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 4036 24575,'49'-54'0,"16"-23"0,-21 23 0,5-4 0,14-16 0,5-5 0,7-8 0,3-2 0,-22 27 0,2-1 0,-1 1 0,28-29 0,0 1 0,-8 10 0,0 3 0,-1 3 0,-2 3 0,-6 8 0,-2 3 0,-7 7 0,-3 4 0,30-24 0,-27 25 0,-24 19 0,-13 9 0,-10 11 0,-11 5 0,-14 9 0,-40 22 0,-50 35 0,23-9 0,-6 7 0,17-9 0,-3 3 0,0 3-218,-4 3 0,0 2 1,-1 3 217,-12 14 0,0 3 0,6-5 0,0 1 0,4 0 0,13-10 0,-1 5 0,7-6 0,9-4 0,4-2 0,-9 13 0,0-1 0,12-11 0,4-5 0,-10 13 0,7-11 0,20-32 653,1 0-653,8-9 0,13-15 0,63-43 0,-11 5 0,10-8 0,12-7 0,10-8 0,5-3-600,-4 3 0,4-4 0,3-1 0,2-2 600,-12 8 0,1-1 0,2-1 0,1 0 0,0 0 0,4-4 0,3-1 0,-1 0 0,-1 1 0,-3 2 0,8-6 0,-4 2 0,-2 2 0,-2 1-309,13-10 1,-4 3 0,-3 1 308,-11 8 0,-3 2 0,-5 2 0,11-9 0,-6 4 0,-8 6 0,-7 5 0,6-6 0,-49 37 2277,-25 20-2277,-43 35 524,3 2 0,-6 8-524,-21 21 0,-6 10 0,13-12 0,-3 5 0,-2 2-518,-9 11 1,-2 3 0,0 2 517,15-18 0,0 2 0,-1 1 0,0 0 0,-1 3 0,-1 0 0,0 1 0,2-2 0,-18 19 0,2-1 0,2-2 0,8-9 0,3-2 0,2-3 0,11-11 0,1-3 0,4-3 0,-9 11 0,4-4 0,13-14 0,4-4 0,-12 16 0,24-27 0,17-21 1552,19-19-1552,31-26 0,54-48 0,-18 12 0,9-11 0,-5 3 0,6-7 0,2-4-581,-13 12 1,2-2 0,2-3 0,0-1 580,8-9 0,1-2 0,0-2 0,-1 2 0,-3 2 0,-1-1 0,-3 2 0,-2 2-156,7-9 0,-4 3 1,-3 1 155,-5 3 0,-2 0 0,-9 11 0,-16 17 0,-5 5 0,10-13 0,-24 16 0,-47 39 0,-81 68 0,36-12 0,-8 11 0,-3 3 0,-14 14 0,-3 6 0,-3 3-72,14-10 0,-3 4 1,-2 1-1,2 1 72,-4 2 0,1 2 0,-1 0 0,2-1 0,6-4 0,0-1 0,1 0 0,1 1-180,0-2 0,1 1 0,1 0 0,2-3 180,-12 16 0,3-3 0,5-4-71,14-13 1,5-3-1,1-3 71,-16 20 0,6-5 0,18-21 0,6-6 0,-8 11 2412,19-23-2412,19-22 1335,11-13-1335,33-35 260,34-40-260,0 1 0,9-9 0,-14 14 0,4-3 0,2-3-233,6-6 1,1-3 0,1 1 232,-1-1 0,1 0 0,-2 2 0,-7 8 0,-2 2 0,-3 1 0,20-22 0,-8 7 0,-24 30 0,-4 4 0,25-36 0,-44 55 0,-14 9 0,-61 57 0,-2 6 0,-8 10 0,3-2 0,-6 5 0,0 1 0,-2 3 0,-1 1 0,0 0 0,0 1 0,1 1 0,0 0 232,6-5 0,0 0 1,4-2-233,-9 9 0,4-3 0,6-7 0,6-5 0,0 0 0,27-26 0,21-19 0,30-23 0,40-37 0,6-7 0,12-13 0,-6 2 0,7-7 0,4-5-803,-5 5 1,5-5 0,2-2 0,1-3 802,-11 11 0,3-4 0,0 0 0,-1 0 0,-2 1 0,-5 5 0,-2 0 0,0 1 0,-3 2 0,-1 0-188,6-6 1,-2 1-1,-2 2 1,-6 3 187,4-6 0,-6 4 0,-5 5 0,4-9 0,-7 7 0,-10 13 0,-9 7 0,-11-4 0,-100 89 0,-15 31 0,-17 21 0,30-22 0,-6 6 0,-3 5 0,0 2 157,10-9 1,-2 2 0,-1 2 0,1 1-1,1 0-157,0 0 0,1 1 0,-1 0 0,3-1 0,2-1 0,-7 5 0,3 0 0,2-3 0,4-3 249,-6 6 1,5-3 0,3-4-250,-16 17 0,7-7 0,22-24 0,5-5 0,-18 21 0,40-43 0,37-34 2378,50-46-2378,4-5 0,10-12 0,-3 3 0,7-8 0,3-2-575,-8 7 1,3-2 0,2-3 0,0-1 574,-8 8 0,2-1 0,0-2 0,0 0 0,-1 1 0,15-16 0,1 1 0,-2 0 0,-3 3-181,-7 6 0,-2 2 0,-3 2 1,-2 2 180,7-10 0,-3 2 0,-6 6 0,5-7 0,-8 7 0,-17 17 0,-7 5 0,7-10 0,-38 36 2248,-71 67-2248,-12 18 0,-13 17 0,7-6 0,-6 7 0,-3 5-276,11-10 1,-3 4 0,0 1 0,1-1 275,3-2 0,1-1 0,2-1 0,1-1 0,-12 14 0,3-3 0,3-4 0,14-13 0,1-3 0,6-4 0,-8 7 0,6-6 0,12-12 0,5-6 0,0-1 0,26-26 0,54-63 0,29-34 0,-15 20 0,5-4 0,6-7-181,8-10 1,6-9 0,4-2 0,0 0 180,-14 17 0,1-1 0,1 0 0,-1 1 0,-2 2 0,11-12 0,-1 1 0,-2 2 0,-2 3-164,10-13 1,-2 4 0,-5 4 163,-15 16 0,-5 4 0,-3 3 0,5-9 0,-4 5 0,-9 9 0,-6 5 0,-11-4 0,-83 62 0,3 15 0,-9 11 0,-10 13 0,-8 12 0,-3 4 174,5-1 1,-3 4-1,-1 3 1,2 1-175,-2 3 0,1 1 0,1 2 0,0 0 0,-1 1 0,0 1 0,2-1 0,5-4 60,-3 4 1,4-3 0,6-5-61,-8 11 0,7-8 0,17-17 0,6-6 0,-5 6 0,29-29 0,66-74 0,32-36 0,-2 6 0,10-10-9,-18 17 0,8-7 0,3-3 0,-2 1 9,0 2 0,0 0 0,-1 1 0,0 1 0,-7 7 0,-1 1 0,0 1 0,-3 2 54,12-13 0,-3 2 0,-3 4-54,13-14 0,-9 8 0,-26 26 0,-6 6 0,20-23 0,-53 51 0,-92 87 0,23-15 0,-9 11 0,-5 4 25,3-2 0,-4 6 0,-3 1 1,2 1-26,-2 1 0,0 0 0,1 1 0,0-1 0,2-1 0,1 0 0,1-1 0,3-3-88,-9 7 1,4-3 0,2-3 87,-15 14 0,5-4 0,9-9 0,8-7 0,-3 1 0,42-40 0,50-48 0,19-21 0,15-13 0,5-5 0,9-7 0,5-5-107,1-1 0,6-4 0,2-2 0,3-2 107,-10 9 0,2-1 0,1-2 0,1 1 0,-2 1 0,-2 3 0,0 0 0,-1 1 0,0 0 0,-1 2 0,13-13 0,-1 1 0,-2 2 0,-3 3-59,8-8 0,-4 3 0,-5 3 59,-12 11 0,-4 3 0,-3 3 0,15-16 0,-8 8 0,5-8 0,-33 35 0,-42 41 2219,-47 56-2219,0 2 0,-6 11 0,2-2 0,-3 7 0,-1 2 63,-4 7 0,-1 3 0,1-1-63,2-1 0,1 0 0,2-3 0,-15 26 0,6-7 0,17-25 0,5-7 0,-19 33 0,28-42 0,19-31 0,19-30 0,32-40 240,0-3 0,7-7-240,19-23 0,5-7 0,10-11 0,2-3 0,-2 1 0,-2 1 0,-11 14 0,-4 3 0,-15 17 0,-4 4 0,27-38 0,-21 29 0,-20 26 0,-29 45 0,-49 77 0,5-7 0,-4 8 0,-5 8 0,-2 2 0,-1 6 0,1-3 0,8-12 0,3-6 0,11-20 0,2-4 0,-20 38 0,27-47 0,15-30 0,58-112 0,-13 31 0,5-9 0,3-7 0,5-9 0,0 1-257,-2 4 0,1 1 0,0-1 257,0-2 0,1 0 0,0 1 0,-4 5 0,0 0 0,-1 3 0,15-30 0,-3 6 0,-7 13 0,-5 6 0,-11 20 0,-4 6 0,4-18 0,-16 32 0,-6 16 0,-7 14 771,-3 8-771,-15 17 0,-5 6 0,-19 22 0,-2 3 0,1 0 0,14-13 0,4-4 0,13-15 0,0 1 0,5-7 0,21-17 0,-5 2 0,14-12 0,-13 11 0,-4 2 0,-2 1 0,-1 1 0,1-3 0,0-1 0,1 0 0,-2 0 0,-1 2 0,0-1 0,0 1 0,0 0 0,0 2 0,3-5 0,1 1 0,3-2 0,0-1 0,-3 3 0,1 0 0,-2 0 0,1 1 0,0 0 0,-1 1 0,0-1 0,-2 3 0,-1 0 0,-1 1 0,2 1 0,1-1 0,2-1 0,-1 2 0,-1 0 0,-3 1 0,-1 1 0,2-1 0,-1 1 0,1-1 0,1 1 0,-2-1 0,3-1 0,-1 0 0,-1 0 0,1 0 0,0 1 0,1-1 0,2 0 0,0 0 0,0 0 0,-2 1 0,-2 2 0,1-1 0,0 1 0,2 0 0,0-2 0,0 2 0,-2-1 0,-2 1 0,3 1 0,-3 0 0,3-1 0,-2 0 0,-1 1 0,-7 17 0,-2-5 0,-6 13 0,2-11 0,0 0 0,-1-1 0,-3 6 0,-3 2 0,-3 7 0,-7 6 0,-2 2 0,-2 4 0,2-3 0,-1 3 0,0 3 0,1-2 0,1 0 0,6-8 0,-4 3 0,10-14 0,-6 10 0,-2-1 0,8-9 0,-13 16 0,-1 5 0,9-14 0,-13 23 0,19-27 0,-1 3 0,3-4 0,5-11 0,3-5 0,3-3 0,20-16 0,9-8 0,23-20 0,1-5 0,-1-2 0,-4-3 0,-6 1 0,-4 0 0,-7 4 0,-6 6 0,-6 7 0,-3 4 0,-3 3 0,-1 3 0,0 0 0,0 2 0,0 3 0,-2 0 0,-1 2 0,-1 1 0,0 2 0,0 3 0,-2 3 0,-1 0 0,0 1 0,1 1 0,1-1 0,-1 1 0,-1 1 0,1 1 0,1-2 0,-2 1 0,2-2 0,-3 2 0,2-1 0,0 1 0,0 0 0,1 0 0,-1 1 0,-16 16 0,-4 6 0,-22 20 0,-4 6 0,-6 7 0,-1 4 0,4-4 0,3-1 0,2-4 0,3-3 0,3-4 0,1 3 0,-2 4 0,-3 6 0,-4 8 0,0-2 0,3-1 0,-4 6 0,-1 5 0,-3 5 0,-6 8 0,0 4 0,-6 12 0,-2 4 0,1 3 0,2-1 0,5-4 0,0 5 0,3-4 0,4-6 0,5-9 0,9-20 0,7-16 0,9-20 0,7-14 0,4-9 0,38-36 0,10-16 0,1-2 0,4-7 0,7-10 0,1-4 0,2-7 0,1-3 0,0-1 0,-2-3 0,0-4 0,-1-1 0,-3-1 0,0-1 0,-2 2 0,-1 2 0,-5 7 0,-2 3 0,-8 15 0,-2 3 0,26-35 0,-5 15 0,-10 14 0,-11 20 0,0 0 0,-6 7 0,3-3 0,-10 9 0,-8 11 0,-6 6 0,-4 6 0,0 1 0,-21 31 0,-13 17 0,-37 58 0,21-33 0,-4 7 0,-8 15 0,-2 6 0,15-23 0,0 2 0,1 1 0,1-2 0,1 0 0,1 2 0,0 0 0,0 1 0,2 1 0,-1 1 0,2 1 0,1-1 0,1 0 0,2-1 0,1 0 0,0 1 0,2 0 0,1-2 0,-8 23 0,4-5 0,8-17 0,3-6 0,-13 42 0,14-39 0,7-22 0,9-26 0,4-15 0,1-10 0,12-17 0,19-38 0,25-42 0,-16 25 0,4-9 0,9-18 0,2-7 0,-15 28 0,1-3 0,-1 0-147,1-1 0,-1-1 0,0 1 147,-3 2 0,0 1 0,-3 0 0,12-29 0,-4 2 0,-6 10 0,-4 3 0,-4 10 0,-3 3 0,-5 13 0,-2 3 0,7-34 0,-7 23 0,-4 9 441,-4 15-441,-2 8 0,-1 7 0,-1 6 0,-1 5 0,1 2 0,1 1 0,1-3 0,2-4 0,3-4 0,2-3 0,1-2 0,0 2 0,-1-1 0,-4 13 0,2-10 0,-8 23 0,5-14 0,-4 12 0,0-4 0,0 0 0,-1 4 0,0 3 0,1-4 0,0-1 0,0 0 0,1-4 0,0-1 0,2-1 0,-1 0 0,1 3 0,-3 5 0,0 0 0,-2 3 0,-1 3 0,1 0 0,0-1 0,1-1 0,1-1 0,0-1 0,-1 0 0,0 0 0,-2 3 0,-1 0 0,12 10 0,-1 6 0,14 13 0,-3 8 0,2 6 0,-1 2 0,-3 1 0,-2 0 0,-2 1 0,0 3 0,-1 2 0,0 1 0,-3 0 0,-2-3 0,-2 0 0,-1-4 0,0-2 0,-3-1 0,0-1 0,-2 3 0,-1 3 0,-1 3 0,-1 2 0,1 6 0,2 1 0,1 8 0,5 25 0,-3-23 0,5 44 0,-1-15 0,-3-23 0,1 21 0,-6-46 0,0 8 0,-6-22 0,-11-34 0,-13-40 0,-9-18 0,-15-44 0,24 38 0,1-4 0,0-9 0,3-1 0,1 0 0,5 3 0,-2-44 0,11 37 0,5 33 0,1 19 0,1 19 0,-4 24 0,-16 44 0,1 1 0,-5 10 0,-15 35 0,-6 10 0,8-19 0,-3 5 0,-1-1-140,1-2 0,-1-1 0,1-1 140,2-9 0,1-1 0,1-5 0,-9 16 0,3-10 0,-16 26 0,17-28 0,20-40 0,17-35 0,22-41 420,35-61-420,-11 26 0,5-6 0,11-21 0,3-2 0,0 1 0,0 3 0,-9 12 0,-3 5 0,-8 13 0,-5 7 0,8-12 0,-19 29 0,-41 56 0,-24 29 0,-12 19 0,-6 6 0,-9 10 0,-4 4-563,5-4 1,-5 3-1,-2 3 1,0 1 562,8-10 0,-2 2 0,0 0 0,0 0 0,2-2 0,-10 10 0,2-1 0,2-2 0,2-3-117,-9 9 1,5-4-1,3-4 117,-13 16 0,10-9 0,26-28 0,5-6 0,-22 27 0,37-44 0,36-44 2207,58-72-2207,6-8 0,10-14 0,-17 21 0,4-6 0,1-1-99,6-7 0,1-3 1,-2 3 98,-6 5 0,-1 3 0,-4 4 0,9-15 0,-4 6 0,-9 7 0,-7 10 0,-5 3 0,-59 64 0,-53 74 0,-19 39 0,22-35 0,-5 6 0,4-2 0,-9 10 0,0 2 0,8-11 0,-3 7 0,0 0 0,-9 10 0,-7 10 0,7-8 344,6-5 1,5-5-345,-2 1 0,6-7 0,-5 6 0,52-67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2765 24575,'5'-35'0,"2"2"0,4 7 0,3-1 0,2-2 0,2 0 0,1-1 0,0 4 0,-2 3 0,-3 3 0,-1 2 0,-3 3 0,1 0 0,-1 1 0,1 0 0,1 0 0,-2 1 0,0 1 0,-1 0 0,-1 1 0,1 1 0,-1-1 0,0-1 0,1 0 0,-2 1 0,1-1 0,1 1 0,-1-2 0,2 0 0,-1 1 0,0 0 0,-1 2 0,0-1 0,0 1 0,1 0 0,0-1 0,-2 2 0,0 1 0,-2 3 0,-1 1 0,2-3 0,-2 3 0,4-6 0,1 3 0,1-2 0,-1 0 0,-3 4 0,0-1 0,-2 2 0,3-3 0,-2 1 0,1-1 0,-1 3 0,0 0 0,1-1 0,0-1 0,0 0 0,0 2 0,-1 0 0,1-1 0,0 0 0,1-1 0,0-2 0,-1 2 0,1-1 0,-1 2 0,0-1 0,2 0 0,2-2 0,0 0 0,0 0 0,-1 0 0,-1 2 0,0 0 0,1-1 0,1-1 0,3-2 0,0 0 0,0 0 0,0-1 0,1 1 0,-1-1 0,1-1 0,1-1 0,0 0 0,2-3 0,1-2 0,2-3 0,3-4 0,1-2 0,1-1 0,0-1 0,-2 1 0,-1-1 0,2-2 0,-1 2 0,3-5 0,-9 11 0,8-10 0,-7 10 0,4-5 0,-2 4 0,-1 3 0,0 1 0,2-1 0,4-2 0,1 1 0,3-3 0,0 2 0,-3 1 0,-3 5 0,-6 4 0,-3 3 0,-1 0 0,-2 2 0,-1 2 0,-4 2 0,-1 2 0,2-3 0,2 0 0,3-2 0,0-2 0,2 0 0,0-1 0,3-1 0,3-4 0,2-1 0,4-5 0,2-2 0,2-2 0,0-1 0,-1-1 0,1 0 0,-1 1 0,3-1 0,-1 2 0,1 1 0,0 1 0,-2 3 0,-1 0 0,1 0 0,0 0 0,2-2 0,2-1 0,-1-1 0,0 0 0,-1 1 0,-4 0 0,-2 1 0,-1-1 0,-2 3 0,0-1 0,1-1 0,-1 1 0,7-5 0,1 0 0,1 2 0,5-2 0,-1 5 0,1 0 0,0-2 0,-2-1 0,-3 0 0,0-2 0,3 1 0,2 4 0,3 0 0,-1 4 0,-3 3 0,-5 0 0,-7 4 0,4 0 0,-2 1 0,-1 1 0,-5 1 0,-10 2 0,-5 0 0,-2-1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24:30.4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2994 1 24575,'-17'4'0,"3"-1"0,13-2 0,-2 3 0,-5 1 0,4 1 0,-3-1 0,3-1 0,0-1 0,-2 2 0,0-2 0,1 1 0,-2-1 0,2 3 0,0-2 0,0 2 0,0-1 0,1-1 0,-1 2 0,-1-1 0,1 0 0,-1 0 0,2 0 0,-1 1 0,1-1 0,-2 1 0,1-1 0,0 0 0,0-1 0,1 2 0,-1-3 0,-1 3 0,-2-2 0,-2 1 0,0 2 0,1-1 0,1 0 0,4-3 0,-1 1 0,-2 0 0,0 0 0,-2 2 0,4-1 0,1-1 0,-1 1 0,0-1 0,-1 2 0,-2 0 0,-1 1 0,0 1 0,3-1 0,1-1 0,2-2 0,-2 3 0,0-3 0,-2 3 0,4-3 0,-1 0 0,-2 3 0,1-2 0,-4 3 0,2-2 0,0 1 0,0 0 0,2 0 0,1-1 0,0-2 0,-1 1 0,0-1 0,-4 3 0,3-2 0,0 2 0,0-2 0,2-1 0,-2 1 0,-2 1 0,-1 1 0,1 1 0,-1 1 0,1-1 0,-1 1 0,-1 0 0,-1 1 0,1 0 0,-2 0 0,0 0 0,-1 1 0,0 1 0,0 0 0,0-1 0,3-2 0,2-1 0,0-1 0,3-1 0,-2 0 0,-2 2 0,-1 3 0,-2 0 0,1-1 0,2-1 0,-1-1 0,1 1 0,-1-1 0,1 0 0,0 0 0,1 1 0,-2 0 0,-1 1 0,-3 2 0,-1-1 0,-1 0 0,-1 0 0,1 1 0,-3 0 0,1 2 0,1-1 0,2-1 0,1-1 0,0 0 0,-2 2 0,3-1 0,-3 0 0,0 3 0,-1-1 0,-4 5 0,8-7 0,-3 4 0,5-6 0,-2 2 0,-3 4 0,-3-1 0,0 3 0,-1 0 0,3-3 0,0 1 0,1-2 0,-1 2 0,-3 2 0,-3 2 0,-3 3 0,0-1 0,-1 1 0,-1-1 0,1-1 0,0 0 0,2-2 0,3-1 0,-4 2 0,11-9 0,-7 5 0,9-5 0,-6 3 0,-2 2 0,-1 1 0,-2 1 0,4-3 0,3-3 0,-3 3 0,-7 5 0,-6 4 0,0 1 0,4-4 0,7-5 0,3-2 0,1 0 0,1-1 0,-2 2 0,-2 0 0,-1 3 0,0 1 0,1 0 0,0 0 0,2-1 0,1 0 0,2-3 0,3-2 0,3-2 0,1-1 0,1-1 0,1 1 0,0 0 0,-1-1 0,-1 1 0,0 1 0,-1 2 0,-2 3 0,-1 1 0,-5 5 0,7-9 0,-6 9 0,5-7 0,-3 4 0,-1 0 0,4-4 0,2-2 0,1-3 0,2-2 0,0 1 0,1 0 0,-1 1 0,-1 1 0,0 1 0,-2 1 0,0 2 0,-1 0 0,1 0 0,-1 2 0,-1 0 0,0 3 0,-2 3 0,-1 0 0,2 2 0,-2 3 0,-1 0 0,-1 3 0,-3 4 0,0 2 0,-1 3 0,4-8 0,2-6 0,-8 17 0,-8 11 0,-11 16 0,-6 6 0,4-13 0,-3-2 0,3-3 0,6-9-820,8-11 1,15-18 0,7-10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1143000"/>
            <a:ext cx="141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1pPr>
    <a:lvl2pPr marL="151854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2pPr>
    <a:lvl3pPr marL="3037088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3pPr>
    <a:lvl4pPr marL="4555632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4pPr>
    <a:lvl5pPr marL="6074176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5pPr>
    <a:lvl6pPr marL="759272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6pPr>
    <a:lvl7pPr marL="911126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7pPr>
    <a:lvl8pPr marL="10629809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8pPr>
    <a:lvl9pPr marL="12148353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092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#E2DBD0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58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086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10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#E4A5B3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02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#93C9EF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545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#D7E4F4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84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#E9CAA6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490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#013E29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916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819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4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807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07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#2F364A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216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#525D6D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9115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643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183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#467398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3068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#516536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6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CN" dirty="0"/>
              <a:t>ark grey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19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purple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23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49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Silver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6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#F9A647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11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#185864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8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39" y="7095828"/>
            <a:ext cx="16927910" cy="15094938"/>
          </a:xfrm>
        </p:spPr>
        <p:txBody>
          <a:bodyPr anchor="b"/>
          <a:lstStyle>
            <a:lvl1pPr algn="ctr"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9399" y="22772885"/>
            <a:ext cx="14936391" cy="10468095"/>
          </a:xfrm>
        </p:spPr>
        <p:txBody>
          <a:bodyPr/>
          <a:lstStyle>
            <a:lvl1pPr marL="0" indent="0" algn="ctr">
              <a:buNone/>
              <a:defRPr sz="5227"/>
            </a:lvl1pPr>
            <a:lvl2pPr marL="995782" indent="0" algn="ctr">
              <a:buNone/>
              <a:defRPr sz="4356"/>
            </a:lvl2pPr>
            <a:lvl3pPr marL="1991563" indent="0" algn="ctr">
              <a:buNone/>
              <a:defRPr sz="3920"/>
            </a:lvl3pPr>
            <a:lvl4pPr marL="2987345" indent="0" algn="ctr">
              <a:buNone/>
              <a:defRPr sz="3485"/>
            </a:lvl4pPr>
            <a:lvl5pPr marL="3983126" indent="0" algn="ctr">
              <a:buNone/>
              <a:defRPr sz="3485"/>
            </a:lvl5pPr>
            <a:lvl6pPr marL="4978908" indent="0" algn="ctr">
              <a:buNone/>
              <a:defRPr sz="3485"/>
            </a:lvl6pPr>
            <a:lvl7pPr marL="5974690" indent="0" algn="ctr">
              <a:buNone/>
              <a:defRPr sz="3485"/>
            </a:lvl7pPr>
            <a:lvl8pPr marL="6970471" indent="0" algn="ctr">
              <a:buNone/>
              <a:defRPr sz="3485"/>
            </a:lvl8pPr>
            <a:lvl9pPr marL="7966253" indent="0" algn="ctr">
              <a:buNone/>
              <a:defRPr sz="34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91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5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51808" y="2308402"/>
            <a:ext cx="4294212" cy="36743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170" y="2308402"/>
            <a:ext cx="12633697" cy="367437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9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9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98" y="10809353"/>
            <a:ext cx="17176850" cy="18035637"/>
          </a:xfrm>
        </p:spPr>
        <p:txBody>
          <a:bodyPr anchor="b"/>
          <a:lstStyle>
            <a:lvl1pPr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798" y="29015614"/>
            <a:ext cx="17176850" cy="9484516"/>
          </a:xfrm>
        </p:spPr>
        <p:txBody>
          <a:bodyPr/>
          <a:lstStyle>
            <a:lvl1pPr marL="0" indent="0">
              <a:buNone/>
              <a:defRPr sz="5227">
                <a:solidFill>
                  <a:schemeClr val="tx1"/>
                </a:solidFill>
              </a:defRPr>
            </a:lvl1pPr>
            <a:lvl2pPr marL="995782" indent="0">
              <a:buNone/>
              <a:defRPr sz="4356">
                <a:solidFill>
                  <a:schemeClr val="tx1">
                    <a:tint val="75000"/>
                  </a:schemeClr>
                </a:solidFill>
              </a:defRPr>
            </a:lvl2pPr>
            <a:lvl3pPr marL="1991563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3pPr>
            <a:lvl4pPr marL="2987345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4pPr>
            <a:lvl5pPr marL="3983126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5pPr>
            <a:lvl6pPr marL="497890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6pPr>
            <a:lvl7pPr marL="5974690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7pPr>
            <a:lvl8pPr marL="6970471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8pPr>
            <a:lvl9pPr marL="796625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4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169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2064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33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308411"/>
            <a:ext cx="17176850" cy="8380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5" y="10628686"/>
            <a:ext cx="8425057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5" y="15837641"/>
            <a:ext cx="8425057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82065" y="10628686"/>
            <a:ext cx="8466549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82065" y="15837641"/>
            <a:ext cx="8466549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1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01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3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549" y="6242730"/>
            <a:ext cx="10082064" cy="30812140"/>
          </a:xfrm>
        </p:spPr>
        <p:txBody>
          <a:bodyPr/>
          <a:lstStyle>
            <a:lvl1pPr>
              <a:defRPr sz="6970"/>
            </a:lvl1pPr>
            <a:lvl2pPr>
              <a:defRPr sz="6098"/>
            </a:lvl2pPr>
            <a:lvl3pPr>
              <a:defRPr sz="5227"/>
            </a:lvl3pPr>
            <a:lvl4pPr>
              <a:defRPr sz="4356"/>
            </a:lvl4pPr>
            <a:lvl5pPr>
              <a:defRPr sz="4356"/>
            </a:lvl5pPr>
            <a:lvl6pPr>
              <a:defRPr sz="4356"/>
            </a:lvl6pPr>
            <a:lvl7pPr>
              <a:defRPr sz="4356"/>
            </a:lvl7pPr>
            <a:lvl8pPr>
              <a:defRPr sz="4356"/>
            </a:lvl8pPr>
            <a:lvl9pPr>
              <a:defRPr sz="43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31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6549" y="6242730"/>
            <a:ext cx="10082064" cy="30812140"/>
          </a:xfrm>
        </p:spPr>
        <p:txBody>
          <a:bodyPr anchor="t"/>
          <a:lstStyle>
            <a:lvl1pPr marL="0" indent="0">
              <a:buNone/>
              <a:defRPr sz="6970"/>
            </a:lvl1pPr>
            <a:lvl2pPr marL="995782" indent="0">
              <a:buNone/>
              <a:defRPr sz="6098"/>
            </a:lvl2pPr>
            <a:lvl3pPr marL="1991563" indent="0">
              <a:buNone/>
              <a:defRPr sz="5227"/>
            </a:lvl3pPr>
            <a:lvl4pPr marL="2987345" indent="0">
              <a:buNone/>
              <a:defRPr sz="4356"/>
            </a:lvl4pPr>
            <a:lvl5pPr marL="3983126" indent="0">
              <a:buNone/>
              <a:defRPr sz="4356"/>
            </a:lvl5pPr>
            <a:lvl6pPr marL="4978908" indent="0">
              <a:buNone/>
              <a:defRPr sz="4356"/>
            </a:lvl6pPr>
            <a:lvl7pPr marL="5974690" indent="0">
              <a:buNone/>
              <a:defRPr sz="4356"/>
            </a:lvl7pPr>
            <a:lvl8pPr marL="6970471" indent="0">
              <a:buNone/>
              <a:defRPr sz="4356"/>
            </a:lvl8pPr>
            <a:lvl9pPr marL="7966253" indent="0">
              <a:buNone/>
              <a:defRPr sz="43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3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169" y="2308411"/>
            <a:ext cx="17176850" cy="838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169" y="11542007"/>
            <a:ext cx="17176850" cy="275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9169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906" y="40186267"/>
            <a:ext cx="6721376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65102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41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91563" rtl="0" eaLnBrk="1" latinLnBrk="0" hangingPunct="1">
        <a:lnSpc>
          <a:spcPct val="90000"/>
        </a:lnSpc>
        <a:spcBef>
          <a:spcPct val="0"/>
        </a:spcBef>
        <a:buNone/>
        <a:defRPr sz="9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891" indent="-497891" algn="l" defTabSz="1991563" rtl="0" eaLnBrk="1" latinLnBrk="0" hangingPunct="1">
        <a:lnSpc>
          <a:spcPct val="90000"/>
        </a:lnSpc>
        <a:spcBef>
          <a:spcPts val="2178"/>
        </a:spcBef>
        <a:buFont typeface="Arial" panose="020B0604020202020204" pitchFamily="34" charset="0"/>
        <a:buChar char="•"/>
        <a:defRPr sz="6098" kern="1200">
          <a:solidFill>
            <a:schemeClr val="tx1"/>
          </a:solidFill>
          <a:latin typeface="+mn-lt"/>
          <a:ea typeface="+mn-ea"/>
          <a:cs typeface="+mn-cs"/>
        </a:defRPr>
      </a:lvl1pPr>
      <a:lvl2pPr marL="149367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48945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3pPr>
      <a:lvl4pPr marL="3485236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4481017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5476799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6472580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746836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846414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95782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99156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3pPr>
      <a:lvl4pPr marL="2987345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3983126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4978908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597469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6970471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796625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.xml"/><Relationship Id="rId42" Type="http://schemas.openxmlformats.org/officeDocument/2006/relationships/image" Target="../media/image11.png"/><Relationship Id="rId47" Type="http://schemas.openxmlformats.org/officeDocument/2006/relationships/customXml" Target="../ink/ink22.xml"/><Relationship Id="rId63" Type="http://schemas.openxmlformats.org/officeDocument/2006/relationships/image" Target="../media/image29.png"/><Relationship Id="rId68" Type="http://schemas.openxmlformats.org/officeDocument/2006/relationships/customXml" Target="../ink/ink33.xml"/><Relationship Id="rId84" Type="http://schemas.openxmlformats.org/officeDocument/2006/relationships/customXml" Target="../ink/ink43.xml"/><Relationship Id="rId16" Type="http://schemas.openxmlformats.org/officeDocument/2006/relationships/image" Target="../media/image6.png"/><Relationship Id="rId11" Type="http://schemas.openxmlformats.org/officeDocument/2006/relationships/customXml" Target="../ink/ink4.xml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53" Type="http://schemas.openxmlformats.org/officeDocument/2006/relationships/image" Target="../media/image24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2.xml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2.png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85" Type="http://schemas.openxmlformats.org/officeDocument/2006/relationships/image" Target="../media/image38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9.xml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5.png"/><Relationship Id="rId83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3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4.xml"/><Relationship Id="rId44" Type="http://schemas.openxmlformats.org/officeDocument/2006/relationships/image" Target="../media/image12.png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8.xml"/><Relationship Id="rId81" Type="http://schemas.openxmlformats.org/officeDocument/2006/relationships/customXml" Target="../ink/ink40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7.png"/><Relationship Id="rId39" Type="http://schemas.openxmlformats.org/officeDocument/2006/relationships/customXml" Target="../ink/ink18.xml"/><Relationship Id="rId34" Type="http://schemas.openxmlformats.org/officeDocument/2006/relationships/image" Target="../media/image17.png"/><Relationship Id="rId50" Type="http://schemas.openxmlformats.org/officeDocument/2006/relationships/customXml" Target="../ink/ink24.xml"/><Relationship Id="rId55" Type="http://schemas.openxmlformats.org/officeDocument/2006/relationships/image" Target="../media/image25.png"/><Relationship Id="rId76" Type="http://schemas.openxmlformats.org/officeDocument/2006/relationships/customXml" Target="../ink/ink37.xml"/><Relationship Id="rId7" Type="http://schemas.openxmlformats.org/officeDocument/2006/relationships/customXml" Target="../ink/ink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1.xml"/><Relationship Id="rId66" Type="http://schemas.openxmlformats.org/officeDocument/2006/relationships/customXml" Target="../ink/ink32.xml"/><Relationship Id="rId61" Type="http://schemas.openxmlformats.org/officeDocument/2006/relationships/image" Target="../media/image28.png"/><Relationship Id="rId82" Type="http://schemas.openxmlformats.org/officeDocument/2006/relationships/customXml" Target="../ink/ink4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70.xml"/><Relationship Id="rId42" Type="http://schemas.openxmlformats.org/officeDocument/2006/relationships/image" Target="../media/image11.png"/><Relationship Id="rId47" Type="http://schemas.openxmlformats.org/officeDocument/2006/relationships/customXml" Target="../ink/ink383.xml"/><Relationship Id="rId63" Type="http://schemas.openxmlformats.org/officeDocument/2006/relationships/image" Target="../media/image29.png"/><Relationship Id="rId68" Type="http://schemas.openxmlformats.org/officeDocument/2006/relationships/customXml" Target="../ink/ink394.xml"/><Relationship Id="rId84" Type="http://schemas.openxmlformats.org/officeDocument/2006/relationships/customXml" Target="../ink/ink404.xml"/><Relationship Id="rId16" Type="http://schemas.openxmlformats.org/officeDocument/2006/relationships/image" Target="../media/image6.png"/><Relationship Id="rId11" Type="http://schemas.openxmlformats.org/officeDocument/2006/relationships/customXml" Target="../ink/ink365.xml"/><Relationship Id="rId32" Type="http://schemas.openxmlformats.org/officeDocument/2006/relationships/image" Target="../media/image16.png"/><Relationship Id="rId37" Type="http://schemas.openxmlformats.org/officeDocument/2006/relationships/customXml" Target="../ink/ink378.xml"/><Relationship Id="rId53" Type="http://schemas.openxmlformats.org/officeDocument/2006/relationships/image" Target="../media/image24.png"/><Relationship Id="rId58" Type="http://schemas.openxmlformats.org/officeDocument/2006/relationships/customXml" Target="../ink/ink389.xml"/><Relationship Id="rId74" Type="http://schemas.openxmlformats.org/officeDocument/2006/relationships/customXml" Target="../ink/ink397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369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73.xml"/><Relationship Id="rId30" Type="http://schemas.openxmlformats.org/officeDocument/2006/relationships/image" Target="../media/image15.png"/><Relationship Id="rId35" Type="http://schemas.openxmlformats.org/officeDocument/2006/relationships/customXml" Target="../ink/ink377.xml"/><Relationship Id="rId43" Type="http://schemas.openxmlformats.org/officeDocument/2006/relationships/customXml" Target="../ink/ink381.xml"/><Relationship Id="rId48" Type="http://schemas.openxmlformats.org/officeDocument/2006/relationships/image" Target="../media/image22.png"/><Relationship Id="rId56" Type="http://schemas.openxmlformats.org/officeDocument/2006/relationships/customXml" Target="../ink/ink388.xml"/><Relationship Id="rId64" Type="http://schemas.openxmlformats.org/officeDocument/2006/relationships/customXml" Target="../ink/ink392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96.xml"/><Relationship Id="rId80" Type="http://schemas.openxmlformats.org/officeDocument/2006/relationships/customXml" Target="../ink/ink400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368.xml"/><Relationship Id="rId25" Type="http://schemas.openxmlformats.org/officeDocument/2006/relationships/customXml" Target="../ink/ink372.xml"/><Relationship Id="rId33" Type="http://schemas.openxmlformats.org/officeDocument/2006/relationships/customXml" Target="../ink/ink376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380.xml"/><Relationship Id="rId54" Type="http://schemas.openxmlformats.org/officeDocument/2006/relationships/customXml" Target="../ink/ink387.xml"/><Relationship Id="rId62" Type="http://schemas.openxmlformats.org/officeDocument/2006/relationships/customXml" Target="../ink/ink391.xml"/><Relationship Id="rId70" Type="http://schemas.openxmlformats.org/officeDocument/2006/relationships/customXml" Target="../ink/ink395.xml"/><Relationship Id="rId75" Type="http://schemas.openxmlformats.org/officeDocument/2006/relationships/image" Target="../media/image35.png"/><Relationship Id="rId83" Type="http://schemas.openxmlformats.org/officeDocument/2006/relationships/customXml" Target="../ink/ink40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367.xml"/><Relationship Id="rId23" Type="http://schemas.openxmlformats.org/officeDocument/2006/relationships/customXml" Target="../ink/ink37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384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375.xml"/><Relationship Id="rId44" Type="http://schemas.openxmlformats.org/officeDocument/2006/relationships/image" Target="../media/image12.png"/><Relationship Id="rId52" Type="http://schemas.openxmlformats.org/officeDocument/2006/relationships/customXml" Target="../ink/ink386.xml"/><Relationship Id="rId60" Type="http://schemas.openxmlformats.org/officeDocument/2006/relationships/customXml" Target="../ink/ink390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99.xml"/><Relationship Id="rId81" Type="http://schemas.openxmlformats.org/officeDocument/2006/relationships/customXml" Target="../ink/ink401.xml"/><Relationship Id="rId4" Type="http://schemas.openxmlformats.org/officeDocument/2006/relationships/customXml" Target="../ink/ink362.xml"/><Relationship Id="rId9" Type="http://schemas.openxmlformats.org/officeDocument/2006/relationships/customXml" Target="../ink/ink364.xml"/><Relationship Id="rId13" Type="http://schemas.openxmlformats.org/officeDocument/2006/relationships/customXml" Target="../ink/ink366.xml"/><Relationship Id="rId18" Type="http://schemas.openxmlformats.org/officeDocument/2006/relationships/image" Target="../media/image7.png"/><Relationship Id="rId39" Type="http://schemas.openxmlformats.org/officeDocument/2006/relationships/customXml" Target="../ink/ink379.xml"/><Relationship Id="rId34" Type="http://schemas.openxmlformats.org/officeDocument/2006/relationships/image" Target="../media/image17.png"/><Relationship Id="rId50" Type="http://schemas.openxmlformats.org/officeDocument/2006/relationships/customXml" Target="../ink/ink385.xml"/><Relationship Id="rId55" Type="http://schemas.openxmlformats.org/officeDocument/2006/relationships/image" Target="../media/image25.png"/><Relationship Id="rId76" Type="http://schemas.openxmlformats.org/officeDocument/2006/relationships/customXml" Target="../ink/ink398.xml"/><Relationship Id="rId7" Type="http://schemas.openxmlformats.org/officeDocument/2006/relationships/customXml" Target="../ink/ink363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374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382.xml"/><Relationship Id="rId66" Type="http://schemas.openxmlformats.org/officeDocument/2006/relationships/customXml" Target="../ink/ink393.xml"/><Relationship Id="rId61" Type="http://schemas.openxmlformats.org/officeDocument/2006/relationships/image" Target="../media/image28.png"/><Relationship Id="rId82" Type="http://schemas.openxmlformats.org/officeDocument/2006/relationships/customXml" Target="../ink/ink40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13.xml"/><Relationship Id="rId42" Type="http://schemas.openxmlformats.org/officeDocument/2006/relationships/image" Target="../media/image11.png"/><Relationship Id="rId47" Type="http://schemas.openxmlformats.org/officeDocument/2006/relationships/customXml" Target="../ink/ink426.xml"/><Relationship Id="rId63" Type="http://schemas.openxmlformats.org/officeDocument/2006/relationships/image" Target="../media/image29.png"/><Relationship Id="rId68" Type="http://schemas.openxmlformats.org/officeDocument/2006/relationships/customXml" Target="../ink/ink437.xml"/><Relationship Id="rId84" Type="http://schemas.openxmlformats.org/officeDocument/2006/relationships/customXml" Target="../ink/ink447.xml"/><Relationship Id="rId16" Type="http://schemas.openxmlformats.org/officeDocument/2006/relationships/image" Target="../media/image6.png"/><Relationship Id="rId11" Type="http://schemas.openxmlformats.org/officeDocument/2006/relationships/customXml" Target="../ink/ink408.xml"/><Relationship Id="rId32" Type="http://schemas.openxmlformats.org/officeDocument/2006/relationships/image" Target="../media/image16.png"/><Relationship Id="rId37" Type="http://schemas.openxmlformats.org/officeDocument/2006/relationships/customXml" Target="../ink/ink421.xml"/><Relationship Id="rId53" Type="http://schemas.openxmlformats.org/officeDocument/2006/relationships/image" Target="../media/image24.png"/><Relationship Id="rId58" Type="http://schemas.openxmlformats.org/officeDocument/2006/relationships/customXml" Target="../ink/ink432.xml"/><Relationship Id="rId74" Type="http://schemas.openxmlformats.org/officeDocument/2006/relationships/customXml" Target="../ink/ink440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41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416.xml"/><Relationship Id="rId30" Type="http://schemas.openxmlformats.org/officeDocument/2006/relationships/image" Target="../media/image15.png"/><Relationship Id="rId35" Type="http://schemas.openxmlformats.org/officeDocument/2006/relationships/customXml" Target="../ink/ink420.xml"/><Relationship Id="rId43" Type="http://schemas.openxmlformats.org/officeDocument/2006/relationships/customXml" Target="../ink/ink424.xml"/><Relationship Id="rId48" Type="http://schemas.openxmlformats.org/officeDocument/2006/relationships/image" Target="../media/image22.png"/><Relationship Id="rId56" Type="http://schemas.openxmlformats.org/officeDocument/2006/relationships/customXml" Target="../ink/ink431.xml"/><Relationship Id="rId64" Type="http://schemas.openxmlformats.org/officeDocument/2006/relationships/customXml" Target="../ink/ink435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439.xml"/><Relationship Id="rId80" Type="http://schemas.openxmlformats.org/officeDocument/2006/relationships/customXml" Target="../ink/ink443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411.xml"/><Relationship Id="rId25" Type="http://schemas.openxmlformats.org/officeDocument/2006/relationships/customXml" Target="../ink/ink415.xml"/><Relationship Id="rId33" Type="http://schemas.openxmlformats.org/officeDocument/2006/relationships/customXml" Target="../ink/ink419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23.xml"/><Relationship Id="rId54" Type="http://schemas.openxmlformats.org/officeDocument/2006/relationships/customXml" Target="../ink/ink430.xml"/><Relationship Id="rId62" Type="http://schemas.openxmlformats.org/officeDocument/2006/relationships/customXml" Target="../ink/ink434.xml"/><Relationship Id="rId70" Type="http://schemas.openxmlformats.org/officeDocument/2006/relationships/customXml" Target="../ink/ink438.xml"/><Relationship Id="rId75" Type="http://schemas.openxmlformats.org/officeDocument/2006/relationships/image" Target="../media/image35.png"/><Relationship Id="rId83" Type="http://schemas.openxmlformats.org/officeDocument/2006/relationships/customXml" Target="../ink/ink4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410.xml"/><Relationship Id="rId23" Type="http://schemas.openxmlformats.org/officeDocument/2006/relationships/customXml" Target="../ink/ink414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27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418.xml"/><Relationship Id="rId44" Type="http://schemas.openxmlformats.org/officeDocument/2006/relationships/image" Target="../media/image12.png"/><Relationship Id="rId52" Type="http://schemas.openxmlformats.org/officeDocument/2006/relationships/customXml" Target="../ink/ink429.xml"/><Relationship Id="rId60" Type="http://schemas.openxmlformats.org/officeDocument/2006/relationships/customXml" Target="../ink/ink433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442.xml"/><Relationship Id="rId81" Type="http://schemas.openxmlformats.org/officeDocument/2006/relationships/customXml" Target="../ink/ink444.xml"/><Relationship Id="rId4" Type="http://schemas.openxmlformats.org/officeDocument/2006/relationships/customXml" Target="../ink/ink405.xml"/><Relationship Id="rId9" Type="http://schemas.openxmlformats.org/officeDocument/2006/relationships/customXml" Target="../ink/ink407.xml"/><Relationship Id="rId13" Type="http://schemas.openxmlformats.org/officeDocument/2006/relationships/customXml" Target="../ink/ink409.xml"/><Relationship Id="rId18" Type="http://schemas.openxmlformats.org/officeDocument/2006/relationships/image" Target="../media/image7.png"/><Relationship Id="rId39" Type="http://schemas.openxmlformats.org/officeDocument/2006/relationships/customXml" Target="../ink/ink422.xml"/><Relationship Id="rId34" Type="http://schemas.openxmlformats.org/officeDocument/2006/relationships/image" Target="../media/image17.png"/><Relationship Id="rId50" Type="http://schemas.openxmlformats.org/officeDocument/2006/relationships/customXml" Target="../ink/ink428.xml"/><Relationship Id="rId55" Type="http://schemas.openxmlformats.org/officeDocument/2006/relationships/image" Target="../media/image25.png"/><Relationship Id="rId76" Type="http://schemas.openxmlformats.org/officeDocument/2006/relationships/customXml" Target="../ink/ink441.xml"/><Relationship Id="rId7" Type="http://schemas.openxmlformats.org/officeDocument/2006/relationships/customXml" Target="../ink/ink406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17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25.xml"/><Relationship Id="rId66" Type="http://schemas.openxmlformats.org/officeDocument/2006/relationships/customXml" Target="../ink/ink436.xml"/><Relationship Id="rId61" Type="http://schemas.openxmlformats.org/officeDocument/2006/relationships/image" Target="../media/image28.png"/><Relationship Id="rId82" Type="http://schemas.openxmlformats.org/officeDocument/2006/relationships/customXml" Target="../ink/ink445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56.xml"/><Relationship Id="rId42" Type="http://schemas.openxmlformats.org/officeDocument/2006/relationships/image" Target="../media/image11.png"/><Relationship Id="rId47" Type="http://schemas.openxmlformats.org/officeDocument/2006/relationships/customXml" Target="../ink/ink469.xml"/><Relationship Id="rId63" Type="http://schemas.openxmlformats.org/officeDocument/2006/relationships/image" Target="../media/image29.png"/><Relationship Id="rId68" Type="http://schemas.openxmlformats.org/officeDocument/2006/relationships/customXml" Target="../ink/ink480.xml"/><Relationship Id="rId84" Type="http://schemas.openxmlformats.org/officeDocument/2006/relationships/customXml" Target="../ink/ink490.xml"/><Relationship Id="rId16" Type="http://schemas.openxmlformats.org/officeDocument/2006/relationships/image" Target="../media/image6.png"/><Relationship Id="rId11" Type="http://schemas.openxmlformats.org/officeDocument/2006/relationships/customXml" Target="../ink/ink451.xml"/><Relationship Id="rId32" Type="http://schemas.openxmlformats.org/officeDocument/2006/relationships/image" Target="../media/image16.png"/><Relationship Id="rId37" Type="http://schemas.openxmlformats.org/officeDocument/2006/relationships/customXml" Target="../ink/ink464.xml"/><Relationship Id="rId53" Type="http://schemas.openxmlformats.org/officeDocument/2006/relationships/image" Target="../media/image24.png"/><Relationship Id="rId58" Type="http://schemas.openxmlformats.org/officeDocument/2006/relationships/customXml" Target="../ink/ink475.xml"/><Relationship Id="rId74" Type="http://schemas.openxmlformats.org/officeDocument/2006/relationships/customXml" Target="../ink/ink483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455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459.xml"/><Relationship Id="rId30" Type="http://schemas.openxmlformats.org/officeDocument/2006/relationships/image" Target="../media/image15.png"/><Relationship Id="rId35" Type="http://schemas.openxmlformats.org/officeDocument/2006/relationships/customXml" Target="../ink/ink463.xml"/><Relationship Id="rId43" Type="http://schemas.openxmlformats.org/officeDocument/2006/relationships/customXml" Target="../ink/ink467.xml"/><Relationship Id="rId48" Type="http://schemas.openxmlformats.org/officeDocument/2006/relationships/image" Target="../media/image22.png"/><Relationship Id="rId56" Type="http://schemas.openxmlformats.org/officeDocument/2006/relationships/customXml" Target="../ink/ink474.xml"/><Relationship Id="rId64" Type="http://schemas.openxmlformats.org/officeDocument/2006/relationships/customXml" Target="../ink/ink478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482.xml"/><Relationship Id="rId80" Type="http://schemas.openxmlformats.org/officeDocument/2006/relationships/customXml" Target="../ink/ink486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454.xml"/><Relationship Id="rId25" Type="http://schemas.openxmlformats.org/officeDocument/2006/relationships/customXml" Target="../ink/ink458.xml"/><Relationship Id="rId33" Type="http://schemas.openxmlformats.org/officeDocument/2006/relationships/customXml" Target="../ink/ink462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466.xml"/><Relationship Id="rId54" Type="http://schemas.openxmlformats.org/officeDocument/2006/relationships/customXml" Target="../ink/ink473.xml"/><Relationship Id="rId62" Type="http://schemas.openxmlformats.org/officeDocument/2006/relationships/customXml" Target="../ink/ink477.xml"/><Relationship Id="rId70" Type="http://schemas.openxmlformats.org/officeDocument/2006/relationships/customXml" Target="../ink/ink481.xml"/><Relationship Id="rId75" Type="http://schemas.openxmlformats.org/officeDocument/2006/relationships/image" Target="../media/image35.png"/><Relationship Id="rId83" Type="http://schemas.openxmlformats.org/officeDocument/2006/relationships/customXml" Target="../ink/ink48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453.xml"/><Relationship Id="rId23" Type="http://schemas.openxmlformats.org/officeDocument/2006/relationships/customXml" Target="../ink/ink45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470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461.xml"/><Relationship Id="rId44" Type="http://schemas.openxmlformats.org/officeDocument/2006/relationships/image" Target="../media/image12.png"/><Relationship Id="rId52" Type="http://schemas.openxmlformats.org/officeDocument/2006/relationships/customXml" Target="../ink/ink472.xml"/><Relationship Id="rId60" Type="http://schemas.openxmlformats.org/officeDocument/2006/relationships/customXml" Target="../ink/ink476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485.xml"/><Relationship Id="rId81" Type="http://schemas.openxmlformats.org/officeDocument/2006/relationships/customXml" Target="../ink/ink487.xml"/><Relationship Id="rId4" Type="http://schemas.openxmlformats.org/officeDocument/2006/relationships/customXml" Target="../ink/ink448.xml"/><Relationship Id="rId9" Type="http://schemas.openxmlformats.org/officeDocument/2006/relationships/customXml" Target="../ink/ink450.xml"/><Relationship Id="rId13" Type="http://schemas.openxmlformats.org/officeDocument/2006/relationships/customXml" Target="../ink/ink452.xml"/><Relationship Id="rId18" Type="http://schemas.openxmlformats.org/officeDocument/2006/relationships/image" Target="../media/image7.png"/><Relationship Id="rId39" Type="http://schemas.openxmlformats.org/officeDocument/2006/relationships/customXml" Target="../ink/ink465.xml"/><Relationship Id="rId34" Type="http://schemas.openxmlformats.org/officeDocument/2006/relationships/image" Target="../media/image17.png"/><Relationship Id="rId50" Type="http://schemas.openxmlformats.org/officeDocument/2006/relationships/customXml" Target="../ink/ink471.xml"/><Relationship Id="rId55" Type="http://schemas.openxmlformats.org/officeDocument/2006/relationships/image" Target="../media/image25.png"/><Relationship Id="rId76" Type="http://schemas.openxmlformats.org/officeDocument/2006/relationships/customXml" Target="../ink/ink484.xml"/><Relationship Id="rId7" Type="http://schemas.openxmlformats.org/officeDocument/2006/relationships/customXml" Target="../ink/ink449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460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468.xml"/><Relationship Id="rId66" Type="http://schemas.openxmlformats.org/officeDocument/2006/relationships/customXml" Target="../ink/ink479.xml"/><Relationship Id="rId61" Type="http://schemas.openxmlformats.org/officeDocument/2006/relationships/image" Target="../media/image28.png"/><Relationship Id="rId82" Type="http://schemas.openxmlformats.org/officeDocument/2006/relationships/customXml" Target="../ink/ink488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499.xml"/><Relationship Id="rId42" Type="http://schemas.openxmlformats.org/officeDocument/2006/relationships/image" Target="../media/image11.png"/><Relationship Id="rId47" Type="http://schemas.openxmlformats.org/officeDocument/2006/relationships/customXml" Target="../ink/ink512.xml"/><Relationship Id="rId63" Type="http://schemas.openxmlformats.org/officeDocument/2006/relationships/image" Target="../media/image29.png"/><Relationship Id="rId68" Type="http://schemas.openxmlformats.org/officeDocument/2006/relationships/customXml" Target="../ink/ink523.xml"/><Relationship Id="rId84" Type="http://schemas.openxmlformats.org/officeDocument/2006/relationships/customXml" Target="../ink/ink533.xml"/><Relationship Id="rId16" Type="http://schemas.openxmlformats.org/officeDocument/2006/relationships/image" Target="../media/image6.png"/><Relationship Id="rId11" Type="http://schemas.openxmlformats.org/officeDocument/2006/relationships/customXml" Target="../ink/ink494.xml"/><Relationship Id="rId32" Type="http://schemas.openxmlformats.org/officeDocument/2006/relationships/image" Target="../media/image16.png"/><Relationship Id="rId37" Type="http://schemas.openxmlformats.org/officeDocument/2006/relationships/customXml" Target="../ink/ink507.xml"/><Relationship Id="rId53" Type="http://schemas.openxmlformats.org/officeDocument/2006/relationships/image" Target="../media/image24.png"/><Relationship Id="rId58" Type="http://schemas.openxmlformats.org/officeDocument/2006/relationships/customXml" Target="../ink/ink518.xml"/><Relationship Id="rId74" Type="http://schemas.openxmlformats.org/officeDocument/2006/relationships/customXml" Target="../ink/ink526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49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02.xml"/><Relationship Id="rId30" Type="http://schemas.openxmlformats.org/officeDocument/2006/relationships/image" Target="../media/image15.png"/><Relationship Id="rId35" Type="http://schemas.openxmlformats.org/officeDocument/2006/relationships/customXml" Target="../ink/ink506.xml"/><Relationship Id="rId43" Type="http://schemas.openxmlformats.org/officeDocument/2006/relationships/customXml" Target="../ink/ink510.xml"/><Relationship Id="rId48" Type="http://schemas.openxmlformats.org/officeDocument/2006/relationships/image" Target="../media/image22.png"/><Relationship Id="rId56" Type="http://schemas.openxmlformats.org/officeDocument/2006/relationships/customXml" Target="../ink/ink517.xml"/><Relationship Id="rId64" Type="http://schemas.openxmlformats.org/officeDocument/2006/relationships/customXml" Target="../ink/ink52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25.xml"/><Relationship Id="rId80" Type="http://schemas.openxmlformats.org/officeDocument/2006/relationships/customXml" Target="../ink/ink529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497.xml"/><Relationship Id="rId25" Type="http://schemas.openxmlformats.org/officeDocument/2006/relationships/customXml" Target="../ink/ink501.xml"/><Relationship Id="rId33" Type="http://schemas.openxmlformats.org/officeDocument/2006/relationships/customXml" Target="../ink/ink50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09.xml"/><Relationship Id="rId54" Type="http://schemas.openxmlformats.org/officeDocument/2006/relationships/customXml" Target="../ink/ink516.xml"/><Relationship Id="rId62" Type="http://schemas.openxmlformats.org/officeDocument/2006/relationships/customXml" Target="../ink/ink520.xml"/><Relationship Id="rId70" Type="http://schemas.openxmlformats.org/officeDocument/2006/relationships/customXml" Target="../ink/ink524.xml"/><Relationship Id="rId75" Type="http://schemas.openxmlformats.org/officeDocument/2006/relationships/image" Target="../media/image35.png"/><Relationship Id="rId83" Type="http://schemas.openxmlformats.org/officeDocument/2006/relationships/customXml" Target="../ink/ink5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496.xml"/><Relationship Id="rId23" Type="http://schemas.openxmlformats.org/officeDocument/2006/relationships/customXml" Target="../ink/ink50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13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504.xml"/><Relationship Id="rId44" Type="http://schemas.openxmlformats.org/officeDocument/2006/relationships/image" Target="../media/image12.png"/><Relationship Id="rId52" Type="http://schemas.openxmlformats.org/officeDocument/2006/relationships/customXml" Target="../ink/ink515.xml"/><Relationship Id="rId60" Type="http://schemas.openxmlformats.org/officeDocument/2006/relationships/customXml" Target="../ink/ink51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28.xml"/><Relationship Id="rId81" Type="http://schemas.openxmlformats.org/officeDocument/2006/relationships/customXml" Target="../ink/ink530.xml"/><Relationship Id="rId4" Type="http://schemas.openxmlformats.org/officeDocument/2006/relationships/customXml" Target="../ink/ink491.xml"/><Relationship Id="rId9" Type="http://schemas.openxmlformats.org/officeDocument/2006/relationships/customXml" Target="../ink/ink493.xml"/><Relationship Id="rId13" Type="http://schemas.openxmlformats.org/officeDocument/2006/relationships/customXml" Target="../ink/ink495.xml"/><Relationship Id="rId18" Type="http://schemas.openxmlformats.org/officeDocument/2006/relationships/image" Target="../media/image7.png"/><Relationship Id="rId39" Type="http://schemas.openxmlformats.org/officeDocument/2006/relationships/customXml" Target="../ink/ink508.xml"/><Relationship Id="rId34" Type="http://schemas.openxmlformats.org/officeDocument/2006/relationships/image" Target="../media/image17.png"/><Relationship Id="rId50" Type="http://schemas.openxmlformats.org/officeDocument/2006/relationships/customXml" Target="../ink/ink514.xml"/><Relationship Id="rId55" Type="http://schemas.openxmlformats.org/officeDocument/2006/relationships/image" Target="../media/image25.png"/><Relationship Id="rId76" Type="http://schemas.openxmlformats.org/officeDocument/2006/relationships/customXml" Target="../ink/ink527.xml"/><Relationship Id="rId7" Type="http://schemas.openxmlformats.org/officeDocument/2006/relationships/customXml" Target="../ink/ink49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50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11.xml"/><Relationship Id="rId66" Type="http://schemas.openxmlformats.org/officeDocument/2006/relationships/customXml" Target="../ink/ink522.xml"/><Relationship Id="rId61" Type="http://schemas.openxmlformats.org/officeDocument/2006/relationships/image" Target="../media/image28.png"/><Relationship Id="rId82" Type="http://schemas.openxmlformats.org/officeDocument/2006/relationships/customXml" Target="../ink/ink531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42.xml"/><Relationship Id="rId42" Type="http://schemas.openxmlformats.org/officeDocument/2006/relationships/image" Target="../media/image11.png"/><Relationship Id="rId47" Type="http://schemas.openxmlformats.org/officeDocument/2006/relationships/customXml" Target="../ink/ink555.xml"/><Relationship Id="rId63" Type="http://schemas.openxmlformats.org/officeDocument/2006/relationships/image" Target="../media/image29.png"/><Relationship Id="rId68" Type="http://schemas.openxmlformats.org/officeDocument/2006/relationships/customXml" Target="../ink/ink566.xml"/><Relationship Id="rId84" Type="http://schemas.openxmlformats.org/officeDocument/2006/relationships/customXml" Target="../ink/ink576.xml"/><Relationship Id="rId16" Type="http://schemas.openxmlformats.org/officeDocument/2006/relationships/image" Target="../media/image6.png"/><Relationship Id="rId11" Type="http://schemas.openxmlformats.org/officeDocument/2006/relationships/customXml" Target="../ink/ink537.xml"/><Relationship Id="rId32" Type="http://schemas.openxmlformats.org/officeDocument/2006/relationships/image" Target="../media/image16.png"/><Relationship Id="rId37" Type="http://schemas.openxmlformats.org/officeDocument/2006/relationships/customXml" Target="../ink/ink550.xml"/><Relationship Id="rId53" Type="http://schemas.openxmlformats.org/officeDocument/2006/relationships/image" Target="../media/image24.png"/><Relationship Id="rId58" Type="http://schemas.openxmlformats.org/officeDocument/2006/relationships/customXml" Target="../ink/ink561.xml"/><Relationship Id="rId74" Type="http://schemas.openxmlformats.org/officeDocument/2006/relationships/customXml" Target="../ink/ink569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54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45.xml"/><Relationship Id="rId30" Type="http://schemas.openxmlformats.org/officeDocument/2006/relationships/image" Target="../media/image15.png"/><Relationship Id="rId35" Type="http://schemas.openxmlformats.org/officeDocument/2006/relationships/customXml" Target="../ink/ink549.xml"/><Relationship Id="rId43" Type="http://schemas.openxmlformats.org/officeDocument/2006/relationships/customXml" Target="../ink/ink553.xml"/><Relationship Id="rId48" Type="http://schemas.openxmlformats.org/officeDocument/2006/relationships/image" Target="../media/image22.png"/><Relationship Id="rId56" Type="http://schemas.openxmlformats.org/officeDocument/2006/relationships/customXml" Target="../ink/ink560.xml"/><Relationship Id="rId64" Type="http://schemas.openxmlformats.org/officeDocument/2006/relationships/customXml" Target="../ink/ink56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568.xml"/><Relationship Id="rId80" Type="http://schemas.openxmlformats.org/officeDocument/2006/relationships/customXml" Target="../ink/ink572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540.xml"/><Relationship Id="rId25" Type="http://schemas.openxmlformats.org/officeDocument/2006/relationships/customXml" Target="../ink/ink544.xml"/><Relationship Id="rId33" Type="http://schemas.openxmlformats.org/officeDocument/2006/relationships/customXml" Target="../ink/ink54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52.xml"/><Relationship Id="rId54" Type="http://schemas.openxmlformats.org/officeDocument/2006/relationships/customXml" Target="../ink/ink559.xml"/><Relationship Id="rId62" Type="http://schemas.openxmlformats.org/officeDocument/2006/relationships/customXml" Target="../ink/ink563.xml"/><Relationship Id="rId70" Type="http://schemas.openxmlformats.org/officeDocument/2006/relationships/customXml" Target="../ink/ink567.xml"/><Relationship Id="rId75" Type="http://schemas.openxmlformats.org/officeDocument/2006/relationships/image" Target="../media/image35.png"/><Relationship Id="rId83" Type="http://schemas.openxmlformats.org/officeDocument/2006/relationships/customXml" Target="../ink/ink57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539.xml"/><Relationship Id="rId23" Type="http://schemas.openxmlformats.org/officeDocument/2006/relationships/customXml" Target="../ink/ink54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56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547.xml"/><Relationship Id="rId44" Type="http://schemas.openxmlformats.org/officeDocument/2006/relationships/image" Target="../media/image12.png"/><Relationship Id="rId52" Type="http://schemas.openxmlformats.org/officeDocument/2006/relationships/customXml" Target="../ink/ink558.xml"/><Relationship Id="rId60" Type="http://schemas.openxmlformats.org/officeDocument/2006/relationships/customXml" Target="../ink/ink56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571.xml"/><Relationship Id="rId81" Type="http://schemas.openxmlformats.org/officeDocument/2006/relationships/customXml" Target="../ink/ink573.xml"/><Relationship Id="rId4" Type="http://schemas.openxmlformats.org/officeDocument/2006/relationships/customXml" Target="../ink/ink534.xml"/><Relationship Id="rId9" Type="http://schemas.openxmlformats.org/officeDocument/2006/relationships/customXml" Target="../ink/ink536.xml"/><Relationship Id="rId13" Type="http://schemas.openxmlformats.org/officeDocument/2006/relationships/customXml" Target="../ink/ink538.xml"/><Relationship Id="rId18" Type="http://schemas.openxmlformats.org/officeDocument/2006/relationships/image" Target="../media/image7.png"/><Relationship Id="rId39" Type="http://schemas.openxmlformats.org/officeDocument/2006/relationships/customXml" Target="../ink/ink551.xml"/><Relationship Id="rId34" Type="http://schemas.openxmlformats.org/officeDocument/2006/relationships/image" Target="../media/image17.png"/><Relationship Id="rId50" Type="http://schemas.openxmlformats.org/officeDocument/2006/relationships/customXml" Target="../ink/ink557.xml"/><Relationship Id="rId55" Type="http://schemas.openxmlformats.org/officeDocument/2006/relationships/image" Target="../media/image25.png"/><Relationship Id="rId76" Type="http://schemas.openxmlformats.org/officeDocument/2006/relationships/customXml" Target="../ink/ink570.xml"/><Relationship Id="rId7" Type="http://schemas.openxmlformats.org/officeDocument/2006/relationships/customXml" Target="../ink/ink53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54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54.xml"/><Relationship Id="rId66" Type="http://schemas.openxmlformats.org/officeDocument/2006/relationships/customXml" Target="../ink/ink565.xml"/><Relationship Id="rId61" Type="http://schemas.openxmlformats.org/officeDocument/2006/relationships/image" Target="../media/image28.png"/><Relationship Id="rId82" Type="http://schemas.openxmlformats.org/officeDocument/2006/relationships/customXml" Target="../ink/ink57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85.xml"/><Relationship Id="rId42" Type="http://schemas.openxmlformats.org/officeDocument/2006/relationships/image" Target="../media/image11.png"/><Relationship Id="rId47" Type="http://schemas.openxmlformats.org/officeDocument/2006/relationships/customXml" Target="../ink/ink598.xml"/><Relationship Id="rId63" Type="http://schemas.openxmlformats.org/officeDocument/2006/relationships/image" Target="../media/image29.png"/><Relationship Id="rId68" Type="http://schemas.openxmlformats.org/officeDocument/2006/relationships/customXml" Target="../ink/ink609.xml"/><Relationship Id="rId84" Type="http://schemas.openxmlformats.org/officeDocument/2006/relationships/customXml" Target="../ink/ink619.xml"/><Relationship Id="rId16" Type="http://schemas.openxmlformats.org/officeDocument/2006/relationships/image" Target="../media/image6.png"/><Relationship Id="rId11" Type="http://schemas.openxmlformats.org/officeDocument/2006/relationships/customXml" Target="../ink/ink580.xml"/><Relationship Id="rId32" Type="http://schemas.openxmlformats.org/officeDocument/2006/relationships/image" Target="../media/image16.png"/><Relationship Id="rId37" Type="http://schemas.openxmlformats.org/officeDocument/2006/relationships/customXml" Target="../ink/ink593.xml"/><Relationship Id="rId53" Type="http://schemas.openxmlformats.org/officeDocument/2006/relationships/image" Target="../media/image24.png"/><Relationship Id="rId58" Type="http://schemas.openxmlformats.org/officeDocument/2006/relationships/customXml" Target="../ink/ink604.xml"/><Relationship Id="rId74" Type="http://schemas.openxmlformats.org/officeDocument/2006/relationships/customXml" Target="../ink/ink612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58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88.xml"/><Relationship Id="rId30" Type="http://schemas.openxmlformats.org/officeDocument/2006/relationships/image" Target="../media/image15.png"/><Relationship Id="rId35" Type="http://schemas.openxmlformats.org/officeDocument/2006/relationships/customXml" Target="../ink/ink592.xml"/><Relationship Id="rId43" Type="http://schemas.openxmlformats.org/officeDocument/2006/relationships/customXml" Target="../ink/ink596.xml"/><Relationship Id="rId48" Type="http://schemas.openxmlformats.org/officeDocument/2006/relationships/image" Target="../media/image22.png"/><Relationship Id="rId56" Type="http://schemas.openxmlformats.org/officeDocument/2006/relationships/customXml" Target="../ink/ink603.xml"/><Relationship Id="rId64" Type="http://schemas.openxmlformats.org/officeDocument/2006/relationships/customXml" Target="../ink/ink60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11.xml"/><Relationship Id="rId80" Type="http://schemas.openxmlformats.org/officeDocument/2006/relationships/customXml" Target="../ink/ink615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583.xml"/><Relationship Id="rId25" Type="http://schemas.openxmlformats.org/officeDocument/2006/relationships/customXml" Target="../ink/ink587.xml"/><Relationship Id="rId33" Type="http://schemas.openxmlformats.org/officeDocument/2006/relationships/customXml" Target="../ink/ink59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595.xml"/><Relationship Id="rId54" Type="http://schemas.openxmlformats.org/officeDocument/2006/relationships/customXml" Target="../ink/ink602.xml"/><Relationship Id="rId62" Type="http://schemas.openxmlformats.org/officeDocument/2006/relationships/customXml" Target="../ink/ink606.xml"/><Relationship Id="rId70" Type="http://schemas.openxmlformats.org/officeDocument/2006/relationships/customXml" Target="../ink/ink610.xml"/><Relationship Id="rId75" Type="http://schemas.openxmlformats.org/officeDocument/2006/relationships/image" Target="../media/image35.png"/><Relationship Id="rId83" Type="http://schemas.openxmlformats.org/officeDocument/2006/relationships/customXml" Target="../ink/ink6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582.xml"/><Relationship Id="rId23" Type="http://schemas.openxmlformats.org/officeDocument/2006/relationships/customXml" Target="../ink/ink58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599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590.xml"/><Relationship Id="rId44" Type="http://schemas.openxmlformats.org/officeDocument/2006/relationships/image" Target="../media/image12.png"/><Relationship Id="rId52" Type="http://schemas.openxmlformats.org/officeDocument/2006/relationships/customXml" Target="../ink/ink601.xml"/><Relationship Id="rId60" Type="http://schemas.openxmlformats.org/officeDocument/2006/relationships/customXml" Target="../ink/ink60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614.xml"/><Relationship Id="rId81" Type="http://schemas.openxmlformats.org/officeDocument/2006/relationships/customXml" Target="../ink/ink616.xml"/><Relationship Id="rId4" Type="http://schemas.openxmlformats.org/officeDocument/2006/relationships/customXml" Target="../ink/ink577.xml"/><Relationship Id="rId9" Type="http://schemas.openxmlformats.org/officeDocument/2006/relationships/customXml" Target="../ink/ink579.xml"/><Relationship Id="rId13" Type="http://schemas.openxmlformats.org/officeDocument/2006/relationships/customXml" Target="../ink/ink581.xml"/><Relationship Id="rId18" Type="http://schemas.openxmlformats.org/officeDocument/2006/relationships/image" Target="../media/image7.png"/><Relationship Id="rId39" Type="http://schemas.openxmlformats.org/officeDocument/2006/relationships/customXml" Target="../ink/ink594.xml"/><Relationship Id="rId34" Type="http://schemas.openxmlformats.org/officeDocument/2006/relationships/image" Target="../media/image17.png"/><Relationship Id="rId50" Type="http://schemas.openxmlformats.org/officeDocument/2006/relationships/customXml" Target="../ink/ink600.xml"/><Relationship Id="rId55" Type="http://schemas.openxmlformats.org/officeDocument/2006/relationships/image" Target="../media/image25.png"/><Relationship Id="rId76" Type="http://schemas.openxmlformats.org/officeDocument/2006/relationships/customXml" Target="../ink/ink613.xml"/><Relationship Id="rId7" Type="http://schemas.openxmlformats.org/officeDocument/2006/relationships/customXml" Target="../ink/ink57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58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597.xml"/><Relationship Id="rId66" Type="http://schemas.openxmlformats.org/officeDocument/2006/relationships/customXml" Target="../ink/ink608.xml"/><Relationship Id="rId61" Type="http://schemas.openxmlformats.org/officeDocument/2006/relationships/image" Target="../media/image28.png"/><Relationship Id="rId82" Type="http://schemas.openxmlformats.org/officeDocument/2006/relationships/customXml" Target="../ink/ink61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28.xml"/><Relationship Id="rId42" Type="http://schemas.openxmlformats.org/officeDocument/2006/relationships/image" Target="../media/image11.png"/><Relationship Id="rId47" Type="http://schemas.openxmlformats.org/officeDocument/2006/relationships/customXml" Target="../ink/ink641.xml"/><Relationship Id="rId63" Type="http://schemas.openxmlformats.org/officeDocument/2006/relationships/image" Target="../media/image29.png"/><Relationship Id="rId68" Type="http://schemas.openxmlformats.org/officeDocument/2006/relationships/customXml" Target="../ink/ink652.xml"/><Relationship Id="rId84" Type="http://schemas.openxmlformats.org/officeDocument/2006/relationships/customXml" Target="../ink/ink662.xml"/><Relationship Id="rId16" Type="http://schemas.openxmlformats.org/officeDocument/2006/relationships/image" Target="../media/image6.png"/><Relationship Id="rId11" Type="http://schemas.openxmlformats.org/officeDocument/2006/relationships/customXml" Target="../ink/ink623.xml"/><Relationship Id="rId32" Type="http://schemas.openxmlformats.org/officeDocument/2006/relationships/image" Target="../media/image16.png"/><Relationship Id="rId37" Type="http://schemas.openxmlformats.org/officeDocument/2006/relationships/customXml" Target="../ink/ink636.xml"/><Relationship Id="rId53" Type="http://schemas.openxmlformats.org/officeDocument/2006/relationships/image" Target="../media/image24.png"/><Relationship Id="rId58" Type="http://schemas.openxmlformats.org/officeDocument/2006/relationships/customXml" Target="../ink/ink647.xml"/><Relationship Id="rId74" Type="http://schemas.openxmlformats.org/officeDocument/2006/relationships/customXml" Target="../ink/ink655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62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631.xml"/><Relationship Id="rId30" Type="http://schemas.openxmlformats.org/officeDocument/2006/relationships/image" Target="../media/image15.png"/><Relationship Id="rId35" Type="http://schemas.openxmlformats.org/officeDocument/2006/relationships/customXml" Target="../ink/ink635.xml"/><Relationship Id="rId43" Type="http://schemas.openxmlformats.org/officeDocument/2006/relationships/customXml" Target="../ink/ink639.xml"/><Relationship Id="rId48" Type="http://schemas.openxmlformats.org/officeDocument/2006/relationships/image" Target="../media/image22.png"/><Relationship Id="rId56" Type="http://schemas.openxmlformats.org/officeDocument/2006/relationships/customXml" Target="../ink/ink646.xml"/><Relationship Id="rId64" Type="http://schemas.openxmlformats.org/officeDocument/2006/relationships/customXml" Target="../ink/ink65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54.xml"/><Relationship Id="rId80" Type="http://schemas.openxmlformats.org/officeDocument/2006/relationships/customXml" Target="../ink/ink658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626.xml"/><Relationship Id="rId25" Type="http://schemas.openxmlformats.org/officeDocument/2006/relationships/customXml" Target="../ink/ink630.xml"/><Relationship Id="rId33" Type="http://schemas.openxmlformats.org/officeDocument/2006/relationships/customXml" Target="../ink/ink63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38.xml"/><Relationship Id="rId54" Type="http://schemas.openxmlformats.org/officeDocument/2006/relationships/customXml" Target="../ink/ink645.xml"/><Relationship Id="rId62" Type="http://schemas.openxmlformats.org/officeDocument/2006/relationships/customXml" Target="../ink/ink649.xml"/><Relationship Id="rId70" Type="http://schemas.openxmlformats.org/officeDocument/2006/relationships/customXml" Target="../ink/ink653.xml"/><Relationship Id="rId75" Type="http://schemas.openxmlformats.org/officeDocument/2006/relationships/image" Target="../media/image35.png"/><Relationship Id="rId83" Type="http://schemas.openxmlformats.org/officeDocument/2006/relationships/customXml" Target="../ink/ink6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25.xml"/><Relationship Id="rId23" Type="http://schemas.openxmlformats.org/officeDocument/2006/relationships/customXml" Target="../ink/ink62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42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633.xml"/><Relationship Id="rId44" Type="http://schemas.openxmlformats.org/officeDocument/2006/relationships/image" Target="../media/image12.png"/><Relationship Id="rId52" Type="http://schemas.openxmlformats.org/officeDocument/2006/relationships/customXml" Target="../ink/ink644.xml"/><Relationship Id="rId60" Type="http://schemas.openxmlformats.org/officeDocument/2006/relationships/customXml" Target="../ink/ink64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657.xml"/><Relationship Id="rId81" Type="http://schemas.openxmlformats.org/officeDocument/2006/relationships/customXml" Target="../ink/ink659.xml"/><Relationship Id="rId4" Type="http://schemas.openxmlformats.org/officeDocument/2006/relationships/customXml" Target="../ink/ink620.xml"/><Relationship Id="rId9" Type="http://schemas.openxmlformats.org/officeDocument/2006/relationships/customXml" Target="../ink/ink622.xml"/><Relationship Id="rId13" Type="http://schemas.openxmlformats.org/officeDocument/2006/relationships/customXml" Target="../ink/ink624.xml"/><Relationship Id="rId18" Type="http://schemas.openxmlformats.org/officeDocument/2006/relationships/image" Target="../media/image7.png"/><Relationship Id="rId39" Type="http://schemas.openxmlformats.org/officeDocument/2006/relationships/customXml" Target="../ink/ink637.xml"/><Relationship Id="rId34" Type="http://schemas.openxmlformats.org/officeDocument/2006/relationships/image" Target="../media/image17.png"/><Relationship Id="rId50" Type="http://schemas.openxmlformats.org/officeDocument/2006/relationships/customXml" Target="../ink/ink643.xml"/><Relationship Id="rId55" Type="http://schemas.openxmlformats.org/officeDocument/2006/relationships/image" Target="../media/image25.png"/><Relationship Id="rId76" Type="http://schemas.openxmlformats.org/officeDocument/2006/relationships/customXml" Target="../ink/ink656.xml"/><Relationship Id="rId7" Type="http://schemas.openxmlformats.org/officeDocument/2006/relationships/customXml" Target="../ink/ink62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63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40.xml"/><Relationship Id="rId66" Type="http://schemas.openxmlformats.org/officeDocument/2006/relationships/customXml" Target="../ink/ink651.xml"/><Relationship Id="rId61" Type="http://schemas.openxmlformats.org/officeDocument/2006/relationships/image" Target="../media/image28.png"/><Relationship Id="rId82" Type="http://schemas.openxmlformats.org/officeDocument/2006/relationships/customXml" Target="../ink/ink660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671.xml"/><Relationship Id="rId42" Type="http://schemas.openxmlformats.org/officeDocument/2006/relationships/image" Target="../media/image11.png"/><Relationship Id="rId47" Type="http://schemas.openxmlformats.org/officeDocument/2006/relationships/customXml" Target="../ink/ink684.xml"/><Relationship Id="rId63" Type="http://schemas.openxmlformats.org/officeDocument/2006/relationships/image" Target="../media/image29.png"/><Relationship Id="rId68" Type="http://schemas.openxmlformats.org/officeDocument/2006/relationships/customXml" Target="../ink/ink695.xml"/><Relationship Id="rId84" Type="http://schemas.openxmlformats.org/officeDocument/2006/relationships/customXml" Target="../ink/ink705.xml"/><Relationship Id="rId16" Type="http://schemas.openxmlformats.org/officeDocument/2006/relationships/image" Target="../media/image6.png"/><Relationship Id="rId11" Type="http://schemas.openxmlformats.org/officeDocument/2006/relationships/customXml" Target="../ink/ink666.xml"/><Relationship Id="rId32" Type="http://schemas.openxmlformats.org/officeDocument/2006/relationships/image" Target="../media/image16.png"/><Relationship Id="rId37" Type="http://schemas.openxmlformats.org/officeDocument/2006/relationships/customXml" Target="../ink/ink679.xml"/><Relationship Id="rId53" Type="http://schemas.openxmlformats.org/officeDocument/2006/relationships/image" Target="../media/image24.png"/><Relationship Id="rId58" Type="http://schemas.openxmlformats.org/officeDocument/2006/relationships/customXml" Target="../ink/ink690.xml"/><Relationship Id="rId74" Type="http://schemas.openxmlformats.org/officeDocument/2006/relationships/customXml" Target="../ink/ink698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67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674.xml"/><Relationship Id="rId30" Type="http://schemas.openxmlformats.org/officeDocument/2006/relationships/image" Target="../media/image15.png"/><Relationship Id="rId35" Type="http://schemas.openxmlformats.org/officeDocument/2006/relationships/customXml" Target="../ink/ink678.xml"/><Relationship Id="rId43" Type="http://schemas.openxmlformats.org/officeDocument/2006/relationships/customXml" Target="../ink/ink682.xml"/><Relationship Id="rId48" Type="http://schemas.openxmlformats.org/officeDocument/2006/relationships/image" Target="../media/image22.png"/><Relationship Id="rId56" Type="http://schemas.openxmlformats.org/officeDocument/2006/relationships/customXml" Target="../ink/ink689.xml"/><Relationship Id="rId64" Type="http://schemas.openxmlformats.org/officeDocument/2006/relationships/customXml" Target="../ink/ink69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697.xml"/><Relationship Id="rId80" Type="http://schemas.openxmlformats.org/officeDocument/2006/relationships/customXml" Target="../ink/ink701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669.xml"/><Relationship Id="rId25" Type="http://schemas.openxmlformats.org/officeDocument/2006/relationships/customXml" Target="../ink/ink673.xml"/><Relationship Id="rId33" Type="http://schemas.openxmlformats.org/officeDocument/2006/relationships/customXml" Target="../ink/ink67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81.xml"/><Relationship Id="rId54" Type="http://schemas.openxmlformats.org/officeDocument/2006/relationships/customXml" Target="../ink/ink688.xml"/><Relationship Id="rId62" Type="http://schemas.openxmlformats.org/officeDocument/2006/relationships/customXml" Target="../ink/ink692.xml"/><Relationship Id="rId70" Type="http://schemas.openxmlformats.org/officeDocument/2006/relationships/customXml" Target="../ink/ink696.xml"/><Relationship Id="rId75" Type="http://schemas.openxmlformats.org/officeDocument/2006/relationships/image" Target="../media/image35.png"/><Relationship Id="rId83" Type="http://schemas.openxmlformats.org/officeDocument/2006/relationships/customXml" Target="../ink/ink7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68.xml"/><Relationship Id="rId23" Type="http://schemas.openxmlformats.org/officeDocument/2006/relationships/customXml" Target="../ink/ink67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85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676.xml"/><Relationship Id="rId44" Type="http://schemas.openxmlformats.org/officeDocument/2006/relationships/image" Target="../media/image12.png"/><Relationship Id="rId52" Type="http://schemas.openxmlformats.org/officeDocument/2006/relationships/customXml" Target="../ink/ink687.xml"/><Relationship Id="rId60" Type="http://schemas.openxmlformats.org/officeDocument/2006/relationships/customXml" Target="../ink/ink69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00.xml"/><Relationship Id="rId81" Type="http://schemas.openxmlformats.org/officeDocument/2006/relationships/customXml" Target="../ink/ink702.xml"/><Relationship Id="rId4" Type="http://schemas.openxmlformats.org/officeDocument/2006/relationships/customXml" Target="../ink/ink663.xml"/><Relationship Id="rId9" Type="http://schemas.openxmlformats.org/officeDocument/2006/relationships/customXml" Target="../ink/ink665.xml"/><Relationship Id="rId13" Type="http://schemas.openxmlformats.org/officeDocument/2006/relationships/customXml" Target="../ink/ink667.xml"/><Relationship Id="rId18" Type="http://schemas.openxmlformats.org/officeDocument/2006/relationships/image" Target="../media/image7.png"/><Relationship Id="rId39" Type="http://schemas.openxmlformats.org/officeDocument/2006/relationships/customXml" Target="../ink/ink680.xml"/><Relationship Id="rId34" Type="http://schemas.openxmlformats.org/officeDocument/2006/relationships/image" Target="../media/image17.png"/><Relationship Id="rId50" Type="http://schemas.openxmlformats.org/officeDocument/2006/relationships/customXml" Target="../ink/ink686.xml"/><Relationship Id="rId55" Type="http://schemas.openxmlformats.org/officeDocument/2006/relationships/image" Target="../media/image25.png"/><Relationship Id="rId76" Type="http://schemas.openxmlformats.org/officeDocument/2006/relationships/customXml" Target="../ink/ink699.xml"/><Relationship Id="rId7" Type="http://schemas.openxmlformats.org/officeDocument/2006/relationships/customXml" Target="../ink/ink66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67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83.xml"/><Relationship Id="rId66" Type="http://schemas.openxmlformats.org/officeDocument/2006/relationships/customXml" Target="../ink/ink694.xml"/><Relationship Id="rId61" Type="http://schemas.openxmlformats.org/officeDocument/2006/relationships/image" Target="../media/image28.png"/><Relationship Id="rId82" Type="http://schemas.openxmlformats.org/officeDocument/2006/relationships/customXml" Target="../ink/ink703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714.xml"/><Relationship Id="rId42" Type="http://schemas.openxmlformats.org/officeDocument/2006/relationships/image" Target="../media/image11.png"/><Relationship Id="rId47" Type="http://schemas.openxmlformats.org/officeDocument/2006/relationships/customXml" Target="../ink/ink727.xml"/><Relationship Id="rId63" Type="http://schemas.openxmlformats.org/officeDocument/2006/relationships/image" Target="../media/image29.png"/><Relationship Id="rId68" Type="http://schemas.openxmlformats.org/officeDocument/2006/relationships/customXml" Target="../ink/ink738.xml"/><Relationship Id="rId84" Type="http://schemas.openxmlformats.org/officeDocument/2006/relationships/customXml" Target="../ink/ink748.xml"/><Relationship Id="rId16" Type="http://schemas.openxmlformats.org/officeDocument/2006/relationships/image" Target="../media/image6.png"/><Relationship Id="rId11" Type="http://schemas.openxmlformats.org/officeDocument/2006/relationships/customXml" Target="../ink/ink709.xml"/><Relationship Id="rId32" Type="http://schemas.openxmlformats.org/officeDocument/2006/relationships/image" Target="../media/image16.png"/><Relationship Id="rId37" Type="http://schemas.openxmlformats.org/officeDocument/2006/relationships/customXml" Target="../ink/ink722.xml"/><Relationship Id="rId53" Type="http://schemas.openxmlformats.org/officeDocument/2006/relationships/image" Target="../media/image24.png"/><Relationship Id="rId58" Type="http://schemas.openxmlformats.org/officeDocument/2006/relationships/customXml" Target="../ink/ink733.xml"/><Relationship Id="rId74" Type="http://schemas.openxmlformats.org/officeDocument/2006/relationships/customXml" Target="../ink/ink741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71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17.xml"/><Relationship Id="rId30" Type="http://schemas.openxmlformats.org/officeDocument/2006/relationships/image" Target="../media/image15.png"/><Relationship Id="rId35" Type="http://schemas.openxmlformats.org/officeDocument/2006/relationships/customXml" Target="../ink/ink721.xml"/><Relationship Id="rId43" Type="http://schemas.openxmlformats.org/officeDocument/2006/relationships/customXml" Target="../ink/ink725.xml"/><Relationship Id="rId48" Type="http://schemas.openxmlformats.org/officeDocument/2006/relationships/image" Target="../media/image22.png"/><Relationship Id="rId56" Type="http://schemas.openxmlformats.org/officeDocument/2006/relationships/customXml" Target="../ink/ink732.xml"/><Relationship Id="rId64" Type="http://schemas.openxmlformats.org/officeDocument/2006/relationships/customXml" Target="../ink/ink73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40.xml"/><Relationship Id="rId80" Type="http://schemas.openxmlformats.org/officeDocument/2006/relationships/customXml" Target="../ink/ink744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712.xml"/><Relationship Id="rId25" Type="http://schemas.openxmlformats.org/officeDocument/2006/relationships/customXml" Target="../ink/ink716.xml"/><Relationship Id="rId33" Type="http://schemas.openxmlformats.org/officeDocument/2006/relationships/customXml" Target="../ink/ink72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24.xml"/><Relationship Id="rId54" Type="http://schemas.openxmlformats.org/officeDocument/2006/relationships/customXml" Target="../ink/ink731.xml"/><Relationship Id="rId62" Type="http://schemas.openxmlformats.org/officeDocument/2006/relationships/customXml" Target="../ink/ink735.xml"/><Relationship Id="rId70" Type="http://schemas.openxmlformats.org/officeDocument/2006/relationships/customXml" Target="../ink/ink739.xml"/><Relationship Id="rId75" Type="http://schemas.openxmlformats.org/officeDocument/2006/relationships/image" Target="../media/image35.png"/><Relationship Id="rId83" Type="http://schemas.openxmlformats.org/officeDocument/2006/relationships/customXml" Target="../ink/ink7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11.xml"/><Relationship Id="rId23" Type="http://schemas.openxmlformats.org/officeDocument/2006/relationships/customXml" Target="../ink/ink71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28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719.xml"/><Relationship Id="rId44" Type="http://schemas.openxmlformats.org/officeDocument/2006/relationships/image" Target="../media/image12.png"/><Relationship Id="rId52" Type="http://schemas.openxmlformats.org/officeDocument/2006/relationships/customXml" Target="../ink/ink730.xml"/><Relationship Id="rId60" Type="http://schemas.openxmlformats.org/officeDocument/2006/relationships/customXml" Target="../ink/ink73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43.xml"/><Relationship Id="rId81" Type="http://schemas.openxmlformats.org/officeDocument/2006/relationships/customXml" Target="../ink/ink745.xml"/><Relationship Id="rId4" Type="http://schemas.openxmlformats.org/officeDocument/2006/relationships/customXml" Target="../ink/ink706.xml"/><Relationship Id="rId9" Type="http://schemas.openxmlformats.org/officeDocument/2006/relationships/customXml" Target="../ink/ink708.xml"/><Relationship Id="rId13" Type="http://schemas.openxmlformats.org/officeDocument/2006/relationships/customXml" Target="../ink/ink710.xml"/><Relationship Id="rId18" Type="http://schemas.openxmlformats.org/officeDocument/2006/relationships/image" Target="../media/image7.png"/><Relationship Id="rId39" Type="http://schemas.openxmlformats.org/officeDocument/2006/relationships/customXml" Target="../ink/ink723.xml"/><Relationship Id="rId34" Type="http://schemas.openxmlformats.org/officeDocument/2006/relationships/image" Target="../media/image17.png"/><Relationship Id="rId50" Type="http://schemas.openxmlformats.org/officeDocument/2006/relationships/customXml" Target="../ink/ink729.xml"/><Relationship Id="rId55" Type="http://schemas.openxmlformats.org/officeDocument/2006/relationships/image" Target="../media/image25.png"/><Relationship Id="rId76" Type="http://schemas.openxmlformats.org/officeDocument/2006/relationships/customXml" Target="../ink/ink742.xml"/><Relationship Id="rId7" Type="http://schemas.openxmlformats.org/officeDocument/2006/relationships/customXml" Target="../ink/ink70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1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26.xml"/><Relationship Id="rId66" Type="http://schemas.openxmlformats.org/officeDocument/2006/relationships/customXml" Target="../ink/ink737.xml"/><Relationship Id="rId61" Type="http://schemas.openxmlformats.org/officeDocument/2006/relationships/image" Target="../media/image28.png"/><Relationship Id="rId82" Type="http://schemas.openxmlformats.org/officeDocument/2006/relationships/customXml" Target="../ink/ink746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757.xml"/><Relationship Id="rId42" Type="http://schemas.openxmlformats.org/officeDocument/2006/relationships/image" Target="../media/image11.png"/><Relationship Id="rId47" Type="http://schemas.openxmlformats.org/officeDocument/2006/relationships/customXml" Target="../ink/ink770.xml"/><Relationship Id="rId63" Type="http://schemas.openxmlformats.org/officeDocument/2006/relationships/image" Target="../media/image29.png"/><Relationship Id="rId68" Type="http://schemas.openxmlformats.org/officeDocument/2006/relationships/customXml" Target="../ink/ink781.xml"/><Relationship Id="rId84" Type="http://schemas.openxmlformats.org/officeDocument/2006/relationships/customXml" Target="../ink/ink791.xml"/><Relationship Id="rId16" Type="http://schemas.openxmlformats.org/officeDocument/2006/relationships/image" Target="../media/image6.png"/><Relationship Id="rId11" Type="http://schemas.openxmlformats.org/officeDocument/2006/relationships/customXml" Target="../ink/ink752.xml"/><Relationship Id="rId32" Type="http://schemas.openxmlformats.org/officeDocument/2006/relationships/image" Target="../media/image16.png"/><Relationship Id="rId37" Type="http://schemas.openxmlformats.org/officeDocument/2006/relationships/customXml" Target="../ink/ink765.xml"/><Relationship Id="rId53" Type="http://schemas.openxmlformats.org/officeDocument/2006/relationships/image" Target="../media/image24.png"/><Relationship Id="rId58" Type="http://schemas.openxmlformats.org/officeDocument/2006/relationships/customXml" Target="../ink/ink776.xml"/><Relationship Id="rId74" Type="http://schemas.openxmlformats.org/officeDocument/2006/relationships/customXml" Target="../ink/ink784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75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760.xml"/><Relationship Id="rId30" Type="http://schemas.openxmlformats.org/officeDocument/2006/relationships/image" Target="../media/image15.png"/><Relationship Id="rId35" Type="http://schemas.openxmlformats.org/officeDocument/2006/relationships/customXml" Target="../ink/ink764.xml"/><Relationship Id="rId43" Type="http://schemas.openxmlformats.org/officeDocument/2006/relationships/customXml" Target="../ink/ink768.xml"/><Relationship Id="rId48" Type="http://schemas.openxmlformats.org/officeDocument/2006/relationships/image" Target="../media/image22.png"/><Relationship Id="rId56" Type="http://schemas.openxmlformats.org/officeDocument/2006/relationships/customXml" Target="../ink/ink775.xml"/><Relationship Id="rId64" Type="http://schemas.openxmlformats.org/officeDocument/2006/relationships/customXml" Target="../ink/ink77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83.xml"/><Relationship Id="rId80" Type="http://schemas.openxmlformats.org/officeDocument/2006/relationships/customXml" Target="../ink/ink787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755.xml"/><Relationship Id="rId25" Type="http://schemas.openxmlformats.org/officeDocument/2006/relationships/customXml" Target="../ink/ink759.xml"/><Relationship Id="rId33" Type="http://schemas.openxmlformats.org/officeDocument/2006/relationships/customXml" Target="../ink/ink76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767.xml"/><Relationship Id="rId54" Type="http://schemas.openxmlformats.org/officeDocument/2006/relationships/customXml" Target="../ink/ink774.xml"/><Relationship Id="rId62" Type="http://schemas.openxmlformats.org/officeDocument/2006/relationships/customXml" Target="../ink/ink778.xml"/><Relationship Id="rId70" Type="http://schemas.openxmlformats.org/officeDocument/2006/relationships/customXml" Target="../ink/ink782.xml"/><Relationship Id="rId75" Type="http://schemas.openxmlformats.org/officeDocument/2006/relationships/image" Target="../media/image35.png"/><Relationship Id="rId83" Type="http://schemas.openxmlformats.org/officeDocument/2006/relationships/customXml" Target="../ink/ink79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54.xml"/><Relationship Id="rId23" Type="http://schemas.openxmlformats.org/officeDocument/2006/relationships/customXml" Target="../ink/ink75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771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762.xml"/><Relationship Id="rId44" Type="http://schemas.openxmlformats.org/officeDocument/2006/relationships/image" Target="../media/image12.png"/><Relationship Id="rId52" Type="http://schemas.openxmlformats.org/officeDocument/2006/relationships/customXml" Target="../ink/ink773.xml"/><Relationship Id="rId60" Type="http://schemas.openxmlformats.org/officeDocument/2006/relationships/customXml" Target="../ink/ink77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786.xml"/><Relationship Id="rId81" Type="http://schemas.openxmlformats.org/officeDocument/2006/relationships/customXml" Target="../ink/ink788.xml"/><Relationship Id="rId4" Type="http://schemas.openxmlformats.org/officeDocument/2006/relationships/customXml" Target="../ink/ink749.xml"/><Relationship Id="rId9" Type="http://schemas.openxmlformats.org/officeDocument/2006/relationships/customXml" Target="../ink/ink751.xml"/><Relationship Id="rId13" Type="http://schemas.openxmlformats.org/officeDocument/2006/relationships/customXml" Target="../ink/ink753.xml"/><Relationship Id="rId18" Type="http://schemas.openxmlformats.org/officeDocument/2006/relationships/image" Target="../media/image7.png"/><Relationship Id="rId39" Type="http://schemas.openxmlformats.org/officeDocument/2006/relationships/customXml" Target="../ink/ink766.xml"/><Relationship Id="rId34" Type="http://schemas.openxmlformats.org/officeDocument/2006/relationships/image" Target="../media/image17.png"/><Relationship Id="rId50" Type="http://schemas.openxmlformats.org/officeDocument/2006/relationships/customXml" Target="../ink/ink772.xml"/><Relationship Id="rId55" Type="http://schemas.openxmlformats.org/officeDocument/2006/relationships/image" Target="../media/image25.png"/><Relationship Id="rId76" Type="http://schemas.openxmlformats.org/officeDocument/2006/relationships/customXml" Target="../ink/ink785.xml"/><Relationship Id="rId7" Type="http://schemas.openxmlformats.org/officeDocument/2006/relationships/customXml" Target="../ink/ink75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76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769.xml"/><Relationship Id="rId66" Type="http://schemas.openxmlformats.org/officeDocument/2006/relationships/customXml" Target="../ink/ink780.xml"/><Relationship Id="rId61" Type="http://schemas.openxmlformats.org/officeDocument/2006/relationships/image" Target="../media/image28.png"/><Relationship Id="rId82" Type="http://schemas.openxmlformats.org/officeDocument/2006/relationships/customXml" Target="../ink/ink78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52.xml"/><Relationship Id="rId42" Type="http://schemas.openxmlformats.org/officeDocument/2006/relationships/image" Target="../media/image11.png"/><Relationship Id="rId47" Type="http://schemas.openxmlformats.org/officeDocument/2006/relationships/customXml" Target="../ink/ink65.xml"/><Relationship Id="rId63" Type="http://schemas.openxmlformats.org/officeDocument/2006/relationships/image" Target="../media/image29.png"/><Relationship Id="rId68" Type="http://schemas.openxmlformats.org/officeDocument/2006/relationships/customXml" Target="../ink/ink76.xml"/><Relationship Id="rId84" Type="http://schemas.openxmlformats.org/officeDocument/2006/relationships/customXml" Target="../ink/ink86.xml"/><Relationship Id="rId16" Type="http://schemas.openxmlformats.org/officeDocument/2006/relationships/image" Target="../media/image6.png"/><Relationship Id="rId11" Type="http://schemas.openxmlformats.org/officeDocument/2006/relationships/customXml" Target="../ink/ink47.xml"/><Relationship Id="rId32" Type="http://schemas.openxmlformats.org/officeDocument/2006/relationships/image" Target="../media/image16.png"/><Relationship Id="rId37" Type="http://schemas.openxmlformats.org/officeDocument/2006/relationships/customXml" Target="../ink/ink60.xml"/><Relationship Id="rId53" Type="http://schemas.openxmlformats.org/officeDocument/2006/relationships/image" Target="../media/image24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5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55.xml"/><Relationship Id="rId30" Type="http://schemas.openxmlformats.org/officeDocument/2006/relationships/image" Target="../media/image15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48" Type="http://schemas.openxmlformats.org/officeDocument/2006/relationships/image" Target="../media/image22.png"/><Relationship Id="rId56" Type="http://schemas.openxmlformats.org/officeDocument/2006/relationships/customXml" Target="../ink/ink70.xml"/><Relationship Id="rId64" Type="http://schemas.openxmlformats.org/officeDocument/2006/relationships/customXml" Target="../ink/ink7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78.xml"/><Relationship Id="rId80" Type="http://schemas.openxmlformats.org/officeDocument/2006/relationships/customXml" Target="../ink/ink82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50.xml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62.xml"/><Relationship Id="rId54" Type="http://schemas.openxmlformats.org/officeDocument/2006/relationships/customXml" Target="../ink/ink69.xml"/><Relationship Id="rId62" Type="http://schemas.openxmlformats.org/officeDocument/2006/relationships/customXml" Target="../ink/ink73.xml"/><Relationship Id="rId70" Type="http://schemas.openxmlformats.org/officeDocument/2006/relationships/customXml" Target="../ink/ink77.xml"/><Relationship Id="rId75" Type="http://schemas.openxmlformats.org/officeDocument/2006/relationships/image" Target="../media/image35.png"/><Relationship Id="rId83" Type="http://schemas.openxmlformats.org/officeDocument/2006/relationships/customXml" Target="../ink/ink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49.xml"/><Relationship Id="rId23" Type="http://schemas.openxmlformats.org/officeDocument/2006/relationships/customXml" Target="../ink/ink5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66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57.xml"/><Relationship Id="rId44" Type="http://schemas.openxmlformats.org/officeDocument/2006/relationships/image" Target="../media/image12.png"/><Relationship Id="rId52" Type="http://schemas.openxmlformats.org/officeDocument/2006/relationships/customXml" Target="../ink/ink68.xml"/><Relationship Id="rId60" Type="http://schemas.openxmlformats.org/officeDocument/2006/relationships/customXml" Target="../ink/ink7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1.xml"/><Relationship Id="rId81" Type="http://schemas.openxmlformats.org/officeDocument/2006/relationships/customXml" Target="../ink/ink83.xml"/><Relationship Id="rId4" Type="http://schemas.openxmlformats.org/officeDocument/2006/relationships/customXml" Target="../ink/ink44.xml"/><Relationship Id="rId9" Type="http://schemas.openxmlformats.org/officeDocument/2006/relationships/customXml" Target="../ink/ink46.xml"/><Relationship Id="rId13" Type="http://schemas.openxmlformats.org/officeDocument/2006/relationships/customXml" Target="../ink/ink48.xml"/><Relationship Id="rId18" Type="http://schemas.openxmlformats.org/officeDocument/2006/relationships/image" Target="../media/image7.png"/><Relationship Id="rId39" Type="http://schemas.openxmlformats.org/officeDocument/2006/relationships/customXml" Target="../ink/ink61.xml"/><Relationship Id="rId34" Type="http://schemas.openxmlformats.org/officeDocument/2006/relationships/image" Target="../media/image17.png"/><Relationship Id="rId50" Type="http://schemas.openxmlformats.org/officeDocument/2006/relationships/customXml" Target="../ink/ink67.xml"/><Relationship Id="rId55" Type="http://schemas.openxmlformats.org/officeDocument/2006/relationships/image" Target="../media/image25.png"/><Relationship Id="rId76" Type="http://schemas.openxmlformats.org/officeDocument/2006/relationships/customXml" Target="../ink/ink80.xml"/><Relationship Id="rId7" Type="http://schemas.openxmlformats.org/officeDocument/2006/relationships/customXml" Target="../ink/ink4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5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64.xml"/><Relationship Id="rId66" Type="http://schemas.openxmlformats.org/officeDocument/2006/relationships/customXml" Target="../ink/ink75.xml"/><Relationship Id="rId61" Type="http://schemas.openxmlformats.org/officeDocument/2006/relationships/image" Target="../media/image28.png"/><Relationship Id="rId82" Type="http://schemas.openxmlformats.org/officeDocument/2006/relationships/customXml" Target="../ink/ink8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00.xml"/><Relationship Id="rId42" Type="http://schemas.openxmlformats.org/officeDocument/2006/relationships/image" Target="../media/image11.png"/><Relationship Id="rId47" Type="http://schemas.openxmlformats.org/officeDocument/2006/relationships/customXml" Target="../ink/ink813.xml"/><Relationship Id="rId63" Type="http://schemas.openxmlformats.org/officeDocument/2006/relationships/image" Target="../media/image29.png"/><Relationship Id="rId68" Type="http://schemas.openxmlformats.org/officeDocument/2006/relationships/customXml" Target="../ink/ink824.xml"/><Relationship Id="rId84" Type="http://schemas.openxmlformats.org/officeDocument/2006/relationships/customXml" Target="../ink/ink834.xml"/><Relationship Id="rId16" Type="http://schemas.openxmlformats.org/officeDocument/2006/relationships/image" Target="../media/image6.png"/><Relationship Id="rId11" Type="http://schemas.openxmlformats.org/officeDocument/2006/relationships/customXml" Target="../ink/ink795.xml"/><Relationship Id="rId32" Type="http://schemas.openxmlformats.org/officeDocument/2006/relationships/image" Target="../media/image16.png"/><Relationship Id="rId37" Type="http://schemas.openxmlformats.org/officeDocument/2006/relationships/customXml" Target="../ink/ink808.xml"/><Relationship Id="rId53" Type="http://schemas.openxmlformats.org/officeDocument/2006/relationships/image" Target="../media/image24.png"/><Relationship Id="rId58" Type="http://schemas.openxmlformats.org/officeDocument/2006/relationships/customXml" Target="../ink/ink819.xml"/><Relationship Id="rId74" Type="http://schemas.openxmlformats.org/officeDocument/2006/relationships/customXml" Target="../ink/ink827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799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03.xml"/><Relationship Id="rId30" Type="http://schemas.openxmlformats.org/officeDocument/2006/relationships/image" Target="../media/image15.png"/><Relationship Id="rId35" Type="http://schemas.openxmlformats.org/officeDocument/2006/relationships/customXml" Target="../ink/ink807.xml"/><Relationship Id="rId43" Type="http://schemas.openxmlformats.org/officeDocument/2006/relationships/customXml" Target="../ink/ink811.xml"/><Relationship Id="rId48" Type="http://schemas.openxmlformats.org/officeDocument/2006/relationships/image" Target="../media/image22.png"/><Relationship Id="rId56" Type="http://schemas.openxmlformats.org/officeDocument/2006/relationships/customXml" Target="../ink/ink818.xml"/><Relationship Id="rId64" Type="http://schemas.openxmlformats.org/officeDocument/2006/relationships/customXml" Target="../ink/ink822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26.xml"/><Relationship Id="rId80" Type="http://schemas.openxmlformats.org/officeDocument/2006/relationships/customXml" Target="../ink/ink830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798.xml"/><Relationship Id="rId25" Type="http://schemas.openxmlformats.org/officeDocument/2006/relationships/customXml" Target="../ink/ink802.xml"/><Relationship Id="rId33" Type="http://schemas.openxmlformats.org/officeDocument/2006/relationships/customXml" Target="../ink/ink806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10.xml"/><Relationship Id="rId54" Type="http://schemas.openxmlformats.org/officeDocument/2006/relationships/customXml" Target="../ink/ink817.xml"/><Relationship Id="rId62" Type="http://schemas.openxmlformats.org/officeDocument/2006/relationships/customXml" Target="../ink/ink821.xml"/><Relationship Id="rId70" Type="http://schemas.openxmlformats.org/officeDocument/2006/relationships/customXml" Target="../ink/ink825.xml"/><Relationship Id="rId75" Type="http://schemas.openxmlformats.org/officeDocument/2006/relationships/image" Target="../media/image35.png"/><Relationship Id="rId83" Type="http://schemas.openxmlformats.org/officeDocument/2006/relationships/customXml" Target="../ink/ink8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797.xml"/><Relationship Id="rId23" Type="http://schemas.openxmlformats.org/officeDocument/2006/relationships/customXml" Target="../ink/ink80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814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805.xml"/><Relationship Id="rId44" Type="http://schemas.openxmlformats.org/officeDocument/2006/relationships/image" Target="../media/image12.png"/><Relationship Id="rId52" Type="http://schemas.openxmlformats.org/officeDocument/2006/relationships/customXml" Target="../ink/ink816.xml"/><Relationship Id="rId60" Type="http://schemas.openxmlformats.org/officeDocument/2006/relationships/customXml" Target="../ink/ink820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29.xml"/><Relationship Id="rId81" Type="http://schemas.openxmlformats.org/officeDocument/2006/relationships/customXml" Target="../ink/ink831.xml"/><Relationship Id="rId4" Type="http://schemas.openxmlformats.org/officeDocument/2006/relationships/customXml" Target="../ink/ink792.xml"/><Relationship Id="rId9" Type="http://schemas.openxmlformats.org/officeDocument/2006/relationships/customXml" Target="../ink/ink794.xml"/><Relationship Id="rId13" Type="http://schemas.openxmlformats.org/officeDocument/2006/relationships/customXml" Target="../ink/ink796.xml"/><Relationship Id="rId18" Type="http://schemas.openxmlformats.org/officeDocument/2006/relationships/image" Target="../media/image7.png"/><Relationship Id="rId39" Type="http://schemas.openxmlformats.org/officeDocument/2006/relationships/customXml" Target="../ink/ink809.xml"/><Relationship Id="rId34" Type="http://schemas.openxmlformats.org/officeDocument/2006/relationships/image" Target="../media/image17.png"/><Relationship Id="rId50" Type="http://schemas.openxmlformats.org/officeDocument/2006/relationships/customXml" Target="../ink/ink815.xml"/><Relationship Id="rId55" Type="http://schemas.openxmlformats.org/officeDocument/2006/relationships/image" Target="../media/image25.png"/><Relationship Id="rId76" Type="http://schemas.openxmlformats.org/officeDocument/2006/relationships/customXml" Target="../ink/ink828.xml"/><Relationship Id="rId7" Type="http://schemas.openxmlformats.org/officeDocument/2006/relationships/customXml" Target="../ink/ink793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804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12.xml"/><Relationship Id="rId66" Type="http://schemas.openxmlformats.org/officeDocument/2006/relationships/customXml" Target="../ink/ink823.xml"/><Relationship Id="rId61" Type="http://schemas.openxmlformats.org/officeDocument/2006/relationships/image" Target="../media/image28.png"/><Relationship Id="rId82" Type="http://schemas.openxmlformats.org/officeDocument/2006/relationships/customXml" Target="../ink/ink832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43.xml"/><Relationship Id="rId42" Type="http://schemas.openxmlformats.org/officeDocument/2006/relationships/image" Target="../media/image11.png"/><Relationship Id="rId47" Type="http://schemas.openxmlformats.org/officeDocument/2006/relationships/customXml" Target="../ink/ink856.xml"/><Relationship Id="rId63" Type="http://schemas.openxmlformats.org/officeDocument/2006/relationships/image" Target="../media/image29.png"/><Relationship Id="rId68" Type="http://schemas.openxmlformats.org/officeDocument/2006/relationships/customXml" Target="../ink/ink867.xml"/><Relationship Id="rId84" Type="http://schemas.openxmlformats.org/officeDocument/2006/relationships/customXml" Target="../ink/ink877.xml"/><Relationship Id="rId16" Type="http://schemas.openxmlformats.org/officeDocument/2006/relationships/image" Target="../media/image6.png"/><Relationship Id="rId11" Type="http://schemas.openxmlformats.org/officeDocument/2006/relationships/customXml" Target="../ink/ink838.xml"/><Relationship Id="rId32" Type="http://schemas.openxmlformats.org/officeDocument/2006/relationships/image" Target="../media/image16.png"/><Relationship Id="rId37" Type="http://schemas.openxmlformats.org/officeDocument/2006/relationships/customXml" Target="../ink/ink851.xml"/><Relationship Id="rId53" Type="http://schemas.openxmlformats.org/officeDocument/2006/relationships/image" Target="../media/image24.png"/><Relationship Id="rId58" Type="http://schemas.openxmlformats.org/officeDocument/2006/relationships/customXml" Target="../ink/ink862.xml"/><Relationship Id="rId74" Type="http://schemas.openxmlformats.org/officeDocument/2006/relationships/customXml" Target="../ink/ink870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842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46.xml"/><Relationship Id="rId30" Type="http://schemas.openxmlformats.org/officeDocument/2006/relationships/image" Target="../media/image15.png"/><Relationship Id="rId35" Type="http://schemas.openxmlformats.org/officeDocument/2006/relationships/customXml" Target="../ink/ink850.xml"/><Relationship Id="rId43" Type="http://schemas.openxmlformats.org/officeDocument/2006/relationships/customXml" Target="../ink/ink854.xml"/><Relationship Id="rId48" Type="http://schemas.openxmlformats.org/officeDocument/2006/relationships/image" Target="../media/image22.png"/><Relationship Id="rId56" Type="http://schemas.openxmlformats.org/officeDocument/2006/relationships/customXml" Target="../ink/ink861.xml"/><Relationship Id="rId64" Type="http://schemas.openxmlformats.org/officeDocument/2006/relationships/customXml" Target="../ink/ink865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869.xml"/><Relationship Id="rId80" Type="http://schemas.openxmlformats.org/officeDocument/2006/relationships/customXml" Target="../ink/ink873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841.xml"/><Relationship Id="rId25" Type="http://schemas.openxmlformats.org/officeDocument/2006/relationships/customXml" Target="../ink/ink845.xml"/><Relationship Id="rId33" Type="http://schemas.openxmlformats.org/officeDocument/2006/relationships/customXml" Target="../ink/ink849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53.xml"/><Relationship Id="rId54" Type="http://schemas.openxmlformats.org/officeDocument/2006/relationships/customXml" Target="../ink/ink860.xml"/><Relationship Id="rId62" Type="http://schemas.openxmlformats.org/officeDocument/2006/relationships/customXml" Target="../ink/ink864.xml"/><Relationship Id="rId70" Type="http://schemas.openxmlformats.org/officeDocument/2006/relationships/customXml" Target="../ink/ink868.xml"/><Relationship Id="rId75" Type="http://schemas.openxmlformats.org/officeDocument/2006/relationships/image" Target="../media/image35.png"/><Relationship Id="rId83" Type="http://schemas.openxmlformats.org/officeDocument/2006/relationships/customXml" Target="../ink/ink87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840.xml"/><Relationship Id="rId23" Type="http://schemas.openxmlformats.org/officeDocument/2006/relationships/customXml" Target="../ink/ink844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857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848.xml"/><Relationship Id="rId44" Type="http://schemas.openxmlformats.org/officeDocument/2006/relationships/image" Target="../media/image12.png"/><Relationship Id="rId52" Type="http://schemas.openxmlformats.org/officeDocument/2006/relationships/customXml" Target="../ink/ink859.xml"/><Relationship Id="rId60" Type="http://schemas.openxmlformats.org/officeDocument/2006/relationships/customXml" Target="../ink/ink863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872.xml"/><Relationship Id="rId81" Type="http://schemas.openxmlformats.org/officeDocument/2006/relationships/customXml" Target="../ink/ink874.xml"/><Relationship Id="rId4" Type="http://schemas.openxmlformats.org/officeDocument/2006/relationships/customXml" Target="../ink/ink835.xml"/><Relationship Id="rId9" Type="http://schemas.openxmlformats.org/officeDocument/2006/relationships/customXml" Target="../ink/ink837.xml"/><Relationship Id="rId13" Type="http://schemas.openxmlformats.org/officeDocument/2006/relationships/customXml" Target="../ink/ink839.xml"/><Relationship Id="rId18" Type="http://schemas.openxmlformats.org/officeDocument/2006/relationships/image" Target="../media/image7.png"/><Relationship Id="rId39" Type="http://schemas.openxmlformats.org/officeDocument/2006/relationships/customXml" Target="../ink/ink852.xml"/><Relationship Id="rId34" Type="http://schemas.openxmlformats.org/officeDocument/2006/relationships/image" Target="../media/image17.png"/><Relationship Id="rId50" Type="http://schemas.openxmlformats.org/officeDocument/2006/relationships/customXml" Target="../ink/ink858.xml"/><Relationship Id="rId55" Type="http://schemas.openxmlformats.org/officeDocument/2006/relationships/image" Target="../media/image25.png"/><Relationship Id="rId76" Type="http://schemas.openxmlformats.org/officeDocument/2006/relationships/customXml" Target="../ink/ink871.xml"/><Relationship Id="rId7" Type="http://schemas.openxmlformats.org/officeDocument/2006/relationships/customXml" Target="../ink/ink836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847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55.xml"/><Relationship Id="rId66" Type="http://schemas.openxmlformats.org/officeDocument/2006/relationships/customXml" Target="../ink/ink866.xml"/><Relationship Id="rId61" Type="http://schemas.openxmlformats.org/officeDocument/2006/relationships/image" Target="../media/image28.png"/><Relationship Id="rId82" Type="http://schemas.openxmlformats.org/officeDocument/2006/relationships/customXml" Target="../ink/ink875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886.xml"/><Relationship Id="rId42" Type="http://schemas.openxmlformats.org/officeDocument/2006/relationships/image" Target="../media/image11.png"/><Relationship Id="rId47" Type="http://schemas.openxmlformats.org/officeDocument/2006/relationships/customXml" Target="../ink/ink899.xml"/><Relationship Id="rId63" Type="http://schemas.openxmlformats.org/officeDocument/2006/relationships/image" Target="../media/image29.png"/><Relationship Id="rId68" Type="http://schemas.openxmlformats.org/officeDocument/2006/relationships/customXml" Target="../ink/ink910.xml"/><Relationship Id="rId84" Type="http://schemas.openxmlformats.org/officeDocument/2006/relationships/customXml" Target="../ink/ink920.xml"/><Relationship Id="rId16" Type="http://schemas.openxmlformats.org/officeDocument/2006/relationships/image" Target="../media/image6.png"/><Relationship Id="rId11" Type="http://schemas.openxmlformats.org/officeDocument/2006/relationships/customXml" Target="../ink/ink881.xml"/><Relationship Id="rId32" Type="http://schemas.openxmlformats.org/officeDocument/2006/relationships/image" Target="../media/image16.png"/><Relationship Id="rId37" Type="http://schemas.openxmlformats.org/officeDocument/2006/relationships/customXml" Target="../ink/ink894.xml"/><Relationship Id="rId53" Type="http://schemas.openxmlformats.org/officeDocument/2006/relationships/image" Target="../media/image24.png"/><Relationship Id="rId58" Type="http://schemas.openxmlformats.org/officeDocument/2006/relationships/customXml" Target="../ink/ink905.xml"/><Relationship Id="rId74" Type="http://schemas.openxmlformats.org/officeDocument/2006/relationships/customXml" Target="../ink/ink913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885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889.xml"/><Relationship Id="rId30" Type="http://schemas.openxmlformats.org/officeDocument/2006/relationships/image" Target="../media/image15.png"/><Relationship Id="rId35" Type="http://schemas.openxmlformats.org/officeDocument/2006/relationships/customXml" Target="../ink/ink893.xml"/><Relationship Id="rId43" Type="http://schemas.openxmlformats.org/officeDocument/2006/relationships/customXml" Target="../ink/ink897.xml"/><Relationship Id="rId48" Type="http://schemas.openxmlformats.org/officeDocument/2006/relationships/image" Target="../media/image22.png"/><Relationship Id="rId56" Type="http://schemas.openxmlformats.org/officeDocument/2006/relationships/customXml" Target="../ink/ink904.xml"/><Relationship Id="rId64" Type="http://schemas.openxmlformats.org/officeDocument/2006/relationships/customXml" Target="../ink/ink908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12.xml"/><Relationship Id="rId80" Type="http://schemas.openxmlformats.org/officeDocument/2006/relationships/customXml" Target="../ink/ink916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884.xml"/><Relationship Id="rId25" Type="http://schemas.openxmlformats.org/officeDocument/2006/relationships/customXml" Target="../ink/ink888.xml"/><Relationship Id="rId33" Type="http://schemas.openxmlformats.org/officeDocument/2006/relationships/customXml" Target="../ink/ink892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896.xml"/><Relationship Id="rId54" Type="http://schemas.openxmlformats.org/officeDocument/2006/relationships/customXml" Target="../ink/ink903.xml"/><Relationship Id="rId62" Type="http://schemas.openxmlformats.org/officeDocument/2006/relationships/customXml" Target="../ink/ink907.xml"/><Relationship Id="rId70" Type="http://schemas.openxmlformats.org/officeDocument/2006/relationships/customXml" Target="../ink/ink911.xml"/><Relationship Id="rId75" Type="http://schemas.openxmlformats.org/officeDocument/2006/relationships/image" Target="../media/image35.png"/><Relationship Id="rId83" Type="http://schemas.openxmlformats.org/officeDocument/2006/relationships/customXml" Target="../ink/ink9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883.xml"/><Relationship Id="rId23" Type="http://schemas.openxmlformats.org/officeDocument/2006/relationships/customXml" Target="../ink/ink887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00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891.xml"/><Relationship Id="rId44" Type="http://schemas.openxmlformats.org/officeDocument/2006/relationships/image" Target="../media/image12.png"/><Relationship Id="rId52" Type="http://schemas.openxmlformats.org/officeDocument/2006/relationships/customXml" Target="../ink/ink902.xml"/><Relationship Id="rId60" Type="http://schemas.openxmlformats.org/officeDocument/2006/relationships/customXml" Target="../ink/ink906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915.xml"/><Relationship Id="rId81" Type="http://schemas.openxmlformats.org/officeDocument/2006/relationships/customXml" Target="../ink/ink917.xml"/><Relationship Id="rId4" Type="http://schemas.openxmlformats.org/officeDocument/2006/relationships/customXml" Target="../ink/ink878.xml"/><Relationship Id="rId9" Type="http://schemas.openxmlformats.org/officeDocument/2006/relationships/customXml" Target="../ink/ink880.xml"/><Relationship Id="rId13" Type="http://schemas.openxmlformats.org/officeDocument/2006/relationships/customXml" Target="../ink/ink882.xml"/><Relationship Id="rId18" Type="http://schemas.openxmlformats.org/officeDocument/2006/relationships/image" Target="../media/image7.png"/><Relationship Id="rId39" Type="http://schemas.openxmlformats.org/officeDocument/2006/relationships/customXml" Target="../ink/ink895.xml"/><Relationship Id="rId34" Type="http://schemas.openxmlformats.org/officeDocument/2006/relationships/image" Target="../media/image17.png"/><Relationship Id="rId50" Type="http://schemas.openxmlformats.org/officeDocument/2006/relationships/customXml" Target="../ink/ink901.xml"/><Relationship Id="rId55" Type="http://schemas.openxmlformats.org/officeDocument/2006/relationships/image" Target="../media/image25.png"/><Relationship Id="rId76" Type="http://schemas.openxmlformats.org/officeDocument/2006/relationships/customXml" Target="../ink/ink914.xml"/><Relationship Id="rId7" Type="http://schemas.openxmlformats.org/officeDocument/2006/relationships/customXml" Target="../ink/ink879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890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898.xml"/><Relationship Id="rId66" Type="http://schemas.openxmlformats.org/officeDocument/2006/relationships/customXml" Target="../ink/ink909.xml"/><Relationship Id="rId61" Type="http://schemas.openxmlformats.org/officeDocument/2006/relationships/image" Target="../media/image28.png"/><Relationship Id="rId82" Type="http://schemas.openxmlformats.org/officeDocument/2006/relationships/customXml" Target="../ink/ink918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29.xml"/><Relationship Id="rId42" Type="http://schemas.openxmlformats.org/officeDocument/2006/relationships/image" Target="../media/image11.png"/><Relationship Id="rId47" Type="http://schemas.openxmlformats.org/officeDocument/2006/relationships/customXml" Target="../ink/ink942.xml"/><Relationship Id="rId63" Type="http://schemas.openxmlformats.org/officeDocument/2006/relationships/image" Target="../media/image29.png"/><Relationship Id="rId68" Type="http://schemas.openxmlformats.org/officeDocument/2006/relationships/customXml" Target="../ink/ink953.xml"/><Relationship Id="rId84" Type="http://schemas.openxmlformats.org/officeDocument/2006/relationships/customXml" Target="../ink/ink963.xml"/><Relationship Id="rId16" Type="http://schemas.openxmlformats.org/officeDocument/2006/relationships/image" Target="../media/image6.png"/><Relationship Id="rId11" Type="http://schemas.openxmlformats.org/officeDocument/2006/relationships/customXml" Target="../ink/ink924.xml"/><Relationship Id="rId32" Type="http://schemas.openxmlformats.org/officeDocument/2006/relationships/image" Target="../media/image16.png"/><Relationship Id="rId37" Type="http://schemas.openxmlformats.org/officeDocument/2006/relationships/customXml" Target="../ink/ink937.xml"/><Relationship Id="rId53" Type="http://schemas.openxmlformats.org/officeDocument/2006/relationships/image" Target="../media/image24.png"/><Relationship Id="rId58" Type="http://schemas.openxmlformats.org/officeDocument/2006/relationships/customXml" Target="../ink/ink948.xml"/><Relationship Id="rId74" Type="http://schemas.openxmlformats.org/officeDocument/2006/relationships/customXml" Target="../ink/ink956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928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32.xml"/><Relationship Id="rId30" Type="http://schemas.openxmlformats.org/officeDocument/2006/relationships/image" Target="../media/image15.png"/><Relationship Id="rId35" Type="http://schemas.openxmlformats.org/officeDocument/2006/relationships/customXml" Target="../ink/ink936.xml"/><Relationship Id="rId43" Type="http://schemas.openxmlformats.org/officeDocument/2006/relationships/customXml" Target="../ink/ink940.xml"/><Relationship Id="rId48" Type="http://schemas.openxmlformats.org/officeDocument/2006/relationships/image" Target="../media/image22.png"/><Relationship Id="rId56" Type="http://schemas.openxmlformats.org/officeDocument/2006/relationships/customXml" Target="../ink/ink947.xml"/><Relationship Id="rId64" Type="http://schemas.openxmlformats.org/officeDocument/2006/relationships/customXml" Target="../ink/ink951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55.xml"/><Relationship Id="rId80" Type="http://schemas.openxmlformats.org/officeDocument/2006/relationships/customXml" Target="../ink/ink959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927.xml"/><Relationship Id="rId25" Type="http://schemas.openxmlformats.org/officeDocument/2006/relationships/customXml" Target="../ink/ink931.xml"/><Relationship Id="rId33" Type="http://schemas.openxmlformats.org/officeDocument/2006/relationships/customXml" Target="../ink/ink935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939.xml"/><Relationship Id="rId54" Type="http://schemas.openxmlformats.org/officeDocument/2006/relationships/customXml" Target="../ink/ink946.xml"/><Relationship Id="rId62" Type="http://schemas.openxmlformats.org/officeDocument/2006/relationships/customXml" Target="../ink/ink950.xml"/><Relationship Id="rId70" Type="http://schemas.openxmlformats.org/officeDocument/2006/relationships/customXml" Target="../ink/ink954.xml"/><Relationship Id="rId75" Type="http://schemas.openxmlformats.org/officeDocument/2006/relationships/image" Target="../media/image35.png"/><Relationship Id="rId83" Type="http://schemas.openxmlformats.org/officeDocument/2006/relationships/customXml" Target="../ink/ink9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926.xml"/><Relationship Id="rId23" Type="http://schemas.openxmlformats.org/officeDocument/2006/relationships/customXml" Target="../ink/ink930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43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934.xml"/><Relationship Id="rId44" Type="http://schemas.openxmlformats.org/officeDocument/2006/relationships/image" Target="../media/image12.png"/><Relationship Id="rId52" Type="http://schemas.openxmlformats.org/officeDocument/2006/relationships/customXml" Target="../ink/ink945.xml"/><Relationship Id="rId60" Type="http://schemas.openxmlformats.org/officeDocument/2006/relationships/customXml" Target="../ink/ink949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958.xml"/><Relationship Id="rId81" Type="http://schemas.openxmlformats.org/officeDocument/2006/relationships/customXml" Target="../ink/ink960.xml"/><Relationship Id="rId4" Type="http://schemas.openxmlformats.org/officeDocument/2006/relationships/customXml" Target="../ink/ink921.xml"/><Relationship Id="rId9" Type="http://schemas.openxmlformats.org/officeDocument/2006/relationships/customXml" Target="../ink/ink923.xml"/><Relationship Id="rId13" Type="http://schemas.openxmlformats.org/officeDocument/2006/relationships/customXml" Target="../ink/ink925.xml"/><Relationship Id="rId18" Type="http://schemas.openxmlformats.org/officeDocument/2006/relationships/image" Target="../media/image7.png"/><Relationship Id="rId39" Type="http://schemas.openxmlformats.org/officeDocument/2006/relationships/customXml" Target="../ink/ink938.xml"/><Relationship Id="rId34" Type="http://schemas.openxmlformats.org/officeDocument/2006/relationships/image" Target="../media/image17.png"/><Relationship Id="rId50" Type="http://schemas.openxmlformats.org/officeDocument/2006/relationships/customXml" Target="../ink/ink944.xml"/><Relationship Id="rId55" Type="http://schemas.openxmlformats.org/officeDocument/2006/relationships/image" Target="../media/image25.png"/><Relationship Id="rId76" Type="http://schemas.openxmlformats.org/officeDocument/2006/relationships/customXml" Target="../ink/ink957.xml"/><Relationship Id="rId7" Type="http://schemas.openxmlformats.org/officeDocument/2006/relationships/customXml" Target="../ink/ink922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933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941.xml"/><Relationship Id="rId66" Type="http://schemas.openxmlformats.org/officeDocument/2006/relationships/customXml" Target="../ink/ink952.xml"/><Relationship Id="rId61" Type="http://schemas.openxmlformats.org/officeDocument/2006/relationships/image" Target="../media/image28.png"/><Relationship Id="rId82" Type="http://schemas.openxmlformats.org/officeDocument/2006/relationships/customXml" Target="../ink/ink961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72.xml"/><Relationship Id="rId42" Type="http://schemas.openxmlformats.org/officeDocument/2006/relationships/image" Target="../media/image11.png"/><Relationship Id="rId47" Type="http://schemas.openxmlformats.org/officeDocument/2006/relationships/customXml" Target="../ink/ink985.xml"/><Relationship Id="rId63" Type="http://schemas.openxmlformats.org/officeDocument/2006/relationships/image" Target="../media/image29.png"/><Relationship Id="rId68" Type="http://schemas.openxmlformats.org/officeDocument/2006/relationships/customXml" Target="../ink/ink996.xml"/><Relationship Id="rId84" Type="http://schemas.openxmlformats.org/officeDocument/2006/relationships/customXml" Target="../ink/ink1006.xml"/><Relationship Id="rId16" Type="http://schemas.openxmlformats.org/officeDocument/2006/relationships/image" Target="../media/image6.png"/><Relationship Id="rId11" Type="http://schemas.openxmlformats.org/officeDocument/2006/relationships/customXml" Target="../ink/ink967.xml"/><Relationship Id="rId32" Type="http://schemas.openxmlformats.org/officeDocument/2006/relationships/image" Target="../media/image16.png"/><Relationship Id="rId37" Type="http://schemas.openxmlformats.org/officeDocument/2006/relationships/customXml" Target="../ink/ink980.xml"/><Relationship Id="rId53" Type="http://schemas.openxmlformats.org/officeDocument/2006/relationships/image" Target="../media/image24.png"/><Relationship Id="rId58" Type="http://schemas.openxmlformats.org/officeDocument/2006/relationships/customXml" Target="../ink/ink991.xml"/><Relationship Id="rId74" Type="http://schemas.openxmlformats.org/officeDocument/2006/relationships/customXml" Target="../ink/ink999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971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75.xml"/><Relationship Id="rId30" Type="http://schemas.openxmlformats.org/officeDocument/2006/relationships/image" Target="../media/image15.png"/><Relationship Id="rId35" Type="http://schemas.openxmlformats.org/officeDocument/2006/relationships/customXml" Target="../ink/ink979.xml"/><Relationship Id="rId43" Type="http://schemas.openxmlformats.org/officeDocument/2006/relationships/customXml" Target="../ink/ink983.xml"/><Relationship Id="rId48" Type="http://schemas.openxmlformats.org/officeDocument/2006/relationships/image" Target="../media/image22.png"/><Relationship Id="rId56" Type="http://schemas.openxmlformats.org/officeDocument/2006/relationships/customXml" Target="../ink/ink990.xml"/><Relationship Id="rId64" Type="http://schemas.openxmlformats.org/officeDocument/2006/relationships/customXml" Target="../ink/ink994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998.xml"/><Relationship Id="rId80" Type="http://schemas.openxmlformats.org/officeDocument/2006/relationships/customXml" Target="../ink/ink1002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970.xml"/><Relationship Id="rId25" Type="http://schemas.openxmlformats.org/officeDocument/2006/relationships/customXml" Target="../ink/ink974.xml"/><Relationship Id="rId33" Type="http://schemas.openxmlformats.org/officeDocument/2006/relationships/customXml" Target="../ink/ink978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982.xml"/><Relationship Id="rId54" Type="http://schemas.openxmlformats.org/officeDocument/2006/relationships/customXml" Target="../ink/ink989.xml"/><Relationship Id="rId62" Type="http://schemas.openxmlformats.org/officeDocument/2006/relationships/customXml" Target="../ink/ink993.xml"/><Relationship Id="rId70" Type="http://schemas.openxmlformats.org/officeDocument/2006/relationships/customXml" Target="../ink/ink997.xml"/><Relationship Id="rId75" Type="http://schemas.openxmlformats.org/officeDocument/2006/relationships/image" Target="../media/image35.png"/><Relationship Id="rId83" Type="http://schemas.openxmlformats.org/officeDocument/2006/relationships/customXml" Target="../ink/ink100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969.xml"/><Relationship Id="rId23" Type="http://schemas.openxmlformats.org/officeDocument/2006/relationships/customXml" Target="../ink/ink973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986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977.xml"/><Relationship Id="rId44" Type="http://schemas.openxmlformats.org/officeDocument/2006/relationships/image" Target="../media/image12.png"/><Relationship Id="rId52" Type="http://schemas.openxmlformats.org/officeDocument/2006/relationships/customXml" Target="../ink/ink988.xml"/><Relationship Id="rId60" Type="http://schemas.openxmlformats.org/officeDocument/2006/relationships/customXml" Target="../ink/ink992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01.xml"/><Relationship Id="rId81" Type="http://schemas.openxmlformats.org/officeDocument/2006/relationships/customXml" Target="../ink/ink1003.xml"/><Relationship Id="rId4" Type="http://schemas.openxmlformats.org/officeDocument/2006/relationships/customXml" Target="../ink/ink964.xml"/><Relationship Id="rId9" Type="http://schemas.openxmlformats.org/officeDocument/2006/relationships/customXml" Target="../ink/ink966.xml"/><Relationship Id="rId13" Type="http://schemas.openxmlformats.org/officeDocument/2006/relationships/customXml" Target="../ink/ink968.xml"/><Relationship Id="rId18" Type="http://schemas.openxmlformats.org/officeDocument/2006/relationships/image" Target="../media/image7.png"/><Relationship Id="rId39" Type="http://schemas.openxmlformats.org/officeDocument/2006/relationships/customXml" Target="../ink/ink981.xml"/><Relationship Id="rId34" Type="http://schemas.openxmlformats.org/officeDocument/2006/relationships/image" Target="../media/image17.png"/><Relationship Id="rId50" Type="http://schemas.openxmlformats.org/officeDocument/2006/relationships/customXml" Target="../ink/ink987.xml"/><Relationship Id="rId55" Type="http://schemas.openxmlformats.org/officeDocument/2006/relationships/image" Target="../media/image25.png"/><Relationship Id="rId76" Type="http://schemas.openxmlformats.org/officeDocument/2006/relationships/customXml" Target="../ink/ink1000.xml"/><Relationship Id="rId7" Type="http://schemas.openxmlformats.org/officeDocument/2006/relationships/customXml" Target="../ink/ink965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976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984.xml"/><Relationship Id="rId66" Type="http://schemas.openxmlformats.org/officeDocument/2006/relationships/customXml" Target="../ink/ink995.xml"/><Relationship Id="rId61" Type="http://schemas.openxmlformats.org/officeDocument/2006/relationships/image" Target="../media/image28.png"/><Relationship Id="rId82" Type="http://schemas.openxmlformats.org/officeDocument/2006/relationships/customXml" Target="../ink/ink100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15.xml"/><Relationship Id="rId42" Type="http://schemas.openxmlformats.org/officeDocument/2006/relationships/image" Target="../media/image11.png"/><Relationship Id="rId47" Type="http://schemas.openxmlformats.org/officeDocument/2006/relationships/customXml" Target="../ink/ink1028.xml"/><Relationship Id="rId63" Type="http://schemas.openxmlformats.org/officeDocument/2006/relationships/image" Target="../media/image29.png"/><Relationship Id="rId68" Type="http://schemas.openxmlformats.org/officeDocument/2006/relationships/customXml" Target="../ink/ink1039.xml"/><Relationship Id="rId84" Type="http://schemas.openxmlformats.org/officeDocument/2006/relationships/customXml" Target="../ink/ink1049.xml"/><Relationship Id="rId16" Type="http://schemas.openxmlformats.org/officeDocument/2006/relationships/image" Target="../media/image6.png"/><Relationship Id="rId11" Type="http://schemas.openxmlformats.org/officeDocument/2006/relationships/customXml" Target="../ink/ink1010.xml"/><Relationship Id="rId32" Type="http://schemas.openxmlformats.org/officeDocument/2006/relationships/image" Target="../media/image16.png"/><Relationship Id="rId37" Type="http://schemas.openxmlformats.org/officeDocument/2006/relationships/customXml" Target="../ink/ink1023.xml"/><Relationship Id="rId53" Type="http://schemas.openxmlformats.org/officeDocument/2006/relationships/image" Target="../media/image24.png"/><Relationship Id="rId58" Type="http://schemas.openxmlformats.org/officeDocument/2006/relationships/customXml" Target="../ink/ink1034.xml"/><Relationship Id="rId74" Type="http://schemas.openxmlformats.org/officeDocument/2006/relationships/customXml" Target="../ink/ink1042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01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18.xml"/><Relationship Id="rId30" Type="http://schemas.openxmlformats.org/officeDocument/2006/relationships/image" Target="../media/image15.png"/><Relationship Id="rId35" Type="http://schemas.openxmlformats.org/officeDocument/2006/relationships/customXml" Target="../ink/ink1022.xml"/><Relationship Id="rId43" Type="http://schemas.openxmlformats.org/officeDocument/2006/relationships/customXml" Target="../ink/ink1026.xml"/><Relationship Id="rId48" Type="http://schemas.openxmlformats.org/officeDocument/2006/relationships/image" Target="../media/image22.png"/><Relationship Id="rId56" Type="http://schemas.openxmlformats.org/officeDocument/2006/relationships/customXml" Target="../ink/ink1033.xml"/><Relationship Id="rId64" Type="http://schemas.openxmlformats.org/officeDocument/2006/relationships/customXml" Target="../ink/ink103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041.xml"/><Relationship Id="rId80" Type="http://schemas.openxmlformats.org/officeDocument/2006/relationships/customXml" Target="../ink/ink1045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1013.xml"/><Relationship Id="rId25" Type="http://schemas.openxmlformats.org/officeDocument/2006/relationships/customXml" Target="../ink/ink1017.xml"/><Relationship Id="rId33" Type="http://schemas.openxmlformats.org/officeDocument/2006/relationships/customXml" Target="../ink/ink102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25.xml"/><Relationship Id="rId54" Type="http://schemas.openxmlformats.org/officeDocument/2006/relationships/customXml" Target="../ink/ink1032.xml"/><Relationship Id="rId62" Type="http://schemas.openxmlformats.org/officeDocument/2006/relationships/customXml" Target="../ink/ink1036.xml"/><Relationship Id="rId70" Type="http://schemas.openxmlformats.org/officeDocument/2006/relationships/customXml" Target="../ink/ink1040.xml"/><Relationship Id="rId75" Type="http://schemas.openxmlformats.org/officeDocument/2006/relationships/image" Target="../media/image35.png"/><Relationship Id="rId83" Type="http://schemas.openxmlformats.org/officeDocument/2006/relationships/customXml" Target="../ink/ink10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012.xml"/><Relationship Id="rId23" Type="http://schemas.openxmlformats.org/officeDocument/2006/relationships/customXml" Target="../ink/ink101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29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020.xml"/><Relationship Id="rId44" Type="http://schemas.openxmlformats.org/officeDocument/2006/relationships/image" Target="../media/image12.png"/><Relationship Id="rId52" Type="http://schemas.openxmlformats.org/officeDocument/2006/relationships/customXml" Target="../ink/ink1031.xml"/><Relationship Id="rId60" Type="http://schemas.openxmlformats.org/officeDocument/2006/relationships/customXml" Target="../ink/ink103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44.xml"/><Relationship Id="rId81" Type="http://schemas.openxmlformats.org/officeDocument/2006/relationships/customXml" Target="../ink/ink1046.xml"/><Relationship Id="rId4" Type="http://schemas.openxmlformats.org/officeDocument/2006/relationships/customXml" Target="../ink/ink1007.xml"/><Relationship Id="rId9" Type="http://schemas.openxmlformats.org/officeDocument/2006/relationships/customXml" Target="../ink/ink1009.xml"/><Relationship Id="rId13" Type="http://schemas.openxmlformats.org/officeDocument/2006/relationships/customXml" Target="../ink/ink1011.xml"/><Relationship Id="rId18" Type="http://schemas.openxmlformats.org/officeDocument/2006/relationships/image" Target="../media/image7.png"/><Relationship Id="rId39" Type="http://schemas.openxmlformats.org/officeDocument/2006/relationships/customXml" Target="../ink/ink1024.xml"/><Relationship Id="rId34" Type="http://schemas.openxmlformats.org/officeDocument/2006/relationships/image" Target="../media/image17.png"/><Relationship Id="rId50" Type="http://schemas.openxmlformats.org/officeDocument/2006/relationships/customXml" Target="../ink/ink1030.xml"/><Relationship Id="rId55" Type="http://schemas.openxmlformats.org/officeDocument/2006/relationships/image" Target="../media/image25.png"/><Relationship Id="rId76" Type="http://schemas.openxmlformats.org/officeDocument/2006/relationships/customXml" Target="../ink/ink1043.xml"/><Relationship Id="rId7" Type="http://schemas.openxmlformats.org/officeDocument/2006/relationships/customXml" Target="../ink/ink100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101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27.xml"/><Relationship Id="rId66" Type="http://schemas.openxmlformats.org/officeDocument/2006/relationships/customXml" Target="../ink/ink1038.xml"/><Relationship Id="rId61" Type="http://schemas.openxmlformats.org/officeDocument/2006/relationships/image" Target="../media/image28.png"/><Relationship Id="rId82" Type="http://schemas.openxmlformats.org/officeDocument/2006/relationships/customXml" Target="../ink/ink1047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58.xml"/><Relationship Id="rId42" Type="http://schemas.openxmlformats.org/officeDocument/2006/relationships/image" Target="../media/image11.png"/><Relationship Id="rId47" Type="http://schemas.openxmlformats.org/officeDocument/2006/relationships/customXml" Target="../ink/ink1071.xml"/><Relationship Id="rId63" Type="http://schemas.openxmlformats.org/officeDocument/2006/relationships/image" Target="../media/image29.png"/><Relationship Id="rId68" Type="http://schemas.openxmlformats.org/officeDocument/2006/relationships/customXml" Target="../ink/ink1082.xml"/><Relationship Id="rId84" Type="http://schemas.openxmlformats.org/officeDocument/2006/relationships/customXml" Target="../ink/ink1092.xml"/><Relationship Id="rId16" Type="http://schemas.openxmlformats.org/officeDocument/2006/relationships/image" Target="../media/image6.png"/><Relationship Id="rId11" Type="http://schemas.openxmlformats.org/officeDocument/2006/relationships/customXml" Target="../ink/ink1053.xml"/><Relationship Id="rId32" Type="http://schemas.openxmlformats.org/officeDocument/2006/relationships/image" Target="../media/image16.png"/><Relationship Id="rId37" Type="http://schemas.openxmlformats.org/officeDocument/2006/relationships/customXml" Target="../ink/ink1066.xml"/><Relationship Id="rId53" Type="http://schemas.openxmlformats.org/officeDocument/2006/relationships/image" Target="../media/image24.png"/><Relationship Id="rId58" Type="http://schemas.openxmlformats.org/officeDocument/2006/relationships/customXml" Target="../ink/ink1077.xml"/><Relationship Id="rId74" Type="http://schemas.openxmlformats.org/officeDocument/2006/relationships/customXml" Target="../ink/ink1085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05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061.xml"/><Relationship Id="rId30" Type="http://schemas.openxmlformats.org/officeDocument/2006/relationships/image" Target="../media/image15.png"/><Relationship Id="rId35" Type="http://schemas.openxmlformats.org/officeDocument/2006/relationships/customXml" Target="../ink/ink1065.xml"/><Relationship Id="rId43" Type="http://schemas.openxmlformats.org/officeDocument/2006/relationships/customXml" Target="../ink/ink1069.xml"/><Relationship Id="rId48" Type="http://schemas.openxmlformats.org/officeDocument/2006/relationships/image" Target="../media/image22.png"/><Relationship Id="rId56" Type="http://schemas.openxmlformats.org/officeDocument/2006/relationships/customXml" Target="../ink/ink1076.xml"/><Relationship Id="rId64" Type="http://schemas.openxmlformats.org/officeDocument/2006/relationships/customXml" Target="../ink/ink108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084.xml"/><Relationship Id="rId80" Type="http://schemas.openxmlformats.org/officeDocument/2006/relationships/customXml" Target="../ink/ink1088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1056.xml"/><Relationship Id="rId25" Type="http://schemas.openxmlformats.org/officeDocument/2006/relationships/customXml" Target="../ink/ink1060.xml"/><Relationship Id="rId33" Type="http://schemas.openxmlformats.org/officeDocument/2006/relationships/customXml" Target="../ink/ink106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68.xml"/><Relationship Id="rId54" Type="http://schemas.openxmlformats.org/officeDocument/2006/relationships/customXml" Target="../ink/ink1075.xml"/><Relationship Id="rId62" Type="http://schemas.openxmlformats.org/officeDocument/2006/relationships/customXml" Target="../ink/ink1079.xml"/><Relationship Id="rId70" Type="http://schemas.openxmlformats.org/officeDocument/2006/relationships/customXml" Target="../ink/ink1083.xml"/><Relationship Id="rId75" Type="http://schemas.openxmlformats.org/officeDocument/2006/relationships/image" Target="../media/image35.png"/><Relationship Id="rId83" Type="http://schemas.openxmlformats.org/officeDocument/2006/relationships/customXml" Target="../ink/ink109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055.xml"/><Relationship Id="rId23" Type="http://schemas.openxmlformats.org/officeDocument/2006/relationships/customXml" Target="../ink/ink105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72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063.xml"/><Relationship Id="rId44" Type="http://schemas.openxmlformats.org/officeDocument/2006/relationships/image" Target="../media/image12.png"/><Relationship Id="rId52" Type="http://schemas.openxmlformats.org/officeDocument/2006/relationships/customXml" Target="../ink/ink1074.xml"/><Relationship Id="rId60" Type="http://schemas.openxmlformats.org/officeDocument/2006/relationships/customXml" Target="../ink/ink107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087.xml"/><Relationship Id="rId81" Type="http://schemas.openxmlformats.org/officeDocument/2006/relationships/customXml" Target="../ink/ink1089.xml"/><Relationship Id="rId4" Type="http://schemas.openxmlformats.org/officeDocument/2006/relationships/customXml" Target="../ink/ink1050.xml"/><Relationship Id="rId9" Type="http://schemas.openxmlformats.org/officeDocument/2006/relationships/customXml" Target="../ink/ink1052.xml"/><Relationship Id="rId13" Type="http://schemas.openxmlformats.org/officeDocument/2006/relationships/customXml" Target="../ink/ink1054.xml"/><Relationship Id="rId18" Type="http://schemas.openxmlformats.org/officeDocument/2006/relationships/image" Target="../media/image7.png"/><Relationship Id="rId39" Type="http://schemas.openxmlformats.org/officeDocument/2006/relationships/customXml" Target="../ink/ink1067.xml"/><Relationship Id="rId34" Type="http://schemas.openxmlformats.org/officeDocument/2006/relationships/image" Target="../media/image17.png"/><Relationship Id="rId50" Type="http://schemas.openxmlformats.org/officeDocument/2006/relationships/customXml" Target="../ink/ink1073.xml"/><Relationship Id="rId55" Type="http://schemas.openxmlformats.org/officeDocument/2006/relationships/image" Target="../media/image25.png"/><Relationship Id="rId76" Type="http://schemas.openxmlformats.org/officeDocument/2006/relationships/customXml" Target="../ink/ink1086.xml"/><Relationship Id="rId7" Type="http://schemas.openxmlformats.org/officeDocument/2006/relationships/customXml" Target="../ink/ink105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29" Type="http://schemas.openxmlformats.org/officeDocument/2006/relationships/customXml" Target="../ink/ink106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70.xml"/><Relationship Id="rId66" Type="http://schemas.openxmlformats.org/officeDocument/2006/relationships/customXml" Target="../ink/ink1081.xml"/><Relationship Id="rId61" Type="http://schemas.openxmlformats.org/officeDocument/2006/relationships/image" Target="../media/image28.png"/><Relationship Id="rId82" Type="http://schemas.openxmlformats.org/officeDocument/2006/relationships/customXml" Target="../ink/ink1090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101.xml"/><Relationship Id="rId42" Type="http://schemas.openxmlformats.org/officeDocument/2006/relationships/image" Target="../media/image11.png"/><Relationship Id="rId47" Type="http://schemas.openxmlformats.org/officeDocument/2006/relationships/customXml" Target="../ink/ink1114.xml"/><Relationship Id="rId63" Type="http://schemas.openxmlformats.org/officeDocument/2006/relationships/image" Target="../media/image29.png"/><Relationship Id="rId68" Type="http://schemas.openxmlformats.org/officeDocument/2006/relationships/customXml" Target="../ink/ink1125.xml"/><Relationship Id="rId84" Type="http://schemas.openxmlformats.org/officeDocument/2006/relationships/customXml" Target="../ink/ink1135.xml"/><Relationship Id="rId16" Type="http://schemas.openxmlformats.org/officeDocument/2006/relationships/image" Target="../media/image6.png"/><Relationship Id="rId11" Type="http://schemas.openxmlformats.org/officeDocument/2006/relationships/customXml" Target="../ink/ink1096.xml"/><Relationship Id="rId32" Type="http://schemas.openxmlformats.org/officeDocument/2006/relationships/image" Target="../media/image16.png"/><Relationship Id="rId37" Type="http://schemas.openxmlformats.org/officeDocument/2006/relationships/customXml" Target="../ink/ink1109.xml"/><Relationship Id="rId53" Type="http://schemas.openxmlformats.org/officeDocument/2006/relationships/image" Target="../media/image24.png"/><Relationship Id="rId58" Type="http://schemas.openxmlformats.org/officeDocument/2006/relationships/customXml" Target="../ink/ink1120.xml"/><Relationship Id="rId74" Type="http://schemas.openxmlformats.org/officeDocument/2006/relationships/customXml" Target="../ink/ink1128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10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104.xml"/><Relationship Id="rId30" Type="http://schemas.openxmlformats.org/officeDocument/2006/relationships/image" Target="../media/image15.png"/><Relationship Id="rId35" Type="http://schemas.openxmlformats.org/officeDocument/2006/relationships/customXml" Target="../ink/ink1108.xml"/><Relationship Id="rId43" Type="http://schemas.openxmlformats.org/officeDocument/2006/relationships/customXml" Target="../ink/ink1112.xml"/><Relationship Id="rId48" Type="http://schemas.openxmlformats.org/officeDocument/2006/relationships/image" Target="../media/image22.png"/><Relationship Id="rId56" Type="http://schemas.openxmlformats.org/officeDocument/2006/relationships/customXml" Target="../ink/ink1119.xml"/><Relationship Id="rId64" Type="http://schemas.openxmlformats.org/officeDocument/2006/relationships/customXml" Target="../ink/ink112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127.xml"/><Relationship Id="rId80" Type="http://schemas.openxmlformats.org/officeDocument/2006/relationships/customXml" Target="../ink/ink1131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1099.xml"/><Relationship Id="rId25" Type="http://schemas.openxmlformats.org/officeDocument/2006/relationships/customXml" Target="../ink/ink1103.xml"/><Relationship Id="rId33" Type="http://schemas.openxmlformats.org/officeDocument/2006/relationships/customXml" Target="../ink/ink110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111.xml"/><Relationship Id="rId54" Type="http://schemas.openxmlformats.org/officeDocument/2006/relationships/customXml" Target="../ink/ink1118.xml"/><Relationship Id="rId62" Type="http://schemas.openxmlformats.org/officeDocument/2006/relationships/customXml" Target="../ink/ink1122.xml"/><Relationship Id="rId70" Type="http://schemas.openxmlformats.org/officeDocument/2006/relationships/customXml" Target="../ink/ink1126.xml"/><Relationship Id="rId75" Type="http://schemas.openxmlformats.org/officeDocument/2006/relationships/image" Target="../media/image35.png"/><Relationship Id="rId83" Type="http://schemas.openxmlformats.org/officeDocument/2006/relationships/customXml" Target="../ink/ink11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098.xml"/><Relationship Id="rId23" Type="http://schemas.openxmlformats.org/officeDocument/2006/relationships/customXml" Target="../ink/ink110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115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106.xml"/><Relationship Id="rId44" Type="http://schemas.openxmlformats.org/officeDocument/2006/relationships/image" Target="../media/image12.png"/><Relationship Id="rId52" Type="http://schemas.openxmlformats.org/officeDocument/2006/relationships/customXml" Target="../ink/ink1117.xml"/><Relationship Id="rId60" Type="http://schemas.openxmlformats.org/officeDocument/2006/relationships/customXml" Target="../ink/ink112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130.xml"/><Relationship Id="rId81" Type="http://schemas.openxmlformats.org/officeDocument/2006/relationships/customXml" Target="../ink/ink1132.xml"/><Relationship Id="rId4" Type="http://schemas.openxmlformats.org/officeDocument/2006/relationships/customXml" Target="../ink/ink1093.xml"/><Relationship Id="rId9" Type="http://schemas.openxmlformats.org/officeDocument/2006/relationships/customXml" Target="../ink/ink1095.xml"/><Relationship Id="rId13" Type="http://schemas.openxmlformats.org/officeDocument/2006/relationships/customXml" Target="../ink/ink1097.xml"/><Relationship Id="rId18" Type="http://schemas.openxmlformats.org/officeDocument/2006/relationships/image" Target="../media/image7.png"/><Relationship Id="rId39" Type="http://schemas.openxmlformats.org/officeDocument/2006/relationships/customXml" Target="../ink/ink1110.xml"/><Relationship Id="rId34" Type="http://schemas.openxmlformats.org/officeDocument/2006/relationships/image" Target="../media/image17.png"/><Relationship Id="rId50" Type="http://schemas.openxmlformats.org/officeDocument/2006/relationships/customXml" Target="../ink/ink1116.xml"/><Relationship Id="rId55" Type="http://schemas.openxmlformats.org/officeDocument/2006/relationships/image" Target="../media/image25.png"/><Relationship Id="rId76" Type="http://schemas.openxmlformats.org/officeDocument/2006/relationships/customXml" Target="../ink/ink1129.xml"/><Relationship Id="rId7" Type="http://schemas.openxmlformats.org/officeDocument/2006/relationships/customXml" Target="../ink/ink109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29" Type="http://schemas.openxmlformats.org/officeDocument/2006/relationships/customXml" Target="../ink/ink110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113.xml"/><Relationship Id="rId66" Type="http://schemas.openxmlformats.org/officeDocument/2006/relationships/customXml" Target="../ink/ink1124.xml"/><Relationship Id="rId61" Type="http://schemas.openxmlformats.org/officeDocument/2006/relationships/image" Target="../media/image28.png"/><Relationship Id="rId82" Type="http://schemas.openxmlformats.org/officeDocument/2006/relationships/customXml" Target="../ink/ink113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95.xml"/><Relationship Id="rId42" Type="http://schemas.openxmlformats.org/officeDocument/2006/relationships/image" Target="../media/image11.png"/><Relationship Id="rId47" Type="http://schemas.openxmlformats.org/officeDocument/2006/relationships/customXml" Target="../ink/ink108.xml"/><Relationship Id="rId63" Type="http://schemas.openxmlformats.org/officeDocument/2006/relationships/image" Target="../media/image29.png"/><Relationship Id="rId68" Type="http://schemas.openxmlformats.org/officeDocument/2006/relationships/customXml" Target="../ink/ink119.xml"/><Relationship Id="rId84" Type="http://schemas.openxmlformats.org/officeDocument/2006/relationships/customXml" Target="../ink/ink129.xml"/><Relationship Id="rId16" Type="http://schemas.openxmlformats.org/officeDocument/2006/relationships/image" Target="../media/image6.png"/><Relationship Id="rId11" Type="http://schemas.openxmlformats.org/officeDocument/2006/relationships/customXml" Target="../ink/ink90.xml"/><Relationship Id="rId32" Type="http://schemas.openxmlformats.org/officeDocument/2006/relationships/image" Target="../media/image16.png"/><Relationship Id="rId37" Type="http://schemas.openxmlformats.org/officeDocument/2006/relationships/customXml" Target="../ink/ink103.xml"/><Relationship Id="rId53" Type="http://schemas.openxmlformats.org/officeDocument/2006/relationships/image" Target="../media/image24.png"/><Relationship Id="rId58" Type="http://schemas.openxmlformats.org/officeDocument/2006/relationships/customXml" Target="../ink/ink114.xml"/><Relationship Id="rId74" Type="http://schemas.openxmlformats.org/officeDocument/2006/relationships/customXml" Target="../ink/ink122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94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8.xml"/><Relationship Id="rId30" Type="http://schemas.openxmlformats.org/officeDocument/2006/relationships/image" Target="../media/image15.png"/><Relationship Id="rId35" Type="http://schemas.openxmlformats.org/officeDocument/2006/relationships/customXml" Target="../ink/ink102.xml"/><Relationship Id="rId43" Type="http://schemas.openxmlformats.org/officeDocument/2006/relationships/customXml" Target="../ink/ink106.xml"/><Relationship Id="rId48" Type="http://schemas.openxmlformats.org/officeDocument/2006/relationships/image" Target="../media/image22.png"/><Relationship Id="rId56" Type="http://schemas.openxmlformats.org/officeDocument/2006/relationships/customXml" Target="../ink/ink113.xml"/><Relationship Id="rId64" Type="http://schemas.openxmlformats.org/officeDocument/2006/relationships/customXml" Target="../ink/ink117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21.xml"/><Relationship Id="rId80" Type="http://schemas.openxmlformats.org/officeDocument/2006/relationships/customXml" Target="../ink/ink125.xml"/><Relationship Id="rId85" Type="http://schemas.openxmlformats.org/officeDocument/2006/relationships/image" Target="../media/image38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05.xml"/><Relationship Id="rId54" Type="http://schemas.openxmlformats.org/officeDocument/2006/relationships/customXml" Target="../ink/ink112.xml"/><Relationship Id="rId62" Type="http://schemas.openxmlformats.org/officeDocument/2006/relationships/customXml" Target="../ink/ink116.xml"/><Relationship Id="rId70" Type="http://schemas.openxmlformats.org/officeDocument/2006/relationships/customXml" Target="../ink/ink120.xml"/><Relationship Id="rId75" Type="http://schemas.openxmlformats.org/officeDocument/2006/relationships/image" Target="../media/image35.png"/><Relationship Id="rId83" Type="http://schemas.openxmlformats.org/officeDocument/2006/relationships/customXml" Target="../ink/ink1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09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00.xml"/><Relationship Id="rId44" Type="http://schemas.openxmlformats.org/officeDocument/2006/relationships/image" Target="../media/image12.png"/><Relationship Id="rId52" Type="http://schemas.openxmlformats.org/officeDocument/2006/relationships/customXml" Target="../ink/ink111.xml"/><Relationship Id="rId60" Type="http://schemas.openxmlformats.org/officeDocument/2006/relationships/customXml" Target="../ink/ink115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24.xml"/><Relationship Id="rId81" Type="http://schemas.openxmlformats.org/officeDocument/2006/relationships/customXml" Target="../ink/ink126.xml"/><Relationship Id="rId4" Type="http://schemas.openxmlformats.org/officeDocument/2006/relationships/customXml" Target="../ink/ink87.xml"/><Relationship Id="rId9" Type="http://schemas.openxmlformats.org/officeDocument/2006/relationships/customXml" Target="../ink/ink89.xml"/><Relationship Id="rId13" Type="http://schemas.openxmlformats.org/officeDocument/2006/relationships/customXml" Target="../ink/ink91.xml"/><Relationship Id="rId18" Type="http://schemas.openxmlformats.org/officeDocument/2006/relationships/image" Target="../media/image7.png"/><Relationship Id="rId39" Type="http://schemas.openxmlformats.org/officeDocument/2006/relationships/customXml" Target="../ink/ink104.xml"/><Relationship Id="rId34" Type="http://schemas.openxmlformats.org/officeDocument/2006/relationships/image" Target="../media/image17.png"/><Relationship Id="rId50" Type="http://schemas.openxmlformats.org/officeDocument/2006/relationships/customXml" Target="../ink/ink110.xml"/><Relationship Id="rId55" Type="http://schemas.openxmlformats.org/officeDocument/2006/relationships/image" Target="../media/image25.png"/><Relationship Id="rId76" Type="http://schemas.openxmlformats.org/officeDocument/2006/relationships/customXml" Target="../ink/ink123.xml"/><Relationship Id="rId7" Type="http://schemas.openxmlformats.org/officeDocument/2006/relationships/customXml" Target="../ink/ink88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99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07.xml"/><Relationship Id="rId66" Type="http://schemas.openxmlformats.org/officeDocument/2006/relationships/customXml" Target="../ink/ink118.xml"/><Relationship Id="rId61" Type="http://schemas.openxmlformats.org/officeDocument/2006/relationships/image" Target="../media/image28.png"/><Relationship Id="rId82" Type="http://schemas.openxmlformats.org/officeDocument/2006/relationships/customXml" Target="../ink/ink12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38.xml"/><Relationship Id="rId42" Type="http://schemas.openxmlformats.org/officeDocument/2006/relationships/image" Target="../media/image11.png"/><Relationship Id="rId47" Type="http://schemas.openxmlformats.org/officeDocument/2006/relationships/customXml" Target="../ink/ink151.xml"/><Relationship Id="rId63" Type="http://schemas.openxmlformats.org/officeDocument/2006/relationships/image" Target="../media/image29.png"/><Relationship Id="rId68" Type="http://schemas.openxmlformats.org/officeDocument/2006/relationships/customXml" Target="../ink/ink162.xml"/><Relationship Id="rId84" Type="http://schemas.openxmlformats.org/officeDocument/2006/relationships/customXml" Target="../ink/ink172.xml"/><Relationship Id="rId16" Type="http://schemas.openxmlformats.org/officeDocument/2006/relationships/image" Target="../media/image6.png"/><Relationship Id="rId11" Type="http://schemas.openxmlformats.org/officeDocument/2006/relationships/customXml" Target="../ink/ink133.xml"/><Relationship Id="rId32" Type="http://schemas.openxmlformats.org/officeDocument/2006/relationships/image" Target="../media/image16.png"/><Relationship Id="rId37" Type="http://schemas.openxmlformats.org/officeDocument/2006/relationships/customXml" Target="../ink/ink146.xml"/><Relationship Id="rId53" Type="http://schemas.openxmlformats.org/officeDocument/2006/relationships/image" Target="../media/image24.png"/><Relationship Id="rId58" Type="http://schemas.openxmlformats.org/officeDocument/2006/relationships/customXml" Target="../ink/ink157.xml"/><Relationship Id="rId74" Type="http://schemas.openxmlformats.org/officeDocument/2006/relationships/customXml" Target="../ink/ink165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37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41.xml"/><Relationship Id="rId30" Type="http://schemas.openxmlformats.org/officeDocument/2006/relationships/image" Target="../media/image15.png"/><Relationship Id="rId35" Type="http://schemas.openxmlformats.org/officeDocument/2006/relationships/customXml" Target="../ink/ink145.xml"/><Relationship Id="rId43" Type="http://schemas.openxmlformats.org/officeDocument/2006/relationships/customXml" Target="../ink/ink149.xml"/><Relationship Id="rId48" Type="http://schemas.openxmlformats.org/officeDocument/2006/relationships/image" Target="../media/image22.png"/><Relationship Id="rId56" Type="http://schemas.openxmlformats.org/officeDocument/2006/relationships/customXml" Target="../ink/ink156.xml"/><Relationship Id="rId64" Type="http://schemas.openxmlformats.org/officeDocument/2006/relationships/customXml" Target="../ink/ink160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164.xml"/><Relationship Id="rId80" Type="http://schemas.openxmlformats.org/officeDocument/2006/relationships/customXml" Target="../ink/ink168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136.xml"/><Relationship Id="rId25" Type="http://schemas.openxmlformats.org/officeDocument/2006/relationships/customXml" Target="../ink/ink140.xml"/><Relationship Id="rId33" Type="http://schemas.openxmlformats.org/officeDocument/2006/relationships/customXml" Target="../ink/ink144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48.xml"/><Relationship Id="rId54" Type="http://schemas.openxmlformats.org/officeDocument/2006/relationships/customXml" Target="../ink/ink155.xml"/><Relationship Id="rId62" Type="http://schemas.openxmlformats.org/officeDocument/2006/relationships/customXml" Target="../ink/ink159.xml"/><Relationship Id="rId70" Type="http://schemas.openxmlformats.org/officeDocument/2006/relationships/customXml" Target="../ink/ink163.xml"/><Relationship Id="rId75" Type="http://schemas.openxmlformats.org/officeDocument/2006/relationships/image" Target="../media/image35.png"/><Relationship Id="rId83" Type="http://schemas.openxmlformats.org/officeDocument/2006/relationships/customXml" Target="../ink/ink1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35.xml"/><Relationship Id="rId23" Type="http://schemas.openxmlformats.org/officeDocument/2006/relationships/customXml" Target="../ink/ink139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52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43.xml"/><Relationship Id="rId44" Type="http://schemas.openxmlformats.org/officeDocument/2006/relationships/image" Target="../media/image12.png"/><Relationship Id="rId52" Type="http://schemas.openxmlformats.org/officeDocument/2006/relationships/customXml" Target="../ink/ink154.xml"/><Relationship Id="rId60" Type="http://schemas.openxmlformats.org/officeDocument/2006/relationships/customXml" Target="../ink/ink158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167.xml"/><Relationship Id="rId81" Type="http://schemas.openxmlformats.org/officeDocument/2006/relationships/customXml" Target="../ink/ink169.xml"/><Relationship Id="rId4" Type="http://schemas.openxmlformats.org/officeDocument/2006/relationships/customXml" Target="../ink/ink130.xml"/><Relationship Id="rId9" Type="http://schemas.openxmlformats.org/officeDocument/2006/relationships/customXml" Target="../ink/ink132.xml"/><Relationship Id="rId13" Type="http://schemas.openxmlformats.org/officeDocument/2006/relationships/customXml" Target="../ink/ink134.xml"/><Relationship Id="rId18" Type="http://schemas.openxmlformats.org/officeDocument/2006/relationships/image" Target="../media/image7.png"/><Relationship Id="rId39" Type="http://schemas.openxmlformats.org/officeDocument/2006/relationships/customXml" Target="../ink/ink147.xml"/><Relationship Id="rId34" Type="http://schemas.openxmlformats.org/officeDocument/2006/relationships/image" Target="../media/image17.png"/><Relationship Id="rId50" Type="http://schemas.openxmlformats.org/officeDocument/2006/relationships/customXml" Target="../ink/ink153.xml"/><Relationship Id="rId55" Type="http://schemas.openxmlformats.org/officeDocument/2006/relationships/image" Target="../media/image25.png"/><Relationship Id="rId76" Type="http://schemas.openxmlformats.org/officeDocument/2006/relationships/customXml" Target="../ink/ink166.xml"/><Relationship Id="rId7" Type="http://schemas.openxmlformats.org/officeDocument/2006/relationships/customXml" Target="../ink/ink131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2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50.xml"/><Relationship Id="rId66" Type="http://schemas.openxmlformats.org/officeDocument/2006/relationships/customXml" Target="../ink/ink161.xml"/><Relationship Id="rId61" Type="http://schemas.openxmlformats.org/officeDocument/2006/relationships/image" Target="../media/image28.png"/><Relationship Id="rId82" Type="http://schemas.openxmlformats.org/officeDocument/2006/relationships/customXml" Target="../ink/ink17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81.xml"/><Relationship Id="rId42" Type="http://schemas.openxmlformats.org/officeDocument/2006/relationships/image" Target="../media/image11.png"/><Relationship Id="rId47" Type="http://schemas.openxmlformats.org/officeDocument/2006/relationships/customXml" Target="../ink/ink194.xml"/><Relationship Id="rId63" Type="http://schemas.openxmlformats.org/officeDocument/2006/relationships/image" Target="../media/image29.png"/><Relationship Id="rId68" Type="http://schemas.openxmlformats.org/officeDocument/2006/relationships/customXml" Target="../ink/ink205.xml"/><Relationship Id="rId84" Type="http://schemas.openxmlformats.org/officeDocument/2006/relationships/customXml" Target="../ink/ink215.xml"/><Relationship Id="rId16" Type="http://schemas.openxmlformats.org/officeDocument/2006/relationships/image" Target="../media/image6.png"/><Relationship Id="rId11" Type="http://schemas.openxmlformats.org/officeDocument/2006/relationships/customXml" Target="../ink/ink176.xml"/><Relationship Id="rId32" Type="http://schemas.openxmlformats.org/officeDocument/2006/relationships/image" Target="../media/image16.png"/><Relationship Id="rId37" Type="http://schemas.openxmlformats.org/officeDocument/2006/relationships/customXml" Target="../ink/ink189.xml"/><Relationship Id="rId53" Type="http://schemas.openxmlformats.org/officeDocument/2006/relationships/image" Target="../media/image24.png"/><Relationship Id="rId58" Type="http://schemas.openxmlformats.org/officeDocument/2006/relationships/customXml" Target="../ink/ink200.xml"/><Relationship Id="rId74" Type="http://schemas.openxmlformats.org/officeDocument/2006/relationships/customXml" Target="../ink/ink208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18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184.xml"/><Relationship Id="rId30" Type="http://schemas.openxmlformats.org/officeDocument/2006/relationships/image" Target="../media/image15.png"/><Relationship Id="rId35" Type="http://schemas.openxmlformats.org/officeDocument/2006/relationships/customXml" Target="../ink/ink188.xml"/><Relationship Id="rId43" Type="http://schemas.openxmlformats.org/officeDocument/2006/relationships/customXml" Target="../ink/ink192.xml"/><Relationship Id="rId48" Type="http://schemas.openxmlformats.org/officeDocument/2006/relationships/image" Target="../media/image22.png"/><Relationship Id="rId56" Type="http://schemas.openxmlformats.org/officeDocument/2006/relationships/customXml" Target="../ink/ink199.xml"/><Relationship Id="rId64" Type="http://schemas.openxmlformats.org/officeDocument/2006/relationships/customXml" Target="../ink/ink20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07.xml"/><Relationship Id="rId80" Type="http://schemas.openxmlformats.org/officeDocument/2006/relationships/customXml" Target="../ink/ink211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179.xml"/><Relationship Id="rId25" Type="http://schemas.openxmlformats.org/officeDocument/2006/relationships/customXml" Target="../ink/ink183.xml"/><Relationship Id="rId33" Type="http://schemas.openxmlformats.org/officeDocument/2006/relationships/customXml" Target="../ink/ink18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191.xml"/><Relationship Id="rId54" Type="http://schemas.openxmlformats.org/officeDocument/2006/relationships/customXml" Target="../ink/ink198.xml"/><Relationship Id="rId62" Type="http://schemas.openxmlformats.org/officeDocument/2006/relationships/customXml" Target="../ink/ink202.xml"/><Relationship Id="rId70" Type="http://schemas.openxmlformats.org/officeDocument/2006/relationships/customXml" Target="../ink/ink206.xml"/><Relationship Id="rId75" Type="http://schemas.openxmlformats.org/officeDocument/2006/relationships/image" Target="../media/image35.png"/><Relationship Id="rId83" Type="http://schemas.openxmlformats.org/officeDocument/2006/relationships/customXml" Target="../ink/ink2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178.xml"/><Relationship Id="rId23" Type="http://schemas.openxmlformats.org/officeDocument/2006/relationships/customXml" Target="../ink/ink18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195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186.xml"/><Relationship Id="rId44" Type="http://schemas.openxmlformats.org/officeDocument/2006/relationships/image" Target="../media/image12.png"/><Relationship Id="rId52" Type="http://schemas.openxmlformats.org/officeDocument/2006/relationships/customXml" Target="../ink/ink197.xml"/><Relationship Id="rId60" Type="http://schemas.openxmlformats.org/officeDocument/2006/relationships/customXml" Target="../ink/ink20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10.xml"/><Relationship Id="rId81" Type="http://schemas.openxmlformats.org/officeDocument/2006/relationships/customXml" Target="../ink/ink212.xml"/><Relationship Id="rId4" Type="http://schemas.openxmlformats.org/officeDocument/2006/relationships/customXml" Target="../ink/ink173.xml"/><Relationship Id="rId9" Type="http://schemas.openxmlformats.org/officeDocument/2006/relationships/customXml" Target="../ink/ink175.xml"/><Relationship Id="rId13" Type="http://schemas.openxmlformats.org/officeDocument/2006/relationships/customXml" Target="../ink/ink177.xml"/><Relationship Id="rId18" Type="http://schemas.openxmlformats.org/officeDocument/2006/relationships/image" Target="../media/image7.png"/><Relationship Id="rId39" Type="http://schemas.openxmlformats.org/officeDocument/2006/relationships/customXml" Target="../ink/ink190.xml"/><Relationship Id="rId34" Type="http://schemas.openxmlformats.org/officeDocument/2006/relationships/image" Target="../media/image17.png"/><Relationship Id="rId50" Type="http://schemas.openxmlformats.org/officeDocument/2006/relationships/customXml" Target="../ink/ink196.xml"/><Relationship Id="rId55" Type="http://schemas.openxmlformats.org/officeDocument/2006/relationships/image" Target="../media/image25.png"/><Relationship Id="rId76" Type="http://schemas.openxmlformats.org/officeDocument/2006/relationships/customXml" Target="../ink/ink209.xml"/><Relationship Id="rId7" Type="http://schemas.openxmlformats.org/officeDocument/2006/relationships/customXml" Target="../ink/ink17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8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193.xml"/><Relationship Id="rId66" Type="http://schemas.openxmlformats.org/officeDocument/2006/relationships/customXml" Target="../ink/ink204.xml"/><Relationship Id="rId61" Type="http://schemas.openxmlformats.org/officeDocument/2006/relationships/image" Target="../media/image28.png"/><Relationship Id="rId82" Type="http://schemas.openxmlformats.org/officeDocument/2006/relationships/customXml" Target="../ink/ink21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0.xml"/><Relationship Id="rId18" Type="http://schemas.openxmlformats.org/officeDocument/2006/relationships/image" Target="../media/image100.png"/><Relationship Id="rId26" Type="http://schemas.openxmlformats.org/officeDocument/2006/relationships/image" Target="../media/image140.png"/><Relationship Id="rId21" Type="http://schemas.openxmlformats.org/officeDocument/2006/relationships/customXml" Target="../ink/ink224.xml"/><Relationship Id="rId34" Type="http://schemas.openxmlformats.org/officeDocument/2006/relationships/image" Target="../media/image180.png"/><Relationship Id="rId7" Type="http://schemas.openxmlformats.org/officeDocument/2006/relationships/customXml" Target="../ink/ink217.xml"/><Relationship Id="rId12" Type="http://schemas.openxmlformats.org/officeDocument/2006/relationships/image" Target="../media/image70.png"/><Relationship Id="rId17" Type="http://schemas.openxmlformats.org/officeDocument/2006/relationships/customXml" Target="../ink/ink222.xml"/><Relationship Id="rId25" Type="http://schemas.openxmlformats.org/officeDocument/2006/relationships/customXml" Target="../ink/ink226.xml"/><Relationship Id="rId33" Type="http://schemas.openxmlformats.org/officeDocument/2006/relationships/customXml" Target="../ink/ink230.xml"/><Relationship Id="rId38" Type="http://schemas.openxmlformats.org/officeDocument/2006/relationships/image" Target="../media/image20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0.png"/><Relationship Id="rId20" Type="http://schemas.openxmlformats.org/officeDocument/2006/relationships/image" Target="../media/image110.png"/><Relationship Id="rId29" Type="http://schemas.openxmlformats.org/officeDocument/2006/relationships/customXml" Target="../ink/ink2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219.xml"/><Relationship Id="rId24" Type="http://schemas.openxmlformats.org/officeDocument/2006/relationships/image" Target="../media/image130.png"/><Relationship Id="rId32" Type="http://schemas.openxmlformats.org/officeDocument/2006/relationships/image" Target="../media/image170.png"/><Relationship Id="rId37" Type="http://schemas.openxmlformats.org/officeDocument/2006/relationships/customXml" Target="../ink/ink232.xml"/><Relationship Id="rId5" Type="http://schemas.openxmlformats.org/officeDocument/2006/relationships/customXml" Target="../ink/ink216.xml"/><Relationship Id="rId15" Type="http://schemas.openxmlformats.org/officeDocument/2006/relationships/customXml" Target="../ink/ink221.xml"/><Relationship Id="rId23" Type="http://schemas.openxmlformats.org/officeDocument/2006/relationships/customXml" Target="../ink/ink225.xml"/><Relationship Id="rId28" Type="http://schemas.openxmlformats.org/officeDocument/2006/relationships/image" Target="../media/image150.png"/><Relationship Id="rId36" Type="http://schemas.openxmlformats.org/officeDocument/2006/relationships/image" Target="../media/image190.png"/><Relationship Id="rId10" Type="http://schemas.openxmlformats.org/officeDocument/2006/relationships/image" Target="../media/image60.png"/><Relationship Id="rId19" Type="http://schemas.openxmlformats.org/officeDocument/2006/relationships/customXml" Target="../ink/ink223.xml"/><Relationship Id="rId31" Type="http://schemas.openxmlformats.org/officeDocument/2006/relationships/customXml" Target="../ink/ink229.xml"/><Relationship Id="rId4" Type="http://schemas.openxmlformats.org/officeDocument/2006/relationships/image" Target="../media/image3.png"/><Relationship Id="rId9" Type="http://schemas.openxmlformats.org/officeDocument/2006/relationships/customXml" Target="../ink/ink218.xml"/><Relationship Id="rId14" Type="http://schemas.openxmlformats.org/officeDocument/2006/relationships/image" Target="../media/image80.png"/><Relationship Id="rId22" Type="http://schemas.openxmlformats.org/officeDocument/2006/relationships/image" Target="../media/image120.png"/><Relationship Id="rId27" Type="http://schemas.openxmlformats.org/officeDocument/2006/relationships/customXml" Target="../ink/ink227.xml"/><Relationship Id="rId30" Type="http://schemas.openxmlformats.org/officeDocument/2006/relationships/image" Target="../media/image160.png"/><Relationship Id="rId35" Type="http://schemas.openxmlformats.org/officeDocument/2006/relationships/customXml" Target="../ink/ink231.xml"/><Relationship Id="rId8" Type="http://schemas.openxmlformats.org/officeDocument/2006/relationships/image" Target="../media/image50.png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41.xml"/><Relationship Id="rId42" Type="http://schemas.openxmlformats.org/officeDocument/2006/relationships/image" Target="../media/image11.png"/><Relationship Id="rId47" Type="http://schemas.openxmlformats.org/officeDocument/2006/relationships/customXml" Target="../ink/ink254.xml"/><Relationship Id="rId63" Type="http://schemas.openxmlformats.org/officeDocument/2006/relationships/image" Target="../media/image29.png"/><Relationship Id="rId68" Type="http://schemas.openxmlformats.org/officeDocument/2006/relationships/customXml" Target="../ink/ink265.xml"/><Relationship Id="rId84" Type="http://schemas.openxmlformats.org/officeDocument/2006/relationships/customXml" Target="../ink/ink275.xml"/><Relationship Id="rId16" Type="http://schemas.openxmlformats.org/officeDocument/2006/relationships/image" Target="../media/image6.png"/><Relationship Id="rId11" Type="http://schemas.openxmlformats.org/officeDocument/2006/relationships/customXml" Target="../ink/ink236.xml"/><Relationship Id="rId32" Type="http://schemas.openxmlformats.org/officeDocument/2006/relationships/image" Target="../media/image16.png"/><Relationship Id="rId37" Type="http://schemas.openxmlformats.org/officeDocument/2006/relationships/customXml" Target="../ink/ink249.xml"/><Relationship Id="rId53" Type="http://schemas.openxmlformats.org/officeDocument/2006/relationships/image" Target="../media/image24.png"/><Relationship Id="rId58" Type="http://schemas.openxmlformats.org/officeDocument/2006/relationships/customXml" Target="../ink/ink260.xml"/><Relationship Id="rId74" Type="http://schemas.openxmlformats.org/officeDocument/2006/relationships/customXml" Target="../ink/ink268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240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244.xml"/><Relationship Id="rId30" Type="http://schemas.openxmlformats.org/officeDocument/2006/relationships/image" Target="../media/image15.png"/><Relationship Id="rId35" Type="http://schemas.openxmlformats.org/officeDocument/2006/relationships/customXml" Target="../ink/ink248.xml"/><Relationship Id="rId43" Type="http://schemas.openxmlformats.org/officeDocument/2006/relationships/customXml" Target="../ink/ink252.xml"/><Relationship Id="rId48" Type="http://schemas.openxmlformats.org/officeDocument/2006/relationships/image" Target="../media/image22.png"/><Relationship Id="rId56" Type="http://schemas.openxmlformats.org/officeDocument/2006/relationships/customXml" Target="../ink/ink259.xml"/><Relationship Id="rId64" Type="http://schemas.openxmlformats.org/officeDocument/2006/relationships/customXml" Target="../ink/ink263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267.xml"/><Relationship Id="rId80" Type="http://schemas.openxmlformats.org/officeDocument/2006/relationships/customXml" Target="../ink/ink271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239.xml"/><Relationship Id="rId25" Type="http://schemas.openxmlformats.org/officeDocument/2006/relationships/customXml" Target="../ink/ink243.xml"/><Relationship Id="rId33" Type="http://schemas.openxmlformats.org/officeDocument/2006/relationships/customXml" Target="../ink/ink247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251.xml"/><Relationship Id="rId54" Type="http://schemas.openxmlformats.org/officeDocument/2006/relationships/customXml" Target="../ink/ink258.xml"/><Relationship Id="rId62" Type="http://schemas.openxmlformats.org/officeDocument/2006/relationships/customXml" Target="../ink/ink262.xml"/><Relationship Id="rId70" Type="http://schemas.openxmlformats.org/officeDocument/2006/relationships/customXml" Target="../ink/ink266.xml"/><Relationship Id="rId75" Type="http://schemas.openxmlformats.org/officeDocument/2006/relationships/image" Target="../media/image35.png"/><Relationship Id="rId83" Type="http://schemas.openxmlformats.org/officeDocument/2006/relationships/customXml" Target="../ink/ink2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238.xml"/><Relationship Id="rId23" Type="http://schemas.openxmlformats.org/officeDocument/2006/relationships/customXml" Target="../ink/ink242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55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246.xml"/><Relationship Id="rId44" Type="http://schemas.openxmlformats.org/officeDocument/2006/relationships/image" Target="../media/image12.png"/><Relationship Id="rId52" Type="http://schemas.openxmlformats.org/officeDocument/2006/relationships/customXml" Target="../ink/ink257.xml"/><Relationship Id="rId60" Type="http://schemas.openxmlformats.org/officeDocument/2006/relationships/customXml" Target="../ink/ink261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270.xml"/><Relationship Id="rId81" Type="http://schemas.openxmlformats.org/officeDocument/2006/relationships/customXml" Target="../ink/ink272.xml"/><Relationship Id="rId4" Type="http://schemas.openxmlformats.org/officeDocument/2006/relationships/customXml" Target="../ink/ink233.xml"/><Relationship Id="rId9" Type="http://schemas.openxmlformats.org/officeDocument/2006/relationships/customXml" Target="../ink/ink235.xml"/><Relationship Id="rId13" Type="http://schemas.openxmlformats.org/officeDocument/2006/relationships/customXml" Target="../ink/ink237.xml"/><Relationship Id="rId18" Type="http://schemas.openxmlformats.org/officeDocument/2006/relationships/image" Target="../media/image7.png"/><Relationship Id="rId39" Type="http://schemas.openxmlformats.org/officeDocument/2006/relationships/customXml" Target="../ink/ink250.xml"/><Relationship Id="rId34" Type="http://schemas.openxmlformats.org/officeDocument/2006/relationships/image" Target="../media/image17.png"/><Relationship Id="rId50" Type="http://schemas.openxmlformats.org/officeDocument/2006/relationships/customXml" Target="../ink/ink256.xml"/><Relationship Id="rId55" Type="http://schemas.openxmlformats.org/officeDocument/2006/relationships/image" Target="../media/image25.png"/><Relationship Id="rId76" Type="http://schemas.openxmlformats.org/officeDocument/2006/relationships/customXml" Target="../ink/ink269.xml"/><Relationship Id="rId7" Type="http://schemas.openxmlformats.org/officeDocument/2006/relationships/customXml" Target="../ink/ink234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45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53.xml"/><Relationship Id="rId66" Type="http://schemas.openxmlformats.org/officeDocument/2006/relationships/customXml" Target="../ink/ink264.xml"/><Relationship Id="rId61" Type="http://schemas.openxmlformats.org/officeDocument/2006/relationships/image" Target="../media/image28.png"/><Relationship Id="rId82" Type="http://schemas.openxmlformats.org/officeDocument/2006/relationships/customXml" Target="../ink/ink27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284.xml"/><Relationship Id="rId42" Type="http://schemas.openxmlformats.org/officeDocument/2006/relationships/image" Target="../media/image11.png"/><Relationship Id="rId47" Type="http://schemas.openxmlformats.org/officeDocument/2006/relationships/customXml" Target="../ink/ink297.xml"/><Relationship Id="rId63" Type="http://schemas.openxmlformats.org/officeDocument/2006/relationships/image" Target="../media/image29.png"/><Relationship Id="rId68" Type="http://schemas.openxmlformats.org/officeDocument/2006/relationships/customXml" Target="../ink/ink308.xml"/><Relationship Id="rId84" Type="http://schemas.openxmlformats.org/officeDocument/2006/relationships/customXml" Target="../ink/ink318.xml"/><Relationship Id="rId16" Type="http://schemas.openxmlformats.org/officeDocument/2006/relationships/image" Target="../media/image6.png"/><Relationship Id="rId11" Type="http://schemas.openxmlformats.org/officeDocument/2006/relationships/customXml" Target="../ink/ink279.xml"/><Relationship Id="rId32" Type="http://schemas.openxmlformats.org/officeDocument/2006/relationships/image" Target="../media/image16.png"/><Relationship Id="rId37" Type="http://schemas.openxmlformats.org/officeDocument/2006/relationships/customXml" Target="../ink/ink292.xml"/><Relationship Id="rId53" Type="http://schemas.openxmlformats.org/officeDocument/2006/relationships/image" Target="../media/image24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283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287.xml"/><Relationship Id="rId30" Type="http://schemas.openxmlformats.org/officeDocument/2006/relationships/image" Target="../media/image15.png"/><Relationship Id="rId35" Type="http://schemas.openxmlformats.org/officeDocument/2006/relationships/customXml" Target="../ink/ink291.xml"/><Relationship Id="rId43" Type="http://schemas.openxmlformats.org/officeDocument/2006/relationships/customXml" Target="../ink/ink295.xml"/><Relationship Id="rId48" Type="http://schemas.openxmlformats.org/officeDocument/2006/relationships/image" Target="../media/image22.png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10.xml"/><Relationship Id="rId80" Type="http://schemas.openxmlformats.org/officeDocument/2006/relationships/customXml" Target="../ink/ink314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282.xml"/><Relationship Id="rId25" Type="http://schemas.openxmlformats.org/officeDocument/2006/relationships/customXml" Target="../ink/ink286.xml"/><Relationship Id="rId33" Type="http://schemas.openxmlformats.org/officeDocument/2006/relationships/customXml" Target="../ink/ink290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294.xml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35.png"/><Relationship Id="rId83" Type="http://schemas.openxmlformats.org/officeDocument/2006/relationships/customXml" Target="../ink/ink3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281.xml"/><Relationship Id="rId23" Type="http://schemas.openxmlformats.org/officeDocument/2006/relationships/customXml" Target="../ink/ink285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98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289.xml"/><Relationship Id="rId44" Type="http://schemas.openxmlformats.org/officeDocument/2006/relationships/image" Target="../media/image12.png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customXml" Target="../ink/ink276.xml"/><Relationship Id="rId9" Type="http://schemas.openxmlformats.org/officeDocument/2006/relationships/customXml" Target="../ink/ink278.xml"/><Relationship Id="rId13" Type="http://schemas.openxmlformats.org/officeDocument/2006/relationships/customXml" Target="../ink/ink280.xml"/><Relationship Id="rId18" Type="http://schemas.openxmlformats.org/officeDocument/2006/relationships/image" Target="../media/image7.png"/><Relationship Id="rId39" Type="http://schemas.openxmlformats.org/officeDocument/2006/relationships/customXml" Target="../ink/ink293.xml"/><Relationship Id="rId34" Type="http://schemas.openxmlformats.org/officeDocument/2006/relationships/image" Target="../media/image17.png"/><Relationship Id="rId50" Type="http://schemas.openxmlformats.org/officeDocument/2006/relationships/customXml" Target="../ink/ink299.xml"/><Relationship Id="rId55" Type="http://schemas.openxmlformats.org/officeDocument/2006/relationships/image" Target="../media/image25.png"/><Relationship Id="rId76" Type="http://schemas.openxmlformats.org/officeDocument/2006/relationships/customXml" Target="../ink/ink312.xml"/><Relationship Id="rId7" Type="http://schemas.openxmlformats.org/officeDocument/2006/relationships/customXml" Target="../ink/ink277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288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296.xml"/><Relationship Id="rId66" Type="http://schemas.openxmlformats.org/officeDocument/2006/relationships/customXml" Target="../ink/ink307.xml"/><Relationship Id="rId61" Type="http://schemas.openxmlformats.org/officeDocument/2006/relationships/image" Target="../media/image28.png"/><Relationship Id="rId82" Type="http://schemas.openxmlformats.org/officeDocument/2006/relationships/customXml" Target="../ink/ink31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327.xml"/><Relationship Id="rId42" Type="http://schemas.openxmlformats.org/officeDocument/2006/relationships/image" Target="../media/image11.png"/><Relationship Id="rId47" Type="http://schemas.openxmlformats.org/officeDocument/2006/relationships/customXml" Target="../ink/ink340.xml"/><Relationship Id="rId63" Type="http://schemas.openxmlformats.org/officeDocument/2006/relationships/image" Target="../media/image29.png"/><Relationship Id="rId68" Type="http://schemas.openxmlformats.org/officeDocument/2006/relationships/customXml" Target="../ink/ink351.xml"/><Relationship Id="rId84" Type="http://schemas.openxmlformats.org/officeDocument/2006/relationships/customXml" Target="../ink/ink361.xml"/><Relationship Id="rId16" Type="http://schemas.openxmlformats.org/officeDocument/2006/relationships/image" Target="../media/image6.png"/><Relationship Id="rId11" Type="http://schemas.openxmlformats.org/officeDocument/2006/relationships/customXml" Target="../ink/ink322.xml"/><Relationship Id="rId32" Type="http://schemas.openxmlformats.org/officeDocument/2006/relationships/image" Target="../media/image16.png"/><Relationship Id="rId37" Type="http://schemas.openxmlformats.org/officeDocument/2006/relationships/customXml" Target="../ink/ink335.xml"/><Relationship Id="rId53" Type="http://schemas.openxmlformats.org/officeDocument/2006/relationships/image" Target="../media/image24.png"/><Relationship Id="rId58" Type="http://schemas.openxmlformats.org/officeDocument/2006/relationships/customXml" Target="../ink/ink346.xml"/><Relationship Id="rId74" Type="http://schemas.openxmlformats.org/officeDocument/2006/relationships/customXml" Target="../ink/ink354.xml"/><Relationship Id="rId79" Type="http://schemas.openxmlformats.org/officeDocument/2006/relationships/image" Target="../media/image37.png"/><Relationship Id="rId5" Type="http://schemas.openxmlformats.org/officeDocument/2006/relationships/image" Target="../media/image2.png"/><Relationship Id="rId19" Type="http://schemas.openxmlformats.org/officeDocument/2006/relationships/customXml" Target="../ink/ink326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330.xml"/><Relationship Id="rId30" Type="http://schemas.openxmlformats.org/officeDocument/2006/relationships/image" Target="../media/image15.png"/><Relationship Id="rId35" Type="http://schemas.openxmlformats.org/officeDocument/2006/relationships/customXml" Target="../ink/ink334.xml"/><Relationship Id="rId43" Type="http://schemas.openxmlformats.org/officeDocument/2006/relationships/customXml" Target="../ink/ink338.xml"/><Relationship Id="rId48" Type="http://schemas.openxmlformats.org/officeDocument/2006/relationships/image" Target="../media/image22.png"/><Relationship Id="rId56" Type="http://schemas.openxmlformats.org/officeDocument/2006/relationships/customXml" Target="../ink/ink345.xml"/><Relationship Id="rId64" Type="http://schemas.openxmlformats.org/officeDocument/2006/relationships/customXml" Target="../ink/ink349.xml"/><Relationship Id="rId69" Type="http://schemas.openxmlformats.org/officeDocument/2006/relationships/image" Target="../media/image32.png"/><Relationship Id="rId77" Type="http://schemas.openxmlformats.org/officeDocument/2006/relationships/image" Target="../media/image36.png"/><Relationship Id="rId8" Type="http://schemas.openxmlformats.org/officeDocument/2006/relationships/image" Target="../media/image210.png"/><Relationship Id="rId51" Type="http://schemas.openxmlformats.org/officeDocument/2006/relationships/image" Target="../media/image23.png"/><Relationship Id="rId72" Type="http://schemas.openxmlformats.org/officeDocument/2006/relationships/customXml" Target="../ink/ink353.xml"/><Relationship Id="rId80" Type="http://schemas.openxmlformats.org/officeDocument/2006/relationships/customXml" Target="../ink/ink357.xml"/><Relationship Id="rId85" Type="http://schemas.openxmlformats.org/officeDocument/2006/relationships/image" Target="../media/image380.png"/><Relationship Id="rId3" Type="http://schemas.openxmlformats.org/officeDocument/2006/relationships/image" Target="../media/image1.png"/><Relationship Id="rId12" Type="http://schemas.openxmlformats.org/officeDocument/2006/relationships/image" Target="../media/image4.png"/><Relationship Id="rId17" Type="http://schemas.openxmlformats.org/officeDocument/2006/relationships/customXml" Target="../ink/ink325.xml"/><Relationship Id="rId25" Type="http://schemas.openxmlformats.org/officeDocument/2006/relationships/customXml" Target="../ink/ink329.xml"/><Relationship Id="rId33" Type="http://schemas.openxmlformats.org/officeDocument/2006/relationships/customXml" Target="../ink/ink333.xml"/><Relationship Id="rId38" Type="http://schemas.openxmlformats.org/officeDocument/2006/relationships/image" Target="../media/image19.png"/><Relationship Id="rId46" Type="http://schemas.openxmlformats.org/officeDocument/2006/relationships/image" Target="../media/image21.png"/><Relationship Id="rId59" Type="http://schemas.openxmlformats.org/officeDocument/2006/relationships/image" Target="../media/image27.png"/><Relationship Id="rId67" Type="http://schemas.openxmlformats.org/officeDocument/2006/relationships/image" Target="../media/image31.png"/><Relationship Id="rId20" Type="http://schemas.openxmlformats.org/officeDocument/2006/relationships/image" Target="../media/image8.png"/><Relationship Id="rId41" Type="http://schemas.openxmlformats.org/officeDocument/2006/relationships/customXml" Target="../ink/ink337.xml"/><Relationship Id="rId54" Type="http://schemas.openxmlformats.org/officeDocument/2006/relationships/customXml" Target="../ink/ink344.xml"/><Relationship Id="rId62" Type="http://schemas.openxmlformats.org/officeDocument/2006/relationships/customXml" Target="../ink/ink348.xml"/><Relationship Id="rId70" Type="http://schemas.openxmlformats.org/officeDocument/2006/relationships/customXml" Target="../ink/ink352.xml"/><Relationship Id="rId75" Type="http://schemas.openxmlformats.org/officeDocument/2006/relationships/image" Target="../media/image35.png"/><Relationship Id="rId83" Type="http://schemas.openxmlformats.org/officeDocument/2006/relationships/customXml" Target="../ink/ink3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324.xml"/><Relationship Id="rId23" Type="http://schemas.openxmlformats.org/officeDocument/2006/relationships/customXml" Target="../ink/ink328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341.xml"/><Relationship Id="rId57" Type="http://schemas.openxmlformats.org/officeDocument/2006/relationships/image" Target="../media/image26.png"/><Relationship Id="rId10" Type="http://schemas.openxmlformats.org/officeDocument/2006/relationships/image" Target="../media/image310.png"/><Relationship Id="rId31" Type="http://schemas.openxmlformats.org/officeDocument/2006/relationships/customXml" Target="../ink/ink332.xml"/><Relationship Id="rId44" Type="http://schemas.openxmlformats.org/officeDocument/2006/relationships/image" Target="../media/image12.png"/><Relationship Id="rId52" Type="http://schemas.openxmlformats.org/officeDocument/2006/relationships/customXml" Target="../ink/ink343.xml"/><Relationship Id="rId60" Type="http://schemas.openxmlformats.org/officeDocument/2006/relationships/customXml" Target="../ink/ink347.xml"/><Relationship Id="rId65" Type="http://schemas.openxmlformats.org/officeDocument/2006/relationships/image" Target="../media/image30.png"/><Relationship Id="rId73" Type="http://schemas.openxmlformats.org/officeDocument/2006/relationships/image" Target="../media/image34.png"/><Relationship Id="rId78" Type="http://schemas.openxmlformats.org/officeDocument/2006/relationships/customXml" Target="../ink/ink356.xml"/><Relationship Id="rId81" Type="http://schemas.openxmlformats.org/officeDocument/2006/relationships/customXml" Target="../ink/ink358.xml"/><Relationship Id="rId4" Type="http://schemas.openxmlformats.org/officeDocument/2006/relationships/customXml" Target="../ink/ink319.xml"/><Relationship Id="rId9" Type="http://schemas.openxmlformats.org/officeDocument/2006/relationships/customXml" Target="../ink/ink321.xml"/><Relationship Id="rId13" Type="http://schemas.openxmlformats.org/officeDocument/2006/relationships/customXml" Target="../ink/ink323.xml"/><Relationship Id="rId18" Type="http://schemas.openxmlformats.org/officeDocument/2006/relationships/image" Target="../media/image7.png"/><Relationship Id="rId39" Type="http://schemas.openxmlformats.org/officeDocument/2006/relationships/customXml" Target="../ink/ink336.xml"/><Relationship Id="rId34" Type="http://schemas.openxmlformats.org/officeDocument/2006/relationships/image" Target="../media/image17.png"/><Relationship Id="rId50" Type="http://schemas.openxmlformats.org/officeDocument/2006/relationships/customXml" Target="../ink/ink342.xml"/><Relationship Id="rId55" Type="http://schemas.openxmlformats.org/officeDocument/2006/relationships/image" Target="../media/image25.png"/><Relationship Id="rId76" Type="http://schemas.openxmlformats.org/officeDocument/2006/relationships/customXml" Target="../ink/ink355.xml"/><Relationship Id="rId7" Type="http://schemas.openxmlformats.org/officeDocument/2006/relationships/customXml" Target="../ink/ink320.xml"/><Relationship Id="rId71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31.xml"/><Relationship Id="rId24" Type="http://schemas.openxmlformats.org/officeDocument/2006/relationships/image" Target="../media/image10.png"/><Relationship Id="rId40" Type="http://schemas.openxmlformats.org/officeDocument/2006/relationships/image" Target="../media/image20.png"/><Relationship Id="rId45" Type="http://schemas.openxmlformats.org/officeDocument/2006/relationships/customXml" Target="../ink/ink339.xml"/><Relationship Id="rId66" Type="http://schemas.openxmlformats.org/officeDocument/2006/relationships/customXml" Target="../ink/ink350.xml"/><Relationship Id="rId61" Type="http://schemas.openxmlformats.org/officeDocument/2006/relationships/image" Target="../media/image28.png"/><Relationship Id="rId82" Type="http://schemas.openxmlformats.org/officeDocument/2006/relationships/customXml" Target="../ink/ink3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92260664-E8FA-C5FE-5B89-857DE72FF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E65C242-2519-8105-B25F-C9BF00670AA6}"/>
              </a:ext>
            </a:extLst>
          </p:cNvPr>
          <p:cNvGrpSpPr/>
          <p:nvPr/>
        </p:nvGrpSpPr>
        <p:grpSpPr>
          <a:xfrm>
            <a:off x="4579742" y="31002330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9084B1A-3EBB-E3DE-598D-36ECB1E99E67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BCEB82-9645-7A03-A007-8E5B1FAC0F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2CEBE3D7-34E5-AA2E-AAF3-DCFD0A60338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38" name="Picture 137" descr="Icon&#10;&#10;Description automatically generated">
                <a:extLst>
                  <a:ext uri="{FF2B5EF4-FFF2-40B4-BE49-F238E27FC236}">
                    <a16:creationId xmlns:a16="http://schemas.microsoft.com/office/drawing/2014/main" id="{6B4BA7AC-016E-9ED2-38B2-142DB731AC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49C04F3C-7AE6-4F22-0A66-C87F8BFF1462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2B479FB8-40A7-1907-A968-27907678240C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94DC4795-491C-3CE0-9F99-6AA73C4FA7B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3846E71D-2ADC-FF8D-BDBB-7C1E45F630D2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B1D03297-9241-6B65-F88C-B79E8B80E212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FC30096C-2049-0C6D-DB5D-903E4E754FA5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909E3F09-7AA8-1618-080E-C9E70F2C2DE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960FBF2E-2993-B5F5-76EB-CF2BC3AAA48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CB2FA18A-7430-B56F-47DD-42557A11061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30B1AA4E-6D24-8D48-A815-505C1169D3F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49" name="Ink 148">
                      <a:extLst>
                        <a:ext uri="{FF2B5EF4-FFF2-40B4-BE49-F238E27FC236}">
                          <a16:creationId xmlns:a16="http://schemas.microsoft.com/office/drawing/2014/main" id="{549918EA-B48F-ECAD-ECAA-59A92D237C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50" name="Ink 149">
                      <a:extLst>
                        <a:ext uri="{FF2B5EF4-FFF2-40B4-BE49-F238E27FC236}">
                          <a16:creationId xmlns:a16="http://schemas.microsoft.com/office/drawing/2014/main" id="{D908E879-8B5D-9820-ECD2-67745D445A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51" name="Ink 150">
                      <a:extLst>
                        <a:ext uri="{FF2B5EF4-FFF2-40B4-BE49-F238E27FC236}">
                          <a16:creationId xmlns:a16="http://schemas.microsoft.com/office/drawing/2014/main" id="{937CC6D7-849A-FC68-1264-CF8044A9375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52" name="Ink 151">
                      <a:extLst>
                        <a:ext uri="{FF2B5EF4-FFF2-40B4-BE49-F238E27FC236}">
                          <a16:creationId xmlns:a16="http://schemas.microsoft.com/office/drawing/2014/main" id="{2B0171FB-FA41-6FF7-E8CC-3FBC448833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53" name="Ink 152">
                      <a:extLst>
                        <a:ext uri="{FF2B5EF4-FFF2-40B4-BE49-F238E27FC236}">
                          <a16:creationId xmlns:a16="http://schemas.microsoft.com/office/drawing/2014/main" id="{EC948807-967E-5E87-0E99-3A7EDF8EE9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54" name="Ink 153">
                      <a:extLst>
                        <a:ext uri="{FF2B5EF4-FFF2-40B4-BE49-F238E27FC236}">
                          <a16:creationId xmlns:a16="http://schemas.microsoft.com/office/drawing/2014/main" id="{D7419109-BECA-B8F1-95AB-563D2AA706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55" name="Ink 154">
                      <a:extLst>
                        <a:ext uri="{FF2B5EF4-FFF2-40B4-BE49-F238E27FC236}">
                          <a16:creationId xmlns:a16="http://schemas.microsoft.com/office/drawing/2014/main" id="{51837569-C8A3-F4DF-3616-A4955EC8A1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156" name="Ink 155">
                      <a:extLst>
                        <a:ext uri="{FF2B5EF4-FFF2-40B4-BE49-F238E27FC236}">
                          <a16:creationId xmlns:a16="http://schemas.microsoft.com/office/drawing/2014/main" id="{2994BDEA-D054-BAF4-65E9-28AE9DB83E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EFEA212-FFE7-DA0D-0CE1-86179A6AD5E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94DCD8-C822-C635-1E62-5F4EB40997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4035A16-99BC-730B-7BFF-D9A22FCF249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97C350-C156-3223-1AFE-6176BD92E3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0A065A7-BD12-B9E2-D3EC-4AE1F861A3A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7F3087E9-98F2-D7D5-5A7B-4632BE24FE5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3543007-3B9C-91DF-16EB-4443C5954BA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8DEA7029-6DBE-CC74-45A4-9B463DADAFB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E946FD8-7A46-8122-D508-D63CC51936F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05CCE45C-F98F-2080-9556-945D0EFF67D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DC6C253-A964-3109-B4E3-00A57B15AC3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9CAFB4-9B79-3188-BAC5-1FDC286DDC3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BD298D-0EDA-6552-AA86-628789E56D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336675-5712-EA42-4125-675E80D41D4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D33A27-8C8E-DD0D-17B1-BD38A24BCB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B493205-4F33-DD9F-B367-18FDBAB335BB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5A1C15-45AE-3BB3-03A7-1BD0E73C45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1FAE8DE-A32A-A158-35BE-58A931A042F2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5C0E75-EE33-993B-E66E-86EA9D685C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0A85143-1A55-D08E-A226-46FFE66E4CD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51AA5E-10E8-6C0E-40A8-C883311C91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D3812C6-810B-DE29-8FAB-12965440BE07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406D2F-8886-4294-75C1-C188382761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9107AFA-E303-1F56-0B60-5811219358C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89FDAA-630B-3136-297E-1D8C9B3DA9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1A2D173-F610-FCBF-113F-0CF0E1F011EE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2347F2FA-378E-5705-B735-B13A9CA43A8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02AB256-1046-F6B3-46F0-C349529F45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4B4B73FD-C3BD-4826-651C-2ED68A6CECF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4343065-EF1F-1DD4-722F-CB912204B942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F6428663-5149-8A04-260B-1B35976BC836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012162-3B66-8078-0EDC-0EC216A0017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6FE8C4B-CC9A-4821-4DB3-D419170FAE7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2D70D6-9A66-6D4A-3266-476F674338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2EAD0D0-6193-A13A-7592-078C6A76426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AB3B75-C9E6-5F9C-C17F-7467E222C0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9EDF406-B8DB-D74F-3D21-639FF41CDC8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797C0A-E1D8-F6CE-1FF4-FAF50774A0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76B6E39-3A69-D448-7A3C-C70E9A8F1BB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01A5B-6ADE-CB57-1159-6ABE7FD3F0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A419032-71CD-0C80-BA7A-13657ABCF2E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4A5858-6AFF-8962-E9C9-B159AA2781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FCED511-E5DB-9B84-4E9D-D5FCDA7F7978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31E759-7D7D-49E9-3145-4C8A368DA6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B91717E-246C-AC46-05BE-F3B1055DDBF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C3C26CB2-8906-A455-C22F-D2346F689FFF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C9AD68B-7FC5-3BA4-F465-141BE5FADC2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4FFA1A8A-9D88-8601-3951-3E2A2960EFD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5A678A9-29DF-9FDD-AC95-C2170450007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08BF8F37-20EC-953F-7448-23A51D5F5EA6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D0EC9A8-F050-EA94-23F5-94A2E54D995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72356DD-663A-BFBD-E789-0E49C752BEB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72356DD-663A-BFBD-E789-0E49C752BEB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00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ADBDDB8-5E4D-03FF-E695-698DD30E1D4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96F364-4EC5-4EAB-5FB8-BB5FD2FD4AE8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96F364-4EC5-4EAB-5FB8-BB5FD2FD4A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F2D1DD2-403E-9C75-D4F0-CE4BFA41127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7A727988-DCFD-1361-831A-FC3A6B85F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DF605B6-192D-E586-C871-45DBF03BC85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E066DED-0DE6-E202-CDC4-E20747D3A3A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5E9F7F2-DC4D-EA03-3294-87DE4A603CCA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B720BA4-23D0-8079-F978-E4B8F164C3A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10D9B3DE-F712-A29D-9981-1F585CB99F5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CFB21F43-E348-47C7-B1C3-AF8A6B55A22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3BF0F59-3A9B-E2B1-5B3A-B329511A3DC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6EE086D-5E8E-B607-B6DE-7B00106F2415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35A10757-460B-20F8-8011-8955B25E991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2438539-8556-1FB9-D71E-0905EFB75DF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92D008B7-F4ED-3911-A2BB-F999E45702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4C5AC4F8-1382-2500-EC4E-937FF9436F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4F8638EF-3778-5BCF-4445-D57ECB2462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3550566E-68A2-FFBA-C168-F7B5D1587F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4EFDAAD2-88A6-24D6-ED69-B5C59C714B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F1EFC070-12FA-B5C2-4BA4-5ACB894FD9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ADDAD27-6B30-3B06-3489-1FAEB98418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ADA8B9C-5B8A-0229-0A6C-33BCDAEAB2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746A48-2204-77FE-D75A-98604377DB63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746A48-2204-77FE-D75A-98604377DB6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CE94DD3-F875-9A37-70B6-9978BEE70DC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CE94DD3-F875-9A37-70B6-9978BEE70D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EEF01-47E8-47DF-8014-53FBD2703F6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64BB93A-98C7-EB95-AED4-45C4D164A70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64BB93A-98C7-EB95-AED4-45C4D164A70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863DBE4-C7FA-C0FD-E992-ACE591A5DD02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863DBE4-C7FA-C0FD-E992-ACE591A5DD0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80F81D5-B2F0-59D7-0DFF-4E3626BBA83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80F81D5-B2F0-59D7-0DFF-4E3626BBA83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49CC475-F09D-8B2B-5CB1-7DC10260FAC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49CC475-F09D-8B2B-5CB1-7DC10260FA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506A62-D31D-0504-6F4D-6F3BE951C8E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506A62-D31D-0504-6F4D-6F3BE951C8E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69D08D-4E7D-A94A-EE4E-CD2F46D8DB3E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69D08D-4E7D-A94A-EE4E-CD2F46D8DB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C86805-526A-D5C7-7668-B938BB9CB32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C86805-526A-D5C7-7668-B938BB9CB3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3A9D9A-CD51-23D3-EDB8-E743ECB07DD1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3A9D9A-CD51-23D3-EDB8-E743ECB07D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6C9F92-E9EE-271C-30A7-610D0EBD95E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6C9F92-E9EE-271C-30A7-610D0EBD95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FDFEB4-D7D9-75D7-C142-CE6CC38D535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FDFEB4-D7D9-75D7-C142-CE6CC38D53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22017FC-6FF0-FC4D-26DA-AF1711BA141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72860E3A-5F24-5A9A-F0EA-035237DF521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72860E3A-5F24-5A9A-F0EA-035237DF521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16AAF24-9703-68E1-04CF-B1B6F7C6A97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16AAF24-9703-68E1-04CF-B1B6F7C6A97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0CD5080-ECEC-FEF5-036C-1CB4E7F9A4D9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0CD5080-ECEC-FEF5-036C-1CB4E7F9A4D9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8BA2F15-5A53-0431-2DD4-989342026D3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8BA2F15-5A53-0431-2DD4-989342026D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E471A1-4629-F569-996A-FE2A6198804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E471A1-4629-F569-996A-FE2A619880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B120B0-D4AC-A561-9846-528E29A86FA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B120B0-D4AC-A561-9846-528E29A86F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69C0805-D3CA-72B5-DE9B-89A1F117D57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69C0805-D3CA-72B5-DE9B-89A1F117D5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1C5126-264C-6E42-1E1D-880C1D864D0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1C5126-264C-6E42-1E1D-880C1D864D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5833DF-0B82-5F26-145D-81BA2A16809D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5833DF-0B82-5F26-145D-81BA2A1680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13C792-8745-E4C8-F3E6-E602E22240B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E31A6A5-F836-E51F-3265-6E490676EE51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E31A6A5-F836-E51F-3265-6E490676EE5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3EE2C97-22AC-3821-5F2A-7134E69B8A0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3EE2C97-22AC-3821-5F2A-7134E69B8A0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DD2AC3A-7B2D-99F7-3B11-4AB6E8EE812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DD2AC3A-7B2D-99F7-3B11-4AB6E8EE812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431A7F9-2BF3-3FC3-D4C8-483B88ADCBF7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431A7F9-2BF3-3FC3-D4C8-483B88ADCB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73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5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A1450EE-9359-BFC4-79ED-47250912DA7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5C9574-1E39-3277-FEFA-21371D6ED22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5C9574-1E39-3277-FEFA-21371D6ED2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161F766-BA35-3D67-9F4A-99B3BE39999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0FDC37D-C4EA-A1C9-5B16-A8118B882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934238A-30C7-6CA7-6A83-22AB641CE0D3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A5B3C23-E573-5A72-F357-CD38A404E0DD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3C6D6F37-95AF-2487-BD46-1458923A3BC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538ED58-8F8E-3DAE-A38C-D7485E6EA97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C7178A5-A93D-E0B3-09F6-9EC963B6213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4ACCA2C-5DAE-1352-0E6B-124209FC6EE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7E92463-A1AE-D862-768C-F7F34B82B24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4CE48DF-7C77-EB09-981D-99DBE3F891B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34287B8-B4F8-2348-FF69-89AF83FB7CF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8E2E6AB-7FF0-963C-485E-356331B8E2F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1D601EDC-C326-BE19-F313-767C02B5FD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A321E9FF-9991-413D-A7E1-96F42308E3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DF447482-274E-E3D1-4D2D-155068E455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7BD15E2F-FB30-231D-E331-E893140297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7F4A405A-8594-E739-3D3D-677DD8A115D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735C97FB-DB5F-528A-4374-1F33092F85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6405BEB-5D59-5605-BD81-875BA98ED8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E04A5F8B-D707-0980-B701-A52E77F105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CCBA69A-25A5-8F1F-481F-D05C2CD24C1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CCBA69A-25A5-8F1F-481F-D05C2CD24C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535658-1B94-8632-88CA-384F07F8159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535658-1B94-8632-88CA-384F07F815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7A4846-4236-A4FB-E362-B364748CE21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53395EF-7E73-A7D9-1456-8766C3190704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53395EF-7E73-A7D9-1456-8766C319070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32335391-B9A0-903A-5C1B-CE51069356D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32335391-B9A0-903A-5C1B-CE51069356D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A98682E-5FB7-BF4A-0EF0-71AECB0B0DA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EA98682E-5FB7-BF4A-0EF0-71AECB0B0DA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FE9642-B9EA-1271-EDA9-5E118266FE51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FE9642-B9EA-1271-EDA9-5E118266FE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3E3767-AEAA-2A81-665E-03C53906F4C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3E3767-AEAA-2A81-665E-03C53906F4C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9D175B-FA1F-BF3D-B421-65D47AA86350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9D175B-FA1F-BF3D-B421-65D47AA863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669F15-202F-55B6-469E-338BBA324E4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669F15-202F-55B6-469E-338BBA324E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A12F49-BB64-1855-D85B-5A59496773EC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A12F49-BB64-1855-D85B-5A59496773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8B6289-156D-0F84-64C8-2C3500EDD742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8B6289-156D-0F84-64C8-2C3500EDD7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CB855E-A5F5-B86C-73B2-696E5168200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CB855E-A5F5-B86C-73B2-696E516820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135804-DB34-AC23-02E3-10EE7E880B46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150D2A18-C638-3163-EC40-136EAF701CA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150D2A18-C638-3163-EC40-136EAF701CA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0927625-235B-804C-8700-11E1F8D485E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0927625-235B-804C-8700-11E1F8D485EA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2F3645B-187A-A4DE-EE23-59BF937F0CB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2F3645B-187A-A4DE-EE23-59BF937F0CB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7A716D-14C5-3D89-6C6C-4E5DD60E033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7A716D-14C5-3D89-6C6C-4E5DD60E03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DE6F7B5-2CB4-9397-BF26-2D279010EFBC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DE6F7B5-2CB4-9397-BF26-2D279010EF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BCAFBA-2824-FC8C-1619-375C862ED27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BCAFBA-2824-FC8C-1619-375C862ED2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4C64EF-1D71-506C-FB73-91F4307F7779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4C64EF-1D71-506C-FB73-91F4307F77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7137D8-88AA-750D-B006-2A598442B8E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7137D8-88AA-750D-B006-2A598442B8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BEADBC-F50E-261C-B1FF-41FE1B3E514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BEADBC-F50E-261C-B1FF-41FE1B3E51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C2FAEDA-B5F9-19FC-7043-DE133421E52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54A13FD-2B22-2A7D-F872-DF4C86AACC4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54A13FD-2B22-2A7D-F872-DF4C86AACC4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B91B017-4F60-2EFC-BC7D-CEE5E226323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B91B017-4F60-2EFC-BC7D-CEE5E226323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8F214E25-8B70-53F4-8FA7-A76E658AEB3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8F214E25-8B70-53F4-8FA7-A76E658AEB3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87824C3-570D-9E26-16FD-FADFFDAE26A8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87824C3-570D-9E26-16FD-FADFFDAE26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645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1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C38BCD9-628D-D0F5-6134-3FADB77FB5F5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7164E8-FAD3-0B9A-36E4-AFC8CDC9767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7164E8-FAD3-0B9A-36E4-AFC8CDC9767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FA88F0-2EDC-BCD6-75E8-FC6A8D8F78C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65A908C8-C0E4-03CC-303A-DAF02CA90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6ACD8C7-91E1-5AA0-A1BF-BE603DF222E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2E6B7AC-CF42-D420-AB29-3FF5AE845D5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0392AB0-F78E-DE06-D80B-09E2961CBB6E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197BBEE-4CED-7984-A6CA-CDDD4330655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371002D0-9FD4-5B1C-5E36-E05513C6DEBC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4AFC015-AB52-02EB-D8A9-4375662D54D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DE78FE0-0ED5-75DD-306A-B8ED5AC79B4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6B3E4DD-403F-0BF9-9FA8-9FCF55EB667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37D607A-7AE5-3447-D777-49D7896423F2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CC600EB-0E2D-DD61-D22F-C9BE56A7F06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8D433936-6807-01BB-46A1-BA7299F1CB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ABE1A7D4-490F-5946-10A7-2D20CECBE6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69491AF9-7B7F-FC61-6031-8D6152624B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7011865-D2F9-3FB6-A98B-7F19FD1964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C8139690-76C0-2261-CCF5-3D88D551D5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918885A6-C194-A4BA-BA87-2F3EBA0DC0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50B14CC9-DC40-EA19-E344-F2CE5B7DD5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E8FB5ED0-0BE3-C387-F919-DC910D3397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78EF89-ADBD-6F3B-C502-0C5C89A3294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78EF89-ADBD-6F3B-C502-0C5C89A3294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1E4F82-8284-E400-A84F-FBDB36E3260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1E4F82-8284-E400-A84F-FBDB36E3260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915BBB1-A146-CBFF-91F1-66B5DA6C9BC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8268D6E-8036-8993-4A79-8BE3498910BB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8268D6E-8036-8993-4A79-8BE3498910BB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6263222-A443-D06C-D5D6-35B441BE129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6263222-A443-D06C-D5D6-35B441BE129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9A0CC58-D86D-7B70-E2F2-7566033B635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9A0CC58-D86D-7B70-E2F2-7566033B635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C8CF3B-1D89-8973-B2D9-3B6A9F5941A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C8CF3B-1D89-8973-B2D9-3B6A9F5941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B3E7CC-372F-1609-BF21-4E1ABED9DC4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B3E7CC-372F-1609-BF21-4E1ABED9DC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FA67DD-5759-871D-4347-280FBDBE250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FA67DD-5759-871D-4347-280FBDBE25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A692F4-DC0A-5450-2E9A-1334B03B49E1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A692F4-DC0A-5450-2E9A-1334B03B49E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294D02-FF5D-AD0F-A278-8F962BDA7449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294D02-FF5D-AD0F-A278-8F962BDA74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11482D7-F0F3-6C74-0768-7A2FC8D1376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11482D7-F0F3-6C74-0768-7A2FC8D137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E6A68D-F4A9-920E-0A00-82AE5D98D136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E6A68D-F4A9-920E-0A00-82AE5D98D1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BA4DEAA-13CB-762B-B1FC-D1C8EB4CE05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51363723-3D41-6DF4-0FB0-0D1F6B3E347F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51363723-3D41-6DF4-0FB0-0D1F6B3E347F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CE8C1A0-9229-A640-91BC-358D6926F86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CE8C1A0-9229-A640-91BC-358D6926F86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D0F8257-99E0-65CC-B724-A67D8B4E04B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D0F8257-99E0-65CC-B724-A67D8B4E04B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FB4783-9564-87A0-7CB6-D01A570E262A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FB4783-9564-87A0-7CB6-D01A570E262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F2D06A6-5BB3-8F9B-4E78-E84BE362651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F2D06A6-5BB3-8F9B-4E78-E84BE362651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C6F6B78-9085-C0C7-0A3A-FC2EC47B9927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C6F6B78-9085-C0C7-0A3A-FC2EC47B992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D689DC-378B-2125-A8E5-007D07EF57D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D689DC-378B-2125-A8E5-007D07EF57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678C08-F21F-7227-45CD-8EF519196E5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678C08-F21F-7227-45CD-8EF519196E5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9AC25A-FFA6-19EC-75D9-EC5B448F777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9AC25A-FFA6-19EC-75D9-EC5B448F777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C53FA49-E8B4-F951-77E1-509B7558525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8ED3526-0896-E1A1-93EB-21784BEEFF4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8ED3526-0896-E1A1-93EB-21784BEEFF4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239BE93-707E-FE22-76D0-DEB9622417A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239BE93-707E-FE22-76D0-DEB9622417A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5B7E3DB-BC41-0835-9CF6-BD9FD0B9258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5B7E3DB-BC41-0835-9CF6-BD9FD0B9258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DB4EDCA-E872-9A58-E9DB-6C44A1C77F63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DB4EDCA-E872-9A58-E9DB-6C44A1C77F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64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2F175E8-0BE4-EECE-C61E-BDD4AC4444B5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A5BAF8-E9AB-7657-EE43-ED71693E7BB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A5BAF8-E9AB-7657-EE43-ED71693E7B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4E0D87-FDDE-0758-D7B7-5FCDA3AF001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B92EFC88-0803-4F54-ADF1-2D448756A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8B9C23E-192A-C21D-5790-1E59B3C7B40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EE281F6-C330-9C97-B1ED-F8DB6ED4B3E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AAEF4F0-2117-3422-D107-68BE3FB7DDE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AC3E849A-DC21-20F8-BBC5-D09992A3AE3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1E7DA47-0279-D56B-4077-E670231880D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3940829-E5E0-EC4A-DA50-3F09726681D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3023FE1-F4D6-DCD7-33A4-BADF0EB8E7F9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FB4D31AE-D638-BF0C-DE59-0A297B0123F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96692835-4E65-1856-7D0E-60986C01BAF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A0EC5B-98E8-2D1A-6CCE-A489E2F630E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D753E650-CDFE-2409-1914-B3ABCDCB9F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510BD861-65D6-F7A5-AB2B-C4D57DE4A9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2DFC1051-3D62-EAD0-A730-54DBE4E921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05F15670-5860-9E0B-BEC5-BAEA692C55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DB68EEEF-249A-4649-2E40-A0A7A91E27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87091766-74BE-D36B-30D0-96DA68EDA3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EC8DF4D5-1568-4CF1-D7C0-3DC646F7B2B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F06D753-D77E-E805-8C29-DFC0FCB761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6F5E069-D00F-4480-E903-8AE4AD00ED2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6F5E069-D00F-4480-E903-8AE4AD00ED2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C790E52-3B6F-0E3D-5829-7C3A50FC8B8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C790E52-3B6F-0E3D-5829-7C3A50FC8B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27A8A1-A761-58A1-25DB-5E2ED8052A1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2C24F8EA-99A7-B543-D180-E15A5D59185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2C24F8EA-99A7-B543-D180-E15A5D59185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7888DD8-4053-B103-B49D-F78233A9A81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7888DD8-4053-B103-B49D-F78233A9A81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0F951E5D-B5C7-7515-A6AB-CA211111ABDE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0F951E5D-B5C7-7515-A6AB-CA211111ABD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B410D9-8555-0CDA-E0B6-9C649432BA7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B410D9-8555-0CDA-E0B6-9C649432BA7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D81A7B-C488-E6AD-710B-AE881F6394F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D81A7B-C488-E6AD-710B-AE881F6394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18E9F5C-2FC0-C760-70F4-B3BAD501600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18E9F5C-2FC0-C760-70F4-B3BAD501600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6519AB-4FF7-3C90-8D19-1F41D95C736D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6519AB-4FF7-3C90-8D19-1F41D95C73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D0D558-53EE-D97C-3D44-24FC5AF86EFA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D0D558-53EE-D97C-3D44-24FC5AF86E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851F1E2-80B4-78B1-491D-F5725EC18855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851F1E2-80B4-78B1-491D-F5725EC1885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472448-4F77-4F34-6BBE-B7E7787F671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472448-4F77-4F34-6BBE-B7E7787F67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51DC973-F8CA-DA1B-7E57-926A5EEC74F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B487573-6E08-732E-ADD0-C17457AACE34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B487573-6E08-732E-ADD0-C17457AACE3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681AE7B-8114-E80A-DDB9-3F2BAFC7144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681AE7B-8114-E80A-DDB9-3F2BAFC7144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8EFD0CB-DFFB-A76A-881C-BB8B90E643D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8EFD0CB-DFFB-A76A-881C-BB8B90E643D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9B0BA5B-9305-F218-D9BB-F366BFCB5B4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9B0BA5B-9305-F218-D9BB-F366BFCB5B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6D82857-369F-8E75-0E78-96BB9A975C3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6D82857-369F-8E75-0E78-96BB9A975C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8B554A-0552-59D7-E6C1-D35D6669646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8B554A-0552-59D7-E6C1-D35D6669646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F744FB-84D7-FACD-89FD-0F461F2D5F1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F744FB-84D7-FACD-89FD-0F461F2D5F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B36C02-3130-F162-9F26-1C5E9F40943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B36C02-3130-F162-9F26-1C5E9F4094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7A16F3-386E-3DE5-09CA-6B29085ED93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7A16F3-386E-3DE5-09CA-6B29085ED93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2DB4C33-7F9A-4B2C-8EAF-475E19FDC9E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35D830A-1442-EC68-09DF-4CAB68CA376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35D830A-1442-EC68-09DF-4CAB68CA376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FB7CA3F7-F6DE-BD0F-F5B7-1C57D9B1540D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FB7CA3F7-F6DE-BD0F-F5B7-1C57D9B1540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9ADB5C4-E5C2-D98E-028A-3BA377430A2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9ADB5C4-E5C2-D98E-028A-3BA377430A2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F6C0DA1-8899-3197-2649-37597DB07F6E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F6C0DA1-8899-3197-2649-37597DB07F6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50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4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616135E-C3D8-C79C-D8E6-F837033DD2C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572DE7-E839-0B60-8C9F-5D66E08D516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572DE7-E839-0B60-8C9F-5D66E08D51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3DBF83A-8F8F-EC2F-7BF5-A4CB685F82E2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C6005B6D-F97C-E8A2-7FF7-D2715341A3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F0DDF07-E843-52D9-26F8-F13BC88E5012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2E9D7E9-67F5-7F8F-9A53-7482AB6ABA75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24A4497-3959-FF70-29C1-E5199BCD8605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4B1EE9E-9A94-C280-1F87-0E8D163960A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69600CAF-2854-6297-A563-D9362A80A77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0E3BF1D-6353-453D-0006-B8C359C1558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3B2C3B4-19ED-A9E6-E654-6FD98AC348B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DC96D06-237E-56C0-3798-316E29E9D3F2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95B8CE8-0B71-A1F1-7FFF-6BFFF4E663D2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57A3500-CC01-D8A0-42E9-7F0B9C563BF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F590FF37-D0D7-FA25-7CCD-8A550331F56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81ED0466-8A36-605E-54B1-B5094D80C3C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B8F606A2-4558-1F09-7DF4-12B89BE939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D8BCA764-C6D7-9540-F811-4F0E7BC8E4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B5E898CD-EE8E-51D8-7CD6-A7E8E98AAA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8101E972-6E2C-8ACC-FA3A-2F09FBAC0A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090DED77-3DBD-49B5-458F-2949A8F890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A420CA4C-B4E1-A71B-3991-A570E1E317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8AAE3C-D1D4-B51F-358A-BCD267549066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8AAE3C-D1D4-B51F-358A-BCD2675490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1B8C28-8849-383F-24DD-71FD5EFD0BE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1B8C28-8849-383F-24DD-71FD5EFD0BE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E80DC4B-65ED-C797-5FB2-339B6FD95EE6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52CA070-2DAD-3B1E-B39D-E3CDF882DDEE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52CA070-2DAD-3B1E-B39D-E3CDF882DDEE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E13979F2-D192-1B67-443C-FF8F701501A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E13979F2-D192-1B67-443C-FF8F701501A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EB359856-2895-A681-0C54-BCADB9D6AA8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EB359856-2895-A681-0C54-BCADB9D6AA8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1DBBF6-7319-7921-25A6-1860BF67A53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1DBBF6-7319-7921-25A6-1860BF67A53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E5B350-C5BB-64FA-5249-57CC0E685AD6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E5B350-C5BB-64FA-5249-57CC0E685A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D6E739-2C96-B7B6-7F5F-9FE9BE92AB2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D6E739-2C96-B7B6-7F5F-9FE9BE92AB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E33074-B829-63A2-C6E3-FF3081D7D90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E33074-B829-63A2-C6E3-FF3081D7D9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F6062E-FC7C-6E3C-9947-F5D9A6601D5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F6062E-FC7C-6E3C-9947-F5D9A6601D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A8CD25-D421-4528-4F61-4C9B79E1F76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A8CD25-D421-4528-4F61-4C9B79E1F7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E43358-0F1D-622E-8A76-EAC330E2CCB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E43358-0F1D-622E-8A76-EAC330E2CC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DDAB597-F49C-0E82-B319-EA40DF5D7BF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451915F-40C5-B13C-206A-F491A9FEF72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451915F-40C5-B13C-206A-F491A9FEF72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B9FC7E8-CBC7-1514-D7D7-3DCBFD5705F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B9FC7E8-CBC7-1514-D7D7-3DCBFD5705FB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E6075C6-36D5-C6AA-04A7-AC6ED8A66692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E6075C6-36D5-C6AA-04A7-AC6ED8A66692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3B6AE2-56BC-5BB7-5784-EDE23DBBCDEC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3B6AE2-56BC-5BB7-5784-EDE23DBBCD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B28523-EB06-3498-8FA4-C8639A4365B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B28523-EB06-3498-8FA4-C8639A4365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B10ECD-D808-515D-467A-F22D26FCA23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B10ECD-D808-515D-467A-F22D26FCA23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6CCCEF-75A2-29C4-7785-D1FA42C42D5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6CCCEF-75A2-29C4-7785-D1FA42C42D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7ABE0A-8D3F-3280-52CC-73568F9DD33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7ABE0A-8D3F-3280-52CC-73568F9DD33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ADAB22-9973-E095-70E9-E027A4C5A9F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ADAB22-9973-E095-70E9-E027A4C5A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D599233-1BBD-4D73-89DE-6DA0D186895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3F27C38C-1823-0B35-AF00-DB9E90EBA9E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3F27C38C-1823-0B35-AF00-DB9E90EBA9E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AA8D6EE-CE72-EC58-9BD9-555233C39E8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AA8D6EE-CE72-EC58-9BD9-555233C39E8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2E684C3-37EF-3C19-0F00-D975BB7FB40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2E684C3-37EF-3C19-0F00-D975BB7FB40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C6DB64-D236-5081-D0CF-46A6F4D0F57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C6DB64-D236-5081-D0CF-46A6F4D0F57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122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68E54D9-4203-A4D9-0E3B-2C66A4B94DBB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A4239F-D548-5368-39D4-DFE032DD0C3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A4239F-D548-5368-39D4-DFE032DD0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562985-E7AA-22A9-E3B3-F10CFBFE17DB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AE31958A-1760-FEDF-87BD-F3AAF20828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73C5A8D-8DA5-67C1-52A9-2954099BCA72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E568F77-D15A-A8F1-301C-60E1B630A68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8EF3416-42CA-FC14-F7D8-77CD3B5D626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05C41E7-5CC3-E247-6214-3639F28EB31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14B83ED-D72D-381B-E578-AA4197B947B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E48EA25-9B3C-F339-9E91-5A63A01EEFA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210A818-F0BD-3EF5-85AC-16C5216477CE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1F2B386-F728-9CD8-0D7C-4AB92B8434D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9DB1E981-1A89-93D1-E722-F11B1AA67A4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0373E09-12A6-B1FA-6815-916580884E6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F8D223E7-D3FB-CE48-26E0-CCA76381AA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9E4D6EF4-2170-B422-C70D-C2A58791AA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DA9C3B51-AFDA-04C8-0F04-ACB6F256E1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EAD50AFD-4134-2815-2CD2-24ABCCACF5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8032500-4747-B941-5831-F48F79334A6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B97C798-1213-4F2C-BE14-EB593A0704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24594F2-8B51-3B74-0494-9B3E37302F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006126F5-F0AF-F7F2-3CD8-26F8B6221D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C2529B-DA8D-9F7E-1CCD-3C26864B6FD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C2529B-DA8D-9F7E-1CCD-3C26864B6F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B34F53-53F7-F07D-3302-7BBD15EF511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B34F53-53F7-F07D-3302-7BBD15EF511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C758180-039C-2858-6CD7-B51A3B4F0EC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EC20992-D9CF-4A16-122E-7B598076981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EC20992-D9CF-4A16-122E-7B598076981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8EB4923D-A1E9-5255-3803-D14035283E7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8EB4923D-A1E9-5255-3803-D14035283E7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DD0EAB40-1285-DC12-BB26-294D9DB7137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DD0EAB40-1285-DC12-BB26-294D9DB7137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5F5CB41-5510-BAA0-D177-7DC41785B116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5F5CB41-5510-BAA0-D177-7DC41785B11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BFF071-87B3-B02C-94DE-4A4FEF11CED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BFF071-87B3-B02C-94DE-4A4FEF11CED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1548B92-C93A-2ABD-4519-6B562FB826F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1548B92-C93A-2ABD-4519-6B562FB826F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CF730D-6C41-BCF5-D614-43259DF86D6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CF730D-6C41-BCF5-D614-43259DF86D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B993176-22B0-A67E-8EDB-5B44283F7FF9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B993176-22B0-A67E-8EDB-5B44283F7F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9932892-CFC5-04F5-5E7B-ABEA9ECA5387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9932892-CFC5-04F5-5E7B-ABEA9ECA53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0FED75-E90A-9926-C072-AD199B0C033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0FED75-E90A-9926-C072-AD199B0C03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34138A-97F2-E772-AD2F-729DE260F16B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47A7B13-49AE-9E02-EDE8-D3DB0897088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47A7B13-49AE-9E02-EDE8-D3DB0897088E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D8B125D-77E8-7C61-F217-35BAD604BFB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D8B125D-77E8-7C61-F217-35BAD604BFBB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1592AEC-6F14-8B2C-AB26-E7AC56D4A82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1592AEC-6F14-8B2C-AB26-E7AC56D4A82A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302076-D899-28A0-3E2D-8D54B563857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302076-D899-28A0-3E2D-8D54B56385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C4EEDE-9E43-C121-B362-16DEFFE7D2F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C4EEDE-9E43-C121-B362-16DEFFE7D2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330769-0F6F-3E68-430B-0F4BF61EDD2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330769-0F6F-3E68-430B-0F4BF61EDD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8ABB74-B172-D840-6210-027828556FD8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8ABB74-B172-D840-6210-027828556FD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E810B5-E1FA-17D4-1B6A-D25091C27D2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E810B5-E1FA-17D4-1B6A-D25091C27D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43D4D29-DF61-8235-A819-5D052B9A108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43D4D29-DF61-8235-A819-5D052B9A10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E665C12-BCB5-E47F-B3AB-7F894B7B2836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C4C4247-143C-63ED-E606-AB82CDD2ABA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C4C4247-143C-63ED-E606-AB82CDD2ABA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ED3892D0-DD83-FE8F-EB17-4DCA0E44824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ED3892D0-DD83-FE8F-EB17-4DCA0E44824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534FE811-46E6-E61B-604A-A5728BE7C26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534FE811-46E6-E61B-604A-A5728BE7C26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6769219-A934-CC7A-9657-36B3A1BF423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6769219-A934-CC7A-9657-36B3A1BF423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0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9C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E8DB1DB-1F19-F510-D83C-071A6687C05C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BE7760-8909-0772-E38B-928F32E1CCDC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BE7760-8909-0772-E38B-928F32E1CC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9E9180-BEA4-2A7F-C122-BDF19C14DA7F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69B30CE2-D909-D07B-3F10-EBAA19EEE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2620382-1A88-B885-ADAB-A0336FA2793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E5D056C2-5782-6EAB-27D3-ECEE1A4C78E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64B473E-7E4E-40C2-E218-70358EB6F9CD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078D9A2C-D91F-8B8B-F4C7-A24904C7A0CD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E03A47A-B070-D372-A2AD-A520A32015C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0B543C2A-D535-1534-E3AC-00696BECFD4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8FD3F3D-02BA-CE10-CE49-65E6A0E78D5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8B1A2D14-43EE-C3B9-B3C3-787162C5810E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DDB0FEE5-4A8C-7799-4AC6-8497D8DB7A0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6C701AF-F11D-54C0-0F0E-DCB3DCC020E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074FDECF-5A58-4AFC-FB02-C4FC99826A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9C71AC28-C15A-59EE-93D2-F4224383BC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6C5C02F4-EA7B-434C-7941-7AA481D39C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98FFDE94-29AC-57AE-3587-D858EF3266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C482D63-EEF6-3054-48BE-38610137C95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5347A55-2F48-E36D-F5D9-05B708E28D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24438375-C3BB-B584-FB7D-C44E166551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6B4DC28D-7EDF-5F2E-16B4-ECECF606CF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1CC615-8E50-F4B7-D0B7-0B86E4D23B5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1CC615-8E50-F4B7-D0B7-0B86E4D23B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8846AC-8482-20E4-89AC-FB7EAF3A88C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8846AC-8482-20E4-89AC-FB7EAF3A88C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CAB55BA-8A4A-4E63-C048-83348B2B79B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83C35DC-C66F-3A5C-5403-4BA2607E36F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83C35DC-C66F-3A5C-5403-4BA2607E36F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D9EEE6B-E752-7D7D-BF9A-3AB69F8B1E3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D9EEE6B-E752-7D7D-BF9A-3AB69F8B1E3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A1966D53-BFFB-AB54-D9A6-C7887F83C68A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A1966D53-BFFB-AB54-D9A6-C7887F83C68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A3BC01-B9F8-FEC1-FAAE-FE4863C091C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A3BC01-B9F8-FEC1-FAAE-FE4863C091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88BAEA-A057-A424-F282-C733FDF5B04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88BAEA-A057-A424-F282-C733FDF5B0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FCCBCE-9F77-9B5E-309D-0A2BFAFE0106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FCCBCE-9F77-9B5E-309D-0A2BFAFE01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7AB60C-3BE1-D8F0-DA3A-7FE15FEFF8E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7AB60C-3BE1-D8F0-DA3A-7FE15FEFF8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91D301-CAA9-5E4E-E758-F5611B19EA5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91D301-CAA9-5E4E-E758-F5611B19EA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F389099-B116-0160-E077-901FA1B8D56E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F389099-B116-0160-E077-901FA1B8D5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92D39F-0AD6-3B2B-5412-7FCA67DE4EB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92D39F-0AD6-3B2B-5412-7FCA67DE4E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744608A-8C50-CD47-812E-ABA5DE3DFE1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AEDAC23E-56DC-D677-02BE-A4DC3D5E698A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AEDAC23E-56DC-D677-02BE-A4DC3D5E698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0639AF7-69EE-7908-120A-FF5E3A26EFE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0639AF7-69EE-7908-120A-FF5E3A26EFE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3C71B263-4729-0595-B3FD-7742C0B7214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3C71B263-4729-0595-B3FD-7742C0B7214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317584-E196-4DCA-1256-1810BABA5BF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317584-E196-4DCA-1256-1810BABA5B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163137-0AA6-1B58-9612-CBC0857FD1E1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163137-0AA6-1B58-9612-CBC0857FD1E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9B7892-8F09-EE50-D0AD-7301D3779D9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9B7892-8F09-EE50-D0AD-7301D3779D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E01497-48AB-6359-A888-BFA4FB61771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E01497-48AB-6359-A888-BFA4FB6177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46B861-F6D3-0372-6992-627EF613C3C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46B861-F6D3-0372-6992-627EF613C3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0FA30C-FF47-83A5-0458-DDE1A0870482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0FA30C-FF47-83A5-0458-DDE1A08704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0B433D3-83DE-700E-A583-C24EA90E524D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92467111-F95D-31CF-95FA-7502E7463860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92467111-F95D-31CF-95FA-7502E746386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DBDF69E-F366-8162-D461-0785CEB010F1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DBDF69E-F366-8162-D461-0785CEB010F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CE586F3-4157-DD57-9D88-02E024A1A46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CE586F3-4157-DD57-9D88-02E024A1A46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34DB806-F9BF-CDE2-985E-C1929D03558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34DB806-F9BF-CDE2-985E-C1929D0355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02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23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62956CC-6DA6-83F0-F62E-A8FAAF228FBC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1C54B0-9B24-76D4-C57E-1764C613FD1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1C54B0-9B24-76D4-C57E-1764C613FD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952833-C497-570C-2BE4-3C8CA0AC5C2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B625A855-C68D-7D78-046C-2D5EAC427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2AEB25F-F9B6-1241-A3FE-DC6786400A3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4D1CC7CE-A49C-6268-1900-A533815AD1A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7CF7ECB-3C15-1FB3-78AC-7E4B5DF9E07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83BC723A-E7AE-7BFE-5D80-A72489968AA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4DBDD82-A135-0B44-9FDD-5D1B632757A5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FA5A16C-7A30-AC63-D363-4CFD735AD92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3D93DA9-3891-E19D-4552-2D8D66965CE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D4AC0CD-3F9E-076A-0E24-278577D9A195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E66E5B6-497D-7055-AFA4-DB84E2D3591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FE0395C-CDC9-3708-DFA7-FE95385F82EB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0A3A300F-AE20-178A-AD54-A6B2E4437B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D535956-6ACC-3136-3146-511CA8CA24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EA1FAD16-C767-B45A-9746-958F5A8254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7C9FD1EA-2F5A-506C-0ACD-827B4D176C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35DC417D-2DE7-E5C7-D438-7721E2D8AFA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E42E599-185E-A180-B41A-41ADACDCB3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8981D187-C1BE-0950-1F1C-17169A5587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FCCA133D-C065-7791-5C9B-BE935818C0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662B4E-389E-0086-829B-3027F5612A2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662B4E-389E-0086-829B-3027F5612A2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223C8-A279-99AC-E4B7-B73FD98E618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223C8-A279-99AC-E4B7-B73FD98E618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6AC2EFA-0343-ABD2-647B-6A86F31862A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4CE4C62-6650-B5C4-7A53-7DA88419EA1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4CE4C62-6650-B5C4-7A53-7DA88419EA1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5687B3E-57BA-7419-F730-3B8F3BBC7A4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5687B3E-57BA-7419-F730-3B8F3BBC7A4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3D7E146-7E3B-C128-C471-40D25D3A852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3D7E146-7E3B-C128-C471-40D25D3A852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B99EAF-AD2B-0D2B-5F6D-093E3965961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B99EAF-AD2B-0D2B-5F6D-093E3965961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61B2BD-33DA-FA85-3080-5E02F7F3AB6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61B2BD-33DA-FA85-3080-5E02F7F3AB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AE4AB9-35D3-8359-0B32-989CD8D5935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AE4AB9-35D3-8359-0B32-989CD8D5935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7C8ED3-7C2C-EE13-F1B4-003CFA459410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7C8ED3-7C2C-EE13-F1B4-003CFA45941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F5DF51-47E8-6254-29B0-D9ACD53DCAD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F5DF51-47E8-6254-29B0-D9ACD53DC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4DA2D7-3D9A-1059-516A-7D5300D1810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4DA2D7-3D9A-1059-516A-7D5300D181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3907F30-4690-88AC-64AE-B60A90E87EF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3907F30-4690-88AC-64AE-B60A90E87E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80D73EF-AC0A-D1E3-7086-1847A796DBE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FFE270C-003B-EF96-4C91-43BB63245D6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FFE270C-003B-EF96-4C91-43BB63245D6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29805CF-E3CE-E1DB-2F97-9F7265EB7CB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29805CF-E3CE-E1DB-2F97-9F7265EB7CB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D270C62-1E6B-629E-59A8-D40334C7BED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D270C62-1E6B-629E-59A8-D40334C7BEDA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EF4D1F6-4BA1-D8F3-838A-9CA8AC39B89F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EF4D1F6-4BA1-D8F3-838A-9CA8AC39B89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313358-B8C0-E17D-F546-FD4C9502A25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313358-B8C0-E17D-F546-FD4C9502A2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EC6818-8B4C-4CF0-FEDE-7C1224FDF41F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EC6818-8B4C-4CF0-FEDE-7C1224FDF4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A10344-96EB-59B8-485A-1A153F8A5692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A10344-96EB-59B8-485A-1A153F8A569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31DEED-B798-FE7D-DDAA-F5EE2817BD7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31DEED-B798-FE7D-DDAA-F5EE2817BD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3E8155-3FDC-B39C-5B60-AAAA353241A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3E8155-3FDC-B39C-5B60-AAAA353241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15775FD-48BE-66BD-E602-37001F85F790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1615E98-CC54-4849-5726-4F1580CBE7B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1615E98-CC54-4849-5726-4F1580CBE7B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B7E20C2-634C-56ED-0128-50B0306ACCE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B7E20C2-634C-56ED-0128-50B0306ACCE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A3CBC30-A13B-231B-1E98-378BE88FA6C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A3CBC30-A13B-231B-1E98-378BE88FA6C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857681E-0E78-F9BA-4ECE-74CFB0013EA2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857681E-0E78-F9BA-4ECE-74CFB0013EA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27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39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420DA20-C715-5DA4-A0D9-117E8B7EFFC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BADEB9D-31D8-2A71-3993-434BD936364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BADEB9D-31D8-2A71-3993-434BD93636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B8DF2D-8400-D668-EDE1-30FE9B6F5EA6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26195901-1DA3-3319-AE4D-A64B39793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7646B95-F1F9-6B71-0078-40B3521A46F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A6B1C8E-57C2-8726-AC35-660DCE97E88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5891480-CC1E-D7F9-BE16-B1615EC6100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5E31C4F-C51D-0D7F-A567-3D0E416AD2D1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6DCFBF86-D4BF-3E99-23A8-57E5CE23E57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9C20DB6-0445-8AAE-7735-99FD8A0F654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8FEE45C-D732-AC1E-81E1-12C894C03AE8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65A43F9-D01F-722E-97D5-F52D96C59BE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3DE8E25-94AC-4812-B44F-5E061421E1C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068AC81-FF9E-FD33-428B-4F81977BBF91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6F4D0217-CC2A-3129-DAE5-DFE47B7B977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E9942C24-A95A-EF1B-0262-D41E717B40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0A915A3-CA49-1627-40F9-CBC50B4160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218002A9-4E5A-B8E5-B91E-DB625ADBC2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A8EE17B8-2DA3-69DA-0A68-9E17DADC39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45BB317C-6C69-4A85-D569-3F9AB9949C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699196C-C47F-0BAA-6678-000207340F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C8E7D76E-0A83-4D75-3CC7-5894F7CBC7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371608E-8338-8DE9-433E-88B6D72180B6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371608E-8338-8DE9-433E-88B6D72180B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BBBE82-66B9-4DB8-0444-E736BD6F901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BBBE82-66B9-4DB8-0444-E736BD6F90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172795-546B-250A-7216-E6B26B9A3C08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4E6A430-24A8-B901-C061-863EF66796D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4E6A430-24A8-B901-C061-863EF66796D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11A986C-C536-8C48-1F1B-8364E297386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11A986C-C536-8C48-1F1B-8364E297386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EE059D-14AE-3328-5E09-22AC9884E17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EE059D-14AE-3328-5E09-22AC9884E17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424252-E6FE-8F52-F1BB-F51DB34DDE33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424252-E6FE-8F52-F1BB-F51DB34DDE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72B0F1-2FDA-E476-A562-FD284811DA7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72B0F1-2FDA-E476-A562-FD284811DA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4A3F53-C220-7396-B31D-7BCE3EC6EB6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4A3F53-C220-7396-B31D-7BCE3EC6EB6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3EFF47-2CC4-EE1C-47AB-1BC57BDCEE2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3EFF47-2CC4-EE1C-47AB-1BC57BDCEE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99A1A3E-ED40-09BE-F234-80876095D8AC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99A1A3E-ED40-09BE-F234-80876095D8A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277D91-59A5-2128-9118-DE4EF7574B8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277D91-59A5-2128-9118-DE4EF7574B8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36A59C-6DD9-398E-FE7A-E66E9F5593D3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36A59C-6DD9-398E-FE7A-E66E9F5593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C7F72E3-6792-685B-563B-0ACC61AA396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E93389E-C252-4085-05D9-ECED4326286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E93389E-C252-4085-05D9-ECED4326286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C8F6B0F-DC1B-C94E-F365-CC10DDCED0F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C8F6B0F-DC1B-C94E-F365-CC10DDCED0F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7FF4E43-7E9A-7256-8DA4-6A8E8EEBD44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7FF4E43-7E9A-7256-8DA4-6A8E8EEBD44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9591FC-3D54-BBF4-4CB7-817B4A4AEC6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9591FC-3D54-BBF4-4CB7-817B4A4AEC6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427A84B-3FFF-8DC2-62BA-3D9E7C4E422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427A84B-3FFF-8DC2-62BA-3D9E7C4E42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19161E-0F69-0CA7-6833-1F853B97F99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19161E-0F69-0CA7-6833-1F853B97F9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BA2B73-D96F-63FA-8180-B5ADD9E2BED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BA2B73-D96F-63FA-8180-B5ADD9E2BE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6C845D-5E04-7044-CE31-C5EAFB4BDD1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6C845D-5E04-7044-CE31-C5EAFB4BDD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157B3E-7FE8-B667-50B4-73033F9A0A3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157B3E-7FE8-B667-50B4-73033F9A0A3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B054BFD-D981-FAB0-D3A3-CE1BD7808DF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0346EE23-AA45-C9A3-22C3-C3F442C3DDA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0346EE23-AA45-C9A3-22C3-C3F442C3DDA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3330CD7-AE9B-BF07-5186-6A45F306739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3330CD7-AE9B-BF07-5186-6A45F306739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1C881C9-FBA1-F9B0-58B8-97AD1A31B6D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1C881C9-FBA1-F9B0-58B8-97AD1A31B6D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E4CA88-95F2-07E5-47A7-3BF8EDD4027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E4CA88-95F2-07E5-47A7-3BF8EDD402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2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AD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4B5D077-EE44-11A8-DE39-0CBAC2AD935A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845F68-CEC1-8E13-7BA6-A558E59827D0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845F68-CEC1-8E13-7BA6-A558E59827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F7E123-D34C-516A-7546-E03141A7E536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B3BB79B2-056C-4C77-029B-F6CFD6416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7742D5A-5F28-D19E-FCEE-427EF0C65D4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29C87F9-915F-21EF-C637-C89990DD667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4995046-1936-09F4-F502-1F1EF6A41E8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B7DDBD22-872D-AB90-5395-115D155D661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E297B074-9A2F-DC87-E388-779CED97F56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D53CB4E-3E57-8647-A39B-B056669D2A39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E9D784D2-25EC-91D7-8BD2-EB177EA3E89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761CA6C-1D4A-5D18-3934-6BC76D2AB92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FDC1588-1E97-91A2-64DA-613C02BE45BB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B5EAE38-7071-DD46-89B2-40DAA6D30033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52F42CEA-2CA7-04ED-65EB-493780BC654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F997F4F-94B0-FF57-6322-B0CB1A54A0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5FB1B314-093A-30F4-78F4-68B0C3FA10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C6FA0492-870E-FEE6-7476-4952738378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D05CDB0-0985-39ED-454C-22B4BBE5B3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EFE3D8C1-6BB2-B093-DD77-2045965B7C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F79C12AA-23E8-9CFE-B139-0B9E1A8590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787B5D62-9B0B-7533-5A3A-5BFA84194A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0CD6EC-9226-7A0E-F90D-B0D270D59AF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0CD6EC-9226-7A0E-F90D-B0D270D59A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CFE299-8DBB-1500-2AB1-D95D22EF524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CFE299-8DBB-1500-2AB1-D95D22EF52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5406948-5B7A-03EB-58DB-0868C7A9404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4910FCE-F06F-62DA-05B3-FCFA175A2A8C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4910FCE-F06F-62DA-05B3-FCFA175A2A8C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45E5673B-FDD5-0206-5612-FB17AACD7A2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45E5673B-FDD5-0206-5612-FB17AACD7A2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28B9D9D-F38C-6229-7403-9F3BD83AE1D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28B9D9D-F38C-6229-7403-9F3BD83AE1D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ADC8ED-D38E-FE0A-7317-B785B378D570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ADC8ED-D38E-FE0A-7317-B785B378D57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438E9E1-5883-18BC-EFA9-764FF308A56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438E9E1-5883-18BC-EFA9-764FF308A5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48C203-FA8C-F342-5137-2FA42799F8B2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148C203-FA8C-F342-5137-2FA42799F8B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52235F-E64B-FA7A-3E17-1653736D375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52235F-E64B-FA7A-3E17-1653736D37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CDAFAE-3403-93BC-09F7-456A1E44778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CDAFAE-3403-93BC-09F7-456A1E4477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5E9A1A3-267D-35F6-19C1-90152A3C80A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5E9A1A3-267D-35F6-19C1-90152A3C80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264FF96-FE55-A31F-9D20-4FF36DF4C2E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264FF96-FE55-A31F-9D20-4FF36DF4C2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1E6038F-8839-BFAB-852E-E5E48647DA7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238CCD0-3F1E-AFBD-ADAC-563232221089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238CCD0-3F1E-AFBD-ADAC-56323222108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861D607-59CD-71C9-F27B-6B3FE9939E2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861D607-59CD-71C9-F27B-6B3FE9939E2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C4AEE91-9B98-D0BB-AE73-783D6C8FBDA5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C4AEE91-9B98-D0BB-AE73-783D6C8FBDA5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8E7435-B694-05DC-CE7D-8CDBB3915CDD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8E7435-B694-05DC-CE7D-8CDBB3915C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39CD84-ABB1-AE03-E772-A13AA982284D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39CD84-ABB1-AE03-E772-A13AA982284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202B55-52D5-5878-C822-B0E36FE1DF6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202B55-52D5-5878-C822-B0E36FE1DF6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FE30ED-80A8-8F29-F7E4-22358AD735C2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FE30ED-80A8-8F29-F7E4-22358AD735C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C306AA-FB20-8BF4-0F31-9F6D0D5B22CE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C306AA-FB20-8BF4-0F31-9F6D0D5B22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B6034D-627E-E931-7ABD-D0615DA7865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B6034D-627E-E931-7ABD-D0615DA7865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3BFD2E4-FD30-F84F-CCB4-6408446FF6F9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BC7D2321-E2F5-9AE5-48C0-89C4B9E9DA9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BC7D2321-E2F5-9AE5-48C0-89C4B9E9DA99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AD36F45-E866-964D-D980-E44763F690F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AD36F45-E866-964D-D980-E44763F690F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F506D00C-6740-CF7A-B9C5-2FE7A83FDE2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F506D00C-6740-CF7A-B9C5-2FE7A83FDE2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4E1ACCB-0A98-5298-3AF3-FBAE02A5E96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4E1ACCB-0A98-5298-3AF3-FBAE02A5E9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4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F5837372-D93A-35A0-A564-980536B799A0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3F5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FFC9F27-9E34-FA6F-129A-777AFE44D2AE}"/>
              </a:ext>
            </a:extLst>
          </p:cNvPr>
          <p:cNvGrpSpPr/>
          <p:nvPr/>
        </p:nvGrpSpPr>
        <p:grpSpPr>
          <a:xfrm>
            <a:off x="4579742" y="31002330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BCEB82-9645-7A03-A007-8E5B1FAC0F20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BCEB82-9645-7A03-A007-8E5B1FAC0F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7422848-E12E-F034-1D9A-F1328CF3106A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DDAC5F08-DF27-E135-969F-310A83FDF2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D0ED581-0A6E-86FE-F2BC-10EE7189645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A6ECE0C-345C-01D5-E5D8-77870999C34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C863BBF7-0ABB-D76F-F5C5-3E1DD90BF1A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17D5881-1A09-60D5-DEA5-B473C29E47B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DC40A79-14FC-0123-0C1A-970275ABCC87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088003D-EA28-B28B-765B-107D0B45458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9B40E727-5557-EC6A-0542-F8E944A6CB2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0D05FF3-0409-FCF1-0958-038B06D354BB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6D6587BA-B015-226D-6366-D22A937F353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4F19DBD3-BD4B-BBB2-3939-6F0238FA266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AFC7847C-72C4-9676-365D-40FEB8F879F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3A52A6C9-4469-6A26-66C6-BA4125566E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EC935A5E-B383-553B-7DBD-19A673C416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D8591B24-B4E6-EA27-3D1A-C15F37619F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B90D8627-42E9-89AA-666A-ACFF7AB5A2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D9CABACB-623E-708B-37A8-FFB1F13581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D959138C-B276-556A-3BFE-2F2E221C6C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95075A34-D23C-3292-9258-53CF0762E6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94DCD8-C822-C635-1E62-5F4EB40997D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94DCD8-C822-C635-1E62-5F4EB40997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97C350-C156-3223-1AFE-6176BD92E3EE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97C350-C156-3223-1AFE-6176BD92E3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6AD695-E3ED-E259-08A1-E2DB6EF6596F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3543007-3B9C-91DF-16EB-4443C5954BA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3543007-3B9C-91DF-16EB-4443C5954BA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E946FD8-7A46-8122-D508-D63CC51936F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E946FD8-7A46-8122-D508-D63CC51936F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DC6C253-A964-3109-B4E3-00A57B15AC3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DC6C253-A964-3109-B4E3-00A57B15AC3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BD298D-0EDA-6552-AA86-628789E56D9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BD298D-0EDA-6552-AA86-628789E56D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D33A27-8C8E-DD0D-17B1-BD38A24BCB3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D33A27-8C8E-DD0D-17B1-BD38A24BCB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35A1C15-45AE-3BB3-03A7-1BD0E73C459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5A1C15-45AE-3BB3-03A7-1BD0E73C45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5C0E75-EE33-993B-E66E-86EA9D685CA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5C0E75-EE33-993B-E66E-86EA9D685C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451AA5E-10E8-6C0E-40A8-C883311C912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51AA5E-10E8-6C0E-40A8-C883311C91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406D2F-8886-4294-75C1-C188382761BD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406D2F-8886-4294-75C1-C188382761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89FDAA-630B-3136-297E-1D8C9B3DA97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89FDAA-630B-3136-297E-1D8C9B3DA9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BB104B-C4FF-C8A4-54FF-506992896D6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02AB256-1046-F6B3-46F0-C349529F45B0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02AB256-1046-F6B3-46F0-C349529F45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4343065-EF1F-1DD4-722F-CB912204B942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4343065-EF1F-1DD4-722F-CB912204B942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012162-3B66-8078-0EDC-0EC216A0017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012162-3B66-8078-0EDC-0EC216A0017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2D70D6-9A66-6D4A-3266-476F674338F7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2D70D6-9A66-6D4A-3266-476F674338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9AB3B75-C9E6-5F9C-C17F-7467E222C09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AB3B75-C9E6-5F9C-C17F-7467E222C0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1797C0A-E1D8-F6CE-1FF4-FAF50774A00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797C0A-E1D8-F6CE-1FF4-FAF50774A0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701A5B-6ADE-CB57-1159-6ABE7FD3F06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01A5B-6ADE-CB57-1159-6ABE7FD3F0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4A5858-6AFF-8962-E9C9-B159AA27819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4A5858-6AFF-8962-E9C9-B159AA2781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31E759-7D7D-49E9-3145-4C8A368DA6A4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31E759-7D7D-49E9-3145-4C8A368DA6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3568E39-ACA4-3431-5C9A-54B29D781F7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C9AD68B-7FC5-3BA4-F465-141BE5FADC26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C9AD68B-7FC5-3BA4-F465-141BE5FADC2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5A678A9-29DF-9FDD-AC95-C21704500072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5A678A9-29DF-9FDD-AC95-C2170450007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CD0EC9A8-F050-EA94-23F5-94A2E54D995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D0EC9A8-F050-EA94-23F5-94A2E54D995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F59BE86-A376-ACAD-2683-02063B0DB50F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F59BE86-A376-ACAD-2683-02063B0DB50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2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AC58EBE-FB60-F906-F964-1D5A750970DA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201DD9-CA8D-39D6-392F-D690A1B55C5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201DD9-CA8D-39D6-392F-D690A1B55C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74D771-0603-1BCC-8607-E08F5FF5BCB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51615437-F5B6-47C3-C045-937B7D6935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D8C27AE9-1220-C0E0-F61B-A64922F1D73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9A5A9E3-9DF0-2F19-FC3B-BDC9D9E11E7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0BAF8B30-9AE5-E0D7-04CE-58B390834EDB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1EAAAA37-DF23-CC58-DDA6-A4D18E10B18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29A0A2C-DDD8-A52F-BA0B-4595A93665F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9D95C4B-B139-5F0B-BD80-CC6C927D77C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07261A2-FEED-ADD4-7981-C6C4BEE43479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DB00D03-5552-0F64-9224-43CEFB624B6D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A0D79F3-EEF9-B4F1-168F-8F94909338F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EA907BE0-FC0C-671B-EB2A-438B2782D0B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5E8F3B35-B8A9-3E8D-65E5-E1DC2F793D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0D76FD20-7AF7-F75D-3AB9-CD7BC8D11D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D7E14A5-F940-2023-EACA-EBE4B7F58F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1BFDDA99-A8D8-4A94-896A-601BD5367E7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B160AFF1-EC97-297D-CB24-0C4B76EC7E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116132A8-E496-6513-BD6E-437222BEEB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06B2D6C1-CA30-441D-DD44-E8300D505F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B893E4D-B9B9-6AF0-9ADE-5D6310731B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86C4A9-72CD-A0F9-C3AA-9E358CCE1308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86C4A9-72CD-A0F9-C3AA-9E358CCE13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AB2780-4736-36F9-49D2-526DA62E772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AB2780-4736-36F9-49D2-526DA62E77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96FD722-7BC3-970A-150D-47CABA5FE017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46BE7B2-EA67-510A-6FBE-D94D95501348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46BE7B2-EA67-510A-6FBE-D94D9550134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11D25CE-CFBF-E197-3CCE-FBA6EC05C97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11D25CE-CFBF-E197-3CCE-FBA6EC05C97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385ADDB-7969-757A-41FB-0B38ECC70FA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B385ADDB-7969-757A-41FB-0B38ECC70FA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4A89F7-D150-61A2-FB6F-592B9347A4D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4A89F7-D150-61A2-FB6F-592B9347A4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073405-FDEA-8BD8-0473-868B36EC9F6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073405-FDEA-8BD8-0473-868B36EC9F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986E2B-6EF4-E965-9D80-5A1B344F951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986E2B-6EF4-E965-9D80-5A1B344F95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98B12B-A9B5-014E-F8A5-A1463F22409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98B12B-A9B5-014E-F8A5-A1463F2240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A6B935E-07EC-4C1F-37EB-32221ABEE3AA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A6B935E-07EC-4C1F-37EB-32221ABEE3A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777337-4BBC-D932-44B7-DF06FBBF6D4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777337-4BBC-D932-44B7-DF06FBBF6D4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059E49-B78B-CD13-FA84-508D442D813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059E49-B78B-CD13-FA84-508D442D813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E2B2B47-E2D6-F8F8-D56B-50369A1B5D9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8D818B9-786C-E1CA-685E-66C4A001BCDA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8D818B9-786C-E1CA-685E-66C4A001BCD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98E2EB74-C519-D897-DA9F-D3FB4D95FBB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98E2EB74-C519-D897-DA9F-D3FB4D95FBB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0976376-9508-ECBD-C38B-38546632FBD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0976376-9508-ECBD-C38B-38546632FBD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0F4A6EE-8A3E-59FF-B1D4-778B6B4F254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0F4A6EE-8A3E-59FF-B1D4-778B6B4F25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58419B6-F60C-B9BF-814C-51D3AE82027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58419B6-F60C-B9BF-814C-51D3AE8202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C5F34C-E545-25B8-8C54-92BB24D5B397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C5F34C-E545-25B8-8C54-92BB24D5B39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B22F07-F482-9C1B-75AA-391D08E7170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B22F07-F482-9C1B-75AA-391D08E717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952A8C-B312-E895-B36D-B7A1937B57E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952A8C-B312-E895-B36D-B7A1937B57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3D075C-CABE-2197-1110-F63A264B706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3D075C-CABE-2197-1110-F63A264B70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CCAA67B-45C4-2F34-2B55-854F0E40B78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02282BEE-7AE7-9D82-88ED-836316E58E5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02282BEE-7AE7-9D82-88ED-836316E58E5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6A8D8FA-50EB-D0B9-6EC8-DE9D42FB26E1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6A8D8FA-50EB-D0B9-6EC8-DE9D42FB26E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6CCF0CFF-CA7B-6605-3CE6-8ADB31B7BBC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6CCF0CFF-CA7B-6605-3CE6-8ADB31B7BBC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BE767FE-ECA8-050D-04B4-4FE52999AB5A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BE767FE-ECA8-050D-04B4-4FE52999AB5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57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570E24F-E817-C02B-A09A-1AF513C299E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06BD7F-F24E-7D69-B42F-A76EF6508C82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06BD7F-F24E-7D69-B42F-A76EF6508C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B4CABCB-EC98-832A-11F2-BDEF2458A0E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60BF88DC-5138-4EAB-C836-30493F4A6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967CC7CA-B875-D91E-34FC-AB317CB4A31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4F0B7C7-1F5B-AF41-9F30-971164BADC75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3EFD7A19-4BC6-A1EE-2954-487AC0443BC6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2F0A4F0-3F58-9940-7A5F-8FFDE42FC25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72DA491-5AB7-5C1A-AB69-D555AE039DD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98323ECF-23EE-6C7E-10CE-F66CE648783A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0F5218A2-7630-DD72-C407-9B46D142D52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D63CB5E-4968-95EC-81F6-DBF199782606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8E36301-7A55-DEBB-780C-474F38A68F7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02ABB74-2A28-E12D-6FE2-F4B034130BF4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86118699-EAF3-2347-34DB-75284C45170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F0D8A695-C60E-4204-630C-90FF2265B75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C83A8586-E571-090F-5269-DE41F5125F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7C55D8C-68CC-6A76-C984-0C6A6403B0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D2273292-8445-BE72-4ACB-FF4BAE2908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1ABC3A8-964A-5318-E8E2-5F4AA8DCEF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4C3D6E1F-78C4-31DA-FCD6-110B319508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B3514E7-F00D-B4D1-0692-1E6CEF5963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08297F-D7D5-7C3B-71FF-82265EEA451D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08297F-D7D5-7C3B-71FF-82265EEA451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C1E90A-F6E7-341E-04CD-879F6A2065F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C1E90A-F6E7-341E-04CD-879F6A2065F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42C75CF-7D8C-EA0A-CDBA-273A8942812D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D1ABDDDC-0C14-5AA3-C629-2474C9802DC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D1ABDDDC-0C14-5AA3-C629-2474C9802DC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16104CE-DD3B-D21F-7915-4E4E0F564AE5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16104CE-DD3B-D21F-7915-4E4E0F564AE5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8ED070B-3866-F94F-525D-668F127BA5D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8ED070B-3866-F94F-525D-668F127BA5D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7AADCD-7770-EC6C-B649-2C7E1B2EA6D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7AADCD-7770-EC6C-B649-2C7E1B2EA6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EC3285-0D59-7559-6236-7E289C52A3F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EC3285-0D59-7559-6236-7E289C52A3F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32603B-EF5F-3FC2-BE7E-C93E389D681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32603B-EF5F-3FC2-BE7E-C93E389D68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07A295-543C-CDCA-4FED-043C36B84DB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07A295-543C-CDCA-4FED-043C36B84D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63EAA8B-0874-ED0D-7B4B-3211BC41F931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63EAA8B-0874-ED0D-7B4B-3211BC41F93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DE580E1-84F2-DCA5-0E82-3655F1CA844A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DE580E1-84F2-DCA5-0E82-3655F1CA84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B5B6A6-53E1-A522-6D80-B41C15427C61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B5B6A6-53E1-A522-6D80-B41C15427C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AA4842F-DBA7-B16D-644C-FC0CB7D233E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F731EB9-DC2A-5984-163F-0717DEDE3D7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F731EB9-DC2A-5984-163F-0717DEDE3D7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CBA7F773-A1DD-96FC-8BB2-7AFA4DBA1EE3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CBA7F773-A1DD-96FC-8BB2-7AFA4DBA1EE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3921CB3-C2F7-CDD3-B99E-008F03AD68E6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3921CB3-C2F7-CDD3-B99E-008F03AD68E6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41414E-4D72-A5B1-DDA0-14A5A3834AC5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41414E-4D72-A5B1-DDA0-14A5A3834A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875913-41E9-F74B-F86B-732269AC416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875913-41E9-F74B-F86B-732269AC41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F90721-591C-D518-BE17-5C4351298DD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F90721-591C-D518-BE17-5C4351298DD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6CF3C2-1EF4-B5C6-E370-70EC22E0C8AE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6CF3C2-1EF4-B5C6-E370-70EC22E0C8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8FF6CFF-771A-EA59-BBD6-ECF135B3E44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8FF6CFF-771A-EA59-BBD6-ECF135B3E4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840444-195D-05BD-0D74-CB845919B18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840444-195D-05BD-0D74-CB845919B1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739AC96-C145-B666-B794-0B8F2B03A9D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29FCE15-BBF2-F7C0-FF2B-89469487787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29FCE15-BBF2-F7C0-FF2B-89469487787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D53D002-EACB-4C4B-E5CC-EBB18C29684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D53D002-EACB-4C4B-E5CC-EBB18C29684F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5F3174B-A32B-5338-13A0-8F34600B8EEA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5F3174B-A32B-5338-13A0-8F34600B8EE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10FB801-D1D9-7A00-5779-8498D1D5C0A8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10FB801-D1D9-7A00-5779-8498D1D5C0A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3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2F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CAD550B-0DED-19D4-B7DE-3EB7D87E2A99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9272AE-FA45-7C17-77D5-FB8C1F69503F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9272AE-FA45-7C17-77D5-FB8C1F6950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78EEEF-261F-D8B4-D78B-8A6F8A28992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5B4CBBC5-9791-E02C-5EB9-D56C34B81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43396E66-E214-9306-F8A4-19CA26CC9B3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11D54D02-BE50-351A-2575-90C1DB3401E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EC03BE40-505D-79B5-B563-08ABF42A468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BC3DBBA8-F9B0-6377-5DB8-487CAC03129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BEA0953-A2D1-B7F9-6EFB-12EC2698B90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EB7F840-7ED1-F004-EAC7-1240A0E21CB9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4206A29-D6BE-A59A-73C6-67F4D2361A7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C44ED26-D4F0-34AC-CA4B-4566940F1D7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2BA7D04-0D49-26D9-3A3B-987E471C0A6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EEAF4DC-72BC-1C32-32D5-71B8ED382069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5B77F4DD-F8C2-49F5-DEEE-100615530C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3FC0454-36F5-18F5-7C39-CFE49AD92A1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952E749-96C6-F998-0366-08ED5FE1B8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26BFA982-46FE-7CF7-0B00-8A46CFFB377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5243EE2B-8A80-344B-79D4-EB7608AC9A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63A2CB93-627C-2F21-6FC5-FC6AAB2FCC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EFDBB54E-952C-3091-7334-027217F6B8E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18BBE37-E2C0-4687-7586-A7676E1CB2C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2D9DE-EEFA-E4FF-8A47-AAF88423BE8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2D9DE-EEFA-E4FF-8A47-AAF88423BE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46CAB53-81F9-BD5A-240D-A7D20514C06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46CAB53-81F9-BD5A-240D-A7D20514C0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3FF3EB-DA14-FF47-1FD7-27A382616AC6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42968FDB-B3E6-DC00-8DC3-EAF6409FA64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42968FDB-B3E6-DC00-8DC3-EAF6409FA64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149A6F55-B8A3-244D-C14C-22983E40A2AB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149A6F55-B8A3-244D-C14C-22983E40A2A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DCB6BE4-6FF4-1CDF-C572-E3A57369344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BDCB6BE4-6FF4-1CDF-C572-E3A57369344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E53193-0E9A-7ADD-160E-61F057B3D92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E53193-0E9A-7ADD-160E-61F057B3D9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B084C2-E8A2-6ADF-2A2D-08835753EA8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B084C2-E8A2-6ADF-2A2D-08835753EA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82B2DD-93D1-5303-A772-BB201F8D2CDD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82B2DD-93D1-5303-A772-BB201F8D2C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898ED2-6DF0-EA4E-2393-895690A48F11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898ED2-6DF0-EA4E-2393-895690A48F1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BBB4A5-8D25-2F2F-DFD3-340A572E367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BBB4A5-8D25-2F2F-DFD3-340A572E36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916263-7674-AA3C-049F-3A0829BFB603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916263-7674-AA3C-049F-3A0829BFB6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2EAEC93-6307-ACB8-CE4B-4372E778AA0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2EAEC93-6307-ACB8-CE4B-4372E778AA0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F02039-CE00-7A9F-7ED3-6413D0CB090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8BCC91C-1312-51E3-6A9C-09F21E1F738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8BCC91C-1312-51E3-6A9C-09F21E1F738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263CFC2B-A289-AE35-F674-B629DBFD9E73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263CFC2B-A289-AE35-F674-B629DBFD9E73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EA249B2-54E9-5DB8-4E2D-1CE7C0B6D194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EA249B2-54E9-5DB8-4E2D-1CE7C0B6D194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9D5A3B-EC7D-4A94-CAEF-C9D8B6FFF655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9D5A3B-EC7D-4A94-CAEF-C9D8B6FFF6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F9ED67-B8CE-454A-B886-EB8B474B534C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F9ED67-B8CE-454A-B886-EB8B474B53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E18693-141D-F9AC-C3C3-33668CFFB03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E18693-141D-F9AC-C3C3-33668CFFB0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45C0C5-5F32-26DF-F249-747BEDB79F5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45C0C5-5F32-26DF-F249-747BEDB79F5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F01F85-1A4D-F54A-8568-E866D67D642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F01F85-1A4D-F54A-8568-E866D67D642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D0BD3E-28AF-0437-D882-2A31C01A86C4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D0BD3E-28AF-0437-D882-2A31C01A86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23E6E44-BCC1-3026-427C-48EC2C53FCAD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C0F587B-5650-5059-E631-C4378019A2D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C0F587B-5650-5059-E631-C4378019A2D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F4A014F-6C8D-B288-6AFA-09869BE38B2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F4A014F-6C8D-B288-6AFA-09869BE38B2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0D34963-A0C0-1E8D-AC50-6EC4628584D6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0D34963-A0C0-1E8D-AC50-6EC4628584D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9222431-A319-4FBD-E424-1A31BF1A8140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9222431-A319-4FBD-E424-1A31BF1A81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113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4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DE15A88-D7C7-D115-C65D-34CCC280B68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78ED20-B74D-AF22-98AC-4398E8CC3722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78ED20-B74D-AF22-98AC-4398E8CC372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B6A29B-7F01-90D9-66FD-13724DDF5DF7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7593FE42-1BF2-7385-9573-644BCB971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1D495A7-4007-279F-5DFA-F82023CA117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1788596B-B5CA-649D-CB65-074F6CD5FB9D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675331A1-D0AB-DEDA-BBE0-66A22F1CDC95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3CBA0AB-7AE4-940C-6E27-40C903B2813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C9130FA-5E83-49A5-4DDB-60F1E215E622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62767EE1-EBB9-2D3A-DF8F-BF90FF66DA11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321AE1E-34BF-A9A6-A080-3319F567B11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68F8FFB-9DBF-476A-C74F-5AB6AA1EC0E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F229441-6252-69E2-F97D-8DC5DFB8D22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85BEA9C-E690-35D3-CC6B-747D9AB63B3E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DEAE41F3-33E2-7F72-8113-AFD813614E0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42046D60-9E10-2B52-FF21-78B2084F43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23D41A80-7C50-09A4-392F-EFB7E2589E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B7D43087-8059-421A-ACF1-BFD3163B1D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C25369FE-2EA1-1348-C189-40EFE73A44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7492D39-D5FA-0893-D2EC-3BBE224E1C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6A0EEE1B-F555-5380-ED82-4B43F5303C3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36896B83-51A0-087B-6EB4-06EA62B72C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16B9F2-5D17-7F25-02DA-CC1718BF5CC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16B9F2-5D17-7F25-02DA-CC1718BF5C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778E33-98C0-5926-2751-8B2304B7C5C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778E33-98C0-5926-2751-8B2304B7C5C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2D7083-7DA8-8776-C724-0338392444A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E3D15EB-8B5C-3D1A-6F78-4824B1379B3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E3D15EB-8B5C-3D1A-6F78-4824B1379B3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9CF7F2A-068E-9BEC-1640-BA9591DD747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9CF7F2A-068E-9BEC-1640-BA9591DD747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C54D9A9-216A-463D-4498-87DD07D4908B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C54D9A9-216A-463D-4498-87DD07D4908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4CE69C-1AA8-AA6E-82E3-23D427BE7C3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4CE69C-1AA8-AA6E-82E3-23D427BE7C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D0D4DE-AA98-5569-2326-F65B3212BB55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D0D4DE-AA98-5569-2326-F65B3212BB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8C556C-99D4-92F7-75CC-73FD6E4B8A2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8C556C-99D4-92F7-75CC-73FD6E4B8A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95C17EC-6275-9738-4A53-84E932BD246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95C17EC-6275-9738-4A53-84E932BD24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9B28A3-CC0B-B6BA-7071-82F777DDC53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9B28A3-CC0B-B6BA-7071-82F777DDC5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D2D22E-F96D-EFF1-E167-7DC91A644FA0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D2D22E-F96D-EFF1-E167-7DC91A644F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108448-E289-ACEB-5433-08369C23701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108448-E289-ACEB-5433-08369C2370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F564AD8-DC94-E2C5-4BDE-359BEE128654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DCB713A-CD52-4D3C-461A-EDEE3BB80D6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9DCB713A-CD52-4D3C-461A-EDEE3BB80D68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364B3BDF-026C-22D3-C9A7-D948190115E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364B3BDF-026C-22D3-C9A7-D948190115E4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7C5C9A4-C0FD-8E9B-12C4-5A495E8CAF4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7C5C9A4-C0FD-8E9B-12C4-5A495E8CAF4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AAAFE6-7639-85AA-4033-922C66BA3E46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AAAFE6-7639-85AA-4033-922C66BA3E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AF3899-5A7F-EE10-1855-39407837BE44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AF3899-5A7F-EE10-1855-39407837BE4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AD0CA9-68E4-4DC1-C9D2-F3AB6F0846D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AD0CA9-68E4-4DC1-C9D2-F3AB6F0846D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D216EF-6DE8-A82A-E974-75C418194CE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D216EF-6DE8-A82A-E974-75C418194CE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3FAF20B-27FC-0A94-17DE-520F29131C7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3FAF20B-27FC-0A94-17DE-520F29131C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B9B2CB-9627-3804-BC53-966E4C0B80AD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B9B2CB-9627-3804-BC53-966E4C0B80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410127-1C1F-2D23-EFA7-C3BB1220AC9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8560097-9F68-2E04-088E-420A24356E8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8560097-9F68-2E04-088E-420A24356E8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77756F7-929D-6142-9E45-2A6D96CACE0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77756F7-929D-6142-9E45-2A6D96CACE0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32186E7-38A3-A4A3-4228-C7AB6207D08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32186E7-38A3-A4A3-4228-C7AB6207D08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A04525C-BA19-D954-172B-2D0C45EC0B2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A04525C-BA19-D954-172B-2D0C45EC0B2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21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9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DB77F8D-0A52-ACD0-465C-7917A3CB4422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821E09-9CD8-D7F6-C3F5-7C2BDBA11E6E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821E09-9CD8-D7F6-C3F5-7C2BDBA11E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FD91C15-AD1B-C61A-1A64-E7C2258E93B3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019622E7-ECFD-4B0F-76B7-FEEBFA371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7228761-AE41-9C0A-4124-7E7F89E49EE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9A3BA2DA-13AD-DFF8-32A6-1087EBBAC8B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0DA0952-FC70-6166-8574-F5985D3810E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87847A5-A591-A59E-5765-F9E94F28207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D237AA1F-6DF3-AFD6-91F6-3AA70C5EEE62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68D4497C-A050-0C45-723E-0A5FAE470E7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8ACD8EA-5FC8-BDC1-F431-F43BFB6A78A2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CD7157C-0F2B-84C8-C8F7-0BF954F566B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9A6EA7-2226-C2E5-7BFF-BB301C3AB763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ED5F1B5-16CF-6805-F1DF-9B907F9BB714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2017ED8E-CBE6-DE69-AC0E-455ED28702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19D454F9-6DD6-6AD3-8430-AED707BEFFD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6B000CA2-F61A-535A-1818-D1826BBF67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C696533D-FCAE-8222-FD0A-FF4D349043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EB9F4423-2FC9-E706-5188-CD9E18A276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5B478A88-35ED-9400-007F-B2F6CDB827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70E0B34E-E1E4-870A-920E-9F896D1891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7CADAABE-D09D-1614-5D9E-DF8EADF199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D97E513-4074-BEB4-42BC-B23C657EDC8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D97E513-4074-BEB4-42BC-B23C657EDC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35D77D4-55FC-B8F5-14D7-50E29E881A1B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35D77D4-55FC-B8F5-14D7-50E29E881A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EC0343D-FF8B-5FD7-C116-DDD847AC1C8A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7E6BD68-D41A-AF8B-1BB8-4057F6C393D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7E6BD68-D41A-AF8B-1BB8-4057F6C393D5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C1973969-5B63-F0A1-BB4E-58F80061172B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C1973969-5B63-F0A1-BB4E-58F80061172B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8E4757F-139D-E40F-4E5A-53BF8C934AF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8E4757F-139D-E40F-4E5A-53BF8C934AF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357B2AD-7664-0451-A4BA-90CD29BBE271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357B2AD-7664-0451-A4BA-90CD29BBE2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68B6F2-4806-3B21-99EE-25ADE0E36D66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68B6F2-4806-3B21-99EE-25ADE0E36D6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E6F1C64-C257-46A9-FCBA-93A6E02B24E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E6F1C64-C257-46A9-FCBA-93A6E02B24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6BBCAFA-8D76-B24A-0EF1-EC7F1601BC66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6BBCAFA-8D76-B24A-0EF1-EC7F1601BC6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94FDFC0-77D3-4E1D-3F62-9CBABCCA432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94FDFC0-77D3-4E1D-3F62-9CBABCCA43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972ED9-67D8-2B48-31C4-653BF3B0E8D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972ED9-67D8-2B48-31C4-653BF3B0E8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B9454F-71BF-97FF-992C-ACCCAF744320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B9454F-71BF-97FF-992C-ACCCAF7443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0FCBE0-9856-E5FB-3129-BCD5BFB2C2E8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1ACFEC4-37CC-275D-4F05-E9C7DD3DC2A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1ACFEC4-37CC-275D-4F05-E9C7DD3DC2A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E8AA2E7-F5FC-8FAA-ED0E-2A61C7E376A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E8AA2E7-F5FC-8FAA-ED0E-2A61C7E376AF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B7AEF05-B0A3-E3EF-F9E7-49A05B14109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B7AEF05-B0A3-E3EF-F9E7-49A05B14109A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C295C8C-441F-737F-4425-648269559D07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C295C8C-441F-737F-4425-648269559D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56B7DB-2D02-EA97-54E0-39A4054B9F7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56B7DB-2D02-EA97-54E0-39A4054B9F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2720D8-BA9F-6186-66B9-E3B4141C492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2720D8-BA9F-6186-66B9-E3B4141C492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362493-0745-1D33-490A-78A80E3EA84A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362493-0745-1D33-490A-78A80E3EA8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E04BE2-0373-FFEA-808F-B1211AA76BB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EE04BE2-0373-FFEA-808F-B1211AA76B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A64B9A-F97B-3956-0D13-B57FDB2EC041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A64B9A-F97B-3956-0D13-B57FDB2EC0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4206BCF-E568-1F29-7ECD-DC0DEF65413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8BAA61F7-A780-B611-A2E7-B6A1E280EFB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8BAA61F7-A780-B611-A2E7-B6A1E280EFB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6E694FF-DA15-73D5-4937-D3C4C276062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6E694FF-DA15-73D5-4937-D3C4C276062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AB090FF-3732-9FE0-A5AC-AA1129FEFDC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AB090FF-3732-9FE0-A5AC-AA1129FEFDC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7C32765-F0D8-C8B0-7D7B-A085073E22FD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7C32765-F0D8-C8B0-7D7B-A085073E22F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9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87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9E0E1D3-4D3F-073D-79CE-FE25E776DD54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75FE5D4-4ED9-8CB2-AF14-921380952DC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75FE5D4-4ED9-8CB2-AF14-921380952D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20F723-AB11-933C-E536-D370DAA1282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9861BE7-5F1C-F7DB-8D4E-AD718A2E2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D32DE539-FBDD-27C4-5934-6C80E8F1465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7336D693-8572-672D-06B9-2D5C7D6E15F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9EDD36A9-08C1-23B3-DE09-C4AA47EE2338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3D9AFF5-100C-CD26-AB7D-6FA674B7013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46230C5-D92C-273B-7C44-369503594CE1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C18B368-9C1B-FC50-1901-D38144F5091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64BF064-1F7E-1D1C-8991-F5C2BF148BB2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A193848F-067B-5B41-643A-01C382CD99C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65873418-1B31-083D-622D-4DE249F448D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C13BCE0-5BAA-C493-ABCE-A69826D288B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2111B2F6-949F-F31F-44A8-3BC4A36A04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5368D95C-5C52-BA74-F0DD-C602E80D7B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2DA17243-5182-60E3-4831-1A24033CA6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66744D9-6F6B-0A2A-9AE6-4D0B31717A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DC855A6-7ABC-0943-DA29-F31AD9CF3A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C139421-D291-B028-1F67-D8F754310B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BE9D2FEE-836A-4C29-1A5F-5CEE644FCA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8902FC91-425B-3154-214D-D0BCE7FA2B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3C4208-E576-0D8D-0A8F-A17B2F3F65B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3C4208-E576-0D8D-0A8F-A17B2F3F65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DDE0635-1D90-84BC-762A-C34DA12073B1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DDE0635-1D90-84BC-762A-C34DA12073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270E23C-6854-5C24-73A3-7475385F7C5D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053206FF-5746-9F05-1DBF-A5A3E797CC98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053206FF-5746-9F05-1DBF-A5A3E797CC9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0D5DC67-1866-A215-DD59-FDF29AF0606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0D5DC67-1866-A215-DD59-FDF29AF0606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A7EE3EE6-7F87-B06B-F9C5-263A440EDFA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A7EE3EE6-7F87-B06B-F9C5-263A440EDFA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9A2B1E-0176-6392-51C3-2E71B0B24AED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9A2B1E-0176-6392-51C3-2E71B0B24A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8B7E0E-487A-54E6-6270-5B00DFFD4C4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8B7E0E-487A-54E6-6270-5B00DFFD4C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7C5A0C-DA74-2A2E-50A3-A6BE69921BE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7C5A0C-DA74-2A2E-50A3-A6BE69921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1F29E6-75D2-8BF3-7DE0-F46E174E046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1F29E6-75D2-8BF3-7DE0-F46E174E0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18B433-3586-02EB-E63B-E3F3EC215A1D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18B433-3586-02EB-E63B-E3F3EC215A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A94BB0-CFFD-AD38-21DB-D942AC103725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A94BB0-CFFD-AD38-21DB-D942AC1037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611B595-5A1D-3FAB-9ECC-C3A21C252ED2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611B595-5A1D-3FAB-9ECC-C3A21C252ED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6683F0-FA8A-0DCC-F750-F2322890929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F1A5F81-006F-6F05-685E-F97BAE701EC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F1A5F81-006F-6F05-685E-F97BAE701EC6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8F3CE4EE-5DAF-4D7F-FC28-ECC64BDDDF5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8F3CE4EE-5DAF-4D7F-FC28-ECC64BDDDF5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633ED28-96E4-0CF2-37D8-F559B85E7AF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1633ED28-96E4-0CF2-37D8-F559B85E7AF1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75A62DC-C93F-E966-1B5E-C3F1DBB4A1A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75A62DC-C93F-E966-1B5E-C3F1DBB4A1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DE017A-5868-7529-1A11-50020D3501C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DE017A-5868-7529-1A11-50020D3501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D4F816-9D4D-A6D9-DE0A-94309B0BA2B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D4F816-9D4D-A6D9-DE0A-94309B0BA2B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E39332-E475-9BB3-E896-036CAB9CCCE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E39332-E475-9BB3-E896-036CAB9CCC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CE6593-AB07-C9DA-F484-A26F2B8CE80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ACE6593-AB07-C9DA-F484-A26F2B8CE8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7982A4-AC88-1304-77BC-E69C287377B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7982A4-AC88-1304-77BC-E69C287377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C4C6C34-025D-04EE-4092-499FAE8D147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B27703DD-E67F-4434-F52D-8E43F3373EF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B27703DD-E67F-4434-F52D-8E43F3373EF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18B5B7C-06A5-6143-0C17-90631402EE9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18B5B7C-06A5-6143-0C17-90631402EE9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E96AE7F5-0289-A5E4-FC2F-8FC2E157C771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E96AE7F5-0289-A5E4-FC2F-8FC2E157C77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1C5C09B-A221-F55E-FC17-C72C2363485B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1C5C09B-A221-F55E-FC17-C72C2363485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65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8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940A9D4-F603-898D-7991-B2ADEA585846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98A342-410B-97BC-6537-34B6DBF20716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98A342-410B-97BC-6537-34B6DBF207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8C686D-846F-4094-52EC-4061C95E065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DBAE0519-2DD9-C05E-F3DE-3E0E2D5A7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9F2BC57-5E42-F758-FDB7-D8FA90EA6F7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D7E1CA6-D47E-9610-896D-7E5A9181C2D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C3A4EE8A-D36B-A2EC-AB3B-090F663BDF3D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FB4AEB78-0BFB-1F26-9B9C-57647CCB6159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D63C26EC-D1D4-0BD0-ED08-EA842EF81F9F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F385A44A-B3C1-DAFB-9192-3337AA44430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ED2D3CD-3B6F-4E82-B2CA-5F2F9332BA3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5A7E3EAC-9EEE-9074-229B-8EDE8818827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CE6DD23-6204-F064-BFBE-2D505494AC7B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31DCDE4A-7177-832B-EF1E-69AE6B310516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7889FDED-51CF-A149-BD0C-1115CE97E6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5CF9524D-3921-7D6A-02BA-44999148DC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511F14A-62E6-2CCC-5629-FD628617A2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696754CF-12D0-4273-D7D6-1755967853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312F814B-C8E6-EECA-96B8-86BF3A4C9A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B4F95E06-9AC6-F764-84EA-7F752D79633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5949CDF-53A1-53E6-AA78-2FE4BE9F5A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5A386116-4D8A-0589-0874-FAA552BAC1E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ABBE92-0813-FFF8-BEE2-01D687BF2E5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ABBE92-0813-FFF8-BEE2-01D687BF2E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24F173-5964-908B-ACA1-FE95464949EC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24F173-5964-908B-ACA1-FE95464949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8C395FD-2325-01C7-8CD4-5816FBA87CE6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A62B3D82-73DA-D9DD-3203-04317CEB5B43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A62B3D82-73DA-D9DD-3203-04317CEB5B43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B505F4B-6DE8-EB39-104E-F11CF83EF95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B505F4B-6DE8-EB39-104E-F11CF83EF95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5727CB8-A74A-0B85-66B4-ACFB5B6EEA41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5727CB8-A74A-0B85-66B4-ACFB5B6EEA41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47A205-FC6C-35FB-96F0-E82E390E67F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47A205-FC6C-35FB-96F0-E82E390E67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7AD528-DE5B-30E6-100B-D7B4A1E035E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7AD528-DE5B-30E6-100B-D7B4A1E035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5347AC-6C1C-19F7-3737-B24244277E3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5347AC-6C1C-19F7-3737-B24244277E3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B316F7-E50D-5D8A-7378-CA4CADD0353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B316F7-E50D-5D8A-7378-CA4CADD035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A5916DE-C9D6-384C-8F72-F50627E0E5B0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A5916DE-C9D6-384C-8F72-F50627E0E5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51E261-174C-8FD7-25F0-BB5384947FE6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51E261-174C-8FD7-25F0-BB5384947FE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4B6141-0259-87BC-2E31-6205E60D66C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4B6141-0259-87BC-2E31-6205E60D66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C5DD9D4-1C5F-50C8-2BF8-92C1BE84BC5C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97D39E5E-C498-2E50-8A4C-F736E6DC402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97D39E5E-C498-2E50-8A4C-F736E6DC402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EC700B7-6E1E-F3B4-6FC7-774F0D14C5B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EC700B7-6E1E-F3B4-6FC7-774F0D14C5B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115C42D-0999-5B25-95A3-3E8DB30A3D1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115C42D-0999-5B25-95A3-3E8DB30A3D1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710700-9463-19A6-B050-A9B7EBDCF57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710700-9463-19A6-B050-A9B7EBDCF57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CCA0FA5-5763-1DCB-28FE-B5937617472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CCA0FA5-5763-1DCB-28FE-B5937617472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B634B4-54C3-94B6-BCF3-90007053EC5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B634B4-54C3-94B6-BCF3-90007053EC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A52278-9115-791E-7D0C-66DCCAA1F55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A52278-9115-791E-7D0C-66DCCAA1F5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45DAC9-05C9-3D8C-1C8A-3B3D881AB03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45DAC9-05C9-3D8C-1C8A-3B3D881AB0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F7082B4-3C59-BE32-432E-BBDA37D2596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F7082B4-3C59-BE32-432E-BBDA37D259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74FC9CA-A717-48F8-D9CF-BF59B4F2DEA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B4015CE-D375-6D32-5552-143B69C60F7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B4015CE-D375-6D32-5552-143B69C60F7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D8D1BA1-A641-061C-292C-119A4B44471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D8D1BA1-A641-061C-292C-119A4B44471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19C5465-31CC-136C-3849-1516183B823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19C5465-31CC-136C-3849-1516183B823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12E410C-C7C8-9F04-979B-29E61B800CC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12E410C-C7C8-9F04-979B-29E61B800C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01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16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B31E86-3FC0-0DFF-FFC5-D0F686AC8202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1DF95E-AB04-802B-4956-3BA1454FBB9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1DF95E-AB04-802B-4956-3BA1454FBB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A504CF4-C360-1C1F-A137-77D76F800982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52B5D14-3C6D-B84E-B4B7-17F2332BB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DDB0DE1-9CAB-193B-0A21-8A20A2BEDB3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7E0F168C-14A7-DDC9-6DF2-47EAC3EDB4C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ABD09D36-E79D-EB35-7C70-DE57D4A5AD0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1D1DB67C-A73B-6A74-0F28-CD929E5ED8D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9A20341-BA92-CB7E-9E0C-6808AEDF7A4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7C1FB45-3DE8-FEE9-60D1-1C89B7FFA9A6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D94E062-1010-C3BB-C8ED-3E578B7270E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224360E-6A80-FA70-E933-4319BD08CE6D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F804A37-7C76-B21A-66D8-D94519FBDDC5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8BE89BF-1B0F-6C49-A831-7A09A4B588D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D0B52728-732E-E020-EBFE-C724C46DD4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17776746-B4EE-0590-EAEE-F6B6EC13B1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F0D2F306-8999-45D6-AAD5-E487B31057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15CB3457-B357-C4DF-FBFF-5D086E2203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16C35609-C61E-6345-36E9-DA2D9156BC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939A156B-6DA0-DCB5-6730-8796068B00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F29C8557-A3D0-CF6C-9B0F-1FCAA7AD84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BB82813-F22B-3AB0-98A8-0F27002AE7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01ADF67-9218-4CB8-66A3-CD827A06A3A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01ADF67-9218-4CB8-66A3-CD827A06A3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C5B5B5-8EC6-5D48-03C4-7416272E07B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C5B5B5-8EC6-5D48-03C4-7416272E07B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5452B1-F104-56CF-45E2-4DD13BF43789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768E6D3-447B-F397-F21E-378C1452929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768E6D3-447B-F397-F21E-378C1452929A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D463828-46F8-FB81-A278-14DBBD2D402A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D463828-46F8-FB81-A278-14DBBD2D402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41E3BA24-EE6E-8C06-CBF1-2E513B16BBAA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41E3BA24-EE6E-8C06-CBF1-2E513B16BBA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F8E9A6-E761-7B34-3F2C-04DC07FEC10E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F8E9A6-E761-7B34-3F2C-04DC07FEC1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387953-C9E0-5CEF-AB38-4DD550721C9C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387953-C9E0-5CEF-AB38-4DD550721C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40B16F-3DE6-9A2E-1CD3-6419D49820C9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40B16F-3DE6-9A2E-1CD3-6419D49820C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4020FA-F67F-8E46-4880-A3C5C29DAD6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4020FA-F67F-8E46-4880-A3C5C29DAD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6F47038-CBCD-D450-89C8-1F073624587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6F47038-CBCD-D450-89C8-1F07362458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8D892E-5FCB-1D3D-54ED-48245BF858F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8D892E-5FCB-1D3D-54ED-48245BF858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CA687C-FA1E-54C3-1F98-14F282E2B98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CA687C-FA1E-54C3-1F98-14F282E2B9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2124941-8427-09D6-2F45-1D21181FBB6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3F1DE720-0600-0A7D-9666-7A54E67FABE4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3F1DE720-0600-0A7D-9666-7A54E67FABE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E4B8473-ECB8-3AAB-C946-FCA091FF0D5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E4B8473-ECB8-3AAB-C946-FCA091FF0D5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362D85D-2B67-0EAC-CDF9-4D367149586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362D85D-2B67-0EAC-CDF9-4D367149586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60B7F6-0A79-A41E-C4CA-2E6C07FB981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60B7F6-0A79-A41E-C4CA-2E6C07FB98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1DB733-A777-B7BA-959A-DA5B0F08395C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1DB733-A777-B7BA-959A-DA5B0F0839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8755F4-8217-B629-CA5B-7A9754827E9F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8755F4-8217-B629-CA5B-7A9754827E9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703FA9B-2932-FB60-FA99-FE9D7DBE754A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703FA9B-2932-FB60-FA99-FE9D7DBE754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A8AF11-18FE-91EA-9D5D-1B9F6E42EF11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A8AF11-18FE-91EA-9D5D-1B9F6E42EF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EBFF6A-D0CC-62A2-8676-FC854B3CB462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EBFF6A-D0CC-62A2-8676-FC854B3CB46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34E28B6-8C38-ABFD-4AF4-6FDFA62DC96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B38C707-4C96-0007-99ED-0EABCF12976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B38C707-4C96-0007-99ED-0EABCF12976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A4D92380-FC67-235D-3689-8426F12AD47D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A4D92380-FC67-235D-3689-8426F12AD47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C93DD340-9ACC-A77D-2EBD-82396F9C976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93DD340-9ACC-A77D-2EBD-82396F9C976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3D81848-008C-85E9-9CC4-5D8C256FE32C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3D81848-008C-85E9-9CC4-5D8C256FE32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2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C6CA2BF4-4FC5-0E42-7F76-119D0EB27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13D61B2-7B4E-8C3D-E682-7A39FC712AB3}"/>
              </a:ext>
            </a:extLst>
          </p:cNvPr>
          <p:cNvGrpSpPr/>
          <p:nvPr/>
        </p:nvGrpSpPr>
        <p:grpSpPr>
          <a:xfrm>
            <a:off x="4579742" y="31002330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EBC325-BD3B-A188-D48E-23B210A5A1B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BCEB82-9645-7A03-A007-8E5B1FAC0F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3767BFF-7ED7-A553-F512-0AF1CAA287C2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04" name="Picture 103" descr="Icon&#10;&#10;Description automatically generated">
                <a:extLst>
                  <a:ext uri="{FF2B5EF4-FFF2-40B4-BE49-F238E27FC236}">
                    <a16:creationId xmlns:a16="http://schemas.microsoft.com/office/drawing/2014/main" id="{7BF77524-A53C-BF11-CC17-62C9D019A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B3DD5F45-FDE6-5418-183B-C3E50C21B39D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05564FE7-D848-EE88-302A-C69487139F3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203BA638-A4F2-EFB9-F1DE-2C690054298C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F4F05A61-B65F-C682-A957-27686A42458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C1F88711-A2E0-B26C-32CB-6E67A4555DE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CEFF5C4-870F-53CE-8583-348EBA52A2D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422C0C54-93FC-7C14-E045-36BE554355E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163773F9-E2BB-2B82-1666-97D3F2A4F8E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7F252229-476E-1FCE-B899-B6F5CFC1FB60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9AC1F62-DE4A-4076-3958-4DC74585FE98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82EF5D0B-DAB5-EAE0-1652-79C67D390D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BA5C1EC0-AB14-316E-0D2F-A27934A58F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65921611-D433-EA32-0A3E-28BC26E1B61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A4D25DDF-0945-9D0E-A8AC-178431546B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99963795-0DB3-6AB8-8852-18E397268C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7E970623-B3B5-47E9-B0F1-912B535062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6B707199-3609-F650-B52D-44009C5CC42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F4DC209C-5296-4457-05F0-CB3F72B26A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B12B80-DABA-D0A6-172C-33008BF0E7A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94DCD8-C822-C635-1E62-5F4EB40997D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AAC518-29A3-AD0A-6028-54F93C416A12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97C350-C156-3223-1AFE-6176BD92E3E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A4463F2-9005-595F-E963-191B597514C7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15F62E4E-E8F5-A159-DB80-A7F5680DB8B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3543007-3B9C-91DF-16EB-4443C5954BA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510FE414-50E4-A0D1-E20F-7D25C6A96F46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E946FD8-7A46-8122-D508-D63CC51936F3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2D04A637-76D5-FD9B-D9ED-FB3BE292FA1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DC6C253-A964-3109-B4E3-00A57B15AC38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7EAD820-CD08-685A-B619-73245CC4888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BD298D-0EDA-6552-AA86-628789E56D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67863E-7F35-C387-F282-A3379F038F6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D33A27-8C8E-DD0D-17B1-BD38A24BCB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691A90-BF3C-3494-AB86-CA9E7633B4E6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5A1C15-45AE-3BB3-03A7-1BD0E73C45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8FB0949-F705-3FB9-F366-63DF6ED6E5E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5C0E75-EE33-993B-E66E-86EA9D685C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B0C1839-1E02-0635-4676-325208B46B2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451AA5E-10E8-6C0E-40A8-C883311C912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A5FC424-63AE-EFCA-EE96-5F637CDA4BA6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406D2F-8886-4294-75C1-C188382761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BCC4DDB-8885-E800-644C-6839BF3C04C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89FDAA-630B-3136-297E-1D8C9B3DA97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18DC2A9-018B-EE6A-033B-2BFB20509A20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FBC51284-CF8D-59A2-8E78-5378EB925125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02AB256-1046-F6B3-46F0-C349529F45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312D7477-481A-F5CE-A0F3-3FE6DF0D7319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4343065-EF1F-1DD4-722F-CB912204B942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B15C77DF-A250-7D74-5D6A-2B7A9E6BCB3C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012162-3B66-8078-0EDC-0EC216A0017D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BD2F93-B191-E801-29B9-9F0C18308BAA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2D70D6-9A66-6D4A-3266-476F674338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08E375B-B8A2-5DDC-7501-021CB38BCF96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9AB3B75-C9E6-5F9C-C17F-7467E222C0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8D0E20A-0AA4-03BA-8354-6CAED62FF36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1797C0A-E1D8-F6CE-1FF4-FAF50774A0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085E109-8655-CB62-2FBF-56E607E786B1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01A5B-6ADE-CB57-1159-6ABE7FD3F06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4A5B99C-5468-D002-FD2C-4F17FBEB9A3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4A5858-6AFF-8962-E9C9-B159AA2781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D2A9A1-D46E-62D5-8950-39F7170C91A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31E759-7D7D-49E9-3145-4C8A368DA6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5FC1A29-04D3-9772-F7B8-7EA5B22D015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2034E729-A091-D3CF-1258-74B1D70108A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C9AD68B-7FC5-3BA4-F465-141BE5FADC26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68BC543-F005-8BF0-E328-3111C8814479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5A678A9-29DF-9FDD-AC95-C2170450007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CB43214-6C17-AB56-34EA-77B5C196AFD3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CD0EC9A8-F050-EA94-23F5-94A2E54D995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7629F35-D032-3A71-DE9E-3D928327316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7629F35-D032-3A71-DE9E-3D92832731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1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B5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B098528-0ECA-C348-5B0C-10953752EC7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93B5CF-C29D-2683-19FB-CBF6FA8FA49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93B5CF-C29D-2683-19FB-CBF6FA8FA4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D89211F-4A91-B45F-13A4-4C22A5C4A7A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C7649D12-C11A-45DC-7387-C0CABCAEC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41345B3-45F2-705B-A879-A29CEA17BFA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A2CEE9EF-972E-7852-5AF0-05EB8E640B8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CA7BB4D-8558-C700-3272-3B1FA74D81D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3C2F4569-DEE5-3744-6C92-A9DBD2F3BFD1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1A5B0070-94E6-1E5F-17C1-CEF3A47A0C1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E5BC6AF-6142-AE5D-3FE6-997C247C290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F9C4985-D95A-C510-F77A-DC845853F5C1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0C14E8E-57B0-03E9-20A6-379E3E2B9830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B7E94FD-358D-7AB0-8797-14F2243ECB7C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5930DFA-7C58-D673-0576-46494B529A7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1CA1D6EB-4ED5-E592-50F5-7E538805BC3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FC28E5C-0880-2DD4-2CD3-2F86661843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C0C7805E-CC1F-321A-D2D2-2A42B90A20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F4301C53-A468-729A-1133-31136F41DA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C537793C-7731-8784-06A8-1B70204714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48E2AE4-68CB-82A4-652F-B77B45AF63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C55BEF34-A053-4C21-098C-A11F57B18A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BC845A7-A18F-C609-DF7F-123B9B0812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89FB5D-C130-DECA-3E8D-C4C02665073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89FB5D-C130-DECA-3E8D-C4C02665073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2C219D-0079-A73E-F49A-31CE677BFEB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2C219D-0079-A73E-F49A-31CE677BFE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9F0BBE2-17DE-7F67-97B6-F37FA62CD12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CDB8986-971C-409D-00BA-A8C34258A54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7CDB8986-971C-409D-00BA-A8C34258A54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D746B2C-9231-0C2D-7309-8867DA39EE4F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D746B2C-9231-0C2D-7309-8867DA39EE4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B5734BD5-9D3C-FF5A-4BA3-D25EB1F1F22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B5734BD5-9D3C-FF5A-4BA3-D25EB1F1F224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C333F6-2618-DE03-2C74-47D5BF7CDFD6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C333F6-2618-DE03-2C74-47D5BF7CDF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B3D5AA-92AF-6EF9-1358-2CE10F6E86F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B3D5AA-92AF-6EF9-1358-2CE10F6E86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BC99D1-A410-8DB9-C308-60B9A2E9124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BC99D1-A410-8DB9-C308-60B9A2E912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177F22-49AD-87D2-7AB3-F691F5D31258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177F22-49AD-87D2-7AB3-F691F5D312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E5F424-3C6C-48EB-BF4C-83ECE38D128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E5F424-3C6C-48EB-BF4C-83ECE38D12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33314B5-9D5D-2146-FF45-ED0AC4311D6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33314B5-9D5D-2146-FF45-ED0AC4311D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DA9EBF-9AAB-22D2-7B8E-02B5C53C53E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DA9EBF-9AAB-22D2-7B8E-02B5C53C53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E297C95-180E-A4F1-4B92-2D489C25F46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1D47FFC-83AD-1819-A505-5BA3CC271AC2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1D47FFC-83AD-1819-A505-5BA3CC271AC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28E6935-6ED8-E3CB-909A-B3DD5F981C19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28E6935-6ED8-E3CB-909A-B3DD5F981C19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CC628F0-CFD7-9E26-9A0C-ABB81BDF7E8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CC628F0-CFD7-9E26-9A0C-ABB81BDF7E8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422F57-6893-2241-3577-2984DBEAE43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422F57-6893-2241-3577-2984DBEAE43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7D5DB2F-E897-4802-CD84-D2865D4D8F0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7D5DB2F-E897-4802-CD84-D2865D4D8F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9A16A0A-EFAA-A17C-8E29-349ED35D8954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9A16A0A-EFAA-A17C-8E29-349ED35D89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B5E0406-2DC1-A040-8750-3D21D18EDAE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B5E0406-2DC1-A040-8750-3D21D18EDA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2A9FD9-BBF1-94B3-E661-AF00131963D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2A9FD9-BBF1-94B3-E661-AF00131963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BF82E1-76BB-F03F-94D0-978CAE90CF4B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BF82E1-76BB-F03F-94D0-978CAE90CF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BAD9D3C-3F8E-89E2-96EC-E0F60542264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97FA40B-7157-A81A-EAAC-6A5F43B7F72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97FA40B-7157-A81A-EAAC-6A5F43B7F72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0492355-5856-BB07-DB32-719165E2B89B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0492355-5856-BB07-DB32-719165E2B89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0E0632FF-9361-EEE1-9F65-632C463A441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0E0632FF-9361-EEE1-9F65-632C463A441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B28E949-9A1C-0249-9303-64BBE0CB0E2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B28E949-9A1C-0249-9303-64BBE0CB0E2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4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0997E91-9FA1-3D14-A3CF-229CD8797A68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5BC846-2289-87FD-613C-8F63331CFDF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5BC846-2289-87FD-613C-8F63331CFD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B49A224-1C88-0DAB-5955-14D41296EA8B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0373B7CA-3A23-8C9A-4618-DA10B0195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EFB2FA3-7BAC-8DC8-1203-4EEAD673B4B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3ED5559-0210-902E-0D91-759DD2CFBA5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6255A9A7-002E-784F-B2FB-34BE037B7AC2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C7FD833-7FDA-E447-543C-E3A919A0DED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22415D2A-0B6C-E75F-AF93-68C3E143E4F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53743BE8-9746-8774-764C-08A307AF75A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4C57B72C-1F57-AE99-7C99-D2DCC5A5F4E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1020463-0C2A-FF35-B3DC-311549EDE3A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E530D30-E843-7736-567B-AC4116BF1C1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5D8963F3-F14B-BAD8-D668-96D176669A74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FBCB32D6-01FE-DFC3-4A45-A0878A8813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344CBC11-377A-7058-5877-DB15F521A3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C958C52E-8B2D-8C84-E083-9555507334A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A0D7770E-6CD5-EBE6-04FA-57B56E749EB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E0684935-829C-1B4A-38E8-DEEA198364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1D5AB09F-7130-EC9E-1CFF-3320DFA186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241B683A-7479-A098-F972-5C6AEAD5CE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2FB4A30E-9AB2-E731-93C3-2F4B0FDE692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5DD5FA-CEC7-8E72-A402-7807DD9336A2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5DD5FA-CEC7-8E72-A402-7807DD9336A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E36FC70-9B20-7F04-C0CF-375FF4A32112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E36FC70-9B20-7F04-C0CF-375FF4A3211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5EA4C6-79AF-EF0E-A44D-34A050DCA247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4D443A71-3963-E939-DB45-F05937156C7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4D443A71-3963-E939-DB45-F05937156C70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4CE99247-7571-6312-A673-932C53D6406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4CE99247-7571-6312-A673-932C53D6406E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FE11E419-58D2-5A7B-BA87-468041DC8F4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FE11E419-58D2-5A7B-BA87-468041DC8F4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009CF3A-B369-BCA7-9339-9450B1D5F42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009CF3A-B369-BCA7-9339-9450B1D5F4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D6F333-119F-EBEA-38C3-963ADD3E6BE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D6F333-119F-EBEA-38C3-963ADD3E6B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1E0A08-1D02-49D5-0E69-F683E7BB444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1E0A08-1D02-49D5-0E69-F683E7BB44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FFCCD3-C633-0216-D8B9-F4DC0E92013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FFCCD3-C633-0216-D8B9-F4DC0E92013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E4A2F6D-E55C-BE86-325F-E79AF28D8C8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E4A2F6D-E55C-BE86-325F-E79AF28D8C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AEED2D-0256-59C6-D399-0BFB4B1F014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AEED2D-0256-59C6-D399-0BFB4B1F014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3655D0-AC22-15BD-AF79-915CE2DB1E80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3655D0-AC22-15BD-AF79-915CE2DB1E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2EF8C80-DB9C-027E-7826-1BE8BFB3CE1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67FE1A5-F675-6C1A-EC05-3FD03933760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67FE1A5-F675-6C1A-EC05-3FD03933760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F9E42C6-906E-22AD-C663-1DC5BDB83BD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F9E42C6-906E-22AD-C663-1DC5BDB83BD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D80CD924-B3B4-75D4-FA65-3EA77DF86D6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D80CD924-B3B4-75D4-FA65-3EA77DF86D6E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948A04-7CCC-24C9-1BD7-F4A36AD6620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948A04-7CCC-24C9-1BD7-F4A36AD662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153F53-2F7C-BD67-F175-CE9514959BA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153F53-2F7C-BD67-F175-CE9514959BA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8DB1F1E-53F7-E23B-15B4-B7CB077EC10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8DB1F1E-53F7-E23B-15B4-B7CB077EC10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3D74FC8-6A9C-2EDE-44B7-078280821956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3D74FC8-6A9C-2EDE-44B7-0782808219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B8270B3-1428-EBA7-DA31-B0C389719BD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B8270B3-1428-EBA7-DA31-B0C389719BD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AC8B22-63A6-DB96-C81F-042607508FF0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AC8B22-63A6-DB96-C81F-042607508F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81D4583-503C-D68F-A6A8-8ADA4CF969EC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A4E19F2-86EC-1D74-7FF6-1AC4C45C428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A4E19F2-86EC-1D74-7FF6-1AC4C45C428D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1DA7095-53D8-4444-9922-A1607A72DCD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1DA7095-53D8-4444-9922-A1607A72DCD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D4D301E-9872-7DB4-B6DB-9366A1A6C4E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D4D301E-9872-7DB4-B6DB-9366A1A6C4E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0B866C03-53D4-F7FF-22B4-F895DD9F3356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0B866C03-53D4-F7FF-22B4-F895DD9F335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1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58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14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7160BE3-BBE6-1883-B5D0-FD2A6EF24347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E85D8D-FD96-38C5-AD77-5D213204ED73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E85D8D-FD96-38C5-AD77-5D213204ED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C77385-C81E-0578-5CB9-91CD0840B66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730C3DAE-E522-63B9-4685-B146AF253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202FBC5-39BE-2B65-504C-7A7BF639C08E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C6427B-7637-861B-8E63-B68F304335A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7483DB4-B941-73C8-29C0-B575608DA383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E235491-87E4-0599-D051-60E0CBB896A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B424040C-01F3-15AB-FCD2-C3487F292C4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225BC80-2DC7-51D2-93C0-BEDD73F4717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8F8418D-CA66-ACC3-A698-CAB082F1181E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96013E4-BC7C-3A02-BF92-57383994BD75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A24304A-5D4F-B79E-4EDE-25D8DD912A0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1960704-8AED-D018-5EDF-68DF1763713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3A764A7E-F77E-B159-29C1-DAAAE49981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D1A6D1FC-5111-DF65-C853-54BC315560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AACA7C44-195D-D72B-4573-E09AE65F95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CC627DE5-2A57-BF4D-B656-CEACFBABFE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9F97165-5A8C-292F-941B-B98137CDAF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8C5431E-42A0-B444-1ED4-F715E44F0F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BC478854-B475-CF30-A31C-D1825E31B8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5655179F-160F-950F-07DE-62D81FF56F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8B6CA6B-249F-7F94-2BB9-C9312621FF0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8B6CA6B-249F-7F94-2BB9-C9312621FF0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CCC46E-2711-B331-A28D-90672122FCB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CCC46E-2711-B331-A28D-90672122FC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62ECA13-A3EC-F003-9A30-B08E6D2B224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10452AC9-0A3A-82FF-47E3-84595C9BEA9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10452AC9-0A3A-82FF-47E3-84595C9BEA9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EBFA748-2FC7-6E54-3E40-A185FC016F5D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EBFA748-2FC7-6E54-3E40-A185FC016F5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7145DB45-D2A1-01AC-42B4-E51ECF3821E9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7145DB45-D2A1-01AC-42B4-E51ECF3821E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3E0F23-8E8B-D1EC-BA2B-83FDC3C4D6F7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3E0F23-8E8B-D1EC-BA2B-83FDC3C4D6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166291C-A2D6-5EA1-05D3-5491DDCEC64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166291C-A2D6-5EA1-05D3-5491DDCEC6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86E66C1-9946-086A-7350-66C20604DEAD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86E66C1-9946-086A-7350-66C20604DE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04CF7C-F446-D436-2D9C-0539D00FACC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04CF7C-F446-D436-2D9C-0539D00FAC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EE4C571-1291-A043-35A7-2929D8908B5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EE4C571-1291-A043-35A7-2929D8908B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CC5C3D-D503-DC2D-7D23-E26401B303D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CC5C3D-D503-DC2D-7D23-E26401B303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09233C-A72E-9F9B-C314-93B5CBE402D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09233C-A72E-9F9B-C314-93B5CBE402D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695A41-5B76-DCD6-F941-1C1BDFE0715E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D515411-CDB7-28F5-E26B-9AE81A5245D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D515411-CDB7-28F5-E26B-9AE81A5245D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19A865B-7CE5-41D5-6462-906C2947962D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19A865B-7CE5-41D5-6462-906C2947962D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0903ED6E-3357-10B8-48D4-F58E511B738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0903ED6E-3357-10B8-48D4-F58E511B7383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95FC5A-68AC-C214-F23A-6EF1931BED31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95FC5A-68AC-C214-F23A-6EF1931BED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D2320E-65B9-B6CF-E54E-5C42D3E7C991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D2320E-65B9-B6CF-E54E-5C42D3E7C9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5D66D6-5800-7D1F-9C04-7BFDF931DE8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5D66D6-5800-7D1F-9C04-7BFDF931DE8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F1346B-1218-C00C-0EF6-72A8B30C9AA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F1346B-1218-C00C-0EF6-72A8B30C9A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BFF144-C10D-FCF2-0FEC-51BE5BB1804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BFF144-C10D-FCF2-0FEC-51BE5BB1804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4145F23-FB42-8550-C23D-60DBB081E505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4145F23-FB42-8550-C23D-60DBB081E5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B244F29-171E-5F29-AFE1-F0C094A47FC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4F52078-0F6F-33D1-10AA-E7EDF57D537A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4F52078-0F6F-33D1-10AA-E7EDF57D537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28F2469-AF5E-829D-69CF-E5F1D407A66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28F2469-AF5E-829D-69CF-E5F1D407A66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B0C7DDAF-CB79-29BE-E830-70099651D87B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B0C7DDAF-CB79-29BE-E830-70099651D87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2E5A1C1-BECE-3903-A37F-F7F0399D18F0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2E5A1C1-BECE-3903-A37F-F7F0399D18F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5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9A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8E51D4C-720F-365B-AEB8-E4465A414141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AFEF6D-255B-07F3-EED6-DD3B80C1A26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AFEF6D-255B-07F3-EED6-DD3B80C1A2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7F1564-CA05-D20C-F128-0E7F070DF29F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8DA0873B-89C5-E6CC-72ED-D0A648E6E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71F6B6D2-0364-D6BC-CE43-1E3C7CF1A03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0D137F0E-338D-E274-429A-62111083A80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B2E1D934-02B7-449A-02FE-1F6D0B11ACCB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648BA72E-8975-FA83-D51D-5D794116795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56AAF54-87B6-ECC3-D662-043DF91313D3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A5C1835-8D2C-12A8-AE4B-0E5AFCA4C72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F94DB84-68C8-6B40-ADE0-2B366AFB724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8EC9AB66-02D3-78E4-218A-CC105DF6699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325A782-A532-B5F0-E64E-77C102910F8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F9AC429-4AA5-6FB8-477B-0B2AFB15754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8FE5C66F-217B-5927-26FB-5EB8681BE4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1ADC65BB-3163-8884-D281-FC16EE923E5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42F3B282-9D27-390A-1EEE-FE274C2CC5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0398459C-6DC4-47DE-F561-24255378C60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0D5C86B5-66D6-7CA1-D264-2626871607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05AF0B27-BB69-0ECB-7FB0-3EA4303E68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BE9F761E-083E-6623-66D0-C17206A749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BEF4BB2B-6F8C-EE28-660F-DEAE1CFC76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66E4D7-90AF-78FE-6C27-A5CD704E066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66E4D7-90AF-78FE-6C27-A5CD704E066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C53999-E075-937C-3C87-BB8CBBD6A3F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C53999-E075-937C-3C87-BB8CBBD6A3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B6B3F58-E597-F234-C13E-8A0F7D4C06B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F7714389-9E63-B251-81A1-4DDEC7B053A2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F7714389-9E63-B251-81A1-4DDEC7B053A2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5A1D737-963A-5ADB-A38B-C19EFD846BE7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5A1D737-963A-5ADB-A38B-C19EFD846BE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1EDC8C8E-91B8-D98F-997A-97C0B629EF37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1EDC8C8E-91B8-D98F-997A-97C0B629EF3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0DAC44-A841-A936-3FD1-BA8BE0CA6206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0DAC44-A841-A936-3FD1-BA8BE0CA620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82F29B-EC7D-BF62-8346-E82DE828B49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82F29B-EC7D-BF62-8346-E82DE828B4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D8A24A-4488-2D01-3ADA-69D6E66C82C3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D8A24A-4488-2D01-3ADA-69D6E66C82C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D43970E-B1C7-2B71-0D1E-411B7243260F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D43970E-B1C7-2B71-0D1E-411B724326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6CEA7F-9F8A-6986-099C-13156996939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6CEA7F-9F8A-6986-099C-1315699693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70088F-124D-9529-3841-79B8CF444FE9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70088F-124D-9529-3841-79B8CF444F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6E4C4D-0AFB-9D96-AADA-8599D761B1B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6E4C4D-0AFB-9D96-AADA-8599D761B1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B533D93-9524-9A3F-37CF-4C2F06DA17D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036977DA-A18F-6B90-F33B-F0D83595D64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036977DA-A18F-6B90-F33B-F0D83595D646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144ABB7-40B6-5C4A-8BB2-1C23BCA4E53E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144ABB7-40B6-5C4A-8BB2-1C23BCA4E53E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ED89C78-5F2F-1ED7-615E-FD7819C524D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ED89C78-5F2F-1ED7-615E-FD7819C524DF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568841-8F05-A805-1D2E-53AFA18ADCD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568841-8F05-A805-1D2E-53AFA18ADC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4ACFF6-F8F8-BBE9-C64A-5CA9BE3308A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4ACFF6-F8F8-BBE9-C64A-5CA9BE3308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64666F4-7D9C-EB36-B1C6-256BDDCCA79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64666F4-7D9C-EB36-B1C6-256BDDCCA7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3E29D6F-5DD3-0EB7-2720-FD84B6A567E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3E29D6F-5DD3-0EB7-2720-FD84B6A567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1DF507-DC81-4858-6BA0-E834CEB50C94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1DF507-DC81-4858-6BA0-E834CEB50C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E34309-8A3B-D716-EA80-35605BA1650D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E34309-8A3B-D716-EA80-35605BA1650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83DF332-A935-6298-5A07-AAEA07CBD2D9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033E42C-5072-1B9B-E855-1DB60CA1549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033E42C-5072-1B9B-E855-1DB60CA15498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C31ABD4A-84CE-3EAF-EB62-F058AD0396FA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C31ABD4A-84CE-3EAF-EB62-F058AD0396FA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DECCF4A1-EE02-4E74-A791-1DC715B03BC3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DECCF4A1-EE02-4E74-A791-1DC715B03BC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2AD8539-2A13-E65A-C655-DC55E6413D0E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2AD8539-2A13-E65A-C655-DC55E6413D0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11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195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49" y="360219"/>
            <a:ext cx="7464659" cy="251361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69D2087-840C-7BBE-8B63-2E42F4E9051E}"/>
              </a:ext>
            </a:extLst>
          </p:cNvPr>
          <p:cNvGrpSpPr/>
          <p:nvPr/>
        </p:nvGrpSpPr>
        <p:grpSpPr>
          <a:xfrm>
            <a:off x="4579742" y="36589722"/>
            <a:ext cx="10542092" cy="6768078"/>
            <a:chOff x="3245364" y="27016364"/>
            <a:chExt cx="8480984" cy="54448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7E0C356-0901-D6A7-2B55-29AF2E8AA3E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7E0C356-0901-D6A7-2B55-29AF2E8AA3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02056" y="27100045"/>
                  <a:ext cx="797808" cy="70527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13E5784-2B2A-CA86-3649-53A150A84904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F4748F55-C0AE-03DB-3AF6-2706E4DF9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53F0294C-F209-A2EF-ABE6-1C01F7172FC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C7E0556-22B8-4221-4B53-90D362EE2F0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111584FB-6BE8-10D8-A4C2-8741F0893BC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445C890-EAC7-AF29-9771-6D224DC502F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5EE5F1C-A5AC-E201-8C13-AFC6FCFEB82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4679B39-80DE-89A5-0583-A1F95F5D51DE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68D00D11-FF00-52CD-F8A1-01FB8FE7513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29FA129A-544C-FB47-A403-26058006B73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1F0FA6E6-A1A6-C093-24E0-180EDBAA4CD9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69D15D3-E15A-3207-43B2-8D9295E9729E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BD902F19-A0A3-0CA0-7246-331CC5BA24E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6F05F84-D31D-9A11-CEA5-600952D1E1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6D516A23-A29C-8A26-DEB5-4AE90A245D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A0749289-A390-3AB2-5864-8AB28336388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B9078DEF-CB92-2CC2-004C-F29A02DC48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1736A96-0A5A-C304-5282-419AD6DB8B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A3575FBB-B0EA-77AF-EF91-92B3B115834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FD5F8B2D-8998-382A-D213-041E578ABD1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60FAE9-3945-6DCD-3479-49FE83BB03B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60FAE9-3945-6DCD-3479-49FE83BB03B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6191" y="27076478"/>
                  <a:ext cx="772585" cy="465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316C26-5A82-65C7-EFCC-012C6201F50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316C26-5A82-65C7-EFCC-012C6201F50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201466" y="27205360"/>
                  <a:ext cx="316897" cy="30207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9A730DC-9EB9-1C9A-2993-6168BA5A3D2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370C02E-7013-4811-14CE-2DC08B68C11D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370C02E-7013-4811-14CE-2DC08B68C11D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5263" y="27290938"/>
                    <a:ext cx="271122" cy="242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A85EC4E-99AB-2DC2-0CC9-E0CC455889E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A85EC4E-99AB-2DC2-0CC9-E0CC455889E0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9B369FD-F706-37F4-D8EC-AB59E03A27E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9B369FD-F706-37F4-D8EC-AB59E03A27E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5317299" y="272878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DE7896-7B0C-FAB5-1755-7899129FF8A2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DE7896-7B0C-FAB5-1755-7899129FF8A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13830" y="28166446"/>
                  <a:ext cx="898588" cy="25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0C4F3F-60B8-0820-EAC1-3DF5FA934F1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0C4F3F-60B8-0820-EAC1-3DF5FA934F1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39381" y="27962313"/>
                  <a:ext cx="1230147" cy="6764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4DC02E-B870-DF9C-6B7A-E025883D1F5D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4DC02E-B870-DF9C-6B7A-E025883D1F5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61416" y="28010930"/>
                  <a:ext cx="762876" cy="2322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FE11B9B-9840-B892-59C0-4A84344E0F9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FE11B9B-9840-B892-59C0-4A84344E0F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21845" y="27830192"/>
                  <a:ext cx="549058" cy="406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B2BAC6C-11FC-3697-53E8-F87EE2CE86C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B2BAC6C-11FC-3697-53E8-F87EE2CE86C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33962" y="27963934"/>
                  <a:ext cx="1388196" cy="64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06830B-3EA6-892A-5EA7-82C88EDFCC6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06830B-3EA6-892A-5EA7-82C88EDFCC6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15560" y="27960392"/>
                  <a:ext cx="1575026" cy="6527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723D87-96D4-F286-42EE-C56604EF2F5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723D87-96D4-F286-42EE-C56604EF2F5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40799" y="27997391"/>
                  <a:ext cx="1095508" cy="44032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C589B2B-28E9-2428-7400-A06DEADFF58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422E5D2C-26ED-55A0-C053-9CEEBD4AB099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422E5D2C-26ED-55A0-C053-9CEEBD4AB09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575916" y="27613356"/>
                    <a:ext cx="721477" cy="8374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72F33DC-7778-E07D-93EF-96B99721496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72F33DC-7778-E07D-93EF-96B997214965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48166" y="28305886"/>
                    <a:ext cx="1582236" cy="250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E8373C36-8FA5-18A6-1359-C4330A4322F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E8373C36-8FA5-18A6-1359-C4330A4322F7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584190" y="28340456"/>
                    <a:ext cx="1480008" cy="13222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15F9CB1-C612-901B-0CE7-763893F5B2F1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15F9CB1-C612-901B-0CE7-763893F5B2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60417" y="27079595"/>
                  <a:ext cx="1362646" cy="1445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9E4895-9787-2610-EB34-52F68716901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9E4895-9787-2610-EB34-52F6871690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2985" y="27402521"/>
                  <a:ext cx="941791" cy="858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5AE2A50-0969-D444-2270-574AA6DA2AF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5AE2A50-0969-D444-2270-574AA6DA2A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109" y="27084923"/>
                  <a:ext cx="924882" cy="9486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D96967-236A-726B-DAC6-005A706B5A51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D96967-236A-726B-DAC6-005A706B5A5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5502" y="27668485"/>
                  <a:ext cx="582156" cy="6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F76BF3-F937-B5F7-0196-67A5F403FE5C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F76BF3-F937-B5F7-0196-67A5F403FE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BE416E-F2DB-5492-C090-F6E7D9B53830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BE416E-F2DB-5492-C090-F6E7D9B538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32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DF71A97-1DD8-ABDA-1DC8-A7AFA5F2AAC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F06BDBD7-5D74-5109-0251-5DE8FF274A2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F06BDBD7-5D74-5109-0251-5DE8FF274A2B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30D9120E-0433-26EF-E6B2-41051A99AC0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30D9120E-0433-26EF-E6B2-41051A99AC0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9725" y="2712150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61D682BE-AA97-E42F-F07E-2AD532CFADF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61D682BE-AA97-E42F-F07E-2AD532CFADF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2245" y="2712582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7EC3798-1E5F-B323-C425-A6B9A4FBB991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7EC3798-1E5F-B323-C425-A6B9A4FBB99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654730" y="36786667"/>
                <a:ext cx="41040" cy="599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1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81</Words>
  <Application>Microsoft Macintosh PowerPoint</Application>
  <PresentationFormat>Custom</PresentationFormat>
  <Paragraphs>54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77</cp:revision>
  <dcterms:created xsi:type="dcterms:W3CDTF">2022-10-01T08:31:00Z</dcterms:created>
  <dcterms:modified xsi:type="dcterms:W3CDTF">2023-01-27T07:45:32Z</dcterms:modified>
</cp:coreProperties>
</file>