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4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5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6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7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8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9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notesSlides/notesSlide10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notesSlides/notesSlide11.xml" ContentType="application/vnd.openxmlformats-officedocument.presentationml.notesSlide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2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notesSlides/notesSlide13.xml" ContentType="application/vnd.openxmlformats-officedocument.presentationml.notesSlide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14.xml" ContentType="application/vnd.openxmlformats-officedocument.presentationml.notesSlide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notesSlides/notesSlide15.xml" ContentType="application/vnd.openxmlformats-officedocument.presentationml.notesSlide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16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notesSlides/notesSlide17.xml" ContentType="application/vnd.openxmlformats-officedocument.presentationml.notesSlide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notesSlides/notesSlide18.xml" ContentType="application/vnd.openxmlformats-officedocument.presentationml.notesSlide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notesSlides/notesSlide19.xml" ContentType="application/vnd.openxmlformats-officedocument.presentationml.notesSlide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20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notesSlides/notesSlide21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notesSlides/notesSlide22.xml" ContentType="application/vnd.openxmlformats-officedocument.presentationml.notesSlide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notesSlides/notesSlide23.xml" ContentType="application/vnd.openxmlformats-officedocument.presentationml.notesSlide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24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notesSlides/notesSlide25.xml" ContentType="application/vnd.openxmlformats-officedocument.presentationml.notesSlide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notesSlides/notesSlide26.xml" ContentType="application/vnd.openxmlformats-officedocument.presentationml.notesSlide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notesSlides/notesSlide27.xml" ContentType="application/vnd.openxmlformats-officedocument.presentationml.notesSlide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9" d="100"/>
          <a:sy n="19" d="100"/>
        </p:scale>
        <p:origin x="42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92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ark grey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19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1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45.xml"/><Relationship Id="rId34" Type="http://schemas.openxmlformats.org/officeDocument/2006/relationships/image" Target="../media/image18.png"/><Relationship Id="rId7" Type="http://schemas.openxmlformats.org/officeDocument/2006/relationships/customXml" Target="../ink/ink138.xml"/><Relationship Id="rId12" Type="http://schemas.openxmlformats.org/officeDocument/2006/relationships/image" Target="../media/image7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40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53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44.xml"/><Relationship Id="rId31" Type="http://schemas.openxmlformats.org/officeDocument/2006/relationships/customXml" Target="../ink/ink150.xml"/><Relationship Id="rId4" Type="http://schemas.openxmlformats.org/officeDocument/2006/relationships/image" Target="../media/image3.png"/><Relationship Id="rId9" Type="http://schemas.openxmlformats.org/officeDocument/2006/relationships/customXml" Target="../ink/ink13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8.xml"/><Relationship Id="rId30" Type="http://schemas.openxmlformats.org/officeDocument/2006/relationships/image" Target="../media/image16.png"/><Relationship Id="rId35" Type="http://schemas.openxmlformats.org/officeDocument/2006/relationships/customXml" Target="../ink/ink152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8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62.xml"/><Relationship Id="rId34" Type="http://schemas.openxmlformats.org/officeDocument/2006/relationships/image" Target="../media/image18.png"/><Relationship Id="rId7" Type="http://schemas.openxmlformats.org/officeDocument/2006/relationships/customXml" Target="../ink/ink155.xml"/><Relationship Id="rId12" Type="http://schemas.openxmlformats.org/officeDocument/2006/relationships/image" Target="../media/image7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33" Type="http://schemas.openxmlformats.org/officeDocument/2006/relationships/customXml" Target="../ink/ink168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57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0.xml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61.xml"/><Relationship Id="rId31" Type="http://schemas.openxmlformats.org/officeDocument/2006/relationships/customXml" Target="../ink/ink167.xml"/><Relationship Id="rId4" Type="http://schemas.openxmlformats.org/officeDocument/2006/relationships/image" Target="../media/image3.png"/><Relationship Id="rId9" Type="http://schemas.openxmlformats.org/officeDocument/2006/relationships/customXml" Target="../ink/ink156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65.xml"/><Relationship Id="rId30" Type="http://schemas.openxmlformats.org/officeDocument/2006/relationships/image" Target="../media/image16.png"/><Relationship Id="rId35" Type="http://schemas.openxmlformats.org/officeDocument/2006/relationships/customXml" Target="../ink/ink169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79.xml"/><Relationship Id="rId34" Type="http://schemas.openxmlformats.org/officeDocument/2006/relationships/image" Target="../media/image18.png"/><Relationship Id="rId7" Type="http://schemas.openxmlformats.org/officeDocument/2006/relationships/customXml" Target="../ink/ink172.xml"/><Relationship Id="rId12" Type="http://schemas.openxmlformats.org/officeDocument/2006/relationships/image" Target="../media/image7.png"/><Relationship Id="rId17" Type="http://schemas.openxmlformats.org/officeDocument/2006/relationships/customXml" Target="../ink/ink177.xml"/><Relationship Id="rId25" Type="http://schemas.openxmlformats.org/officeDocument/2006/relationships/customXml" Target="../ink/ink181.xml"/><Relationship Id="rId33" Type="http://schemas.openxmlformats.org/officeDocument/2006/relationships/customXml" Target="../ink/ink18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7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7.xml"/><Relationship Id="rId5" Type="http://schemas.openxmlformats.org/officeDocument/2006/relationships/customXml" Target="../ink/ink171.xml"/><Relationship Id="rId15" Type="http://schemas.openxmlformats.org/officeDocument/2006/relationships/customXml" Target="../ink/ink176.xml"/><Relationship Id="rId23" Type="http://schemas.openxmlformats.org/officeDocument/2006/relationships/customXml" Target="../ink/ink18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78.xml"/><Relationship Id="rId31" Type="http://schemas.openxmlformats.org/officeDocument/2006/relationships/customXml" Target="../ink/ink184.xml"/><Relationship Id="rId4" Type="http://schemas.openxmlformats.org/officeDocument/2006/relationships/image" Target="../media/image3.png"/><Relationship Id="rId9" Type="http://schemas.openxmlformats.org/officeDocument/2006/relationships/customXml" Target="../ink/ink17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82.xml"/><Relationship Id="rId30" Type="http://schemas.openxmlformats.org/officeDocument/2006/relationships/image" Target="../media/image16.png"/><Relationship Id="rId35" Type="http://schemas.openxmlformats.org/officeDocument/2006/relationships/customXml" Target="../ink/ink18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96.xml"/><Relationship Id="rId34" Type="http://schemas.openxmlformats.org/officeDocument/2006/relationships/image" Target="../media/image18.png"/><Relationship Id="rId7" Type="http://schemas.openxmlformats.org/officeDocument/2006/relationships/customXml" Target="../ink/ink189.xml"/><Relationship Id="rId12" Type="http://schemas.openxmlformats.org/officeDocument/2006/relationships/image" Target="../media/image7.png"/><Relationship Id="rId17" Type="http://schemas.openxmlformats.org/officeDocument/2006/relationships/customXml" Target="../ink/ink194.xml"/><Relationship Id="rId25" Type="http://schemas.openxmlformats.org/officeDocument/2006/relationships/customXml" Target="../ink/ink198.xml"/><Relationship Id="rId33" Type="http://schemas.openxmlformats.org/officeDocument/2006/relationships/customXml" Target="../ink/ink20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9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04.xml"/><Relationship Id="rId5" Type="http://schemas.openxmlformats.org/officeDocument/2006/relationships/customXml" Target="../ink/ink188.xml"/><Relationship Id="rId15" Type="http://schemas.openxmlformats.org/officeDocument/2006/relationships/customXml" Target="../ink/ink193.xml"/><Relationship Id="rId23" Type="http://schemas.openxmlformats.org/officeDocument/2006/relationships/customXml" Target="../ink/ink19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95.xml"/><Relationship Id="rId31" Type="http://schemas.openxmlformats.org/officeDocument/2006/relationships/customXml" Target="../ink/ink201.xml"/><Relationship Id="rId4" Type="http://schemas.openxmlformats.org/officeDocument/2006/relationships/image" Target="../media/image3.png"/><Relationship Id="rId9" Type="http://schemas.openxmlformats.org/officeDocument/2006/relationships/customXml" Target="../ink/ink19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99.xml"/><Relationship Id="rId30" Type="http://schemas.openxmlformats.org/officeDocument/2006/relationships/image" Target="../media/image16.png"/><Relationship Id="rId35" Type="http://schemas.openxmlformats.org/officeDocument/2006/relationships/customXml" Target="../ink/ink20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13.xml"/><Relationship Id="rId34" Type="http://schemas.openxmlformats.org/officeDocument/2006/relationships/image" Target="../media/image18.png"/><Relationship Id="rId7" Type="http://schemas.openxmlformats.org/officeDocument/2006/relationships/customXml" Target="../ink/ink206.xml"/><Relationship Id="rId12" Type="http://schemas.openxmlformats.org/officeDocument/2006/relationships/image" Target="../media/image7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33" Type="http://schemas.openxmlformats.org/officeDocument/2006/relationships/customXml" Target="../ink/ink219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0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21.xml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12.xml"/><Relationship Id="rId31" Type="http://schemas.openxmlformats.org/officeDocument/2006/relationships/customXml" Target="../ink/ink218.xml"/><Relationship Id="rId4" Type="http://schemas.openxmlformats.org/officeDocument/2006/relationships/image" Target="../media/image3.png"/><Relationship Id="rId9" Type="http://schemas.openxmlformats.org/officeDocument/2006/relationships/customXml" Target="../ink/ink20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16.xml"/><Relationship Id="rId30" Type="http://schemas.openxmlformats.org/officeDocument/2006/relationships/image" Target="../media/image16.png"/><Relationship Id="rId35" Type="http://schemas.openxmlformats.org/officeDocument/2006/relationships/customXml" Target="../ink/ink220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30.xml"/><Relationship Id="rId34" Type="http://schemas.openxmlformats.org/officeDocument/2006/relationships/image" Target="../media/image18.png"/><Relationship Id="rId7" Type="http://schemas.openxmlformats.org/officeDocument/2006/relationships/customXml" Target="../ink/ink223.xml"/><Relationship Id="rId12" Type="http://schemas.openxmlformats.org/officeDocument/2006/relationships/image" Target="../media/image7.png"/><Relationship Id="rId17" Type="http://schemas.openxmlformats.org/officeDocument/2006/relationships/customXml" Target="../ink/ink228.xml"/><Relationship Id="rId25" Type="http://schemas.openxmlformats.org/officeDocument/2006/relationships/customXml" Target="../ink/ink232.xml"/><Relationship Id="rId33" Type="http://schemas.openxmlformats.org/officeDocument/2006/relationships/customXml" Target="../ink/ink23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2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38.xml"/><Relationship Id="rId5" Type="http://schemas.openxmlformats.org/officeDocument/2006/relationships/customXml" Target="../ink/ink222.xml"/><Relationship Id="rId15" Type="http://schemas.openxmlformats.org/officeDocument/2006/relationships/customXml" Target="../ink/ink227.xml"/><Relationship Id="rId23" Type="http://schemas.openxmlformats.org/officeDocument/2006/relationships/customXml" Target="../ink/ink23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29.xml"/><Relationship Id="rId31" Type="http://schemas.openxmlformats.org/officeDocument/2006/relationships/customXml" Target="../ink/ink235.xml"/><Relationship Id="rId4" Type="http://schemas.openxmlformats.org/officeDocument/2006/relationships/image" Target="../media/image3.png"/><Relationship Id="rId9" Type="http://schemas.openxmlformats.org/officeDocument/2006/relationships/customXml" Target="../ink/ink22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33.xml"/><Relationship Id="rId30" Type="http://schemas.openxmlformats.org/officeDocument/2006/relationships/image" Target="../media/image16.png"/><Relationship Id="rId35" Type="http://schemas.openxmlformats.org/officeDocument/2006/relationships/customXml" Target="../ink/ink23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47.xml"/><Relationship Id="rId34" Type="http://schemas.openxmlformats.org/officeDocument/2006/relationships/image" Target="../media/image18.png"/><Relationship Id="rId7" Type="http://schemas.openxmlformats.org/officeDocument/2006/relationships/customXml" Target="../ink/ink240.xml"/><Relationship Id="rId12" Type="http://schemas.openxmlformats.org/officeDocument/2006/relationships/image" Target="../media/image7.png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4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55.xml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46.xml"/><Relationship Id="rId31" Type="http://schemas.openxmlformats.org/officeDocument/2006/relationships/customXml" Target="../ink/ink252.xml"/><Relationship Id="rId4" Type="http://schemas.openxmlformats.org/officeDocument/2006/relationships/image" Target="../media/image3.png"/><Relationship Id="rId9" Type="http://schemas.openxmlformats.org/officeDocument/2006/relationships/customXml" Target="../ink/ink24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50.xml"/><Relationship Id="rId30" Type="http://schemas.openxmlformats.org/officeDocument/2006/relationships/image" Target="../media/image16.png"/><Relationship Id="rId35" Type="http://schemas.openxmlformats.org/officeDocument/2006/relationships/customXml" Target="../ink/ink25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64.xml"/><Relationship Id="rId34" Type="http://schemas.openxmlformats.org/officeDocument/2006/relationships/image" Target="../media/image18.png"/><Relationship Id="rId7" Type="http://schemas.openxmlformats.org/officeDocument/2006/relationships/customXml" Target="../ink/ink257.xml"/><Relationship Id="rId12" Type="http://schemas.openxmlformats.org/officeDocument/2006/relationships/image" Target="../media/image7.png"/><Relationship Id="rId17" Type="http://schemas.openxmlformats.org/officeDocument/2006/relationships/customXml" Target="../ink/ink262.xml"/><Relationship Id="rId25" Type="http://schemas.openxmlformats.org/officeDocument/2006/relationships/customXml" Target="../ink/ink266.xml"/><Relationship Id="rId33" Type="http://schemas.openxmlformats.org/officeDocument/2006/relationships/customXml" Target="../ink/ink27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5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72.xml"/><Relationship Id="rId5" Type="http://schemas.openxmlformats.org/officeDocument/2006/relationships/customXml" Target="../ink/ink256.xml"/><Relationship Id="rId15" Type="http://schemas.openxmlformats.org/officeDocument/2006/relationships/customXml" Target="../ink/ink261.xml"/><Relationship Id="rId23" Type="http://schemas.openxmlformats.org/officeDocument/2006/relationships/customXml" Target="../ink/ink26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63.xml"/><Relationship Id="rId31" Type="http://schemas.openxmlformats.org/officeDocument/2006/relationships/customXml" Target="../ink/ink269.xml"/><Relationship Id="rId4" Type="http://schemas.openxmlformats.org/officeDocument/2006/relationships/image" Target="../media/image3.png"/><Relationship Id="rId9" Type="http://schemas.openxmlformats.org/officeDocument/2006/relationships/customXml" Target="../ink/ink25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67.xml"/><Relationship Id="rId30" Type="http://schemas.openxmlformats.org/officeDocument/2006/relationships/image" Target="../media/image16.png"/><Relationship Id="rId35" Type="http://schemas.openxmlformats.org/officeDocument/2006/relationships/customXml" Target="../ink/ink27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81.xml"/><Relationship Id="rId34" Type="http://schemas.openxmlformats.org/officeDocument/2006/relationships/image" Target="../media/image18.png"/><Relationship Id="rId7" Type="http://schemas.openxmlformats.org/officeDocument/2006/relationships/customXml" Target="../ink/ink274.xml"/><Relationship Id="rId12" Type="http://schemas.openxmlformats.org/officeDocument/2006/relationships/image" Target="../media/image7.png"/><Relationship Id="rId17" Type="http://schemas.openxmlformats.org/officeDocument/2006/relationships/customXml" Target="../ink/ink279.xml"/><Relationship Id="rId25" Type="http://schemas.openxmlformats.org/officeDocument/2006/relationships/customXml" Target="../ink/ink283.xml"/><Relationship Id="rId33" Type="http://schemas.openxmlformats.org/officeDocument/2006/relationships/customXml" Target="../ink/ink287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7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89.xml"/><Relationship Id="rId5" Type="http://schemas.openxmlformats.org/officeDocument/2006/relationships/customXml" Target="../ink/ink273.xml"/><Relationship Id="rId15" Type="http://schemas.openxmlformats.org/officeDocument/2006/relationships/customXml" Target="../ink/ink278.xml"/><Relationship Id="rId23" Type="http://schemas.openxmlformats.org/officeDocument/2006/relationships/customXml" Target="../ink/ink28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80.xml"/><Relationship Id="rId31" Type="http://schemas.openxmlformats.org/officeDocument/2006/relationships/customXml" Target="../ink/ink286.xml"/><Relationship Id="rId4" Type="http://schemas.openxmlformats.org/officeDocument/2006/relationships/image" Target="../media/image3.png"/><Relationship Id="rId9" Type="http://schemas.openxmlformats.org/officeDocument/2006/relationships/customXml" Target="../ink/ink27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84.xml"/><Relationship Id="rId30" Type="http://schemas.openxmlformats.org/officeDocument/2006/relationships/image" Target="../media/image16.png"/><Relationship Id="rId35" Type="http://schemas.openxmlformats.org/officeDocument/2006/relationships/customXml" Target="../ink/ink28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98.xml"/><Relationship Id="rId34" Type="http://schemas.openxmlformats.org/officeDocument/2006/relationships/image" Target="../media/image18.png"/><Relationship Id="rId7" Type="http://schemas.openxmlformats.org/officeDocument/2006/relationships/customXml" Target="../ink/ink291.xml"/><Relationship Id="rId12" Type="http://schemas.openxmlformats.org/officeDocument/2006/relationships/image" Target="../media/image7.png"/><Relationship Id="rId17" Type="http://schemas.openxmlformats.org/officeDocument/2006/relationships/customXml" Target="../ink/ink296.xml"/><Relationship Id="rId25" Type="http://schemas.openxmlformats.org/officeDocument/2006/relationships/customXml" Target="../ink/ink300.xml"/><Relationship Id="rId33" Type="http://schemas.openxmlformats.org/officeDocument/2006/relationships/customXml" Target="../ink/ink304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9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06.xml"/><Relationship Id="rId5" Type="http://schemas.openxmlformats.org/officeDocument/2006/relationships/customXml" Target="../ink/ink290.xml"/><Relationship Id="rId15" Type="http://schemas.openxmlformats.org/officeDocument/2006/relationships/customXml" Target="../ink/ink295.xml"/><Relationship Id="rId23" Type="http://schemas.openxmlformats.org/officeDocument/2006/relationships/customXml" Target="../ink/ink299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97.xml"/><Relationship Id="rId31" Type="http://schemas.openxmlformats.org/officeDocument/2006/relationships/customXml" Target="../ink/ink303.xml"/><Relationship Id="rId4" Type="http://schemas.openxmlformats.org/officeDocument/2006/relationships/image" Target="../media/image3.png"/><Relationship Id="rId9" Type="http://schemas.openxmlformats.org/officeDocument/2006/relationships/customXml" Target="../ink/ink29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01.xml"/><Relationship Id="rId30" Type="http://schemas.openxmlformats.org/officeDocument/2006/relationships/image" Target="../media/image16.png"/><Relationship Id="rId35" Type="http://schemas.openxmlformats.org/officeDocument/2006/relationships/customXml" Target="../ink/ink305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1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315.xml"/><Relationship Id="rId34" Type="http://schemas.openxmlformats.org/officeDocument/2006/relationships/image" Target="../media/image18.png"/><Relationship Id="rId7" Type="http://schemas.openxmlformats.org/officeDocument/2006/relationships/customXml" Target="../ink/ink308.xml"/><Relationship Id="rId12" Type="http://schemas.openxmlformats.org/officeDocument/2006/relationships/image" Target="../media/image7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10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23.xml"/><Relationship Id="rId5" Type="http://schemas.openxmlformats.org/officeDocument/2006/relationships/customXml" Target="../ink/ink307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14.xml"/><Relationship Id="rId31" Type="http://schemas.openxmlformats.org/officeDocument/2006/relationships/customXml" Target="../ink/ink320.xml"/><Relationship Id="rId4" Type="http://schemas.openxmlformats.org/officeDocument/2006/relationships/image" Target="../media/image3.png"/><Relationship Id="rId9" Type="http://schemas.openxmlformats.org/officeDocument/2006/relationships/customXml" Target="../ink/ink30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18.xml"/><Relationship Id="rId30" Type="http://schemas.openxmlformats.org/officeDocument/2006/relationships/image" Target="../media/image16.png"/><Relationship Id="rId35" Type="http://schemas.openxmlformats.org/officeDocument/2006/relationships/customXml" Target="../ink/ink322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8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332.xml"/><Relationship Id="rId34" Type="http://schemas.openxmlformats.org/officeDocument/2006/relationships/image" Target="../media/image18.png"/><Relationship Id="rId7" Type="http://schemas.openxmlformats.org/officeDocument/2006/relationships/customXml" Target="../ink/ink325.xml"/><Relationship Id="rId12" Type="http://schemas.openxmlformats.org/officeDocument/2006/relationships/image" Target="../media/image7.png"/><Relationship Id="rId17" Type="http://schemas.openxmlformats.org/officeDocument/2006/relationships/customXml" Target="../ink/ink330.xml"/><Relationship Id="rId25" Type="http://schemas.openxmlformats.org/officeDocument/2006/relationships/customXml" Target="../ink/ink334.xml"/><Relationship Id="rId33" Type="http://schemas.openxmlformats.org/officeDocument/2006/relationships/customXml" Target="../ink/ink338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27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40.xml"/><Relationship Id="rId5" Type="http://schemas.openxmlformats.org/officeDocument/2006/relationships/customXml" Target="../ink/ink324.xml"/><Relationship Id="rId15" Type="http://schemas.openxmlformats.org/officeDocument/2006/relationships/customXml" Target="../ink/ink329.xml"/><Relationship Id="rId23" Type="http://schemas.openxmlformats.org/officeDocument/2006/relationships/customXml" Target="../ink/ink333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31.xml"/><Relationship Id="rId31" Type="http://schemas.openxmlformats.org/officeDocument/2006/relationships/customXml" Target="../ink/ink337.xml"/><Relationship Id="rId4" Type="http://schemas.openxmlformats.org/officeDocument/2006/relationships/image" Target="../media/image3.png"/><Relationship Id="rId9" Type="http://schemas.openxmlformats.org/officeDocument/2006/relationships/customXml" Target="../ink/ink326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35.xml"/><Relationship Id="rId30" Type="http://schemas.openxmlformats.org/officeDocument/2006/relationships/image" Target="../media/image16.png"/><Relationship Id="rId35" Type="http://schemas.openxmlformats.org/officeDocument/2006/relationships/customXml" Target="../ink/ink339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349.xml"/><Relationship Id="rId34" Type="http://schemas.openxmlformats.org/officeDocument/2006/relationships/image" Target="../media/image18.png"/><Relationship Id="rId7" Type="http://schemas.openxmlformats.org/officeDocument/2006/relationships/customXml" Target="../ink/ink342.xml"/><Relationship Id="rId12" Type="http://schemas.openxmlformats.org/officeDocument/2006/relationships/image" Target="../media/image7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4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57.xml"/><Relationship Id="rId5" Type="http://schemas.openxmlformats.org/officeDocument/2006/relationships/customXml" Target="../ink/ink341.xml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48.xml"/><Relationship Id="rId31" Type="http://schemas.openxmlformats.org/officeDocument/2006/relationships/customXml" Target="../ink/ink354.xml"/><Relationship Id="rId4" Type="http://schemas.openxmlformats.org/officeDocument/2006/relationships/image" Target="../media/image3.png"/><Relationship Id="rId9" Type="http://schemas.openxmlformats.org/officeDocument/2006/relationships/customXml" Target="../ink/ink34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52.xml"/><Relationship Id="rId30" Type="http://schemas.openxmlformats.org/officeDocument/2006/relationships/image" Target="../media/image16.png"/><Relationship Id="rId35" Type="http://schemas.openxmlformats.org/officeDocument/2006/relationships/customXml" Target="../ink/ink35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366.xml"/><Relationship Id="rId34" Type="http://schemas.openxmlformats.org/officeDocument/2006/relationships/image" Target="../media/image18.png"/><Relationship Id="rId7" Type="http://schemas.openxmlformats.org/officeDocument/2006/relationships/customXml" Target="../ink/ink359.xml"/><Relationship Id="rId12" Type="http://schemas.openxmlformats.org/officeDocument/2006/relationships/image" Target="../media/image7.png"/><Relationship Id="rId17" Type="http://schemas.openxmlformats.org/officeDocument/2006/relationships/customXml" Target="../ink/ink364.xml"/><Relationship Id="rId25" Type="http://schemas.openxmlformats.org/officeDocument/2006/relationships/customXml" Target="../ink/ink368.xml"/><Relationship Id="rId33" Type="http://schemas.openxmlformats.org/officeDocument/2006/relationships/customXml" Target="../ink/ink37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6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74.xml"/><Relationship Id="rId5" Type="http://schemas.openxmlformats.org/officeDocument/2006/relationships/customXml" Target="../ink/ink358.xml"/><Relationship Id="rId15" Type="http://schemas.openxmlformats.org/officeDocument/2006/relationships/customXml" Target="../ink/ink363.xml"/><Relationship Id="rId23" Type="http://schemas.openxmlformats.org/officeDocument/2006/relationships/customXml" Target="../ink/ink36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65.xml"/><Relationship Id="rId31" Type="http://schemas.openxmlformats.org/officeDocument/2006/relationships/customXml" Target="../ink/ink371.xml"/><Relationship Id="rId4" Type="http://schemas.openxmlformats.org/officeDocument/2006/relationships/image" Target="../media/image3.png"/><Relationship Id="rId9" Type="http://schemas.openxmlformats.org/officeDocument/2006/relationships/customXml" Target="../ink/ink36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69.xml"/><Relationship Id="rId30" Type="http://schemas.openxmlformats.org/officeDocument/2006/relationships/image" Target="../media/image16.png"/><Relationship Id="rId35" Type="http://schemas.openxmlformats.org/officeDocument/2006/relationships/customXml" Target="../ink/ink37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383.xml"/><Relationship Id="rId34" Type="http://schemas.openxmlformats.org/officeDocument/2006/relationships/image" Target="../media/image18.png"/><Relationship Id="rId7" Type="http://schemas.openxmlformats.org/officeDocument/2006/relationships/customXml" Target="../ink/ink376.xml"/><Relationship Id="rId12" Type="http://schemas.openxmlformats.org/officeDocument/2006/relationships/image" Target="../media/image7.png"/><Relationship Id="rId17" Type="http://schemas.openxmlformats.org/officeDocument/2006/relationships/customXml" Target="../ink/ink381.xml"/><Relationship Id="rId25" Type="http://schemas.openxmlformats.org/officeDocument/2006/relationships/customXml" Target="../ink/ink385.xml"/><Relationship Id="rId33" Type="http://schemas.openxmlformats.org/officeDocument/2006/relationships/customXml" Target="../ink/ink389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7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91.xml"/><Relationship Id="rId5" Type="http://schemas.openxmlformats.org/officeDocument/2006/relationships/customXml" Target="../ink/ink375.xml"/><Relationship Id="rId15" Type="http://schemas.openxmlformats.org/officeDocument/2006/relationships/customXml" Target="../ink/ink380.xml"/><Relationship Id="rId23" Type="http://schemas.openxmlformats.org/officeDocument/2006/relationships/customXml" Target="../ink/ink38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82.xml"/><Relationship Id="rId31" Type="http://schemas.openxmlformats.org/officeDocument/2006/relationships/customXml" Target="../ink/ink388.xml"/><Relationship Id="rId4" Type="http://schemas.openxmlformats.org/officeDocument/2006/relationships/image" Target="../media/image3.png"/><Relationship Id="rId9" Type="http://schemas.openxmlformats.org/officeDocument/2006/relationships/customXml" Target="../ink/ink37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86.xml"/><Relationship Id="rId30" Type="http://schemas.openxmlformats.org/officeDocument/2006/relationships/image" Target="../media/image16.png"/><Relationship Id="rId35" Type="http://schemas.openxmlformats.org/officeDocument/2006/relationships/customXml" Target="../ink/ink390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400.xml"/><Relationship Id="rId34" Type="http://schemas.openxmlformats.org/officeDocument/2006/relationships/image" Target="../media/image18.png"/><Relationship Id="rId7" Type="http://schemas.openxmlformats.org/officeDocument/2006/relationships/customXml" Target="../ink/ink393.xml"/><Relationship Id="rId12" Type="http://schemas.openxmlformats.org/officeDocument/2006/relationships/image" Target="../media/image7.png"/><Relationship Id="rId17" Type="http://schemas.openxmlformats.org/officeDocument/2006/relationships/customXml" Target="../ink/ink398.xml"/><Relationship Id="rId25" Type="http://schemas.openxmlformats.org/officeDocument/2006/relationships/customXml" Target="../ink/ink402.xml"/><Relationship Id="rId33" Type="http://schemas.openxmlformats.org/officeDocument/2006/relationships/customXml" Target="../ink/ink40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9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08.xml"/><Relationship Id="rId5" Type="http://schemas.openxmlformats.org/officeDocument/2006/relationships/customXml" Target="../ink/ink392.xml"/><Relationship Id="rId15" Type="http://schemas.openxmlformats.org/officeDocument/2006/relationships/customXml" Target="../ink/ink397.xml"/><Relationship Id="rId23" Type="http://schemas.openxmlformats.org/officeDocument/2006/relationships/customXml" Target="../ink/ink40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99.xml"/><Relationship Id="rId31" Type="http://schemas.openxmlformats.org/officeDocument/2006/relationships/customXml" Target="../ink/ink405.xml"/><Relationship Id="rId4" Type="http://schemas.openxmlformats.org/officeDocument/2006/relationships/image" Target="../media/image3.png"/><Relationship Id="rId9" Type="http://schemas.openxmlformats.org/officeDocument/2006/relationships/customXml" Target="../ink/ink39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03.xml"/><Relationship Id="rId30" Type="http://schemas.openxmlformats.org/officeDocument/2006/relationships/image" Target="../media/image16.png"/><Relationship Id="rId35" Type="http://schemas.openxmlformats.org/officeDocument/2006/relationships/customXml" Target="../ink/ink40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417.xml"/><Relationship Id="rId34" Type="http://schemas.openxmlformats.org/officeDocument/2006/relationships/image" Target="../media/image18.png"/><Relationship Id="rId7" Type="http://schemas.openxmlformats.org/officeDocument/2006/relationships/customXml" Target="../ink/ink410.xml"/><Relationship Id="rId12" Type="http://schemas.openxmlformats.org/officeDocument/2006/relationships/image" Target="../media/image7.png"/><Relationship Id="rId17" Type="http://schemas.openxmlformats.org/officeDocument/2006/relationships/customXml" Target="../ink/ink415.xml"/><Relationship Id="rId25" Type="http://schemas.openxmlformats.org/officeDocument/2006/relationships/customXml" Target="../ink/ink419.xml"/><Relationship Id="rId33" Type="http://schemas.openxmlformats.org/officeDocument/2006/relationships/customXml" Target="../ink/ink42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1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25.xml"/><Relationship Id="rId5" Type="http://schemas.openxmlformats.org/officeDocument/2006/relationships/customXml" Target="../ink/ink409.xml"/><Relationship Id="rId15" Type="http://schemas.openxmlformats.org/officeDocument/2006/relationships/customXml" Target="../ink/ink414.xml"/><Relationship Id="rId23" Type="http://schemas.openxmlformats.org/officeDocument/2006/relationships/customXml" Target="../ink/ink41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16.xml"/><Relationship Id="rId31" Type="http://schemas.openxmlformats.org/officeDocument/2006/relationships/customXml" Target="../ink/ink422.xml"/><Relationship Id="rId4" Type="http://schemas.openxmlformats.org/officeDocument/2006/relationships/image" Target="../media/image3.png"/><Relationship Id="rId9" Type="http://schemas.openxmlformats.org/officeDocument/2006/relationships/customXml" Target="../ink/ink41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20.xml"/><Relationship Id="rId30" Type="http://schemas.openxmlformats.org/officeDocument/2006/relationships/image" Target="../media/image16.png"/><Relationship Id="rId35" Type="http://schemas.openxmlformats.org/officeDocument/2006/relationships/customXml" Target="../ink/ink42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434.xml"/><Relationship Id="rId34" Type="http://schemas.openxmlformats.org/officeDocument/2006/relationships/image" Target="../media/image18.png"/><Relationship Id="rId7" Type="http://schemas.openxmlformats.org/officeDocument/2006/relationships/customXml" Target="../ink/ink427.xml"/><Relationship Id="rId12" Type="http://schemas.openxmlformats.org/officeDocument/2006/relationships/image" Target="../media/image7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2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42.xml"/><Relationship Id="rId5" Type="http://schemas.openxmlformats.org/officeDocument/2006/relationships/customXml" Target="../ink/ink426.xml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33.xml"/><Relationship Id="rId31" Type="http://schemas.openxmlformats.org/officeDocument/2006/relationships/customXml" Target="../ink/ink439.xml"/><Relationship Id="rId4" Type="http://schemas.openxmlformats.org/officeDocument/2006/relationships/image" Target="../media/image3.png"/><Relationship Id="rId9" Type="http://schemas.openxmlformats.org/officeDocument/2006/relationships/customXml" Target="../ink/ink42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37.xml"/><Relationship Id="rId30" Type="http://schemas.openxmlformats.org/officeDocument/2006/relationships/image" Target="../media/image16.png"/><Relationship Id="rId35" Type="http://schemas.openxmlformats.org/officeDocument/2006/relationships/customXml" Target="../ink/ink44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6.xml"/><Relationship Id="rId34" Type="http://schemas.openxmlformats.org/officeDocument/2006/relationships/image" Target="../media/image18.png"/><Relationship Id="rId7" Type="http://schemas.openxmlformats.org/officeDocument/2006/relationships/customXml" Target="../ink/ink19.xml"/><Relationship Id="rId12" Type="http://schemas.openxmlformats.org/officeDocument/2006/relationships/image" Target="../media/image7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4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3.png"/><Relationship Id="rId9" Type="http://schemas.openxmlformats.org/officeDocument/2006/relationships/customXml" Target="../ink/ink2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9.xml"/><Relationship Id="rId30" Type="http://schemas.openxmlformats.org/officeDocument/2006/relationships/image" Target="../media/image16.png"/><Relationship Id="rId35" Type="http://schemas.openxmlformats.org/officeDocument/2006/relationships/customXml" Target="../ink/ink3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43.xml"/><Relationship Id="rId34" Type="http://schemas.openxmlformats.org/officeDocument/2006/relationships/image" Target="../media/image18.png"/><Relationship Id="rId7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51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" Type="http://schemas.openxmlformats.org/officeDocument/2006/relationships/image" Target="../media/image3.png"/><Relationship Id="rId9" Type="http://schemas.openxmlformats.org/officeDocument/2006/relationships/customXml" Target="../ink/ink3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6.xml"/><Relationship Id="rId30" Type="http://schemas.openxmlformats.org/officeDocument/2006/relationships/image" Target="../media/image16.png"/><Relationship Id="rId35" Type="http://schemas.openxmlformats.org/officeDocument/2006/relationships/customXml" Target="../ink/ink50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60.xml"/><Relationship Id="rId34" Type="http://schemas.openxmlformats.org/officeDocument/2006/relationships/image" Target="../media/image18.png"/><Relationship Id="rId7" Type="http://schemas.openxmlformats.org/officeDocument/2006/relationships/customXml" Target="../ink/ink53.xml"/><Relationship Id="rId12" Type="http://schemas.openxmlformats.org/officeDocument/2006/relationships/image" Target="../media/image7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68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59.xml"/><Relationship Id="rId31" Type="http://schemas.openxmlformats.org/officeDocument/2006/relationships/customXml" Target="../ink/ink65.xml"/><Relationship Id="rId4" Type="http://schemas.openxmlformats.org/officeDocument/2006/relationships/image" Target="../media/image3.png"/><Relationship Id="rId9" Type="http://schemas.openxmlformats.org/officeDocument/2006/relationships/customXml" Target="../ink/ink5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63.xml"/><Relationship Id="rId30" Type="http://schemas.openxmlformats.org/officeDocument/2006/relationships/image" Target="../media/image16.png"/><Relationship Id="rId35" Type="http://schemas.openxmlformats.org/officeDocument/2006/relationships/customXml" Target="../ink/ink6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77.xml"/><Relationship Id="rId34" Type="http://schemas.openxmlformats.org/officeDocument/2006/relationships/image" Target="../media/image18.png"/><Relationship Id="rId7" Type="http://schemas.openxmlformats.org/officeDocument/2006/relationships/customXml" Target="../ink/ink70.xml"/><Relationship Id="rId12" Type="http://schemas.openxmlformats.org/officeDocument/2006/relationships/image" Target="../media/image7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7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85.xml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" Type="http://schemas.openxmlformats.org/officeDocument/2006/relationships/image" Target="../media/image3.png"/><Relationship Id="rId9" Type="http://schemas.openxmlformats.org/officeDocument/2006/relationships/customXml" Target="../ink/ink7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80.xml"/><Relationship Id="rId30" Type="http://schemas.openxmlformats.org/officeDocument/2006/relationships/image" Target="../media/image16.png"/><Relationship Id="rId35" Type="http://schemas.openxmlformats.org/officeDocument/2006/relationships/customXml" Target="../ink/ink8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94.xml"/><Relationship Id="rId34" Type="http://schemas.openxmlformats.org/officeDocument/2006/relationships/image" Target="../media/image18.png"/><Relationship Id="rId7" Type="http://schemas.openxmlformats.org/officeDocument/2006/relationships/customXml" Target="../ink/ink87.xml"/><Relationship Id="rId12" Type="http://schemas.openxmlformats.org/officeDocument/2006/relationships/image" Target="../media/image7.png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8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02.xml"/><Relationship Id="rId5" Type="http://schemas.openxmlformats.org/officeDocument/2006/relationships/customXml" Target="../ink/ink86.xml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3.xml"/><Relationship Id="rId31" Type="http://schemas.openxmlformats.org/officeDocument/2006/relationships/customXml" Target="../ink/ink99.xml"/><Relationship Id="rId4" Type="http://schemas.openxmlformats.org/officeDocument/2006/relationships/image" Target="../media/image3.png"/><Relationship Id="rId9" Type="http://schemas.openxmlformats.org/officeDocument/2006/relationships/customXml" Target="../ink/ink8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97.xml"/><Relationship Id="rId30" Type="http://schemas.openxmlformats.org/officeDocument/2006/relationships/image" Target="../media/image16.png"/><Relationship Id="rId35" Type="http://schemas.openxmlformats.org/officeDocument/2006/relationships/customXml" Target="../ink/ink10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11.xml"/><Relationship Id="rId34" Type="http://schemas.openxmlformats.org/officeDocument/2006/relationships/image" Target="../media/image18.png"/><Relationship Id="rId7" Type="http://schemas.openxmlformats.org/officeDocument/2006/relationships/customXml" Target="../ink/ink104.xml"/><Relationship Id="rId12" Type="http://schemas.openxmlformats.org/officeDocument/2006/relationships/image" Target="../media/image7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19.xml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10.xml"/><Relationship Id="rId31" Type="http://schemas.openxmlformats.org/officeDocument/2006/relationships/customXml" Target="../ink/ink116.xml"/><Relationship Id="rId4" Type="http://schemas.openxmlformats.org/officeDocument/2006/relationships/image" Target="../media/image3.png"/><Relationship Id="rId9" Type="http://schemas.openxmlformats.org/officeDocument/2006/relationships/customXml" Target="../ink/ink10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4.xml"/><Relationship Id="rId30" Type="http://schemas.openxmlformats.org/officeDocument/2006/relationships/image" Target="../media/image16.png"/><Relationship Id="rId35" Type="http://schemas.openxmlformats.org/officeDocument/2006/relationships/customXml" Target="../ink/ink11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28.xml"/><Relationship Id="rId34" Type="http://schemas.openxmlformats.org/officeDocument/2006/relationships/image" Target="../media/image18.png"/><Relationship Id="rId7" Type="http://schemas.openxmlformats.org/officeDocument/2006/relationships/customXml" Target="../ink/ink121.xml"/><Relationship Id="rId12" Type="http://schemas.openxmlformats.org/officeDocument/2006/relationships/image" Target="../media/image7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33" Type="http://schemas.openxmlformats.org/officeDocument/2006/relationships/customXml" Target="../ink/ink134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2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36.xml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27.xml"/><Relationship Id="rId31" Type="http://schemas.openxmlformats.org/officeDocument/2006/relationships/customXml" Target="../ink/ink133.xml"/><Relationship Id="rId4" Type="http://schemas.openxmlformats.org/officeDocument/2006/relationships/image" Target="../media/image3.png"/><Relationship Id="rId9" Type="http://schemas.openxmlformats.org/officeDocument/2006/relationships/customXml" Target="../ink/ink12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1.xml"/><Relationship Id="rId30" Type="http://schemas.openxmlformats.org/officeDocument/2006/relationships/image" Target="../media/image16.png"/><Relationship Id="rId35" Type="http://schemas.openxmlformats.org/officeDocument/2006/relationships/customXml" Target="../ink/ink135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93AC7FC-E46D-3402-670F-BE9C41B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b="76818"/>
          <a:stretch/>
        </p:blipFill>
        <p:spPr>
          <a:xfrm>
            <a:off x="0" y="0"/>
            <a:ext cx="19915188" cy="10058400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274D313F-5FC0-5A42-9BB4-6EBBD7308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alphaModFix/>
          </a:blip>
          <a:srcRect t="63898"/>
          <a:stretch/>
        </p:blipFill>
        <p:spPr>
          <a:xfrm>
            <a:off x="-512013" y="27693257"/>
            <a:ext cx="19913989" cy="156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81</Words>
  <Application>Microsoft Macintosh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43</cp:revision>
  <dcterms:created xsi:type="dcterms:W3CDTF">2022-10-01T08:31:00Z</dcterms:created>
  <dcterms:modified xsi:type="dcterms:W3CDTF">2022-10-01T09:59:15Z</dcterms:modified>
</cp:coreProperties>
</file>