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9915188" cy="43357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265"/>
    <a:srgbClr val="F0F2F1"/>
    <a:srgbClr val="41403E"/>
    <a:srgbClr val="5C5366"/>
    <a:srgbClr val="F4E8CE"/>
    <a:srgbClr val="4C4B49"/>
    <a:srgbClr val="4F4E4C"/>
    <a:srgbClr val="F1F3F2"/>
    <a:srgbClr val="685F70"/>
    <a:srgbClr val="516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3"/>
    <p:restoredTop sz="94694"/>
  </p:normalViewPr>
  <p:slideViewPr>
    <p:cSldViewPr snapToGrid="0">
      <p:cViewPr>
        <p:scale>
          <a:sx n="10" d="100"/>
          <a:sy n="10" d="100"/>
        </p:scale>
        <p:origin x="5016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F766-4F07-F441-BA06-0ADA5812AAE6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1143000"/>
            <a:ext cx="141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A22F-3CB4-B145-BE05-B9535D8262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20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1pPr>
    <a:lvl2pPr marL="151854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2pPr>
    <a:lvl3pPr marL="3037088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3pPr>
    <a:lvl4pPr marL="4555632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4pPr>
    <a:lvl5pPr marL="6074176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5pPr>
    <a:lvl6pPr marL="759272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6pPr>
    <a:lvl7pPr marL="911126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7pPr>
    <a:lvl8pPr marL="10629809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8pPr>
    <a:lvl9pPr marL="12148353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111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525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8621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5062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039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639" y="7095828"/>
            <a:ext cx="16927910" cy="15094938"/>
          </a:xfrm>
        </p:spPr>
        <p:txBody>
          <a:bodyPr anchor="b"/>
          <a:lstStyle>
            <a:lvl1pPr algn="ctr"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9399" y="22772885"/>
            <a:ext cx="14936391" cy="10468095"/>
          </a:xfrm>
        </p:spPr>
        <p:txBody>
          <a:bodyPr/>
          <a:lstStyle>
            <a:lvl1pPr marL="0" indent="0" algn="ctr">
              <a:buNone/>
              <a:defRPr sz="5227"/>
            </a:lvl1pPr>
            <a:lvl2pPr marL="995782" indent="0" algn="ctr">
              <a:buNone/>
              <a:defRPr sz="4356"/>
            </a:lvl2pPr>
            <a:lvl3pPr marL="1991563" indent="0" algn="ctr">
              <a:buNone/>
              <a:defRPr sz="3920"/>
            </a:lvl3pPr>
            <a:lvl4pPr marL="2987345" indent="0" algn="ctr">
              <a:buNone/>
              <a:defRPr sz="3485"/>
            </a:lvl4pPr>
            <a:lvl5pPr marL="3983126" indent="0" algn="ctr">
              <a:buNone/>
              <a:defRPr sz="3485"/>
            </a:lvl5pPr>
            <a:lvl6pPr marL="4978908" indent="0" algn="ctr">
              <a:buNone/>
              <a:defRPr sz="3485"/>
            </a:lvl6pPr>
            <a:lvl7pPr marL="5974690" indent="0" algn="ctr">
              <a:buNone/>
              <a:defRPr sz="3485"/>
            </a:lvl7pPr>
            <a:lvl8pPr marL="6970471" indent="0" algn="ctr">
              <a:buNone/>
              <a:defRPr sz="3485"/>
            </a:lvl8pPr>
            <a:lvl9pPr marL="7966253" indent="0" algn="ctr">
              <a:buNone/>
              <a:defRPr sz="34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915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45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51808" y="2308402"/>
            <a:ext cx="4294212" cy="367437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170" y="2308402"/>
            <a:ext cx="12633697" cy="367437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094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99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98" y="10809353"/>
            <a:ext cx="17176850" cy="18035637"/>
          </a:xfrm>
        </p:spPr>
        <p:txBody>
          <a:bodyPr anchor="b"/>
          <a:lstStyle>
            <a:lvl1pPr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798" y="29015614"/>
            <a:ext cx="17176850" cy="9484516"/>
          </a:xfrm>
        </p:spPr>
        <p:txBody>
          <a:bodyPr/>
          <a:lstStyle>
            <a:lvl1pPr marL="0" indent="0">
              <a:buNone/>
              <a:defRPr sz="5227">
                <a:solidFill>
                  <a:schemeClr val="tx1"/>
                </a:solidFill>
              </a:defRPr>
            </a:lvl1pPr>
            <a:lvl2pPr marL="995782" indent="0">
              <a:buNone/>
              <a:defRPr sz="4356">
                <a:solidFill>
                  <a:schemeClr val="tx1">
                    <a:tint val="75000"/>
                  </a:schemeClr>
                </a:solidFill>
              </a:defRPr>
            </a:lvl2pPr>
            <a:lvl3pPr marL="1991563" indent="0">
              <a:buNone/>
              <a:defRPr sz="3920">
                <a:solidFill>
                  <a:schemeClr val="tx1">
                    <a:tint val="75000"/>
                  </a:schemeClr>
                </a:solidFill>
              </a:defRPr>
            </a:lvl3pPr>
            <a:lvl4pPr marL="2987345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4pPr>
            <a:lvl5pPr marL="3983126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5pPr>
            <a:lvl6pPr marL="4978908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6pPr>
            <a:lvl7pPr marL="5974690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7pPr>
            <a:lvl8pPr marL="6970471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8pPr>
            <a:lvl9pPr marL="796625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743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169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2064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33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308411"/>
            <a:ext cx="17176850" cy="8380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65" y="10628686"/>
            <a:ext cx="8425057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765" y="15837641"/>
            <a:ext cx="8425057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82065" y="10628686"/>
            <a:ext cx="8466549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82065" y="15837641"/>
            <a:ext cx="8466549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21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01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3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549" y="6242730"/>
            <a:ext cx="10082064" cy="30812140"/>
          </a:xfrm>
        </p:spPr>
        <p:txBody>
          <a:bodyPr/>
          <a:lstStyle>
            <a:lvl1pPr>
              <a:defRPr sz="6970"/>
            </a:lvl1pPr>
            <a:lvl2pPr>
              <a:defRPr sz="6098"/>
            </a:lvl2pPr>
            <a:lvl3pPr>
              <a:defRPr sz="5227"/>
            </a:lvl3pPr>
            <a:lvl4pPr>
              <a:defRPr sz="4356"/>
            </a:lvl4pPr>
            <a:lvl5pPr>
              <a:defRPr sz="4356"/>
            </a:lvl5pPr>
            <a:lvl6pPr>
              <a:defRPr sz="4356"/>
            </a:lvl6pPr>
            <a:lvl7pPr>
              <a:defRPr sz="4356"/>
            </a:lvl7pPr>
            <a:lvl8pPr>
              <a:defRPr sz="4356"/>
            </a:lvl8pPr>
            <a:lvl9pPr>
              <a:defRPr sz="43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231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66549" y="6242730"/>
            <a:ext cx="10082064" cy="30812140"/>
          </a:xfrm>
        </p:spPr>
        <p:txBody>
          <a:bodyPr anchor="t"/>
          <a:lstStyle>
            <a:lvl1pPr marL="0" indent="0">
              <a:buNone/>
              <a:defRPr sz="6970"/>
            </a:lvl1pPr>
            <a:lvl2pPr marL="995782" indent="0">
              <a:buNone/>
              <a:defRPr sz="6098"/>
            </a:lvl2pPr>
            <a:lvl3pPr marL="1991563" indent="0">
              <a:buNone/>
              <a:defRPr sz="5227"/>
            </a:lvl3pPr>
            <a:lvl4pPr marL="2987345" indent="0">
              <a:buNone/>
              <a:defRPr sz="4356"/>
            </a:lvl4pPr>
            <a:lvl5pPr marL="3983126" indent="0">
              <a:buNone/>
              <a:defRPr sz="4356"/>
            </a:lvl5pPr>
            <a:lvl6pPr marL="4978908" indent="0">
              <a:buNone/>
              <a:defRPr sz="4356"/>
            </a:lvl6pPr>
            <a:lvl7pPr marL="5974690" indent="0">
              <a:buNone/>
              <a:defRPr sz="4356"/>
            </a:lvl7pPr>
            <a:lvl8pPr marL="6970471" indent="0">
              <a:buNone/>
              <a:defRPr sz="4356"/>
            </a:lvl8pPr>
            <a:lvl9pPr marL="7966253" indent="0">
              <a:buNone/>
              <a:defRPr sz="43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63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169" y="2308411"/>
            <a:ext cx="17176850" cy="8380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169" y="11542007"/>
            <a:ext cx="17176850" cy="275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9169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6906" y="40186267"/>
            <a:ext cx="6721376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65102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41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91563" rtl="0" eaLnBrk="1" latinLnBrk="0" hangingPunct="1">
        <a:lnSpc>
          <a:spcPct val="90000"/>
        </a:lnSpc>
        <a:spcBef>
          <a:spcPct val="0"/>
        </a:spcBef>
        <a:buNone/>
        <a:defRPr sz="9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7891" indent="-497891" algn="l" defTabSz="1991563" rtl="0" eaLnBrk="1" latinLnBrk="0" hangingPunct="1">
        <a:lnSpc>
          <a:spcPct val="90000"/>
        </a:lnSpc>
        <a:spcBef>
          <a:spcPts val="2178"/>
        </a:spcBef>
        <a:buFont typeface="Arial" panose="020B0604020202020204" pitchFamily="34" charset="0"/>
        <a:buChar char="•"/>
        <a:defRPr sz="6098" kern="1200">
          <a:solidFill>
            <a:schemeClr val="tx1"/>
          </a:solidFill>
          <a:latin typeface="+mn-lt"/>
          <a:ea typeface="+mn-ea"/>
          <a:cs typeface="+mn-cs"/>
        </a:defRPr>
      </a:lvl1pPr>
      <a:lvl2pPr marL="149367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2pPr>
      <a:lvl3pPr marL="248945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3pPr>
      <a:lvl4pPr marL="3485236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4481017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5476799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6472580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746836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846414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95782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99156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3pPr>
      <a:lvl4pPr marL="2987345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3983126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4978908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597469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6970471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796625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D3FB6A-BAE6-B675-7790-96142A5F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9929747" cy="43357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2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52732C-3952-0FE5-A30F-C491C0D50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9982751" cy="43357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635D34E-F77E-DCD5-6C49-2DAD85007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9982751" cy="43357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1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8A80DB3-CB13-72EF-4BC0-3FE987EB8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9954141" cy="43357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5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E59BF4D0-88FD-7614-D584-007C4551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9929747" cy="43357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4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15</Words>
  <Application>Microsoft Macintosh PowerPoint</Application>
  <PresentationFormat>Custom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Jinning</dc:creator>
  <cp:lastModifiedBy>Li, Jinning</cp:lastModifiedBy>
  <cp:revision>86</cp:revision>
  <dcterms:created xsi:type="dcterms:W3CDTF">2022-10-01T08:31:00Z</dcterms:created>
  <dcterms:modified xsi:type="dcterms:W3CDTF">2022-10-03T19:30:49Z</dcterms:modified>
</cp:coreProperties>
</file>