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3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notesSlides/notesSlide4.xml" ContentType="application/vnd.openxmlformats-officedocument.presentationml.notesSlide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notesSlides/notesSlide5.xml" ContentType="application/vnd.openxmlformats-officedocument.presentationml.notesSlide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notesSlides/notesSlide6.xml" ContentType="application/vnd.openxmlformats-officedocument.presentationml.notesSlide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7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notesSlides/notesSlide8.xml" ContentType="application/vnd.openxmlformats-officedocument.presentationml.notesSlide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notesSlides/notesSlide9.xml" ContentType="application/vnd.openxmlformats-officedocument.presentationml.notesSlide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0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notesSlides/notesSlide11.xml" ContentType="application/vnd.openxmlformats-officedocument.presentationml.notesSlide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12.xml" ContentType="application/vnd.openxmlformats-officedocument.presentationml.notesSlide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notesSlides/notesSlide13.xml" ContentType="application/vnd.openxmlformats-officedocument.presentationml.notesSlide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14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notesSlides/notesSlide15.xml" ContentType="application/vnd.openxmlformats-officedocument.presentationml.notesSlide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notesSlides/notesSlide16.xml" ContentType="application/vnd.openxmlformats-officedocument.presentationml.notesSlide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notesSlides/notesSlide17.xml" ContentType="application/vnd.openxmlformats-officedocument.presentationml.notesSlide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notesSlides/notesSlide18.xml" ContentType="application/vnd.openxmlformats-officedocument.presentationml.notesSlide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notesSlides/notesSlide19.xml" ContentType="application/vnd.openxmlformats-officedocument.presentationml.notesSlide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notesSlides/notesSlide20.xml" ContentType="application/vnd.openxmlformats-officedocument.presentationml.notesSlide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notesSlides/notesSlide21.xml" ContentType="application/vnd.openxmlformats-officedocument.presentationml.notesSlide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notesSlides/notesSlide22.xml" ContentType="application/vnd.openxmlformats-officedocument.presentationml.notesSlide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notesSlides/notesSlide23.xml" ContentType="application/vnd.openxmlformats-officedocument.presentationml.notesSlide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notesSlides/notesSlide24.xml" ContentType="application/vnd.openxmlformats-officedocument.presentationml.notesSlide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notesSlides/notesSlide25.xml" ContentType="application/vnd.openxmlformats-officedocument.presentationml.notesSlide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notesSlides/notesSlide26.xml" ContentType="application/vnd.openxmlformats-officedocument.presentationml.notesSlide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83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9915188" cy="43357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6" d="100"/>
          <a:sy n="16" d="100"/>
        </p:scale>
        <p:origin x="442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38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24575,'11'5'0,"-1"0"0,-1 1 0,-1 0 0,-2 0 0,0-3 0,-1 1 0,0 0 0,0 0 0,1 0 0,-2-1 0,0 1 0,0-1 0,0 0 0,-1 0 0,1 0 0,-1 0 0,0-1 0,-1 0 0,0 0 0,1 0 0,-1 1 0,3 1 0,-2-1 0,1 1 0,0-1 0,-2-1 0,0 0 0,0-1 0,0 2 0,0 0 0,2 0 0,1 1 0,-1 0 0,1 0 0,-2-1 0,1 1 0,-1-1 0,1 1 0,-1-1 0,0 1 0,0-1 0,-1 1 0,1 0 0,1-1 0,0 1 0,1 1 0,0 0 0,0-1 0,-1 1 0,-2-3 0,-1 1 0,1-2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41.4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24575,'10'3'0,"-1"0"0,-3 1 0,-1 0 0,0-1 0,-1 1 0,1-1 0,-1 1 0,1 0 0,-1-1 0,0 0 0,-1-1 0,0 1 0,1-1 0,-1 0 0,0 0 0,0-1 0,-1 1 0,1-1 0,0 1 0,1 1 0,-1 1 0,1-1 0,-1 0 0,0-1 0,0-1 0,-1 1 0,1 0 0,-1 1 0,3 1 0,-1 0 0,1 0 0,-1 1 0,0-1 0,-2-1 0,-1-2 0,-1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4:05.4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8 24575,'7'-2'0,"-2"1"0,-2 0 0,-1 0 0,0 1 0,1-1 0,0 0 0,0 0 0,-1 1 0,1 0 0,0 0 0,0 0 0,-1 0 0,1 0 0,0 0 0,0 0 0,0 0 0,-1 0 0,1 0 0,-1 0 0,1 0 0,1 0 0,-2 0 0,2 0 0,-2 0 0,0 0 0,1 1 0,0 0 0,-1 1 0,0-1 0,0 2 0,1-1 0,-1 1 0,1-1 0,-1 1 0,0-1 0,0 0 0,1 0 0,0 1 0,0 0 0,0 0 0,0 0 0,0 0 0,-1 0 0,1-1 0,0 1 0,0-1 0,-1 1 0,0-1 0,-1 1 0,1-2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48.3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15 440 24575,'-2'8'0,"-5"25"0,4-16 0,1-6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0:16.23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0 152 24575,'0'-9'0,"0"1"0,1 7 0,0-1 0,0-1 0,1 0 0,1-1 0,-1 2 0,0 1 0,0-2 0,1 2 0,1-2 0,-1 2 0,-1-1 0,0 2 0,0-2 0,1 1 0,0-2 0,1 1 0,-1 0 0,0 0 0,-1 1 0,0 0 0,3-3 0,2 0 0,0 0 0,-1 0 0,-3 2 0,0 0 0,0 1 0,-1-1 0,2-2 0,1 0 0,-1 0 0,1 1 0,-1 1 0,-1 0 0,0 1 0,0-1 0,1 0 0,-1 0 0,0 0 0,-1 1 0,1 0 0,0-1 0,0 1 0,0-1 0,1 1 0,-1 0 0,1 0 0,-2 0 0,2-1 0,1-1 0,1 0 0,2 1 0,0-1 0,-2 1 0,-2 1 0,1 0 0,-1-1 0,0 1 0,1-1 0,-2 2 0,1-1 0,-2 0 0,3 0 0,-1 0 0,2 0 0,0 1 0,-1 0 0,-1-1 0,0 1 0,1-1 0,2 0 0,1 1 0,1-1 0,-1 0 0,-1 1 0,-2 0 0,-1 0 0,0 0 0,0 0 0,3 0 0,-1 0 0,0 0 0,-1 0 0,-2 0 0,2 0 0,-1 0 0,1 0 0,0 0 0,0 2 0,-1-1 0,1 1 0,-2-1 0,0 1 0,1-1 0,-2 0 0,1 0 0,0 0 0,1 1 0,1 0 0,0 1 0,-2-2 0,0 0 0,-1 1 0,0-1 0,1 2 0,1-1 0,-1-1 0,1 2 0,-2-2 0,1 2 0,-1-1 0,1 0 0,1 1 0,-1 0 0,1-1 0,0 1 0,-2-1 0,1 0 0,-2 0 0,1 0 0,1 1 0,2 0 0,-2-1 0,-1 1 0,0-2 0,0 2 0,0-2 0,1 2 0,-1 0 0,0-1 0,1 2 0,0-1 0,-1 0 0,0 0 0,0-1 0,0 1 0,0-1 0,1 2 0,-1-1 0,1 1 0,-1-1 0,1 1 0,-1-1 0,0 1 0,-1-3 0,0 2 0,1 0 0,0 0 0,1 0 0,-1 2 0,0-3 0,0 1 0,-1 0 0,1-1 0,-1 0 0,1 0 0,0 1 0,1 0 0,0 1 0,1 0 0,-1 1 0,-1-1 0,0 0 0,0-1 0,-1 0 0,0-1 0,1 0 0,-1 0 0,2 1 0,-1 1 0,0-1 0,0 1 0,-1-1 0,0 0 0,-1-1 0,2 1 0,-1 0 0,0 0 0,0-1 0,0 1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1 199 24575,'6'-6'0,"0"1"0,-5 3 0,1 1 0,-3-5 0,1 2 0,0-3 0,1 3 0,0 1 0,0 0 0,0 1 0,1 0 0,0-1 0,0 0 0,1-3 0,-2 2 0,2 1 0,-2-1 0,0 3 0,1-1 0,-1 0 0,2-2 0,0 0 0,1-1 0,1-1 0,-1 2 0,1 0 0,-2 1 0,-1 1 0,1 0 0,-1 1 0,1-1 0,1-1 0,-1 0 0,1-1 0,-1 1 0,-1 1 0,0 0 0,0 1 0,0-1 0,1 1 0,1-2 0,1 1 0,-2-1 0,2 1 0,-2 1 0,0 0 0,0 0 0,0 0 0,1-1 0,-1 1 0,1-1 0,-1 1 0,1-1 0,-1 0 0,0 1 0,-1 1 0,2-2 0,-2 0 0,3 0 0,-1 0 0,-1 1 0,0 0 0,0 0 0,-1 1 0,0-1 0,2-1 0,0 1 0,1 0 0,0-1 0,-3 1 0,1 0 0,0 1 0,0-1 0,0 0 0,1 0 0,-1 0 0,1 0 0,-1 1 0,0-1 0,0 0 0,1 0 0,0 0 0,1 0 0,-1 0 0,-1 1 0,0-1 0,0 0 0,0 1 0,0 0 0,1 0 0,0 0 0,-1-1 0,1-1 0,3 1 0,-3 1 0,3 0 0,-3 0 0,1 0 0,-1 0 0,-1-1 0,-1 0 0,2 1 0,1-1 0,1 1 0,1 0 0,0-1 0,1 1 0,-1-1 0,1 0 0,-1 1 0,0 0 0,1 0 0,-5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41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0 139 24575,'5'-4'0,"0"0"0,-4 2 0,0 1 0,2-1 0,-1 0 0,1-2 0,-1 2 0,-1 0 0,2 0 0,-1 1 0,2-1 0,-1 0 0,0 0 0,-1 1 0,0-1 0,2 0 0,-1 0 0,2-2 0,0 1 0,-1 0 0,1 0 0,-2 2 0,0-1 0,-1 2 0,0-3 0,1 2 0,0 0 0,-1-1 0,0 1 0,0-1 0,1 0 0,1 0 0,0-1 0,-1 1 0,-1 1 0,0 0 0,0-1 0,2 0 0,-1-1 0,2 1 0,0-1 0,0 0 0,0 1 0,-1 0 0,-1 2 0,-1-2 0,1 1 0,-1 0 0,3-2 0,-2 2 0,-1-1 0,0 1 0,1-1 0,0 1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0.2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64 24575,'13'-4'0,"-2"1"0,-5 1 0,-2 1 0,-1 0 0,0 1 0,-1-1 0,2-1 0,-1 0 0,1-1 0,-1 2 0,0-1 0,-2 1 0,2-1 0,0 1 0,-1-1 0,1 1 0,-11 1 0,4 0 0,-6 0 0,5 1 0,0 0 0,4 0 0,9-1 0,-2-1 0,6-1 0,-6 1 0,0-1 0,-1 1 0,0 0 0,0-1 0,-3 1 0,3-1 0,-3 2 0,2-1 0,-1 1 0,-1 0 0,2-1 0,-2 1 0,1-1 0,0 0 0,0 0 0,1 0 0,-1 0 0,-1 0 0,1 1 0,1-1 0,0 1 0,3 0 0,-1 0 0,0 0 0,-1 0 0,-1 0 0,0 0 0,-1 0 0,1 0 0,0 0 0,1 0 0,-1 0 0,0 1 0,0 0 0,0 0 0,0 0 0,3 1 0,-3-1 0,1 1 0,-2-1 0,1 0 0,0 1 0,0-1 0,0 0 0,-1 1 0,0-1 0,0 0 0,0 0 0,0 1 0,1 0 0,0 1 0,0-1 0,1 1 0,-2-1 0,1 0 0,0 1 0,2 0 0,-1 1 0,0-1 0,0 0 0,-1 0 0,-1-2 0,1 2 0,-2-1 0,1 0 0,0 1 0,0-1 0,-1 0 0,1 0 0,0 0 0,1 1 0,-1-1 0,1 0 0,-1 0 0,-1 0 0,1 0 0,-1 0 0,1 1 0,1 0 0,-1 0 0,0 0 0,-1 0 0,0 0 0,1 0 0,0 0 0,0 0 0,0 0 0,0 0 0,0 0 0,0 0 0,-1 1 0,0-1 0,0 0 0,0-1 0,1 0 0,0 0 0,0 1 0,-1-1 0,1 0 0,-1 0 0,0 0 0,-7-9 0,2 4 0,-4-6 0,3 5 0,1 1 0,0 0 0,0 0 0,1 2 0,0-1 0,0 1 0,-2 0 0,1 0 0,1 0 0,0-1 0,0 0 0,-1 0 0,1 0 0,8 2 0,-3 1 0,7 2 0,-6 0 0,0-1 0,1 1 0,-2-1 0</inkml:trace>
  <inkml:trace contextRef="#ctx0" brushRef="#br0" timeOffset="1">413 140 24575,'3'1'0,"-1"1"0,0-1 0,0 1 0,-8-8 0</inkml:trace>
  <inkml:trace contextRef="#ctx0" brushRef="#br0" timeOffset="-1">409 134 24575,'-4'-4'0,"3"2"0,-1 1 0,0-1 0,0 1 0,-2-2 0,1 1 0,2 0 0,-2 0 0,2 0 0,0 0 0,-1-1 0,1 1 0,-1 0 0</inkml:trace>
  <inkml:trace contextRef="#ctx0" brushRef="#br0" timeOffset="-3">365 92 24575,'-2'-1'0,"0"-2"0,0 2 0,-1 0 0,0-2 0,0 1 0,0-1 0,-1 0 0,2 1 0,0 0 0,0 1 0,0 0 0,-1-1 0,-1 0 0,1-1 0,-2 0 0,1 1 0,0 0 0,1 0 0,0 0 0,0 1 0,0-1 0,-1 1 0,0-1 0,0 0 0,-1 0 0,0 0 0,0-1 0,-2 0 0,1 1 0,-2 0 0,-1-1 0,1 1 0,0 1 0,1 0 0,2 1 0,1 0 0,0 0 0,-1-1 0,-2 0 0,1 0 0,-2 1 0,3 0 0,0 0 0,1 0 0,0 0 0,1 0 0,-2 0 0,-2 0 0,-2 0 0,1 0 0,0 0 0,3 0 0,1 0 0,0 0 0,1 0 0,-2 0 0,-1 0 0,-1 0 0,0 0 0,2 0 0,0 0 0,3 0 0,-2 0 0,2 0 0,-2 0 0,2 0 0,-1 0 0,10-2 0,-5 1 0,9-1 0,-5 0 0,1 0 0,1 0 0,0 0 0,1 1 0,-1 0 0,-1 0 0,-2 0 0,-1 0 0,-1 1 0,1-1 0,0 1 0,1 0 0,1 0 0,-1 0 0,-1 0 0,-1 0 0,1 0 0,-1 0 0,1 0 0,-2 0 0,1 0 0,0 1 0,1-1 0,0 1 0,0 0 0,-1 0 0,1 0 0,-1 0 0,1 0 0,0 1 0,-1-1 0,0 0 0,1-1 0,-3 1 0,3 0 0,-1 1 0,1-1 0,0 1 0,0 0 0,-1-1 0,1 1 0,-2-2 0,1 2 0,-1-1 0,2 1 0,-1 0 0,0-1 0,0 1 0,0 0 0,0 0 0,1-1 0,-1 1 0,0-1 0,-1 0 0,0 1 0,1 0 0,0 0 0,-1 0 0,0 0 0,0-1 0,0 1 0,1 0 0,-1 0 0,2 1 0,-2-2 0,2 1 0,-1 0 0,1 0 0,-2 0 0,2 0 0,-2 0 0,1 0 0,0 0 0,-1-1 0,1 1 0,0 0 0,0 0 0,-1 0 0,0-1 0,1 1 0</inkml:trace>
  <inkml:trace contextRef="#ctx0" brushRef="#br0" timeOffset="-5">380 104 24575,'1'1'0,"0"1"0,1 0 0,2 1 0,-2-1 0,1 1 0,0-1 0,-2 0 0,2 0 0,-1 1 0,1 0 0,1 1 0</inkml:trace>
  <inkml:trace contextRef="#ctx0" brushRef="#br0" timeOffset="2320">416 140 24575,'2'3'0,"0"-1"0,-1-1 0,2 1 0,-2 0 0,2 0 0,-1 0 0,1 1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19.4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302 186 24575,'-11'-6'0,"2"-1"0,6 3 0,-1 0 0,3 3 0,-1 0 0,0-2 0,0 1 0,-1-1 0,1 1 0,0 0 0,0 0 0,0 1 0,0-1 0,0 0 0,-2-2 0,0 1 0,0-1 0,1 0 0,-1 0 0,3 2 0,-2 0 0,2 0 0,-2-1 0,1-1 0,-2-1 0,-1 1 0,1-1 0,0 2 0,2 1 0,0 0 0,0 1 0,-1-1 0,-2-1 0,0-1 0,0 0 0,0 1 0,2 0 0,1 1 0,0 0 0,0 1 0,-1-1 0,-1 1 0,-1-2 0,0-1 0,0 1 0,0 0 0,1 1 0,2 0 0,0 1 0,0 0 0,-1 0 0,0 0 0,-1-1 0,-1 0 0,1 0 0,0 0 0,1 1 0,1 0 0,-1 0 0,1-1 0,-4 0 0,2-1 0,-1 1 0,1 0 0,1 1 0,0 0 0,1 0 0,-1 1 0,1-1 0,-2 0 0,1-1 0,-1 1 0,1-1 0,0 1 0,0 0 0,1 1 0,-2-1 0,-1 0 0,2 0 0,-2 0 0,4 0 0,-2 1 0,0 0 0,0 0 0,-3 0 0,3-1 0,-1 0 0,1 1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55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24575,'10'4'0,"-1"-1"0,-4 1 0,0 1 0,0-1 0,-1 0 0,-1 1 0,1-2 0,1 1 0,0 0 0,1 1 0,-2-2 0,2 2 0,-4-3 0,1 1 0,-1-1 0,0 0 0,0 2 0,1 0 0,1 0 0,0 2 0,0 0 0,0 0 0,0 1 0,0-1 0,0 0 0,-1 0 0,1-2 0,-1 0 0,0 0 0,0-1 0,1 1 0,1 0 0,2 2 0,0 0 0,1 1 0,-1 0 0,-1-1 0,0 0 0,-1-1 0,0 1 0,1-1 0,-1 0 0,1 0 0,1 1 0,1 1 0,1-1 0,-1 0 0,-1 0 0,0-1 0,-2 0 0,0-2 0,-2 0 0,-1 0 0,0-1 0,-1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01.9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24575,'10'12'0,"-2"-3"0,-1 0 0,-1-3 0,-2-1 0,-1-1 0,-1 0 0,0-1 0,0-1 0,0 0 0,0 0 0,1 1 0,1 0 0,1-1 0,0 0 0,-2 0 0,0-1 0,-2 0 0,1 0 0,0 2 0,2 0 0,-1 0 0,1 1 0,-1-2 0,1 2 0,-1-2 0,1 2 0,0-1 0,-1 0 0,1 1 0,-2-2 0,0 1 0,1-1 0,0 1 0,-1 0 0,1 0 0,0 0 0,0 0 0,-1-1 0,1 0 0,-1 0 0,1 1 0,0 0 0,1 1 0,1-1 0,1 2 0,0 0 0,0-1 0,-2 1 0,1-1 0,-2 0 0,2-1 0,-1 1 0,1 0 0,0-1 0,-1 1 0,1 0 0,1 0 0,-1-1 0,1 1 0,0 0 0,-1 0 0,1 0 0,-2-1 0,0 1 0,0 0 0,1-1 0,-1 1 0,0-1 0,0 1 0,0-1 0,-1 0 0,1 0 0,-1 0 0,1 0 0,0 1 0,-1 0 0,1-1 0,0 1 0,1 2 0,2-1 0,1 2 0,1 0 0,-4-2 0,4 3 0,-3-2 0,3 1 0,-1 0 0,-1-2 0,-1 1 0,-1-1 0,1 1 0,0-1 0,-2-1 0,1 1 0,-1-1 0,1 0 0,-1 0 0,0 0 0,0 1 0,1-2 0,1 2 0,-1-1 0,1 0 0,-1 0 0,0-1 0,0 1 0,0 0 0,-1-2 0,-1 0 0,-1-1 0,-1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3:22.8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1 131 24575,'2'-7'0,"2"0"0,-1 3 0,1 0 0,0 1 0,-1 0 0,-1 0 0,0 0 0,0 0 0,1 0 0,0 1 0,0 0 0,-2 1 0,2-1 0,-1 0 0,1-1 0,0 0 0,0 1 0,0 0 0,0 0 0,-1 1 0,0-1 0,0 0 0,1-2 0,1 1 0,-1 0 0,0 1 0,-1 0 0,0 0 0,2-1 0,0 0 0,3-2 0,0 1 0,-2 0 0,-1 1 0,0 2 0,0-1 0,0 0 0,-1-1 0,1 0 0,0 1 0,1 1 0,-1 0 0,-1 0 0,0 0 0,0 0 0,0-1 0,1 1 0,0-1 0,0 1 0,-2 0 0,1 1 0,2-1 0,0 1 0,2 0 0,0 0 0,-2 0 0,0 0 0,-2 0 0,0 0 0,2 0 0,2 0 0,1 0 0,-1 0 0,0 0 0,-2 0 0,0 0 0,-2 0 0,1 0 0,1 1 0,1-1 0,0 1 0,-2 1 0,-2-2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4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37 24575,'23'-4'0,"0"-1"0,1-1 0,0 0 0,-3 1 0,-2 1 0,-3 2 0,-3 1 0,1 0 0,-1 0 0,0 0 0,1 0 0,-1 1 0,2 0 0,0 0 0,0 0 0,0 0 0,-2 0 0,1 0 0,-2 0 0,-1 0 0,-1 0 0,-2 1 0,1 0 0,-1 1 0,0 1 0,-1 0 0,-1-1 0,0 0 0,-2 0 0,0-1 0,-1 0 0,0 1 0,-1-2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1:05.1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24575,'17'0'0,"3"0"0,2 0 0,2 0 0,1 0 0,2 0 0,1 0 0,3 0 0,2 0 0,4 0 0,6 1 0,1 3 0,2 5 0,-19-2 0,2 2 0,-15-5 0,-1 1 0,-4-1 0,-5-1 0,-2-2 0,-1-1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4.0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24575,'7'6'0,"-1"-1"0,-2-2 0,-1-1 0,0 0 0,-1 0 0,3 1 0,-3-1 0,3 0 0,-4 0 0,1-1 0,0 1 0,1 1 0,0 1 0,1-1 0,-1-1 0,0 0 0,-1-1 0,1 1 0,-1 0 0,2 2 0,0-1 0,-1 0 0,0-1 0,-1 0 0,0 0 0,1 0 0,-1 0 0,0 1 0,1-2 0,-2 1 0,1 0 0,0 0 0,1 1 0,1 0 0,-1-1 0,0 0 0,0 1 0,0-1 0,0 0 0,0 0 0,0 1 0,0-1 0,0 0 0,0 1 0,2 0 0,-3 0 0,2 0 0,-2-1 0,1 0 0,0 1 0,0-1 0,0 0 0,0 0 0,0 0 0,0 0 0,-1 0 0,1 1 0,1 0 0,0 1 0,-1-1 0,2 1 0,-2-2 0,2 2 0,-1-2 0,0 1 0,0-1 0,-1 1 0,1 0 0,0-1 0,-1 1 0,-1-1 0,0 0 0,0 0 0,0 0 0,1 0 0,0 1 0,3 3 0,-3-3 0,3 3 0,-5-5 0,1 1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6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24575,'4'7'0,"0"-2"0,-3-3 0,0-1 0,2 3 0,-1-1 0,2 1 0,-1 0 0,-1-1 0,1 1 0,1-1 0,-3 0 0,2-1 0,-2 0 0,1 0 0,0 0 0,0 1 0,0-1 0,1 1 0,1 1 0,0-1 0,-1 1 0,-1-1 0,1 1 0,-2-2 0,1 0 0,0 0 0,0 0 0,2 2 0,-1 0 0,0 0 0,0-1 0,-1 1 0,1-1 0,-1-1 0,-1 0 0,1 1 0,1 0 0,0 0 0,0 0 0,-1 0 0,1 0 0,-1 0 0,1 0 0,0 1 0,1-1 0,0 1 0,-1 0 0,2 0 0,0-1 0,1 2 0,0-1 0,-1 1 0,0 0 0,-1-1 0,-1-1 0,1 1 0,0 0 0,-1 1 0,1 0 0,0 0 0,0 0 0,0 2 0,0 0 0,1 1 0,0-1 0,-2-2 0,-1-3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1T09:02:2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1143000"/>
            <a:ext cx="1416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1pPr>
    <a:lvl2pPr marL="151854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2pPr>
    <a:lvl3pPr marL="3037088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3pPr>
    <a:lvl4pPr marL="4555632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4pPr>
    <a:lvl5pPr marL="6074176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5pPr>
    <a:lvl6pPr marL="7592720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6pPr>
    <a:lvl7pPr marL="9111264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7pPr>
    <a:lvl8pPr marL="10629809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8pPr>
    <a:lvl9pPr marL="12148353" algn="l" defTabSz="3037088" rtl="0" eaLnBrk="1" latinLnBrk="0" hangingPunct="1">
      <a:defRPr sz="39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86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39" y="7095828"/>
            <a:ext cx="16927910" cy="15094938"/>
          </a:xfrm>
        </p:spPr>
        <p:txBody>
          <a:bodyPr anchor="b"/>
          <a:lstStyle>
            <a:lvl1pPr algn="ctr"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399" y="22772885"/>
            <a:ext cx="14936391" cy="10468095"/>
          </a:xfrm>
        </p:spPr>
        <p:txBody>
          <a:bodyPr/>
          <a:lstStyle>
            <a:lvl1pPr marL="0" indent="0" algn="ctr">
              <a:buNone/>
              <a:defRPr sz="5227"/>
            </a:lvl1pPr>
            <a:lvl2pPr marL="995782" indent="0" algn="ctr">
              <a:buNone/>
              <a:defRPr sz="4356"/>
            </a:lvl2pPr>
            <a:lvl3pPr marL="1991563" indent="0" algn="ctr">
              <a:buNone/>
              <a:defRPr sz="3920"/>
            </a:lvl3pPr>
            <a:lvl4pPr marL="2987345" indent="0" algn="ctr">
              <a:buNone/>
              <a:defRPr sz="3485"/>
            </a:lvl4pPr>
            <a:lvl5pPr marL="3983126" indent="0" algn="ctr">
              <a:buNone/>
              <a:defRPr sz="3485"/>
            </a:lvl5pPr>
            <a:lvl6pPr marL="4978908" indent="0" algn="ctr">
              <a:buNone/>
              <a:defRPr sz="3485"/>
            </a:lvl6pPr>
            <a:lvl7pPr marL="5974690" indent="0" algn="ctr">
              <a:buNone/>
              <a:defRPr sz="3485"/>
            </a:lvl7pPr>
            <a:lvl8pPr marL="6970471" indent="0" algn="ctr">
              <a:buNone/>
              <a:defRPr sz="3485"/>
            </a:lvl8pPr>
            <a:lvl9pPr marL="7966253" indent="0" algn="ctr">
              <a:buNone/>
              <a:defRPr sz="34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915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456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1808" y="2308402"/>
            <a:ext cx="4294212" cy="367437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170" y="2308402"/>
            <a:ext cx="12633697" cy="3674373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0949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90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798" y="10809353"/>
            <a:ext cx="17176850" cy="18035637"/>
          </a:xfrm>
        </p:spPr>
        <p:txBody>
          <a:bodyPr anchor="b"/>
          <a:lstStyle>
            <a:lvl1pPr>
              <a:defRPr sz="130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798" y="29015614"/>
            <a:ext cx="17176850" cy="9484516"/>
          </a:xfrm>
        </p:spPr>
        <p:txBody>
          <a:bodyPr/>
          <a:lstStyle>
            <a:lvl1pPr marL="0" indent="0">
              <a:buNone/>
              <a:defRPr sz="5227">
                <a:solidFill>
                  <a:schemeClr val="tx1"/>
                </a:solidFill>
              </a:defRPr>
            </a:lvl1pPr>
            <a:lvl2pPr marL="995782" indent="0">
              <a:buNone/>
              <a:defRPr sz="4356">
                <a:solidFill>
                  <a:schemeClr val="tx1">
                    <a:tint val="75000"/>
                  </a:schemeClr>
                </a:solidFill>
              </a:defRPr>
            </a:lvl2pPr>
            <a:lvl3pPr marL="1991563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3pPr>
            <a:lvl4pPr marL="2987345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4pPr>
            <a:lvl5pPr marL="3983126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5pPr>
            <a:lvl6pPr marL="4978908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6pPr>
            <a:lvl7pPr marL="5974690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7pPr>
            <a:lvl8pPr marL="6970471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8pPr>
            <a:lvl9pPr marL="7966253" indent="0">
              <a:buNone/>
              <a:defRPr sz="34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5743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169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2064" y="11542007"/>
            <a:ext cx="8463955" cy="275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339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308411"/>
            <a:ext cx="17176850" cy="83805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65" y="10628686"/>
            <a:ext cx="8425057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65" y="15837641"/>
            <a:ext cx="8425057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2065" y="10628686"/>
            <a:ext cx="8466549" cy="5208955"/>
          </a:xfrm>
        </p:spPr>
        <p:txBody>
          <a:bodyPr anchor="b"/>
          <a:lstStyle>
            <a:lvl1pPr marL="0" indent="0">
              <a:buNone/>
              <a:defRPr sz="5227" b="1"/>
            </a:lvl1pPr>
            <a:lvl2pPr marL="995782" indent="0">
              <a:buNone/>
              <a:defRPr sz="4356" b="1"/>
            </a:lvl2pPr>
            <a:lvl3pPr marL="1991563" indent="0">
              <a:buNone/>
              <a:defRPr sz="3920" b="1"/>
            </a:lvl3pPr>
            <a:lvl4pPr marL="2987345" indent="0">
              <a:buNone/>
              <a:defRPr sz="3485" b="1"/>
            </a:lvl4pPr>
            <a:lvl5pPr marL="3983126" indent="0">
              <a:buNone/>
              <a:defRPr sz="3485" b="1"/>
            </a:lvl5pPr>
            <a:lvl6pPr marL="4978908" indent="0">
              <a:buNone/>
              <a:defRPr sz="3485" b="1"/>
            </a:lvl6pPr>
            <a:lvl7pPr marL="5974690" indent="0">
              <a:buNone/>
              <a:defRPr sz="3485" b="1"/>
            </a:lvl7pPr>
            <a:lvl8pPr marL="6970471" indent="0">
              <a:buNone/>
              <a:defRPr sz="3485" b="1"/>
            </a:lvl8pPr>
            <a:lvl9pPr marL="7966253" indent="0">
              <a:buNone/>
              <a:defRPr sz="348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2065" y="15837641"/>
            <a:ext cx="8466549" cy="23294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217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015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549" y="6242730"/>
            <a:ext cx="10082064" cy="30812140"/>
          </a:xfrm>
        </p:spPr>
        <p:txBody>
          <a:bodyPr/>
          <a:lstStyle>
            <a:lvl1pPr>
              <a:defRPr sz="6970"/>
            </a:lvl1pPr>
            <a:lvl2pPr>
              <a:defRPr sz="6098"/>
            </a:lvl2pPr>
            <a:lvl3pPr>
              <a:defRPr sz="5227"/>
            </a:lvl3pPr>
            <a:lvl4pPr>
              <a:defRPr sz="4356"/>
            </a:lvl4pPr>
            <a:lvl5pPr>
              <a:defRPr sz="4356"/>
            </a:lvl5pPr>
            <a:lvl6pPr>
              <a:defRPr sz="4356"/>
            </a:lvl6pPr>
            <a:lvl7pPr>
              <a:defRPr sz="4356"/>
            </a:lvl7pPr>
            <a:lvl8pPr>
              <a:defRPr sz="4356"/>
            </a:lvl8pPr>
            <a:lvl9pPr>
              <a:defRPr sz="43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231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63" y="2890520"/>
            <a:ext cx="6423166" cy="10116820"/>
          </a:xfrm>
        </p:spPr>
        <p:txBody>
          <a:bodyPr anchor="b"/>
          <a:lstStyle>
            <a:lvl1pPr>
              <a:defRPr sz="6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6549" y="6242730"/>
            <a:ext cx="10082064" cy="30812140"/>
          </a:xfrm>
        </p:spPr>
        <p:txBody>
          <a:bodyPr anchor="t"/>
          <a:lstStyle>
            <a:lvl1pPr marL="0" indent="0">
              <a:buNone/>
              <a:defRPr sz="6970"/>
            </a:lvl1pPr>
            <a:lvl2pPr marL="995782" indent="0">
              <a:buNone/>
              <a:defRPr sz="6098"/>
            </a:lvl2pPr>
            <a:lvl3pPr marL="1991563" indent="0">
              <a:buNone/>
              <a:defRPr sz="5227"/>
            </a:lvl3pPr>
            <a:lvl4pPr marL="2987345" indent="0">
              <a:buNone/>
              <a:defRPr sz="4356"/>
            </a:lvl4pPr>
            <a:lvl5pPr marL="3983126" indent="0">
              <a:buNone/>
              <a:defRPr sz="4356"/>
            </a:lvl5pPr>
            <a:lvl6pPr marL="4978908" indent="0">
              <a:buNone/>
              <a:defRPr sz="4356"/>
            </a:lvl6pPr>
            <a:lvl7pPr marL="5974690" indent="0">
              <a:buNone/>
              <a:defRPr sz="4356"/>
            </a:lvl7pPr>
            <a:lvl8pPr marL="6970471" indent="0">
              <a:buNone/>
              <a:defRPr sz="4356"/>
            </a:lvl8pPr>
            <a:lvl9pPr marL="7966253" indent="0">
              <a:buNone/>
              <a:defRPr sz="43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63" y="13007340"/>
            <a:ext cx="6423166" cy="24097706"/>
          </a:xfrm>
        </p:spPr>
        <p:txBody>
          <a:bodyPr/>
          <a:lstStyle>
            <a:lvl1pPr marL="0" indent="0">
              <a:buNone/>
              <a:defRPr sz="3485"/>
            </a:lvl1pPr>
            <a:lvl2pPr marL="995782" indent="0">
              <a:buNone/>
              <a:defRPr sz="3049"/>
            </a:lvl2pPr>
            <a:lvl3pPr marL="1991563" indent="0">
              <a:buNone/>
              <a:defRPr sz="2614"/>
            </a:lvl3pPr>
            <a:lvl4pPr marL="2987345" indent="0">
              <a:buNone/>
              <a:defRPr sz="2178"/>
            </a:lvl4pPr>
            <a:lvl5pPr marL="3983126" indent="0">
              <a:buNone/>
              <a:defRPr sz="2178"/>
            </a:lvl5pPr>
            <a:lvl6pPr marL="4978908" indent="0">
              <a:buNone/>
              <a:defRPr sz="2178"/>
            </a:lvl6pPr>
            <a:lvl7pPr marL="5974690" indent="0">
              <a:buNone/>
              <a:defRPr sz="2178"/>
            </a:lvl7pPr>
            <a:lvl8pPr marL="6970471" indent="0">
              <a:buNone/>
              <a:defRPr sz="2178"/>
            </a:lvl8pPr>
            <a:lvl9pPr marL="7966253" indent="0">
              <a:buNone/>
              <a:defRPr sz="21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63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169" y="2308411"/>
            <a:ext cx="17176850" cy="8380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169" y="11542007"/>
            <a:ext cx="17176850" cy="27510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169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2022/10/1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906" y="40186267"/>
            <a:ext cx="6721376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5102" y="40186267"/>
            <a:ext cx="4480917" cy="23084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414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91563" rtl="0" eaLnBrk="1" latinLnBrk="0" hangingPunct="1">
        <a:lnSpc>
          <a:spcPct val="90000"/>
        </a:lnSpc>
        <a:spcBef>
          <a:spcPct val="0"/>
        </a:spcBef>
        <a:buNone/>
        <a:defRPr sz="95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7891" indent="-497891" algn="l" defTabSz="1991563" rtl="0" eaLnBrk="1" latinLnBrk="0" hangingPunct="1">
        <a:lnSpc>
          <a:spcPct val="90000"/>
        </a:lnSpc>
        <a:spcBef>
          <a:spcPts val="2178"/>
        </a:spcBef>
        <a:buFont typeface="Arial" panose="020B0604020202020204" pitchFamily="34" charset="0"/>
        <a:buChar char="•"/>
        <a:defRPr sz="6098" kern="1200">
          <a:solidFill>
            <a:schemeClr val="tx1"/>
          </a:solidFill>
          <a:latin typeface="+mn-lt"/>
          <a:ea typeface="+mn-ea"/>
          <a:cs typeface="+mn-cs"/>
        </a:defRPr>
      </a:lvl1pPr>
      <a:lvl2pPr marL="149367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2pPr>
      <a:lvl3pPr marL="248945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4356" kern="1200">
          <a:solidFill>
            <a:schemeClr val="tx1"/>
          </a:solidFill>
          <a:latin typeface="+mn-lt"/>
          <a:ea typeface="+mn-ea"/>
          <a:cs typeface="+mn-cs"/>
        </a:defRPr>
      </a:lvl3pPr>
      <a:lvl4pPr marL="3485236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4481017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5476799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6472580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7468362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8464144" indent="-497891" algn="l" defTabSz="1991563" rtl="0" eaLnBrk="1" latinLnBrk="0" hangingPunct="1">
        <a:lnSpc>
          <a:spcPct val="90000"/>
        </a:lnSpc>
        <a:spcBef>
          <a:spcPts val="1089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95782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99156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3pPr>
      <a:lvl4pPr marL="2987345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4pPr>
      <a:lvl5pPr marL="3983126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5pPr>
      <a:lvl6pPr marL="4978908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6pPr>
      <a:lvl7pPr marL="5974690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7pPr>
      <a:lvl8pPr marL="6970471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8pPr>
      <a:lvl9pPr marL="7966253" algn="l" defTabSz="1991563" rtl="0" eaLnBrk="1" latinLnBrk="0" hangingPunct="1">
        <a:defRPr sz="3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21" Type="http://schemas.openxmlformats.org/officeDocument/2006/relationships/customXml" Target="../ink/ink9.xml"/><Relationship Id="rId34" Type="http://schemas.openxmlformats.org/officeDocument/2006/relationships/image" Target="../media/image18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8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62.xml"/><Relationship Id="rId34" Type="http://schemas.openxmlformats.org/officeDocument/2006/relationships/image" Target="../media/image18.png"/><Relationship Id="rId7" Type="http://schemas.openxmlformats.org/officeDocument/2006/relationships/customXml" Target="../ink/ink155.xml"/><Relationship Id="rId12" Type="http://schemas.openxmlformats.org/officeDocument/2006/relationships/image" Target="../media/image7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33" Type="http://schemas.openxmlformats.org/officeDocument/2006/relationships/customXml" Target="../ink/ink168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57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70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61.xml"/><Relationship Id="rId31" Type="http://schemas.openxmlformats.org/officeDocument/2006/relationships/customXml" Target="../ink/ink167.xml"/><Relationship Id="rId4" Type="http://schemas.openxmlformats.org/officeDocument/2006/relationships/customXml" Target="../ink/ink154.xml"/><Relationship Id="rId9" Type="http://schemas.openxmlformats.org/officeDocument/2006/relationships/customXml" Target="../ink/ink156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65.xml"/><Relationship Id="rId30" Type="http://schemas.openxmlformats.org/officeDocument/2006/relationships/image" Target="../media/image16.png"/><Relationship Id="rId35" Type="http://schemas.openxmlformats.org/officeDocument/2006/relationships/customXml" Target="../ink/ink169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79.xml"/><Relationship Id="rId34" Type="http://schemas.openxmlformats.org/officeDocument/2006/relationships/image" Target="../media/image18.png"/><Relationship Id="rId7" Type="http://schemas.openxmlformats.org/officeDocument/2006/relationships/customXml" Target="../ink/ink172.xml"/><Relationship Id="rId12" Type="http://schemas.openxmlformats.org/officeDocument/2006/relationships/image" Target="../media/image7.png"/><Relationship Id="rId17" Type="http://schemas.openxmlformats.org/officeDocument/2006/relationships/customXml" Target="../ink/ink177.xml"/><Relationship Id="rId25" Type="http://schemas.openxmlformats.org/officeDocument/2006/relationships/customXml" Target="../ink/ink181.xml"/><Relationship Id="rId33" Type="http://schemas.openxmlformats.org/officeDocument/2006/relationships/customXml" Target="../ink/ink18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8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7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7.xml"/><Relationship Id="rId15" Type="http://schemas.openxmlformats.org/officeDocument/2006/relationships/customXml" Target="../ink/ink176.xml"/><Relationship Id="rId23" Type="http://schemas.openxmlformats.org/officeDocument/2006/relationships/customXml" Target="../ink/ink18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78.xml"/><Relationship Id="rId31" Type="http://schemas.openxmlformats.org/officeDocument/2006/relationships/customXml" Target="../ink/ink184.xml"/><Relationship Id="rId4" Type="http://schemas.openxmlformats.org/officeDocument/2006/relationships/customXml" Target="../ink/ink171.xml"/><Relationship Id="rId9" Type="http://schemas.openxmlformats.org/officeDocument/2006/relationships/customXml" Target="../ink/ink17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82.xml"/><Relationship Id="rId30" Type="http://schemas.openxmlformats.org/officeDocument/2006/relationships/image" Target="../media/image16.png"/><Relationship Id="rId35" Type="http://schemas.openxmlformats.org/officeDocument/2006/relationships/customXml" Target="../ink/ink18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96.xml"/><Relationship Id="rId34" Type="http://schemas.openxmlformats.org/officeDocument/2006/relationships/image" Target="../media/image18.png"/><Relationship Id="rId7" Type="http://schemas.openxmlformats.org/officeDocument/2006/relationships/customXml" Target="../ink/ink189.xml"/><Relationship Id="rId12" Type="http://schemas.openxmlformats.org/officeDocument/2006/relationships/image" Target="../media/image7.png"/><Relationship Id="rId17" Type="http://schemas.openxmlformats.org/officeDocument/2006/relationships/customXml" Target="../ink/ink194.xml"/><Relationship Id="rId25" Type="http://schemas.openxmlformats.org/officeDocument/2006/relationships/customXml" Target="../ink/ink198.xml"/><Relationship Id="rId33" Type="http://schemas.openxmlformats.org/officeDocument/2006/relationships/customXml" Target="../ink/ink20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0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9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04.xml"/><Relationship Id="rId15" Type="http://schemas.openxmlformats.org/officeDocument/2006/relationships/customXml" Target="../ink/ink193.xml"/><Relationship Id="rId23" Type="http://schemas.openxmlformats.org/officeDocument/2006/relationships/customXml" Target="../ink/ink19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95.xml"/><Relationship Id="rId31" Type="http://schemas.openxmlformats.org/officeDocument/2006/relationships/customXml" Target="../ink/ink201.xml"/><Relationship Id="rId4" Type="http://schemas.openxmlformats.org/officeDocument/2006/relationships/customXml" Target="../ink/ink188.xml"/><Relationship Id="rId9" Type="http://schemas.openxmlformats.org/officeDocument/2006/relationships/customXml" Target="../ink/ink19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99.xml"/><Relationship Id="rId30" Type="http://schemas.openxmlformats.org/officeDocument/2006/relationships/image" Target="../media/image16.png"/><Relationship Id="rId35" Type="http://schemas.openxmlformats.org/officeDocument/2006/relationships/customXml" Target="../ink/ink20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0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13.xml"/><Relationship Id="rId34" Type="http://schemas.openxmlformats.org/officeDocument/2006/relationships/image" Target="../media/image18.png"/><Relationship Id="rId7" Type="http://schemas.openxmlformats.org/officeDocument/2006/relationships/customXml" Target="../ink/ink206.xml"/><Relationship Id="rId12" Type="http://schemas.openxmlformats.org/officeDocument/2006/relationships/image" Target="../media/image7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33" Type="http://schemas.openxmlformats.org/officeDocument/2006/relationships/customXml" Target="../ink/ink219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0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21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12.xml"/><Relationship Id="rId31" Type="http://schemas.openxmlformats.org/officeDocument/2006/relationships/customXml" Target="../ink/ink218.xml"/><Relationship Id="rId4" Type="http://schemas.openxmlformats.org/officeDocument/2006/relationships/customXml" Target="../ink/ink205.xml"/><Relationship Id="rId9" Type="http://schemas.openxmlformats.org/officeDocument/2006/relationships/customXml" Target="../ink/ink20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16.xml"/><Relationship Id="rId30" Type="http://schemas.openxmlformats.org/officeDocument/2006/relationships/image" Target="../media/image16.png"/><Relationship Id="rId35" Type="http://schemas.openxmlformats.org/officeDocument/2006/relationships/customXml" Target="../ink/ink220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30.xml"/><Relationship Id="rId34" Type="http://schemas.openxmlformats.org/officeDocument/2006/relationships/image" Target="../media/image18.png"/><Relationship Id="rId7" Type="http://schemas.openxmlformats.org/officeDocument/2006/relationships/customXml" Target="../ink/ink223.xml"/><Relationship Id="rId12" Type="http://schemas.openxmlformats.org/officeDocument/2006/relationships/image" Target="../media/image7.png"/><Relationship Id="rId17" Type="http://schemas.openxmlformats.org/officeDocument/2006/relationships/customXml" Target="../ink/ink228.xml"/><Relationship Id="rId25" Type="http://schemas.openxmlformats.org/officeDocument/2006/relationships/customXml" Target="../ink/ink232.xml"/><Relationship Id="rId33" Type="http://schemas.openxmlformats.org/officeDocument/2006/relationships/customXml" Target="../ink/ink23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2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38.xml"/><Relationship Id="rId15" Type="http://schemas.openxmlformats.org/officeDocument/2006/relationships/customXml" Target="../ink/ink227.xml"/><Relationship Id="rId23" Type="http://schemas.openxmlformats.org/officeDocument/2006/relationships/customXml" Target="../ink/ink23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29.xml"/><Relationship Id="rId31" Type="http://schemas.openxmlformats.org/officeDocument/2006/relationships/customXml" Target="../ink/ink235.xml"/><Relationship Id="rId4" Type="http://schemas.openxmlformats.org/officeDocument/2006/relationships/customXml" Target="../ink/ink222.xml"/><Relationship Id="rId9" Type="http://schemas.openxmlformats.org/officeDocument/2006/relationships/customXml" Target="../ink/ink22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33.xml"/><Relationship Id="rId30" Type="http://schemas.openxmlformats.org/officeDocument/2006/relationships/image" Target="../media/image16.png"/><Relationship Id="rId35" Type="http://schemas.openxmlformats.org/officeDocument/2006/relationships/customXml" Target="../ink/ink23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47.xml"/><Relationship Id="rId34" Type="http://schemas.openxmlformats.org/officeDocument/2006/relationships/image" Target="../media/image18.png"/><Relationship Id="rId7" Type="http://schemas.openxmlformats.org/officeDocument/2006/relationships/customXml" Target="../ink/ink240.xml"/><Relationship Id="rId12" Type="http://schemas.openxmlformats.org/officeDocument/2006/relationships/image" Target="../media/image7.png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33" Type="http://schemas.openxmlformats.org/officeDocument/2006/relationships/customXml" Target="../ink/ink25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4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55.xml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46.xml"/><Relationship Id="rId31" Type="http://schemas.openxmlformats.org/officeDocument/2006/relationships/customXml" Target="../ink/ink252.xml"/><Relationship Id="rId4" Type="http://schemas.openxmlformats.org/officeDocument/2006/relationships/customXml" Target="../ink/ink239.xml"/><Relationship Id="rId9" Type="http://schemas.openxmlformats.org/officeDocument/2006/relationships/customXml" Target="../ink/ink24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50.xml"/><Relationship Id="rId30" Type="http://schemas.openxmlformats.org/officeDocument/2006/relationships/image" Target="../media/image16.png"/><Relationship Id="rId35" Type="http://schemas.openxmlformats.org/officeDocument/2006/relationships/customXml" Target="../ink/ink25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64.xml"/><Relationship Id="rId34" Type="http://schemas.openxmlformats.org/officeDocument/2006/relationships/image" Target="../media/image18.png"/><Relationship Id="rId7" Type="http://schemas.openxmlformats.org/officeDocument/2006/relationships/customXml" Target="../ink/ink257.xml"/><Relationship Id="rId12" Type="http://schemas.openxmlformats.org/officeDocument/2006/relationships/image" Target="../media/image7.png"/><Relationship Id="rId17" Type="http://schemas.openxmlformats.org/officeDocument/2006/relationships/customXml" Target="../ink/ink262.xml"/><Relationship Id="rId25" Type="http://schemas.openxmlformats.org/officeDocument/2006/relationships/customXml" Target="../ink/ink266.xml"/><Relationship Id="rId33" Type="http://schemas.openxmlformats.org/officeDocument/2006/relationships/customXml" Target="../ink/ink27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5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72.xml"/><Relationship Id="rId15" Type="http://schemas.openxmlformats.org/officeDocument/2006/relationships/customXml" Target="../ink/ink261.xml"/><Relationship Id="rId23" Type="http://schemas.openxmlformats.org/officeDocument/2006/relationships/customXml" Target="../ink/ink26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63.xml"/><Relationship Id="rId31" Type="http://schemas.openxmlformats.org/officeDocument/2006/relationships/customXml" Target="../ink/ink269.xml"/><Relationship Id="rId4" Type="http://schemas.openxmlformats.org/officeDocument/2006/relationships/customXml" Target="../ink/ink256.xml"/><Relationship Id="rId9" Type="http://schemas.openxmlformats.org/officeDocument/2006/relationships/customXml" Target="../ink/ink25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67.xml"/><Relationship Id="rId30" Type="http://schemas.openxmlformats.org/officeDocument/2006/relationships/image" Target="../media/image16.png"/><Relationship Id="rId35" Type="http://schemas.openxmlformats.org/officeDocument/2006/relationships/customXml" Target="../ink/ink27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7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81.xml"/><Relationship Id="rId34" Type="http://schemas.openxmlformats.org/officeDocument/2006/relationships/image" Target="../media/image18.png"/><Relationship Id="rId7" Type="http://schemas.openxmlformats.org/officeDocument/2006/relationships/customXml" Target="../ink/ink274.xml"/><Relationship Id="rId12" Type="http://schemas.openxmlformats.org/officeDocument/2006/relationships/image" Target="../media/image7.png"/><Relationship Id="rId17" Type="http://schemas.openxmlformats.org/officeDocument/2006/relationships/customXml" Target="../ink/ink279.xml"/><Relationship Id="rId25" Type="http://schemas.openxmlformats.org/officeDocument/2006/relationships/customXml" Target="../ink/ink283.xml"/><Relationship Id="rId33" Type="http://schemas.openxmlformats.org/officeDocument/2006/relationships/customXml" Target="../ink/ink287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28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7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289.xml"/><Relationship Id="rId15" Type="http://schemas.openxmlformats.org/officeDocument/2006/relationships/customXml" Target="../ink/ink278.xml"/><Relationship Id="rId23" Type="http://schemas.openxmlformats.org/officeDocument/2006/relationships/customXml" Target="../ink/ink28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80.xml"/><Relationship Id="rId31" Type="http://schemas.openxmlformats.org/officeDocument/2006/relationships/customXml" Target="../ink/ink286.xml"/><Relationship Id="rId4" Type="http://schemas.openxmlformats.org/officeDocument/2006/relationships/customXml" Target="../ink/ink273.xml"/><Relationship Id="rId9" Type="http://schemas.openxmlformats.org/officeDocument/2006/relationships/customXml" Target="../ink/ink27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84.xml"/><Relationship Id="rId30" Type="http://schemas.openxmlformats.org/officeDocument/2006/relationships/image" Target="../media/image16.png"/><Relationship Id="rId35" Type="http://schemas.openxmlformats.org/officeDocument/2006/relationships/customXml" Target="../ink/ink28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9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98.xml"/><Relationship Id="rId34" Type="http://schemas.openxmlformats.org/officeDocument/2006/relationships/image" Target="../media/image18.png"/><Relationship Id="rId7" Type="http://schemas.openxmlformats.org/officeDocument/2006/relationships/customXml" Target="../ink/ink291.xml"/><Relationship Id="rId12" Type="http://schemas.openxmlformats.org/officeDocument/2006/relationships/image" Target="../media/image7.png"/><Relationship Id="rId17" Type="http://schemas.openxmlformats.org/officeDocument/2006/relationships/customXml" Target="../ink/ink296.xml"/><Relationship Id="rId25" Type="http://schemas.openxmlformats.org/officeDocument/2006/relationships/customXml" Target="../ink/ink300.xml"/><Relationship Id="rId33" Type="http://schemas.openxmlformats.org/officeDocument/2006/relationships/customXml" Target="../ink/ink304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0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9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06.xml"/><Relationship Id="rId15" Type="http://schemas.openxmlformats.org/officeDocument/2006/relationships/customXml" Target="../ink/ink295.xml"/><Relationship Id="rId23" Type="http://schemas.openxmlformats.org/officeDocument/2006/relationships/customXml" Target="../ink/ink299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97.xml"/><Relationship Id="rId31" Type="http://schemas.openxmlformats.org/officeDocument/2006/relationships/customXml" Target="../ink/ink303.xml"/><Relationship Id="rId4" Type="http://schemas.openxmlformats.org/officeDocument/2006/relationships/customXml" Target="../ink/ink290.xml"/><Relationship Id="rId9" Type="http://schemas.openxmlformats.org/officeDocument/2006/relationships/customXml" Target="../ink/ink29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01.xml"/><Relationship Id="rId30" Type="http://schemas.openxmlformats.org/officeDocument/2006/relationships/image" Target="../media/image16.png"/><Relationship Id="rId35" Type="http://schemas.openxmlformats.org/officeDocument/2006/relationships/customXml" Target="../ink/ink305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1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315.xml"/><Relationship Id="rId34" Type="http://schemas.openxmlformats.org/officeDocument/2006/relationships/image" Target="../media/image18.png"/><Relationship Id="rId7" Type="http://schemas.openxmlformats.org/officeDocument/2006/relationships/customXml" Target="../ink/ink308.xml"/><Relationship Id="rId12" Type="http://schemas.openxmlformats.org/officeDocument/2006/relationships/image" Target="../media/image7.png"/><Relationship Id="rId17" Type="http://schemas.openxmlformats.org/officeDocument/2006/relationships/customXml" Target="../ink/ink313.xml"/><Relationship Id="rId25" Type="http://schemas.openxmlformats.org/officeDocument/2006/relationships/customXml" Target="../ink/ink317.xml"/><Relationship Id="rId33" Type="http://schemas.openxmlformats.org/officeDocument/2006/relationships/customXml" Target="../ink/ink321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10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23.xml"/><Relationship Id="rId15" Type="http://schemas.openxmlformats.org/officeDocument/2006/relationships/customXml" Target="../ink/ink312.xml"/><Relationship Id="rId23" Type="http://schemas.openxmlformats.org/officeDocument/2006/relationships/customXml" Target="../ink/ink31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14.xml"/><Relationship Id="rId31" Type="http://schemas.openxmlformats.org/officeDocument/2006/relationships/customXml" Target="../ink/ink320.xml"/><Relationship Id="rId4" Type="http://schemas.openxmlformats.org/officeDocument/2006/relationships/customXml" Target="../ink/ink307.xml"/><Relationship Id="rId9" Type="http://schemas.openxmlformats.org/officeDocument/2006/relationships/customXml" Target="../ink/ink30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18.xml"/><Relationship Id="rId30" Type="http://schemas.openxmlformats.org/officeDocument/2006/relationships/image" Target="../media/image16.png"/><Relationship Id="rId35" Type="http://schemas.openxmlformats.org/officeDocument/2006/relationships/customXml" Target="../ink/ink322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26.xml"/><Relationship Id="rId34" Type="http://schemas.openxmlformats.org/officeDocument/2006/relationships/image" Target="../media/image18.png"/><Relationship Id="rId7" Type="http://schemas.openxmlformats.org/officeDocument/2006/relationships/customXml" Target="../ink/ink19.xml"/><Relationship Id="rId12" Type="http://schemas.openxmlformats.org/officeDocument/2006/relationships/image" Target="../media/image7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2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4.xml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25.xml"/><Relationship Id="rId31" Type="http://schemas.openxmlformats.org/officeDocument/2006/relationships/customXml" Target="../ink/ink31.xml"/><Relationship Id="rId4" Type="http://schemas.openxmlformats.org/officeDocument/2006/relationships/customXml" Target="../ink/ink18.xml"/><Relationship Id="rId9" Type="http://schemas.openxmlformats.org/officeDocument/2006/relationships/customXml" Target="../ink/ink2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29.xml"/><Relationship Id="rId30" Type="http://schemas.openxmlformats.org/officeDocument/2006/relationships/image" Target="../media/image16.png"/><Relationship Id="rId35" Type="http://schemas.openxmlformats.org/officeDocument/2006/relationships/customXml" Target="../ink/ink3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28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332.xml"/><Relationship Id="rId34" Type="http://schemas.openxmlformats.org/officeDocument/2006/relationships/image" Target="../media/image18.png"/><Relationship Id="rId7" Type="http://schemas.openxmlformats.org/officeDocument/2006/relationships/customXml" Target="../ink/ink325.xml"/><Relationship Id="rId12" Type="http://schemas.openxmlformats.org/officeDocument/2006/relationships/image" Target="../media/image7.png"/><Relationship Id="rId17" Type="http://schemas.openxmlformats.org/officeDocument/2006/relationships/customXml" Target="../ink/ink330.xml"/><Relationship Id="rId25" Type="http://schemas.openxmlformats.org/officeDocument/2006/relationships/customXml" Target="../ink/ink334.xml"/><Relationship Id="rId33" Type="http://schemas.openxmlformats.org/officeDocument/2006/relationships/customXml" Target="../ink/ink338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27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40.xml"/><Relationship Id="rId15" Type="http://schemas.openxmlformats.org/officeDocument/2006/relationships/customXml" Target="../ink/ink329.xml"/><Relationship Id="rId23" Type="http://schemas.openxmlformats.org/officeDocument/2006/relationships/customXml" Target="../ink/ink333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31.xml"/><Relationship Id="rId31" Type="http://schemas.openxmlformats.org/officeDocument/2006/relationships/customXml" Target="../ink/ink337.xml"/><Relationship Id="rId4" Type="http://schemas.openxmlformats.org/officeDocument/2006/relationships/customXml" Target="../ink/ink324.xml"/><Relationship Id="rId9" Type="http://schemas.openxmlformats.org/officeDocument/2006/relationships/customXml" Target="../ink/ink326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35.xml"/><Relationship Id="rId30" Type="http://schemas.openxmlformats.org/officeDocument/2006/relationships/image" Target="../media/image16.png"/><Relationship Id="rId35" Type="http://schemas.openxmlformats.org/officeDocument/2006/relationships/customXml" Target="../ink/ink339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5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349.xml"/><Relationship Id="rId34" Type="http://schemas.openxmlformats.org/officeDocument/2006/relationships/image" Target="../media/image18.png"/><Relationship Id="rId7" Type="http://schemas.openxmlformats.org/officeDocument/2006/relationships/customXml" Target="../ink/ink342.xml"/><Relationship Id="rId12" Type="http://schemas.openxmlformats.org/officeDocument/2006/relationships/image" Target="../media/image7.png"/><Relationship Id="rId17" Type="http://schemas.openxmlformats.org/officeDocument/2006/relationships/customXml" Target="../ink/ink347.xml"/><Relationship Id="rId25" Type="http://schemas.openxmlformats.org/officeDocument/2006/relationships/customXml" Target="../ink/ink351.xml"/><Relationship Id="rId33" Type="http://schemas.openxmlformats.org/officeDocument/2006/relationships/customXml" Target="../ink/ink355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44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57.xml"/><Relationship Id="rId15" Type="http://schemas.openxmlformats.org/officeDocument/2006/relationships/customXml" Target="../ink/ink346.xml"/><Relationship Id="rId23" Type="http://schemas.openxmlformats.org/officeDocument/2006/relationships/customXml" Target="../ink/ink35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48.xml"/><Relationship Id="rId31" Type="http://schemas.openxmlformats.org/officeDocument/2006/relationships/customXml" Target="../ink/ink354.xml"/><Relationship Id="rId4" Type="http://schemas.openxmlformats.org/officeDocument/2006/relationships/customXml" Target="../ink/ink341.xml"/><Relationship Id="rId9" Type="http://schemas.openxmlformats.org/officeDocument/2006/relationships/customXml" Target="../ink/ink343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52.xml"/><Relationship Id="rId30" Type="http://schemas.openxmlformats.org/officeDocument/2006/relationships/image" Target="../media/image16.png"/><Relationship Id="rId35" Type="http://schemas.openxmlformats.org/officeDocument/2006/relationships/customXml" Target="../ink/ink356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2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366.xml"/><Relationship Id="rId34" Type="http://schemas.openxmlformats.org/officeDocument/2006/relationships/image" Target="../media/image18.png"/><Relationship Id="rId7" Type="http://schemas.openxmlformats.org/officeDocument/2006/relationships/customXml" Target="../ink/ink359.xml"/><Relationship Id="rId12" Type="http://schemas.openxmlformats.org/officeDocument/2006/relationships/image" Target="../media/image7.png"/><Relationship Id="rId17" Type="http://schemas.openxmlformats.org/officeDocument/2006/relationships/customXml" Target="../ink/ink364.xml"/><Relationship Id="rId25" Type="http://schemas.openxmlformats.org/officeDocument/2006/relationships/customXml" Target="../ink/ink368.xml"/><Relationship Id="rId33" Type="http://schemas.openxmlformats.org/officeDocument/2006/relationships/customXml" Target="../ink/ink372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61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74.xml"/><Relationship Id="rId15" Type="http://schemas.openxmlformats.org/officeDocument/2006/relationships/customXml" Target="../ink/ink363.xml"/><Relationship Id="rId23" Type="http://schemas.openxmlformats.org/officeDocument/2006/relationships/customXml" Target="../ink/ink367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65.xml"/><Relationship Id="rId31" Type="http://schemas.openxmlformats.org/officeDocument/2006/relationships/customXml" Target="../ink/ink371.xml"/><Relationship Id="rId4" Type="http://schemas.openxmlformats.org/officeDocument/2006/relationships/customXml" Target="../ink/ink358.xml"/><Relationship Id="rId9" Type="http://schemas.openxmlformats.org/officeDocument/2006/relationships/customXml" Target="../ink/ink360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69.xml"/><Relationship Id="rId30" Type="http://schemas.openxmlformats.org/officeDocument/2006/relationships/image" Target="../media/image16.png"/><Relationship Id="rId35" Type="http://schemas.openxmlformats.org/officeDocument/2006/relationships/customXml" Target="../ink/ink373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79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383.xml"/><Relationship Id="rId34" Type="http://schemas.openxmlformats.org/officeDocument/2006/relationships/image" Target="../media/image18.png"/><Relationship Id="rId7" Type="http://schemas.openxmlformats.org/officeDocument/2006/relationships/customXml" Target="../ink/ink376.xml"/><Relationship Id="rId12" Type="http://schemas.openxmlformats.org/officeDocument/2006/relationships/image" Target="../media/image7.png"/><Relationship Id="rId17" Type="http://schemas.openxmlformats.org/officeDocument/2006/relationships/customXml" Target="../ink/ink381.xml"/><Relationship Id="rId25" Type="http://schemas.openxmlformats.org/officeDocument/2006/relationships/customXml" Target="../ink/ink385.xml"/><Relationship Id="rId33" Type="http://schemas.openxmlformats.org/officeDocument/2006/relationships/customXml" Target="../ink/ink389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38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78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391.xml"/><Relationship Id="rId15" Type="http://schemas.openxmlformats.org/officeDocument/2006/relationships/customXml" Target="../ink/ink380.xml"/><Relationship Id="rId23" Type="http://schemas.openxmlformats.org/officeDocument/2006/relationships/customXml" Target="../ink/ink38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82.xml"/><Relationship Id="rId31" Type="http://schemas.openxmlformats.org/officeDocument/2006/relationships/customXml" Target="../ink/ink388.xml"/><Relationship Id="rId4" Type="http://schemas.openxmlformats.org/officeDocument/2006/relationships/customXml" Target="../ink/ink375.xml"/><Relationship Id="rId9" Type="http://schemas.openxmlformats.org/officeDocument/2006/relationships/customXml" Target="../ink/ink377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386.xml"/><Relationship Id="rId30" Type="http://schemas.openxmlformats.org/officeDocument/2006/relationships/image" Target="../media/image16.png"/><Relationship Id="rId35" Type="http://schemas.openxmlformats.org/officeDocument/2006/relationships/customXml" Target="../ink/ink390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400.xml"/><Relationship Id="rId34" Type="http://schemas.openxmlformats.org/officeDocument/2006/relationships/image" Target="../media/image18.png"/><Relationship Id="rId7" Type="http://schemas.openxmlformats.org/officeDocument/2006/relationships/customXml" Target="../ink/ink393.xml"/><Relationship Id="rId12" Type="http://schemas.openxmlformats.org/officeDocument/2006/relationships/image" Target="../media/image7.png"/><Relationship Id="rId17" Type="http://schemas.openxmlformats.org/officeDocument/2006/relationships/customXml" Target="../ink/ink398.xml"/><Relationship Id="rId25" Type="http://schemas.openxmlformats.org/officeDocument/2006/relationships/customXml" Target="../ink/ink402.xml"/><Relationship Id="rId33" Type="http://schemas.openxmlformats.org/officeDocument/2006/relationships/customXml" Target="../ink/ink40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39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08.xml"/><Relationship Id="rId15" Type="http://schemas.openxmlformats.org/officeDocument/2006/relationships/customXml" Target="../ink/ink397.xml"/><Relationship Id="rId23" Type="http://schemas.openxmlformats.org/officeDocument/2006/relationships/customXml" Target="../ink/ink40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399.xml"/><Relationship Id="rId31" Type="http://schemas.openxmlformats.org/officeDocument/2006/relationships/customXml" Target="../ink/ink405.xml"/><Relationship Id="rId4" Type="http://schemas.openxmlformats.org/officeDocument/2006/relationships/customXml" Target="../ink/ink392.xml"/><Relationship Id="rId9" Type="http://schemas.openxmlformats.org/officeDocument/2006/relationships/customXml" Target="../ink/ink39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03.xml"/><Relationship Id="rId30" Type="http://schemas.openxmlformats.org/officeDocument/2006/relationships/image" Target="../media/image16.png"/><Relationship Id="rId35" Type="http://schemas.openxmlformats.org/officeDocument/2006/relationships/customXml" Target="../ink/ink40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1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417.xml"/><Relationship Id="rId34" Type="http://schemas.openxmlformats.org/officeDocument/2006/relationships/image" Target="../media/image18.png"/><Relationship Id="rId7" Type="http://schemas.openxmlformats.org/officeDocument/2006/relationships/customXml" Target="../ink/ink410.xml"/><Relationship Id="rId12" Type="http://schemas.openxmlformats.org/officeDocument/2006/relationships/image" Target="../media/image7.png"/><Relationship Id="rId17" Type="http://schemas.openxmlformats.org/officeDocument/2006/relationships/customXml" Target="../ink/ink415.xml"/><Relationship Id="rId25" Type="http://schemas.openxmlformats.org/officeDocument/2006/relationships/customXml" Target="../ink/ink419.xml"/><Relationship Id="rId33" Type="http://schemas.openxmlformats.org/officeDocument/2006/relationships/customXml" Target="../ink/ink42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1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25.xml"/><Relationship Id="rId15" Type="http://schemas.openxmlformats.org/officeDocument/2006/relationships/customXml" Target="../ink/ink414.xml"/><Relationship Id="rId23" Type="http://schemas.openxmlformats.org/officeDocument/2006/relationships/customXml" Target="../ink/ink41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16.xml"/><Relationship Id="rId31" Type="http://schemas.openxmlformats.org/officeDocument/2006/relationships/customXml" Target="../ink/ink422.xml"/><Relationship Id="rId4" Type="http://schemas.openxmlformats.org/officeDocument/2006/relationships/customXml" Target="../ink/ink409.xml"/><Relationship Id="rId9" Type="http://schemas.openxmlformats.org/officeDocument/2006/relationships/customXml" Target="../ink/ink41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20.xml"/><Relationship Id="rId30" Type="http://schemas.openxmlformats.org/officeDocument/2006/relationships/image" Target="../media/image16.png"/><Relationship Id="rId35" Type="http://schemas.openxmlformats.org/officeDocument/2006/relationships/customXml" Target="../ink/ink42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434.xml"/><Relationship Id="rId34" Type="http://schemas.openxmlformats.org/officeDocument/2006/relationships/image" Target="../media/image18.png"/><Relationship Id="rId7" Type="http://schemas.openxmlformats.org/officeDocument/2006/relationships/customXml" Target="../ink/ink427.xml"/><Relationship Id="rId12" Type="http://schemas.openxmlformats.org/officeDocument/2006/relationships/image" Target="../media/image7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2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42.xml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33.xml"/><Relationship Id="rId31" Type="http://schemas.openxmlformats.org/officeDocument/2006/relationships/customXml" Target="../ink/ink439.xml"/><Relationship Id="rId4" Type="http://schemas.openxmlformats.org/officeDocument/2006/relationships/customXml" Target="../ink/ink426.xml"/><Relationship Id="rId9" Type="http://schemas.openxmlformats.org/officeDocument/2006/relationships/customXml" Target="../ink/ink42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37.xml"/><Relationship Id="rId30" Type="http://schemas.openxmlformats.org/officeDocument/2006/relationships/image" Target="../media/image16.png"/><Relationship Id="rId35" Type="http://schemas.openxmlformats.org/officeDocument/2006/relationships/customXml" Target="../ink/ink44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4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451.xml"/><Relationship Id="rId34" Type="http://schemas.openxmlformats.org/officeDocument/2006/relationships/image" Target="../media/image18.png"/><Relationship Id="rId7" Type="http://schemas.openxmlformats.org/officeDocument/2006/relationships/customXml" Target="../ink/ink444.xml"/><Relationship Id="rId12" Type="http://schemas.openxmlformats.org/officeDocument/2006/relationships/image" Target="../media/image7.png"/><Relationship Id="rId17" Type="http://schemas.openxmlformats.org/officeDocument/2006/relationships/customXml" Target="../ink/ink449.xml"/><Relationship Id="rId25" Type="http://schemas.openxmlformats.org/officeDocument/2006/relationships/customXml" Target="../ink/ink453.xml"/><Relationship Id="rId33" Type="http://schemas.openxmlformats.org/officeDocument/2006/relationships/customXml" Target="../ink/ink457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4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44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459.xml"/><Relationship Id="rId15" Type="http://schemas.openxmlformats.org/officeDocument/2006/relationships/customXml" Target="../ink/ink448.xml"/><Relationship Id="rId23" Type="http://schemas.openxmlformats.org/officeDocument/2006/relationships/customXml" Target="../ink/ink45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450.xml"/><Relationship Id="rId31" Type="http://schemas.openxmlformats.org/officeDocument/2006/relationships/customXml" Target="../ink/ink456.xml"/><Relationship Id="rId4" Type="http://schemas.openxmlformats.org/officeDocument/2006/relationships/customXml" Target="../ink/ink443.xml"/><Relationship Id="rId9" Type="http://schemas.openxmlformats.org/officeDocument/2006/relationships/customXml" Target="../ink/ink44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454.xml"/><Relationship Id="rId30" Type="http://schemas.openxmlformats.org/officeDocument/2006/relationships/image" Target="../media/image16.png"/><Relationship Id="rId35" Type="http://schemas.openxmlformats.org/officeDocument/2006/relationships/customXml" Target="../ink/ink45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21" Type="http://schemas.openxmlformats.org/officeDocument/2006/relationships/image" Target="../media/image12.png"/><Relationship Id="rId34" Type="http://schemas.openxmlformats.org/officeDocument/2006/relationships/customXml" Target="../ink/ink50.xml"/><Relationship Id="rId7" Type="http://schemas.openxmlformats.org/officeDocument/2006/relationships/image" Target="../media/image5.png"/><Relationship Id="rId12" Type="http://schemas.openxmlformats.org/officeDocument/2006/relationships/customXml" Target="../ink/ink39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image" Target="../media/image1.png"/><Relationship Id="rId2" Type="http://schemas.openxmlformats.org/officeDocument/2006/relationships/image" Target="../media/image2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6.xml"/><Relationship Id="rId11" Type="http://schemas.openxmlformats.org/officeDocument/2006/relationships/image" Target="../media/image7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9" Type="http://schemas.openxmlformats.org/officeDocument/2006/relationships/image" Target="../media/image6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15.png"/><Relationship Id="rId30" Type="http://schemas.openxmlformats.org/officeDocument/2006/relationships/customXml" Target="../ink/ink48.xml"/><Relationship Id="rId35" Type="http://schemas.openxmlformats.org/officeDocument/2006/relationships/image" Target="../media/image19.png"/><Relationship Id="rId8" Type="http://schemas.openxmlformats.org/officeDocument/2006/relationships/customXml" Target="../ink/ink37.xml"/><Relationship Id="rId3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60.xml"/><Relationship Id="rId34" Type="http://schemas.openxmlformats.org/officeDocument/2006/relationships/image" Target="../media/image18.png"/><Relationship Id="rId7" Type="http://schemas.openxmlformats.org/officeDocument/2006/relationships/customXml" Target="../ink/ink53.xml"/><Relationship Id="rId12" Type="http://schemas.openxmlformats.org/officeDocument/2006/relationships/image" Target="../media/image7.png"/><Relationship Id="rId17" Type="http://schemas.openxmlformats.org/officeDocument/2006/relationships/customXml" Target="../ink/ink58.xml"/><Relationship Id="rId25" Type="http://schemas.openxmlformats.org/officeDocument/2006/relationships/customXml" Target="../ink/ink62.xml"/><Relationship Id="rId33" Type="http://schemas.openxmlformats.org/officeDocument/2006/relationships/customXml" Target="../ink/ink66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5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68.xml"/><Relationship Id="rId15" Type="http://schemas.openxmlformats.org/officeDocument/2006/relationships/customXml" Target="../ink/ink57.xml"/><Relationship Id="rId23" Type="http://schemas.openxmlformats.org/officeDocument/2006/relationships/customXml" Target="../ink/ink6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59.xml"/><Relationship Id="rId31" Type="http://schemas.openxmlformats.org/officeDocument/2006/relationships/customXml" Target="../ink/ink65.xml"/><Relationship Id="rId4" Type="http://schemas.openxmlformats.org/officeDocument/2006/relationships/customXml" Target="../ink/ink52.xml"/><Relationship Id="rId9" Type="http://schemas.openxmlformats.org/officeDocument/2006/relationships/customXml" Target="../ink/ink5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63.xml"/><Relationship Id="rId30" Type="http://schemas.openxmlformats.org/officeDocument/2006/relationships/image" Target="../media/image16.png"/><Relationship Id="rId35" Type="http://schemas.openxmlformats.org/officeDocument/2006/relationships/customXml" Target="../ink/ink67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3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77.xml"/><Relationship Id="rId34" Type="http://schemas.openxmlformats.org/officeDocument/2006/relationships/image" Target="../media/image18.png"/><Relationship Id="rId7" Type="http://schemas.openxmlformats.org/officeDocument/2006/relationships/customXml" Target="../ink/ink70.xml"/><Relationship Id="rId12" Type="http://schemas.openxmlformats.org/officeDocument/2006/relationships/image" Target="../media/image7.png"/><Relationship Id="rId17" Type="http://schemas.openxmlformats.org/officeDocument/2006/relationships/customXml" Target="../ink/ink75.xml"/><Relationship Id="rId25" Type="http://schemas.openxmlformats.org/officeDocument/2006/relationships/customXml" Target="../ink/ink79.xml"/><Relationship Id="rId33" Type="http://schemas.openxmlformats.org/officeDocument/2006/relationships/customXml" Target="../ink/ink83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7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85.xml"/><Relationship Id="rId15" Type="http://schemas.openxmlformats.org/officeDocument/2006/relationships/customXml" Target="../ink/ink74.xml"/><Relationship Id="rId23" Type="http://schemas.openxmlformats.org/officeDocument/2006/relationships/customXml" Target="../ink/ink7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76.xml"/><Relationship Id="rId31" Type="http://schemas.openxmlformats.org/officeDocument/2006/relationships/customXml" Target="../ink/ink82.xml"/><Relationship Id="rId4" Type="http://schemas.openxmlformats.org/officeDocument/2006/relationships/customXml" Target="../ink/ink69.xml"/><Relationship Id="rId9" Type="http://schemas.openxmlformats.org/officeDocument/2006/relationships/customXml" Target="../ink/ink71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80.xml"/><Relationship Id="rId30" Type="http://schemas.openxmlformats.org/officeDocument/2006/relationships/image" Target="../media/image16.png"/><Relationship Id="rId35" Type="http://schemas.openxmlformats.org/officeDocument/2006/relationships/customXml" Target="../ink/ink84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0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94.xml"/><Relationship Id="rId34" Type="http://schemas.openxmlformats.org/officeDocument/2006/relationships/image" Target="../media/image18.png"/><Relationship Id="rId7" Type="http://schemas.openxmlformats.org/officeDocument/2006/relationships/customXml" Target="../ink/ink87.xml"/><Relationship Id="rId12" Type="http://schemas.openxmlformats.org/officeDocument/2006/relationships/image" Target="../media/image7.png"/><Relationship Id="rId17" Type="http://schemas.openxmlformats.org/officeDocument/2006/relationships/customXml" Target="../ink/ink92.xml"/><Relationship Id="rId25" Type="http://schemas.openxmlformats.org/officeDocument/2006/relationships/customXml" Target="../ink/ink96.xml"/><Relationship Id="rId33" Type="http://schemas.openxmlformats.org/officeDocument/2006/relationships/customXml" Target="../ink/ink100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89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02.xml"/><Relationship Id="rId15" Type="http://schemas.openxmlformats.org/officeDocument/2006/relationships/customXml" Target="../ink/ink91.xml"/><Relationship Id="rId23" Type="http://schemas.openxmlformats.org/officeDocument/2006/relationships/customXml" Target="../ink/ink95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93.xml"/><Relationship Id="rId31" Type="http://schemas.openxmlformats.org/officeDocument/2006/relationships/customXml" Target="../ink/ink99.xml"/><Relationship Id="rId4" Type="http://schemas.openxmlformats.org/officeDocument/2006/relationships/customXml" Target="../ink/ink86.xml"/><Relationship Id="rId9" Type="http://schemas.openxmlformats.org/officeDocument/2006/relationships/customXml" Target="../ink/ink88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97.xml"/><Relationship Id="rId30" Type="http://schemas.openxmlformats.org/officeDocument/2006/relationships/image" Target="../media/image16.png"/><Relationship Id="rId35" Type="http://schemas.openxmlformats.org/officeDocument/2006/relationships/customXml" Target="../ink/ink101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11.xml"/><Relationship Id="rId34" Type="http://schemas.openxmlformats.org/officeDocument/2006/relationships/image" Target="../media/image18.png"/><Relationship Id="rId7" Type="http://schemas.openxmlformats.org/officeDocument/2006/relationships/customXml" Target="../ink/ink104.xml"/><Relationship Id="rId12" Type="http://schemas.openxmlformats.org/officeDocument/2006/relationships/image" Target="../media/image7.png"/><Relationship Id="rId17" Type="http://schemas.openxmlformats.org/officeDocument/2006/relationships/customXml" Target="../ink/ink109.xml"/><Relationship Id="rId25" Type="http://schemas.openxmlformats.org/officeDocument/2006/relationships/customXml" Target="../ink/ink113.xml"/><Relationship Id="rId33" Type="http://schemas.openxmlformats.org/officeDocument/2006/relationships/customXml" Target="../ink/ink117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19.xml"/><Relationship Id="rId15" Type="http://schemas.openxmlformats.org/officeDocument/2006/relationships/customXml" Target="../ink/ink108.xml"/><Relationship Id="rId23" Type="http://schemas.openxmlformats.org/officeDocument/2006/relationships/customXml" Target="../ink/ink11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10.xml"/><Relationship Id="rId31" Type="http://schemas.openxmlformats.org/officeDocument/2006/relationships/customXml" Target="../ink/ink116.xml"/><Relationship Id="rId4" Type="http://schemas.openxmlformats.org/officeDocument/2006/relationships/customXml" Target="../ink/ink103.xml"/><Relationship Id="rId9" Type="http://schemas.openxmlformats.org/officeDocument/2006/relationships/customXml" Target="../ink/ink105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14.xml"/><Relationship Id="rId30" Type="http://schemas.openxmlformats.org/officeDocument/2006/relationships/image" Target="../media/image16.png"/><Relationship Id="rId35" Type="http://schemas.openxmlformats.org/officeDocument/2006/relationships/customXml" Target="../ink/ink118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4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28.xml"/><Relationship Id="rId34" Type="http://schemas.openxmlformats.org/officeDocument/2006/relationships/image" Target="../media/image18.png"/><Relationship Id="rId7" Type="http://schemas.openxmlformats.org/officeDocument/2006/relationships/customXml" Target="../ink/ink121.xml"/><Relationship Id="rId12" Type="http://schemas.openxmlformats.org/officeDocument/2006/relationships/image" Target="../media/image7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33" Type="http://schemas.openxmlformats.org/officeDocument/2006/relationships/customXml" Target="../ink/ink134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23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36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27.xml"/><Relationship Id="rId31" Type="http://schemas.openxmlformats.org/officeDocument/2006/relationships/customXml" Target="../ink/ink133.xml"/><Relationship Id="rId4" Type="http://schemas.openxmlformats.org/officeDocument/2006/relationships/customXml" Target="../ink/ink120.xml"/><Relationship Id="rId9" Type="http://schemas.openxmlformats.org/officeDocument/2006/relationships/customXml" Target="../ink/ink122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1.xml"/><Relationship Id="rId30" Type="http://schemas.openxmlformats.org/officeDocument/2006/relationships/image" Target="../media/image16.png"/><Relationship Id="rId35" Type="http://schemas.openxmlformats.org/officeDocument/2006/relationships/customXml" Target="../ink/ink135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1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image" Target="../media/image1.png"/><Relationship Id="rId21" Type="http://schemas.openxmlformats.org/officeDocument/2006/relationships/customXml" Target="../ink/ink145.xml"/><Relationship Id="rId34" Type="http://schemas.openxmlformats.org/officeDocument/2006/relationships/image" Target="../media/image18.png"/><Relationship Id="rId7" Type="http://schemas.openxmlformats.org/officeDocument/2006/relationships/customXml" Target="../ink/ink138.xml"/><Relationship Id="rId12" Type="http://schemas.openxmlformats.org/officeDocument/2006/relationships/image" Target="../media/image7.png"/><Relationship Id="rId17" Type="http://schemas.openxmlformats.org/officeDocument/2006/relationships/customXml" Target="../ink/ink143.xml"/><Relationship Id="rId25" Type="http://schemas.openxmlformats.org/officeDocument/2006/relationships/customXml" Target="../ink/ink147.xml"/><Relationship Id="rId33" Type="http://schemas.openxmlformats.org/officeDocument/2006/relationships/customXml" Target="../ink/ink151.xml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customXml" Target="../ink/ink1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ustomXml" Target="../ink/ink140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53.xml"/><Relationship Id="rId15" Type="http://schemas.openxmlformats.org/officeDocument/2006/relationships/customXml" Target="../ink/ink142.xml"/><Relationship Id="rId23" Type="http://schemas.openxmlformats.org/officeDocument/2006/relationships/customXml" Target="../ink/ink14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10" Type="http://schemas.openxmlformats.org/officeDocument/2006/relationships/image" Target="../media/image6.png"/><Relationship Id="rId19" Type="http://schemas.openxmlformats.org/officeDocument/2006/relationships/customXml" Target="../ink/ink144.xml"/><Relationship Id="rId31" Type="http://schemas.openxmlformats.org/officeDocument/2006/relationships/customXml" Target="../ink/ink150.xml"/><Relationship Id="rId4" Type="http://schemas.openxmlformats.org/officeDocument/2006/relationships/customXml" Target="../ink/ink137.xml"/><Relationship Id="rId9" Type="http://schemas.openxmlformats.org/officeDocument/2006/relationships/customXml" Target="../ink/ink13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48.xml"/><Relationship Id="rId30" Type="http://schemas.openxmlformats.org/officeDocument/2006/relationships/image" Target="../media/image16.png"/><Relationship Id="rId35" Type="http://schemas.openxmlformats.org/officeDocument/2006/relationships/customXml" Target="../ink/ink152.xml"/><Relationship Id="rId8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9915188" cy="4335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B33E860C-B42E-C602-99AE-23710D985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31968C8-647B-7D3A-C531-F829B7C89B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7EA8840-BAC5-C354-F89D-A3D3A44ACE1A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9723A2-C527-12B9-EFBA-C31BC0E89A2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85EADB5-4D96-4803-CAB1-DDF9683ED66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681C47C-768B-7C92-6217-5134F7F24DDD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070B081-8371-B90E-7B5D-5E02453745AA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21F6C-8304-04E0-CBFE-B268E5E51ACA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4D07F47-ED03-1798-7B53-103FBFF698DF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B833C3-E8BD-1270-5E19-054E624B119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7457E4C-1B62-94CB-9232-E02F0735785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3B3F582-6BC9-E365-9367-741C3123EBEC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1D6767-5213-F87B-F06F-0B7FF835501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8D5579-F55D-8069-04CC-611585582DB4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A682E20-10FF-0E0C-E508-E822B351D32A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D374682-5053-ACEC-5107-D3466E6A017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07ED94-0B97-D719-7113-9CF0D72DB9AD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491A809-12DE-46AD-E35C-C191FAB6DC2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274474-8C32-9649-AED1-2DD25CA25E0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17BD0DF-CDCE-625E-EDA7-FCDC702996C4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941A9B0-9557-4F7D-77FA-C6AAF85DC82B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282C391-4285-FAC2-1757-D9F3027977CB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00DD6A-2FC1-4444-302F-3C62A27D59CB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8EFE618-1C1D-CC24-3FA2-95BCAAC998C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3E8410-C66C-628B-87A6-EBEACB4A462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97A4313-8609-850A-FDEB-923063CB3E4F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7F16547-89EE-30F7-1A8B-BD7FFF6A50DC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3205F3-82EE-66C0-2A19-21B8E61454F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C5686A-D605-E5C1-CD9D-6FB64AF21EB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9B816EC-3783-4123-D4D9-5C02CDF5C23D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3FAAE9-3679-707B-E053-36690DB363BB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96F6CF0-6563-C859-9B6B-F2072B860A2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9445297-AED4-5FA3-F483-3858B9BF84D8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93D373-2184-A5F5-CF4B-107EDABEB97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20D50E3-0B5A-E281-E6E0-A2F1DAF27C0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78B0DB2-171B-EAA3-55EF-37C747A0787C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D2D0CB-37C7-5FA8-D722-851291E9D69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754035-365E-F05C-843B-C76582FA452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90E6BB6-E68C-C8FA-1F5E-D58DB76266CE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22B65-9AEC-E404-012B-24438C27401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1115B5-1426-EB33-B530-24802E4D542A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DD6CCDCD-6EDD-F134-A6C0-85FCE8D41D8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3E620E-D1AA-A974-570A-EBEF2544E66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ADAB048-ABCC-62C2-9B54-C761403FE13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481B9AE8-B997-90D1-0014-81E43F7A499E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CA73156-970C-B945-0475-71B6257EABD7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27E755-177E-29F7-4147-2BA75E9D619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B8D68DF-32DD-E689-8746-FEE5DFE631B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473B7F1-9B8B-4547-9D99-4AC7FE4BE2D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EBDC43-D995-1351-A031-03221C613D38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AADC28E-E833-FA56-797B-854CA579F88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EB7135-6026-03DF-DD0B-33D8A901822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688FA86-10EB-8AB9-2A43-5A437AF964B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26293F39-70C9-4E2E-571D-D3D2C6720A6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09B2C3-6FCC-ECFC-E7C0-6E6FC9106E6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B962DD-771C-1D2D-247A-73A018CC89D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8414406-88EE-FC70-DC7C-25B5E2F4225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66609BE-2DA1-E71D-5E6A-B0AA21E3558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DC44DF1-C8DA-4B4E-DF03-828CB3EB4B5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583889C1-DAB7-E4F2-8879-DBB81352EABF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E7B210-0AF7-79A7-42EF-72ED09F2A60C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1C0506-8A31-8AA1-CC19-A09A5450DC24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1DCD586-7D9D-85A9-54E4-1A7A27E2B27C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528D640-3288-4E04-E62F-A17169DA079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13C62B-1764-6072-B28E-B6929E0FC2C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D3C67BF-2FA7-5722-2281-E8C9D1F626E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5A7F743-FC8F-2EFE-460B-D1B78CA86D4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27883EC-61F1-9A6E-047C-3FD8171A110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12A60E-9D0F-4DDA-5B47-09C8E624D4F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FF7264-8034-B6FD-8DF7-1AE83365B172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B92EB2-5DEB-4DD7-B9E6-0C15E1E7E6A5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A0B7D87-C46D-8B68-5D36-64BE3F230406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C9757A2-4E15-1F92-EE83-63E3357E0D88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13AFE3-A5A3-22C2-3391-438836AF73D0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F0F7CA-04C5-F2FF-F7C1-27FF776A9F9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E03D34-297B-5045-7ABC-080DD97F206D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2DBCA2-040F-D816-E178-9A968CD5CFC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-942"/>
            <a:ext cx="19915188" cy="433578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067CE30-C074-74F2-899D-27D971B75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4" y="36669708"/>
            <a:ext cx="10375443" cy="6688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14:cNvPr>
              <p14:cNvContentPartPr/>
              <p14:nvPr/>
            </p14:nvContentPartPr>
            <p14:xfrm>
              <a:off x="6672730" y="36804410"/>
              <a:ext cx="5400" cy="2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5E15690-EC2F-1383-0D36-BE696929F5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55090" y="36786410"/>
                <a:ext cx="41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14:cNvPr>
              <p14:cNvContentPartPr/>
              <p14:nvPr/>
            </p14:nvContentPartPr>
            <p14:xfrm>
              <a:off x="13047355" y="36650350"/>
              <a:ext cx="212400" cy="860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62FC72B-EE6F-1ACE-6FC8-C7C4514338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29355" y="36632710"/>
                <a:ext cx="2480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14:cNvPr>
              <p14:cNvContentPartPr/>
              <p14:nvPr/>
            </p14:nvContentPartPr>
            <p14:xfrm>
              <a:off x="6713155" y="36632760"/>
              <a:ext cx="141840" cy="720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5809AF7-97CD-CE23-320C-130F2FD15C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95515" y="36614760"/>
                <a:ext cx="1774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14:cNvPr>
              <p14:cNvContentPartPr/>
              <p14:nvPr/>
            </p14:nvContentPartPr>
            <p14:xfrm>
              <a:off x="6735115" y="36626640"/>
              <a:ext cx="62640" cy="40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32D6304-D994-55DB-504B-9E975E1031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17115" y="36608640"/>
                <a:ext cx="98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14:cNvPr>
              <p14:cNvContentPartPr/>
              <p14:nvPr/>
            </p14:nvContentPartPr>
            <p14:xfrm>
              <a:off x="6787125" y="36614620"/>
              <a:ext cx="156600" cy="615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674C06B-CDC4-78C1-60F8-D5ED7B48FC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769125" y="36596620"/>
                <a:ext cx="19224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14:cNvPr>
              <p14:cNvContentPartPr/>
              <p14:nvPr/>
            </p14:nvContentPartPr>
            <p14:xfrm>
              <a:off x="6865245" y="36623620"/>
              <a:ext cx="109080" cy="67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0E135D0-23F0-A542-0A15-838F13C09B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47245" y="36605620"/>
                <a:ext cx="14472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14:cNvPr>
              <p14:cNvContentPartPr/>
              <p14:nvPr/>
            </p14:nvContentPartPr>
            <p14:xfrm>
              <a:off x="7018485" y="36728975"/>
              <a:ext cx="97560" cy="92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B0A00F-FEC9-1544-610B-6F405DB2E9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00845" y="36710975"/>
                <a:ext cx="133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14:cNvPr>
              <p14:cNvContentPartPr/>
              <p14:nvPr/>
            </p14:nvContentPartPr>
            <p14:xfrm>
              <a:off x="6992175" y="36704280"/>
              <a:ext cx="175680" cy="154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E8FD047-0EF0-1442-662C-210EC0E2DA3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74175" y="36686280"/>
                <a:ext cx="211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14:cNvPr>
              <p14:cNvContentPartPr/>
              <p14:nvPr/>
            </p14:nvContentPartPr>
            <p14:xfrm>
              <a:off x="6743583" y="36616699"/>
              <a:ext cx="103680" cy="47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BD18533-8D6A-2046-D553-1A5B29B0136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5943" y="36599059"/>
                <a:ext cx="139320" cy="8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D6E5ACE-4C75-C06C-D8DC-97535923F8B0}"/>
              </a:ext>
            </a:extLst>
          </p:cNvPr>
          <p:cNvGrpSpPr/>
          <p:nvPr/>
        </p:nvGrpSpPr>
        <p:grpSpPr>
          <a:xfrm>
            <a:off x="6745195" y="36614660"/>
            <a:ext cx="279530" cy="133880"/>
            <a:chOff x="6745195" y="36614660"/>
            <a:chExt cx="279530" cy="1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14:cNvPr>
                <p14:cNvContentPartPr/>
                <p14:nvPr/>
              </p14:nvContentPartPr>
              <p14:xfrm>
                <a:off x="6772555" y="36672720"/>
                <a:ext cx="151200" cy="13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D0A2E62-4588-1C56-9063-9AE771BA6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754555" y="36654720"/>
                  <a:ext cx="186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14:cNvPr>
                <p14:cNvContentPartPr/>
                <p14:nvPr/>
              </p14:nvContentPartPr>
              <p14:xfrm>
                <a:off x="6745195" y="36686760"/>
                <a:ext cx="178920" cy="1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8B0603-FF75-E324-1863-FEAA3E1D6A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27555" y="36669120"/>
                  <a:ext cx="214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14:cNvPr>
                <p14:cNvContentPartPr/>
                <p14:nvPr/>
              </p14:nvContentPartPr>
              <p14:xfrm>
                <a:off x="6928965" y="36652780"/>
                <a:ext cx="93240" cy="76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A455B85-D31F-0A78-BA1C-35CACCC866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11325" y="36635140"/>
                  <a:ext cx="128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14:cNvPr>
                <p14:cNvContentPartPr/>
                <p14:nvPr/>
              </p14:nvContentPartPr>
              <p14:xfrm>
                <a:off x="6942645" y="36659260"/>
                <a:ext cx="75960" cy="89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47A439A-20A7-F1DF-0F0D-1BC4537626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924645" y="36641620"/>
                  <a:ext cx="111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14:cNvPr>
                <p14:cNvContentPartPr/>
                <p14:nvPr/>
              </p14:nvContentPartPr>
              <p14:xfrm>
                <a:off x="6943005" y="36686260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6C665C-192E-926F-89D7-EC15D614B38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25365" y="36668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14:cNvPr>
                <p14:cNvContentPartPr/>
                <p14:nvPr/>
              </p14:nvContentPartPr>
              <p14:xfrm>
                <a:off x="6948045" y="36667900"/>
                <a:ext cx="76680" cy="66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5EBFFEB-4EA9-7A10-0A7C-A174749A19C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30045" y="36649900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14:cNvPr>
                <p14:cNvContentPartPr/>
                <p14:nvPr/>
              </p14:nvContentPartPr>
              <p14:xfrm>
                <a:off x="6930765" y="36653500"/>
                <a:ext cx="51120" cy="37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F6B6CC-75D8-8AE5-A5C6-4DE7E5E3C74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3125" y="36635500"/>
                  <a:ext cx="86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14:cNvPr>
                <p14:cNvContentPartPr/>
                <p14:nvPr/>
              </p14:nvContentPartPr>
              <p14:xfrm>
                <a:off x="6803265" y="36614660"/>
                <a:ext cx="50400" cy="21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53ADCC4-ADB7-507D-1B9D-2F9C9F09AC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85625" y="36596660"/>
                  <a:ext cx="86040" cy="56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032519C-C1B8-0798-4303-B6C67A1B9531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5282" r="1"/>
          <a:stretch/>
        </p:blipFill>
        <p:spPr>
          <a:xfrm>
            <a:off x="8446332" y="360219"/>
            <a:ext cx="5577407" cy="2513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88CD35-CC89-0BC1-C7CF-544973AE8799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l="21977" r="26674"/>
          <a:stretch/>
        </p:blipFill>
        <p:spPr>
          <a:xfrm>
            <a:off x="7116046" y="360219"/>
            <a:ext cx="3833004" cy="25136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5DC278-8FF2-1000-927E-C59609D89663}"/>
              </a:ext>
            </a:extLst>
          </p:cNvPr>
          <p:cNvPicPr>
            <a:picLocks noChangeAspect="1"/>
          </p:cNvPicPr>
          <p:nvPr/>
        </p:nvPicPr>
        <p:blipFill rotWithShape="1">
          <a:blip r:embed="rId39"/>
          <a:srcRect r="26990"/>
          <a:stretch/>
        </p:blipFill>
        <p:spPr>
          <a:xfrm>
            <a:off x="4489746" y="356758"/>
            <a:ext cx="5449849" cy="2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78</Words>
  <Application>Microsoft Macintosh PowerPoint</Application>
  <PresentationFormat>Custom</PresentationFormat>
  <Paragraphs>52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75</cp:revision>
  <dcterms:created xsi:type="dcterms:W3CDTF">2022-10-01T08:31:00Z</dcterms:created>
  <dcterms:modified xsi:type="dcterms:W3CDTF">2022-10-01T09:45:15Z</dcterms:modified>
</cp:coreProperties>
</file>