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jin.ningxian3668#!/vizhome/IndianCovid/Story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sudalairajkumar/covid19-in-india?select=StatewiseTestingDetails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Covid-19 Indian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JIN NINGXIAN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8FD83-7D7C-4F25-8FF8-BE02B1C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 Training – Multiple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BFEE1-EB91-43EE-8ED0-70D92F0E0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30" y="597643"/>
            <a:ext cx="5820246" cy="57929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F72E18-7004-4C72-AA78-6561CE669C5C}"/>
              </a:ext>
            </a:extLst>
          </p:cNvPr>
          <p:cNvSpPr/>
          <p:nvPr/>
        </p:nvSpPr>
        <p:spPr>
          <a:xfrm>
            <a:off x="635995" y="6470394"/>
            <a:ext cx="80522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of Death = Number of Confirmed * 0.0543571 – Number of Cured * 0.03870105 – 462.311</a:t>
            </a:r>
          </a:p>
        </p:txBody>
      </p:sp>
    </p:spTree>
    <p:extLst>
      <p:ext uri="{BB962C8B-B14F-4D97-AF65-F5344CB8AC3E}">
        <p14:creationId xmlns:p14="http://schemas.microsoft.com/office/powerpoint/2010/main" val="203095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6C2BB-6ED4-497D-A682-85A4C41E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Prediction linear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F75FD-2C4D-49AA-B5EE-4D81A8F6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30" y="597642"/>
            <a:ext cx="6081265" cy="5821875"/>
          </a:xfrm>
        </p:spPr>
      </p:pic>
    </p:spTree>
    <p:extLst>
      <p:ext uri="{BB962C8B-B14F-4D97-AF65-F5344CB8AC3E}">
        <p14:creationId xmlns:p14="http://schemas.microsoft.com/office/powerpoint/2010/main" val="183627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AE9AA-D0A4-4FCF-9C1A-3DD7BD1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Generate new dataset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1EE09-3EF9-49EA-84F9-32673466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450" y="1005840"/>
            <a:ext cx="6541400" cy="4866958"/>
          </a:xfrm>
        </p:spPr>
      </p:pic>
    </p:spTree>
    <p:extLst>
      <p:ext uri="{BB962C8B-B14F-4D97-AF65-F5344CB8AC3E}">
        <p14:creationId xmlns:p14="http://schemas.microsoft.com/office/powerpoint/2010/main" val="9105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8DD0-5672-4F02-86F5-9C6B2C60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Generate new dataset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54478-7679-4AC6-94E4-5796D62E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161" y="1038225"/>
            <a:ext cx="6523304" cy="4821238"/>
          </a:xfrm>
        </p:spPr>
      </p:pic>
    </p:spTree>
    <p:extLst>
      <p:ext uri="{BB962C8B-B14F-4D97-AF65-F5344CB8AC3E}">
        <p14:creationId xmlns:p14="http://schemas.microsoft.com/office/powerpoint/2010/main" val="81523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A215-C8F3-4FBE-994F-21C961D3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Generate new dataset III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588117-3BE9-4B49-A628-CA99D3F1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102" y="1491868"/>
            <a:ext cx="7030750" cy="3137884"/>
          </a:xfrm>
        </p:spPr>
      </p:pic>
    </p:spTree>
    <p:extLst>
      <p:ext uri="{BB962C8B-B14F-4D97-AF65-F5344CB8AC3E}">
        <p14:creationId xmlns:p14="http://schemas.microsoft.com/office/powerpoint/2010/main" val="244111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3F43C-7656-4989-BB3C-F1FC60D6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Analysis on Tableau</a:t>
            </a:r>
            <a:b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400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4C540-C46A-49AA-8148-01553F94ADCC}"/>
              </a:ext>
            </a:extLst>
          </p:cNvPr>
          <p:cNvSpPr txBox="1"/>
          <p:nvPr/>
        </p:nvSpPr>
        <p:spPr>
          <a:xfrm>
            <a:off x="451554" y="4673375"/>
            <a:ext cx="11298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 Link: </a:t>
            </a:r>
            <a:r>
              <a:rPr lang="en-US" sz="1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https://public.tableau.com/profile/jin.ningxian3668#!/vizhome/IndianCovid/Story1?publish=yes</a:t>
            </a:r>
            <a:br>
              <a:rPr lang="en-US" sz="1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85706-EEBC-4BAD-A091-2922C90D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information (before data cleaning)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21816-24D3-4451-8A64-020FB9209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611" y="1425538"/>
            <a:ext cx="5678830" cy="30287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EB929-1149-401F-87CE-60D5F82A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82" y="4504986"/>
            <a:ext cx="7333976" cy="1486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B65ADC-C6DF-4BD8-84F7-8B0FE200A38F}"/>
              </a:ext>
            </a:extLst>
          </p:cNvPr>
          <p:cNvSpPr/>
          <p:nvPr/>
        </p:nvSpPr>
        <p:spPr>
          <a:xfrm>
            <a:off x="1253733" y="6385519"/>
            <a:ext cx="86005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Source: 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https://www.kaggle.com/sudalairajkumar/covid19-in-india?select=StatewiseTestingDetails.csv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5DA9EC-841B-40BA-BA17-90BC0516B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611" y="505550"/>
            <a:ext cx="457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569FA-68DF-4262-AB50-177438B6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5EF3D-6275-4906-9D5F-B86A36786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830" y="857883"/>
            <a:ext cx="5171831" cy="14470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4A5C4-CFD0-40FB-B78E-B57CC8A4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7" y="2759166"/>
            <a:ext cx="6547862" cy="1810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9CA13-7E19-48D3-B380-5E014014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60" y="4602868"/>
            <a:ext cx="6760610" cy="16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CF971-8A04-4A87-992A-EAD7C2B9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Information (after data cleaning)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25ECC-823B-415F-A760-0E9A414F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75" y="571484"/>
            <a:ext cx="5437949" cy="3720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70BDF7-BFE1-424E-AC0C-FA0277A7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39" y="4295743"/>
            <a:ext cx="7800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3793F-96BE-4DED-B615-1FA3D72B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Dataset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D18C5-AACF-43AD-842A-0D66FBAD7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830" y="654362"/>
            <a:ext cx="6724650" cy="20326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5E6C7-13FC-4569-9E0A-F962CE6C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2789165"/>
            <a:ext cx="6394086" cy="38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86ED0-0D3D-4CFB-B289-8CCFCBD5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Scatter matrix for correlation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DEA6B7-0217-4ECA-A17F-BBAEC18DB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730" y="2382253"/>
            <a:ext cx="6107113" cy="32616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B7827-CA2F-45CF-BC40-26FAA3C4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00" y="1113471"/>
            <a:ext cx="6260911" cy="10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43E0-822E-4A6B-80F6-CF2BD89F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Group dataset by State/</a:t>
            </a:r>
            <a:r>
              <a:rPr lang="en-US" dirty="0" err="1">
                <a:solidFill>
                  <a:srgbClr val="FFFEFF"/>
                </a:solidFill>
              </a:rPr>
              <a:t>UnionTerritory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C261323-D406-40DD-B0E8-8F9DFED9E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59" y="1398914"/>
            <a:ext cx="7460858" cy="36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43E0-822E-4A6B-80F6-CF2BD89F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Form new useful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4108D-DC1C-4D3F-A65E-D42861462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35" y="1336336"/>
            <a:ext cx="7430031" cy="4112392"/>
          </a:xfrm>
        </p:spPr>
      </p:pic>
    </p:spTree>
    <p:extLst>
      <p:ext uri="{BB962C8B-B14F-4D97-AF65-F5344CB8AC3E}">
        <p14:creationId xmlns:p14="http://schemas.microsoft.com/office/powerpoint/2010/main" val="41072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43E0-822E-4A6B-80F6-CF2BD89F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Key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80B9A-9B57-4A61-9974-8941F8D8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488" y="1588834"/>
            <a:ext cx="7209978" cy="3988499"/>
          </a:xfrm>
        </p:spPr>
      </p:pic>
    </p:spTree>
    <p:extLst>
      <p:ext uri="{BB962C8B-B14F-4D97-AF65-F5344CB8AC3E}">
        <p14:creationId xmlns:p14="http://schemas.microsoft.com/office/powerpoint/2010/main" val="10550321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127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Franklin Gothic Demi</vt:lpstr>
      <vt:lpstr>Gill Sans MT</vt:lpstr>
      <vt:lpstr>Wingdings 2</vt:lpstr>
      <vt:lpstr>DividendVTI</vt:lpstr>
      <vt:lpstr>Covid-19 Indian</vt:lpstr>
      <vt:lpstr>Data information (before data cleaning)</vt:lpstr>
      <vt:lpstr>Data Cleaning</vt:lpstr>
      <vt:lpstr>Data Information (after data cleaning)</vt:lpstr>
      <vt:lpstr>Dataset Correlation</vt:lpstr>
      <vt:lpstr>Scatter matrix for correlation</vt:lpstr>
      <vt:lpstr>Group dataset by State/UnionTerritory</vt:lpstr>
      <vt:lpstr>Form new useful columns</vt:lpstr>
      <vt:lpstr>Key information</vt:lpstr>
      <vt:lpstr>Model Training – Multiple Regression </vt:lpstr>
      <vt:lpstr>Prediction linear graph</vt:lpstr>
      <vt:lpstr>Generate new dataset I</vt:lpstr>
      <vt:lpstr>Generate new dataset II</vt:lpstr>
      <vt:lpstr>Generate new dataset III</vt:lpstr>
      <vt:lpstr>Further Analysis on Tableau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Indian</dc:title>
  <dc:creator>JIN Ningxian</dc:creator>
  <cp:lastModifiedBy>JIN Ningxian</cp:lastModifiedBy>
  <cp:revision>5</cp:revision>
  <dcterms:created xsi:type="dcterms:W3CDTF">2020-12-12T12:35:42Z</dcterms:created>
  <dcterms:modified xsi:type="dcterms:W3CDTF">2020-12-13T02:50:38Z</dcterms:modified>
</cp:coreProperties>
</file>