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ink/ink1.xml" ContentType="application/inkml+xml"/>
  <Override PartName="/ppt/ink/ink2.xml" ContentType="application/inkml+xml"/>
  <Override PartName="/ppt/ink/ink3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  <p:sldMasterId id="2147483698" r:id="rId5"/>
    <p:sldMasterId id="2147483710" r:id="rId6"/>
  </p:sldMasterIdLst>
  <p:notesMasterIdLst>
    <p:notesMasterId r:id="rId9"/>
  </p:notesMasterIdLst>
  <p:handoutMasterIdLst>
    <p:handoutMasterId r:id="rId19"/>
  </p:handoutMasterIdLst>
  <p:sldIdLst>
    <p:sldId id="284" r:id="rId7"/>
    <p:sldId id="299" r:id="rId8"/>
    <p:sldId id="286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</p:sldIdLst>
  <p:sldSz cx="12192000" cy="6858000" type="screen16x9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f093d33-c957-4a1e-8e19-fd2b00b867c9}">
          <p14:sldIdLst>
            <p14:sldId id="284"/>
            <p14:sldId id="299"/>
            <p14:sldId id="286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无标题节" id="{858a2fe0-b3a1-453c-a8ce-628b5788b6a2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A07"/>
    <a:srgbClr val="89CEFA"/>
    <a:srgbClr val="ACE9EB"/>
    <a:srgbClr val="6ABEF8"/>
    <a:srgbClr val="5C96D6"/>
    <a:srgbClr val="6DD1FF"/>
    <a:srgbClr val="C1E2F6"/>
    <a:srgbClr val="6B98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8B58294-7C98-454F-8B8E-5373267BDF32}" styleName="{385b2ea8-0d66-414d-9127-dde3b277f022}">
    <a:wholeTbl>
      <a:tcTxStyle>
        <a:fontRef idx="none">
          <a:prstClr val="black"/>
        </a:fontRef>
      </a:tcTxStyle>
      <a:tcStyle>
        <a:tcBdr>
          <a:top>
            <a:ln w="76200" cmpd="sng">
              <a:solidFill>
                <a:srgbClr val="53CED5"/>
              </a:solidFill>
            </a:ln>
          </a:top>
          <a:bottom>
            <a:ln w="76200" cmpd="sng">
              <a:solidFill>
                <a:srgbClr val="53CED5"/>
              </a:solidFill>
            </a:ln>
          </a:bottom>
        </a:tcBdr>
        <a:fill>
          <a:solidFill>
            <a:srgbClr val="FFFFFF"/>
          </a:solidFill>
        </a:fill>
      </a:tcStyle>
    </a:wholeTbl>
    <a:band1H>
      <a:tcTxStyle>
        <a:fontRef idx="none">
          <a:prstClr val="black"/>
        </a:fontRef>
      </a:tcTxStyle>
      <a:tcStyle>
        <a:tcBdr/>
        <a:fill>
          <a:solidFill>
            <a:srgbClr val="DEF6F7"/>
          </a:solidFill>
        </a:fill>
      </a:tcStyle>
    </a:band1H>
    <a:firstRow>
      <a:tcTxStyle>
        <a:fontRef idx="none">
          <a:prstClr val="black"/>
        </a:fontRef>
      </a:tcTxStyle>
      <a:tcStyle>
        <a:tcBdr/>
        <a:fill>
          <a:solidFill>
            <a:srgbClr val="53CED5"/>
          </a:solidFill>
        </a:fill>
      </a:tcStyle>
    </a:firstRow>
  </a:tblStyle>
  <a:tblStyle styleId="{DBFC3B13-FBD1-4FBA-B1C7-768BBF0FB4E7}" styleName="{9007f31c-41a2-438a-a62f-a73b1a99f2de}">
    <a:band1H>
      <a:tcTxStyle>
        <a:fontRef idx="none">
          <a:prstClr val="black"/>
        </a:fontRef>
      </a:tcTxStyle>
      <a:tcStyle>
        <a:tcBdr>
          <a:top>
            <a:ln w="12700" cmpd="sng">
              <a:solidFill>
                <a:srgbClr val="DDDDDD"/>
              </a:solidFill>
            </a:ln>
          </a:top>
          <a:bottom>
            <a:ln w="12700" cmpd="sng">
              <a:solidFill>
                <a:srgbClr val="DDDDDD"/>
              </a:solidFill>
            </a:ln>
          </a:bottom>
        </a:tcBdr>
        <a:fill>
          <a:solidFill>
            <a:srgbClr val="FFFFFF"/>
          </a:solidFill>
        </a:fill>
      </a:tcStyle>
    </a:band1H>
    <a:band2H>
      <a:tcTxStyle>
        <a:fontRef idx="none">
          <a:prstClr val="black"/>
        </a:fontRef>
      </a:tcTxStyle>
      <a:tcStyle>
        <a:tcBdr>
          <a:top>
            <a:ln w="12700" cmpd="sng">
              <a:solidFill>
                <a:srgbClr val="DDDDDD"/>
              </a:solidFill>
            </a:ln>
          </a:top>
          <a:bottom>
            <a:ln w="12700" cmpd="sng">
              <a:solidFill>
                <a:srgbClr val="DDDDDD"/>
              </a:solidFill>
            </a:ln>
          </a:bottom>
        </a:tcBdr>
        <a:fill>
          <a:solidFill>
            <a:srgbClr val="EAEAEA"/>
          </a:solidFill>
        </a:fill>
      </a:tcStyle>
    </a:band2H>
    <a:firstRow>
      <a:tcTxStyle>
        <a:fontRef idx="none">
          <a:prstClr val="black"/>
        </a:fontRef>
      </a:tcTxStyle>
      <a:tcStyle>
        <a:tcBdr/>
        <a:fill>
          <a:solidFill>
            <a:srgbClr val="FEDD7C"/>
          </a:solidFill>
        </a:fill>
      </a:tcStyle>
    </a:firstRow>
  </a:tblStyle>
  <a:tblStyle styleId="{1F468A6D-FD57-445B-983A-14EA8F392B02}" styleName="{9007f31c-41a2-438a-a62f-a73b1a99f2de}">
    <a:band1H>
      <a:tcTxStyle>
        <a:fontRef idx="none">
          <a:prstClr val="black"/>
        </a:fontRef>
      </a:tcTxStyle>
      <a:tcStyle>
        <a:tcBdr>
          <a:top>
            <a:ln w="12700" cmpd="sng">
              <a:solidFill>
                <a:srgbClr val="DDDDDD"/>
              </a:solidFill>
            </a:ln>
          </a:top>
          <a:bottom>
            <a:ln w="12700" cmpd="sng">
              <a:solidFill>
                <a:srgbClr val="DDDDDD"/>
              </a:solidFill>
            </a:ln>
          </a:bottom>
        </a:tcBdr>
        <a:fill>
          <a:solidFill>
            <a:srgbClr val="FFFFFF"/>
          </a:solidFill>
        </a:fill>
      </a:tcStyle>
    </a:band1H>
    <a:band2H>
      <a:tcTxStyle>
        <a:fontRef idx="none">
          <a:prstClr val="black"/>
        </a:fontRef>
      </a:tcTxStyle>
      <a:tcStyle>
        <a:tcBdr>
          <a:top>
            <a:ln w="12700" cmpd="sng">
              <a:solidFill>
                <a:srgbClr val="DDDDDD"/>
              </a:solidFill>
            </a:ln>
          </a:top>
          <a:bottom>
            <a:ln w="12700" cmpd="sng">
              <a:solidFill>
                <a:srgbClr val="DDDDDD"/>
              </a:solidFill>
            </a:ln>
          </a:bottom>
        </a:tcBdr>
        <a:fill>
          <a:solidFill>
            <a:srgbClr val="EAEAEA"/>
          </a:solidFill>
        </a:fill>
      </a:tcStyle>
    </a:band2H>
    <a:firstRow>
      <a:tcTxStyle>
        <a:fontRef idx="none">
          <a:prstClr val="black"/>
        </a:fontRef>
      </a:tcTxStyle>
      <a:tcStyle>
        <a:tcBdr/>
        <a:fill>
          <a:solidFill>
            <a:srgbClr val="8BADDA"/>
          </a:solidFill>
        </a:fill>
      </a:tcStyle>
    </a:firstRow>
  </a:tblStyle>
  <a:tblStyle styleId="{39143525-7CAE-4249-8E0C-B4D2233FF888}" styleName="{96a5a69e-e2c1-4257-9d08-7c964cdb7bb0}">
    <a:band1H>
      <a:tcTxStyle>
        <a:fontRef idx="none">
          <a:prstClr val="black"/>
        </a:fontRef>
      </a:tcTxStyle>
      <a:tcStyle>
        <a:tcBdr>
          <a:bottom>
            <a:ln w="9525" cmpd="sng">
              <a:solidFill>
                <a:srgbClr val="F2C45E"/>
              </a:solidFill>
            </a:ln>
          </a:bottom>
        </a:tcBdr>
        <a:fill>
          <a:solidFill>
            <a:srgbClr val="FFFFFF"/>
          </a:solidFill>
        </a:fill>
      </a:tcStyle>
    </a:band1H>
    <a:band2H>
      <a:tcTxStyle>
        <a:fontRef idx="none">
          <a:prstClr val="black"/>
        </a:fontRef>
      </a:tcTxStyle>
      <a:tcStyle>
        <a:tcBdr>
          <a:bottom>
            <a:ln w="19050" cmpd="sng">
              <a:solidFill>
                <a:srgbClr val="F2C45E"/>
              </a:solidFill>
            </a:ln>
          </a:bottom>
        </a:tcBdr>
        <a:fill>
          <a:solidFill>
            <a:srgbClr val="FCEDCF"/>
          </a:solidFill>
        </a:fill>
      </a:tcStyle>
    </a:band2H>
    <a:firstRow>
      <a:tcTxStyle>
        <a:fontRef idx="none">
          <a:prstClr val="black"/>
        </a:fontRef>
      </a:tcTxStyle>
      <a:tcStyle>
        <a:tcBdr/>
        <a:fill>
          <a:solidFill>
            <a:srgbClr val="F2C45E"/>
          </a:solidFill>
        </a:fill>
      </a:tcStyle>
    </a:firstRow>
  </a:tblStyle>
  <a:tblStyle styleId="{4A9E6038-D4B9-49A0-A123-A8C29825C4A2}" styleName="{7fa9662f-551d-47aa-833c-e8f19beed989}">
    <a:wholeTbl>
      <a:tcTxStyle>
        <a:fontRef idx="none">
          <a:prstClr val="black"/>
        </a:fontRef>
      </a:tcTxStyle>
      <a:tcStyle>
        <a:tcBdr>
          <a:top>
            <a:ln w="28575" cmpd="sng">
              <a:solidFill>
                <a:srgbClr val="7BBFEA"/>
              </a:solidFill>
            </a:ln>
          </a:top>
          <a:bottom>
            <a:ln w="28575" cmpd="sng">
              <a:solidFill>
                <a:srgbClr val="7BBFEA"/>
              </a:solidFill>
            </a:ln>
          </a:bottom>
        </a:tcBdr>
        <a:fill>
          <a:solidFill>
            <a:srgbClr val="FFFFFF"/>
          </a:solidFill>
        </a:fill>
      </a:tcStyle>
    </a:wholeTbl>
    <a:band1H>
      <a:tcTxStyle>
        <a:fontRef idx="none">
          <a:prstClr val="black"/>
        </a:fontRef>
      </a:tcTxStyle>
      <a:tcStyle>
        <a:tcBdr/>
        <a:fill>
          <a:solidFill>
            <a:srgbClr val="7BBFEA"/>
          </a:solidFill>
        </a:fill>
      </a:tcStyle>
    </a:band1H>
    <a:band2H>
      <a:tcTxStyle>
        <a:fontRef idx="none">
          <a:prstClr val="black"/>
        </a:fontRef>
      </a:tcTxStyle>
      <a:tcStyle>
        <a:tcBdr/>
        <a:fill>
          <a:solidFill>
            <a:srgbClr val="FFFFFF"/>
          </a:solidFill>
        </a:fill>
      </a:tcStyle>
    </a:band2H>
    <a:firstRow>
      <a:tcTxStyle>
        <a:fontRef idx="none">
          <a:prstClr val="black"/>
        </a:fontRef>
      </a:tcTxStyle>
      <a:tcStyle>
        <a:tcBdr/>
        <a:fill>
          <a:solidFill>
            <a:srgbClr val="FFFFFF"/>
          </a:solidFill>
        </a:fill>
      </a:tcStyle>
    </a:firstRow>
  </a:tblStyle>
  <a:tblStyle styleId="{AA00FE40-A4A1-4E01-A4F3-C6AA1E8047A4}" styleName="{1c11e0ce-8795-4a8a-8479-611ce8434d9d}">
    <a:wholeTbl>
      <a:tcTxStyle>
        <a:fontRef idx="none">
          <a:prstClr val="black"/>
        </a:fontRef>
      </a:tcTxStyle>
      <a:tcStyle>
        <a:tcBdr>
          <a:bottom>
            <a:ln w="38100" cmpd="sng">
              <a:solidFill>
                <a:srgbClr val="2E6CB5"/>
              </a:solidFill>
            </a:ln>
          </a:bottom>
        </a:tcBdr>
        <a:fill>
          <a:solidFill>
            <a:srgbClr val="FFFFFF"/>
          </a:solidFill>
        </a:fill>
      </a:tcStyle>
    </a:wholeTbl>
    <a:band1H>
      <a:tcTxStyle>
        <a:fontRef idx="none">
          <a:prstClr val="black"/>
        </a:fontRef>
      </a:tcTxStyle>
      <a:tcStyle>
        <a:tcBdr>
          <a:insideV>
            <a:ln w="12700" cmpd="sng">
              <a:solidFill>
                <a:srgbClr val="FFFFFF"/>
              </a:solidFill>
            </a:ln>
          </a:insideV>
        </a:tcBdr>
        <a:fill>
          <a:solidFill>
            <a:srgbClr val="FFFFFF"/>
          </a:solidFill>
        </a:fill>
      </a:tcStyle>
    </a:band1H>
    <a:band2H>
      <a:tcTxStyle>
        <a:fontRef idx="none">
          <a:prstClr val="black"/>
        </a:fontRef>
      </a:tcTxStyle>
      <a:tcStyle>
        <a:tcBdr>
          <a:insideV>
            <a:ln w="12700" cmpd="sng">
              <a:solidFill>
                <a:srgbClr val="FFFFFF"/>
              </a:solidFill>
            </a:ln>
          </a:insideV>
        </a:tcBdr>
        <a:fill>
          <a:solidFill>
            <a:srgbClr val="F8F8F8"/>
          </a:solidFill>
        </a:fill>
      </a:tcStyle>
    </a:band2H>
    <a:firstRow>
      <a:tcTxStyle>
        <a:fontRef idx="none">
          <a:prstClr val="black"/>
        </a:fontRef>
      </a:tcTxStyle>
      <a:tcStyle>
        <a:tcBdr>
          <a:insideV>
            <a:ln w="12700" cmpd="sng">
              <a:solidFill>
                <a:srgbClr val="FFFFFF"/>
              </a:solidFill>
            </a:ln>
          </a:insideV>
        </a:tcBdr>
        <a:fill>
          <a:solidFill>
            <a:srgbClr val="2E6CB5"/>
          </a:solidFill>
        </a:fill>
      </a:tcStyle>
    </a:firstRow>
  </a:tblStyle>
  <a:tblStyle styleId="{E542D831-374A-44CB-814A-449F3EE2DF6F}" styleName="{e542d831-374a-44cb-814a-449f3ee2df6f}">
    <a:wholeTbl>
      <a:tcTxStyle>
        <a:fontRef idx="none">
          <a:prstClr val="black"/>
        </a:fontRef>
      </a:tcTxStyle>
      <a:tcStyle>
        <a:tcBdr>
          <a:bottom>
            <a:ln w="38100" cmpd="sng">
              <a:solidFill>
                <a:srgbClr val="E5EEE4"/>
              </a:solidFill>
            </a:ln>
          </a:bottom>
        </a:tcBdr>
        <a:fill>
          <a:solidFill>
            <a:srgbClr val="FFFFFF"/>
          </a:solidFill>
        </a:fill>
      </a:tcStyle>
    </a:wholeTbl>
    <a:band1H>
      <a:tcTxStyle>
        <a:fontRef idx="none">
          <a:prstClr val="black"/>
        </a:fontRef>
      </a:tcTxStyle>
      <a:tcStyle>
        <a:tcBdr/>
        <a:fill>
          <a:solidFill>
            <a:srgbClr val="FFFFFF"/>
          </a:solidFill>
        </a:fill>
      </a:tcStyle>
    </a:band1H>
    <a:band2H>
      <a:tcTxStyle>
        <a:fontRef idx="none">
          <a:prstClr val="black"/>
        </a:fontRef>
      </a:tcTxStyle>
      <a:tcStyle>
        <a:tcBdr/>
        <a:fill>
          <a:solidFill>
            <a:srgbClr val="F6F6F6"/>
          </a:solidFill>
        </a:fill>
      </a:tcStyle>
    </a:band2H>
    <a:firstRow>
      <a:tcTxStyle>
        <a:fontRef idx="none">
          <a:prstClr val="black"/>
        </a:fontRef>
      </a:tcTxStyle>
      <a:tcStyle>
        <a:tcBdr>
          <a:insideV>
            <a:ln w="12700" cmpd="sng">
              <a:solidFill>
                <a:srgbClr val="FFFFFF"/>
              </a:solidFill>
            </a:ln>
          </a:insideV>
        </a:tcBdr>
        <a:fill>
          <a:solidFill>
            <a:srgbClr val="E5EEE4"/>
          </a:solidFill>
        </a:fill>
      </a:tcStyle>
    </a:firstRow>
  </a:tblStyle>
  <a:tblStyle styleId="{0EDE92E7-8D68-40CC-9BB4-FEAE9A1AA901}" styleName="{5e54ee44-2122-4b89-9784-b75a85ec0aa5}">
    <a:wholeTbl>
      <a:tcTxStyle>
        <a:fontRef idx="none">
          <a:prstClr val="black"/>
        </a:fontRef>
      </a:tcTxStyle>
      <a:tcStyle>
        <a:tcBdr>
          <a:insideH>
            <a:ln w="12700" cmpd="sng">
              <a:solidFill>
                <a:srgbClr val="E9E9E9"/>
              </a:solidFill>
            </a:ln>
          </a:insideH>
          <a:insideV>
            <a:ln w="12700" cmpd="sng">
              <a:solidFill>
                <a:srgbClr val="E9E9E9"/>
              </a:solidFill>
            </a:ln>
          </a:insideV>
        </a:tcBdr>
        <a:fill>
          <a:solidFill>
            <a:srgbClr val="FFFFFF"/>
          </a:solidFill>
        </a:fill>
      </a:tcStyle>
    </a:wholeTbl>
    <a:lastRow>
      <a:tcTxStyle>
        <a:fontRef idx="none">
          <a:prstClr val="black"/>
        </a:fontRef>
      </a:tcTxStyle>
      <a:tcStyle>
        <a:tcBdr/>
        <a:fill>
          <a:solidFill>
            <a:srgbClr val="E9E9E9"/>
          </a:solidFill>
        </a:fill>
      </a:tcStyle>
    </a:lastRow>
    <a:firstRow>
      <a:tcTxStyle>
        <a:fontRef idx="none">
          <a:prstClr val="black"/>
        </a:fontRef>
      </a:tcTxStyle>
      <a:tcStyle>
        <a:tcBdr>
          <a:insideH>
            <a:ln w="12700" cmpd="sng">
              <a:solidFill>
                <a:srgbClr val="E9E9E9"/>
              </a:solidFill>
            </a:ln>
          </a:insideH>
          <a:insideV>
            <a:ln w="12700" cmpd="sng">
              <a:solidFill>
                <a:srgbClr val="E9E9E9"/>
              </a:solidFill>
            </a:ln>
          </a:insideV>
        </a:tcBdr>
        <a:fill>
          <a:solidFill>
            <a:srgbClr val="2E6CB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gs" Target="tags/tag299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9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291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292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293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3-07-26T12:08:00"/>
    </inkml:context>
    <inkml:brush xml:id="br1">
      <inkml:brushProperty name="width" value="0.01984375" units="cm"/>
      <inkml:brushProperty name="height" value="0.01984375" units="cm"/>
      <inkml:brushProperty name="color" value="#000000"/>
      <inkml:brushProperty name="fitToCurve" value="1"/>
    </inkml:brush>
  </inkml:definitions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3-07-26T12:08:00"/>
    </inkml:context>
    <inkml:brush xml:id="br1">
      <inkml:brushProperty name="width" value="0.01984375" units="cm"/>
      <inkml:brushProperty name="height" value="0.01984375" units="cm"/>
      <inkml:brushProperty name="color" value="#000000"/>
      <inkml:brushProperty name="fitToCurve" value="1"/>
    </inkml:brush>
  </inkml:definitions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3-07-26T12:08:00"/>
    </inkml:context>
    <inkml:brush xml:id="br1">
      <inkml:brushProperty name="width" value="0.01984375" units="cm"/>
      <inkml:brushProperty name="height" value="0.01984375" units="cm"/>
      <inkml:brushProperty name="color" value="#000000"/>
      <inkml:brushProperty name="fitToCurve" value="1"/>
    </inkml:brush>
  </inkml:definitions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8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28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28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1049287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928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28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"/>
        <p:cNvGrpSpPr/>
        <p:nvPr/>
      </p:nvGrpSpPr>
      <p:grpSpPr/>
      <p:sp>
        <p:nvSpPr>
          <p:cNvPr id="1048627" name="幻灯片图像占位符 1"/>
          <p:cNvSpPr/>
          <p:nvPr>
            <p:ph type="sldImg" idx="2"/>
          </p:nvPr>
        </p:nvSpPr>
        <p:spPr/>
      </p:sp>
      <p:sp>
        <p:nvSpPr>
          <p:cNvPr id="1048628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"/>
        <p:cNvGrpSpPr/>
        <p:nvPr/>
      </p:nvGrpSpPr>
      <p:grpSpPr/>
      <p:sp>
        <p:nvSpPr>
          <p:cNvPr id="1048636" name="幻灯片图像占位符 1"/>
          <p:cNvSpPr/>
          <p:nvPr>
            <p:ph type="sldImg" idx="2"/>
          </p:nvPr>
        </p:nvSpPr>
        <p:spPr/>
      </p:sp>
      <p:sp>
        <p:nvSpPr>
          <p:cNvPr id="1048637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image" Target="../media/image3.png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image" Target="../media/image3.png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image" Target="../media/image5.png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2" Type="http://schemas.openxmlformats.org/officeDocument/2006/relationships/tags" Target="../tags/tag107.xml"/><Relationship Id="rId11" Type="http://schemas.openxmlformats.org/officeDocument/2006/relationships/tags" Target="../tags/tag106.xml"/><Relationship Id="rId10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image" Target="../media/image3.png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image" Target="../media/image8.png"/><Relationship Id="rId4" Type="http://schemas.openxmlformats.org/officeDocument/2006/relationships/tags" Target="../tags/tag123.xml"/><Relationship Id="rId3" Type="http://schemas.openxmlformats.org/officeDocument/2006/relationships/image" Target="../media/image7.png"/><Relationship Id="rId2" Type="http://schemas.openxmlformats.org/officeDocument/2006/relationships/tags" Target="../tags/tag122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image" Target="../media/image10.png"/><Relationship Id="rId4" Type="http://schemas.openxmlformats.org/officeDocument/2006/relationships/tags" Target="../tags/tag130.xml"/><Relationship Id="rId3" Type="http://schemas.openxmlformats.org/officeDocument/2006/relationships/image" Target="../media/image9.png"/><Relationship Id="rId2" Type="http://schemas.openxmlformats.org/officeDocument/2006/relationships/tags" Target="../tags/tag129.xml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tags" Target="../tags/tag141.xml"/><Relationship Id="rId7" Type="http://schemas.openxmlformats.org/officeDocument/2006/relationships/tags" Target="../tags/tag140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image" Target="../media/image11.png"/><Relationship Id="rId2" Type="http://schemas.openxmlformats.org/officeDocument/2006/relationships/tags" Target="../tags/tag136.xml"/><Relationship Id="rId14" Type="http://schemas.openxmlformats.org/officeDocument/2006/relationships/tags" Target="../tags/tag147.xml"/><Relationship Id="rId13" Type="http://schemas.openxmlformats.org/officeDocument/2006/relationships/tags" Target="../tags/tag146.xml"/><Relationship Id="rId12" Type="http://schemas.openxmlformats.org/officeDocument/2006/relationships/tags" Target="../tags/tag145.xml"/><Relationship Id="rId11" Type="http://schemas.openxmlformats.org/officeDocument/2006/relationships/tags" Target="../tags/tag144.xml"/><Relationship Id="rId10" Type="http://schemas.openxmlformats.org/officeDocument/2006/relationships/tags" Target="../tags/tag143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image" Target="../media/image10.png"/><Relationship Id="rId4" Type="http://schemas.openxmlformats.org/officeDocument/2006/relationships/tags" Target="../tags/tag149.xml"/><Relationship Id="rId3" Type="http://schemas.openxmlformats.org/officeDocument/2006/relationships/image" Target="../media/image9.png"/><Relationship Id="rId2" Type="http://schemas.openxmlformats.org/officeDocument/2006/relationships/tags" Target="../tags/tag148.xml"/><Relationship Id="rId11" Type="http://schemas.openxmlformats.org/officeDocument/2006/relationships/tags" Target="../tags/tag155.xml"/><Relationship Id="rId10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image" Target="../media/image10.png"/><Relationship Id="rId4" Type="http://schemas.openxmlformats.org/officeDocument/2006/relationships/tags" Target="../tags/tag157.xml"/><Relationship Id="rId3" Type="http://schemas.openxmlformats.org/officeDocument/2006/relationships/image" Target="../media/image9.png"/><Relationship Id="rId2" Type="http://schemas.openxmlformats.org/officeDocument/2006/relationships/tags" Target="../tags/tag156.xml"/><Relationship Id="rId13" Type="http://schemas.openxmlformats.org/officeDocument/2006/relationships/tags" Target="../tags/tag165.xml"/><Relationship Id="rId12" Type="http://schemas.openxmlformats.org/officeDocument/2006/relationships/tags" Target="../tags/tag164.xml"/><Relationship Id="rId11" Type="http://schemas.openxmlformats.org/officeDocument/2006/relationships/tags" Target="../tags/tag163.xml"/><Relationship Id="rId10" Type="http://schemas.openxmlformats.org/officeDocument/2006/relationships/tags" Target="../tags/tag162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174.xml"/><Relationship Id="rId7" Type="http://schemas.openxmlformats.org/officeDocument/2006/relationships/tags" Target="../tags/tag173.xml"/><Relationship Id="rId6" Type="http://schemas.openxmlformats.org/officeDocument/2006/relationships/tags" Target="../tags/tag172.xml"/><Relationship Id="rId5" Type="http://schemas.openxmlformats.org/officeDocument/2006/relationships/image" Target="../media/image10.png"/><Relationship Id="rId4" Type="http://schemas.openxmlformats.org/officeDocument/2006/relationships/tags" Target="../tags/tag171.xml"/><Relationship Id="rId3" Type="http://schemas.openxmlformats.org/officeDocument/2006/relationships/image" Target="../media/image9.png"/><Relationship Id="rId2" Type="http://schemas.openxmlformats.org/officeDocument/2006/relationships/tags" Target="../tags/tag170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80.xml"/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image" Target="../media/image10.png"/><Relationship Id="rId4" Type="http://schemas.openxmlformats.org/officeDocument/2006/relationships/tags" Target="../tags/tag176.xml"/><Relationship Id="rId3" Type="http://schemas.openxmlformats.org/officeDocument/2006/relationships/image" Target="../media/image9.png"/><Relationship Id="rId2" Type="http://schemas.openxmlformats.org/officeDocument/2006/relationships/tags" Target="../tags/tag175.xml"/><Relationship Id="rId11" Type="http://schemas.openxmlformats.org/officeDocument/2006/relationships/tags" Target="../tags/tag182.xml"/><Relationship Id="rId10" Type="http://schemas.openxmlformats.org/officeDocument/2006/relationships/tags" Target="../tags/tag181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tags" Target="../tags/tag192.xml"/><Relationship Id="rId7" Type="http://schemas.openxmlformats.org/officeDocument/2006/relationships/tags" Target="../tags/tag191.xml"/><Relationship Id="rId6" Type="http://schemas.openxmlformats.org/officeDocument/2006/relationships/tags" Target="../tags/tag190.xml"/><Relationship Id="rId5" Type="http://schemas.openxmlformats.org/officeDocument/2006/relationships/image" Target="../media/image10.png"/><Relationship Id="rId4" Type="http://schemas.openxmlformats.org/officeDocument/2006/relationships/tags" Target="../tags/tag189.xml"/><Relationship Id="rId3" Type="http://schemas.openxmlformats.org/officeDocument/2006/relationships/image" Target="../media/image9.png"/><Relationship Id="rId2" Type="http://schemas.openxmlformats.org/officeDocument/2006/relationships/tags" Target="../tags/tag188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7" Type="http://schemas.openxmlformats.org/officeDocument/2006/relationships/tags" Target="../tags/tag198.xml"/><Relationship Id="rId6" Type="http://schemas.openxmlformats.org/officeDocument/2006/relationships/tags" Target="../tags/tag197.xml"/><Relationship Id="rId5" Type="http://schemas.openxmlformats.org/officeDocument/2006/relationships/tags" Target="../tags/tag196.xml"/><Relationship Id="rId4" Type="http://schemas.openxmlformats.org/officeDocument/2006/relationships/tags" Target="../tags/tag195.xml"/><Relationship Id="rId3" Type="http://schemas.openxmlformats.org/officeDocument/2006/relationships/image" Target="../media/image12.png"/><Relationship Id="rId2" Type="http://schemas.openxmlformats.org/officeDocument/2006/relationships/tags" Target="../tags/tag194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204.xml"/><Relationship Id="rId8" Type="http://schemas.openxmlformats.org/officeDocument/2006/relationships/tags" Target="../tags/tag203.xml"/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image" Target="../media/image10.png"/><Relationship Id="rId4" Type="http://schemas.openxmlformats.org/officeDocument/2006/relationships/tags" Target="../tags/tag200.xml"/><Relationship Id="rId3" Type="http://schemas.openxmlformats.org/officeDocument/2006/relationships/image" Target="../media/image9.png"/><Relationship Id="rId2" Type="http://schemas.openxmlformats.org/officeDocument/2006/relationships/tags" Target="../tags/tag199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11.xml"/><Relationship Id="rId8" Type="http://schemas.openxmlformats.org/officeDocument/2006/relationships/tags" Target="../tags/tag210.xml"/><Relationship Id="rId7" Type="http://schemas.openxmlformats.org/officeDocument/2006/relationships/tags" Target="../tags/tag209.xml"/><Relationship Id="rId6" Type="http://schemas.openxmlformats.org/officeDocument/2006/relationships/tags" Target="../tags/tag208.xml"/><Relationship Id="rId5" Type="http://schemas.openxmlformats.org/officeDocument/2006/relationships/tags" Target="../tags/tag207.xml"/><Relationship Id="rId4" Type="http://schemas.openxmlformats.org/officeDocument/2006/relationships/image" Target="../media/image9.png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0" Type="http://schemas.openxmlformats.org/officeDocument/2006/relationships/tags" Target="../tags/tag212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tags" Target="../tags/tag218.xml"/><Relationship Id="rId7" Type="http://schemas.openxmlformats.org/officeDocument/2006/relationships/tags" Target="../tags/tag217.xml"/><Relationship Id="rId6" Type="http://schemas.openxmlformats.org/officeDocument/2006/relationships/tags" Target="../tags/tag216.xml"/><Relationship Id="rId5" Type="http://schemas.openxmlformats.org/officeDocument/2006/relationships/tags" Target="../tags/tag215.xml"/><Relationship Id="rId4" Type="http://schemas.openxmlformats.org/officeDocument/2006/relationships/image" Target="../media/image13.png"/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0" Type="http://schemas.openxmlformats.org/officeDocument/2006/relationships/tags" Target="../tags/tag220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27.xml"/><Relationship Id="rId8" Type="http://schemas.openxmlformats.org/officeDocument/2006/relationships/tags" Target="../tags/tag226.xml"/><Relationship Id="rId7" Type="http://schemas.openxmlformats.org/officeDocument/2006/relationships/tags" Target="../tags/tag225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image" Target="../media/image10.png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2" Type="http://schemas.openxmlformats.org/officeDocument/2006/relationships/image" Target="../media/image13.png"/><Relationship Id="rId11" Type="http://schemas.openxmlformats.org/officeDocument/2006/relationships/tags" Target="../tags/tag229.xml"/><Relationship Id="rId10" Type="http://schemas.openxmlformats.org/officeDocument/2006/relationships/tags" Target="../tags/tag228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5.xml"/><Relationship Id="rId8" Type="http://schemas.openxmlformats.org/officeDocument/2006/relationships/tags" Target="../tags/tag234.xml"/><Relationship Id="rId7" Type="http://schemas.openxmlformats.org/officeDocument/2006/relationships/tags" Target="../tags/tag233.xml"/><Relationship Id="rId6" Type="http://schemas.openxmlformats.org/officeDocument/2006/relationships/image" Target="../media/image10.png"/><Relationship Id="rId5" Type="http://schemas.openxmlformats.org/officeDocument/2006/relationships/tags" Target="../tags/tag232.xml"/><Relationship Id="rId4" Type="http://schemas.openxmlformats.org/officeDocument/2006/relationships/image" Target="../media/image9.png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2" Type="http://schemas.openxmlformats.org/officeDocument/2006/relationships/tags" Target="../tags/tag238.xml"/><Relationship Id="rId11" Type="http://schemas.openxmlformats.org/officeDocument/2006/relationships/tags" Target="../tags/tag237.xml"/><Relationship Id="rId10" Type="http://schemas.openxmlformats.org/officeDocument/2006/relationships/tags" Target="../tags/tag236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4.xml"/><Relationship Id="rId8" Type="http://schemas.openxmlformats.org/officeDocument/2006/relationships/tags" Target="../tags/tag243.xml"/><Relationship Id="rId7" Type="http://schemas.openxmlformats.org/officeDocument/2006/relationships/tags" Target="../tags/tag242.xml"/><Relationship Id="rId6" Type="http://schemas.openxmlformats.org/officeDocument/2006/relationships/image" Target="../media/image14.png"/><Relationship Id="rId5" Type="http://schemas.openxmlformats.org/officeDocument/2006/relationships/tags" Target="../tags/tag241.xml"/><Relationship Id="rId4" Type="http://schemas.openxmlformats.org/officeDocument/2006/relationships/image" Target="../media/image13.png"/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4" Type="http://schemas.openxmlformats.org/officeDocument/2006/relationships/tags" Target="../tags/tag249.xml"/><Relationship Id="rId13" Type="http://schemas.openxmlformats.org/officeDocument/2006/relationships/tags" Target="../tags/tag248.xml"/><Relationship Id="rId12" Type="http://schemas.openxmlformats.org/officeDocument/2006/relationships/tags" Target="../tags/tag247.xml"/><Relationship Id="rId11" Type="http://schemas.openxmlformats.org/officeDocument/2006/relationships/tags" Target="../tags/tag246.xml"/><Relationship Id="rId10" Type="http://schemas.openxmlformats.org/officeDocument/2006/relationships/tags" Target="../tags/tag245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255.xml"/><Relationship Id="rId8" Type="http://schemas.openxmlformats.org/officeDocument/2006/relationships/tags" Target="../tags/tag254.xml"/><Relationship Id="rId7" Type="http://schemas.openxmlformats.org/officeDocument/2006/relationships/tags" Target="../tags/tag253.xml"/><Relationship Id="rId6" Type="http://schemas.openxmlformats.org/officeDocument/2006/relationships/image" Target="../media/image10.png"/><Relationship Id="rId5" Type="http://schemas.openxmlformats.org/officeDocument/2006/relationships/tags" Target="../tags/tag252.xml"/><Relationship Id="rId4" Type="http://schemas.openxmlformats.org/officeDocument/2006/relationships/image" Target="../media/image15.png"/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1" Type="http://schemas.openxmlformats.org/officeDocument/2006/relationships/tags" Target="../tags/tag257.xml"/><Relationship Id="rId10" Type="http://schemas.openxmlformats.org/officeDocument/2006/relationships/tags" Target="../tags/tag256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2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9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70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04897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7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97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2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95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9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9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99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2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8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79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8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8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98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599302" y="2333875"/>
            <a:ext cx="6878595" cy="1200329"/>
          </a:xfrm>
        </p:spPr>
        <p:txBody>
          <a:bodyPr anchor="b">
            <a:normAutofit/>
          </a:bodyPr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609" name="副标题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99301" y="3588632"/>
            <a:ext cx="6878595" cy="53771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048610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p>
            <a:fld id="{D6BFFAB9-B0CE-4568-BB33-D09C48035A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1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12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p>
            <a:fld id="{21CB36C4-C9C5-46A1-956B-17812172D9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726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72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D6BFFAB9-B0CE-4568-BB33-D09C48035A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2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2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21CB36C4-C9C5-46A1-956B-17812172D9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2" name="直接连接符 6"/>
          <p:cNvCxnSpPr/>
          <p:nvPr>
            <p:custDataLst>
              <p:tags r:id="rId3"/>
            </p:custDataLst>
          </p:nvPr>
        </p:nvCxnSpPr>
        <p:spPr>
          <a:xfrm>
            <a:off x="10998806" y="3417746"/>
            <a:ext cx="709987" cy="0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96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10865" y="3469804"/>
            <a:ext cx="5233855" cy="833178"/>
          </a:xfrm>
        </p:spPr>
        <p:txBody>
          <a:bodyPr anchor="b">
            <a:normAutofit/>
          </a:bodyPr>
          <a:lstStyle>
            <a:lvl1pPr algn="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797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6610865" y="4354684"/>
            <a:ext cx="5233855" cy="463846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8798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p>
            <a:fld id="{D6BFFAB9-B0CE-4568-BB33-D09C48035A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99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800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p>
            <a:fld id="{21CB36C4-C9C5-46A1-956B-17812172D9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4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40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741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742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p>
            <a:fld id="{D6BFFAB9-B0CE-4568-BB33-D09C48035A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43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44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p>
            <a:fld id="{21CB36C4-C9C5-46A1-956B-17812172D9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7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17297"/>
            <a:ext cx="10515600" cy="1325563"/>
          </a:xfrm>
        </p:spPr>
        <p:txBody>
          <a:bodyPr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808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7827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8809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606675"/>
            <a:ext cx="5157787" cy="3684588"/>
          </a:xfrm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810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7827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8811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606675"/>
            <a:ext cx="5183188" cy="3684588"/>
          </a:xfrm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812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p>
            <a:fld id="{D6BFFAB9-B0CE-4568-BB33-D09C48035A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13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814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p>
            <a:fld id="{21CB36C4-C9C5-46A1-956B-17812172D9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p>
            <a:fld id="{D6BFFAB9-B0CE-4568-BB33-D09C48035A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70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71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p>
            <a:fld id="{21CB36C4-C9C5-46A1-956B-17812172D97A}" type="slidenum">
              <a:rPr lang="zh-CN" altLang="en-US" smtClean="0"/>
            </a:fld>
            <a:endParaRPr lang="zh-CN" altLang="en-US"/>
          </a:p>
        </p:txBody>
      </p:sp>
      <p:sp>
        <p:nvSpPr>
          <p:cNvPr id="1048772" name="标题 5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D6BFFAB9-B0CE-4568-BB33-D09C48035A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17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18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21CB36C4-C9C5-46A1-956B-17812172D9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7" y="6477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75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4000" y="6477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04875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7" y="22479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875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4875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75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2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84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8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8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98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280822" y="365125"/>
            <a:ext cx="1072978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85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9356124" cy="5811838"/>
          </a:xfrm>
        </p:spPr>
        <p:txBody>
          <a:bodyPr vert="eaVer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786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D6BFFAB9-B0CE-4568-BB33-D09C48035A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87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88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21CB36C4-C9C5-46A1-956B-17812172D9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31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32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733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38200" y="756084"/>
            <a:ext cx="10515600" cy="5558971"/>
          </a:xfrm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838114" y="2713200"/>
            <a:ext cx="6823075" cy="120251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1048735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36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8737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738" name="文本占位符 8"/>
          <p:cNvSpPr>
            <a:spLocks noGrp="1"/>
          </p:cNvSpPr>
          <p:nvPr>
            <p:ph type="body" sz="quarter" idx="14"/>
            <p:custDataLst>
              <p:tags r:id="rId6"/>
            </p:custDataLst>
          </p:nvPr>
        </p:nvSpPr>
        <p:spPr>
          <a:xfrm>
            <a:off x="838114" y="3958938"/>
            <a:ext cx="6823075" cy="538163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flipH="1">
            <a:off x="5248275" y="0"/>
            <a:ext cx="6943725" cy="2028825"/>
          </a:xfrm>
          <a:prstGeom prst="rect">
            <a:avLst/>
          </a:prstGeom>
        </p:spPr>
      </p:pic>
      <p:pic>
        <p:nvPicPr>
          <p:cNvPr id="2097160" name="图片 11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 flipV="1">
            <a:off x="0" y="4829175"/>
            <a:ext cx="6943725" cy="2028825"/>
          </a:xfrm>
          <a:prstGeom prst="rect">
            <a:avLst/>
          </a:prstGeom>
        </p:spPr>
      </p:pic>
      <p:sp>
        <p:nvSpPr>
          <p:cNvPr id="1048780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781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82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783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720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721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722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23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724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2097158" name="图片 17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6943725" cy="2028825"/>
          </a:xfrm>
          <a:prstGeom prst="rect">
            <a:avLst/>
          </a:prstGeom>
        </p:spPr>
      </p:pic>
      <p:sp>
        <p:nvSpPr>
          <p:cNvPr id="1048774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048775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76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777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778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77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48746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47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48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749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750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8751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63" name="组合 13"/>
          <p:cNvGrpSpPr/>
          <p:nvPr userDrawn="1">
            <p:custDataLst>
              <p:tags r:id="rId9"/>
            </p:custDataLst>
          </p:nvPr>
        </p:nvGrpSpPr>
        <p:grpSpPr>
          <a:xfrm>
            <a:off x="11460527" y="196932"/>
            <a:ext cx="611024" cy="305512"/>
            <a:chOff x="2711624" y="-459432"/>
            <a:chExt cx="288032" cy="144016"/>
          </a:xfrm>
        </p:grpSpPr>
        <p:cxnSp>
          <p:nvCxnSpPr>
            <p:cNvPr id="3145729" name="直接连接符 14"/>
            <p:cNvCxnSpPr/>
            <p:nvPr userDrawn="1">
              <p:custDataLst>
                <p:tags r:id="rId10"/>
              </p:custDataLst>
            </p:nvPr>
          </p:nvCxnSpPr>
          <p:spPr>
            <a:xfrm>
              <a:off x="2711624" y="-459432"/>
              <a:ext cx="288032" cy="0"/>
            </a:xfrm>
            <a:prstGeom prst="line">
              <a:avLst/>
            </a:prstGeom>
            <a:ln w="476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直接连接符 15"/>
            <p:cNvCxnSpPr/>
            <p:nvPr userDrawn="1">
              <p:custDataLst>
                <p:tags r:id="rId11"/>
              </p:custDataLst>
            </p:nvPr>
          </p:nvCxnSpPr>
          <p:spPr>
            <a:xfrm>
              <a:off x="2711624" y="-387424"/>
              <a:ext cx="288032" cy="0"/>
            </a:xfrm>
            <a:prstGeom prst="line">
              <a:avLst/>
            </a:prstGeom>
            <a:ln w="476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直接连接符 16"/>
            <p:cNvCxnSpPr/>
            <p:nvPr userDrawn="1">
              <p:custDataLst>
                <p:tags r:id="rId12"/>
              </p:custDataLst>
            </p:nvPr>
          </p:nvCxnSpPr>
          <p:spPr>
            <a:xfrm>
              <a:off x="2711624" y="-315416"/>
              <a:ext cx="288032" cy="0"/>
            </a:xfrm>
            <a:prstGeom prst="line">
              <a:avLst/>
            </a:prstGeom>
            <a:ln w="476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9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2097161" name="图片 1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 flipV="1">
            <a:off x="5846528" y="5002731"/>
            <a:ext cx="6349725" cy="1855269"/>
          </a:xfrm>
          <a:prstGeom prst="rect">
            <a:avLst/>
          </a:prstGeom>
        </p:spPr>
      </p:pic>
      <p:sp>
        <p:nvSpPr>
          <p:cNvPr id="1048790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791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92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793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794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795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48759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760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61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762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763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764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765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8766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8767" name="MH_Other_2"/>
          <p:cNvSpPr/>
          <p:nvPr userDrawn="1">
            <p:custDataLst>
              <p:tags r:id="rId11"/>
            </p:custDataLst>
          </p:nvPr>
        </p:nvSpPr>
        <p:spPr>
          <a:xfrm flipH="1">
            <a:off x="11887200" y="0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/>
          </a:p>
        </p:txBody>
      </p:sp>
      <p:sp>
        <p:nvSpPr>
          <p:cNvPr id="1048768" name="MH_Other_2"/>
          <p:cNvSpPr/>
          <p:nvPr userDrawn="1">
            <p:custDataLst>
              <p:tags r:id="rId12"/>
            </p:custDataLst>
          </p:nvPr>
        </p:nvSpPr>
        <p:spPr>
          <a:xfrm flipV="1">
            <a:off x="-4253" y="609600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8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67" grpId="0" bldLvl="0" animBg="1"/>
      <p:bldP spid="1048768" grpId="0" bldLvl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2097162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 flipV="1">
            <a:off x="5248275" y="4829175"/>
            <a:ext cx="6943725" cy="2028825"/>
          </a:xfrm>
          <a:prstGeom prst="rect">
            <a:avLst/>
          </a:prstGeom>
        </p:spPr>
      </p:pic>
      <p:pic>
        <p:nvPicPr>
          <p:cNvPr id="2097163" name="图片 1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2400" y="0"/>
            <a:ext cx="6943725" cy="2028825"/>
          </a:xfrm>
          <a:prstGeom prst="rect">
            <a:avLst/>
          </a:prstGeom>
        </p:spPr>
      </p:pic>
      <p:sp>
        <p:nvSpPr>
          <p:cNvPr id="104880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80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0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80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806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2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9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9000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900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00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00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2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5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-4939" y="560286"/>
            <a:ext cx="7291448" cy="6297714"/>
          </a:xfrm>
          <a:prstGeom prst="rect">
            <a:avLst/>
          </a:prstGeom>
        </p:spPr>
      </p:pic>
      <p:pic>
        <p:nvPicPr>
          <p:cNvPr id="2097236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6983707" y="0"/>
            <a:ext cx="5230821" cy="5779509"/>
          </a:xfrm>
          <a:prstGeom prst="rect">
            <a:avLst/>
          </a:prstGeom>
        </p:spPr>
      </p:pic>
      <p:sp>
        <p:nvSpPr>
          <p:cNvPr id="1049176" name="标题 1"/>
          <p:cNvSpPr>
            <a:spLocks noGrp="1"/>
          </p:cNvSpPr>
          <p:nvPr>
            <p:ph type="ctrTitle"/>
            <p:custDataLst>
              <p:tags r:id="rId6"/>
            </p:custDataLst>
          </p:nvPr>
        </p:nvSpPr>
        <p:spPr>
          <a:xfrm>
            <a:off x="1524000" y="2319867"/>
            <a:ext cx="9144000" cy="1223965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9177" name="副标题 2"/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1524000" y="3635908"/>
            <a:ext cx="9144000" cy="83449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049178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p>
            <a:fld id="{08B6EFE1-B7CB-44DD-B503-CB5CE072EE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179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180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p>
            <a:fld id="{26786BB7-8BA0-428F-B531-750D017E96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2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9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-5275" y="0"/>
            <a:ext cx="1646063" cy="1390008"/>
          </a:xfrm>
          <a:prstGeom prst="rect">
            <a:avLst/>
          </a:prstGeom>
        </p:spPr>
      </p:pic>
      <p:pic>
        <p:nvPicPr>
          <p:cNvPr id="2097240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10259401" y="3419558"/>
            <a:ext cx="1932599" cy="3438442"/>
          </a:xfrm>
          <a:prstGeom prst="rect">
            <a:avLst/>
          </a:prstGeom>
        </p:spPr>
      </p:pic>
      <p:sp>
        <p:nvSpPr>
          <p:cNvPr id="1049185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b" anchorCtr="0"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9186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187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49188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p>
            <a:endParaRPr lang="zh-CN" altLang="en-US" dirty="0"/>
          </a:p>
        </p:txBody>
      </p:sp>
      <p:sp>
        <p:nvSpPr>
          <p:cNvPr id="1049189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2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6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-1057" y="0"/>
            <a:ext cx="12193057" cy="3773751"/>
          </a:xfrm>
          <a:prstGeom prst="rect">
            <a:avLst/>
          </a:prstGeom>
        </p:spPr>
      </p:pic>
      <p:sp>
        <p:nvSpPr>
          <p:cNvPr id="1049136" name="椭圆 7"/>
          <p:cNvSpPr/>
          <p:nvPr>
            <p:custDataLst>
              <p:tags r:id="rId4"/>
            </p:custDataLst>
          </p:nvPr>
        </p:nvSpPr>
        <p:spPr>
          <a:xfrm>
            <a:off x="5492523" y="2462355"/>
            <a:ext cx="1206954" cy="120695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49137" name="Shape 10492"/>
          <p:cNvSpPr/>
          <p:nvPr>
            <p:custDataLst>
              <p:tags r:id="rId5"/>
            </p:custDataLst>
          </p:nvPr>
        </p:nvSpPr>
        <p:spPr>
          <a:xfrm>
            <a:off x="5830818" y="2777748"/>
            <a:ext cx="595101" cy="555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7" h="21600" extrusionOk="0">
                <a:moveTo>
                  <a:pt x="12801" y="11554"/>
                </a:moveTo>
                <a:lnTo>
                  <a:pt x="14474" y="13472"/>
                </a:lnTo>
                <a:cubicBezTo>
                  <a:pt x="15180" y="14170"/>
                  <a:pt x="15156" y="13968"/>
                  <a:pt x="15669" y="13361"/>
                </a:cubicBezTo>
                <a:cubicBezTo>
                  <a:pt x="16181" y="12754"/>
                  <a:pt x="17088" y="12832"/>
                  <a:pt x="17088" y="13867"/>
                </a:cubicBezTo>
                <a:lnTo>
                  <a:pt x="17088" y="18147"/>
                </a:lnTo>
                <a:cubicBezTo>
                  <a:pt x="17088" y="19182"/>
                  <a:pt x="16304" y="20029"/>
                  <a:pt x="15346" y="20029"/>
                </a:cubicBezTo>
                <a:lnTo>
                  <a:pt x="3197" y="20029"/>
                </a:lnTo>
                <a:cubicBezTo>
                  <a:pt x="2239" y="20029"/>
                  <a:pt x="1455" y="19182"/>
                  <a:pt x="1455" y="18147"/>
                </a:cubicBezTo>
                <a:lnTo>
                  <a:pt x="1455" y="3453"/>
                </a:lnTo>
                <a:cubicBezTo>
                  <a:pt x="1455" y="2419"/>
                  <a:pt x="2239" y="1572"/>
                  <a:pt x="3197" y="1572"/>
                </a:cubicBezTo>
                <a:lnTo>
                  <a:pt x="15346" y="1572"/>
                </a:lnTo>
                <a:cubicBezTo>
                  <a:pt x="16304" y="1572"/>
                  <a:pt x="17088" y="2363"/>
                  <a:pt x="17088" y="3331"/>
                </a:cubicBezTo>
                <a:cubicBezTo>
                  <a:pt x="17088" y="4299"/>
                  <a:pt x="16560" y="5716"/>
                  <a:pt x="15916" y="6482"/>
                </a:cubicBezTo>
                <a:lnTo>
                  <a:pt x="12972" y="9969"/>
                </a:lnTo>
                <a:cubicBezTo>
                  <a:pt x="12327" y="10735"/>
                  <a:pt x="12095" y="10856"/>
                  <a:pt x="12801" y="11554"/>
                </a:cubicBezTo>
                <a:close/>
                <a:moveTo>
                  <a:pt x="20242" y="4140"/>
                </a:moveTo>
                <a:cubicBezTo>
                  <a:pt x="19534" y="3442"/>
                  <a:pt x="18863" y="2982"/>
                  <a:pt x="18749" y="3116"/>
                </a:cubicBezTo>
                <a:cubicBezTo>
                  <a:pt x="18635" y="3250"/>
                  <a:pt x="18543" y="2605"/>
                  <a:pt x="18543" y="1681"/>
                </a:cubicBezTo>
                <a:cubicBezTo>
                  <a:pt x="18543" y="756"/>
                  <a:pt x="17759" y="0"/>
                  <a:pt x="16801" y="0"/>
                </a:cubicBezTo>
                <a:lnTo>
                  <a:pt x="1742" y="0"/>
                </a:lnTo>
                <a:cubicBezTo>
                  <a:pt x="784" y="0"/>
                  <a:pt x="0" y="847"/>
                  <a:pt x="0" y="1881"/>
                </a:cubicBezTo>
                <a:lnTo>
                  <a:pt x="0" y="19719"/>
                </a:lnTo>
                <a:cubicBezTo>
                  <a:pt x="0" y="20754"/>
                  <a:pt x="784" y="21600"/>
                  <a:pt x="1742" y="21600"/>
                </a:cubicBezTo>
                <a:lnTo>
                  <a:pt x="16801" y="21600"/>
                </a:lnTo>
                <a:cubicBezTo>
                  <a:pt x="17759" y="21600"/>
                  <a:pt x="18543" y="20754"/>
                  <a:pt x="18543" y="19719"/>
                </a:cubicBezTo>
                <a:lnTo>
                  <a:pt x="18543" y="12138"/>
                </a:lnTo>
                <a:cubicBezTo>
                  <a:pt x="18543" y="11103"/>
                  <a:pt x="19070" y="9630"/>
                  <a:pt x="19715" y="8865"/>
                </a:cubicBezTo>
                <a:lnTo>
                  <a:pt x="20956" y="7391"/>
                </a:lnTo>
                <a:cubicBezTo>
                  <a:pt x="21600" y="6625"/>
                  <a:pt x="21549" y="5427"/>
                  <a:pt x="20841" y="4730"/>
                </a:cubicBezTo>
                <a:cubicBezTo>
                  <a:pt x="20841" y="4730"/>
                  <a:pt x="20242" y="4140"/>
                  <a:pt x="20242" y="4140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19051" tIns="19051" rIns="19051" bIns="19051" anchor="ctr"/>
          <a:p>
            <a:pPr defTabSz="2279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>
              <a:solidFill>
                <a:srgbClr val="FFFFFF"/>
              </a:solidFill>
            </a:endParaRPr>
          </a:p>
        </p:txBody>
      </p:sp>
      <p:sp>
        <p:nvSpPr>
          <p:cNvPr id="1049138" name="Shape 10493"/>
          <p:cNvSpPr/>
          <p:nvPr>
            <p:custDataLst>
              <p:tags r:id="rId6"/>
            </p:custDataLst>
          </p:nvPr>
        </p:nvSpPr>
        <p:spPr>
          <a:xfrm>
            <a:off x="6398232" y="2787203"/>
            <a:ext cx="102225" cy="998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02" h="20192" extrusionOk="0">
                <a:moveTo>
                  <a:pt x="18594" y="12070"/>
                </a:moveTo>
                <a:lnTo>
                  <a:pt x="7092" y="1201"/>
                </a:lnTo>
                <a:cubicBezTo>
                  <a:pt x="5504" y="-301"/>
                  <a:pt x="3202" y="-413"/>
                  <a:pt x="1998" y="973"/>
                </a:cubicBezTo>
                <a:cubicBezTo>
                  <a:pt x="-1118" y="4756"/>
                  <a:pt x="-523" y="10826"/>
                  <a:pt x="3322" y="14462"/>
                </a:cubicBezTo>
                <a:lnTo>
                  <a:pt x="6591" y="17550"/>
                </a:lnTo>
                <a:cubicBezTo>
                  <a:pt x="10436" y="21187"/>
                  <a:pt x="16133" y="21052"/>
                  <a:pt x="19251" y="17253"/>
                </a:cubicBezTo>
                <a:cubicBezTo>
                  <a:pt x="20482" y="15896"/>
                  <a:pt x="20155" y="13542"/>
                  <a:pt x="18594" y="12070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19051" tIns="19051" rIns="19051" bIns="19051" anchor="ctr"/>
          <a:p>
            <a:pPr defTabSz="2279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>
              <a:solidFill>
                <a:srgbClr val="FFFFFF"/>
              </a:solidFill>
            </a:endParaRPr>
          </a:p>
        </p:txBody>
      </p:sp>
      <p:sp>
        <p:nvSpPr>
          <p:cNvPr id="1049139" name="Shape 10494"/>
          <p:cNvSpPr/>
          <p:nvPr>
            <p:custDataLst>
              <p:tags r:id="rId7"/>
            </p:custDataLst>
          </p:nvPr>
        </p:nvSpPr>
        <p:spPr>
          <a:xfrm>
            <a:off x="6114526" y="3099280"/>
            <a:ext cx="106519" cy="1048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102" h="20234" extrusionOk="0">
                <a:moveTo>
                  <a:pt x="3781" y="4130"/>
                </a:moveTo>
                <a:lnTo>
                  <a:pt x="1908" y="10784"/>
                </a:lnTo>
                <a:cubicBezTo>
                  <a:pt x="657" y="15745"/>
                  <a:pt x="-186" y="19986"/>
                  <a:pt x="35" y="20207"/>
                </a:cubicBezTo>
                <a:cubicBezTo>
                  <a:pt x="255" y="20430"/>
                  <a:pt x="4141" y="19277"/>
                  <a:pt x="8670" y="17645"/>
                </a:cubicBezTo>
                <a:lnTo>
                  <a:pt x="16886" y="13833"/>
                </a:lnTo>
                <a:cubicBezTo>
                  <a:pt x="21414" y="12202"/>
                  <a:pt x="18159" y="10349"/>
                  <a:pt x="14634" y="6879"/>
                </a:cubicBezTo>
                <a:lnTo>
                  <a:pt x="9739" y="2298"/>
                </a:lnTo>
                <a:cubicBezTo>
                  <a:pt x="6214" y="-1170"/>
                  <a:pt x="5034" y="-831"/>
                  <a:pt x="3781" y="4130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19051" tIns="19051" rIns="19051" bIns="19051" anchor="ctr"/>
          <a:p>
            <a:pPr defTabSz="2279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>
              <a:solidFill>
                <a:srgbClr val="FFFFFF"/>
              </a:solidFill>
            </a:endParaRPr>
          </a:p>
        </p:txBody>
      </p:sp>
      <p:sp>
        <p:nvSpPr>
          <p:cNvPr id="1049140" name="Shape 10495"/>
          <p:cNvSpPr/>
          <p:nvPr>
            <p:custDataLst>
              <p:tags r:id="rId8"/>
            </p:custDataLst>
          </p:nvPr>
        </p:nvSpPr>
        <p:spPr>
          <a:xfrm>
            <a:off x="5915930" y="3099279"/>
            <a:ext cx="148080" cy="1480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4839" y="0"/>
                  <a:pt x="0" y="4839"/>
                  <a:pt x="0" y="10799"/>
                </a:cubicBezTo>
                <a:cubicBezTo>
                  <a:pt x="0" y="16784"/>
                  <a:pt x="4839" y="21600"/>
                  <a:pt x="10801" y="21600"/>
                </a:cubicBezTo>
                <a:cubicBezTo>
                  <a:pt x="16782" y="21600"/>
                  <a:pt x="21600" y="16784"/>
                  <a:pt x="21600" y="10799"/>
                </a:cubicBezTo>
                <a:cubicBezTo>
                  <a:pt x="21600" y="4839"/>
                  <a:pt x="16782" y="0"/>
                  <a:pt x="10801" y="0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19051" tIns="19051" rIns="19051" bIns="19051" anchor="ctr"/>
          <a:p>
            <a:pPr defTabSz="2279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>
              <a:solidFill>
                <a:srgbClr val="FFFFFF"/>
              </a:solidFill>
            </a:endParaRPr>
          </a:p>
        </p:txBody>
      </p:sp>
      <p:sp>
        <p:nvSpPr>
          <p:cNvPr id="1049141" name="Shape 10496"/>
          <p:cNvSpPr/>
          <p:nvPr>
            <p:custDataLst>
              <p:tags r:id="rId9"/>
            </p:custDataLst>
          </p:nvPr>
        </p:nvSpPr>
        <p:spPr>
          <a:xfrm>
            <a:off x="5925387" y="2910144"/>
            <a:ext cx="141481" cy="1114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37" h="20578" extrusionOk="0">
                <a:moveTo>
                  <a:pt x="3902" y="20578"/>
                </a:moveTo>
                <a:lnTo>
                  <a:pt x="15538" y="20578"/>
                </a:lnTo>
                <a:cubicBezTo>
                  <a:pt x="19196" y="20578"/>
                  <a:pt x="20519" y="17241"/>
                  <a:pt x="18478" y="13159"/>
                </a:cubicBezTo>
                <a:lnTo>
                  <a:pt x="13423" y="3060"/>
                </a:lnTo>
                <a:cubicBezTo>
                  <a:pt x="11381" y="-1022"/>
                  <a:pt x="8041" y="-1019"/>
                  <a:pt x="6001" y="3064"/>
                </a:cubicBezTo>
                <a:lnTo>
                  <a:pt x="959" y="13155"/>
                </a:lnTo>
                <a:cubicBezTo>
                  <a:pt x="-1081" y="17237"/>
                  <a:pt x="243" y="20578"/>
                  <a:pt x="3902" y="20578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19051" tIns="19051" rIns="19051" bIns="19051" anchor="ctr"/>
          <a:p>
            <a:pPr defTabSz="2279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>
              <a:solidFill>
                <a:srgbClr val="FFFFFF"/>
              </a:solidFill>
            </a:endParaRPr>
          </a:p>
        </p:txBody>
      </p:sp>
      <p:sp>
        <p:nvSpPr>
          <p:cNvPr id="104914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136775" y="3520918"/>
            <a:ext cx="7918450" cy="154305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9143" name="文本占位符 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2136775" y="5108549"/>
            <a:ext cx="7918450" cy="9971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914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14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  <p:sp>
        <p:nvSpPr>
          <p:cNvPr id="104914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2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6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-5275" y="0"/>
            <a:ext cx="1646063" cy="1390008"/>
          </a:xfrm>
          <a:prstGeom prst="rect">
            <a:avLst/>
          </a:prstGeom>
        </p:spPr>
      </p:pic>
      <p:pic>
        <p:nvPicPr>
          <p:cNvPr id="2097247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10259401" y="3419558"/>
            <a:ext cx="1932599" cy="3438442"/>
          </a:xfrm>
          <a:prstGeom prst="rect">
            <a:avLst/>
          </a:prstGeom>
        </p:spPr>
      </p:pic>
      <p:sp>
        <p:nvSpPr>
          <p:cNvPr id="1049208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b" anchorCtr="0"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209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210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211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212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  <p:sp>
        <p:nvSpPr>
          <p:cNvPr id="1049213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2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1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-5275" y="0"/>
            <a:ext cx="1646063" cy="1390008"/>
          </a:xfrm>
          <a:prstGeom prst="rect">
            <a:avLst/>
          </a:prstGeom>
        </p:spPr>
      </p:pic>
      <p:pic>
        <p:nvPicPr>
          <p:cNvPr id="2097232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10259401" y="3419558"/>
            <a:ext cx="1932599" cy="3438442"/>
          </a:xfrm>
          <a:prstGeom prst="rect">
            <a:avLst/>
          </a:prstGeom>
        </p:spPr>
      </p:pic>
      <p:sp>
        <p:nvSpPr>
          <p:cNvPr id="1049161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anchor="b" anchorCtr="0"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162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839788" y="1744961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9163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839788" y="2615609"/>
            <a:ext cx="5157787" cy="3574054"/>
          </a:xfrm>
          <a:prstGeom prst="rect">
            <a:avLst/>
          </a:prstGeom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164" name="文本占位符 4"/>
          <p:cNvSpPr>
            <a:spLocks noGrp="1"/>
          </p:cNvSpPr>
          <p:nvPr>
            <p:ph type="body" sz="quarter" idx="3"/>
            <p:custDataLst>
              <p:tags r:id="rId9"/>
            </p:custDataLst>
          </p:nvPr>
        </p:nvSpPr>
        <p:spPr>
          <a:xfrm>
            <a:off x="6172200" y="1744961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9165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172200" y="2615609"/>
            <a:ext cx="5183188" cy="3574054"/>
          </a:xfrm>
          <a:prstGeom prst="rect">
            <a:avLst/>
          </a:prstGeom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166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167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  <p:sp>
        <p:nvSpPr>
          <p:cNvPr id="1049168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2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7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148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  <p:sp>
        <p:nvSpPr>
          <p:cNvPr id="1049149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9150" name="标题 6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2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3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-5275" y="0"/>
            <a:ext cx="1646063" cy="1390008"/>
          </a:xfrm>
          <a:prstGeom prst="rect">
            <a:avLst/>
          </a:prstGeom>
        </p:spPr>
      </p:pic>
      <p:pic>
        <p:nvPicPr>
          <p:cNvPr id="2097244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10259401" y="3419558"/>
            <a:ext cx="1932599" cy="3438442"/>
          </a:xfrm>
          <a:prstGeom prst="rect">
            <a:avLst/>
          </a:prstGeom>
        </p:spPr>
      </p:pic>
      <p:sp>
        <p:nvSpPr>
          <p:cNvPr id="1049201" name="日期占位符 1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202" name="页脚占位符 2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  <p:sp>
        <p:nvSpPr>
          <p:cNvPr id="1049203" name="灯片编号占位符 3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2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7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-5275" y="0"/>
            <a:ext cx="1646063" cy="1390008"/>
          </a:xfrm>
          <a:prstGeom prst="rect">
            <a:avLst/>
          </a:prstGeom>
        </p:spPr>
      </p:pic>
      <p:pic>
        <p:nvPicPr>
          <p:cNvPr id="2097228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10259401" y="3419558"/>
            <a:ext cx="1932599" cy="3438442"/>
          </a:xfrm>
          <a:prstGeom prst="rect">
            <a:avLst/>
          </a:prstGeom>
        </p:spPr>
      </p:pic>
      <p:sp>
        <p:nvSpPr>
          <p:cNvPr id="1049151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838200" y="713673"/>
            <a:ext cx="4681654" cy="142816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9152" name="图片占位符 2"/>
          <p:cNvSpPr>
            <a:spLocks noGrp="1" noChangeAspect="1"/>
          </p:cNvSpPr>
          <p:nvPr>
            <p:ph type="pic" idx="1"/>
            <p:custDataLst>
              <p:tags r:id="rId7"/>
            </p:custDataLst>
          </p:nvPr>
        </p:nvSpPr>
        <p:spPr>
          <a:xfrm>
            <a:off x="5642517" y="713673"/>
            <a:ext cx="5711882" cy="540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049153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838200" y="2313873"/>
            <a:ext cx="4681654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9154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49155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p>
            <a:endParaRPr lang="zh-CN" altLang="en-US" dirty="0"/>
          </a:p>
        </p:txBody>
      </p:sp>
      <p:sp>
        <p:nvSpPr>
          <p:cNvPr id="1049156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2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6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176734" y="365125"/>
            <a:ext cx="117706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197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8962016" cy="5811838"/>
          </a:xfrm>
        </p:spPr>
        <p:txBody>
          <a:bodyPr vert="eaVer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198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199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200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2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9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-5275" y="0"/>
            <a:ext cx="1646063" cy="1390008"/>
          </a:xfrm>
          <a:prstGeom prst="rect">
            <a:avLst/>
          </a:prstGeom>
        </p:spPr>
      </p:pic>
      <p:pic>
        <p:nvPicPr>
          <p:cNvPr id="2097230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10259401" y="3419558"/>
            <a:ext cx="1932599" cy="3438442"/>
          </a:xfrm>
          <a:prstGeom prst="rect">
            <a:avLst/>
          </a:prstGeom>
        </p:spPr>
      </p:pic>
      <p:sp>
        <p:nvSpPr>
          <p:cNvPr id="1049157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158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  <p:sp>
        <p:nvSpPr>
          <p:cNvPr id="1049159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9160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838200" y="551543"/>
            <a:ext cx="10515600" cy="5558971"/>
          </a:xfrm>
          <a:prstGeom prst="rect">
            <a:avLst/>
          </a:prstGeom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2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9005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9006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900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00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00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2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5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1925601" y="-297"/>
            <a:ext cx="8169348" cy="6858594"/>
          </a:xfrm>
          <a:prstGeom prst="rect">
            <a:avLst/>
          </a:prstGeom>
        </p:spPr>
      </p:pic>
      <p:sp>
        <p:nvSpPr>
          <p:cNvPr id="1049204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809751" y="2157414"/>
            <a:ext cx="8572500" cy="2543174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90000"/>
              </a:lnSpc>
              <a:buNone/>
              <a:defRPr kumimoji="0" lang="zh-CN" altLang="en-US" sz="4800" b="0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1049205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206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9207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2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7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-5275" y="0"/>
            <a:ext cx="1646063" cy="1390008"/>
          </a:xfrm>
          <a:prstGeom prst="rect">
            <a:avLst/>
          </a:prstGeom>
        </p:spPr>
      </p:pic>
      <p:pic>
        <p:nvPicPr>
          <p:cNvPr id="2097238" name="图片 6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10259401" y="3419558"/>
            <a:ext cx="1932599" cy="3438442"/>
          </a:xfrm>
          <a:prstGeom prst="rect">
            <a:avLst/>
          </a:prstGeom>
        </p:spPr>
      </p:pic>
      <p:sp>
        <p:nvSpPr>
          <p:cNvPr id="1049181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9182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183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9184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2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30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252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email"/>
          <a:stretch>
            <a:fillRect/>
          </a:stretch>
        </p:blipFill>
        <p:spPr>
          <a:xfrm flipH="1">
            <a:off x="10545937" y="0"/>
            <a:ext cx="1646063" cy="1390008"/>
          </a:xfrm>
          <a:prstGeom prst="rect">
            <a:avLst/>
          </a:prstGeom>
        </p:spPr>
      </p:pic>
      <p:pic>
        <p:nvPicPr>
          <p:cNvPr id="2097253" name="图片 10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 cstate="email"/>
          <a:stretch>
            <a:fillRect/>
          </a:stretch>
        </p:blipFill>
        <p:spPr>
          <a:xfrm flipV="1">
            <a:off x="0" y="5467992"/>
            <a:ext cx="1646063" cy="1390008"/>
          </a:xfrm>
          <a:prstGeom prst="rect">
            <a:avLst/>
          </a:prstGeom>
        </p:spPr>
      </p:pic>
      <p:sp>
        <p:nvSpPr>
          <p:cNvPr id="1049231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9232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23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23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923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2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9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2097225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4939" y="4709652"/>
            <a:ext cx="2487342" cy="2148348"/>
          </a:xfrm>
          <a:prstGeom prst="rect">
            <a:avLst/>
          </a:prstGeom>
        </p:spPr>
      </p:pic>
      <p:sp>
        <p:nvSpPr>
          <p:cNvPr id="104913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049131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132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9133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9134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135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2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23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2097250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email"/>
          <a:stretch>
            <a:fillRect/>
          </a:stretch>
        </p:blipFill>
        <p:spPr>
          <a:xfrm flipH="1" flipV="1">
            <a:off x="0" y="0"/>
            <a:ext cx="1932599" cy="3438442"/>
          </a:xfrm>
          <a:prstGeom prst="rect">
            <a:avLst/>
          </a:prstGeom>
        </p:spPr>
      </p:pic>
      <p:sp>
        <p:nvSpPr>
          <p:cNvPr id="1049224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225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226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9227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9228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922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2097251" name="图片 12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 flipH="1">
            <a:off x="9704658" y="4709652"/>
            <a:ext cx="2487342" cy="21483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2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9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2097233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email"/>
          <a:stretch>
            <a:fillRect/>
          </a:stretch>
        </p:blipFill>
        <p:spPr>
          <a:xfrm flipH="1">
            <a:off x="10545937" y="0"/>
            <a:ext cx="1646063" cy="1390008"/>
          </a:xfrm>
          <a:prstGeom prst="rect">
            <a:avLst/>
          </a:prstGeom>
        </p:spPr>
      </p:pic>
      <p:pic>
        <p:nvPicPr>
          <p:cNvPr id="2097234" name="图片 1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email"/>
          <a:stretch>
            <a:fillRect/>
          </a:stretch>
        </p:blipFill>
        <p:spPr>
          <a:xfrm flipH="1">
            <a:off x="0" y="3419558"/>
            <a:ext cx="1932599" cy="3438442"/>
          </a:xfrm>
          <a:prstGeom prst="rect">
            <a:avLst/>
          </a:prstGeom>
        </p:spPr>
      </p:pic>
      <p:sp>
        <p:nvSpPr>
          <p:cNvPr id="1049170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9171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172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9173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9174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175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2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14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2097248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4939" y="4709652"/>
            <a:ext cx="2487342" cy="2148348"/>
          </a:xfrm>
          <a:prstGeom prst="rect">
            <a:avLst/>
          </a:prstGeom>
        </p:spPr>
      </p:pic>
      <p:pic>
        <p:nvPicPr>
          <p:cNvPr id="2097249" name="图片 13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989574" y="0"/>
            <a:ext cx="2224954" cy="2458341"/>
          </a:xfrm>
          <a:prstGeom prst="rect">
            <a:avLst/>
          </a:prstGeom>
        </p:spPr>
      </p:pic>
      <p:sp>
        <p:nvSpPr>
          <p:cNvPr id="1049215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9216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217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9218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9219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220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22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9222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2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2097241" name="图片 7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0" y="0"/>
            <a:ext cx="2117918" cy="2340077"/>
          </a:xfrm>
          <a:prstGeom prst="rect">
            <a:avLst/>
          </a:prstGeom>
        </p:spPr>
      </p:pic>
      <p:pic>
        <p:nvPicPr>
          <p:cNvPr id="2097242" name="图片 8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email"/>
          <a:stretch>
            <a:fillRect/>
          </a:stretch>
        </p:blipFill>
        <p:spPr>
          <a:xfrm>
            <a:off x="9923460" y="2821858"/>
            <a:ext cx="2268540" cy="4036142"/>
          </a:xfrm>
          <a:prstGeom prst="rect">
            <a:avLst/>
          </a:prstGeom>
        </p:spPr>
      </p:pic>
      <p:sp>
        <p:nvSpPr>
          <p:cNvPr id="1049191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9192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193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9194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9195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30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04863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22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2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2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0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9011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9012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9013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9014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901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01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01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2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4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924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924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24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24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2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6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9265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9266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926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26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26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2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47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9248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9249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9250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9251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925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25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25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2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6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926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26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26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2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70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27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27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2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36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9237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9238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923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24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24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2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7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9279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928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928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28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28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2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7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9274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927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27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27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2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5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9256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925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25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25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70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04870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0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0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2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7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7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97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582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90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69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9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9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84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85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8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8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8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76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677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78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679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80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81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8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9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9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9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9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0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70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71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67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7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7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64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665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66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6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6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707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70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0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712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71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1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2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01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0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2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9022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902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902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02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02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2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89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99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99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9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99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6" Type="http://schemas.openxmlformats.org/officeDocument/2006/relationships/theme" Target="../theme/theme2.xml"/><Relationship Id="rId25" Type="http://schemas.openxmlformats.org/officeDocument/2006/relationships/tags" Target="../tags/tag121.xml"/><Relationship Id="rId24" Type="http://schemas.openxmlformats.org/officeDocument/2006/relationships/tags" Target="../tags/tag120.xml"/><Relationship Id="rId23" Type="http://schemas.openxmlformats.org/officeDocument/2006/relationships/tags" Target="../tags/tag119.xml"/><Relationship Id="rId22" Type="http://schemas.openxmlformats.org/officeDocument/2006/relationships/tags" Target="../tags/tag118.xml"/><Relationship Id="rId21" Type="http://schemas.openxmlformats.org/officeDocument/2006/relationships/tags" Target="../tags/tag117.xml"/><Relationship Id="rId20" Type="http://schemas.openxmlformats.org/officeDocument/2006/relationships/tags" Target="../tags/tag116.xml"/><Relationship Id="rId2" Type="http://schemas.openxmlformats.org/officeDocument/2006/relationships/slideLayout" Target="../slideLayouts/slideLayout13.xml"/><Relationship Id="rId19" Type="http://schemas.openxmlformats.org/officeDocument/2006/relationships/image" Target="../media/image6.jpeg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7" Type="http://schemas.openxmlformats.org/officeDocument/2006/relationships/theme" Target="../theme/theme3.xml"/><Relationship Id="rId26" Type="http://schemas.openxmlformats.org/officeDocument/2006/relationships/tags" Target="../tags/tag264.xml"/><Relationship Id="rId25" Type="http://schemas.openxmlformats.org/officeDocument/2006/relationships/tags" Target="../tags/tag263.xml"/><Relationship Id="rId24" Type="http://schemas.openxmlformats.org/officeDocument/2006/relationships/tags" Target="../tags/tag262.xml"/><Relationship Id="rId23" Type="http://schemas.openxmlformats.org/officeDocument/2006/relationships/tags" Target="../tags/tag261.xml"/><Relationship Id="rId22" Type="http://schemas.openxmlformats.org/officeDocument/2006/relationships/tags" Target="../tags/tag260.xml"/><Relationship Id="rId21" Type="http://schemas.openxmlformats.org/officeDocument/2006/relationships/tags" Target="../tags/tag259.xml"/><Relationship Id="rId20" Type="http://schemas.openxmlformats.org/officeDocument/2006/relationships/image" Target="../media/image16.png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258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9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0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4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65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66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6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96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838200" y="428625"/>
            <a:ext cx="10515600" cy="132556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60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838200" y="1889125"/>
            <a:ext cx="10515600" cy="435133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60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6BFFAB9-B0CE-4568-BB33-D09C48035AD9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4860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60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1CB36C4-C9C5-46A1-956B-17812172D97A}" type="slidenum">
              <a:rPr lang="zh-CN" altLang="en-US" smtClean="0"/>
            </a:fld>
            <a:endParaRPr lang="zh-CN" altLang="en-US"/>
          </a:p>
        </p:txBody>
      </p:sp>
      <p:sp>
        <p:nvSpPr>
          <p:cNvPr id="104860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2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4" name="图片 6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9123" name="标题占位符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9124" name="文本占位符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125" name="日期占位符 3"/>
          <p:cNvSpPr>
            <a:spLocks noGrp="1"/>
          </p:cNvSpPr>
          <p:nvPr>
            <p:ph type="dt" sz="half" idx="2"/>
            <p:custDataLst>
              <p:tags r:id="rId2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126" name="页脚占位符 4"/>
          <p:cNvSpPr>
            <a:spLocks noGrp="1"/>
          </p:cNvSpPr>
          <p:nvPr>
            <p:ph type="ftr" sz="quarter" idx="3"/>
            <p:custDataLst>
              <p:tags r:id="rId2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9127" name="灯片编号占位符 5"/>
          <p:cNvSpPr>
            <a:spLocks noGrp="1"/>
          </p:cNvSpPr>
          <p:nvPr>
            <p:ph type="sldNum" sz="quarter" idx="4"/>
            <p:custDataLst>
              <p:tags r:id="rId2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049128" name="KSO_TEMPLATE" hidden="1"/>
          <p:cNvSpPr/>
          <p:nvPr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1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1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62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0.xml"/><Relationship Id="rId2" Type="http://schemas.openxmlformats.org/officeDocument/2006/relationships/tags" Target="../tags/tag296.xml"/><Relationship Id="rId1" Type="http://schemas.openxmlformats.org/officeDocument/2006/relationships/tags" Target="../tags/tag29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0.xml"/><Relationship Id="rId2" Type="http://schemas.openxmlformats.org/officeDocument/2006/relationships/tags" Target="../tags/tag298.xml"/><Relationship Id="rId1" Type="http://schemas.openxmlformats.org/officeDocument/2006/relationships/tags" Target="../tags/tag297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49.xml"/><Relationship Id="rId4" Type="http://schemas.openxmlformats.org/officeDocument/2006/relationships/tags" Target="../tags/tag269.xml"/><Relationship Id="rId3" Type="http://schemas.openxmlformats.org/officeDocument/2006/relationships/image" Target="../media/image17.png"/><Relationship Id="rId2" Type="http://schemas.openxmlformats.org/officeDocument/2006/relationships/tags" Target="../tags/tag268.xml"/><Relationship Id="rId1" Type="http://schemas.openxmlformats.org/officeDocument/2006/relationships/tags" Target="../tags/tag26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8.xml"/><Relationship Id="rId5" Type="http://schemas.openxmlformats.org/officeDocument/2006/relationships/tags" Target="../tags/tag273.xml"/><Relationship Id="rId4" Type="http://schemas.openxmlformats.org/officeDocument/2006/relationships/tags" Target="../tags/tag272.xml"/><Relationship Id="rId3" Type="http://schemas.openxmlformats.org/officeDocument/2006/relationships/tags" Target="../tags/tag271.xml"/><Relationship Id="rId2" Type="http://schemas.openxmlformats.org/officeDocument/2006/relationships/image" Target="../media/image18.png"/><Relationship Id="rId1" Type="http://schemas.openxmlformats.org/officeDocument/2006/relationships/tags" Target="../tags/tag270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0.xml"/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" Type="http://schemas.openxmlformats.org/officeDocument/2006/relationships/tags" Target="../tags/tag27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0.xml"/><Relationship Id="rId4" Type="http://schemas.openxmlformats.org/officeDocument/2006/relationships/tags" Target="../tags/tag280.xml"/><Relationship Id="rId3" Type="http://schemas.openxmlformats.org/officeDocument/2006/relationships/tags" Target="../tags/tag279.xml"/><Relationship Id="rId2" Type="http://schemas.openxmlformats.org/officeDocument/2006/relationships/tags" Target="../tags/tag278.xml"/><Relationship Id="rId1" Type="http://schemas.openxmlformats.org/officeDocument/2006/relationships/tags" Target="../tags/tag27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customXml" Target="../ink/ink3.xml"/><Relationship Id="rId8" Type="http://schemas.openxmlformats.org/officeDocument/2006/relationships/image" Target="../media/image20.png"/><Relationship Id="rId7" Type="http://schemas.openxmlformats.org/officeDocument/2006/relationships/customXml" Target="../ink/ink2.xml"/><Relationship Id="rId6" Type="http://schemas.openxmlformats.org/officeDocument/2006/relationships/image" Target="../media/image19.png"/><Relationship Id="rId5" Type="http://schemas.openxmlformats.org/officeDocument/2006/relationships/customXml" Target="../ink/ink1.xml"/><Relationship Id="rId4" Type="http://schemas.openxmlformats.org/officeDocument/2006/relationships/tags" Target="../tags/tag284.xml"/><Relationship Id="rId3" Type="http://schemas.openxmlformats.org/officeDocument/2006/relationships/tags" Target="../tags/tag283.xml"/><Relationship Id="rId2" Type="http://schemas.openxmlformats.org/officeDocument/2006/relationships/tags" Target="../tags/tag282.xml"/><Relationship Id="rId12" Type="http://schemas.openxmlformats.org/officeDocument/2006/relationships/slideLayout" Target="../slideLayouts/slideLayout60.xml"/><Relationship Id="rId11" Type="http://schemas.openxmlformats.org/officeDocument/2006/relationships/tags" Target="../tags/tag285.xml"/><Relationship Id="rId10" Type="http://schemas.openxmlformats.org/officeDocument/2006/relationships/image" Target="../media/image21.png"/><Relationship Id="rId1" Type="http://schemas.openxmlformats.org/officeDocument/2006/relationships/tags" Target="../tags/tag28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0.xml"/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" Type="http://schemas.openxmlformats.org/officeDocument/2006/relationships/tags" Target="../tags/tag286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0.xml"/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" Type="http://schemas.openxmlformats.org/officeDocument/2006/relationships/tags" Target="../tags/tag289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0.xml"/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" Type="http://schemas.openxmlformats.org/officeDocument/2006/relationships/tags" Target="../tags/tag29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/>
      <p:sp>
        <p:nvSpPr>
          <p:cNvPr id="104861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99440" y="2447925"/>
            <a:ext cx="9538335" cy="1200150"/>
          </a:xfrm>
        </p:spPr>
        <p:txBody>
          <a:bodyPr>
            <a:normAutofit fontScale="90000"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br>
              <a:rPr lang="zh-CN" altLang="zh-CN" sz="5335" spc="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lang="en-US" altLang="zh-CN" sz="5335" spc="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2024</a:t>
            </a:r>
            <a:r>
              <a:rPr lang="zh-CN" altLang="en-US" sz="5335" spc="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年</a:t>
            </a:r>
            <a:r>
              <a:rPr lang="zh-CN" altLang="zh-CN" sz="5335" spc="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收费价目表</a:t>
            </a:r>
            <a:endParaRPr lang="zh-CN" altLang="zh-CN" sz="5335" spc="2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48615" name="文本框 1"/>
          <p:cNvSpPr txBox="1"/>
          <p:nvPr/>
        </p:nvSpPr>
        <p:spPr>
          <a:xfrm>
            <a:off x="599440" y="1605280"/>
            <a:ext cx="84937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6000" b="1" spc="26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广州颜青医疗美容诊所</a:t>
            </a:r>
            <a:endParaRPr lang="zh-CN" altLang="zh-CN" sz="6000" b="1" spc="26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/>
      <p:graphicFrame>
        <p:nvGraphicFramePr>
          <p:cNvPr id="4194307" name="表格 2"/>
          <p:cNvGraphicFramePr/>
          <p:nvPr>
            <p:custDataLst>
              <p:tags r:id="rId1"/>
            </p:custDataLst>
          </p:nvPr>
        </p:nvGraphicFramePr>
        <p:xfrm>
          <a:off x="555625" y="472440"/>
          <a:ext cx="11083290" cy="5912485"/>
        </p:xfrm>
        <a:graphic>
          <a:graphicData uri="http://schemas.openxmlformats.org/drawingml/2006/table">
            <a:tbl>
              <a:tblPr firstRow="1" lastRow="1">
                <a:tableStyleId>{0EDE92E7-8D68-40CC-9BB4-FEAE9A1AA901}</a:tableStyleId>
              </a:tblPr>
              <a:tblGrid>
                <a:gridCol w="1332230"/>
                <a:gridCol w="2048510"/>
                <a:gridCol w="1919605"/>
                <a:gridCol w="2066925"/>
                <a:gridCol w="3716020"/>
              </a:tblGrid>
              <a:tr h="6159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整形区域</a:t>
                      </a:r>
                      <a:endParaRPr lang="zh-CN" altLang="en-US" sz="12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手术名称</a:t>
                      </a:r>
                      <a:endParaRPr lang="zh-CN" altLang="en-US" sz="12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单</a:t>
                      </a:r>
                      <a:r>
                        <a:rPr lang="en-US" sz="12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zh-CN" sz="12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位</a:t>
                      </a:r>
                      <a:endParaRPr lang="zh-CN" altLang="en-US" sz="12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收费标准（元）</a:t>
                      </a:r>
                      <a:endParaRPr lang="zh-CN" altLang="en-US" sz="12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附加说明</a:t>
                      </a:r>
                      <a:endParaRPr lang="zh-CN" altLang="en-US" sz="12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07035">
                <a:tc rowSpan="1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眼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>
                          <a:latin typeface="微软雅黑" panose="020B0503020204020204" charset="-122"/>
                          <a:ea typeface="微软雅黑" panose="020B0503020204020204" charset="-122"/>
                        </a:rPr>
                        <a:t>重睑成形术</a:t>
                      </a:r>
                      <a:endParaRPr lang="zh-CN" altLang="en-US" sz="13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sz="1000">
                          <a:latin typeface="微软雅黑" panose="020B0503020204020204" charset="-122"/>
                          <a:ea typeface="微软雅黑" panose="020B0503020204020204" charset="-122"/>
                        </a:rPr>
                        <a:t>双侧</a:t>
                      </a:r>
                      <a:endParaRPr lang="zh-CN" altLang="en-US" sz="1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10000</a:t>
                      </a:r>
                      <a:endParaRPr lang="en-US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900"/>
                    </a:p>
                  </a:txBody>
                  <a:tcPr marL="12700" marR="12700" marT="12700" vert="horz" anchor="ctr" anchorCtr="0"/>
                </a:tc>
              </a:tr>
              <a:tr h="407670">
                <a:tc vMerge="1">
                  <a:tcPr/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>
                          <a:latin typeface="微软雅黑" panose="020B0503020204020204" charset="-122"/>
                          <a:ea typeface="微软雅黑" panose="020B0503020204020204" charset="-122"/>
                        </a:rPr>
                        <a:t>三点埋线法</a:t>
                      </a:r>
                      <a:endParaRPr lang="zh-CN" altLang="en-US" sz="13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sz="1000">
                          <a:latin typeface="微软雅黑" panose="020B0503020204020204" charset="-122"/>
                          <a:ea typeface="微软雅黑" panose="020B0503020204020204" charset="-122"/>
                        </a:rPr>
                        <a:t>双侧</a:t>
                      </a:r>
                      <a:endParaRPr lang="zh-CN" altLang="en-US" sz="1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8000</a:t>
                      </a:r>
                      <a:endParaRPr lang="en-US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900"/>
                    </a:p>
                  </a:txBody>
                  <a:tcPr marL="12700" marR="12700" marT="12700" vert="horz" anchor="ctr" anchorCtr="0"/>
                </a:tc>
              </a:tr>
              <a:tr h="40703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sz="1000">
                          <a:latin typeface="微软雅黑" panose="020B0503020204020204" charset="-122"/>
                          <a:ea typeface="微软雅黑" panose="020B0503020204020204" charset="-122"/>
                        </a:rPr>
                        <a:t>单侧</a:t>
                      </a:r>
                      <a:endParaRPr lang="zh-CN" altLang="en-US" sz="1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6000</a:t>
                      </a:r>
                      <a:endParaRPr lang="en-US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900"/>
                    </a:p>
                  </a:txBody>
                  <a:tcPr marL="12700" marR="12700" marT="12700" vert="horz" anchor="ctr" anchorCtr="0"/>
                </a:tc>
              </a:tr>
              <a:tr h="407670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>
                          <a:latin typeface="微软雅黑" panose="020B0503020204020204" charset="-122"/>
                          <a:ea typeface="微软雅黑" panose="020B0503020204020204" charset="-122"/>
                        </a:rPr>
                        <a:t>重睑术后修整术</a:t>
                      </a:r>
                      <a:endParaRPr lang="zh-CN" altLang="en-US" sz="13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sz="1000">
                          <a:latin typeface="微软雅黑" panose="020B0503020204020204" charset="-122"/>
                          <a:ea typeface="微软雅黑" panose="020B0503020204020204" charset="-122"/>
                        </a:rPr>
                        <a:t>次</a:t>
                      </a:r>
                      <a:endParaRPr lang="zh-CN" altLang="en-US" sz="1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12000</a:t>
                      </a:r>
                      <a:endParaRPr lang="en-US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900"/>
                    </a:p>
                  </a:txBody>
                  <a:tcPr marL="12700" marR="12700" marT="12700" vert="horz" anchor="ctr" anchorCtr="0"/>
                </a:tc>
              </a:tr>
              <a:tr h="407670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>
                          <a:latin typeface="微软雅黑" panose="020B0503020204020204" charset="-122"/>
                          <a:ea typeface="微软雅黑" panose="020B0503020204020204" charset="-122"/>
                        </a:rPr>
                        <a:t>上睑松弛矫正术</a:t>
                      </a:r>
                      <a:endParaRPr lang="zh-CN" altLang="en-US" sz="13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sz="1000">
                          <a:latin typeface="微软雅黑" panose="020B0503020204020204" charset="-122"/>
                          <a:ea typeface="微软雅黑" panose="020B0503020204020204" charset="-122"/>
                        </a:rPr>
                        <a:t>次</a:t>
                      </a:r>
                      <a:endParaRPr lang="zh-CN" altLang="en-US" sz="1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10000</a:t>
                      </a:r>
                      <a:endParaRPr lang="en-US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900"/>
                    </a:p>
                  </a:txBody>
                  <a:tcPr marL="12700" marR="12700" marT="12700" vert="horz" anchor="ctr" anchorCtr="0"/>
                </a:tc>
              </a:tr>
              <a:tr h="407035">
                <a:tc vMerge="1">
                  <a:tcPr/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重睑+上睑下垂</a:t>
                      </a:r>
                      <a:endParaRPr lang="zh-CN" altLang="en-US" sz="13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sz="1000">
                          <a:latin typeface="微软雅黑" panose="020B0503020204020204" charset="-122"/>
                          <a:ea typeface="微软雅黑" panose="020B0503020204020204" charset="-122"/>
                        </a:rPr>
                        <a:t>次</a:t>
                      </a:r>
                      <a:endParaRPr lang="zh-CN" altLang="en-US" sz="1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15000</a:t>
                      </a:r>
                      <a:endParaRPr lang="en-US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轻度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  <a:tr h="40767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sz="1000">
                          <a:latin typeface="微软雅黑" panose="020B0503020204020204" charset="-122"/>
                          <a:ea typeface="微软雅黑" panose="020B0503020204020204" charset="-122"/>
                        </a:rPr>
                        <a:t>次</a:t>
                      </a:r>
                      <a:endParaRPr lang="zh-CN" altLang="en-US" sz="1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20000</a:t>
                      </a:r>
                      <a:endParaRPr lang="en-US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重度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  <a:tr h="407670">
                <a:tc vMerge="1">
                  <a:tcPr/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>
                          <a:latin typeface="微软雅黑" panose="020B0503020204020204" charset="-122"/>
                          <a:ea typeface="微软雅黑" panose="020B0503020204020204" charset="-122"/>
                        </a:rPr>
                        <a:t>内眦赘皮矫正术</a:t>
                      </a:r>
                      <a:endParaRPr lang="zh-CN" altLang="en-US" sz="13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sz="1000">
                          <a:latin typeface="微软雅黑" panose="020B0503020204020204" charset="-122"/>
                          <a:ea typeface="微软雅黑" panose="020B0503020204020204" charset="-122"/>
                        </a:rPr>
                        <a:t>单侧</a:t>
                      </a:r>
                      <a:endParaRPr lang="zh-CN" altLang="en-US" sz="1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6000</a:t>
                      </a:r>
                      <a:endParaRPr lang="en-US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900"/>
                    </a:p>
                  </a:txBody>
                  <a:tcPr marL="12700" marR="12700" marT="12700" vert="horz" anchor="ctr" anchorCtr="0"/>
                </a:tc>
              </a:tr>
              <a:tr h="40703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sz="1000">
                          <a:latin typeface="微软雅黑" panose="020B0503020204020204" charset="-122"/>
                          <a:ea typeface="微软雅黑" panose="020B0503020204020204" charset="-122"/>
                        </a:rPr>
                        <a:t>双侧</a:t>
                      </a:r>
                      <a:endParaRPr lang="zh-CN" altLang="en-US" sz="1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8000</a:t>
                      </a:r>
                      <a:endParaRPr lang="en-US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900"/>
                    </a:p>
                  </a:txBody>
                  <a:tcPr marL="12700" marR="12700" marT="12700" vert="horz" anchor="ctr" anchorCtr="0"/>
                </a:tc>
              </a:tr>
              <a:tr h="407670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重睑+内眦矫正</a:t>
                      </a:r>
                      <a:endParaRPr lang="zh-CN" altLang="en-US" sz="13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sz="1000">
                          <a:latin typeface="微软雅黑" panose="020B0503020204020204" charset="-122"/>
                          <a:ea typeface="微软雅黑" panose="020B0503020204020204" charset="-122"/>
                        </a:rPr>
                        <a:t>次</a:t>
                      </a:r>
                      <a:endParaRPr lang="zh-CN" altLang="en-US" sz="1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12000</a:t>
                      </a:r>
                      <a:endParaRPr lang="en-US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900"/>
                    </a:p>
                  </a:txBody>
                  <a:tcPr marL="12700" marR="12700" marT="12700" vert="horz" anchor="ctr" anchorCtr="0"/>
                </a:tc>
              </a:tr>
              <a:tr h="407670">
                <a:tc vMerge="1">
                  <a:tcPr/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>
                          <a:latin typeface="微软雅黑" panose="020B0503020204020204" charset="-122"/>
                          <a:ea typeface="微软雅黑" panose="020B0503020204020204" charset="-122"/>
                        </a:rPr>
                        <a:t>下眼袋整形术</a:t>
                      </a:r>
                      <a:endParaRPr lang="zh-CN" altLang="en-US" sz="13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sz="1000">
                          <a:latin typeface="微软雅黑" panose="020B0503020204020204" charset="-122"/>
                          <a:ea typeface="微软雅黑" panose="020B0503020204020204" charset="-122"/>
                        </a:rPr>
                        <a:t>外路</a:t>
                      </a:r>
                      <a:endParaRPr lang="zh-CN" altLang="en-US" sz="1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10000</a:t>
                      </a:r>
                      <a:endParaRPr lang="en-US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900"/>
                    </a:p>
                  </a:txBody>
                  <a:tcPr marL="12700" marR="12700" marT="12700" vert="horz" anchor="ctr" anchorCtr="0"/>
                </a:tc>
              </a:tr>
              <a:tr h="40703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sz="1000">
                          <a:latin typeface="微软雅黑" panose="020B0503020204020204" charset="-122"/>
                          <a:ea typeface="微软雅黑" panose="020B0503020204020204" charset="-122"/>
                        </a:rPr>
                        <a:t>内路</a:t>
                      </a:r>
                      <a:endParaRPr lang="zh-CN" altLang="en-US" sz="1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8000</a:t>
                      </a:r>
                      <a:endParaRPr lang="en-US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900"/>
                    </a:p>
                  </a:txBody>
                  <a:tcPr marL="12700" marR="12700" marT="12700" vert="horz" anchor="ctr" anchorCtr="0"/>
                </a:tc>
              </a:tr>
              <a:tr h="407670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>
                          <a:latin typeface="微软雅黑" panose="020B0503020204020204" charset="-122"/>
                          <a:ea typeface="微软雅黑" panose="020B0503020204020204" charset="-122"/>
                        </a:rPr>
                        <a:t>超脉冲去眼袋术</a:t>
                      </a:r>
                      <a:endParaRPr lang="zh-CN" altLang="en-US" sz="13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sz="1000">
                          <a:latin typeface="微软雅黑" panose="020B0503020204020204" charset="-122"/>
                          <a:ea typeface="微软雅黑" panose="020B0503020204020204" charset="-122"/>
                        </a:rPr>
                        <a:t>单侧</a:t>
                      </a:r>
                      <a:endParaRPr lang="zh-CN" altLang="en-US" sz="1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5000</a:t>
                      </a:r>
                      <a:endParaRPr lang="en-US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900"/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/>
      <p:graphicFrame>
        <p:nvGraphicFramePr>
          <p:cNvPr id="4194310" name="表格 3"/>
          <p:cNvGraphicFramePr/>
          <p:nvPr>
            <p:custDataLst>
              <p:tags r:id="rId1"/>
            </p:custDataLst>
          </p:nvPr>
        </p:nvGraphicFramePr>
        <p:xfrm>
          <a:off x="566420" y="523240"/>
          <a:ext cx="11151235" cy="5811520"/>
        </p:xfrm>
        <a:graphic>
          <a:graphicData uri="http://schemas.openxmlformats.org/drawingml/2006/table">
            <a:tbl>
              <a:tblPr firstRow="1" lastRow="1">
                <a:tableStyleId>{0EDE92E7-8D68-40CC-9BB4-FEAE9A1AA901}</a:tableStyleId>
              </a:tblPr>
              <a:tblGrid>
                <a:gridCol w="1080770"/>
                <a:gridCol w="1698625"/>
                <a:gridCol w="1657985"/>
                <a:gridCol w="2883535"/>
                <a:gridCol w="3830320"/>
              </a:tblGrid>
              <a:tr h="7658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整形区域</a:t>
                      </a:r>
                      <a:endParaRPr lang="zh-CN" altLang="en-US" sz="12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手术名称</a:t>
                      </a:r>
                      <a:endParaRPr lang="zh-CN" altLang="en-US" sz="12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单</a:t>
                      </a:r>
                      <a:r>
                        <a:rPr lang="en-US" sz="12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zh-CN" sz="12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位</a:t>
                      </a:r>
                      <a:endParaRPr lang="zh-CN" altLang="en-US" sz="12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收费标准（元）</a:t>
                      </a:r>
                      <a:endParaRPr lang="zh-CN" altLang="en-US" sz="12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附加说明</a:t>
                      </a:r>
                      <a:endParaRPr lang="zh-CN" altLang="en-US" sz="12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76390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腋部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>
                          <a:latin typeface="微软雅黑" panose="020B0503020204020204" charset="-122"/>
                          <a:ea typeface="微软雅黑" panose="020B0503020204020204" charset="-122"/>
                        </a:rPr>
                        <a:t>腋臭微创治疗术</a:t>
                      </a:r>
                      <a:endParaRPr lang="zh-CN" altLang="en-US" sz="13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>
                          <a:latin typeface="微软雅黑" panose="020B0503020204020204" charset="-122"/>
                          <a:ea typeface="微软雅黑" panose="020B0503020204020204" charset="-122"/>
                        </a:rPr>
                        <a:t>单侧</a:t>
                      </a:r>
                      <a:endParaRPr lang="zh-CN" altLang="en-US" sz="13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>
                          <a:latin typeface="微软雅黑" panose="020B0503020204020204" charset="-122"/>
                          <a:ea typeface="微软雅黑" panose="020B0503020204020204" charset="-122"/>
                        </a:rPr>
                        <a:t>4500</a:t>
                      </a:r>
                      <a:endParaRPr lang="en-US" altLang="en-US" sz="13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76644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>
                          <a:latin typeface="微软雅黑" panose="020B0503020204020204" charset="-122"/>
                          <a:ea typeface="微软雅黑" panose="020B0503020204020204" charset="-122"/>
                        </a:rPr>
                        <a:t>双侧</a:t>
                      </a:r>
                      <a:endParaRPr lang="zh-CN" altLang="en-US" sz="13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>
                          <a:latin typeface="微软雅黑" panose="020B0503020204020204" charset="-122"/>
                          <a:ea typeface="微软雅黑" panose="020B0503020204020204" charset="-122"/>
                        </a:rPr>
                        <a:t>8000</a:t>
                      </a:r>
                      <a:endParaRPr lang="en-US" altLang="en-US" sz="13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76517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其他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>
                          <a:latin typeface="微软雅黑" panose="020B0503020204020204" charset="-122"/>
                          <a:ea typeface="微软雅黑" panose="020B0503020204020204" charset="-122"/>
                        </a:rPr>
                        <a:t>颜面肿物、瘢痕切除</a:t>
                      </a:r>
                      <a:endParaRPr lang="zh-CN" altLang="en-US" sz="13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局部＜1cm²</a:t>
                      </a:r>
                      <a:endParaRPr lang="zh-CN" altLang="en-US" sz="13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2600元起</a:t>
                      </a:r>
                      <a:r>
                        <a:rPr lang="zh-CN" sz="1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（医生评估确定价格）</a:t>
                      </a:r>
                      <a:endParaRPr lang="zh-CN" altLang="en-US" sz="1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 rowSpan="2">
                  <a:txBody>
                    <a:bodyPr/>
                    <a:p>
                      <a:pPr marL="254000" indent="0">
                        <a:buNone/>
                      </a:pPr>
                      <a:r>
                        <a:rPr lang="zh-CN" sz="11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1、切口每增加1cm²+500元</a:t>
                      </a:r>
                      <a:endParaRPr lang="zh-CN" sz="11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254000" indent="0">
                        <a:buNone/>
                      </a:pPr>
                      <a:r>
                        <a:rPr lang="zh-CN" sz="11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2、第2部位起：收费为第1部位价格*50%，即1300</a:t>
                      </a:r>
                      <a:endParaRPr lang="zh-CN" sz="11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254000" indent="0">
                        <a:buNone/>
                      </a:pPr>
                      <a:r>
                        <a:rPr lang="zh-CN" sz="11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或1500元</a:t>
                      </a:r>
                      <a:endParaRPr lang="zh-CN" altLang="en-US" sz="11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765175">
                <a:tc vMerge="1">
                  <a:tcPr/>
                </a:tc>
                <a:tc>
                  <a:txBody>
                    <a:bodyPr/>
                    <a:p>
                      <a:pPr marL="127000" indent="0">
                        <a:buNone/>
                      </a:pPr>
                      <a:r>
                        <a:rPr lang="zh-CN" sz="1300">
                          <a:latin typeface="微软雅黑" panose="020B0503020204020204" charset="-122"/>
                          <a:ea typeface="微软雅黑" panose="020B0503020204020204" charset="-122"/>
                        </a:rPr>
                        <a:t>美容缝合修复术</a:t>
                      </a:r>
                      <a:endParaRPr lang="zh-CN" altLang="en-US" sz="13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>
                          <a:latin typeface="微软雅黑" panose="020B0503020204020204" charset="-122"/>
                          <a:ea typeface="微软雅黑" panose="020B0503020204020204" charset="-122"/>
                        </a:rPr>
                        <a:t>如需皮瓣转移</a:t>
                      </a:r>
                      <a:endParaRPr lang="zh-CN" altLang="en-US" sz="13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3000元起</a:t>
                      </a:r>
                      <a:r>
                        <a:rPr lang="zh-CN" sz="1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（医生评估确定价格）</a:t>
                      </a:r>
                      <a:endParaRPr lang="zh-CN" altLang="en-US" sz="1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 vMerge="1">
                  <a:tcPr/>
                </a:tc>
              </a:tr>
              <a:tr h="765175"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面部年轻化</a:t>
                      </a:r>
                      <a:endParaRPr lang="zh-CN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脂肪填充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>
                          <a:latin typeface="微软雅黑" panose="020B0503020204020204" charset="-122"/>
                          <a:ea typeface="微软雅黑" panose="020B0503020204020204" charset="-122"/>
                        </a:rPr>
                        <a:t>高密度脂肪</a:t>
                      </a:r>
                      <a:endParaRPr lang="zh-CN" sz="13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sz="1300">
                          <a:latin typeface="微软雅黑" panose="020B0503020204020204" charset="-122"/>
                          <a:ea typeface="微软雅黑" panose="020B0503020204020204" charset="-122"/>
                        </a:rPr>
                        <a:t>面部填充</a:t>
                      </a:r>
                      <a:endParaRPr lang="zh-CN" altLang="en-US" sz="13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>
                          <a:latin typeface="微软雅黑" panose="020B0503020204020204" charset="-122"/>
                          <a:ea typeface="微软雅黑" panose="020B0503020204020204" charset="-122"/>
                        </a:rPr>
                        <a:t>部位</a:t>
                      </a:r>
                      <a:endParaRPr lang="zh-CN" altLang="en-US" sz="13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marL="254000" indent="0">
                        <a:buNone/>
                      </a:pPr>
                      <a:r>
                        <a:rPr lang="zh-CN" sz="13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1万元/部位起</a:t>
                      </a:r>
                      <a:r>
                        <a:rPr lang="zh-CN" sz="1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（医生评估确定价格）</a:t>
                      </a:r>
                      <a:endParaRPr lang="zh-CN" altLang="en-US" sz="1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 rowSpan="2">
                  <a:txBody>
                    <a:bodyPr/>
                    <a:p>
                      <a:pPr marL="254000" indent="0">
                        <a:buNone/>
                      </a:pPr>
                      <a:r>
                        <a:rPr lang="zh-CN" sz="1100">
                          <a:latin typeface="微软雅黑" panose="020B0503020204020204" charset="-122"/>
                          <a:ea typeface="微软雅黑" panose="020B0503020204020204" charset="-122"/>
                        </a:rPr>
                        <a:t>隆颞（每侧为一部位）、额部、眉间纹、眉弓、苹果肌、</a:t>
                      </a:r>
                      <a:endParaRPr lang="zh-CN" sz="11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254000" indent="0">
                        <a:buNone/>
                      </a:pPr>
                      <a:r>
                        <a:rPr lang="zh-CN" sz="1100">
                          <a:latin typeface="微软雅黑" panose="020B0503020204020204" charset="-122"/>
                          <a:ea typeface="微软雅黑" panose="020B0503020204020204" charset="-122"/>
                        </a:rPr>
                        <a:t>华令纹、木偶纹、面颊部、隆颏</a:t>
                      </a:r>
                      <a:endParaRPr lang="zh-CN" altLang="en-US" sz="11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765810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脂肪胶（SVF）</a:t>
                      </a:r>
                      <a:endParaRPr lang="zh-CN" altLang="en-US" sz="13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>
                          <a:latin typeface="微软雅黑" panose="020B0503020204020204" charset="-122"/>
                          <a:ea typeface="微软雅黑" panose="020B0503020204020204" charset="-122"/>
                        </a:rPr>
                        <a:t>部位</a:t>
                      </a:r>
                      <a:endParaRPr lang="zh-CN" altLang="en-US" sz="13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marL="254000" indent="0">
                        <a:buNone/>
                      </a:pPr>
                      <a:r>
                        <a:rPr lang="zh-CN" sz="13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1.5万/部位起</a:t>
                      </a:r>
                      <a:r>
                        <a:rPr lang="zh-CN" sz="1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（医生评估确定价格）</a:t>
                      </a:r>
                      <a:endParaRPr lang="zh-CN" altLang="en-US" sz="1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 vMerge="1">
                  <a:tcPr/>
                </a:tc>
              </a:tr>
              <a:tr h="454025">
                <a:tc vMerge="1">
                  <a:tcPr/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>
                          <a:latin typeface="微软雅黑" panose="020B0503020204020204" charset="-122"/>
                          <a:ea typeface="微软雅黑" panose="020B0503020204020204" charset="-122"/>
                        </a:rPr>
                        <a:t>全面部</a:t>
                      </a:r>
                      <a:endParaRPr lang="zh-CN" altLang="en-US" sz="13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 hMerge="1">
                  <a:tcPr/>
                </a:tc>
                <a:tc>
                  <a:txBody>
                    <a:bodyPr/>
                    <a:p>
                      <a:pPr marL="254000" indent="0" algn="ctr">
                        <a:buNone/>
                      </a:pPr>
                      <a:r>
                        <a:rPr lang="zh-CN" sz="13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40000</a:t>
                      </a:r>
                      <a:endParaRPr lang="zh-CN" altLang="en-US" sz="13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marL="279400" indent="0">
                        <a:buNone/>
                      </a:pPr>
                      <a:r>
                        <a:rPr lang="zh-CN" sz="11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第2次20000，第3次起10000/次</a:t>
                      </a:r>
                      <a:endParaRPr lang="zh-CN" altLang="en-US" sz="11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"/>
        <p:cNvGrpSpPr/>
        <p:nvPr/>
      </p:nvGrpSpPr>
      <p:grpSpPr/>
      <p:graphicFrame>
        <p:nvGraphicFramePr>
          <p:cNvPr id="4194313" name="表格 4"/>
          <p:cNvGraphicFramePr/>
          <p:nvPr>
            <p:custDataLst>
              <p:tags r:id="rId1"/>
            </p:custDataLst>
          </p:nvPr>
        </p:nvGraphicFramePr>
        <p:xfrm>
          <a:off x="0" y="-27305"/>
          <a:ext cx="12200255" cy="65582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722120"/>
                <a:gridCol w="1146175"/>
                <a:gridCol w="922655"/>
                <a:gridCol w="3312160"/>
                <a:gridCol w="1079500"/>
                <a:gridCol w="1082040"/>
                <a:gridCol w="2935605"/>
              </a:tblGrid>
              <a:tr h="503555">
                <a:tc gridSpan="7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/>
                        <a:t>    </a:t>
                      </a:r>
                      <a:r>
                        <a:rPr lang="zh-CN" sz="2400"/>
                        <a:t>3万元年卡：面部年轻化年度疗程</a:t>
                      </a:r>
                      <a:r>
                        <a:rPr lang="zh-CN" sz="1600"/>
                        <a:t>（自购买日起，一年内有效！）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18770">
                <a:tc rowSpan="16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zh-CN" sz="1800">
                          <a:solidFill>
                            <a:srgbClr val="FF0000"/>
                          </a:solidFill>
                        </a:rPr>
                        <a:t>选3</a:t>
                      </a:r>
                      <a:endParaRPr lang="en-US" altLang="en-US" sz="1800"/>
                    </a:p>
                    <a:p>
                      <a:pPr indent="0" algn="ctr">
                        <a:buNone/>
                      </a:pPr>
                      <a:endParaRPr lang="en-US" altLang="en-US" sz="1800"/>
                    </a:p>
                    <a:p>
                      <a:pPr indent="0" algn="ctr">
                        <a:buNone/>
                      </a:pPr>
                      <a:endParaRPr lang="en-US" altLang="en-US" sz="1800"/>
                    </a:p>
                    <a:p>
                      <a:pPr indent="0" algn="ctr">
                        <a:buNone/>
                      </a:pPr>
                      <a:endParaRPr lang="en-US" altLang="en-US" sz="1800"/>
                    </a:p>
                  </a:txBody>
                  <a:tcPr marL="12700" marR="12700" marT="12700" vert="horz" anchor="ctr" anchorCtr="0"/>
                </a:tc>
                <a:tc gridSpan="3">
                  <a:txBody>
                    <a:bodyPr/>
                    <a:p>
                      <a:pPr lvl="1" indent="0" algn="ctr">
                        <a:buNone/>
                      </a:pPr>
                      <a:r>
                        <a:rPr lang="en-US" altLang="zh-CN" sz="1400"/>
                        <a:t>                        </a:t>
                      </a:r>
                      <a:r>
                        <a:rPr lang="zh-CN" altLang="en-US" sz="1400"/>
                        <a:t>活动项目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/>
                        <a:t>单位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/>
                        <a:t>适应症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/>
                        <a:t>备注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</a:tr>
              <a:tr h="317500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/>
                        <a:t>①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 gridSpan="2">
                  <a:txBody>
                    <a:bodyPr/>
                    <a:p>
                      <a:pPr marL="1625600" indent="0" algn="l">
                        <a:buNone/>
                      </a:pPr>
                      <a:r>
                        <a:rPr lang="en-US" altLang="zh-CN" sz="1600"/>
                        <a:t>       </a:t>
                      </a:r>
                      <a:r>
                        <a:rPr lang="zh-CN" sz="1600"/>
                        <a:t>超声炮全模式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 h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/>
                        <a:t>1次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/>
                        <a:t>松垂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/>
                        <a:t>4个治疗头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</a:tr>
              <a:tr h="318135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/>
                        <a:t>②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 gridSpan="2">
                  <a:txBody>
                    <a:bodyPr/>
                    <a:p>
                      <a:pPr marL="1625600" indent="0" algn="l">
                        <a:buNone/>
                      </a:pPr>
                      <a:r>
                        <a:rPr lang="en-US" altLang="zh-CN" sz="1600"/>
                        <a:t>       </a:t>
                      </a:r>
                      <a:r>
                        <a:rPr lang="zh-CN" sz="1600"/>
                        <a:t>超声炮加强模式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 h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/>
                        <a:t>1次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/>
                        <a:t>2个炮头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</a:tr>
              <a:tr h="440690">
                <a:tc vMerge="1">
                  <a:tcPr/>
                </a:tc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/>
                        <a:t>③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 rowSpan="4">
                  <a:txBody>
                    <a:bodyPr/>
                    <a:p>
                      <a:pPr marL="0" lvl="1" indent="0" algn="ctr">
                        <a:buNone/>
                      </a:pPr>
                      <a:r>
                        <a:rPr lang="en-US" altLang="zh-CN" sz="1400"/>
                        <a:t>3</a:t>
                      </a:r>
                      <a:r>
                        <a:rPr lang="zh-CN" altLang="en-US" sz="1400"/>
                        <a:t>选</a:t>
                      </a:r>
                      <a:r>
                        <a:rPr lang="en-US" altLang="zh-CN" sz="1400"/>
                        <a:t>1</a:t>
                      </a:r>
                      <a:endParaRPr lang="en-US" altLang="zh-CN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lvl="1"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600"/>
                        <a:t>       </a:t>
                      </a:r>
                      <a:r>
                        <a:rPr lang="zh-CN" sz="1600"/>
                        <a:t>a.黄金微针面部+眶周</a:t>
                      </a:r>
                      <a:endParaRPr lang="zh-CN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/>
                        <a:t>3次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/>
                        <a:t>紧致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 rowSpan="2">
                  <a:txBody>
                    <a:bodyPr/>
                    <a:p>
                      <a:pPr lvl="1" indent="0" algn="l">
                        <a:buNone/>
                      </a:pPr>
                      <a:r>
                        <a:rPr lang="zh-CN" altLang="en-US" sz="1400"/>
                        <a:t>每次</a:t>
                      </a:r>
                      <a:r>
                        <a:rPr lang="en-US" altLang="en-US" sz="1400">
                          <a:solidFill>
                            <a:srgbClr val="FF0000"/>
                          </a:solidFill>
                        </a:rPr>
                        <a:t>+980元</a:t>
                      </a:r>
                      <a:r>
                        <a:rPr lang="zh-CN" altLang="en-US" sz="1400"/>
                        <a:t>增加颈部治疗</a:t>
                      </a:r>
                      <a:endParaRPr lang="zh-CN" altLang="en-US" sz="1400"/>
                    </a:p>
                    <a:p>
                      <a:pPr lvl="1" indent="0" algn="l">
                        <a:buNone/>
                      </a:pPr>
                      <a:r>
                        <a:rPr lang="zh-CN" altLang="zh-CN" sz="1400"/>
                        <a:t>每次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+1280</a:t>
                      </a:r>
                      <a:r>
                        <a:rPr lang="zh-CN" altLang="zh-CN" sz="1400"/>
                        <a:t>元</a:t>
                      </a:r>
                      <a:r>
                        <a:rPr lang="en-US" altLang="zh-CN" sz="1400"/>
                        <a:t>5.0</a:t>
                      </a:r>
                      <a:r>
                        <a:rPr lang="zh-CN" altLang="zh-CN" sz="1400"/>
                        <a:t>针头</a:t>
                      </a:r>
                      <a:endParaRPr lang="zh-CN" altLang="zh-CN" sz="1400"/>
                    </a:p>
                  </a:txBody>
                  <a:tcPr marL="12700" marR="12700" marT="12700" vert="horz" anchor="ctr" anchorCtr="0"/>
                </a:tc>
              </a:tr>
              <a:tr h="0">
                <a:tc vMerge="1">
                  <a:tcPr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rowSpan="2">
                  <a:txBody>
                    <a:bodyPr/>
                    <a:p>
                      <a:pPr lvl="1"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600"/>
                        <a:t>       b.黄金微针精细化眼部</a:t>
                      </a:r>
                      <a:endParaRPr lang="en-US" altLang="zh-CN" sz="1600"/>
                    </a:p>
                  </a:txBody>
                  <a:tcPr marL="12700" marR="12700" marT="12700" vert="horz" anchor="ctr" anchorCtr="0"/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/>
                        <a:t>3次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</a:tr>
              <a:tr h="428625">
                <a:tc vMerge="1">
                  <a:tcPr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>
                  <a:txBody>
                    <a:bodyPr/>
                    <a:p>
                      <a:pPr lvl="1" indent="0" algn="l">
                        <a:buNone/>
                      </a:pPr>
                      <a:r>
                        <a:rPr lang="zh-CN" altLang="zh-CN" sz="1400"/>
                        <a:t>每次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+1280</a:t>
                      </a:r>
                      <a:r>
                        <a:rPr lang="zh-CN" altLang="zh-CN" sz="1400">
                          <a:solidFill>
                            <a:srgbClr val="FF0000"/>
                          </a:solidFill>
                        </a:rPr>
                        <a:t>元</a:t>
                      </a:r>
                      <a:r>
                        <a:rPr lang="en-US" altLang="zh-CN" sz="1400"/>
                        <a:t>5.0</a:t>
                      </a:r>
                      <a:r>
                        <a:rPr lang="zh-CN" altLang="zh-CN" sz="1400"/>
                        <a:t>针头</a:t>
                      </a:r>
                      <a:endParaRPr lang="zh-CN" altLang="zh-CN" sz="1400"/>
                    </a:p>
                  </a:txBody>
                  <a:tcPr marL="12700" marR="12700" marT="12700" vert="horz" anchor="ctr" anchorCtr="0"/>
                </a:tc>
              </a:tr>
              <a:tr h="393700">
                <a:tc vMerge="1">
                  <a:tcPr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>
                  <a:txBody>
                    <a:bodyPr/>
                    <a:p>
                      <a:pPr lvl="1"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600"/>
                        <a:t>       c.黄金微针颈部</a:t>
                      </a:r>
                      <a:endParaRPr lang="en-US" altLang="zh-CN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/>
                        <a:t>3</a:t>
                      </a:r>
                      <a:r>
                        <a:rPr lang="zh-CN" altLang="en-US" sz="1600"/>
                        <a:t>次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>
                  <a:txBody>
                    <a:bodyPr/>
                    <a:p>
                      <a:pPr lvl="1" indent="0" algn="l">
                        <a:buNone/>
                      </a:pP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</a:tr>
              <a:tr h="485140">
                <a:tc vMerge="1">
                  <a:tcPr/>
                </a:tc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/>
                        <a:t>④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 rowSpan="3">
                  <a:txBody>
                    <a:bodyPr/>
                    <a:p>
                      <a:pPr lvl="4" indent="0" algn="ctr">
                        <a:buNone/>
                      </a:pPr>
                      <a:r>
                        <a:rPr lang="en-US" altLang="zh-CN" sz="1400"/>
                        <a:t> </a:t>
                      </a:r>
                      <a:endParaRPr lang="en-US" altLang="zh-CN" sz="1400"/>
                    </a:p>
                    <a:p>
                      <a:pPr lvl="1" indent="0" algn="ctr">
                        <a:buNone/>
                      </a:pPr>
                      <a:r>
                        <a:rPr lang="en-US" altLang="zh-CN" sz="1400"/>
                        <a:t>3</a:t>
                      </a:r>
                      <a:r>
                        <a:rPr lang="zh-CN" altLang="en-US" sz="1400"/>
                        <a:t>选</a:t>
                      </a:r>
                      <a:r>
                        <a:rPr lang="en-US" altLang="zh-CN" sz="1400"/>
                        <a:t>1</a:t>
                      </a:r>
                      <a:endParaRPr lang="en-US" altLang="zh-CN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lvl="1" indent="0" algn="l">
                        <a:buNone/>
                      </a:pPr>
                      <a:r>
                        <a:rPr lang="en-US" altLang="zh-CN" sz="1600"/>
                        <a:t>       a. </a:t>
                      </a:r>
                      <a:r>
                        <a:rPr lang="zh-CN" altLang="en-US" sz="1600"/>
                        <a:t>保妥适肉毒素</a:t>
                      </a:r>
                      <a:r>
                        <a:rPr lang="zh-CN" sz="1600"/>
                        <a:t>（100u）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/>
                        <a:t>3支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/>
                        <a:t>皱纹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/>
                        <a:t>若选</a:t>
                      </a:r>
                      <a:r>
                        <a:rPr lang="en-US" altLang="en-US" sz="1400">
                          <a:solidFill>
                            <a:srgbClr val="FF0000"/>
                          </a:solidFill>
                        </a:rPr>
                        <a:t>50u</a:t>
                      </a:r>
                      <a:r>
                        <a:rPr lang="zh-CN" altLang="en-US" sz="1400"/>
                        <a:t>，</a:t>
                      </a:r>
                      <a:endParaRPr lang="zh-CN" altLang="en-US" sz="1400"/>
                    </a:p>
                    <a:p>
                      <a:pPr indent="0" algn="ctr">
                        <a:buNone/>
                      </a:pPr>
                      <a:r>
                        <a:rPr lang="zh-CN" altLang="en-US" sz="1400"/>
                        <a:t>可增选项目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⑥</a:t>
                      </a:r>
                      <a:r>
                        <a:rPr lang="zh-CN" altLang="en-US" sz="1400"/>
                        <a:t>中任意一项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</a:tr>
              <a:tr h="387350">
                <a:tc vMerge="1">
                  <a:tcPr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>
                  <a:txBody>
                    <a:bodyPr/>
                    <a:p>
                      <a:pPr lvl="1" indent="0" algn="l">
                        <a:buNone/>
                      </a:pPr>
                      <a:r>
                        <a:rPr lang="en-US" altLang="zh-CN" sz="1600"/>
                        <a:t>       b.</a:t>
                      </a:r>
                      <a:r>
                        <a:rPr lang="zh-CN" sz="1600"/>
                        <a:t>乔雅登极致0.8ml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/>
                        <a:t>1支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/>
                        <a:t>凹陷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lvl="1" indent="0" algn="l">
                        <a:buNone/>
                      </a:pP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</a:tr>
              <a:tr h="387350">
                <a:tc vMerge="1">
                  <a:tcPr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>
                  <a:txBody>
                    <a:bodyPr/>
                    <a:p>
                      <a:pPr lvl="1" indent="0" algn="l">
                        <a:buNone/>
                      </a:pPr>
                      <a:r>
                        <a:rPr lang="en-US" altLang="zh-CN" sz="1600"/>
                        <a:t>       c.</a:t>
                      </a:r>
                      <a:r>
                        <a:rPr lang="zh-CN" altLang="en-US" sz="1600"/>
                        <a:t>薇旖美胶原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/>
                        <a:t>3</a:t>
                      </a:r>
                      <a:r>
                        <a:rPr lang="zh-CN" altLang="en-US" sz="1600"/>
                        <a:t>支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lvl="1" indent="0" algn="l">
                        <a:buNone/>
                      </a:pP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</a:tr>
              <a:tr h="415290">
                <a:tc vMerge="1">
                  <a:tcPr/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/>
                        <a:t>⑤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3</a:t>
                      </a:r>
                      <a:r>
                        <a:rPr lang="zh-CN" sz="1400"/>
                        <a:t>选1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lvl="2" indent="0" algn="l">
                        <a:buNone/>
                      </a:pPr>
                      <a:r>
                        <a:rPr lang="en-US" altLang="zh-CN" sz="1600"/>
                        <a:t>a. </a:t>
                      </a:r>
                      <a:r>
                        <a:rPr lang="zh-CN" sz="1600"/>
                        <a:t>嗨体水光2.5ml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/>
                        <a:t>5支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 row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/>
                        <a:t>肤质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</a:tr>
              <a:tr h="48514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lvl="2" indent="0" algn="l">
                        <a:buNone/>
                      </a:pPr>
                      <a:r>
                        <a:rPr lang="en-US" altLang="zh-CN" sz="1600"/>
                        <a:t>b. </a:t>
                      </a:r>
                      <a:r>
                        <a:rPr lang="zh-CN" sz="1600"/>
                        <a:t>瑞蓝唯瑅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/>
                        <a:t>3支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>
                  <a:txBody>
                    <a:bodyPr/>
                    <a:p>
                      <a:pPr marL="406400" indent="0">
                        <a:buNone/>
                      </a:pPr>
                      <a:r>
                        <a:rPr lang="zh-CN" sz="1400"/>
                        <a:t>选择此项须另缴费</a:t>
                      </a:r>
                      <a:r>
                        <a:rPr lang="zh-CN" sz="1400">
                          <a:solidFill>
                            <a:srgbClr val="FF0000"/>
                          </a:solidFill>
                        </a:rPr>
                        <a:t>+6800</a:t>
                      </a:r>
                      <a:r>
                        <a:rPr lang="zh-CN" sz="1400"/>
                        <a:t>元；</a:t>
                      </a:r>
                      <a:endParaRPr lang="zh-CN" sz="1400"/>
                    </a:p>
                    <a:p>
                      <a:pPr marL="406400" indent="0">
                        <a:buNone/>
                      </a:pPr>
                      <a:r>
                        <a:rPr lang="zh-CN" sz="1400"/>
                        <a:t>每次治疗使用1支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</a:tr>
              <a:tr h="448945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lvl="2" indent="0" algn="l">
                        <a:buNone/>
                      </a:pPr>
                      <a:r>
                        <a:rPr lang="en-US" altLang="zh-CN" sz="1600"/>
                        <a:t>c.</a:t>
                      </a:r>
                      <a:r>
                        <a:rPr lang="zh-CN" altLang="en-US" sz="1600"/>
                        <a:t>嗨体颈纹填充</a:t>
                      </a:r>
                      <a:r>
                        <a:rPr lang="en-US" altLang="zh-CN" sz="1600"/>
                        <a:t>1.5ml</a:t>
                      </a:r>
                      <a:endParaRPr lang="en-US" altLang="zh-CN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/>
                        <a:t>3</a:t>
                      </a:r>
                      <a:r>
                        <a:rPr lang="zh-CN" altLang="en-US" sz="1600"/>
                        <a:t>支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>
                  <a:txBody>
                    <a:bodyPr/>
                    <a:p>
                      <a:pPr marL="406400" indent="0">
                        <a:buNone/>
                      </a:pP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</a:tr>
              <a:tr h="412750">
                <a:tc vMerge="1">
                  <a:tcPr/>
                </a:tc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/>
                        <a:t>⑥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3</a:t>
                      </a:r>
                      <a:r>
                        <a:rPr lang="zh-CN" sz="1400"/>
                        <a:t>选1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lvl="2" indent="0" algn="l">
                        <a:buNone/>
                      </a:pPr>
                      <a:r>
                        <a:rPr lang="en-US" altLang="zh-CN" sz="1600"/>
                        <a:t>a. </a:t>
                      </a:r>
                      <a:r>
                        <a:rPr lang="zh-CN" sz="1600"/>
                        <a:t>化学焕肤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/>
                        <a:t>5次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</a:tr>
              <a:tr h="38608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lvl="2" indent="0" algn="l">
                        <a:buNone/>
                      </a:pPr>
                      <a:r>
                        <a:rPr lang="en-US" altLang="zh-CN" sz="1600"/>
                        <a:t>b. </a:t>
                      </a:r>
                      <a:r>
                        <a:rPr lang="zh-CN" sz="1600"/>
                        <a:t>光子嫩肤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/>
                        <a:t>5</a:t>
                      </a:r>
                      <a:r>
                        <a:rPr lang="zh-CN" altLang="en-US" sz="1600"/>
                        <a:t>次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</a:tr>
              <a:tr h="38481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lvl="2" indent="0" algn="l">
                        <a:buNone/>
                      </a:pPr>
                      <a:r>
                        <a:rPr lang="en-US" altLang="zh-CN" sz="1600"/>
                        <a:t>c.</a:t>
                      </a:r>
                      <a:r>
                        <a:rPr lang="zh-CN" altLang="en-US" sz="1600"/>
                        <a:t>调</a:t>
                      </a:r>
                      <a:r>
                        <a:rPr lang="en-US" altLang="zh-CN" sz="1600"/>
                        <a:t>Q</a:t>
                      </a:r>
                      <a:endParaRPr lang="en-US" altLang="zh-CN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/>
                        <a:t>5</a:t>
                      </a:r>
                      <a:r>
                        <a:rPr lang="zh-CN" altLang="en-US" sz="1600"/>
                        <a:t>次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1048626" name="文本框 5" descr="7b0a202020202262756c6c6574223a20227b5c2263617465676f727949645c223a31303030357d220a7d0a"/>
          <p:cNvSpPr txBox="1"/>
          <p:nvPr>
            <p:custDataLst>
              <p:tags r:id="rId2"/>
            </p:custDataLst>
          </p:nvPr>
        </p:nvSpPr>
        <p:spPr>
          <a:xfrm>
            <a:off x="635" y="6530975"/>
            <a:ext cx="12190730" cy="3270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p>
            <a:pPr algn="ctr">
              <a:buBlip>
                <a:blip r:embed="rId3"/>
              </a:buBlip>
            </a:pPr>
            <a:r>
              <a:rPr lang="zh-CN" sz="16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注：购买此卡，本年度其他项目</a:t>
            </a:r>
            <a:r>
              <a:rPr lang="en-US" altLang="zh-CN" sz="16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</a:t>
            </a:r>
            <a:r>
              <a:rPr lang="zh-CN" altLang="en-US" sz="16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折</a:t>
            </a:r>
            <a:r>
              <a:rPr lang="zh-CN" sz="16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、护肤品消费享</a:t>
            </a:r>
            <a:r>
              <a:rPr lang="en-US" altLang="zh-CN" sz="16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</a:t>
            </a:r>
            <a:r>
              <a:rPr lang="zh-CN" sz="16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折（除：标注不享受活动的项目、护肤品外）；</a:t>
            </a:r>
            <a:endParaRPr lang="zh-CN" altLang="en-US" sz="16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"/>
        <p:cNvGrpSpPr/>
        <p:nvPr/>
      </p:nvGrpSpPr>
      <p:grpSpPr/>
      <p:sp>
        <p:nvSpPr>
          <p:cNvPr id="1048634" name="文本框 5" descr="7b0a202020202262756c6c6574223a20227b5c2263617465676f727949645c223a31303030352c5c2274656d706c61746549645c223a32303233313537397d220a7d0a"/>
          <p:cNvSpPr txBox="1"/>
          <p:nvPr>
            <p:custDataLst>
              <p:tags r:id="rId1"/>
            </p:custDataLst>
          </p:nvPr>
        </p:nvSpPr>
        <p:spPr>
          <a:xfrm>
            <a:off x="631190" y="5716270"/>
            <a:ext cx="10901680" cy="8235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70000"/>
              </a:lnSpc>
            </a:pPr>
            <a:endParaRPr lang="zh-CN" altLang="en-US" sz="1400" b="1" spc="15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70000"/>
              </a:lnSpc>
              <a:buBlip>
                <a:blip r:embed="rId2"/>
              </a:buBlip>
            </a:pPr>
            <a:r>
              <a:rPr lang="en-US" altLang="zh-CN" sz="1400" spc="15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注：加褐青色斑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2000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起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次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，只做褐青色斑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3500/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次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                                                   </a:t>
            </a:r>
            <a:endParaRPr lang="en-US" altLang="zh-CN" sz="1400" spc="15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4194314" name="表格 3"/>
          <p:cNvGraphicFramePr/>
          <p:nvPr>
            <p:custDataLst>
              <p:tags r:id="rId3"/>
            </p:custDataLst>
          </p:nvPr>
        </p:nvGraphicFramePr>
        <p:xfrm>
          <a:off x="652780" y="2990850"/>
          <a:ext cx="10655300" cy="2618105"/>
        </p:xfrm>
        <a:graphic>
          <a:graphicData uri="http://schemas.openxmlformats.org/drawingml/2006/table">
            <a:tbl>
              <a:tblPr firstRow="1" bandRow="1">
                <a:tableStyleId>{F8B58294-7C98-454F-8B8E-5373267BDF32}</a:tableStyleId>
              </a:tblPr>
              <a:tblGrid>
                <a:gridCol w="1848485"/>
                <a:gridCol w="2933700"/>
                <a:gridCol w="3745230"/>
                <a:gridCol w="2127885"/>
              </a:tblGrid>
              <a:tr h="436245">
                <a:tc grid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/>
                        <a:t>2万元年卡：面部色素疗程</a:t>
                      </a:r>
                      <a:endParaRPr lang="zh-CN" altLang="en-US" sz="1800" b="1"/>
                    </a:p>
                  </a:txBody>
                  <a:tcPr marL="12700" marR="12700" marT="1270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362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①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光子嫩肤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5次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 rowSpan="5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20000</a:t>
                      </a:r>
                      <a:endParaRPr lang="en-US" altLang="en-US" sz="16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362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②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化学焕肤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5次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</a:tr>
              <a:tr h="436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③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调Q白瓷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5次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</a:tr>
              <a:tr h="4362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④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纳晶导入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5次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</a:tr>
              <a:tr h="4362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⑤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嗨体水光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次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</a:tr>
            </a:tbl>
          </a:graphicData>
        </a:graphic>
      </p:graphicFrame>
      <p:graphicFrame>
        <p:nvGraphicFramePr>
          <p:cNvPr id="4194316" name="表格 6"/>
          <p:cNvGraphicFramePr/>
          <p:nvPr>
            <p:custDataLst>
              <p:tags r:id="rId4"/>
            </p:custDataLst>
          </p:nvPr>
        </p:nvGraphicFramePr>
        <p:xfrm>
          <a:off x="652780" y="301625"/>
          <a:ext cx="10879455" cy="1920875"/>
        </p:xfrm>
        <a:graphic>
          <a:graphicData uri="http://schemas.openxmlformats.org/drawingml/2006/table">
            <a:tbl>
              <a:tblPr firstRow="1" bandRow="1">
                <a:tableStyleId>{DBFC3B13-FBD1-4FBA-B1C7-768BBF0FB4E7}</a:tableStyleId>
              </a:tblPr>
              <a:tblGrid>
                <a:gridCol w="1889125"/>
                <a:gridCol w="2994025"/>
                <a:gridCol w="3001010"/>
                <a:gridCol w="2995295"/>
              </a:tblGrid>
              <a:tr h="384175">
                <a:tc grid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4500</a:t>
                      </a: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元</a:t>
                      </a:r>
                      <a:r>
                        <a:rPr lang="zh-CN" sz="18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：面部色素治疗</a:t>
                      </a:r>
                      <a:endParaRPr lang="zh-CN" altLang="en-US" sz="18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solidFill>
                      <a:srgbClr val="F79A07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41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①</a:t>
                      </a: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/>
                        <a:t>光子嫩肤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1</a:t>
                      </a:r>
                      <a:r>
                        <a:rPr lang="zh-CN" sz="1400"/>
                        <a:t>次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4500</a:t>
                      </a:r>
                      <a:endParaRPr lang="en-US" altLang="en-US" sz="16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841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②</a:t>
                      </a: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/>
                        <a:t>化学焕肤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1</a:t>
                      </a:r>
                      <a:r>
                        <a:rPr lang="zh-CN" sz="1400"/>
                        <a:t>次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 vMerge="1">
                  <a:tcPr/>
                </a:tc>
              </a:tr>
              <a:tr h="3841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③</a:t>
                      </a: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/>
                        <a:t>调Q白瓷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1</a:t>
                      </a:r>
                      <a:r>
                        <a:rPr lang="zh-CN" sz="1400"/>
                        <a:t>次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 vMerge="1">
                  <a:tcPr/>
                </a:tc>
              </a:tr>
              <a:tr h="3841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④</a:t>
                      </a: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/>
                        <a:t>纳晶导入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1</a:t>
                      </a:r>
                      <a:r>
                        <a:rPr lang="zh-CN" sz="1400"/>
                        <a:t>次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 vMerge="1">
                  <a:tcPr/>
                </a:tc>
              </a:tr>
            </a:tbl>
          </a:graphicData>
        </a:graphic>
      </p:graphicFrame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"/>
        <p:cNvGrpSpPr/>
        <p:nvPr/>
      </p:nvGrpSpPr>
      <p:grpSpPr/>
      <p:graphicFrame>
        <p:nvGraphicFramePr>
          <p:cNvPr id="4194318" name="表格 2"/>
          <p:cNvGraphicFramePr/>
          <p:nvPr>
            <p:custDataLst>
              <p:tags r:id="rId1"/>
            </p:custDataLst>
          </p:nvPr>
        </p:nvGraphicFramePr>
        <p:xfrm>
          <a:off x="750570" y="607060"/>
          <a:ext cx="10408285" cy="5885180"/>
        </p:xfrm>
        <a:graphic>
          <a:graphicData uri="http://schemas.openxmlformats.org/drawingml/2006/table">
            <a:tbl>
              <a:tblPr firstRow="1" bandRow="1">
                <a:tableStyleId>{1F468A6D-FD57-445B-983A-14EA8F392B02}</a:tableStyleId>
              </a:tblPr>
              <a:tblGrid>
                <a:gridCol w="1422400"/>
                <a:gridCol w="3640455"/>
                <a:gridCol w="5345430"/>
              </a:tblGrid>
              <a:tr h="5708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/>
                        <a:t>产品</a:t>
                      </a:r>
                      <a:endParaRPr lang="zh-CN" altLang="en-US" sz="1600" b="1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/>
                        <a:t>项目</a:t>
                      </a:r>
                      <a:endParaRPr lang="zh-CN" altLang="en-US" sz="1600" b="1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/>
                        <a:t>收费标准（元）</a:t>
                      </a:r>
                      <a:endParaRPr lang="zh-CN" altLang="en-US" sz="1600" b="1"/>
                    </a:p>
                  </a:txBody>
                  <a:tcPr marL="12700" marR="12700" marT="12700" vert="horz" anchor="ctr" anchorCtr="0"/>
                </a:tc>
              </a:tr>
              <a:tr h="604520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瑞蓝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lvl="1" indent="0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瑞蓝丽瑅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9800/支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78790">
                <a:tc vMerge="1">
                  <a:tcPr/>
                </a:tc>
                <a:tc>
                  <a:txBody>
                    <a:bodyPr/>
                    <a:p>
                      <a:pPr lvl="1" indent="0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瑞蓝唯瑅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6800/支、16320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/3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支、28560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/6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489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乔雅登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lvl="1" indent="0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乔雅登极致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11800/支、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18800/2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支、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33040/4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489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艾维岚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lvl="1" indent="0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艾维岚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18800</a:t>
                      </a: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/支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495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薇旖美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lvl="1" indent="0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薇旖美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6800/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支、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9800/2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483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双美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lvl="1" indent="0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双美胶原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13800</a:t>
                      </a: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/支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48945"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嗨体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lvl="1" indent="0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嗨体水光针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2.5</a:t>
                      </a: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ml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2680</a:t>
                      </a: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</a:t>
                      </a: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支、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7800/5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marL="12700" marR="12700" marT="12700" vert="horz" anchor="ctr" anchorCtr="0"/>
                </a:tc>
              </a:tr>
              <a:tr h="450215">
                <a:tc vMerge="1">
                  <a:tcPr/>
                </a:tc>
                <a:tc>
                  <a:txBody>
                    <a:bodyPr/>
                    <a:p>
                      <a:pPr lvl="1" indent="0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嗨体颈纹注射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1.5</a:t>
                      </a: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ml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3800/</a:t>
                      </a: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marL="12700" marR="12700" marT="12700" vert="horz" anchor="ctr" anchorCtr="0"/>
                </a:tc>
              </a:tr>
              <a:tr h="447040">
                <a:tc vMerge="1">
                  <a:tcPr/>
                </a:tc>
                <a:tc>
                  <a:txBody>
                    <a:bodyPr/>
                    <a:p>
                      <a:pPr lvl="1" indent="0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嗨体熊猫针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ml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4800/</a:t>
                      </a: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marL="12700" marR="12700" marT="12700" vert="horz" anchor="ctr" anchorCtr="0"/>
                </a:tc>
              </a:tr>
              <a:tr h="1089025">
                <a:tc gridSpan="2">
                  <a:txBody>
                    <a:bodyPr/>
                    <a:p>
                      <a:pPr indent="0" algn="ctr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sym typeface="Arial" panose="020B0604020202020204" pitchFamily="34" charset="0"/>
                        </a:rPr>
                        <a:t>微针导入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sym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玻尿酸溶解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 hMerge="1"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8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1200/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次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 indent="0" algn="ctr">
                        <a:lnSpc>
                          <a:spcPct val="18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2000/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次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1048635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82600" y="39370"/>
            <a:ext cx="10515600" cy="693420"/>
          </a:xfrm>
        </p:spPr>
        <p:txBody>
          <a:bodyPr/>
          <a:p>
            <a:r>
              <a:rPr lang="zh-CN" altLang="en-US" sz="1800">
                <a:solidFill>
                  <a:schemeClr val="accent1"/>
                </a:solidFill>
                <a:sym typeface="+mn-ea"/>
              </a:rPr>
              <a:t>一、注射、美塑</a:t>
            </a:r>
            <a:endParaRPr lang="zh-CN" altLang="en-US" sz="1800">
              <a:solidFill>
                <a:schemeClr val="accent1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/>
      <p:graphicFrame>
        <p:nvGraphicFramePr>
          <p:cNvPr id="4194311" name="表格 2"/>
          <p:cNvGraphicFramePr/>
          <p:nvPr>
            <p:custDataLst>
              <p:tags r:id="rId1"/>
            </p:custDataLst>
          </p:nvPr>
        </p:nvGraphicFramePr>
        <p:xfrm>
          <a:off x="563245" y="4873625"/>
          <a:ext cx="10762615" cy="1571625"/>
        </p:xfrm>
        <a:graphic>
          <a:graphicData uri="http://schemas.openxmlformats.org/drawingml/2006/table">
            <a:tbl>
              <a:tblPr firstRow="1" bandRow="1">
                <a:tableStyleId>{39143525-7CAE-4249-8E0C-B4D2233FF888}</a:tableStyleId>
              </a:tblPr>
              <a:tblGrid>
                <a:gridCol w="1384300"/>
                <a:gridCol w="1859915"/>
                <a:gridCol w="2195195"/>
                <a:gridCol w="2567940"/>
                <a:gridCol w="2755265"/>
              </a:tblGrid>
              <a:tr h="523875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单位</a:t>
                      </a:r>
                      <a:endParaRPr lang="zh-CN" altLang="en-US" sz="1600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1支</a:t>
                      </a:r>
                      <a:endParaRPr lang="zh-CN" altLang="en-US" sz="16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3支</a:t>
                      </a:r>
                      <a:endParaRPr lang="zh-CN" altLang="en-US" sz="16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5支</a:t>
                      </a:r>
                      <a:endParaRPr lang="zh-CN" altLang="en-US" sz="16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solidFill>
                      <a:srgbClr val="FFC000"/>
                    </a:solidFill>
                  </a:tcPr>
                </a:tc>
              </a:tr>
              <a:tr h="52387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疗程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100u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6500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15600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22750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523875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50u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5000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12000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17500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graphicFrame>
        <p:nvGraphicFramePr>
          <p:cNvPr id="4194312" name="表格 3"/>
          <p:cNvGraphicFramePr/>
          <p:nvPr>
            <p:custDataLst>
              <p:tags r:id="rId2"/>
            </p:custDataLst>
          </p:nvPr>
        </p:nvGraphicFramePr>
        <p:xfrm>
          <a:off x="562610" y="833755"/>
          <a:ext cx="10763250" cy="3600450"/>
        </p:xfrm>
        <a:graphic>
          <a:graphicData uri="http://schemas.openxmlformats.org/drawingml/2006/table">
            <a:tbl>
              <a:tblPr firstRow="1" bandRow="1">
                <a:tableStyleId>{4A9E6038-D4B9-49A0-A123-A8C29825C4A2}</a:tableStyleId>
              </a:tblPr>
              <a:tblGrid>
                <a:gridCol w="2176145"/>
                <a:gridCol w="4313555"/>
                <a:gridCol w="4273550"/>
              </a:tblGrid>
              <a:tr h="570230">
                <a:tc rowSpan="7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zh-CN" sz="1600"/>
                        <a:t>单次</a:t>
                      </a:r>
                      <a:endParaRPr lang="zh-CN" altLang="zh-CN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lvl="1" indent="0">
                        <a:lnSpc>
                          <a:spcPct val="180000"/>
                        </a:lnSpc>
                        <a:buNone/>
                      </a:pPr>
                      <a:r>
                        <a:rPr lang="zh-CN" altLang="en-US" sz="1600" b="1"/>
                        <a:t>项目</a:t>
                      </a:r>
                      <a:endParaRPr lang="zh-CN" altLang="en-US" sz="1600" b="1"/>
                    </a:p>
                  </a:txBody>
                  <a:tcPr marL="12700" marR="12700" marT="1270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/>
                        <a:t>收费标准（元）</a:t>
                      </a:r>
                      <a:endParaRPr lang="zh-CN" altLang="en-US" sz="1600" b="1"/>
                    </a:p>
                  </a:txBody>
                  <a:tcPr marL="12700" marR="12700" marT="12700" vert="horz" anchor="ctr" anchorCtr="0"/>
                </a:tc>
              </a:tr>
              <a:tr h="570230">
                <a:tc vMerge="1">
                  <a:tcPr marL="12700" marR="12700" marT="12700" vert="horz" anchor="ctr" anchorCtr="0"/>
                </a:tc>
                <a:tc>
                  <a:txBody>
                    <a:bodyPr/>
                    <a:p>
                      <a:pPr lvl="1" indent="0">
                        <a:lnSpc>
                          <a:spcPct val="180000"/>
                        </a:lnSpc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单部位注射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</a:t>
                      </a: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选</a:t>
                      </a: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：</a:t>
                      </a: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额纹/ 眉间纹/ 鱼尾纹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t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1680/次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21335">
                <a:tc vMerge="1">
                  <a:tcPr/>
                </a:tc>
                <a:tc>
                  <a:txBody>
                    <a:bodyPr/>
                    <a:p>
                      <a:pPr lvl="1" indent="0">
                        <a:lnSpc>
                          <a:spcPct val="150000"/>
                        </a:lnSpc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上面部注射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</a:t>
                      </a: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额纹、眉间纹、鱼尾纹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5000/次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72440">
                <a:tc vMerge="1">
                  <a:tcPr/>
                </a:tc>
                <a:tc>
                  <a:txBody>
                    <a:bodyPr/>
                    <a:p>
                      <a:pPr lvl="1" indent="0">
                        <a:lnSpc>
                          <a:spcPct val="150000"/>
                        </a:lnSpc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颈部微滴注射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t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5000/次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t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72440">
                <a:tc vMerge="1">
                  <a:tcPr/>
                </a:tc>
                <a:tc>
                  <a:txBody>
                    <a:bodyPr/>
                    <a:p>
                      <a:pPr lvl="1" indent="0">
                        <a:lnSpc>
                          <a:spcPct val="150000"/>
                        </a:lnSpc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面部提升注射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t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5000/次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t" anchorCtr="0"/>
                </a:tc>
              </a:tr>
              <a:tr h="472440">
                <a:tc vMerge="1">
                  <a:tcPr/>
                </a:tc>
                <a:tc>
                  <a:txBody>
                    <a:bodyPr/>
                    <a:p>
                      <a:pPr lvl="1" indent="0">
                        <a:lnSpc>
                          <a:spcPct val="160000"/>
                        </a:lnSpc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咬肌注射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t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70000"/>
                        </a:lnSpc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5000/次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t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21335">
                <a:tc vMerge="1">
                  <a:tcPr/>
                </a:tc>
                <a:tc>
                  <a:txBody>
                    <a:bodyPr/>
                    <a:p>
                      <a:pPr lvl="1" indent="0">
                        <a:lnSpc>
                          <a:spcPct val="160000"/>
                        </a:lnSpc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肉毒素水光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20u/2ml，水光枪注射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3000/次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1048591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82600" y="151130"/>
            <a:ext cx="10515600" cy="693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>
                <a:solidFill>
                  <a:schemeClr val="accent1"/>
                </a:solidFill>
                <a:sym typeface="+mn-ea"/>
              </a:rPr>
              <a:t>二、肉毒素（保妥适）</a:t>
            </a:r>
            <a:endParaRPr lang="zh-CN" altLang="en-US" sz="1800">
              <a:solidFill>
                <a:schemeClr val="accent1"/>
              </a:solidFill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/>
      <p:sp>
        <p:nvSpPr>
          <p:cNvPr id="1048589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66420" y="102235"/>
            <a:ext cx="10515600" cy="693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>
                <a:solidFill>
                  <a:schemeClr val="accent1"/>
                </a:solidFill>
                <a:sym typeface="+mn-ea"/>
              </a:rPr>
              <a:t>三、化学焕肤</a:t>
            </a:r>
            <a:endParaRPr lang="zh-CN" altLang="en-US" sz="1800">
              <a:solidFill>
                <a:schemeClr val="accent1"/>
              </a:solidFill>
              <a:sym typeface="+mn-ea"/>
            </a:endParaRPr>
          </a:p>
        </p:txBody>
      </p:sp>
      <p:graphicFrame>
        <p:nvGraphicFramePr>
          <p:cNvPr id="4194308" name="表格 1"/>
          <p:cNvGraphicFramePr/>
          <p:nvPr>
            <p:custDataLst>
              <p:tags r:id="rId2"/>
            </p:custDataLst>
          </p:nvPr>
        </p:nvGraphicFramePr>
        <p:xfrm>
          <a:off x="642620" y="714375"/>
          <a:ext cx="10892790" cy="1870075"/>
        </p:xfrm>
        <a:graphic>
          <a:graphicData uri="http://schemas.openxmlformats.org/drawingml/2006/table">
            <a:tbl>
              <a:tblPr firstRow="1" bandRow="1">
                <a:tableStyleId>{F8B58294-7C98-454F-8B8E-5373267BDF32}</a:tableStyleId>
              </a:tblPr>
              <a:tblGrid>
                <a:gridCol w="2299335"/>
                <a:gridCol w="2222500"/>
                <a:gridCol w="2720340"/>
                <a:gridCol w="3650615"/>
              </a:tblGrid>
              <a:tr h="3740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产品</a:t>
                      </a:r>
                      <a:endParaRPr lang="zh-CN" altLang="en-US" sz="1400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部位</a:t>
                      </a:r>
                      <a:endParaRPr lang="zh-CN" altLang="en-US" sz="1400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收费标准（元）</a:t>
                      </a:r>
                      <a:endParaRPr lang="zh-CN" altLang="en-US" sz="1400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疗程</a:t>
                      </a:r>
                      <a:endParaRPr lang="zh-CN" altLang="en-US" sz="1400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74015"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化学焕肤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面</a:t>
                      </a: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部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00/次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6000</a:t>
                      </a: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/5次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74015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颈</a:t>
                      </a: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部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00/次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6000</a:t>
                      </a: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/5次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74015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手</a:t>
                      </a: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臂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2400/次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74015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背</a:t>
                      </a: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部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3600/次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graphicFrame>
        <p:nvGraphicFramePr>
          <p:cNvPr id="4194309" name="表格 6"/>
          <p:cNvGraphicFramePr/>
          <p:nvPr>
            <p:custDataLst>
              <p:tags r:id="rId3"/>
            </p:custDataLst>
          </p:nvPr>
        </p:nvGraphicFramePr>
        <p:xfrm>
          <a:off x="648972" y="3354705"/>
          <a:ext cx="10894060" cy="3187700"/>
        </p:xfrm>
        <a:graphic>
          <a:graphicData uri="http://schemas.openxmlformats.org/drawingml/2006/table">
            <a:tbl>
              <a:tblPr firstRow="1" bandRow="1">
                <a:tableStyleId>{AA00FE40-A4A1-4E01-A4F3-C6AA1E8047A4}</a:tableStyleId>
              </a:tblPr>
              <a:tblGrid>
                <a:gridCol w="2158728"/>
                <a:gridCol w="2259655"/>
                <a:gridCol w="2177588"/>
                <a:gridCol w="2149043"/>
                <a:gridCol w="2149043"/>
              </a:tblGrid>
              <a:tr h="4292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设备</a:t>
                      </a:r>
                      <a:endParaRPr lang="zh-CN" altLang="en-US" sz="1400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solidFill>
                      <a:srgbClr val="89CEF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1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部位</a:t>
                      </a:r>
                      <a:r>
                        <a:rPr lang="en-US" altLang="zh-CN" sz="1400" b="1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</a:t>
                      </a:r>
                      <a:r>
                        <a:rPr lang="zh-CN" altLang="en-US" sz="1400" b="1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治疗头</a:t>
                      </a:r>
                      <a:endParaRPr lang="zh-CN" altLang="en-US" sz="14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solidFill>
                      <a:srgbClr val="89CEF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收费标准（元）</a:t>
                      </a:r>
                      <a:endParaRPr lang="zh-CN" altLang="en-US" sz="1400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solidFill>
                      <a:srgbClr val="89CEF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疗程</a:t>
                      </a:r>
                      <a:endParaRPr lang="zh-CN" altLang="en-US" sz="1400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solidFill>
                      <a:srgbClr val="89CE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备注</a:t>
                      </a:r>
                      <a:endParaRPr lang="zh-CN" altLang="en-US" sz="1800"/>
                    </a:p>
                  </a:txBody>
                  <a:tcPr marL="12700" marR="12700" marT="12700" vert="horz" anchor="ctr" anchorCtr="0">
                    <a:solidFill>
                      <a:srgbClr val="89CEFA"/>
                    </a:solidFill>
                  </a:tcPr>
                </a:tc>
              </a:tr>
              <a:tr h="576580"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黄金微针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面部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+</a:t>
                      </a:r>
                      <a:r>
                        <a:rPr lang="zh-CN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框</a:t>
                      </a:r>
                      <a:r>
                        <a:rPr lang="zh-CN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周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8000/次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20000/4次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solidFill>
                            <a:srgbClr val="C00000"/>
                          </a:solidFill>
                        </a:rPr>
                        <a:t>+</a:t>
                      </a:r>
                      <a:r>
                        <a:rPr lang="zh-CN" sz="160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1280</a:t>
                      </a:r>
                      <a:r>
                        <a:rPr lang="en-US" altLang="zh-CN" sz="1600" b="1">
                          <a:solidFill>
                            <a:srgbClr val="C00000"/>
                          </a:solidFill>
                        </a:rPr>
                        <a:t>/</a:t>
                      </a:r>
                      <a:r>
                        <a:rPr lang="zh-CN" altLang="en-US" sz="1600" b="1">
                          <a:solidFill>
                            <a:srgbClr val="C00000"/>
                          </a:solidFill>
                        </a:rPr>
                        <a:t>次</a:t>
                      </a:r>
                      <a:r>
                        <a:rPr lang="zh-CN" altLang="zh-CN" sz="1600" b="1"/>
                        <a:t>升级</a:t>
                      </a:r>
                      <a:r>
                        <a:rPr lang="en-US" altLang="zh-CN" sz="1600" b="1"/>
                        <a:t>5.0</a:t>
                      </a:r>
                      <a:r>
                        <a:rPr lang="zh-CN" altLang="zh-CN" sz="1600" b="1"/>
                        <a:t>治疗</a:t>
                      </a:r>
                      <a:endParaRPr lang="zh-CN" altLang="zh-CN" sz="1600" b="1"/>
                    </a:p>
                  </a:txBody>
                  <a:tcPr marL="12700" marR="12700" marT="12700" vert="horz" anchor="ctr" anchorCtr="0"/>
                </a:tc>
              </a:tr>
              <a:tr h="545465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精细化眼部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0/次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20000/4次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C00000"/>
                          </a:solidFill>
                          <a:sym typeface="+mn-ea"/>
                        </a:rPr>
                        <a:t>+</a:t>
                      </a:r>
                      <a:r>
                        <a:rPr lang="zh-CN" sz="160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1280</a:t>
                      </a:r>
                      <a:r>
                        <a:rPr lang="en-US" altLang="zh-CN" sz="1600" b="1">
                          <a:solidFill>
                            <a:srgbClr val="C00000"/>
                          </a:solidFill>
                          <a:sym typeface="+mn-ea"/>
                        </a:rPr>
                        <a:t>/</a:t>
                      </a:r>
                      <a:r>
                        <a:rPr lang="zh-CN" altLang="en-US" sz="1600" b="1">
                          <a:solidFill>
                            <a:srgbClr val="C00000"/>
                          </a:solidFill>
                          <a:sym typeface="+mn-ea"/>
                        </a:rPr>
                        <a:t>次</a:t>
                      </a:r>
                      <a:r>
                        <a:rPr lang="en-US" altLang="zh-CN" sz="1600" b="1">
                          <a:sym typeface="+mn-ea"/>
                        </a:rPr>
                        <a:t>5.0</a:t>
                      </a:r>
                      <a:r>
                        <a:rPr lang="zh-CN" altLang="zh-CN" sz="1600" b="1">
                          <a:sym typeface="+mn-ea"/>
                        </a:rPr>
                        <a:t>治疗</a:t>
                      </a:r>
                      <a:endParaRPr lang="zh-CN" altLang="zh-CN" sz="1600" b="1"/>
                    </a:p>
                  </a:txBody>
                  <a:tcPr marL="12700" marR="12700" marT="12700" vert="horz" anchor="ctr" anchorCtr="0"/>
                </a:tc>
              </a:tr>
              <a:tr h="545465">
                <a:tc vMerge="1">
                  <a:tcPr/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颈部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8000/次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20000/4次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C00000"/>
                          </a:solidFill>
                          <a:sym typeface="+mn-ea"/>
                        </a:rPr>
                        <a:t>+</a:t>
                      </a:r>
                      <a:r>
                        <a:rPr lang="zh-CN" sz="160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1280</a:t>
                      </a:r>
                      <a:r>
                        <a:rPr lang="en-US" altLang="zh-CN" sz="1600" b="1">
                          <a:solidFill>
                            <a:srgbClr val="C00000"/>
                          </a:solidFill>
                          <a:sym typeface="+mn-ea"/>
                        </a:rPr>
                        <a:t>/</a:t>
                      </a:r>
                      <a:r>
                        <a:rPr lang="zh-CN" altLang="en-US" sz="1600" b="1">
                          <a:solidFill>
                            <a:srgbClr val="C00000"/>
                          </a:solidFill>
                          <a:sym typeface="+mn-ea"/>
                        </a:rPr>
                        <a:t>次</a:t>
                      </a:r>
                      <a:r>
                        <a:rPr lang="zh-CN" altLang="zh-CN" sz="1600" b="1">
                          <a:sym typeface="+mn-ea"/>
                        </a:rPr>
                        <a:t>升级</a:t>
                      </a:r>
                      <a:r>
                        <a:rPr lang="en-US" altLang="zh-CN" sz="1600" b="1">
                          <a:sym typeface="+mn-ea"/>
                        </a:rPr>
                        <a:t>5.0</a:t>
                      </a:r>
                      <a:r>
                        <a:rPr lang="zh-CN" altLang="zh-CN" sz="1600" b="1">
                          <a:sym typeface="+mn-ea"/>
                        </a:rPr>
                        <a:t>治疗</a:t>
                      </a:r>
                      <a:endParaRPr lang="zh-CN" altLang="zh-CN" sz="1600" b="1"/>
                    </a:p>
                  </a:txBody>
                  <a:tcPr marL="12700" marR="12700" marT="12700" vert="horz" anchor="ctr" anchorCtr="0"/>
                </a:tc>
              </a:tr>
              <a:tr h="545465">
                <a:tc rowSpan="2">
                  <a:txBody>
                    <a:bodyPr/>
                    <a:p>
                      <a:pPr marL="457200" indent="0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   </a:t>
                      </a: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超声炮</a:t>
                      </a:r>
                      <a:endParaRPr 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457200" indent="0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   </a:t>
                      </a: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中下面部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457200" indent="0">
                        <a:buNone/>
                      </a:pP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    </a:t>
                      </a: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下颌提升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D4.5+D3.0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12800/次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/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/</a:t>
                      </a:r>
                      <a:endParaRPr lang="en-US" altLang="en-US"/>
                    </a:p>
                  </a:txBody>
                  <a:tcPr marL="12700" marR="12700" marT="12700" vert="horz" anchor="ctr" anchorCtr="0"/>
                </a:tc>
              </a:tr>
              <a:tr h="545465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M4.5+M3.0+D4.5+D3.0 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20800/次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/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/</a:t>
                      </a:r>
                      <a:endParaRPr lang="en-US" altLang="en-US"/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1048590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66420" y="2759075"/>
            <a:ext cx="10515600" cy="693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>
                <a:solidFill>
                  <a:schemeClr val="dk1"/>
                </a:solidFill>
                <a:sym typeface="+mn-ea"/>
              </a:rPr>
              <a:t>四、射频、超声治疗</a:t>
            </a:r>
            <a:endParaRPr lang="zh-CN" altLang="en-US" sz="1800">
              <a:solidFill>
                <a:schemeClr val="dk1"/>
              </a:solidFill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049294" name="墨迹 1049293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049294" name="墨迹 1049293"/>
            </p:nvPicPr>
            <p:blipFill>
              <a:blip r:embed="rId6"/>
            </p:blipFill>
            <p:spPr>
              <a:xfrm>
                <a:off x="0" y="0"/>
                <a:ext cx="0" cy="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049295" name="墨迹 1049294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049295" name="墨迹 1049294"/>
            </p:nvPicPr>
            <p:blipFill>
              <a:blip r:embed="rId8"/>
            </p:blipFill>
            <p:spPr>
              <a:xfrm>
                <a:off x="0" y="0"/>
                <a:ext cx="0" cy="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49296" name="墨迹 1049295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049296" name="墨迹 1049295"/>
            </p:nvPicPr>
            <p:blipFill>
              <a:blip r:embed="rId10"/>
            </p:blipFill>
            <p:spPr>
              <a:xfrm>
                <a:off x="0" y="0"/>
                <a:ext cx="0" cy="0"/>
              </a:xfrm>
              <a:prstGeom prst="rect"/>
            </p:spPr>
          </p:pic>
        </mc:Fallback>
      </mc:AlternateContent>
    </p:spTree>
    <p:custDataLst>
      <p:tags r:id="rId1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/>
      <p:graphicFrame>
        <p:nvGraphicFramePr>
          <p:cNvPr id="4194306" name="表格 5"/>
          <p:cNvGraphicFramePr/>
          <p:nvPr>
            <p:custDataLst>
              <p:tags r:id="rId1"/>
            </p:custDataLst>
          </p:nvPr>
        </p:nvGraphicFramePr>
        <p:xfrm>
          <a:off x="389255" y="646430"/>
          <a:ext cx="10850880" cy="6103620"/>
        </p:xfrm>
        <a:graphic>
          <a:graphicData uri="http://schemas.openxmlformats.org/drawingml/2006/table">
            <a:tbl>
              <a:tblPr firstRow="1" bandRow="1">
                <a:tableStyleId>{AA00FE40-A4A1-4E01-A4F3-C6AA1E8047A4}</a:tableStyleId>
              </a:tblPr>
              <a:tblGrid>
                <a:gridCol w="2498725"/>
                <a:gridCol w="3743960"/>
                <a:gridCol w="4608195"/>
              </a:tblGrid>
              <a:tr h="4019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/>
                        <a:t>项目</a:t>
                      </a:r>
                      <a:endParaRPr lang="zh-CN" altLang="en-US" sz="1600" b="1"/>
                    </a:p>
                  </a:txBody>
                  <a:tcPr marL="12700" marR="12700" marT="12700" vert="horz" anchor="ctr" anchorCtr="0">
                    <a:solidFill>
                      <a:srgbClr val="6ABEF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/>
                        <a:t>部位</a:t>
                      </a:r>
                      <a:endParaRPr lang="zh-CN" altLang="en-US" sz="1600" b="1"/>
                    </a:p>
                  </a:txBody>
                  <a:tcPr marL="12700" marR="12700" marT="12700" vert="horz" anchor="ctr" anchorCtr="0">
                    <a:solidFill>
                      <a:srgbClr val="6ABEF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/>
                        <a:t>收费标准（元）</a:t>
                      </a:r>
                      <a:endParaRPr lang="zh-CN" altLang="en-US" sz="1600" b="1"/>
                    </a:p>
                  </a:txBody>
                  <a:tcPr marL="12700" marR="12700" marT="12700" vert="horz" anchor="ctr" anchorCtr="0">
                    <a:solidFill>
                      <a:srgbClr val="6ABEF8"/>
                    </a:solidFill>
                  </a:tcPr>
                </a:tc>
              </a:tr>
              <a:tr h="316230"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spc="40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*</a:t>
                      </a:r>
                      <a:r>
                        <a:rPr lang="zh-CN" altLang="en-US" sz="1400" spc="40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注：</a:t>
                      </a:r>
                      <a:r>
                        <a:rPr lang="en-US" altLang="zh-CN" sz="1400" spc="400">
                          <a:solidFill>
                            <a:srgbClr val="C00000"/>
                          </a:solidFill>
                          <a:sym typeface="+mn-ea"/>
                        </a:rPr>
                        <a:t>CO2</a:t>
                      </a:r>
                      <a:r>
                        <a:rPr lang="zh-CN" altLang="en-US" sz="1400" spc="400">
                          <a:solidFill>
                            <a:srgbClr val="C00000"/>
                          </a:solidFill>
                          <a:sym typeface="+mn-ea"/>
                        </a:rPr>
                        <a:t>激光治疗不同项目</a:t>
                      </a:r>
                      <a:r>
                        <a:rPr lang="zh-CN" altLang="zh-CN" sz="1400" spc="400">
                          <a:solidFill>
                            <a:srgbClr val="C00000"/>
                          </a:solidFill>
                          <a:latin typeface="微软雅黑" panose="020B0503020204020204" charset="-122"/>
                        </a:rPr>
                        <a:t>需加对应开机费用。</a:t>
                      </a:r>
                      <a:endParaRPr lang="zh-CN" altLang="zh-CN" sz="1400" spc="40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</a:tr>
              <a:tr h="316865"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面部瘢痕</a:t>
                      </a:r>
                      <a:endParaRPr 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（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1500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元开机费）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局部＜1cm²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200/次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16230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双颊部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9900</a:t>
                      </a: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元</a:t>
                      </a: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</a:t>
                      </a: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次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15595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全面部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12800</a:t>
                      </a: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元</a:t>
                      </a:r>
                      <a:r>
                        <a:rPr lang="zh-CN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/次（</a:t>
                      </a: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15</a:t>
                      </a: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天内有皮下剥离局部免费一次）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5280"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鼻子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3000</a:t>
                      </a: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元</a:t>
                      </a: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</a:t>
                      </a: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次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546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面部皱纹</a:t>
                      </a:r>
                      <a:endParaRPr 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（无额外开机费）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眶周紧肤/皱纹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8000</a:t>
                      </a:r>
                      <a:r>
                        <a:rPr lang="zh-CN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/次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16230">
                <a:tc row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黑痣、皮肤增生物</a:t>
                      </a:r>
                      <a:endParaRPr 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（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00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元开机费）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黑痣＜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0.5</a:t>
                      </a: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cm²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50</a:t>
                      </a:r>
                      <a:r>
                        <a:rPr lang="zh-CN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/颗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16230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黑痣＜3cm²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200/颗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571500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黑痣＞3cm²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200/cm²     </a:t>
                      </a:r>
                      <a:r>
                        <a:rPr lang="en-US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注：如复发，免费治疗。</a:t>
                      </a:r>
                      <a:endParaRPr lang="en-US" altLang="en-US" sz="12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15595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寻常疣＜1cm²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200/颗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16230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大疣体＞2cm²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200/cm²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39420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皮赘/扁平疣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r>
                        <a:rPr lang="zh-CN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0/颗</a:t>
                      </a: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     10</a:t>
                      </a: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颗以内</a:t>
                      </a: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500</a:t>
                      </a: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元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546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汗管瘤：睑黄瘤</a:t>
                      </a:r>
                      <a:endParaRPr 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（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00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元开机费）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汗管瘤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50/颗</a:t>
                      </a: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      </a:t>
                      </a:r>
                      <a:r>
                        <a:rPr lang="en-US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少于10颗按10颗计算，治疗收费800元/次</a:t>
                      </a:r>
                      <a:endParaRPr lang="en-US" altLang="en-US" sz="12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7030"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局部＜1cm²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500/cm²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7030"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1048588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82600" y="151130"/>
            <a:ext cx="10515600" cy="693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>
                <a:solidFill>
                  <a:schemeClr val="accent1"/>
                </a:solidFill>
                <a:sym typeface="+mn-ea"/>
              </a:rPr>
              <a:t>五、</a:t>
            </a:r>
            <a:r>
              <a:rPr lang="en-US" altLang="zh-CN" sz="1800">
                <a:solidFill>
                  <a:schemeClr val="accent1"/>
                </a:solidFill>
                <a:sym typeface="+mn-ea"/>
              </a:rPr>
              <a:t>CO2</a:t>
            </a:r>
            <a:r>
              <a:rPr lang="zh-CN" altLang="en-US" sz="1800">
                <a:solidFill>
                  <a:schemeClr val="accent1"/>
                </a:solidFill>
                <a:sym typeface="+mn-ea"/>
              </a:rPr>
              <a:t>激光</a:t>
            </a:r>
            <a:endParaRPr lang="zh-CN" altLang="en-US" sz="1800">
              <a:solidFill>
                <a:schemeClr val="accent1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/>
      <p:graphicFrame>
        <p:nvGraphicFramePr>
          <p:cNvPr id="4194304" name="表格 2"/>
          <p:cNvGraphicFramePr/>
          <p:nvPr>
            <p:custDataLst>
              <p:tags r:id="rId1"/>
            </p:custDataLst>
          </p:nvPr>
        </p:nvGraphicFramePr>
        <p:xfrm>
          <a:off x="640715" y="565150"/>
          <a:ext cx="11254105" cy="6172200"/>
        </p:xfrm>
        <a:graphic>
          <a:graphicData uri="http://schemas.openxmlformats.org/drawingml/2006/table">
            <a:tbl>
              <a:tblPr firstRow="1" bandRow="1">
                <a:tableStyleId>{E542D831-374A-44CB-814A-449F3EE2DF6F}</a:tableStyleId>
              </a:tblPr>
              <a:tblGrid>
                <a:gridCol w="753110"/>
                <a:gridCol w="3755390"/>
                <a:gridCol w="3347085"/>
                <a:gridCol w="3398520"/>
              </a:tblGrid>
              <a:tr h="276225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zh-CN" sz="1400" b="1"/>
                        <a:t>项</a:t>
                      </a:r>
                      <a:r>
                        <a:rPr lang="en-US" altLang="zh-CN" sz="1400" b="1"/>
                        <a:t>   </a:t>
                      </a:r>
                      <a:r>
                        <a:rPr lang="zh-CN" altLang="zh-CN" sz="1400" b="1"/>
                        <a:t>目</a:t>
                      </a:r>
                      <a:endParaRPr lang="zh-CN" altLang="en-US" sz="1400" b="1"/>
                    </a:p>
                  </a:txBody>
                  <a:tcPr marL="12700" marR="12700" marT="12700" vert="horz" anchor="ctr" anchorCtr="0">
                    <a:solidFill>
                      <a:srgbClr val="ACE9EB"/>
                    </a:solidFill>
                  </a:tcPr>
                </a:tc>
                <a:tc hMerge="1">
                  <a:tcPr marL="12700" marR="12700" marT="12700" vert="horz" anchor="ctr" anchorCtr="0">
                    <a:solidFill>
                      <a:srgbClr val="ACE9EB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ym typeface="+mn-ea"/>
                        </a:rPr>
                        <a:t>收费标准（元）</a:t>
                      </a:r>
                      <a:endParaRPr lang="zh-CN" altLang="en-US" sz="1400" b="1">
                        <a:sym typeface="+mn-ea"/>
                      </a:endParaRPr>
                    </a:p>
                  </a:txBody>
                  <a:tcPr marL="12700" marR="12700" marT="12700" vert="horz" anchor="ctr" anchorCtr="0">
                    <a:solidFill>
                      <a:srgbClr val="ACE9EB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/>
                        <a:t>说</a:t>
                      </a:r>
                      <a:r>
                        <a:rPr lang="en-US" sz="1400" b="1"/>
                        <a:t>  </a:t>
                      </a:r>
                      <a:r>
                        <a:rPr lang="zh-CN" sz="1400" b="1"/>
                        <a:t>明</a:t>
                      </a:r>
                      <a:endParaRPr lang="zh-CN" altLang="en-US" sz="1400" b="1"/>
                    </a:p>
                  </a:txBody>
                  <a:tcPr marL="12700" marR="12700" marT="12700" vert="horz" anchor="ctr" anchorCtr="0">
                    <a:solidFill>
                      <a:srgbClr val="ACE9EB"/>
                    </a:solidFill>
                  </a:tcPr>
                </a:tc>
              </a:tr>
              <a:tr h="7092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>
                          <a:latin typeface="微软雅黑" panose="020B0503020204020204" charset="-122"/>
                          <a:ea typeface="微软雅黑" panose="020B0503020204020204" charset="-122"/>
                        </a:rPr>
                        <a:t>(1)</a:t>
                      </a:r>
                      <a:endParaRPr lang="en-US" altLang="zh-CN" sz="1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lvl="1" indent="0">
                        <a:buNone/>
                      </a:pP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太田痣</a:t>
                      </a:r>
                      <a:r>
                        <a:rPr lang="zh-CN" sz="1000">
                          <a:latin typeface="微软雅黑" panose="020B0503020204020204" charset="-122"/>
                          <a:ea typeface="微软雅黑" panose="020B0503020204020204" charset="-122"/>
                        </a:rPr>
                        <a:t>（黑胎记）</a:t>
                      </a:r>
                      <a:endParaRPr lang="zh-CN" sz="1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lvl="1" indent="0">
                        <a:buNone/>
                      </a:pP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获得性太田痣样斑</a:t>
                      </a:r>
                      <a:r>
                        <a:rPr lang="zh-CN" sz="1000">
                          <a:latin typeface="微软雅黑" panose="020B0503020204020204" charset="-122"/>
                          <a:ea typeface="微软雅黑" panose="020B0503020204020204" charset="-122"/>
                        </a:rPr>
                        <a:t>（颧部褐青色斑）</a:t>
                      </a:r>
                      <a:endParaRPr lang="zh-CN" altLang="en-US" sz="1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lvl="1" indent="0">
                        <a:buNone/>
                      </a:pP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前4次：300元/cm²</a:t>
                      </a:r>
                      <a:endParaRPr lang="zh-CN" sz="12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lvl="1" indent="0">
                        <a:buNone/>
                      </a:pP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第5次起：首次治疗费用*10%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lvl="1" indent="0">
                        <a:buNone/>
                      </a:pP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＜5cm²，收费1000元/次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92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>
                          <a:latin typeface="微软雅黑" panose="020B0503020204020204" charset="-122"/>
                          <a:ea typeface="微软雅黑" panose="020B0503020204020204" charset="-122"/>
                        </a:rPr>
                        <a:t>(2)</a:t>
                      </a:r>
                      <a:endParaRPr lang="en-US" altLang="zh-CN" sz="1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lvl="1" indent="0">
                        <a:buNone/>
                      </a:pP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咖啡色胎记</a:t>
                      </a:r>
                      <a:r>
                        <a:rPr lang="zh-CN" sz="1000">
                          <a:latin typeface="微软雅黑" panose="020B0503020204020204" charset="-122"/>
                          <a:ea typeface="微软雅黑" panose="020B0503020204020204" charset="-122"/>
                        </a:rPr>
                        <a:t>（咖啡斑、雀斑样痣、贝克痣等）</a:t>
                      </a:r>
                      <a:endParaRPr lang="zh-CN" altLang="en-US" sz="1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lvl="1" indent="0">
                        <a:buNone/>
                      </a:pP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首次：300元/cm²</a:t>
                      </a:r>
                      <a:endParaRPr lang="zh-CN" sz="12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lvl="1" indent="0">
                        <a:buNone/>
                      </a:pP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第2次起：首次治疗费用*50%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lvl="1" indent="0">
                        <a:buNone/>
                      </a:pP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最低收费：</a:t>
                      </a: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1500</a:t>
                      </a: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元/次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9212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>
                          <a:latin typeface="微软雅黑" panose="020B0503020204020204" charset="-122"/>
                          <a:ea typeface="微软雅黑" panose="020B0503020204020204" charset="-122"/>
                        </a:rPr>
                        <a:t>(3)</a:t>
                      </a:r>
                      <a:endParaRPr lang="en-US" altLang="zh-CN" sz="1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 rowSpan="2">
                  <a:txBody>
                    <a:bodyPr/>
                    <a:p>
                      <a:pPr lvl="1" indent="0">
                        <a:buNone/>
                      </a:pP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雀斑及雀斑样痣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lvl="1" indent="0">
                        <a:buNone/>
                      </a:pP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20元/颗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lvl="1" indent="0">
                        <a:buNone/>
                      </a:pPr>
                      <a:r>
                        <a:rPr lang="zh-CN" sz="1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1、少于</a:t>
                      </a:r>
                      <a:r>
                        <a:rPr lang="en-US" altLang="zh-CN" sz="1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r>
                        <a:rPr lang="zh-CN" sz="1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0颗雀斑，按</a:t>
                      </a:r>
                      <a:r>
                        <a:rPr lang="en-US" altLang="zh-CN" sz="1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r>
                        <a:rPr lang="zh-CN" sz="1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0颗收费</a:t>
                      </a:r>
                      <a:endParaRPr lang="zh-CN" sz="1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lvl="1" indent="0">
                        <a:buNone/>
                      </a:pPr>
                      <a:r>
                        <a:rPr lang="zh-CN" sz="1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2、最低收费：1000元/次</a:t>
                      </a:r>
                      <a:endParaRPr lang="zh-CN" altLang="en-US" sz="1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7622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lvl="1" indent="0">
                        <a:buNone/>
                      </a:pP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全面雀斑：</a:t>
                      </a: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12800</a:t>
                      </a: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元</a:t>
                      </a: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(</a:t>
                      </a: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全脸不限数量）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lvl="1" indent="0">
                        <a:buNone/>
                      </a:pPr>
                      <a:r>
                        <a:rPr lang="zh-CN" sz="1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如雀斑样痣呈片状则按“咖啡色胎记”标准收费</a:t>
                      </a:r>
                      <a:endParaRPr lang="zh-CN" altLang="en-US" sz="1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76225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zh-CN" sz="1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lvl="1" indent="0">
                        <a:buNone/>
                      </a:pP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lvl="1" indent="0">
                        <a:buNone/>
                      </a:pP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全脸雀斑：</a:t>
                      </a: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3500</a:t>
                      </a: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元</a:t>
                      </a: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</a:t>
                      </a: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次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lvl="1" indent="0">
                        <a:buNone/>
                      </a:pPr>
                      <a:endParaRPr lang="zh-CN" altLang="en-US" sz="1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549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>
                          <a:latin typeface="微软雅黑" panose="020B0503020204020204" charset="-122"/>
                          <a:ea typeface="微软雅黑" panose="020B0503020204020204" charset="-122"/>
                        </a:rPr>
                        <a:t>(4)</a:t>
                      </a:r>
                      <a:endParaRPr lang="en-US" altLang="zh-CN" sz="1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lvl="1" indent="0">
                        <a:buNone/>
                      </a:pP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洗眉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lvl="1" indent="0">
                        <a:buNone/>
                      </a:pP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首次：</a:t>
                      </a: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1500</a:t>
                      </a: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元/次，</a:t>
                      </a:r>
                      <a:r>
                        <a:rPr lang="en-US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</a:t>
                      </a: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复洗：</a:t>
                      </a: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800</a:t>
                      </a: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元</a:t>
                      </a: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</a:t>
                      </a: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次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762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(5)</a:t>
                      </a:r>
                      <a:endParaRPr lang="en-US" altLang="zh-CN" sz="1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lvl="1" indent="0">
                        <a:buNone/>
                      </a:pP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眼线/唇线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lvl="1" indent="0">
                        <a:buNone/>
                      </a:pP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首次：</a:t>
                      </a: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1500</a:t>
                      </a: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元/条，</a:t>
                      </a:r>
                      <a:r>
                        <a:rPr lang="en-US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</a:t>
                      </a: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复洗：80</a:t>
                      </a: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元/次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762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>
                          <a:latin typeface="微软雅黑" panose="020B0503020204020204" charset="-122"/>
                          <a:ea typeface="微软雅黑" panose="020B0503020204020204" charset="-122"/>
                        </a:rPr>
                        <a:t>(6)</a:t>
                      </a:r>
                      <a:endParaRPr lang="en-US" altLang="zh-CN" sz="1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lvl="1" indent="0">
                        <a:buNone/>
                      </a:pP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洗唇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lvl="1" indent="0">
                        <a:buNone/>
                      </a:pP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首次：2000元/侧， 复洗200元/侧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762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>
                          <a:latin typeface="微软雅黑" panose="020B0503020204020204" charset="-122"/>
                          <a:ea typeface="微软雅黑" panose="020B0503020204020204" charset="-122"/>
                        </a:rPr>
                        <a:t>(7)</a:t>
                      </a:r>
                      <a:endParaRPr lang="en-US" altLang="zh-CN" sz="1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lvl="1" indent="0">
                        <a:buNone/>
                      </a:pP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纹身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lvl="1" indent="0">
                        <a:buNone/>
                      </a:pP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300元/cm²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lvl="1" indent="0">
                        <a:buNone/>
                      </a:pP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第4次起收费：首次收费*10%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76225"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>
                          <a:latin typeface="微软雅黑" panose="020B0503020204020204" charset="-122"/>
                          <a:ea typeface="微软雅黑" panose="020B0503020204020204" charset="-122"/>
                        </a:rPr>
                        <a:t>(8)</a:t>
                      </a:r>
                      <a:endParaRPr lang="en-US" altLang="zh-CN" sz="1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 rowSpan="3">
                  <a:txBody>
                    <a:bodyPr/>
                    <a:p>
                      <a:pPr lvl="1" indent="0">
                        <a:buNone/>
                      </a:pP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毛细血管扩张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lvl="1" indent="0">
                        <a:buNone/>
                      </a:pP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颧部局部：1000元/次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7622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lvl="1" indent="0">
                        <a:buNone/>
                      </a:pP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全面部：2000元/次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47752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lvl="1" indent="0">
                        <a:buNone/>
                      </a:pP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＞大面积20cm²：150元/cm²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lvl="1" indent="0">
                        <a:buNone/>
                      </a:pPr>
                      <a:r>
                        <a:rPr lang="zh-CN" sz="1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最低收费：500元/次；</a:t>
                      </a:r>
                      <a:endParaRPr lang="zh-CN" sz="1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lvl="1" indent="0">
                        <a:buNone/>
                      </a:pPr>
                      <a:r>
                        <a:rPr lang="zh-CN" sz="1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疗程收费详见损容性皮肤病疗程收费</a:t>
                      </a:r>
                      <a:endParaRPr lang="zh-CN" altLang="en-US" sz="1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762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>
                          <a:latin typeface="微软雅黑" panose="020B0503020204020204" charset="-122"/>
                          <a:ea typeface="微软雅黑" panose="020B0503020204020204" charset="-122"/>
                        </a:rPr>
                        <a:t>(9)</a:t>
                      </a:r>
                      <a:endParaRPr lang="en-US" altLang="zh-CN" sz="1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lvl="1" indent="0">
                        <a:buNone/>
                      </a:pP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血管角皮瘤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lvl="1" indent="0">
                        <a:buNone/>
                      </a:pP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20元/颗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lvl="1" indent="0">
                        <a:buNone/>
                      </a:pP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最低收费：500元/次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755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>
                          <a:latin typeface="微软雅黑" panose="020B0503020204020204" charset="-122"/>
                          <a:ea typeface="微软雅黑" panose="020B0503020204020204" charset="-122"/>
                        </a:rPr>
                        <a:t>(10)</a:t>
                      </a:r>
                      <a:endParaRPr lang="en-US" altLang="zh-CN" sz="1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lvl="1" indent="0">
                        <a:buNone/>
                      </a:pP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蜘蛛痣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lvl="1" indent="0">
                        <a:buNone/>
                      </a:pP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100元/颗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lvl="1" indent="0">
                        <a:buNone/>
                      </a:pP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最低收费：500元/次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755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>
                          <a:latin typeface="微软雅黑" panose="020B0503020204020204" charset="-122"/>
                          <a:ea typeface="微软雅黑" panose="020B0503020204020204" charset="-122"/>
                        </a:rPr>
                        <a:t>(11)</a:t>
                      </a:r>
                      <a:endParaRPr lang="en-US" altLang="zh-CN" sz="1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lvl="1" indent="0">
                        <a:buNone/>
                      </a:pP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鼻部酒渣鼻毛细血管扩张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lvl="1" indent="0">
                        <a:buNone/>
                      </a:pP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首次：800元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lvl="1" indent="0">
                        <a:buNone/>
                      </a:pP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第2次起：400元/次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21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>
                          <a:latin typeface="微软雅黑" panose="020B0503020204020204" charset="-122"/>
                          <a:ea typeface="微软雅黑" panose="020B0503020204020204" charset="-122"/>
                        </a:rPr>
                        <a:t>(12)</a:t>
                      </a:r>
                      <a:endParaRPr lang="en-US" altLang="zh-CN" sz="1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lvl="1" indent="0">
                        <a:buNone/>
                      </a:pP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光子嫩肤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lvl="1" indent="0">
                        <a:buNone/>
                      </a:pP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00元/次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marL="0" lvl="1" indent="0">
                        <a:buNone/>
                      </a:pP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买</a:t>
                      </a: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送</a:t>
                      </a: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（专家操作</a:t>
                      </a: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+500</a:t>
                      </a: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元）</a:t>
                      </a:r>
                      <a:endParaRPr lang="en-US" altLang="zh-CN" sz="12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762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(13)</a:t>
                      </a:r>
                      <a:endParaRPr lang="en-US" altLang="zh-CN" sz="1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lvl="1" indent="0">
                        <a:buNone/>
                      </a:pP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调Q嫩肤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lvl="1" indent="0">
                        <a:buNone/>
                      </a:pPr>
                      <a:r>
                        <a:rPr 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单模式2000元/次，双模式</a:t>
                      </a: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3000</a:t>
                      </a: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元</a:t>
                      </a: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</a:t>
                      </a: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次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1048586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63880" y="11430"/>
            <a:ext cx="10515600" cy="693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>
                <a:solidFill>
                  <a:schemeClr val="accent1"/>
                </a:solidFill>
                <a:sym typeface="+mn-ea"/>
              </a:rPr>
              <a:t>六、</a:t>
            </a:r>
            <a:r>
              <a:rPr lang="zh-CN" sz="1800">
                <a:solidFill>
                  <a:schemeClr val="accent1"/>
                </a:solidFill>
                <a:sym typeface="+mn-ea"/>
              </a:rPr>
              <a:t>光电皮肤</a:t>
            </a:r>
            <a:endParaRPr lang="zh-CN" sz="1800">
              <a:solidFill>
                <a:schemeClr val="accent1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/>
      <p:sp>
        <p:nvSpPr>
          <p:cNvPr id="1048587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63880" y="11430"/>
            <a:ext cx="10515600" cy="693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>
                <a:solidFill>
                  <a:schemeClr val="accent1"/>
                </a:solidFill>
                <a:sym typeface="+mn-ea"/>
              </a:rPr>
              <a:t>七、</a:t>
            </a:r>
            <a:r>
              <a:rPr lang="zh-CN" sz="1800">
                <a:solidFill>
                  <a:schemeClr val="accent1"/>
                </a:solidFill>
                <a:sym typeface="+mn-ea"/>
              </a:rPr>
              <a:t>手术项目</a:t>
            </a:r>
            <a:endParaRPr lang="zh-CN" altLang="zh-CN" sz="1800">
              <a:solidFill>
                <a:schemeClr val="accent1"/>
              </a:solidFill>
              <a:sym typeface="+mn-ea"/>
            </a:endParaRPr>
          </a:p>
        </p:txBody>
      </p:sp>
      <p:graphicFrame>
        <p:nvGraphicFramePr>
          <p:cNvPr id="4194305" name="表格 1"/>
          <p:cNvGraphicFramePr/>
          <p:nvPr>
            <p:custDataLst>
              <p:tags r:id="rId2"/>
            </p:custDataLst>
          </p:nvPr>
        </p:nvGraphicFramePr>
        <p:xfrm>
          <a:off x="679450" y="636905"/>
          <a:ext cx="10911840" cy="5806440"/>
        </p:xfrm>
        <a:graphic>
          <a:graphicData uri="http://schemas.openxmlformats.org/drawingml/2006/table">
            <a:tbl>
              <a:tblPr firstRow="1" lastRow="1">
                <a:tableStyleId>{0EDE92E7-8D68-40CC-9BB4-FEAE9A1AA901}</a:tableStyleId>
              </a:tblPr>
              <a:tblGrid>
                <a:gridCol w="1389380"/>
                <a:gridCol w="1895475"/>
                <a:gridCol w="2113915"/>
                <a:gridCol w="1732915"/>
                <a:gridCol w="3780155"/>
              </a:tblGrid>
              <a:tr h="6007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整形区域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手术名称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单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zh-CN" sz="14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位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收费标准（元）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附加说明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601345"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/>
                        <a:t>射频溶脂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/>
                        <a:t>下颌脂肪垫抽吸术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/>
                        <a:t>双侧下颌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20000</a:t>
                      </a: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  <a:tc rowSpan="2">
                  <a:txBody>
                    <a:bodyPr/>
                    <a:p>
                      <a:pPr lvl="1" indent="0" algn="l">
                        <a:buNone/>
                      </a:pPr>
                      <a:r>
                        <a:rPr lang="zh-CN" sz="1200"/>
                        <a:t>1、单侧收费15000</a:t>
                      </a:r>
                      <a:endParaRPr lang="zh-CN" sz="1200"/>
                    </a:p>
                    <a:p>
                      <a:pPr lvl="1" indent="0" algn="l">
                        <a:buNone/>
                      </a:pPr>
                      <a:r>
                        <a:rPr lang="zh-CN" sz="1200"/>
                        <a:t>2、射频溶脂+3500元，不与其他折扣同享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  <a:tr h="313690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/>
                        <a:t>面颊部脂肪抽吸术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/>
                        <a:t>双侧面颊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10000</a:t>
                      </a: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  <a:tc vMerge="1">
                  <a:tcPr/>
                </a:tc>
              </a:tr>
              <a:tr h="600710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/>
                        <a:t>法令纹</a:t>
                      </a:r>
                      <a:endParaRPr lang="en-US" altLang="zh-CN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/>
                        <a:t>法令纹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10000</a:t>
                      </a: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</a:tr>
              <a:tr h="601980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/>
                        <a:t>蝴蝶袖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/>
                        <a:t>上臂内侧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20000</a:t>
                      </a: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</a:tr>
              <a:tr h="6007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/>
                        <a:t>体型雕塑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/>
                        <a:t>吸脂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/>
                        <a:t>部位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5000</a:t>
                      </a: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lvl="1" indent="0" algn="l">
                        <a:buNone/>
                      </a:pPr>
                      <a:r>
                        <a:rPr lang="zh-CN" sz="1200"/>
                        <a:t>腹部4部位（上、下腹、两侧腰）；</a:t>
                      </a:r>
                      <a:endParaRPr lang="zh-CN" sz="1200"/>
                    </a:p>
                    <a:p>
                      <a:pPr lvl="1" indent="0" algn="l">
                        <a:buNone/>
                      </a:pPr>
                      <a:r>
                        <a:rPr lang="zh-CN" sz="1200"/>
                        <a:t>大腿每侧4部位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  <a:tr h="600710">
                <a:tc rowSpan="5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/>
                        <a:t>眉部整形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/>
                        <a:t>切眉术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/>
                        <a:t>单侧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8000</a:t>
                      </a: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</a:tr>
              <a:tr h="60134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/>
                        <a:t>双侧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10000</a:t>
                      </a: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</a:tr>
              <a:tr h="370205">
                <a:tc vMerge="1">
                  <a:tcPr/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/>
                        <a:t>提眉术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/>
                        <a:t>单侧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8000</a:t>
                      </a: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</a:tr>
              <a:tr h="31432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/>
                        <a:t>双侧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10000</a:t>
                      </a: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</a:tr>
              <a:tr h="600710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/>
                        <a:t>眉缺损修复术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/>
                        <a:t>部位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6000</a:t>
                      </a: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MH" val="20170726164042"/>
  <p:tag name="MH_LIBRARY" val="GRAPHIC"/>
  <p:tag name="MH_TYPE" val="Other"/>
  <p:tag name="MH_ORDER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0"/>
  <p:tag name="KSO_WM_UNIT_ID" val="_17*i*0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7.xml><?xml version="1.0" encoding="utf-8"?>
<p:tagLst xmlns:p="http://schemas.openxmlformats.org/presentationml/2006/main">
  <p:tag name="MH" val="20170726164042"/>
  <p:tag name="MH_LIBRARY" val="GRAPHIC"/>
  <p:tag name="MH_TYPE" val="Other"/>
  <p:tag name="MH_ORDER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0"/>
  <p:tag name="KSO_WM_UNIT_ID" val="_17*i*0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0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4636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4636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TEMPLATE_THUMBS_INDEX" val="1、9、12、16、19、22、23"/>
  <p:tag name="KSO_WM_TEMPLATE_SUBCATEGORY" val="0"/>
  <p:tag name="KSO_WM_TAG_VERSION" val="1.0"/>
  <p:tag name="KSO_WM_BEAUTIFY_FLAG" val="#wm#"/>
  <p:tag name="KSO_WM_TEMPLATE_CATEGORY" val="custom"/>
  <p:tag name="KSO_WM_TEMPLATE_INDEX" val="20184636"/>
  <p:tag name="KSO_WM_TEMPLATE_MASTER_TYPE" val="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0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0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1540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1540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TAG_VERSION" val="1.0"/>
  <p:tag name="KSO_WM_BEAUTIFY_FLAG" val="#wm#"/>
  <p:tag name="KSO_WM_COMBINE_RELATE_SLIDE_ID" val="custom1049576_1"/>
  <p:tag name="KSO_WM_TEMPLATE_CATEGORY" val="custom"/>
  <p:tag name="KSO_WM_TEMPLATE_INDEX" val="20181540"/>
  <p:tag name="KSO_WM_TEMPLATE_SUBCATEGORY" val="0"/>
  <p:tag name="KSO_WM_TEMPLATE_THUMBS_INDEX" val="1、4、6、11、12、18、23、28、29、33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MASTER_TYPE" val="1"/>
</p:tagLst>
</file>

<file path=ppt/tags/tag265.xml><?xml version="1.0" encoding="utf-8"?>
<p:tagLst xmlns:p="http://schemas.openxmlformats.org/presentationml/2006/main">
  <p:tag name="KSO_WM_UNIT_ISCONTENTSTITLE" val="0"/>
  <p:tag name="KSO_WM_UNIT_ISNUMDGMTITLE" val="0"/>
  <p:tag name="KSO_WM_UNIT_PRESET_TEXT" val="企业培训年终总结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4636_1*a*1"/>
  <p:tag name="KSO_WM_TEMPLATE_CATEGORY" val="custom"/>
  <p:tag name="KSO_WM_TEMPLATE_INDEX" val="20184636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266.xml><?xml version="1.0" encoding="utf-8"?>
<p:tagLst xmlns:p="http://schemas.openxmlformats.org/presentationml/2006/main">
  <p:tag name="KSO_WM_TEMPLATE_THUMBS_INDEX" val="1、9、12、16、19、22、23"/>
  <p:tag name="KSO_WM_SLIDE_ID" val="custom20184636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4636"/>
  <p:tag name="KSO_WM_SLIDE_LAYOUT" val="a_b"/>
  <p:tag name="KSO_WM_SLIDE_LAYOUT_CNT" val="1_1"/>
  <p:tag name="KSO_WM_SPECIAL_SOURCE" val="bdnull"/>
</p:tagLst>
</file>

<file path=ppt/tags/tag267.xml><?xml version="1.0" encoding="utf-8"?>
<p:tagLst xmlns:p="http://schemas.openxmlformats.org/presentationml/2006/main">
  <p:tag name="KSO_WM_UNIT_TABLE_BEAUTIFY" val="smartTable{e3f60644-72c5-4954-bcd5-09c866887b99}"/>
  <p:tag name="TABLE_ENDDRAG_ORIGIN_RECT" val="950*512"/>
  <p:tag name="TABLE_ENDDRAG_RECT" val="0*1*950*512"/>
</p:tagLst>
</file>

<file path=ppt/tags/tag268.xml><?xml version="1.0" encoding="utf-8"?>
<p:tagLst xmlns:p="http://schemas.openxmlformats.org/presentationml/2006/main">
  <p:tag name="KSO_WM_UNIT_FILL_FORE_SCHEMECOLOR_INDEX_BRIGHTNESS" val="0.8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69.xml><?xml version="1.0" encoding="utf-8"?>
<p:tagLst xmlns:p="http://schemas.openxmlformats.org/presentationml/2006/main">
  <p:tag name="KSO_WM_SPECIAL_SOURCE" val="bdnull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71.xml><?xml version="1.0" encoding="utf-8"?>
<p:tagLst xmlns:p="http://schemas.openxmlformats.org/presentationml/2006/main">
  <p:tag name="KSO_WM_UNIT_TABLE_BEAUTIFY" val="smartTable{683a7879-9a4a-4e35-8f65-23a8c8d176b1}"/>
  <p:tag name="TABLE_ENDDRAG_ORIGIN_RECT" val="838*247"/>
  <p:tag name="TABLE_ENDDRAG_RECT" val="51*235*839*247"/>
</p:tagLst>
</file>

<file path=ppt/tags/tag272.xml><?xml version="1.0" encoding="utf-8"?>
<p:tagLst xmlns:p="http://schemas.openxmlformats.org/presentationml/2006/main">
  <p:tag name="KSO_WM_UNIT_TABLE_BEAUTIFY" val="smartTable{78d21c39-3cbd-4efa-aa54-3f3fe1c9f85c}"/>
  <p:tag name="TABLE_ENDDRAG_ORIGIN_RECT" val="444*192"/>
  <p:tag name="TABLE_ENDDRAG_RECT" val="445*37*444*192"/>
</p:tagLst>
</file>

<file path=ppt/tags/tag273.xml><?xml version="1.0" encoding="utf-8"?>
<p:tagLst xmlns:p="http://schemas.openxmlformats.org/presentationml/2006/main">
  <p:tag name="KSO_WM_SPECIAL_SOURCE" val="bdnull"/>
</p:tagLst>
</file>

<file path=ppt/tags/tag274.xml><?xml version="1.0" encoding="utf-8"?>
<p:tagLst xmlns:p="http://schemas.openxmlformats.org/presentationml/2006/main">
  <p:tag name="KSO_WM_UNIT_TABLE_BEAUTIFY" val="smartTable{ebaf7099-6aa4-49c5-8b05-14080d49ad3d}"/>
  <p:tag name="TABLE_ENDDRAG_ORIGIN_RECT" val="819*463"/>
  <p:tag name="TABLE_ENDDRAG_RECT" val="59*47*819*463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SPECIAL_SOURCE" val="bdnull"/>
</p:tagLst>
</file>

<file path=ppt/tags/tag277.xml><?xml version="1.0" encoding="utf-8"?>
<p:tagLst xmlns:p="http://schemas.openxmlformats.org/presentationml/2006/main">
  <p:tag name="KSO_WM_UNIT_TABLE_BEAUTIFY" val="smartTable{a5d0de80-f12c-4b67-9b38-ad3b624e7389}"/>
  <p:tag name="TABLE_ENDDRAG_ORIGIN_RECT" val="847*123"/>
  <p:tag name="TABLE_ENDDRAG_RECT" val="44*354*847*123"/>
</p:tagLst>
</file>

<file path=ppt/tags/tag278.xml><?xml version="1.0" encoding="utf-8"?>
<p:tagLst xmlns:p="http://schemas.openxmlformats.org/presentationml/2006/main">
  <p:tag name="KSO_WM_UNIT_TABLE_BEAUTIFY" val="smartTable{341e00ab-0316-4b66-ab84-2d602c8c72e5}"/>
  <p:tag name="TABLE_ENDDRAG_ORIGIN_RECT" val="847*196"/>
  <p:tag name="TABLE_ENDDRAG_RECT" val="44*83*847*196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PECIAL_SOURCE" val="bdnull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UNIT_TABLE_BEAUTIFY" val="smartTable{ee1b9832-ba45-4be6-99b8-40b07fd5d11d}"/>
  <p:tag name="TABLE_ENDDRAG_ORIGIN_RECT" val="857*147"/>
  <p:tag name="TABLE_ENDDRAG_RECT" val="50*66*857*147"/>
</p:tagLst>
</file>

<file path=ppt/tags/tag283.xml><?xml version="1.0" encoding="utf-8"?>
<p:tagLst xmlns:p="http://schemas.openxmlformats.org/presentationml/2006/main">
  <p:tag name="KSO_WM_UNIT_TABLE_BEAUTIFY" val="smartTable{1bc12b36-5951-4322-b20f-7c3502f59614}"/>
  <p:tag name="TABLE_ENDDRAG_ORIGIN_RECT" val="861*257"/>
  <p:tag name="TABLE_ENDDRAG_RECT" val="51*264*861*257"/>
</p:tagLst>
</file>

<file path=ppt/tags/tag284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285.xml><?xml version="1.0" encoding="utf-8"?>
<p:tagLst xmlns:p="http://schemas.openxmlformats.org/presentationml/2006/main">
  <p:tag name="KSO_WM_SPECIAL_SOURCE" val="bdnull"/>
</p:tagLst>
</file>

<file path=ppt/tags/tag286.xml><?xml version="1.0" encoding="utf-8"?>
<p:tagLst xmlns:p="http://schemas.openxmlformats.org/presentationml/2006/main">
  <p:tag name="KSO_WM_UNIT_TABLE_BEAUTIFY" val="smartTable{f8963b9d-0fed-4af5-9bf9-e6f22d116983}"/>
  <p:tag name="TABLE_ENDDRAG_ORIGIN_RECT" val="854*443"/>
  <p:tag name="TABLE_ENDDRAG_RECT" val="30*50*854*443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SPECIAL_SOURCE" val="bdnull"/>
</p:tagLst>
</file>

<file path=ppt/tags/tag289.xml><?xml version="1.0" encoding="utf-8"?>
<p:tagLst xmlns:p="http://schemas.openxmlformats.org/presentationml/2006/main">
  <p:tag name="KSO_WM_UNIT_TABLE_BEAUTIFY" val="smartTable{67b4c281-800a-4444-bc6e-2ada94f9ad08}"/>
  <p:tag name="TABLE_ENDDRAG_ORIGIN_RECT" val="886*485"/>
  <p:tag name="TABLE_ENDDRAG_RECT" val="50*44*886*486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SPECIAL_SOURCE" val="bdnull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UNIT_TABLE_BEAUTIFY" val="smartTable{6eb13c0d-fa2c-4bf7-aec7-66880d4b2e5a}"/>
  <p:tag name="TABLE_ENDDRAG_ORIGIN_RECT" val="859*457"/>
  <p:tag name="TABLE_ENDDRAG_RECT" val="56*55*859*457"/>
</p:tagLst>
</file>

<file path=ppt/tags/tag294.xml><?xml version="1.0" encoding="utf-8"?>
<p:tagLst xmlns:p="http://schemas.openxmlformats.org/presentationml/2006/main">
  <p:tag name="KSO_WM_SPECIAL_SOURCE" val="bdnull"/>
</p:tagLst>
</file>

<file path=ppt/tags/tag295.xml><?xml version="1.0" encoding="utf-8"?>
<p:tagLst xmlns:p="http://schemas.openxmlformats.org/presentationml/2006/main">
  <p:tag name="KSO_WM_UNIT_TABLE_BEAUTIFY" val="smartTable{16712adf-3301-4972-8b88-9a472add4c58}"/>
  <p:tag name="TABLE_ENDDRAG_ORIGIN_RECT" val="872*465"/>
  <p:tag name="TABLE_ENDDRAG_RECT" val="43*13*872*465"/>
</p:tagLst>
</file>

<file path=ppt/tags/tag296.xml><?xml version="1.0" encoding="utf-8"?>
<p:tagLst xmlns:p="http://schemas.openxmlformats.org/presentationml/2006/main">
  <p:tag name="KSO_WM_SPECIAL_SOURCE" val="bdnull"/>
</p:tagLst>
</file>

<file path=ppt/tags/tag297.xml><?xml version="1.0" encoding="utf-8"?>
<p:tagLst xmlns:p="http://schemas.openxmlformats.org/presentationml/2006/main">
  <p:tag name="KSO_WM_UNIT_TABLE_BEAUTIFY" val="smartTable{0ce5ecf1-1430-41fe-83b3-42b916097675}"/>
  <p:tag name="TABLE_ENDDRAG_ORIGIN_RECT" val="878*457"/>
  <p:tag name="TABLE_ENDDRAG_RECT" val="41*16*878*457"/>
</p:tagLst>
</file>

<file path=ppt/tags/tag298.xml><?xml version="1.0" encoding="utf-8"?>
<p:tagLst xmlns:p="http://schemas.openxmlformats.org/presentationml/2006/main">
  <p:tag name="KSO_WM_SPECIAL_SOURCE" val="bdnull"/>
</p:tagLst>
</file>

<file path=ppt/tags/tag299.xml><?xml version="1.0" encoding="utf-8"?>
<p:tagLst xmlns:p="http://schemas.openxmlformats.org/presentationml/2006/main">
  <p:tag name="COMMONDATA" val="eyJoZGlkIjoiY2I1ZjI0NjhiMjhkMmQ5NGYyNmE1MjZhODhhZjM0YjUifQ=="/>
  <p:tag name="commondata" val="eyJoZGlkIjoiZTYxZmE2MWI5OTNjMDRhZjVhNmU4Y2EwODUxZGU3YTkifQ==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6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6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7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7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9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E8EEF2"/>
      </a:dk2>
      <a:lt2>
        <a:srgbClr val="F9FAFB"/>
      </a:lt2>
      <a:accent1>
        <a:srgbClr val="2B4663"/>
      </a:accent1>
      <a:accent2>
        <a:srgbClr val="5C7885"/>
      </a:accent2>
      <a:accent3>
        <a:srgbClr val="94ACBC"/>
      </a:accent3>
      <a:accent4>
        <a:srgbClr val="B9CAE1"/>
      </a:accent4>
      <a:accent5>
        <a:srgbClr val="97ABBD"/>
      </a:accent5>
      <a:accent6>
        <a:srgbClr val="3B606F"/>
      </a:accent6>
      <a:hlink>
        <a:srgbClr val="5FCBFB"/>
      </a:hlink>
      <a:folHlink>
        <a:srgbClr val="B759B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">
      <a:dk1>
        <a:srgbClr val="000000"/>
      </a:dk1>
      <a:lt1>
        <a:srgbClr val="FFFFFF"/>
      </a:lt1>
      <a:dk2>
        <a:srgbClr val="E8EEF2"/>
      </a:dk2>
      <a:lt2>
        <a:srgbClr val="F9FAFB"/>
      </a:lt2>
      <a:accent1>
        <a:srgbClr val="2B4663"/>
      </a:accent1>
      <a:accent2>
        <a:srgbClr val="5C7885"/>
      </a:accent2>
      <a:accent3>
        <a:srgbClr val="94ACBC"/>
      </a:accent3>
      <a:accent4>
        <a:srgbClr val="B9CAE1"/>
      </a:accent4>
      <a:accent5>
        <a:srgbClr val="97ABBD"/>
      </a:accent5>
      <a:accent6>
        <a:srgbClr val="3B606F"/>
      </a:accent6>
      <a:hlink>
        <a:srgbClr val="5FCBFB"/>
      </a:hlink>
      <a:folHlink>
        <a:srgbClr val="B759B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E8EEF2"/>
      </a:dk2>
      <a:lt2>
        <a:srgbClr val="F9FAFB"/>
      </a:lt2>
      <a:accent1>
        <a:srgbClr val="2B4663"/>
      </a:accent1>
      <a:accent2>
        <a:srgbClr val="5C7885"/>
      </a:accent2>
      <a:accent3>
        <a:srgbClr val="94ACBC"/>
      </a:accent3>
      <a:accent4>
        <a:srgbClr val="B9CAE1"/>
      </a:accent4>
      <a:accent5>
        <a:srgbClr val="97ABBD"/>
      </a:accent5>
      <a:accent6>
        <a:srgbClr val="3B606F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">
  <a:themeElements>
    <a:clrScheme name="">
      <a:dk1>
        <a:srgbClr val="000000"/>
      </a:dk1>
      <a:lt1>
        <a:srgbClr val="FFFFFF"/>
      </a:lt1>
      <a:dk2>
        <a:srgbClr val="E8EEF2"/>
      </a:dk2>
      <a:lt2>
        <a:srgbClr val="F9FAFB"/>
      </a:lt2>
      <a:accent1>
        <a:srgbClr val="2B4663"/>
      </a:accent1>
      <a:accent2>
        <a:srgbClr val="5C7885"/>
      </a:accent2>
      <a:accent3>
        <a:srgbClr val="94ACBC"/>
      </a:accent3>
      <a:accent4>
        <a:srgbClr val="B9CAE1"/>
      </a:accent4>
      <a:accent5>
        <a:srgbClr val="97ABBD"/>
      </a:accent5>
      <a:accent6>
        <a:srgbClr val="3B606F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3910</Words>
  <Application>WPS 演示</Application>
  <PresentationFormat/>
  <Paragraphs>1155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Gill Sans</vt:lpstr>
      <vt:lpstr>汉仪旗黑-85S</vt:lpstr>
      <vt:lpstr>黑体</vt:lpstr>
      <vt:lpstr>+中文标题</vt:lpstr>
      <vt:lpstr>Segoe Print</vt:lpstr>
      <vt:lpstr>Arial Unicode MS</vt:lpstr>
      <vt:lpstr>Calibri</vt:lpstr>
      <vt:lpstr>Office 主题</vt:lpstr>
      <vt:lpstr>2_Office 主题​​</vt:lpstr>
      <vt:lpstr>3_Office 主题</vt:lpstr>
      <vt:lpstr>2_Office 主题</vt:lpstr>
      <vt:lpstr>4_Office 主题</vt:lpstr>
      <vt:lpstr> 2024年收费价目表</vt:lpstr>
      <vt:lpstr>PowerPoint 演示文稿</vt:lpstr>
      <vt:lpstr>PowerPoint 演示文稿</vt:lpstr>
      <vt:lpstr>一、注射、美塑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BZT-W09</dc:creator>
  <cp:lastModifiedBy>颜青医疗客服</cp:lastModifiedBy>
  <cp:revision>56</cp:revision>
  <dcterms:created xsi:type="dcterms:W3CDTF">2023-07-26T04:01:00Z</dcterms:created>
  <dcterms:modified xsi:type="dcterms:W3CDTF">2024-06-17T07:49:44Z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ABC165262A4E4D66AACE89CFBBC9F2F0_12</vt:lpwstr>
  </property>
  <property fmtid="{D5CDD505-2E9C-101B-9397-08002B2CF9AE}" pid="3" name="KSOProductBuildVer">
    <vt:lpwstr>2052-12.1.0.16929</vt:lpwstr>
  </property>
</Properties>
</file>