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5BAB-839D-49D8-98B6-5EEEB20754B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5A6-90B0-47A8-8D63-FBBDDC34B48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46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5BAB-839D-49D8-98B6-5EEEB20754B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5A6-90B0-47A8-8D63-FBBDDC34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53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5BAB-839D-49D8-98B6-5EEEB20754B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5A6-90B0-47A8-8D63-FBBDDC34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59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5BAB-839D-49D8-98B6-5EEEB20754B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5A6-90B0-47A8-8D63-FBBDDC34B4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6772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5BAB-839D-49D8-98B6-5EEEB20754B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5A6-90B0-47A8-8D63-FBBDDC34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21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5BAB-839D-49D8-98B6-5EEEB20754B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5A6-90B0-47A8-8D63-FBBDDC34B4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971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5BAB-839D-49D8-98B6-5EEEB20754B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5A6-90B0-47A8-8D63-FBBDDC34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53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5BAB-839D-49D8-98B6-5EEEB20754B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5A6-90B0-47A8-8D63-FBBDDC34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42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5BAB-839D-49D8-98B6-5EEEB20754B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5A6-90B0-47A8-8D63-FBBDDC34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0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5BAB-839D-49D8-98B6-5EEEB20754B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5A6-90B0-47A8-8D63-FBBDDC34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4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5BAB-839D-49D8-98B6-5EEEB20754B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5A6-90B0-47A8-8D63-FBBDDC34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2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5BAB-839D-49D8-98B6-5EEEB20754B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5A6-90B0-47A8-8D63-FBBDDC34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86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5BAB-839D-49D8-98B6-5EEEB20754B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5A6-90B0-47A8-8D63-FBBDDC34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0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5BAB-839D-49D8-98B6-5EEEB20754B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5A6-90B0-47A8-8D63-FBBDDC34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30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5BAB-839D-49D8-98B6-5EEEB20754B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5A6-90B0-47A8-8D63-FBBDDC34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6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5BAB-839D-49D8-98B6-5EEEB20754B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5A6-90B0-47A8-8D63-FBBDDC34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55BAB-839D-49D8-98B6-5EEEB20754B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25A6-90B0-47A8-8D63-FBBDDC34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3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355BAB-839D-49D8-98B6-5EEEB20754BB}" type="datetimeFigureOut">
              <a:rPr lang="ko-KR" altLang="en-US" smtClean="0"/>
              <a:t>2017-08-16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A1A25A6-90B0-47A8-8D63-FBBDDC34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31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02028" y="373486"/>
            <a:ext cx="9144000" cy="476519"/>
          </a:xfrm>
        </p:spPr>
        <p:txBody>
          <a:bodyPr>
            <a:noAutofit/>
          </a:bodyPr>
          <a:lstStyle/>
          <a:p>
            <a:r>
              <a:rPr lang="en-US" altLang="ko-KR" sz="4800" b="1" dirty="0" smtClean="0"/>
              <a:t>VR </a:t>
            </a:r>
            <a:r>
              <a:rPr lang="ko-KR" altLang="en-US" sz="4800" b="1" dirty="0" smtClean="0"/>
              <a:t>미로 찾기</a:t>
            </a:r>
            <a:endParaRPr lang="ko-KR" altLang="en-US" sz="4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009881" y="1141793"/>
            <a:ext cx="5941454" cy="531052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800" b="1" dirty="0" smtClean="0"/>
              <a:t>게임 개요</a:t>
            </a:r>
            <a:endParaRPr lang="en-US" altLang="ko-KR" sz="2800" b="1" dirty="0" smtClean="0"/>
          </a:p>
          <a:p>
            <a:r>
              <a:rPr lang="en-US" altLang="ko-KR" dirty="0" smtClean="0"/>
              <a:t>VR </a:t>
            </a:r>
            <a:r>
              <a:rPr lang="ko-KR" altLang="en-US" dirty="0" smtClean="0"/>
              <a:t>게임으로 미로를 탈출 하는 게임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3000" b="1" dirty="0" smtClean="0"/>
              <a:t>게임 방법 </a:t>
            </a:r>
            <a:endParaRPr lang="en-US" altLang="ko-KR" sz="3000" b="1" dirty="0" smtClean="0"/>
          </a:p>
          <a:p>
            <a:r>
              <a:rPr lang="ko-KR" altLang="en-US" dirty="0" smtClean="0"/>
              <a:t>미로 속 갈림길 을 시선으로 선택 </a:t>
            </a:r>
            <a:endParaRPr lang="en-US" altLang="ko-KR" dirty="0" smtClean="0"/>
          </a:p>
          <a:p>
            <a:r>
              <a:rPr lang="ko-KR" altLang="en-US" dirty="0" smtClean="0"/>
              <a:t>선택 된 길을 통해 </a:t>
            </a:r>
            <a:endParaRPr lang="en-US" altLang="ko-KR" dirty="0" smtClean="0"/>
          </a:p>
          <a:p>
            <a:r>
              <a:rPr lang="ko-KR" altLang="en-US" dirty="0" smtClean="0"/>
              <a:t>미로 속을 빠져 나와야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sz="3000" b="1" dirty="0" smtClean="0"/>
              <a:t>게임 모드 </a:t>
            </a:r>
            <a:r>
              <a:rPr lang="en-US" altLang="ko-KR" sz="3000" b="1" dirty="0" smtClean="0"/>
              <a:t>(</a:t>
            </a:r>
            <a:r>
              <a:rPr lang="ko-KR" altLang="en-US" sz="3000" b="1" dirty="0" smtClean="0"/>
              <a:t>탄광 </a:t>
            </a:r>
            <a:r>
              <a:rPr lang="ko-KR" altLang="en-US" sz="3000" b="1" dirty="0" err="1" smtClean="0"/>
              <a:t>호러모드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) </a:t>
            </a:r>
          </a:p>
          <a:p>
            <a:r>
              <a:rPr lang="ko-KR" altLang="en-US" dirty="0" smtClean="0"/>
              <a:t>무너져 가는 탄광 막장 속  제한된 </a:t>
            </a:r>
            <a:r>
              <a:rPr lang="ko-KR" altLang="en-US" dirty="0" err="1" smtClean="0"/>
              <a:t>시간안</a:t>
            </a:r>
            <a:r>
              <a:rPr lang="ko-KR" altLang="en-US" dirty="0" smtClean="0"/>
              <a:t> 에 탈출해야만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그리고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뒤 에서 당신을 쫓아오는</a:t>
            </a:r>
            <a:r>
              <a:rPr lang="en-US" altLang="ko-KR" dirty="0" smtClean="0"/>
              <a:t>..</a:t>
            </a:r>
            <a:r>
              <a:rPr lang="ko-KR" altLang="en-US" dirty="0" err="1" smtClean="0"/>
              <a:t>알수</a:t>
            </a:r>
            <a:r>
              <a:rPr lang="ko-KR" altLang="en-US" smtClean="0"/>
              <a:t> 없는 </a:t>
            </a:r>
            <a:r>
              <a:rPr lang="ko-KR" altLang="en-US" dirty="0" smtClean="0"/>
              <a:t>기괴한 소리 와 음산한 기운이 </a:t>
            </a:r>
            <a:r>
              <a:rPr lang="en-US" altLang="ko-KR" dirty="0" smtClean="0"/>
              <a:t>..</a:t>
            </a:r>
            <a:r>
              <a:rPr lang="ko-KR" altLang="en-US" dirty="0" smtClean="0"/>
              <a:t>따라온다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50" y="1141793"/>
            <a:ext cx="4174433" cy="27941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49" y="3924300"/>
            <a:ext cx="4174433" cy="287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1698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</TotalTime>
  <Words>63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HY중고딕</vt:lpstr>
      <vt:lpstr>Century Gothic</vt:lpstr>
      <vt:lpstr>Wingdings 3</vt:lpstr>
      <vt:lpstr>슬라이스</vt:lpstr>
      <vt:lpstr>VR 미로 찾기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미로 찾기</dc:title>
  <dc:creator>User</dc:creator>
  <cp:lastModifiedBy>User</cp:lastModifiedBy>
  <cp:revision>3</cp:revision>
  <dcterms:created xsi:type="dcterms:W3CDTF">2017-08-16T05:16:15Z</dcterms:created>
  <dcterms:modified xsi:type="dcterms:W3CDTF">2017-08-16T05:32:57Z</dcterms:modified>
</cp:coreProperties>
</file>