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9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6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518088-6072-4110-88BC-7AADAD328AC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918B73-9B57-40DB-8C04-250C1B688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50EA-4D71-4A75-BCB0-9A4CDCEC0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12395"/>
            <a:ext cx="10058400" cy="185874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Quality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29594-D457-4749-AC5B-7CF9314B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55621"/>
            <a:ext cx="10960360" cy="158128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B</a:t>
            </a:r>
            <a:r>
              <a:rPr lang="en-US" cap="none" dirty="0">
                <a:latin typeface="+mn-lt"/>
              </a:rPr>
              <a:t>y</a:t>
            </a:r>
            <a:r>
              <a:rPr lang="en-US" dirty="0">
                <a:latin typeface="+mn-lt"/>
              </a:rPr>
              <a:t> </a:t>
            </a:r>
            <a:r>
              <a:rPr lang="en-US" cap="none" dirty="0">
                <a:latin typeface="+mn-lt"/>
              </a:rPr>
              <a:t>Jin </a:t>
            </a:r>
            <a:r>
              <a:rPr lang="en-US" cap="none" dirty="0" err="1">
                <a:latin typeface="+mn-lt"/>
              </a:rPr>
              <a:t>Hyeok</a:t>
            </a:r>
            <a:r>
              <a:rPr lang="en-US" cap="none" dirty="0">
                <a:latin typeface="+mn-lt"/>
              </a:rPr>
              <a:t> Noh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Brown Data Science Initiative</a:t>
            </a:r>
          </a:p>
          <a:p>
            <a:r>
              <a:rPr lang="en-US" dirty="0">
                <a:latin typeface="+mn-lt"/>
              </a:rPr>
              <a:t>D</a:t>
            </a:r>
            <a:r>
              <a:rPr lang="en-US" cap="none" dirty="0">
                <a:latin typeface="+mn-lt"/>
              </a:rPr>
              <a:t>ate</a:t>
            </a:r>
            <a:r>
              <a:rPr lang="en-US" dirty="0">
                <a:latin typeface="+mn-lt"/>
              </a:rPr>
              <a:t>: </a:t>
            </a:r>
            <a:r>
              <a:rPr lang="en-US" sz="1800" dirty="0">
                <a:latin typeface="+mn-lt"/>
              </a:rPr>
              <a:t>10/15/2021</a:t>
            </a:r>
          </a:p>
          <a:p>
            <a:r>
              <a:rPr lang="en-US" dirty="0">
                <a:latin typeface="+mn-lt"/>
              </a:rPr>
              <a:t>G</a:t>
            </a:r>
            <a:r>
              <a:rPr lang="en-US" cap="none" dirty="0">
                <a:latin typeface="+mn-lt"/>
              </a:rPr>
              <a:t>it</a:t>
            </a:r>
            <a:r>
              <a:rPr lang="en-US" dirty="0">
                <a:latin typeface="+mn-lt"/>
              </a:rPr>
              <a:t>H</a:t>
            </a:r>
            <a:r>
              <a:rPr lang="en-US" cap="none" dirty="0">
                <a:latin typeface="+mn-lt"/>
              </a:rPr>
              <a:t>ub Repository</a:t>
            </a:r>
            <a:r>
              <a:rPr lang="en-US" dirty="0">
                <a:latin typeface="+mn-lt"/>
              </a:rPr>
              <a:t>: </a:t>
            </a:r>
            <a:r>
              <a:rPr lang="en-US" altLang="ko-KR" sz="1800" cap="none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https://github.com/jinnoh47/data1030-project/blob/main/project.ipynb</a:t>
            </a:r>
            <a:endParaRPr lang="ko-KR" altLang="ko-KR" sz="1800" dirty="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1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1555-0019-47DB-B31F-56558527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E22AD15-2889-4132-B8DD-C258BB7F4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20" y="1828801"/>
            <a:ext cx="2608485" cy="441338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3221E0-DA37-4B1D-B42A-C66A4F720AD4}"/>
              </a:ext>
            </a:extLst>
          </p:cNvPr>
          <p:cNvSpPr txBox="1"/>
          <p:nvPr/>
        </p:nvSpPr>
        <p:spPr>
          <a:xfrm>
            <a:off x="3900195" y="2835162"/>
            <a:ext cx="7389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Investing on water supply and sanitation can deliver net economic benefits. This is because the negative health impacts and reductions in health care costs outweigh the costs of interventions.</a:t>
            </a:r>
          </a:p>
          <a:p>
            <a:endParaRPr lang="en-US" altLang="ko-KR" dirty="0"/>
          </a:p>
          <a:p>
            <a:r>
              <a:rPr lang="en-US" altLang="ko-KR" dirty="0"/>
              <a:t>Getting access into potable water is essential to health, a simplest way to protect human health.</a:t>
            </a:r>
          </a:p>
          <a:p>
            <a:endParaRPr lang="en-US" altLang="ko-KR" dirty="0"/>
          </a:p>
          <a:p>
            <a:r>
              <a:rPr lang="en-US" altLang="ko-KR" dirty="0"/>
              <a:t>It is classification data in order to identify where water is potable or not.</a:t>
            </a:r>
          </a:p>
          <a:p>
            <a:endParaRPr lang="en-US" altLang="ko-KR" dirty="0"/>
          </a:p>
          <a:p>
            <a:r>
              <a:rPr lang="en-US" altLang="ko-KR" dirty="0"/>
              <a:t>Data set </a:t>
            </a:r>
            <a:r>
              <a:rPr lang="en-US" altLang="ko-KR"/>
              <a:t>from Kaggle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66A7E-A87F-43DC-A79C-FC7FA5654956}"/>
              </a:ext>
            </a:extLst>
          </p:cNvPr>
          <p:cNvSpPr txBox="1"/>
          <p:nvPr/>
        </p:nvSpPr>
        <p:spPr>
          <a:xfrm>
            <a:off x="3900195" y="1828801"/>
            <a:ext cx="78190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There's enough water in here to last an entire village for a whole year. </a:t>
            </a:r>
          </a:p>
        </p:txBody>
      </p:sp>
    </p:spTree>
    <p:extLst>
      <p:ext uri="{BB962C8B-B14F-4D97-AF65-F5344CB8AC3E}">
        <p14:creationId xmlns:p14="http://schemas.microsoft.com/office/powerpoint/2010/main" val="16453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DBB8-84EC-4C36-94D6-AF6ADDE1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B7744F2-0F55-4DC2-B1F3-3F7EE47C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7" y="1970815"/>
            <a:ext cx="4557859" cy="367420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177EAE-F44B-40DE-BD75-9EBDFA8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506" y="2419209"/>
            <a:ext cx="650484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C1D2-0EF5-4062-A82F-57B51DC5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D1AC64-CD8E-4C10-B287-B52089315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5"/>
          <a:stretch/>
        </p:blipFill>
        <p:spPr>
          <a:xfrm>
            <a:off x="638780" y="2397967"/>
            <a:ext cx="5003174" cy="3262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AE770-C365-43EE-BB97-4C12FA6CFF45}"/>
              </a:ext>
            </a:extLst>
          </p:cNvPr>
          <p:cNvSpPr txBox="1"/>
          <p:nvPr/>
        </p:nvSpPr>
        <p:spPr>
          <a:xfrm>
            <a:off x="6152506" y="3153747"/>
            <a:ext cx="500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U.S. Environmental Protection Agency(US EPA) less than 2 mg/l is potable water, and less than 4 mg/l is use for treatment.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8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BB9BF-4FA0-47D2-A3BE-C5DB79AD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EFD6F4-EF94-4653-80EC-2F4E1AEB8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5" y="1737360"/>
            <a:ext cx="5831633" cy="4551473"/>
          </a:xfrm>
        </p:spPr>
      </p:pic>
    </p:spTree>
    <p:extLst>
      <p:ext uri="{BB962C8B-B14F-4D97-AF65-F5344CB8AC3E}">
        <p14:creationId xmlns:p14="http://schemas.microsoft.com/office/powerpoint/2010/main" val="12774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8F51-DB8E-4418-ADFF-41967F5F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 and Preprocessing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3D4F3-A2D2-4E3C-95A2-071692B9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Splitting the dataset: The target variable is potability and there are nine features. K-Fold Split the features are independent identically distributed. </a:t>
            </a:r>
            <a:r>
              <a:rPr lang="en-US" altLang="ko-KR" dirty="0">
                <a:ea typeface="맑은 고딕" panose="020B0503020000020004" pitchFamily="50" charset="-127"/>
              </a:rPr>
              <a:t>D</a:t>
            </a:r>
            <a:r>
              <a:rPr lang="en-US" altLang="ko-KR" dirty="0">
                <a:effectLst/>
                <a:ea typeface="맑은 고딕" panose="020B0503020000020004" pitchFamily="50" charset="-127"/>
              </a:rPr>
              <a:t>ataset was split into five folds. One is used for validation in every instance of cross-validation, and the other four folds are used for training purposes.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Preprocessor: Standard scalar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Missing values: three features has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41475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AB1E-24A5-49A0-AD19-B6A982E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0C60F-4589-4D9E-BF11-1976F4E6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Korea District Heating Engineering Co., Ltd.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(2020, November 20). </a:t>
            </a:r>
            <a:r>
              <a:rPr lang="ko-KR" altLang="en-US" dirty="0">
                <a:effectLst/>
              </a:rPr>
              <a:t>한국지역난방공사</a:t>
            </a:r>
            <a:r>
              <a:rPr lang="en-US" altLang="ko-KR" dirty="0">
                <a:effectLst/>
              </a:rPr>
              <a:t>_</a:t>
            </a:r>
            <a:r>
              <a:rPr lang="ko-KR" altLang="en-US" dirty="0">
                <a:effectLst/>
              </a:rPr>
              <a:t>시설 폐수배출농도 정보</a:t>
            </a:r>
            <a:r>
              <a:rPr lang="en-US" altLang="ko-KR" dirty="0">
                <a:effectLst/>
              </a:rPr>
              <a:t>_20151231.(Korea District Heating Engineering Co., Ltd._ Facility wastewater dispose information) Retrieved October 15, 2021, from https://www.data.go.kr/data/15069597/fileData.do.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4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8806F-AD8B-4F7C-82B4-4C433CC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FE4F6-7BE0-485E-82DC-65A84D49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61877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84FB0-01EE-4067-8D9C-1E92F5B3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66097-C35E-4FAE-AB0A-C4B4B011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4400" dirty="0"/>
          </a:p>
          <a:p>
            <a:pPr algn="ctr"/>
            <a:endParaRPr lang="en-US" altLang="ko-KR" sz="4400" dirty="0"/>
          </a:p>
          <a:p>
            <a:pPr algn="ctr"/>
            <a:r>
              <a:rPr lang="en-US" altLang="ko-KR" sz="4400" dirty="0"/>
              <a:t>Thank you</a:t>
            </a:r>
            <a:endParaRPr lang="ko-KR" altLang="en-US" sz="4400" dirty="0"/>
          </a:p>
          <a:p>
            <a:pPr algn="ctr"/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50985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292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Calibri</vt:lpstr>
      <vt:lpstr>Calibri Light</vt:lpstr>
      <vt:lpstr>추억</vt:lpstr>
      <vt:lpstr>Water Quality Diagnosis</vt:lpstr>
      <vt:lpstr>Introduction</vt:lpstr>
      <vt:lpstr>EDA</vt:lpstr>
      <vt:lpstr>EDA</vt:lpstr>
      <vt:lpstr>EDA</vt:lpstr>
      <vt:lpstr>Splitting and Preprocessing</vt:lpstr>
      <vt:lpstr>Other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 Jin</dc:creator>
  <cp:lastModifiedBy>Noh Jin</cp:lastModifiedBy>
  <cp:revision>11</cp:revision>
  <dcterms:created xsi:type="dcterms:W3CDTF">2021-10-14T04:43:48Z</dcterms:created>
  <dcterms:modified xsi:type="dcterms:W3CDTF">2021-10-15T18:50:41Z</dcterms:modified>
</cp:coreProperties>
</file>