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71" r:id="rId5"/>
    <p:sldId id="263" r:id="rId6"/>
    <p:sldId id="264" r:id="rId7"/>
    <p:sldId id="267" r:id="rId8"/>
    <p:sldId id="270" r:id="rId9"/>
    <p:sldId id="265" r:id="rId10"/>
    <p:sldId id="269" r:id="rId11"/>
    <p:sldId id="266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19"/>
    <a:srgbClr val="8F8F8F"/>
    <a:srgbClr val="FF8080"/>
    <a:srgbClr val="F45E5E"/>
    <a:srgbClr val="FBB7B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640" autoAdjust="0"/>
  </p:normalViewPr>
  <p:slideViewPr>
    <p:cSldViewPr snapToGrid="0">
      <p:cViewPr>
        <p:scale>
          <a:sx n="64" d="100"/>
          <a:sy n="64" d="100"/>
        </p:scale>
        <p:origin x="-4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6E47-38CC-412A-8396-F837B7E2A434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DB9F5-8C41-4BDC-BC5B-869C0F835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2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</a:t>
            </a:r>
            <a:r>
              <a:rPr lang="en-US" altLang="ko-KR" dirty="0" smtClean="0"/>
              <a:t>2016 </a:t>
            </a:r>
            <a:r>
              <a:rPr lang="ko-KR" altLang="en-US" dirty="0" smtClean="0"/>
              <a:t>설계 프로젝트 가족 간 위치공유 커뮤니티 및 </a:t>
            </a:r>
            <a:r>
              <a:rPr lang="ko-KR" altLang="en-US" dirty="0" smtClean="0"/>
              <a:t>안심귀가 </a:t>
            </a:r>
            <a:r>
              <a:rPr lang="ko-KR" altLang="en-US" dirty="0" smtClean="0"/>
              <a:t>서비스를 기획하고 있는</a:t>
            </a:r>
            <a:endParaRPr lang="en-US" altLang="ko-KR" dirty="0" smtClean="0"/>
          </a:p>
          <a:p>
            <a:r>
              <a:rPr lang="en-US" altLang="ko-KR" dirty="0" smtClean="0"/>
              <a:t>COINS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WAY proposal </a:t>
            </a:r>
            <a:r>
              <a:rPr lang="ko-KR" altLang="en-US" baseline="0" dirty="0" smtClean="0"/>
              <a:t>발표를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94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개발도구는 </a:t>
            </a:r>
            <a:r>
              <a:rPr lang="ko-KR" altLang="en-US" dirty="0" err="1" smtClean="0"/>
              <a:t>안드로이드를</a:t>
            </a:r>
            <a:r>
              <a:rPr lang="ko-KR" altLang="en-US" dirty="0" smtClean="0"/>
              <a:t> 위한 통합 개발환경인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스튜디오를 통해 개발하고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Apache</a:t>
            </a:r>
            <a:r>
              <a:rPr lang="en-US" altLang="ko-KR" baseline="0" dirty="0" smtClean="0"/>
              <a:t> Web Server</a:t>
            </a:r>
            <a:r>
              <a:rPr lang="ko-KR" altLang="en-US" baseline="0" dirty="0" smtClean="0"/>
              <a:t>를 통해 서버를 구축하며 </a:t>
            </a:r>
            <a:r>
              <a:rPr lang="en-US" altLang="ko-KR" baseline="0" dirty="0" smtClean="0"/>
              <a:t>My SQL</a:t>
            </a:r>
            <a:r>
              <a:rPr lang="ko-KR" altLang="en-US" baseline="0" dirty="0" smtClean="0"/>
              <a:t>을 통해 데이터 베이스를 관리 할 것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6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저희의 수행일정표 입니다</a:t>
            </a:r>
            <a:r>
              <a:rPr lang="en-US" altLang="ko-KR" dirty="0" smtClean="0"/>
              <a:t>. 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 현재까지 주제선정과 다양한 사전조사를 통해 구현할 기능 등을 정하였고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을 구현하고 있는 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안으로 마무리할 예정이고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주차인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월초부터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주차인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중순까지 데이터베이스와 서버를 설계하고 구축하며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위치정보를 받는 기능과 채팅기능 등을 역할 분담하여 구현하고 다음으로 </a:t>
            </a:r>
            <a:r>
              <a:rPr lang="en-US" altLang="ko-KR" baseline="0" dirty="0" smtClean="0"/>
              <a:t>NFC</a:t>
            </a:r>
            <a:r>
              <a:rPr lang="ko-KR" altLang="en-US" baseline="0" dirty="0" smtClean="0"/>
              <a:t>기능을 구현한 후 마지막으로 네트워크를 연동할 예정입니다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매주 주간보고서를 작성하고  끊임없이 테스트해보면서 고쳐야 할 부분들은 개선하며 최적화시켜 </a:t>
            </a:r>
            <a:endParaRPr lang="en-US" altLang="ko-KR" baseline="0" dirty="0" smtClean="0"/>
          </a:p>
          <a:p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주차인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일에 성공적인 완성품을 시연 후 나머지 결과물들을 제출하도록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6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조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결과물 </a:t>
            </a:r>
            <a:r>
              <a:rPr lang="en-US" altLang="ko-KR" dirty="0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개요설명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구조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수행일정 순으로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9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조의 이름 </a:t>
            </a:r>
            <a:r>
              <a:rPr lang="en-US" altLang="ko-KR" dirty="0" smtClean="0"/>
              <a:t>coins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completely</a:t>
            </a:r>
            <a:r>
              <a:rPr lang="en-US" altLang="ko-KR" baseline="0" dirty="0" smtClean="0"/>
              <a:t> Insane </a:t>
            </a:r>
            <a:r>
              <a:rPr lang="ko-KR" altLang="en-US" baseline="0" dirty="0" smtClean="0"/>
              <a:t>완전히 미치다 의 약자로서 </a:t>
            </a:r>
            <a:r>
              <a:rPr lang="ko-KR" altLang="en-US" dirty="0" smtClean="0"/>
              <a:t>사학년의 마지막 설계 프로젝트인 만큼</a:t>
            </a:r>
          </a:p>
          <a:p>
            <a:r>
              <a:rPr lang="ko-KR" altLang="en-US" dirty="0" smtClean="0"/>
              <a:t>집중해서 열심히 임하려는 각오로 이름을 정하게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조는 정인상교수님을 담당교수님으로 조장 이소라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최현규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박예림의 조원으로 구성되어있습니다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저희가 앞으로 개발할 어플리케이션의 이름은 </a:t>
            </a:r>
            <a:r>
              <a:rPr lang="ko-KR" altLang="en-US" dirty="0" err="1" smtClean="0"/>
              <a:t>웨얼아유</a:t>
            </a:r>
            <a:r>
              <a:rPr lang="ko-KR" altLang="en-US" dirty="0" smtClean="0"/>
              <a:t> 어디야 의 약자로 </a:t>
            </a:r>
            <a:r>
              <a:rPr lang="ko-KR" altLang="en-US" dirty="0" err="1" smtClean="0"/>
              <a:t>웨이라고</a:t>
            </a:r>
            <a:r>
              <a:rPr lang="ko-KR" altLang="en-US" dirty="0" smtClean="0"/>
              <a:t> 정하게 되었고 이는 지금 </a:t>
            </a:r>
            <a:r>
              <a:rPr lang="ko-KR" altLang="en-US" dirty="0" err="1" smtClean="0"/>
              <a:t>가고있는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길이야 라는 중의적 의미를 포함하고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이름에서 알 수 있듯이 저희는 가족간의 위치를 공유하고 안심귀가 서비스를 제공하는 어플리케이션을 </a:t>
            </a:r>
            <a:r>
              <a:rPr lang="ko-KR" altLang="en-US" dirty="0" err="1" smtClean="0"/>
              <a:t>개발하고자합니다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어플리케이션의 개발 목적은 최근 아동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 을 비롯한 다양한 </a:t>
            </a:r>
            <a:r>
              <a:rPr lang="ko-KR" altLang="en-US" dirty="0" err="1" smtClean="0"/>
              <a:t>범죄율</a:t>
            </a:r>
            <a:r>
              <a:rPr lang="ko-KR" altLang="en-US" dirty="0" smtClean="0"/>
              <a:t> 증가에 따른 대책이 필요하다고 </a:t>
            </a:r>
          </a:p>
          <a:p>
            <a:r>
              <a:rPr lang="ko-KR" altLang="en-US" dirty="0" smtClean="0"/>
              <a:t>생각하였고 이 어플리케이션을 통해 범죄를 예방하고 피해를 최소화 시킬 수 </a:t>
            </a:r>
            <a:r>
              <a:rPr lang="ko-KR" altLang="en-US" dirty="0" err="1" smtClean="0"/>
              <a:t>있을거라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다양한 위치공유 어플리케이션이 존재하지만 다소 불편한 점이 많아 보편적으로는 쓰이지 않고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그런 불편함을 개선하고  저희만의 특수기능을 추가하여 사용자들이 편하게 쓸 </a:t>
            </a:r>
            <a:r>
              <a:rPr lang="ko-KR" altLang="en-US" dirty="0" err="1" smtClean="0"/>
              <a:t>수있고</a:t>
            </a:r>
            <a:r>
              <a:rPr lang="ko-KR" altLang="en-US" dirty="0" smtClean="0"/>
              <a:t> 효율적인 기능을</a:t>
            </a:r>
          </a:p>
          <a:p>
            <a:r>
              <a:rPr lang="ko-KR" altLang="en-US" dirty="0" smtClean="0"/>
              <a:t>갖춘 어플리케이션을 개발하고자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저희의 입장에서는 이번 기회를 통해 다양한 프로그램의 사용능력을 습득하고 프로젝트 능력을 함양할 수 있을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조의 이름 </a:t>
            </a:r>
            <a:r>
              <a:rPr lang="en-US" altLang="ko-KR" dirty="0" smtClean="0"/>
              <a:t>coins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completely</a:t>
            </a:r>
            <a:r>
              <a:rPr lang="en-US" altLang="ko-KR" baseline="0" dirty="0" smtClean="0"/>
              <a:t> Insane </a:t>
            </a:r>
            <a:r>
              <a:rPr lang="ko-KR" altLang="en-US" baseline="0" dirty="0" smtClean="0"/>
              <a:t>완전히 미치다 의 약자로서 </a:t>
            </a:r>
            <a:r>
              <a:rPr lang="ko-KR" altLang="en-US" dirty="0" smtClean="0"/>
              <a:t>사학년의 마지막 설계 프로젝트인 만큼</a:t>
            </a:r>
          </a:p>
          <a:p>
            <a:r>
              <a:rPr lang="ko-KR" altLang="en-US" dirty="0" smtClean="0"/>
              <a:t>집중해서 열심히 임하려는 각오로 이름을 정하게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조는 정인상교수님을 담당교수님으로 조장 이소라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최현규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박예림의 조원으로 구성되어있습니다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저희가 앞으로 개발할 어플리케이션의 이름은 </a:t>
            </a:r>
            <a:r>
              <a:rPr lang="ko-KR" altLang="en-US" dirty="0" err="1" smtClean="0"/>
              <a:t>웨얼아유</a:t>
            </a:r>
            <a:r>
              <a:rPr lang="ko-KR" altLang="en-US" dirty="0" smtClean="0"/>
              <a:t> 어디야 의 약자로 </a:t>
            </a:r>
            <a:r>
              <a:rPr lang="ko-KR" altLang="en-US" dirty="0" err="1" smtClean="0"/>
              <a:t>웨이라고</a:t>
            </a:r>
            <a:r>
              <a:rPr lang="ko-KR" altLang="en-US" dirty="0" smtClean="0"/>
              <a:t> 정하게 되었고 이는 지금 </a:t>
            </a:r>
            <a:r>
              <a:rPr lang="ko-KR" altLang="en-US" dirty="0" err="1" smtClean="0"/>
              <a:t>가고있는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길이야 라는 중의적 의미를 포함하고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이름에서 알 수 있듯이 저희는 가족간의 위치를 공유하고 안심귀가 서비스를 제공하는 어플리케이션을 </a:t>
            </a:r>
            <a:r>
              <a:rPr lang="ko-KR" altLang="en-US" dirty="0" err="1" smtClean="0"/>
              <a:t>개발하고자합니다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어플리케이션의 개발 목적은 최근 아동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 을 비롯한 다양한 </a:t>
            </a:r>
            <a:r>
              <a:rPr lang="ko-KR" altLang="en-US" dirty="0" err="1" smtClean="0"/>
              <a:t>범죄율</a:t>
            </a:r>
            <a:r>
              <a:rPr lang="ko-KR" altLang="en-US" dirty="0" smtClean="0"/>
              <a:t> 증가에 따른 대책이 필요하다고 </a:t>
            </a:r>
          </a:p>
          <a:p>
            <a:r>
              <a:rPr lang="ko-KR" altLang="en-US" dirty="0" smtClean="0"/>
              <a:t>생각하였고 이 어플리케이션을 통해 범죄를 예방하고 피해를 최소화 시킬 수 </a:t>
            </a:r>
            <a:r>
              <a:rPr lang="ko-KR" altLang="en-US" dirty="0" err="1" smtClean="0"/>
              <a:t>있을거라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다양한 위치공유 어플리케이션이 존재하지만 다소 불편한 점이 많아 보편적으로는 쓰이지 않고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그런 불편함을 개선하고  저희만의 특수기능을 추가하여 사용자들이 편하게 쓸 </a:t>
            </a:r>
            <a:r>
              <a:rPr lang="ko-KR" altLang="en-US" dirty="0" err="1" smtClean="0"/>
              <a:t>수있고</a:t>
            </a:r>
            <a:r>
              <a:rPr lang="ko-KR" altLang="en-US" dirty="0" smtClean="0"/>
              <a:t> 효율적인 기능을</a:t>
            </a:r>
          </a:p>
          <a:p>
            <a:r>
              <a:rPr lang="ko-KR" altLang="en-US" dirty="0" smtClean="0"/>
              <a:t>갖춘 어플리케이션을 개발하고자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저희의 입장에서는 이번 기회를 통해 다양한 프로그램의 사용능력을 습득하고 프로젝트 능력을 함양할 수 있을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어플리케이션 결과물의 대략적인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그림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같이 지도와 가족 구성원들의 위치를 확인할 수 있도록 메인 화면을  생각 중이고 가족간의 위치정보와 택시정보를 공유할 수 있는 채팅화면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택시에</a:t>
            </a:r>
            <a:r>
              <a:rPr lang="ko-KR" altLang="en-US" baseline="0" dirty="0" smtClean="0"/>
              <a:t> 있는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태그에 접촉하였을 때 나타나는 화면을 구상해보았습니다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2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생각하고 있는 기능을 다양한 상황들로 말씀 드리고자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제가 어딘가에서 위험한 상황에 닥치게 되었을 때 핸드폰에 특정 제스처를 취하거나 특정 단어를 외치면 자동으로 비상연락이</a:t>
            </a:r>
            <a:endParaRPr lang="en-US" altLang="ko-KR" dirty="0" smtClean="0"/>
          </a:p>
          <a:p>
            <a:r>
              <a:rPr lang="ko-KR" altLang="en-US" dirty="0" smtClean="0"/>
              <a:t>가족들과 경찰에게 가게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적당한 시간의 </a:t>
            </a:r>
            <a:r>
              <a:rPr lang="ko-KR" altLang="en-US" dirty="0" err="1" smtClean="0"/>
              <a:t>딜레이를</a:t>
            </a:r>
            <a:r>
              <a:rPr lang="ko-KR" altLang="en-US" dirty="0" smtClean="0"/>
              <a:t> 줘서 실수로 비상연락이 켜졌을</a:t>
            </a:r>
            <a:r>
              <a:rPr lang="ko-KR" altLang="en-US" baseline="0" dirty="0" smtClean="0"/>
              <a:t> 때 취소를 할 수 있도록 설정할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로는 저를 포함한 가족들의 실시간 현 위치가 지도상에 확인이 되고 간략한 위치가 지도아래에 표시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위치가 실시간으로 표시되기 때문에  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중생 등의 어린 학생의 경우에는 하교 후 집까지 잘 오고 있는지 혹은 학원 등의 다음목적지로는 잘 가고 있는지 확인할 수 있으며 저희 같은 경우에는 늦은 시간에 귀가하게 되었을 때 걱정하시는 부모님께 잘 가고 있는 것을 확인시켜 드릴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사람이 많은 장소에서 어린아이를 잃어버렸을 때 아이가 핸드폰을 소지하고 </a:t>
            </a:r>
            <a:r>
              <a:rPr lang="ko-KR" altLang="en-US" baseline="0" dirty="0" smtClean="0"/>
              <a:t>있을 때 </a:t>
            </a:r>
            <a:r>
              <a:rPr lang="ko-KR" altLang="en-US" baseline="0" dirty="0" err="1" smtClean="0"/>
              <a:t>미아찾기용으로도</a:t>
            </a:r>
            <a:r>
              <a:rPr lang="ko-KR" altLang="en-US" baseline="0" dirty="0" smtClean="0"/>
              <a:t> 쓰일 수 있습니다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r>
              <a:rPr lang="en-US" altLang="ko-KR" baseline="0" dirty="0" smtClean="0"/>
              <a:t>ON/OFF</a:t>
            </a:r>
            <a:r>
              <a:rPr lang="ko-KR" altLang="en-US" baseline="0" dirty="0" smtClean="0"/>
              <a:t>를 통해 가족들의 위치를 지도에 표시할 수도 안 할 수도 </a:t>
            </a:r>
            <a:r>
              <a:rPr lang="ko-KR" altLang="en-US" baseline="0" dirty="0" smtClean="0"/>
              <a:t>있고 저의 </a:t>
            </a:r>
            <a:r>
              <a:rPr lang="ko-KR" altLang="en-US" baseline="0" dirty="0" smtClean="0"/>
              <a:t>위치를 가족에게 공유하게 되면 다음과 같이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다음슬라이드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8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가족에게 현 위치의 구체적인 정보가 전송되게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이를 통해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가족간의 정확한 위치를 확인 할 수 있으며 혹시 운전을 통해 특정장소에서 만나야 할 경우 </a:t>
            </a:r>
            <a:r>
              <a:rPr lang="ko-KR" altLang="en-US" dirty="0" err="1" smtClean="0"/>
              <a:t>네비게이션에</a:t>
            </a:r>
            <a:r>
              <a:rPr lang="ko-KR" altLang="en-US" dirty="0" smtClean="0"/>
              <a:t> 이 정확한 위치를 찍으면 되기 때문에 만나는 장소의 오차범위를 줄일 수도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</a:t>
            </a:r>
            <a:r>
              <a:rPr lang="ko-KR" altLang="en-US" baseline="0" dirty="0" smtClean="0"/>
              <a:t> 화면</a:t>
            </a:r>
            <a:r>
              <a:rPr lang="ko-KR" altLang="en-US" dirty="0" smtClean="0"/>
              <a:t>에서는 가족간의 기본적인 채팅기능을 포함하여 서로의 위치를 공유하고 택시의 정보를 공유할 수 있는 정보로그의 기능을 갖추고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제가 택시를 탑승하여 택시에 장착된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태그에 접촉하게 되면 다음과 같은 알림이 뜨고 가족에게 공유하면 택시의 차량번호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택시기사님의 이름과 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 회사 등의 정보가 전송되게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혹시 모를 사고 혹은 택시범죄 등을 예방하여 안전귀가를 도울 수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7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 구조는 위성에서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신호를</a:t>
            </a:r>
            <a:r>
              <a:rPr lang="en-US" altLang="ko-KR" dirty="0" smtClean="0"/>
              <a:t>, NFC</a:t>
            </a:r>
            <a:r>
              <a:rPr lang="ko-KR" altLang="en-US" dirty="0" smtClean="0"/>
              <a:t>를 통해 택시의 정보를 핸드폰으로 받아 서버를 통해 가족들과 공유를 하고 데이터베이스에서 가족 </a:t>
            </a:r>
            <a:r>
              <a:rPr lang="ko-KR" altLang="en-US" dirty="0" err="1" smtClean="0"/>
              <a:t>그룹원들의</a:t>
            </a:r>
            <a:r>
              <a:rPr lang="ko-KR" altLang="en-US" dirty="0" smtClean="0"/>
              <a:t> 정보 </a:t>
            </a:r>
            <a:r>
              <a:rPr lang="ko-KR" altLang="en-US" dirty="0" smtClean="0"/>
              <a:t>등을 </a:t>
            </a:r>
            <a:r>
              <a:rPr lang="ko-KR" altLang="en-US" dirty="0" smtClean="0"/>
              <a:t>저장하여 관리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4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4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다리꼴 9"/>
          <p:cNvSpPr/>
          <p:nvPr/>
        </p:nvSpPr>
        <p:spPr>
          <a:xfrm>
            <a:off x="-225083" y="848751"/>
            <a:ext cx="3530991" cy="647113"/>
          </a:xfrm>
          <a:prstGeom prst="trapezoid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2016 </a:t>
            </a:r>
            <a:r>
              <a:rPr lang="ko-KR" altLang="en-US" dirty="0" smtClean="0"/>
              <a:t>설계프로젝트</a:t>
            </a:r>
            <a:endParaRPr lang="ko-KR" altLang="en-US" dirty="0"/>
          </a:p>
        </p:txBody>
      </p:sp>
      <p:sp>
        <p:nvSpPr>
          <p:cNvPr id="11" name="사다리꼴 10"/>
          <p:cNvSpPr/>
          <p:nvPr/>
        </p:nvSpPr>
        <p:spPr>
          <a:xfrm rot="10800000">
            <a:off x="3305905" y="848751"/>
            <a:ext cx="9101797" cy="647113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0480" y="98764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가족 간 위치공유 커뮤니티 및 안심귀가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2700000">
            <a:off x="6675877" y="1134839"/>
            <a:ext cx="6251640" cy="6629398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78" y="2582631"/>
            <a:ext cx="4667935" cy="25105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41011" y="4449539"/>
            <a:ext cx="41035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</a:rPr>
              <a:t>W A Y (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Where Are You </a:t>
            </a:r>
            <a:r>
              <a:rPr lang="en-US" altLang="ko-KR" sz="2400" b="1" spc="-3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4047344" y="2113614"/>
            <a:ext cx="4242216" cy="3962893"/>
          </a:xfrm>
          <a:prstGeom prst="ellips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/>
      <p:bldP spid="22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369286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04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구조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4728" y="4569382"/>
            <a:ext cx="8358632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dirty="0" smtClean="0">
                <a:solidFill>
                  <a:srgbClr val="EBD219"/>
                </a:solidFill>
              </a:rPr>
              <a:t>Android Studio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안드로이드를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위한 통합 개발 환경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EBD219"/>
                </a:solidFill>
              </a:rPr>
              <a:t>Eclipse / Apache Web Server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서버구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EBD219"/>
                </a:solidFill>
              </a:rPr>
              <a:t>My SQL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데이터베이스 관리 툴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5124" name="Picture 4" descr="http://imagej.net/_images/6/6b/Eclipse-lu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252" y="1957163"/>
            <a:ext cx="1483578" cy="19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blog.edznet.com/wp-content/uploads/2015/07/apach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0" y="2369914"/>
            <a:ext cx="3000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930" y="2416561"/>
            <a:ext cx="2523216" cy="13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4.bp.blogspot.com/-lVXtixJIOWg/VgsYeEaJRHI/AAAAAAAACGI/XBQJzlNDOLg/s1600/logo_android_studio_512d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15" y="1888310"/>
            <a:ext cx="2070785" cy="18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431802" cy="3477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05 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수행일정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53" y="956591"/>
            <a:ext cx="9671891" cy="5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29566" y="3255093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3600" b="1" spc="-300" dirty="0" smtClean="0">
                <a:solidFill>
                  <a:srgbClr val="EBD219"/>
                </a:solidFill>
              </a:rPr>
              <a:t>Any </a:t>
            </a:r>
            <a:r>
              <a:rPr lang="en-US" altLang="ko-KR" sz="3600" b="1" dirty="0" smtClean="0">
                <a:solidFill>
                  <a:srgbClr val="EBD219"/>
                </a:solidFill>
              </a:rPr>
              <a:t>Questions</a:t>
            </a:r>
            <a:r>
              <a:rPr lang="en-US" altLang="ko-KR" sz="3600" b="1" spc="-300" dirty="0" smtClean="0">
                <a:solidFill>
                  <a:srgbClr val="EBD219"/>
                </a:solidFill>
              </a:rPr>
              <a:t>?</a:t>
            </a:r>
            <a:endParaRPr lang="ko-KR" altLang="en-US" sz="3600" b="1" spc="-300" dirty="0">
              <a:solidFill>
                <a:srgbClr val="EBD21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36574" y="2754431"/>
            <a:ext cx="3469094" cy="646331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15961" y="4449539"/>
            <a:ext cx="41035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</a:rPr>
              <a:t>W A Y (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Where Are You </a:t>
            </a:r>
            <a:r>
              <a:rPr lang="en-US" altLang="ko-KR" sz="2400" b="1" spc="-3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21" name="사다리꼴 20"/>
          <p:cNvSpPr/>
          <p:nvPr/>
        </p:nvSpPr>
        <p:spPr>
          <a:xfrm>
            <a:off x="-225083" y="848751"/>
            <a:ext cx="3530991" cy="647113"/>
          </a:xfrm>
          <a:prstGeom prst="trapezoid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3" name="사다리꼴 22"/>
          <p:cNvSpPr/>
          <p:nvPr/>
        </p:nvSpPr>
        <p:spPr>
          <a:xfrm rot="10800000">
            <a:off x="3305905" y="848751"/>
            <a:ext cx="9101797" cy="647113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40480" y="98764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가족 간 위치공유 커뮤니티 및 안심귀가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2700000">
            <a:off x="2766964" y="184723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2700000">
            <a:off x="2766960" y="2428158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700000">
            <a:off x="2766962" y="3024639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 rot="2700000">
            <a:off x="2797444" y="361507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2700000">
            <a:off x="2797444" y="420943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0350" y="250621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0350" y="30700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350" y="36796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350" y="42892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350" y="486841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65571" y="2506216"/>
            <a:ext cx="150977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 소개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57951" y="3063649"/>
            <a:ext cx="150977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30313" y="3649216"/>
            <a:ext cx="2165051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개요설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83653" y="4230027"/>
            <a:ext cx="2165051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구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32231" y="4782537"/>
            <a:ext cx="2165051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369286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01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조 소개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endParaRPr lang="en-US" altLang="ko-KR" sz="2000" spc="-300" dirty="0"/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456227" y="2275126"/>
            <a:ext cx="2628176" cy="2628176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921890" y="3054877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550066" y="3054877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235978" y="1740789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F8F8F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235978" y="4368965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70742" y="3306189"/>
            <a:ext cx="838691" cy="707886"/>
          </a:xfrm>
          <a:prstGeom prst="rect">
            <a:avLst/>
          </a:prstGeom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정인상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교수</a:t>
            </a:r>
            <a:r>
              <a:rPr lang="ko-KR" altLang="en-US" sz="2000" b="1" spc="-300" dirty="0">
                <a:solidFill>
                  <a:srgbClr val="EBD219"/>
                </a:solidFill>
              </a:rPr>
              <a:t>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5089" y="340095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박예림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0967" y="2046923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이소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0968" y="470324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최현규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구부러진 연결선 26"/>
          <p:cNvCxnSpPr/>
          <p:nvPr/>
        </p:nvCxnSpPr>
        <p:spPr>
          <a:xfrm>
            <a:off x="6220842" y="2275126"/>
            <a:ext cx="642938" cy="3545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79" y="1299766"/>
            <a:ext cx="3653232" cy="196484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950387" y="1571512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조장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99206" y="2809463"/>
            <a:ext cx="190776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rgbClr val="FFC000"/>
                </a:solidFill>
              </a:rPr>
              <a:t>Co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mpletely </a:t>
            </a:r>
            <a:r>
              <a:rPr lang="en-US" altLang="ko-KR" sz="1600" dirty="0" smtClean="0">
                <a:solidFill>
                  <a:srgbClr val="FFC000"/>
                </a:solidFill>
              </a:rPr>
              <a:t>Ins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ane</a:t>
            </a:r>
          </a:p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완전히 미치다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77445" y="336791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권순일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6904200" y="2136548"/>
            <a:ext cx="2857991" cy="1314391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369286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01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조 소개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endParaRPr lang="en-US" altLang="ko-KR" sz="2000" spc="-300" dirty="0"/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75531" y="2285911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가족간 위치공유 커뮤니티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안심귀가 서비스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27519" y="1030623"/>
            <a:ext cx="5296620" cy="584775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 A Y  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Are You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451696" y="4073503"/>
            <a:ext cx="8612634" cy="2554545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목적    </a:t>
            </a:r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범죄율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증가에 따른 대책 필요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범죄예방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피해 최소화</a:t>
            </a:r>
            <a:r>
              <a:rPr lang="ko-KR" altLang="en-US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2.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위치공유 어플리케이션의 불편함 개선 및 기능추가   </a:t>
            </a:r>
            <a:endParaRPr lang="en-US" altLang="ko-KR" sz="32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32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3.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프로그램의 사용능력 습득 및 프로젝트 능력 함양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28511" y="157031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길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99231" y="158780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어디야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31" y="840555"/>
            <a:ext cx="2664291" cy="26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40455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02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결과물 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U I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50" y="945675"/>
            <a:ext cx="2995510" cy="5265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80" y="945675"/>
            <a:ext cx="2961701" cy="52652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96" y="945675"/>
            <a:ext cx="2955560" cy="52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40455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개요설명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구부러진 연결선 26"/>
          <p:cNvCxnSpPr/>
          <p:nvPr/>
        </p:nvCxnSpPr>
        <p:spPr>
          <a:xfrm rot="10800000">
            <a:off x="4394462" y="1031675"/>
            <a:ext cx="634738" cy="32851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26"/>
          <p:cNvCxnSpPr/>
          <p:nvPr/>
        </p:nvCxnSpPr>
        <p:spPr>
          <a:xfrm rot="10800000">
            <a:off x="8000148" y="1395989"/>
            <a:ext cx="634738" cy="32851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865120" y="544585"/>
            <a:ext cx="1846711" cy="163121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그룹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계정설정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+</a:t>
            </a:r>
          </a:p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비상연락설정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627873" y="1524452"/>
            <a:ext cx="2247392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가족간의 위치 공유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5907" y="4700870"/>
            <a:ext cx="1509777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지도상의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/ of f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설정                가능</a:t>
            </a: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03488" y="5044443"/>
            <a:ext cx="1509777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 위치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한눈에 보기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구부러진 연결선 26"/>
          <p:cNvCxnSpPr/>
          <p:nvPr/>
        </p:nvCxnSpPr>
        <p:spPr>
          <a:xfrm rot="10800000">
            <a:off x="8000148" y="5044443"/>
            <a:ext cx="634738" cy="32851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대체 처리 30"/>
          <p:cNvSpPr/>
          <p:nvPr/>
        </p:nvSpPr>
        <p:spPr>
          <a:xfrm>
            <a:off x="2703879" y="1795474"/>
            <a:ext cx="1898601" cy="929640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66774" y="1904583"/>
            <a:ext cx="1509777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제스처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음성인식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8802268" y="2147649"/>
            <a:ext cx="1898601" cy="2041999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15678" y="2229814"/>
            <a:ext cx="2255215" cy="1938992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현위치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확인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구체적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위치 정보 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구부러진 연결선 26"/>
          <p:cNvCxnSpPr/>
          <p:nvPr/>
        </p:nvCxnSpPr>
        <p:spPr>
          <a:xfrm rot="10800000" flipV="1">
            <a:off x="4394462" y="5044443"/>
            <a:ext cx="756658" cy="3417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04" y="945675"/>
            <a:ext cx="2995510" cy="5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3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211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27" grpId="0"/>
      <p:bldP spid="28" grpId="0"/>
      <p:bldP spid="31" grpId="0" animBg="1"/>
      <p:bldP spid="32" grpId="0"/>
      <p:bldP spid="33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대체 처리 27"/>
          <p:cNvSpPr/>
          <p:nvPr/>
        </p:nvSpPr>
        <p:spPr>
          <a:xfrm>
            <a:off x="8633739" y="2834640"/>
            <a:ext cx="1898601" cy="929640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40455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개요설명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95" y="937805"/>
            <a:ext cx="2961701" cy="526524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196" y="1699895"/>
            <a:ext cx="63976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633739" y="1699895"/>
            <a:ext cx="3178761" cy="2554545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기본적 채팅 기능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+</a:t>
            </a: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정보로그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 위치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택시 정보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대체 처리 27"/>
          <p:cNvSpPr/>
          <p:nvPr/>
        </p:nvSpPr>
        <p:spPr>
          <a:xfrm>
            <a:off x="8633740" y="2834640"/>
            <a:ext cx="2803756" cy="1212704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40455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개요설명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196" y="1699895"/>
            <a:ext cx="63976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065834" y="1873727"/>
            <a:ext cx="1939567" cy="132343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dirty="0" smtClean="0">
                <a:solidFill>
                  <a:srgbClr val="EBD219"/>
                </a:solidFill>
              </a:rPr>
              <a:t>NFC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를 통해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택시 정보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36" y="937805"/>
            <a:ext cx="2955560" cy="52543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658480" y="2903250"/>
            <a:ext cx="3443580" cy="163121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차량번호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택시 기사님의 이름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택시 회사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36" y="956591"/>
            <a:ext cx="2955560" cy="52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369286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04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구조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06" y="472837"/>
            <a:ext cx="7351184" cy="43414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84728" y="5066812"/>
            <a:ext cx="8358632" cy="132343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위성에서 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GPS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신호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NFC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통해 택시 정보 를 받아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spc="-300" dirty="0" smtClean="0">
                <a:solidFill>
                  <a:srgbClr val="EBD219"/>
                </a:solidFill>
              </a:rPr>
              <a:t>서버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통해 가족들과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b="1" spc="-300" dirty="0" smtClean="0">
                <a:solidFill>
                  <a:srgbClr val="EBD219"/>
                </a:solidFill>
              </a:rPr>
              <a:t>DB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가족그룹원들의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정보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등을 저장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1171</Words>
  <Application>Microsoft Office PowerPoint</Application>
  <PresentationFormat>사용자 지정</PresentationFormat>
  <Paragraphs>232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91</cp:revision>
  <dcterms:created xsi:type="dcterms:W3CDTF">2015-11-20T12:16:57Z</dcterms:created>
  <dcterms:modified xsi:type="dcterms:W3CDTF">2016-03-18T07:01:08Z</dcterms:modified>
</cp:coreProperties>
</file>