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77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1733930" rtl="0" fontAlgn="auto" latinLnBrk="0" hangingPunct="0">
      <a:lnSpc>
        <a:spcPct val="90000"/>
      </a:lnSpc>
      <a:spcBef>
        <a:spcPts val="32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5DF"/>
    <a:srgbClr val="CBCDC1"/>
    <a:srgbClr val="DAD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7" name="Shape 3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eek 週次"/>
          <p:cNvSpPr txBox="1"/>
          <p:nvPr/>
        </p:nvSpPr>
        <p:spPr>
          <a:xfrm>
            <a:off x="398220" y="2838298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Week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週次</a:t>
            </a:r>
          </a:p>
        </p:txBody>
      </p:sp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6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Progress 本週進度">
            <a:extLst>
              <a:ext uri="{FF2B5EF4-FFF2-40B4-BE49-F238E27FC236}">
                <a16:creationId xmlns:a16="http://schemas.microsoft.com/office/drawing/2014/main" id="{B994C413-0C5D-9063-6658-20E305233F37}"/>
              </a:ext>
            </a:extLst>
          </p:cNvPr>
          <p:cNvSpPr txBox="1"/>
          <p:nvPr userDrawn="1"/>
        </p:nvSpPr>
        <p:spPr>
          <a:xfrm>
            <a:off x="406945" y="1051692"/>
            <a:ext cx="1524035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Progress </a:t>
            </a:r>
            <a:r>
              <a:rPr sz="800"/>
              <a:t>本週進度</a:t>
            </a:r>
          </a:p>
        </p:txBody>
      </p:sp>
      <p:sp>
        <p:nvSpPr>
          <p:cNvPr id="3" name="To Do 待辦事項">
            <a:extLst>
              <a:ext uri="{FF2B5EF4-FFF2-40B4-BE49-F238E27FC236}">
                <a16:creationId xmlns:a16="http://schemas.microsoft.com/office/drawing/2014/main" id="{791C5C16-0241-9887-0D83-7F2B882C1611}"/>
              </a:ext>
            </a:extLst>
          </p:cNvPr>
          <p:cNvSpPr txBox="1"/>
          <p:nvPr userDrawn="1"/>
        </p:nvSpPr>
        <p:spPr>
          <a:xfrm>
            <a:off x="406945" y="4601621"/>
            <a:ext cx="1524035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To Do </a:t>
            </a:r>
            <a:r>
              <a:rPr sz="800"/>
              <a:t>待辦事項</a:t>
            </a:r>
          </a:p>
        </p:txBody>
      </p:sp>
    </p:spTree>
    <p:extLst>
      <p:ext uri="{BB962C8B-B14F-4D97-AF65-F5344CB8AC3E}">
        <p14:creationId xmlns:p14="http://schemas.microsoft.com/office/powerpoint/2010/main" val="220455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表格 1"/>
          <p:cNvGraphicFramePr/>
          <p:nvPr>
            <p:extLst>
              <p:ext uri="{D42A27DB-BD31-4B8C-83A1-F6EECF244321}">
                <p14:modId xmlns:p14="http://schemas.microsoft.com/office/powerpoint/2010/main" val="959940637"/>
              </p:ext>
            </p:extLst>
          </p:nvPr>
        </p:nvGraphicFramePr>
        <p:xfrm>
          <a:off x="1930299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92" name="表格 1-1"/>
          <p:cNvGraphicFramePr/>
          <p:nvPr>
            <p:extLst>
              <p:ext uri="{D42A27DB-BD31-4B8C-83A1-F6EECF244321}">
                <p14:modId xmlns:p14="http://schemas.microsoft.com/office/powerpoint/2010/main" val="2169685183"/>
              </p:ext>
            </p:extLst>
          </p:nvPr>
        </p:nvGraphicFramePr>
        <p:xfrm>
          <a:off x="3452177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93" name="表格 1-2"/>
          <p:cNvGraphicFramePr/>
          <p:nvPr>
            <p:extLst>
              <p:ext uri="{D42A27DB-BD31-4B8C-83A1-F6EECF244321}">
                <p14:modId xmlns:p14="http://schemas.microsoft.com/office/powerpoint/2010/main" val="4061764301"/>
              </p:ext>
            </p:extLst>
          </p:nvPr>
        </p:nvGraphicFramePr>
        <p:xfrm>
          <a:off x="6504405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94" name="表格 1-3"/>
          <p:cNvGraphicFramePr/>
          <p:nvPr>
            <p:extLst>
              <p:ext uri="{D42A27DB-BD31-4B8C-83A1-F6EECF244321}">
                <p14:modId xmlns:p14="http://schemas.microsoft.com/office/powerpoint/2010/main" val="2558511243"/>
              </p:ext>
            </p:extLst>
          </p:nvPr>
        </p:nvGraphicFramePr>
        <p:xfrm>
          <a:off x="4978290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95" name="表格 1-4"/>
          <p:cNvGraphicFramePr/>
          <p:nvPr>
            <p:extLst>
              <p:ext uri="{D42A27DB-BD31-4B8C-83A1-F6EECF244321}">
                <p14:modId xmlns:p14="http://schemas.microsoft.com/office/powerpoint/2010/main" val="4021844704"/>
              </p:ext>
            </p:extLst>
          </p:nvPr>
        </p:nvGraphicFramePr>
        <p:xfrm>
          <a:off x="9552398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96" name="表格 1-5"/>
          <p:cNvGraphicFramePr/>
          <p:nvPr>
            <p:extLst>
              <p:ext uri="{D42A27DB-BD31-4B8C-83A1-F6EECF244321}">
                <p14:modId xmlns:p14="http://schemas.microsoft.com/office/powerpoint/2010/main" val="1928085357"/>
              </p:ext>
            </p:extLst>
          </p:nvPr>
        </p:nvGraphicFramePr>
        <p:xfrm>
          <a:off x="8026282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97" name="表格 1-6"/>
          <p:cNvGraphicFramePr/>
          <p:nvPr>
            <p:extLst>
              <p:ext uri="{D42A27DB-BD31-4B8C-83A1-F6EECF244321}">
                <p14:modId xmlns:p14="http://schemas.microsoft.com/office/powerpoint/2010/main" val="282458649"/>
              </p:ext>
            </p:extLst>
          </p:nvPr>
        </p:nvGraphicFramePr>
        <p:xfrm>
          <a:off x="11074275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198" name="Total 總計"/>
          <p:cNvSpPr txBox="1"/>
          <p:nvPr userDrawn="1"/>
        </p:nvSpPr>
        <p:spPr>
          <a:xfrm>
            <a:off x="3451971" y="8683423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199" name="Total 總計"/>
          <p:cNvSpPr txBox="1"/>
          <p:nvPr userDrawn="1"/>
        </p:nvSpPr>
        <p:spPr>
          <a:xfrm>
            <a:off x="1928884" y="8683423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200" name="Total 總計"/>
          <p:cNvSpPr txBox="1"/>
          <p:nvPr userDrawn="1"/>
        </p:nvSpPr>
        <p:spPr>
          <a:xfrm>
            <a:off x="8030092" y="8683423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201" name="Total 總計"/>
          <p:cNvSpPr txBox="1"/>
          <p:nvPr userDrawn="1"/>
        </p:nvSpPr>
        <p:spPr>
          <a:xfrm>
            <a:off x="4977865" y="8683423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202" name="Total 總計"/>
          <p:cNvSpPr txBox="1"/>
          <p:nvPr userDrawn="1"/>
        </p:nvSpPr>
        <p:spPr>
          <a:xfrm>
            <a:off x="6502398" y="8683423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203" name="Total 總計"/>
          <p:cNvSpPr txBox="1"/>
          <p:nvPr userDrawn="1"/>
        </p:nvSpPr>
        <p:spPr>
          <a:xfrm>
            <a:off x="9551971" y="8683423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204" name="Total 總計"/>
          <p:cNvSpPr txBox="1"/>
          <p:nvPr userDrawn="1"/>
        </p:nvSpPr>
        <p:spPr>
          <a:xfrm>
            <a:off x="11078085" y="8683423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205" name="Priority 優先事項"/>
          <p:cNvSpPr txBox="1"/>
          <p:nvPr userDrawn="1"/>
        </p:nvSpPr>
        <p:spPr>
          <a:xfrm>
            <a:off x="3451971" y="1569325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206" name="Priority 優先事項"/>
          <p:cNvSpPr txBox="1"/>
          <p:nvPr userDrawn="1"/>
        </p:nvSpPr>
        <p:spPr>
          <a:xfrm>
            <a:off x="1928884" y="1569325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207" name="Priority 優先事項"/>
          <p:cNvSpPr txBox="1"/>
          <p:nvPr userDrawn="1"/>
        </p:nvSpPr>
        <p:spPr>
          <a:xfrm>
            <a:off x="4977865" y="1569325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208" name="Priority 優先事項"/>
          <p:cNvSpPr txBox="1"/>
          <p:nvPr userDrawn="1"/>
        </p:nvSpPr>
        <p:spPr>
          <a:xfrm>
            <a:off x="6502398" y="1569325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209" name="Priority 優先事項"/>
          <p:cNvSpPr txBox="1"/>
          <p:nvPr userDrawn="1"/>
        </p:nvSpPr>
        <p:spPr>
          <a:xfrm>
            <a:off x="8029446" y="1569325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210" name="Priority 優先事項"/>
          <p:cNvSpPr txBox="1"/>
          <p:nvPr userDrawn="1"/>
        </p:nvSpPr>
        <p:spPr>
          <a:xfrm>
            <a:off x="9551971" y="1569325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211" name="Priority 優先事項"/>
          <p:cNvSpPr txBox="1"/>
          <p:nvPr userDrawn="1"/>
        </p:nvSpPr>
        <p:spPr>
          <a:xfrm>
            <a:off x="11078085" y="1569325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212" name="To Do 待辦事項"/>
          <p:cNvSpPr txBox="1"/>
          <p:nvPr userDrawn="1"/>
        </p:nvSpPr>
        <p:spPr>
          <a:xfrm>
            <a:off x="406944" y="1061067"/>
            <a:ext cx="15240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 Do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待辦事項</a:t>
            </a:r>
          </a:p>
        </p:txBody>
      </p:sp>
      <p:sp>
        <p:nvSpPr>
          <p:cNvPr id="213" name="幻燈片編號"/>
          <p:cNvSpPr txBox="1">
            <a:spLocks noGrp="1"/>
          </p:cNvSpPr>
          <p:nvPr userDrawn="1"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etails 細項"/>
          <p:cNvSpPr txBox="1"/>
          <p:nvPr/>
        </p:nvSpPr>
        <p:spPr>
          <a:xfrm>
            <a:off x="4977788" y="1312331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235" name="I/E 收支"/>
          <p:cNvSpPr txBox="1"/>
          <p:nvPr/>
        </p:nvSpPr>
        <p:spPr>
          <a:xfrm>
            <a:off x="6752694" y="1312331"/>
            <a:ext cx="76323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236" name="Balance 餘額"/>
          <p:cNvSpPr txBox="1"/>
          <p:nvPr/>
        </p:nvSpPr>
        <p:spPr>
          <a:xfrm>
            <a:off x="4975326" y="4618433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237" name="Income 收入"/>
          <p:cNvSpPr txBox="1"/>
          <p:nvPr/>
        </p:nvSpPr>
        <p:spPr>
          <a:xfrm>
            <a:off x="4977788" y="4111318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238" name="Expenses 支出"/>
          <p:cNvSpPr txBox="1"/>
          <p:nvPr/>
        </p:nvSpPr>
        <p:spPr>
          <a:xfrm>
            <a:off x="4977788" y="4367592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239" name="Details 細項"/>
          <p:cNvSpPr txBox="1"/>
          <p:nvPr/>
        </p:nvSpPr>
        <p:spPr>
          <a:xfrm>
            <a:off x="7511632" y="1310852"/>
            <a:ext cx="1779933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240" name="I/E 收支"/>
          <p:cNvSpPr txBox="1"/>
          <p:nvPr/>
        </p:nvSpPr>
        <p:spPr>
          <a:xfrm>
            <a:off x="9286540" y="1310852"/>
            <a:ext cx="763237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241" name="Balance 餘額"/>
          <p:cNvSpPr txBox="1"/>
          <p:nvPr/>
        </p:nvSpPr>
        <p:spPr>
          <a:xfrm>
            <a:off x="7509171" y="4616955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242" name="Income 收入"/>
          <p:cNvSpPr txBox="1"/>
          <p:nvPr/>
        </p:nvSpPr>
        <p:spPr>
          <a:xfrm>
            <a:off x="7511632" y="4109838"/>
            <a:ext cx="177993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243" name="Expenses 支出"/>
          <p:cNvSpPr txBox="1"/>
          <p:nvPr/>
        </p:nvSpPr>
        <p:spPr>
          <a:xfrm>
            <a:off x="7511632" y="4366112"/>
            <a:ext cx="177993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244" name="Details 細項"/>
          <p:cNvSpPr txBox="1"/>
          <p:nvPr/>
        </p:nvSpPr>
        <p:spPr>
          <a:xfrm>
            <a:off x="10060861" y="1312331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245" name="I/E 收支"/>
          <p:cNvSpPr txBox="1"/>
          <p:nvPr/>
        </p:nvSpPr>
        <p:spPr>
          <a:xfrm>
            <a:off x="11835768" y="1312331"/>
            <a:ext cx="76323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246" name="Balance 餘額"/>
          <p:cNvSpPr txBox="1"/>
          <p:nvPr/>
        </p:nvSpPr>
        <p:spPr>
          <a:xfrm>
            <a:off x="10058400" y="4618433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247" name="Income 收入"/>
          <p:cNvSpPr txBox="1"/>
          <p:nvPr/>
        </p:nvSpPr>
        <p:spPr>
          <a:xfrm>
            <a:off x="10060861" y="4111318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248" name="Expenses 支出"/>
          <p:cNvSpPr txBox="1"/>
          <p:nvPr/>
        </p:nvSpPr>
        <p:spPr>
          <a:xfrm>
            <a:off x="10060861" y="4367592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249" name="Details 細項"/>
          <p:cNvSpPr txBox="1"/>
          <p:nvPr/>
        </p:nvSpPr>
        <p:spPr>
          <a:xfrm>
            <a:off x="2440759" y="5379785"/>
            <a:ext cx="177993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250" name="I/E 收支"/>
          <p:cNvSpPr txBox="1"/>
          <p:nvPr/>
        </p:nvSpPr>
        <p:spPr>
          <a:xfrm>
            <a:off x="4215667" y="5379785"/>
            <a:ext cx="76323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251" name="Balance 餘額"/>
          <p:cNvSpPr txBox="1"/>
          <p:nvPr/>
        </p:nvSpPr>
        <p:spPr>
          <a:xfrm>
            <a:off x="2438299" y="8685889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252" name="Income 收入"/>
          <p:cNvSpPr txBox="1"/>
          <p:nvPr/>
        </p:nvSpPr>
        <p:spPr>
          <a:xfrm>
            <a:off x="2440759" y="8178772"/>
            <a:ext cx="1779933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253" name="Expenses 支出"/>
          <p:cNvSpPr txBox="1"/>
          <p:nvPr/>
        </p:nvSpPr>
        <p:spPr>
          <a:xfrm>
            <a:off x="2440759" y="8435046"/>
            <a:ext cx="177993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254" name="Details 細項"/>
          <p:cNvSpPr txBox="1"/>
          <p:nvPr/>
        </p:nvSpPr>
        <p:spPr>
          <a:xfrm>
            <a:off x="4977788" y="5379785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255" name="I/E 收支"/>
          <p:cNvSpPr txBox="1"/>
          <p:nvPr/>
        </p:nvSpPr>
        <p:spPr>
          <a:xfrm>
            <a:off x="6752694" y="5379785"/>
            <a:ext cx="76323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256" name="Balance 餘額"/>
          <p:cNvSpPr txBox="1"/>
          <p:nvPr/>
        </p:nvSpPr>
        <p:spPr>
          <a:xfrm>
            <a:off x="4975326" y="8685889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257" name="Income 收入"/>
          <p:cNvSpPr txBox="1"/>
          <p:nvPr/>
        </p:nvSpPr>
        <p:spPr>
          <a:xfrm>
            <a:off x="4977788" y="8178772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258" name="Expenses 支出"/>
          <p:cNvSpPr txBox="1"/>
          <p:nvPr/>
        </p:nvSpPr>
        <p:spPr>
          <a:xfrm>
            <a:off x="4977788" y="8435046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259" name="Details 細項"/>
          <p:cNvSpPr txBox="1"/>
          <p:nvPr/>
        </p:nvSpPr>
        <p:spPr>
          <a:xfrm>
            <a:off x="10060861" y="5379785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260" name="I/E 收支"/>
          <p:cNvSpPr txBox="1"/>
          <p:nvPr/>
        </p:nvSpPr>
        <p:spPr>
          <a:xfrm>
            <a:off x="11835768" y="5379785"/>
            <a:ext cx="76323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261" name="Balance 餘額"/>
          <p:cNvSpPr txBox="1"/>
          <p:nvPr/>
        </p:nvSpPr>
        <p:spPr>
          <a:xfrm>
            <a:off x="10058400" y="8685889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262" name="Income 收入"/>
          <p:cNvSpPr txBox="1"/>
          <p:nvPr/>
        </p:nvSpPr>
        <p:spPr>
          <a:xfrm>
            <a:off x="10060861" y="8178772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263" name="Expenses 支出"/>
          <p:cNvSpPr txBox="1"/>
          <p:nvPr/>
        </p:nvSpPr>
        <p:spPr>
          <a:xfrm>
            <a:off x="10060861" y="8435046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264" name="Details 細項"/>
          <p:cNvSpPr txBox="1"/>
          <p:nvPr/>
        </p:nvSpPr>
        <p:spPr>
          <a:xfrm>
            <a:off x="7513370" y="5379785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265" name="I/E 收支"/>
          <p:cNvSpPr txBox="1"/>
          <p:nvPr/>
        </p:nvSpPr>
        <p:spPr>
          <a:xfrm>
            <a:off x="9288278" y="5379785"/>
            <a:ext cx="76323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266" name="Balance 餘額"/>
          <p:cNvSpPr txBox="1"/>
          <p:nvPr/>
        </p:nvSpPr>
        <p:spPr>
          <a:xfrm>
            <a:off x="7510908" y="8685889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267" name="Income 收入"/>
          <p:cNvSpPr txBox="1"/>
          <p:nvPr/>
        </p:nvSpPr>
        <p:spPr>
          <a:xfrm>
            <a:off x="7513370" y="8178772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268" name="Expenses 支出"/>
          <p:cNvSpPr txBox="1"/>
          <p:nvPr/>
        </p:nvSpPr>
        <p:spPr>
          <a:xfrm>
            <a:off x="7513370" y="8435046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269" name="Highlights 本週精華"/>
          <p:cNvSpPr txBox="1"/>
          <p:nvPr/>
        </p:nvSpPr>
        <p:spPr>
          <a:xfrm>
            <a:off x="2438299" y="1060990"/>
            <a:ext cx="232094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Highlights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本週精華</a:t>
            </a:r>
          </a:p>
        </p:txBody>
      </p:sp>
      <p:sp>
        <p:nvSpPr>
          <p:cNvPr id="270" name="Weekly Goals 本週小目標"/>
          <p:cNvSpPr txBox="1"/>
          <p:nvPr/>
        </p:nvSpPr>
        <p:spPr>
          <a:xfrm>
            <a:off x="406944" y="1060990"/>
            <a:ext cx="2320949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Weekly Goals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本週小目標</a:t>
            </a:r>
          </a:p>
        </p:txBody>
      </p:sp>
      <p:sp>
        <p:nvSpPr>
          <p:cNvPr id="271" name="Next Week’s Focus 下週聚焦"/>
          <p:cNvSpPr txBox="1"/>
          <p:nvPr/>
        </p:nvSpPr>
        <p:spPr>
          <a:xfrm>
            <a:off x="406944" y="2324525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Week’s Focus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下週聚焦</a:t>
            </a:r>
          </a:p>
        </p:txBody>
      </p:sp>
      <p:sp>
        <p:nvSpPr>
          <p:cNvPr id="272" name="Notes 筆記"/>
          <p:cNvSpPr txBox="1"/>
          <p:nvPr/>
        </p:nvSpPr>
        <p:spPr>
          <a:xfrm>
            <a:off x="406944" y="3603475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筆記</a:t>
            </a:r>
          </a:p>
        </p:txBody>
      </p:sp>
      <p:sp>
        <p:nvSpPr>
          <p:cNvPr id="273" name="In a sentence 一句總結"/>
          <p:cNvSpPr txBox="1"/>
          <p:nvPr/>
        </p:nvSpPr>
        <p:spPr>
          <a:xfrm>
            <a:off x="406944" y="8435046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 a sentence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一句總結</a:t>
            </a:r>
          </a:p>
        </p:txBody>
      </p:sp>
      <p:sp>
        <p:nvSpPr>
          <p:cNvPr id="274" name="Chart 圖表"/>
          <p:cNvSpPr txBox="1"/>
          <p:nvPr/>
        </p:nvSpPr>
        <p:spPr>
          <a:xfrm>
            <a:off x="406944" y="6393568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Chart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圖表</a:t>
            </a:r>
          </a:p>
        </p:txBody>
      </p:sp>
      <p:sp>
        <p:nvSpPr>
          <p:cNvPr id="27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Breakfast 早餐"/>
          <p:cNvSpPr txBox="1"/>
          <p:nvPr/>
        </p:nvSpPr>
        <p:spPr>
          <a:xfrm>
            <a:off x="7516748" y="1312331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283" name="Lunch 午餐"/>
          <p:cNvSpPr txBox="1"/>
          <p:nvPr/>
        </p:nvSpPr>
        <p:spPr>
          <a:xfrm>
            <a:off x="7516748" y="2075558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284" name="Dinner 晚餐"/>
          <p:cNvSpPr txBox="1"/>
          <p:nvPr/>
        </p:nvSpPr>
        <p:spPr>
          <a:xfrm>
            <a:off x="7516748" y="2838785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285" name="Snack 點心"/>
          <p:cNvSpPr txBox="1"/>
          <p:nvPr/>
        </p:nvSpPr>
        <p:spPr>
          <a:xfrm>
            <a:off x="7516748" y="3602012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286" name="Exercise 運動"/>
          <p:cNvSpPr txBox="1"/>
          <p:nvPr/>
        </p:nvSpPr>
        <p:spPr>
          <a:xfrm>
            <a:off x="7516748" y="4365239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287" name="Breakfast 早餐"/>
          <p:cNvSpPr txBox="1"/>
          <p:nvPr/>
        </p:nvSpPr>
        <p:spPr>
          <a:xfrm>
            <a:off x="10064139" y="1312331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288" name="Lunch 午餐"/>
          <p:cNvSpPr txBox="1"/>
          <p:nvPr/>
        </p:nvSpPr>
        <p:spPr>
          <a:xfrm>
            <a:off x="10064139" y="2075558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289" name="Dinner 晚餐"/>
          <p:cNvSpPr txBox="1"/>
          <p:nvPr/>
        </p:nvSpPr>
        <p:spPr>
          <a:xfrm>
            <a:off x="10064139" y="2838785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290" name="Snack 點心"/>
          <p:cNvSpPr txBox="1"/>
          <p:nvPr/>
        </p:nvSpPr>
        <p:spPr>
          <a:xfrm>
            <a:off x="10064139" y="3602012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291" name="Exercise 運動"/>
          <p:cNvSpPr txBox="1"/>
          <p:nvPr/>
        </p:nvSpPr>
        <p:spPr>
          <a:xfrm>
            <a:off x="10064139" y="4365239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292" name="Breakfast 早餐"/>
          <p:cNvSpPr txBox="1"/>
          <p:nvPr/>
        </p:nvSpPr>
        <p:spPr>
          <a:xfrm>
            <a:off x="7516748" y="5378929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293" name="Lunch 午餐"/>
          <p:cNvSpPr txBox="1"/>
          <p:nvPr/>
        </p:nvSpPr>
        <p:spPr>
          <a:xfrm>
            <a:off x="7516748" y="6142156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294" name="Dinner 晚餐"/>
          <p:cNvSpPr txBox="1"/>
          <p:nvPr/>
        </p:nvSpPr>
        <p:spPr>
          <a:xfrm>
            <a:off x="7516748" y="6905383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295" name="Snack 點心"/>
          <p:cNvSpPr txBox="1"/>
          <p:nvPr/>
        </p:nvSpPr>
        <p:spPr>
          <a:xfrm>
            <a:off x="7516748" y="7668610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296" name="Exercise 運動"/>
          <p:cNvSpPr txBox="1"/>
          <p:nvPr/>
        </p:nvSpPr>
        <p:spPr>
          <a:xfrm>
            <a:off x="7516748" y="8431837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297" name="Breakfast 早餐"/>
          <p:cNvSpPr txBox="1"/>
          <p:nvPr/>
        </p:nvSpPr>
        <p:spPr>
          <a:xfrm>
            <a:off x="10064139" y="5378929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298" name="Lunch 午餐"/>
          <p:cNvSpPr txBox="1"/>
          <p:nvPr/>
        </p:nvSpPr>
        <p:spPr>
          <a:xfrm>
            <a:off x="10064139" y="6142156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299" name="Dinner 晚餐"/>
          <p:cNvSpPr txBox="1"/>
          <p:nvPr/>
        </p:nvSpPr>
        <p:spPr>
          <a:xfrm>
            <a:off x="10064139" y="6905383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300" name="Snack 點心"/>
          <p:cNvSpPr txBox="1"/>
          <p:nvPr/>
        </p:nvSpPr>
        <p:spPr>
          <a:xfrm>
            <a:off x="10064139" y="7668610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301" name="Exercise 運動"/>
          <p:cNvSpPr txBox="1"/>
          <p:nvPr/>
        </p:nvSpPr>
        <p:spPr>
          <a:xfrm>
            <a:off x="10064139" y="8431837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302" name="Breakfast 早餐"/>
          <p:cNvSpPr txBox="1"/>
          <p:nvPr/>
        </p:nvSpPr>
        <p:spPr>
          <a:xfrm>
            <a:off x="2438634" y="5378929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303" name="Lunch 午餐"/>
          <p:cNvSpPr txBox="1"/>
          <p:nvPr/>
        </p:nvSpPr>
        <p:spPr>
          <a:xfrm>
            <a:off x="2438634" y="6142156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304" name="Dinner 晚餐"/>
          <p:cNvSpPr txBox="1"/>
          <p:nvPr/>
        </p:nvSpPr>
        <p:spPr>
          <a:xfrm>
            <a:off x="2438634" y="6905383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305" name="Snack 點心"/>
          <p:cNvSpPr txBox="1"/>
          <p:nvPr/>
        </p:nvSpPr>
        <p:spPr>
          <a:xfrm>
            <a:off x="2438634" y="7668610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306" name="Exercise 運動"/>
          <p:cNvSpPr txBox="1"/>
          <p:nvPr/>
        </p:nvSpPr>
        <p:spPr>
          <a:xfrm>
            <a:off x="2438634" y="8431837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307" name="Breakfast 早餐"/>
          <p:cNvSpPr txBox="1"/>
          <p:nvPr/>
        </p:nvSpPr>
        <p:spPr>
          <a:xfrm>
            <a:off x="4983241" y="5378929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308" name="Lunch 午餐"/>
          <p:cNvSpPr txBox="1"/>
          <p:nvPr/>
        </p:nvSpPr>
        <p:spPr>
          <a:xfrm>
            <a:off x="4983241" y="6142156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309" name="Dinner 晚餐"/>
          <p:cNvSpPr txBox="1"/>
          <p:nvPr/>
        </p:nvSpPr>
        <p:spPr>
          <a:xfrm>
            <a:off x="4983241" y="6905383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310" name="Snack 點心"/>
          <p:cNvSpPr txBox="1"/>
          <p:nvPr/>
        </p:nvSpPr>
        <p:spPr>
          <a:xfrm>
            <a:off x="4983241" y="7668610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311" name="Exercise 運動"/>
          <p:cNvSpPr txBox="1"/>
          <p:nvPr/>
        </p:nvSpPr>
        <p:spPr>
          <a:xfrm>
            <a:off x="4983241" y="8431837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312" name="Breakfast 早餐"/>
          <p:cNvSpPr txBox="1"/>
          <p:nvPr/>
        </p:nvSpPr>
        <p:spPr>
          <a:xfrm>
            <a:off x="4983241" y="1312331"/>
            <a:ext cx="1528835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313" name="Lunch 午餐"/>
          <p:cNvSpPr txBox="1"/>
          <p:nvPr/>
        </p:nvSpPr>
        <p:spPr>
          <a:xfrm>
            <a:off x="4983241" y="2075558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314" name="Dinner 晚餐"/>
          <p:cNvSpPr txBox="1"/>
          <p:nvPr/>
        </p:nvSpPr>
        <p:spPr>
          <a:xfrm>
            <a:off x="4983241" y="2838785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315" name="Snack 點心"/>
          <p:cNvSpPr txBox="1"/>
          <p:nvPr/>
        </p:nvSpPr>
        <p:spPr>
          <a:xfrm>
            <a:off x="4983241" y="3602012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316" name="Exercise 運動"/>
          <p:cNvSpPr txBox="1"/>
          <p:nvPr/>
        </p:nvSpPr>
        <p:spPr>
          <a:xfrm>
            <a:off x="4983241" y="4365239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317" name="Highlights 本週精華"/>
          <p:cNvSpPr txBox="1"/>
          <p:nvPr/>
        </p:nvSpPr>
        <p:spPr>
          <a:xfrm>
            <a:off x="2438299" y="1060990"/>
            <a:ext cx="232094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Highlights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本週精華</a:t>
            </a:r>
          </a:p>
        </p:txBody>
      </p:sp>
      <p:sp>
        <p:nvSpPr>
          <p:cNvPr id="318" name="Weekly Goals 本週小目標"/>
          <p:cNvSpPr txBox="1"/>
          <p:nvPr/>
        </p:nvSpPr>
        <p:spPr>
          <a:xfrm>
            <a:off x="406944" y="1060990"/>
            <a:ext cx="2320949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Weekly Goals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本週小目標</a:t>
            </a:r>
          </a:p>
        </p:txBody>
      </p:sp>
      <p:sp>
        <p:nvSpPr>
          <p:cNvPr id="319" name="Next Week’s Focus 下週聚焦"/>
          <p:cNvSpPr txBox="1"/>
          <p:nvPr/>
        </p:nvSpPr>
        <p:spPr>
          <a:xfrm>
            <a:off x="406944" y="2324525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Week’s Focus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下週聚焦</a:t>
            </a:r>
          </a:p>
        </p:txBody>
      </p:sp>
      <p:sp>
        <p:nvSpPr>
          <p:cNvPr id="320" name="Notes 筆記"/>
          <p:cNvSpPr txBox="1"/>
          <p:nvPr/>
        </p:nvSpPr>
        <p:spPr>
          <a:xfrm>
            <a:off x="406944" y="3603475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筆記</a:t>
            </a:r>
          </a:p>
        </p:txBody>
      </p:sp>
      <p:sp>
        <p:nvSpPr>
          <p:cNvPr id="321" name="In a sentence 一句總結"/>
          <p:cNvSpPr txBox="1"/>
          <p:nvPr/>
        </p:nvSpPr>
        <p:spPr>
          <a:xfrm>
            <a:off x="406944" y="8435046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 a sentence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一句總結</a:t>
            </a:r>
          </a:p>
        </p:txBody>
      </p:sp>
      <p:sp>
        <p:nvSpPr>
          <p:cNvPr id="322" name="Chart 圖表"/>
          <p:cNvSpPr txBox="1"/>
          <p:nvPr/>
        </p:nvSpPr>
        <p:spPr>
          <a:xfrm>
            <a:off x="406944" y="6393568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Chart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圖表</a:t>
            </a:r>
          </a:p>
        </p:txBody>
      </p:sp>
      <p:sp>
        <p:nvSpPr>
          <p:cNvPr id="3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Mood Journal 情緒札記"/>
          <p:cNvSpPr txBox="1"/>
          <p:nvPr/>
        </p:nvSpPr>
        <p:spPr>
          <a:xfrm>
            <a:off x="10057159" y="1312331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31" name="Gratitude Journal 感恩日記"/>
          <p:cNvSpPr txBox="1"/>
          <p:nvPr/>
        </p:nvSpPr>
        <p:spPr>
          <a:xfrm>
            <a:off x="10057159" y="2578553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32" name="Success Journal 成功小記"/>
          <p:cNvSpPr txBox="1"/>
          <p:nvPr/>
        </p:nvSpPr>
        <p:spPr>
          <a:xfrm>
            <a:off x="10057159" y="3844775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33" name="Mood Journal 情緒札記"/>
          <p:cNvSpPr txBox="1"/>
          <p:nvPr/>
        </p:nvSpPr>
        <p:spPr>
          <a:xfrm>
            <a:off x="4978400" y="1312331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34" name="Gratitude Journal 感恩日記"/>
          <p:cNvSpPr txBox="1"/>
          <p:nvPr/>
        </p:nvSpPr>
        <p:spPr>
          <a:xfrm>
            <a:off x="4978400" y="2578553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35" name="Success Journal 成功小記"/>
          <p:cNvSpPr txBox="1"/>
          <p:nvPr/>
        </p:nvSpPr>
        <p:spPr>
          <a:xfrm>
            <a:off x="4978400" y="3844775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36" name="Mood Journal 情緒札記"/>
          <p:cNvSpPr txBox="1"/>
          <p:nvPr/>
        </p:nvSpPr>
        <p:spPr>
          <a:xfrm>
            <a:off x="7522751" y="1312331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37" name="Gratitude Journal 感恩日記"/>
          <p:cNvSpPr txBox="1"/>
          <p:nvPr/>
        </p:nvSpPr>
        <p:spPr>
          <a:xfrm>
            <a:off x="7522751" y="2578553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38" name="Success Journal 成功小記"/>
          <p:cNvSpPr txBox="1"/>
          <p:nvPr/>
        </p:nvSpPr>
        <p:spPr>
          <a:xfrm>
            <a:off x="7522751" y="3844775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39" name="Mood Journal 情緒札記"/>
          <p:cNvSpPr txBox="1"/>
          <p:nvPr/>
        </p:nvSpPr>
        <p:spPr>
          <a:xfrm>
            <a:off x="4978400" y="5381475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40" name="Gratitude Journal 感恩日記"/>
          <p:cNvSpPr txBox="1"/>
          <p:nvPr/>
        </p:nvSpPr>
        <p:spPr>
          <a:xfrm>
            <a:off x="4978400" y="6647697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41" name="Success Journal 成功小記"/>
          <p:cNvSpPr txBox="1"/>
          <p:nvPr/>
        </p:nvSpPr>
        <p:spPr>
          <a:xfrm>
            <a:off x="4978400" y="7913919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42" name="Mood Journal 情緒札記"/>
          <p:cNvSpPr txBox="1"/>
          <p:nvPr/>
        </p:nvSpPr>
        <p:spPr>
          <a:xfrm>
            <a:off x="7522751" y="5381475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43" name="Gratitude Journal 感恩日記"/>
          <p:cNvSpPr txBox="1"/>
          <p:nvPr/>
        </p:nvSpPr>
        <p:spPr>
          <a:xfrm>
            <a:off x="7522751" y="6647697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44" name="Success Journal 成功小記"/>
          <p:cNvSpPr txBox="1"/>
          <p:nvPr/>
        </p:nvSpPr>
        <p:spPr>
          <a:xfrm>
            <a:off x="7522751" y="7913919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45" name="Mood Journal 情緒札記"/>
          <p:cNvSpPr txBox="1"/>
          <p:nvPr/>
        </p:nvSpPr>
        <p:spPr>
          <a:xfrm>
            <a:off x="10057159" y="5381475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46" name="Gratitude Journal 感恩日記"/>
          <p:cNvSpPr txBox="1"/>
          <p:nvPr/>
        </p:nvSpPr>
        <p:spPr>
          <a:xfrm>
            <a:off x="10057159" y="6647697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47" name="Success Journal 成功小記"/>
          <p:cNvSpPr txBox="1"/>
          <p:nvPr/>
        </p:nvSpPr>
        <p:spPr>
          <a:xfrm>
            <a:off x="10057159" y="7913919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48" name="Mood Journal 情緒札記"/>
          <p:cNvSpPr txBox="1"/>
          <p:nvPr/>
        </p:nvSpPr>
        <p:spPr>
          <a:xfrm>
            <a:off x="2438400" y="5381475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49" name="Gratitude Journal 感恩日記"/>
          <p:cNvSpPr txBox="1"/>
          <p:nvPr/>
        </p:nvSpPr>
        <p:spPr>
          <a:xfrm>
            <a:off x="2438400" y="6647697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50" name="Success Journal 成功小記"/>
          <p:cNvSpPr txBox="1"/>
          <p:nvPr/>
        </p:nvSpPr>
        <p:spPr>
          <a:xfrm>
            <a:off x="2438400" y="7913919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51" name="Highlights 本週精華"/>
          <p:cNvSpPr txBox="1"/>
          <p:nvPr/>
        </p:nvSpPr>
        <p:spPr>
          <a:xfrm>
            <a:off x="2438299" y="1060990"/>
            <a:ext cx="232094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Highlights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本週精華</a:t>
            </a:r>
          </a:p>
        </p:txBody>
      </p:sp>
      <p:sp>
        <p:nvSpPr>
          <p:cNvPr id="352" name="Weekly Goals 本週小目標"/>
          <p:cNvSpPr txBox="1"/>
          <p:nvPr/>
        </p:nvSpPr>
        <p:spPr>
          <a:xfrm>
            <a:off x="406944" y="1060990"/>
            <a:ext cx="2320949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Weekly Goals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本週小目標</a:t>
            </a:r>
          </a:p>
        </p:txBody>
      </p:sp>
      <p:sp>
        <p:nvSpPr>
          <p:cNvPr id="353" name="Next Week’s Focus 下週聚焦"/>
          <p:cNvSpPr txBox="1"/>
          <p:nvPr/>
        </p:nvSpPr>
        <p:spPr>
          <a:xfrm>
            <a:off x="406944" y="2324525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Next Week’s Focus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下週聚焦</a:t>
            </a:r>
          </a:p>
        </p:txBody>
      </p:sp>
      <p:sp>
        <p:nvSpPr>
          <p:cNvPr id="354" name="Notes 筆記"/>
          <p:cNvSpPr txBox="1"/>
          <p:nvPr/>
        </p:nvSpPr>
        <p:spPr>
          <a:xfrm>
            <a:off x="406944" y="3603475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Notes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筆記</a:t>
            </a:r>
          </a:p>
        </p:txBody>
      </p:sp>
      <p:sp>
        <p:nvSpPr>
          <p:cNvPr id="355" name="In a sentence 一句總結"/>
          <p:cNvSpPr txBox="1"/>
          <p:nvPr/>
        </p:nvSpPr>
        <p:spPr>
          <a:xfrm>
            <a:off x="406944" y="8435046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 a sentence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一句總結</a:t>
            </a:r>
          </a:p>
        </p:txBody>
      </p:sp>
      <p:sp>
        <p:nvSpPr>
          <p:cNvPr id="356" name="Chart 圖表"/>
          <p:cNvSpPr txBox="1"/>
          <p:nvPr/>
        </p:nvSpPr>
        <p:spPr>
          <a:xfrm>
            <a:off x="406944" y="6393568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Chart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圖表</a:t>
            </a:r>
          </a:p>
        </p:txBody>
      </p:sp>
      <p:sp>
        <p:nvSpPr>
          <p:cNvPr id="35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riority 優先事項"/>
          <p:cNvSpPr txBox="1"/>
          <p:nvPr/>
        </p:nvSpPr>
        <p:spPr>
          <a:xfrm>
            <a:off x="406407" y="1569325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Priority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優先事項</a:t>
            </a:r>
          </a:p>
        </p:txBody>
      </p:sp>
      <p:sp>
        <p:nvSpPr>
          <p:cNvPr id="365" name="D-Day 倒數日"/>
          <p:cNvSpPr txBox="1"/>
          <p:nvPr/>
        </p:nvSpPr>
        <p:spPr>
          <a:xfrm>
            <a:off x="406407" y="1060021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D-Day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倒數日</a:t>
            </a:r>
          </a:p>
        </p:txBody>
      </p:sp>
      <p:sp>
        <p:nvSpPr>
          <p:cNvPr id="366" name="Total 總計"/>
          <p:cNvSpPr txBox="1"/>
          <p:nvPr/>
        </p:nvSpPr>
        <p:spPr>
          <a:xfrm>
            <a:off x="406407" y="8683423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Total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總計</a:t>
            </a:r>
          </a:p>
        </p:txBody>
      </p:sp>
      <p:sp>
        <p:nvSpPr>
          <p:cNvPr id="367" name="Summary 總結"/>
          <p:cNvSpPr txBox="1"/>
          <p:nvPr/>
        </p:nvSpPr>
        <p:spPr>
          <a:xfrm>
            <a:off x="1930601" y="7662164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Summary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總結</a:t>
            </a:r>
          </a:p>
        </p:txBody>
      </p:sp>
      <p:graphicFrame>
        <p:nvGraphicFramePr>
          <p:cNvPr id="368" name="表格 1-1"/>
          <p:cNvGraphicFramePr/>
          <p:nvPr>
            <p:extLst>
              <p:ext uri="{D42A27DB-BD31-4B8C-83A1-F6EECF244321}">
                <p14:modId xmlns:p14="http://schemas.microsoft.com/office/powerpoint/2010/main" val="3795427645"/>
              </p:ext>
            </p:extLst>
          </p:nvPr>
        </p:nvGraphicFramePr>
        <p:xfrm>
          <a:off x="407710" y="2578100"/>
          <a:ext cx="254000" cy="609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18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8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369" name="Budget 記帳"/>
          <p:cNvSpPr txBox="1"/>
          <p:nvPr/>
        </p:nvSpPr>
        <p:spPr>
          <a:xfrm>
            <a:off x="4978803" y="1060021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Budget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記帳</a:t>
            </a:r>
          </a:p>
        </p:txBody>
      </p:sp>
      <p:sp>
        <p:nvSpPr>
          <p:cNvPr id="370" name="Details 細項"/>
          <p:cNvSpPr txBox="1"/>
          <p:nvPr/>
        </p:nvSpPr>
        <p:spPr>
          <a:xfrm>
            <a:off x="4977788" y="1312331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Details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細項</a:t>
            </a:r>
          </a:p>
        </p:txBody>
      </p:sp>
      <p:sp>
        <p:nvSpPr>
          <p:cNvPr id="371" name="I/E 收支"/>
          <p:cNvSpPr txBox="1"/>
          <p:nvPr/>
        </p:nvSpPr>
        <p:spPr>
          <a:xfrm>
            <a:off x="6752694" y="1312331"/>
            <a:ext cx="76323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I/E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收支</a:t>
            </a:r>
          </a:p>
        </p:txBody>
      </p:sp>
      <p:sp>
        <p:nvSpPr>
          <p:cNvPr id="372" name="Balance 餘額"/>
          <p:cNvSpPr txBox="1"/>
          <p:nvPr/>
        </p:nvSpPr>
        <p:spPr>
          <a:xfrm>
            <a:off x="4975326" y="4618433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Balance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餘額</a:t>
            </a:r>
          </a:p>
        </p:txBody>
      </p:sp>
      <p:sp>
        <p:nvSpPr>
          <p:cNvPr id="373" name="Income 收入"/>
          <p:cNvSpPr txBox="1"/>
          <p:nvPr/>
        </p:nvSpPr>
        <p:spPr>
          <a:xfrm>
            <a:off x="4977788" y="4111318"/>
            <a:ext cx="1779932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Income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收入</a:t>
            </a:r>
          </a:p>
        </p:txBody>
      </p:sp>
      <p:sp>
        <p:nvSpPr>
          <p:cNvPr id="374" name="Expenses 支出"/>
          <p:cNvSpPr txBox="1"/>
          <p:nvPr/>
        </p:nvSpPr>
        <p:spPr>
          <a:xfrm>
            <a:off x="4977788" y="4367592"/>
            <a:ext cx="1779932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Expenses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支出</a:t>
            </a:r>
          </a:p>
        </p:txBody>
      </p:sp>
      <p:sp>
        <p:nvSpPr>
          <p:cNvPr id="375" name="Health 健康"/>
          <p:cNvSpPr txBox="1"/>
          <p:nvPr/>
        </p:nvSpPr>
        <p:spPr>
          <a:xfrm>
            <a:off x="7513494" y="1060021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Health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健康</a:t>
            </a:r>
          </a:p>
        </p:txBody>
      </p:sp>
      <p:sp>
        <p:nvSpPr>
          <p:cNvPr id="376" name="Breakfast 早餐"/>
          <p:cNvSpPr txBox="1"/>
          <p:nvPr/>
        </p:nvSpPr>
        <p:spPr>
          <a:xfrm>
            <a:off x="7516748" y="1312331"/>
            <a:ext cx="1528836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Breakfast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早餐</a:t>
            </a:r>
          </a:p>
        </p:txBody>
      </p:sp>
      <p:sp>
        <p:nvSpPr>
          <p:cNvPr id="377" name="Lunch 午餐"/>
          <p:cNvSpPr txBox="1"/>
          <p:nvPr/>
        </p:nvSpPr>
        <p:spPr>
          <a:xfrm>
            <a:off x="7516748" y="2075558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Lunch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午餐</a:t>
            </a:r>
          </a:p>
        </p:txBody>
      </p:sp>
      <p:sp>
        <p:nvSpPr>
          <p:cNvPr id="378" name="Dinner 晚餐"/>
          <p:cNvSpPr txBox="1"/>
          <p:nvPr/>
        </p:nvSpPr>
        <p:spPr>
          <a:xfrm>
            <a:off x="7516748" y="2838785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Dinner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晚餐</a:t>
            </a:r>
          </a:p>
        </p:txBody>
      </p:sp>
      <p:sp>
        <p:nvSpPr>
          <p:cNvPr id="379" name="Snack 點心"/>
          <p:cNvSpPr txBox="1"/>
          <p:nvPr/>
        </p:nvSpPr>
        <p:spPr>
          <a:xfrm>
            <a:off x="7516748" y="3602012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Snack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點心</a:t>
            </a:r>
          </a:p>
        </p:txBody>
      </p:sp>
      <p:sp>
        <p:nvSpPr>
          <p:cNvPr id="380" name="Exercise 運動"/>
          <p:cNvSpPr txBox="1"/>
          <p:nvPr/>
        </p:nvSpPr>
        <p:spPr>
          <a:xfrm>
            <a:off x="7516748" y="4365239"/>
            <a:ext cx="15288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Exercise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運動</a:t>
            </a:r>
          </a:p>
        </p:txBody>
      </p:sp>
      <p:sp>
        <p:nvSpPr>
          <p:cNvPr id="381" name="Energy 能量"/>
          <p:cNvSpPr txBox="1"/>
          <p:nvPr/>
        </p:nvSpPr>
        <p:spPr>
          <a:xfrm>
            <a:off x="10057159" y="1060021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Energy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能量</a:t>
            </a:r>
          </a:p>
        </p:txBody>
      </p:sp>
      <p:sp>
        <p:nvSpPr>
          <p:cNvPr id="382" name="Mood Journal 情緒札記"/>
          <p:cNvSpPr txBox="1"/>
          <p:nvPr/>
        </p:nvSpPr>
        <p:spPr>
          <a:xfrm>
            <a:off x="10057159" y="1312331"/>
            <a:ext cx="2543068" cy="258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Mood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情緒札記</a:t>
            </a:r>
          </a:p>
        </p:txBody>
      </p:sp>
      <p:sp>
        <p:nvSpPr>
          <p:cNvPr id="383" name="Gratitude Journal 感恩日記"/>
          <p:cNvSpPr txBox="1"/>
          <p:nvPr/>
        </p:nvSpPr>
        <p:spPr>
          <a:xfrm>
            <a:off x="10057159" y="2578553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Gratitude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感恩日記</a:t>
            </a:r>
          </a:p>
        </p:txBody>
      </p:sp>
      <p:sp>
        <p:nvSpPr>
          <p:cNvPr id="384" name="Success Journal 成功小記"/>
          <p:cNvSpPr txBox="1"/>
          <p:nvPr/>
        </p:nvSpPr>
        <p:spPr>
          <a:xfrm>
            <a:off x="10057159" y="3844775"/>
            <a:ext cx="254306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Success Journal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成功小記</a:t>
            </a:r>
          </a:p>
        </p:txBody>
      </p:sp>
      <p:sp>
        <p:nvSpPr>
          <p:cNvPr id="385" name="Habit Tracker 習慣追蹤"/>
          <p:cNvSpPr txBox="1"/>
          <p:nvPr/>
        </p:nvSpPr>
        <p:spPr>
          <a:xfrm>
            <a:off x="4977788" y="5128466"/>
            <a:ext cx="152391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Habit Tracker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習慣追蹤</a:t>
            </a:r>
          </a:p>
        </p:txBody>
      </p:sp>
      <p:sp>
        <p:nvSpPr>
          <p:cNvPr id="386" name="✓"/>
          <p:cNvSpPr txBox="1"/>
          <p:nvPr/>
        </p:nvSpPr>
        <p:spPr>
          <a:xfrm>
            <a:off x="6244764" y="5368819"/>
            <a:ext cx="256869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✓</a:t>
            </a:r>
          </a:p>
        </p:txBody>
      </p:sp>
      <p:sp>
        <p:nvSpPr>
          <p:cNvPr id="387" name="Memo 札記"/>
          <p:cNvSpPr txBox="1"/>
          <p:nvPr/>
        </p:nvSpPr>
        <p:spPr>
          <a:xfrm>
            <a:off x="4977788" y="7662164"/>
            <a:ext cx="152391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Memo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札記</a:t>
            </a:r>
          </a:p>
        </p:txBody>
      </p:sp>
      <p:sp>
        <p:nvSpPr>
          <p:cNvPr id="388" name="Photo Collage 照片拼貼"/>
          <p:cNvSpPr txBox="1"/>
          <p:nvPr/>
        </p:nvSpPr>
        <p:spPr>
          <a:xfrm>
            <a:off x="6498001" y="5128466"/>
            <a:ext cx="152391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Photo Collage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照片拼貼</a:t>
            </a:r>
          </a:p>
        </p:txBody>
      </p:sp>
      <p:sp>
        <p:nvSpPr>
          <p:cNvPr id="389" name="Anynotes 小札記"/>
          <p:cNvSpPr txBox="1"/>
          <p:nvPr/>
        </p:nvSpPr>
        <p:spPr>
          <a:xfrm>
            <a:off x="9547600" y="5128466"/>
            <a:ext cx="1955659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Anynotes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小札記</a:t>
            </a:r>
          </a:p>
        </p:txBody>
      </p:sp>
      <p:sp>
        <p:nvSpPr>
          <p:cNvPr id="39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7_標題投影片">
    <p:bg>
      <p:bgPr>
        <a:solidFill>
          <a:srgbClr val="E4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913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8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70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9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List 當月日期清單">
            <a:extLst>
              <a:ext uri="{FF2B5EF4-FFF2-40B4-BE49-F238E27FC236}">
                <a16:creationId xmlns:a16="http://schemas.microsoft.com/office/drawing/2014/main" id="{58B72B70-E24C-F8CB-8D88-C488C6349675}"/>
              </a:ext>
            </a:extLst>
          </p:cNvPr>
          <p:cNvSpPr txBox="1"/>
          <p:nvPr userDrawn="1"/>
        </p:nvSpPr>
        <p:spPr>
          <a:xfrm>
            <a:off x="406408" y="1050645"/>
            <a:ext cx="2286061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List </a:t>
            </a:r>
            <a:r>
              <a:rPr sz="800"/>
              <a:t>當月日期清單</a:t>
            </a:r>
          </a:p>
        </p:txBody>
      </p:sp>
      <p:sp>
        <p:nvSpPr>
          <p:cNvPr id="3" name="Mini Calendar 迷你版月曆">
            <a:extLst>
              <a:ext uri="{FF2B5EF4-FFF2-40B4-BE49-F238E27FC236}">
                <a16:creationId xmlns:a16="http://schemas.microsoft.com/office/drawing/2014/main" id="{FD6342E7-085A-8D15-98A4-41E9DC631DB2}"/>
              </a:ext>
            </a:extLst>
          </p:cNvPr>
          <p:cNvSpPr txBox="1"/>
          <p:nvPr userDrawn="1"/>
        </p:nvSpPr>
        <p:spPr>
          <a:xfrm>
            <a:off x="2690774" y="1050645"/>
            <a:ext cx="5331795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Mini Calendar </a:t>
            </a:r>
            <a:r>
              <a:rPr sz="800"/>
              <a:t>迷你版月曆</a:t>
            </a:r>
          </a:p>
        </p:txBody>
      </p:sp>
      <p:sp>
        <p:nvSpPr>
          <p:cNvPr id="4" name="To Do 待辦事項">
            <a:extLst>
              <a:ext uri="{FF2B5EF4-FFF2-40B4-BE49-F238E27FC236}">
                <a16:creationId xmlns:a16="http://schemas.microsoft.com/office/drawing/2014/main" id="{BF9F6A56-961A-8E28-7BBD-D52ECE1C67F5}"/>
              </a:ext>
            </a:extLst>
          </p:cNvPr>
          <p:cNvSpPr txBox="1"/>
          <p:nvPr userDrawn="1"/>
        </p:nvSpPr>
        <p:spPr>
          <a:xfrm>
            <a:off x="8025014" y="1050645"/>
            <a:ext cx="4560145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To Do </a:t>
            </a:r>
            <a:r>
              <a:rPr sz="800"/>
              <a:t>待辦事項</a:t>
            </a:r>
          </a:p>
        </p:txBody>
      </p:sp>
      <p:sp>
        <p:nvSpPr>
          <p:cNvPr id="5" name="Work 工作">
            <a:extLst>
              <a:ext uri="{FF2B5EF4-FFF2-40B4-BE49-F238E27FC236}">
                <a16:creationId xmlns:a16="http://schemas.microsoft.com/office/drawing/2014/main" id="{88C3CE5A-9B5E-D29D-064D-34B330570BB6}"/>
              </a:ext>
            </a:extLst>
          </p:cNvPr>
          <p:cNvSpPr txBox="1"/>
          <p:nvPr userDrawn="1"/>
        </p:nvSpPr>
        <p:spPr>
          <a:xfrm>
            <a:off x="8025014" y="1308129"/>
            <a:ext cx="2286062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Work </a:t>
            </a:r>
            <a:r>
              <a:rPr sz="800"/>
              <a:t>工作</a:t>
            </a:r>
          </a:p>
        </p:txBody>
      </p:sp>
      <p:sp>
        <p:nvSpPr>
          <p:cNvPr id="6" name="Life 生活">
            <a:extLst>
              <a:ext uri="{FF2B5EF4-FFF2-40B4-BE49-F238E27FC236}">
                <a16:creationId xmlns:a16="http://schemas.microsoft.com/office/drawing/2014/main" id="{DDC67812-A5B4-0A28-2B61-6E9415562060}"/>
              </a:ext>
            </a:extLst>
          </p:cNvPr>
          <p:cNvSpPr txBox="1"/>
          <p:nvPr userDrawn="1"/>
        </p:nvSpPr>
        <p:spPr>
          <a:xfrm>
            <a:off x="10308714" y="1308129"/>
            <a:ext cx="2286061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Life </a:t>
            </a:r>
            <a:r>
              <a:rPr sz="800"/>
              <a:t>生活</a:t>
            </a:r>
          </a:p>
        </p:txBody>
      </p:sp>
    </p:spTree>
    <p:extLst>
      <p:ext uri="{BB962C8B-B14F-4D97-AF65-F5344CB8AC3E}">
        <p14:creationId xmlns:p14="http://schemas.microsoft.com/office/powerpoint/2010/main" val="13359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9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05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0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Project &amp; Tasks 專案及任務">
            <a:extLst>
              <a:ext uri="{FF2B5EF4-FFF2-40B4-BE49-F238E27FC236}">
                <a16:creationId xmlns:a16="http://schemas.microsoft.com/office/drawing/2014/main" id="{722D8A6F-0826-7515-B1FE-FF9BF5EC949D}"/>
              </a:ext>
            </a:extLst>
          </p:cNvPr>
          <p:cNvSpPr txBox="1"/>
          <p:nvPr userDrawn="1"/>
        </p:nvSpPr>
        <p:spPr>
          <a:xfrm>
            <a:off x="406835" y="1050645"/>
            <a:ext cx="1219113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Project &amp; Tasks </a:t>
            </a:r>
            <a:r>
              <a:rPr sz="800"/>
              <a:t>專案及任務</a:t>
            </a:r>
          </a:p>
        </p:txBody>
      </p:sp>
      <p:sp>
        <p:nvSpPr>
          <p:cNvPr id="3" name="Project 專案項目">
            <a:extLst>
              <a:ext uri="{FF2B5EF4-FFF2-40B4-BE49-F238E27FC236}">
                <a16:creationId xmlns:a16="http://schemas.microsoft.com/office/drawing/2014/main" id="{45DFE2A2-45B6-D23B-9E20-03107DAD2302}"/>
              </a:ext>
            </a:extLst>
          </p:cNvPr>
          <p:cNvSpPr txBox="1"/>
          <p:nvPr userDrawn="1"/>
        </p:nvSpPr>
        <p:spPr>
          <a:xfrm>
            <a:off x="401117" y="5873885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Project </a:t>
            </a:r>
            <a:r>
              <a:rPr sz="800"/>
              <a:t>專案項目</a:t>
            </a:r>
          </a:p>
        </p:txBody>
      </p:sp>
      <p:sp>
        <p:nvSpPr>
          <p:cNvPr id="4" name="Notes 札記">
            <a:extLst>
              <a:ext uri="{FF2B5EF4-FFF2-40B4-BE49-F238E27FC236}">
                <a16:creationId xmlns:a16="http://schemas.microsoft.com/office/drawing/2014/main" id="{74825D2C-22E2-8DBF-DF6E-683482C30417}"/>
              </a:ext>
            </a:extLst>
          </p:cNvPr>
          <p:cNvSpPr txBox="1"/>
          <p:nvPr userDrawn="1"/>
        </p:nvSpPr>
        <p:spPr>
          <a:xfrm>
            <a:off x="10568292" y="5873885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Notes </a:t>
            </a:r>
            <a:r>
              <a:rPr sz="800"/>
              <a:t>札記</a:t>
            </a:r>
          </a:p>
        </p:txBody>
      </p:sp>
      <p:sp>
        <p:nvSpPr>
          <p:cNvPr id="5" name="Project 6">
            <a:extLst>
              <a:ext uri="{FF2B5EF4-FFF2-40B4-BE49-F238E27FC236}">
                <a16:creationId xmlns:a16="http://schemas.microsoft.com/office/drawing/2014/main" id="{A2305CA9-66A8-FFEF-EC87-490052CFEFFD}"/>
              </a:ext>
            </a:extLst>
          </p:cNvPr>
          <p:cNvSpPr txBox="1"/>
          <p:nvPr userDrawn="1"/>
        </p:nvSpPr>
        <p:spPr>
          <a:xfrm>
            <a:off x="6500223" y="4350008"/>
            <a:ext cx="1017039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Project 6</a:t>
            </a:r>
          </a:p>
        </p:txBody>
      </p:sp>
      <p:sp>
        <p:nvSpPr>
          <p:cNvPr id="6" name="Project 5">
            <a:extLst>
              <a:ext uri="{FF2B5EF4-FFF2-40B4-BE49-F238E27FC236}">
                <a16:creationId xmlns:a16="http://schemas.microsoft.com/office/drawing/2014/main" id="{6AFAD250-4CC9-C0A8-9CEE-698E486CDD2F}"/>
              </a:ext>
            </a:extLst>
          </p:cNvPr>
          <p:cNvSpPr txBox="1"/>
          <p:nvPr userDrawn="1"/>
        </p:nvSpPr>
        <p:spPr>
          <a:xfrm>
            <a:off x="6500223" y="2826732"/>
            <a:ext cx="1017039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Project 5</a:t>
            </a:r>
          </a:p>
        </p:txBody>
      </p:sp>
      <p:sp>
        <p:nvSpPr>
          <p:cNvPr id="7" name="Project 4">
            <a:extLst>
              <a:ext uri="{FF2B5EF4-FFF2-40B4-BE49-F238E27FC236}">
                <a16:creationId xmlns:a16="http://schemas.microsoft.com/office/drawing/2014/main" id="{2801C84B-2554-B78C-98A9-8B45EC61306B}"/>
              </a:ext>
            </a:extLst>
          </p:cNvPr>
          <p:cNvSpPr txBox="1"/>
          <p:nvPr userDrawn="1"/>
        </p:nvSpPr>
        <p:spPr>
          <a:xfrm>
            <a:off x="6500223" y="1303456"/>
            <a:ext cx="1017039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Project 4</a:t>
            </a:r>
          </a:p>
        </p:txBody>
      </p:sp>
      <p:sp>
        <p:nvSpPr>
          <p:cNvPr id="8" name="Project 1">
            <a:extLst>
              <a:ext uri="{FF2B5EF4-FFF2-40B4-BE49-F238E27FC236}">
                <a16:creationId xmlns:a16="http://schemas.microsoft.com/office/drawing/2014/main" id="{946E34A5-1CF1-09D0-4029-CEBC897A4C5B}"/>
              </a:ext>
            </a:extLst>
          </p:cNvPr>
          <p:cNvSpPr txBox="1"/>
          <p:nvPr userDrawn="1"/>
        </p:nvSpPr>
        <p:spPr>
          <a:xfrm>
            <a:off x="399243" y="1303456"/>
            <a:ext cx="1017040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Project 1</a:t>
            </a:r>
          </a:p>
        </p:txBody>
      </p:sp>
      <p:sp>
        <p:nvSpPr>
          <p:cNvPr id="9" name="Project 2">
            <a:extLst>
              <a:ext uri="{FF2B5EF4-FFF2-40B4-BE49-F238E27FC236}">
                <a16:creationId xmlns:a16="http://schemas.microsoft.com/office/drawing/2014/main" id="{AD5142F0-C1C4-B758-0D2B-A2CB4E97BC7F}"/>
              </a:ext>
            </a:extLst>
          </p:cNvPr>
          <p:cNvSpPr txBox="1"/>
          <p:nvPr userDrawn="1"/>
        </p:nvSpPr>
        <p:spPr>
          <a:xfrm>
            <a:off x="399243" y="2826732"/>
            <a:ext cx="1017040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Project 2</a:t>
            </a:r>
          </a:p>
        </p:txBody>
      </p:sp>
      <p:sp>
        <p:nvSpPr>
          <p:cNvPr id="10" name="Project 3">
            <a:extLst>
              <a:ext uri="{FF2B5EF4-FFF2-40B4-BE49-F238E27FC236}">
                <a16:creationId xmlns:a16="http://schemas.microsoft.com/office/drawing/2014/main" id="{963A20C5-BC26-7AF9-ADB4-4AF7494CEE67}"/>
              </a:ext>
            </a:extLst>
          </p:cNvPr>
          <p:cNvSpPr txBox="1"/>
          <p:nvPr userDrawn="1"/>
        </p:nvSpPr>
        <p:spPr>
          <a:xfrm>
            <a:off x="399243" y="4350008"/>
            <a:ext cx="1017040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Project 3</a:t>
            </a:r>
          </a:p>
        </p:txBody>
      </p:sp>
      <p:sp>
        <p:nvSpPr>
          <p:cNvPr id="11" name="Start 起始日期">
            <a:extLst>
              <a:ext uri="{FF2B5EF4-FFF2-40B4-BE49-F238E27FC236}">
                <a16:creationId xmlns:a16="http://schemas.microsoft.com/office/drawing/2014/main" id="{EA613D43-7AB2-9F15-DB8F-F098CDC7D728}"/>
              </a:ext>
            </a:extLst>
          </p:cNvPr>
          <p:cNvSpPr txBox="1"/>
          <p:nvPr userDrawn="1"/>
        </p:nvSpPr>
        <p:spPr>
          <a:xfrm>
            <a:off x="1417386" y="1302414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Start </a:t>
            </a:r>
            <a:r>
              <a:rPr sz="800"/>
              <a:t>起始日期</a:t>
            </a:r>
          </a:p>
        </p:txBody>
      </p:sp>
      <p:sp>
        <p:nvSpPr>
          <p:cNvPr id="12" name="End 結束日期">
            <a:extLst>
              <a:ext uri="{FF2B5EF4-FFF2-40B4-BE49-F238E27FC236}">
                <a16:creationId xmlns:a16="http://schemas.microsoft.com/office/drawing/2014/main" id="{C84F59D6-26A3-D2A7-9E43-44A4070169FE}"/>
              </a:ext>
            </a:extLst>
          </p:cNvPr>
          <p:cNvSpPr txBox="1"/>
          <p:nvPr userDrawn="1"/>
        </p:nvSpPr>
        <p:spPr>
          <a:xfrm>
            <a:off x="1417386" y="2064052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End </a:t>
            </a:r>
            <a:r>
              <a:rPr sz="800"/>
              <a:t>結束日期</a:t>
            </a:r>
          </a:p>
        </p:txBody>
      </p:sp>
      <p:sp>
        <p:nvSpPr>
          <p:cNvPr id="13" name="Start 起始日期">
            <a:extLst>
              <a:ext uri="{FF2B5EF4-FFF2-40B4-BE49-F238E27FC236}">
                <a16:creationId xmlns:a16="http://schemas.microsoft.com/office/drawing/2014/main" id="{145B777A-40D8-D887-A1A6-8668EA314F0B}"/>
              </a:ext>
            </a:extLst>
          </p:cNvPr>
          <p:cNvSpPr txBox="1"/>
          <p:nvPr userDrawn="1"/>
        </p:nvSpPr>
        <p:spPr>
          <a:xfrm>
            <a:off x="1417386" y="2825690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Start </a:t>
            </a:r>
            <a:r>
              <a:rPr sz="800"/>
              <a:t>起始日期</a:t>
            </a:r>
          </a:p>
        </p:txBody>
      </p:sp>
      <p:sp>
        <p:nvSpPr>
          <p:cNvPr id="14" name="End 結束日期">
            <a:extLst>
              <a:ext uri="{FF2B5EF4-FFF2-40B4-BE49-F238E27FC236}">
                <a16:creationId xmlns:a16="http://schemas.microsoft.com/office/drawing/2014/main" id="{D3F6EDF8-4463-5A8C-7D69-83568DA9B590}"/>
              </a:ext>
            </a:extLst>
          </p:cNvPr>
          <p:cNvSpPr txBox="1"/>
          <p:nvPr userDrawn="1"/>
        </p:nvSpPr>
        <p:spPr>
          <a:xfrm>
            <a:off x="1417386" y="3587328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End </a:t>
            </a:r>
            <a:r>
              <a:rPr sz="800"/>
              <a:t>結束日期</a:t>
            </a:r>
          </a:p>
        </p:txBody>
      </p:sp>
      <p:sp>
        <p:nvSpPr>
          <p:cNvPr id="15" name="Start 起始日期">
            <a:extLst>
              <a:ext uri="{FF2B5EF4-FFF2-40B4-BE49-F238E27FC236}">
                <a16:creationId xmlns:a16="http://schemas.microsoft.com/office/drawing/2014/main" id="{34D678AE-0D93-DCD2-B9DD-1722DC06EB11}"/>
              </a:ext>
            </a:extLst>
          </p:cNvPr>
          <p:cNvSpPr txBox="1"/>
          <p:nvPr userDrawn="1"/>
        </p:nvSpPr>
        <p:spPr>
          <a:xfrm>
            <a:off x="1417386" y="4347925"/>
            <a:ext cx="1017040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Start </a:t>
            </a:r>
            <a:r>
              <a:rPr sz="800"/>
              <a:t>起始日期</a:t>
            </a:r>
          </a:p>
        </p:txBody>
      </p:sp>
      <p:sp>
        <p:nvSpPr>
          <p:cNvPr id="16" name="End 結束日期">
            <a:extLst>
              <a:ext uri="{FF2B5EF4-FFF2-40B4-BE49-F238E27FC236}">
                <a16:creationId xmlns:a16="http://schemas.microsoft.com/office/drawing/2014/main" id="{5559C5C8-DFC7-10E9-3F32-7B9935969EE3}"/>
              </a:ext>
            </a:extLst>
          </p:cNvPr>
          <p:cNvSpPr txBox="1"/>
          <p:nvPr userDrawn="1"/>
        </p:nvSpPr>
        <p:spPr>
          <a:xfrm>
            <a:off x="1417386" y="5109563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End </a:t>
            </a:r>
            <a:r>
              <a:rPr sz="800"/>
              <a:t>結束日期</a:t>
            </a:r>
          </a:p>
        </p:txBody>
      </p:sp>
      <p:sp>
        <p:nvSpPr>
          <p:cNvPr id="17" name="Start 起始日期">
            <a:extLst>
              <a:ext uri="{FF2B5EF4-FFF2-40B4-BE49-F238E27FC236}">
                <a16:creationId xmlns:a16="http://schemas.microsoft.com/office/drawing/2014/main" id="{35AC917C-48A1-E521-2EA6-719DB5581582}"/>
              </a:ext>
            </a:extLst>
          </p:cNvPr>
          <p:cNvSpPr txBox="1"/>
          <p:nvPr userDrawn="1"/>
        </p:nvSpPr>
        <p:spPr>
          <a:xfrm>
            <a:off x="7509365" y="1306352"/>
            <a:ext cx="1017040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Start </a:t>
            </a:r>
            <a:r>
              <a:rPr sz="800"/>
              <a:t>起始日期</a:t>
            </a:r>
          </a:p>
        </p:txBody>
      </p:sp>
      <p:sp>
        <p:nvSpPr>
          <p:cNvPr id="18" name="End 結束日期">
            <a:extLst>
              <a:ext uri="{FF2B5EF4-FFF2-40B4-BE49-F238E27FC236}">
                <a16:creationId xmlns:a16="http://schemas.microsoft.com/office/drawing/2014/main" id="{4284D6F0-59BB-CD18-3DAD-6F607D9C821D}"/>
              </a:ext>
            </a:extLst>
          </p:cNvPr>
          <p:cNvSpPr txBox="1"/>
          <p:nvPr userDrawn="1"/>
        </p:nvSpPr>
        <p:spPr>
          <a:xfrm>
            <a:off x="7509365" y="2067990"/>
            <a:ext cx="1017040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End </a:t>
            </a:r>
            <a:r>
              <a:rPr sz="800"/>
              <a:t>結束日期</a:t>
            </a:r>
          </a:p>
        </p:txBody>
      </p:sp>
      <p:sp>
        <p:nvSpPr>
          <p:cNvPr id="19" name="Start 起始日期">
            <a:extLst>
              <a:ext uri="{FF2B5EF4-FFF2-40B4-BE49-F238E27FC236}">
                <a16:creationId xmlns:a16="http://schemas.microsoft.com/office/drawing/2014/main" id="{4336C58D-2547-8126-03E3-D6C92E8B7641}"/>
              </a:ext>
            </a:extLst>
          </p:cNvPr>
          <p:cNvSpPr txBox="1"/>
          <p:nvPr userDrawn="1"/>
        </p:nvSpPr>
        <p:spPr>
          <a:xfrm>
            <a:off x="7509365" y="2825690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Start </a:t>
            </a:r>
            <a:r>
              <a:rPr sz="800"/>
              <a:t>起始日期</a:t>
            </a:r>
          </a:p>
        </p:txBody>
      </p:sp>
      <p:sp>
        <p:nvSpPr>
          <p:cNvPr id="20" name="End 結束日期">
            <a:extLst>
              <a:ext uri="{FF2B5EF4-FFF2-40B4-BE49-F238E27FC236}">
                <a16:creationId xmlns:a16="http://schemas.microsoft.com/office/drawing/2014/main" id="{3D5371CA-E9C7-250A-4C2F-9290E8787F2D}"/>
              </a:ext>
            </a:extLst>
          </p:cNvPr>
          <p:cNvSpPr txBox="1"/>
          <p:nvPr userDrawn="1"/>
        </p:nvSpPr>
        <p:spPr>
          <a:xfrm>
            <a:off x="7509365" y="3587328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End </a:t>
            </a:r>
            <a:r>
              <a:rPr sz="800"/>
              <a:t>結束日期</a:t>
            </a:r>
          </a:p>
        </p:txBody>
      </p:sp>
      <p:sp>
        <p:nvSpPr>
          <p:cNvPr id="21" name="Start 起始日期">
            <a:extLst>
              <a:ext uri="{FF2B5EF4-FFF2-40B4-BE49-F238E27FC236}">
                <a16:creationId xmlns:a16="http://schemas.microsoft.com/office/drawing/2014/main" id="{BEB2C0F1-037E-A223-598F-7EA386016BE3}"/>
              </a:ext>
            </a:extLst>
          </p:cNvPr>
          <p:cNvSpPr txBox="1"/>
          <p:nvPr userDrawn="1"/>
        </p:nvSpPr>
        <p:spPr>
          <a:xfrm>
            <a:off x="7509365" y="4348966"/>
            <a:ext cx="1017040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Start </a:t>
            </a:r>
            <a:r>
              <a:rPr sz="800"/>
              <a:t>起始日期</a:t>
            </a:r>
          </a:p>
        </p:txBody>
      </p:sp>
      <p:sp>
        <p:nvSpPr>
          <p:cNvPr id="22" name="End 結束日期">
            <a:extLst>
              <a:ext uri="{FF2B5EF4-FFF2-40B4-BE49-F238E27FC236}">
                <a16:creationId xmlns:a16="http://schemas.microsoft.com/office/drawing/2014/main" id="{2F93AD68-795F-A9D7-18AF-B5982BA3A394}"/>
              </a:ext>
            </a:extLst>
          </p:cNvPr>
          <p:cNvSpPr txBox="1"/>
          <p:nvPr userDrawn="1"/>
        </p:nvSpPr>
        <p:spPr>
          <a:xfrm>
            <a:off x="7509365" y="5110605"/>
            <a:ext cx="1017040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End </a:t>
            </a:r>
            <a:r>
              <a:rPr sz="800"/>
              <a:t>結束日期</a:t>
            </a:r>
          </a:p>
        </p:txBody>
      </p:sp>
      <p:sp>
        <p:nvSpPr>
          <p:cNvPr id="23" name="Objective 目標">
            <a:extLst>
              <a:ext uri="{FF2B5EF4-FFF2-40B4-BE49-F238E27FC236}">
                <a16:creationId xmlns:a16="http://schemas.microsoft.com/office/drawing/2014/main" id="{13AE5DC1-B37F-B43C-9043-DDE287C54275}"/>
              </a:ext>
            </a:extLst>
          </p:cNvPr>
          <p:cNvSpPr txBox="1"/>
          <p:nvPr userDrawn="1"/>
        </p:nvSpPr>
        <p:spPr>
          <a:xfrm>
            <a:off x="2433278" y="1306352"/>
            <a:ext cx="1559299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Objective </a:t>
            </a:r>
            <a:r>
              <a:rPr sz="800"/>
              <a:t>目標</a:t>
            </a:r>
          </a:p>
        </p:txBody>
      </p:sp>
      <p:sp>
        <p:nvSpPr>
          <p:cNvPr id="24" name="Objective 目標">
            <a:extLst>
              <a:ext uri="{FF2B5EF4-FFF2-40B4-BE49-F238E27FC236}">
                <a16:creationId xmlns:a16="http://schemas.microsoft.com/office/drawing/2014/main" id="{C754BF41-7B03-4777-E0FA-CE3FDE95DF8F}"/>
              </a:ext>
            </a:extLst>
          </p:cNvPr>
          <p:cNvSpPr txBox="1"/>
          <p:nvPr userDrawn="1"/>
        </p:nvSpPr>
        <p:spPr>
          <a:xfrm>
            <a:off x="2433278" y="2828374"/>
            <a:ext cx="1559299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Objective </a:t>
            </a:r>
            <a:r>
              <a:rPr sz="800"/>
              <a:t>目標</a:t>
            </a:r>
          </a:p>
        </p:txBody>
      </p:sp>
      <p:sp>
        <p:nvSpPr>
          <p:cNvPr id="25" name="Objective 目標">
            <a:extLst>
              <a:ext uri="{FF2B5EF4-FFF2-40B4-BE49-F238E27FC236}">
                <a16:creationId xmlns:a16="http://schemas.microsoft.com/office/drawing/2014/main" id="{3864C5CC-402A-025D-6B2C-E59DF5A182A5}"/>
              </a:ext>
            </a:extLst>
          </p:cNvPr>
          <p:cNvSpPr txBox="1"/>
          <p:nvPr userDrawn="1"/>
        </p:nvSpPr>
        <p:spPr>
          <a:xfrm>
            <a:off x="2433278" y="4351862"/>
            <a:ext cx="1559299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Objective </a:t>
            </a:r>
            <a:r>
              <a:rPr sz="800"/>
              <a:t>目標</a:t>
            </a:r>
          </a:p>
        </p:txBody>
      </p:sp>
      <p:sp>
        <p:nvSpPr>
          <p:cNvPr id="26" name="Objective 目標">
            <a:extLst>
              <a:ext uri="{FF2B5EF4-FFF2-40B4-BE49-F238E27FC236}">
                <a16:creationId xmlns:a16="http://schemas.microsoft.com/office/drawing/2014/main" id="{8EA1DFF7-7E0B-4E35-98FE-35A8B18079C9}"/>
              </a:ext>
            </a:extLst>
          </p:cNvPr>
          <p:cNvSpPr txBox="1"/>
          <p:nvPr userDrawn="1"/>
        </p:nvSpPr>
        <p:spPr>
          <a:xfrm>
            <a:off x="8532007" y="4348966"/>
            <a:ext cx="1559299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Objective </a:t>
            </a:r>
            <a:r>
              <a:rPr sz="800"/>
              <a:t>目標</a:t>
            </a:r>
          </a:p>
        </p:txBody>
      </p:sp>
      <p:sp>
        <p:nvSpPr>
          <p:cNvPr id="27" name="Objective 目標">
            <a:extLst>
              <a:ext uri="{FF2B5EF4-FFF2-40B4-BE49-F238E27FC236}">
                <a16:creationId xmlns:a16="http://schemas.microsoft.com/office/drawing/2014/main" id="{F6FE4042-4FBD-FC3D-9B0A-EC142A56D44C}"/>
              </a:ext>
            </a:extLst>
          </p:cNvPr>
          <p:cNvSpPr txBox="1"/>
          <p:nvPr userDrawn="1"/>
        </p:nvSpPr>
        <p:spPr>
          <a:xfrm>
            <a:off x="8532007" y="2825690"/>
            <a:ext cx="1559299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Objective </a:t>
            </a:r>
            <a:r>
              <a:rPr sz="800"/>
              <a:t>目標</a:t>
            </a:r>
          </a:p>
        </p:txBody>
      </p:sp>
      <p:sp>
        <p:nvSpPr>
          <p:cNvPr id="28" name="Objective 目標">
            <a:extLst>
              <a:ext uri="{FF2B5EF4-FFF2-40B4-BE49-F238E27FC236}">
                <a16:creationId xmlns:a16="http://schemas.microsoft.com/office/drawing/2014/main" id="{9AC5B09C-D866-C66E-828C-43CBA7466276}"/>
              </a:ext>
            </a:extLst>
          </p:cNvPr>
          <p:cNvSpPr txBox="1"/>
          <p:nvPr userDrawn="1"/>
        </p:nvSpPr>
        <p:spPr>
          <a:xfrm>
            <a:off x="8532007" y="1302414"/>
            <a:ext cx="1559299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Objective </a:t>
            </a:r>
            <a:r>
              <a:rPr sz="800"/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125164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Notes 札記">
            <a:extLst>
              <a:ext uri="{FF2B5EF4-FFF2-40B4-BE49-F238E27FC236}">
                <a16:creationId xmlns:a16="http://schemas.microsoft.com/office/drawing/2014/main" id="{142FEB32-DD98-6C42-8766-028D372A6C15}"/>
              </a:ext>
            </a:extLst>
          </p:cNvPr>
          <p:cNvSpPr txBox="1"/>
          <p:nvPr userDrawn="1"/>
        </p:nvSpPr>
        <p:spPr>
          <a:xfrm>
            <a:off x="10568292" y="5873885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Notes </a:t>
            </a:r>
            <a:r>
              <a:rPr sz="800"/>
              <a:t>札記</a:t>
            </a:r>
          </a:p>
        </p:txBody>
      </p:sp>
      <p:sp>
        <p:nvSpPr>
          <p:cNvPr id="3" name="Name 名稱">
            <a:extLst>
              <a:ext uri="{FF2B5EF4-FFF2-40B4-BE49-F238E27FC236}">
                <a16:creationId xmlns:a16="http://schemas.microsoft.com/office/drawing/2014/main" id="{A0D39975-FF76-F229-5904-1FC73B01AD6C}"/>
              </a:ext>
            </a:extLst>
          </p:cNvPr>
          <p:cNvSpPr txBox="1"/>
          <p:nvPr userDrawn="1"/>
        </p:nvSpPr>
        <p:spPr>
          <a:xfrm>
            <a:off x="2688609" y="1431778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4" name="Name 名稱">
            <a:extLst>
              <a:ext uri="{FF2B5EF4-FFF2-40B4-BE49-F238E27FC236}">
                <a16:creationId xmlns:a16="http://schemas.microsoft.com/office/drawing/2014/main" id="{675DB0C9-B54D-55F2-7B10-CE4EC234F302}"/>
              </a:ext>
            </a:extLst>
          </p:cNvPr>
          <p:cNvSpPr txBox="1"/>
          <p:nvPr userDrawn="1"/>
        </p:nvSpPr>
        <p:spPr>
          <a:xfrm>
            <a:off x="407863" y="5873885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5" name="Memo 札記">
            <a:extLst>
              <a:ext uri="{FF2B5EF4-FFF2-40B4-BE49-F238E27FC236}">
                <a16:creationId xmlns:a16="http://schemas.microsoft.com/office/drawing/2014/main" id="{0D58C29D-9B6C-9CD8-67CB-B2612BD44BF9}"/>
              </a:ext>
            </a:extLst>
          </p:cNvPr>
          <p:cNvSpPr txBox="1"/>
          <p:nvPr userDrawn="1"/>
        </p:nvSpPr>
        <p:spPr>
          <a:xfrm>
            <a:off x="2688609" y="1943317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Memo </a:t>
            </a:r>
            <a:r>
              <a:rPr sz="800"/>
              <a:t>札記</a:t>
            </a:r>
          </a:p>
        </p:txBody>
      </p:sp>
      <p:sp>
        <p:nvSpPr>
          <p:cNvPr id="6" name="Name 名稱">
            <a:extLst>
              <a:ext uri="{FF2B5EF4-FFF2-40B4-BE49-F238E27FC236}">
                <a16:creationId xmlns:a16="http://schemas.microsoft.com/office/drawing/2014/main" id="{6C23006E-ABC5-0B26-E04C-E6ED2F221DE9}"/>
              </a:ext>
            </a:extLst>
          </p:cNvPr>
          <p:cNvSpPr txBox="1"/>
          <p:nvPr userDrawn="1"/>
        </p:nvSpPr>
        <p:spPr>
          <a:xfrm>
            <a:off x="2688609" y="3717411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7" name="Memo 札記">
            <a:extLst>
              <a:ext uri="{FF2B5EF4-FFF2-40B4-BE49-F238E27FC236}">
                <a16:creationId xmlns:a16="http://schemas.microsoft.com/office/drawing/2014/main" id="{7F9DE533-425C-4DF3-414D-719EC4D960BD}"/>
              </a:ext>
            </a:extLst>
          </p:cNvPr>
          <p:cNvSpPr txBox="1"/>
          <p:nvPr userDrawn="1"/>
        </p:nvSpPr>
        <p:spPr>
          <a:xfrm>
            <a:off x="2688609" y="4228950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Memo </a:t>
            </a:r>
            <a:r>
              <a:rPr sz="800"/>
              <a:t>札記</a:t>
            </a:r>
          </a:p>
        </p:txBody>
      </p:sp>
      <p:sp>
        <p:nvSpPr>
          <p:cNvPr id="8" name="Name 名稱">
            <a:extLst>
              <a:ext uri="{FF2B5EF4-FFF2-40B4-BE49-F238E27FC236}">
                <a16:creationId xmlns:a16="http://schemas.microsoft.com/office/drawing/2014/main" id="{F1BF4ACF-91E8-F59D-B2F5-922B16A8D5C4}"/>
              </a:ext>
            </a:extLst>
          </p:cNvPr>
          <p:cNvSpPr txBox="1"/>
          <p:nvPr userDrawn="1"/>
        </p:nvSpPr>
        <p:spPr>
          <a:xfrm>
            <a:off x="6758111" y="1430149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9" name="Memo 札記">
            <a:extLst>
              <a:ext uri="{FF2B5EF4-FFF2-40B4-BE49-F238E27FC236}">
                <a16:creationId xmlns:a16="http://schemas.microsoft.com/office/drawing/2014/main" id="{00AB5CA4-5126-C258-090A-428EAD8EE43F}"/>
              </a:ext>
            </a:extLst>
          </p:cNvPr>
          <p:cNvSpPr txBox="1"/>
          <p:nvPr userDrawn="1"/>
        </p:nvSpPr>
        <p:spPr>
          <a:xfrm>
            <a:off x="6758111" y="1941687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Memo </a:t>
            </a:r>
            <a:r>
              <a:rPr sz="800"/>
              <a:t>札記</a:t>
            </a:r>
          </a:p>
        </p:txBody>
      </p:sp>
      <p:sp>
        <p:nvSpPr>
          <p:cNvPr id="10" name="Name 名稱">
            <a:extLst>
              <a:ext uri="{FF2B5EF4-FFF2-40B4-BE49-F238E27FC236}">
                <a16:creationId xmlns:a16="http://schemas.microsoft.com/office/drawing/2014/main" id="{890DFC9B-C76A-86E1-5AAD-14FD951FF4E8}"/>
              </a:ext>
            </a:extLst>
          </p:cNvPr>
          <p:cNvSpPr txBox="1"/>
          <p:nvPr userDrawn="1"/>
        </p:nvSpPr>
        <p:spPr>
          <a:xfrm>
            <a:off x="6758111" y="3720669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11" name="Memo 札記">
            <a:extLst>
              <a:ext uri="{FF2B5EF4-FFF2-40B4-BE49-F238E27FC236}">
                <a16:creationId xmlns:a16="http://schemas.microsoft.com/office/drawing/2014/main" id="{E92366B8-F88E-9222-C7F7-3F088A94DCDF}"/>
              </a:ext>
            </a:extLst>
          </p:cNvPr>
          <p:cNvSpPr txBox="1"/>
          <p:nvPr userDrawn="1"/>
        </p:nvSpPr>
        <p:spPr>
          <a:xfrm>
            <a:off x="6758111" y="4232208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Memo </a:t>
            </a:r>
            <a:r>
              <a:rPr sz="800"/>
              <a:t>札記</a:t>
            </a:r>
          </a:p>
        </p:txBody>
      </p:sp>
      <p:sp>
        <p:nvSpPr>
          <p:cNvPr id="12" name="Name 名稱">
            <a:extLst>
              <a:ext uri="{FF2B5EF4-FFF2-40B4-BE49-F238E27FC236}">
                <a16:creationId xmlns:a16="http://schemas.microsoft.com/office/drawing/2014/main" id="{74E84BDF-27F1-C279-F247-655511214EC5}"/>
              </a:ext>
            </a:extLst>
          </p:cNvPr>
          <p:cNvSpPr txBox="1"/>
          <p:nvPr userDrawn="1"/>
        </p:nvSpPr>
        <p:spPr>
          <a:xfrm>
            <a:off x="10827613" y="1433407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13" name="Memo 札記">
            <a:extLst>
              <a:ext uri="{FF2B5EF4-FFF2-40B4-BE49-F238E27FC236}">
                <a16:creationId xmlns:a16="http://schemas.microsoft.com/office/drawing/2014/main" id="{8748E9CB-12C5-99D8-422A-E677F925DBAE}"/>
              </a:ext>
            </a:extLst>
          </p:cNvPr>
          <p:cNvSpPr txBox="1"/>
          <p:nvPr userDrawn="1"/>
        </p:nvSpPr>
        <p:spPr>
          <a:xfrm>
            <a:off x="10827613" y="1944946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Memo </a:t>
            </a:r>
            <a:r>
              <a:rPr sz="800"/>
              <a:t>札記</a:t>
            </a:r>
          </a:p>
        </p:txBody>
      </p:sp>
      <p:sp>
        <p:nvSpPr>
          <p:cNvPr id="14" name="Name 名稱">
            <a:extLst>
              <a:ext uri="{FF2B5EF4-FFF2-40B4-BE49-F238E27FC236}">
                <a16:creationId xmlns:a16="http://schemas.microsoft.com/office/drawing/2014/main" id="{AF7A7350-7D10-6E79-FB14-6787B819017A}"/>
              </a:ext>
            </a:extLst>
          </p:cNvPr>
          <p:cNvSpPr txBox="1"/>
          <p:nvPr userDrawn="1"/>
        </p:nvSpPr>
        <p:spPr>
          <a:xfrm>
            <a:off x="10827613" y="3717411"/>
            <a:ext cx="203180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15" name="Memo 札記">
            <a:extLst>
              <a:ext uri="{FF2B5EF4-FFF2-40B4-BE49-F238E27FC236}">
                <a16:creationId xmlns:a16="http://schemas.microsoft.com/office/drawing/2014/main" id="{AD54CA32-0B32-A390-88C3-F46B13FF4608}"/>
              </a:ext>
            </a:extLst>
          </p:cNvPr>
          <p:cNvSpPr txBox="1"/>
          <p:nvPr userDrawn="1"/>
        </p:nvSpPr>
        <p:spPr>
          <a:xfrm>
            <a:off x="10827613" y="4228950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Memo </a:t>
            </a:r>
            <a:r>
              <a:rPr sz="800"/>
              <a:t>札記</a:t>
            </a:r>
          </a:p>
        </p:txBody>
      </p:sp>
    </p:spTree>
    <p:extLst>
      <p:ext uri="{BB962C8B-B14F-4D97-AF65-F5344CB8AC3E}">
        <p14:creationId xmlns:p14="http://schemas.microsoft.com/office/powerpoint/2010/main" val="6931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24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Goal 目標">
            <a:extLst>
              <a:ext uri="{FF2B5EF4-FFF2-40B4-BE49-F238E27FC236}">
                <a16:creationId xmlns:a16="http://schemas.microsoft.com/office/drawing/2014/main" id="{40A886F9-C395-9B75-F78B-B946F446B198}"/>
              </a:ext>
            </a:extLst>
          </p:cNvPr>
          <p:cNvSpPr txBox="1"/>
          <p:nvPr userDrawn="1"/>
        </p:nvSpPr>
        <p:spPr>
          <a:xfrm>
            <a:off x="406789" y="1056757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Goal </a:t>
            </a:r>
            <a:r>
              <a:rPr sz="800"/>
              <a:t>目標</a:t>
            </a:r>
          </a:p>
        </p:txBody>
      </p:sp>
      <p:sp>
        <p:nvSpPr>
          <p:cNvPr id="3" name="Action 執行方式">
            <a:extLst>
              <a:ext uri="{FF2B5EF4-FFF2-40B4-BE49-F238E27FC236}">
                <a16:creationId xmlns:a16="http://schemas.microsoft.com/office/drawing/2014/main" id="{B18AD7F3-FAD7-C268-C44F-DE0277724F5C}"/>
              </a:ext>
            </a:extLst>
          </p:cNvPr>
          <p:cNvSpPr txBox="1"/>
          <p:nvPr userDrawn="1"/>
        </p:nvSpPr>
        <p:spPr>
          <a:xfrm>
            <a:off x="406789" y="3084227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Action </a:t>
            </a:r>
            <a:r>
              <a:rPr sz="800"/>
              <a:t>執行方式</a:t>
            </a:r>
          </a:p>
        </p:txBody>
      </p:sp>
      <p:sp>
        <p:nvSpPr>
          <p:cNvPr id="4" name="Budget Planning 預算規劃">
            <a:extLst>
              <a:ext uri="{FF2B5EF4-FFF2-40B4-BE49-F238E27FC236}">
                <a16:creationId xmlns:a16="http://schemas.microsoft.com/office/drawing/2014/main" id="{E77CCAE6-FF91-3006-6297-3813FB530CFD}"/>
              </a:ext>
            </a:extLst>
          </p:cNvPr>
          <p:cNvSpPr txBox="1"/>
          <p:nvPr userDrawn="1"/>
        </p:nvSpPr>
        <p:spPr>
          <a:xfrm>
            <a:off x="3454889" y="1056757"/>
            <a:ext cx="6095022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Budget Planning </a:t>
            </a:r>
            <a:r>
              <a:rPr sz="800"/>
              <a:t>預算規劃</a:t>
            </a:r>
          </a:p>
        </p:txBody>
      </p:sp>
      <p:sp>
        <p:nvSpPr>
          <p:cNvPr id="5" name="Type 類別">
            <a:extLst>
              <a:ext uri="{FF2B5EF4-FFF2-40B4-BE49-F238E27FC236}">
                <a16:creationId xmlns:a16="http://schemas.microsoft.com/office/drawing/2014/main" id="{BA935D91-B722-ECCA-769F-97BE9E67FCDC}"/>
              </a:ext>
            </a:extLst>
          </p:cNvPr>
          <p:cNvSpPr txBox="1"/>
          <p:nvPr userDrawn="1"/>
        </p:nvSpPr>
        <p:spPr>
          <a:xfrm>
            <a:off x="3449929" y="1305670"/>
            <a:ext cx="75671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Type </a:t>
            </a:r>
            <a:r>
              <a:rPr sz="800"/>
              <a:t>類別</a:t>
            </a:r>
          </a:p>
        </p:txBody>
      </p:sp>
      <p:sp>
        <p:nvSpPr>
          <p:cNvPr id="6" name="Details 細項">
            <a:extLst>
              <a:ext uri="{FF2B5EF4-FFF2-40B4-BE49-F238E27FC236}">
                <a16:creationId xmlns:a16="http://schemas.microsoft.com/office/drawing/2014/main" id="{0086CD46-83F9-0541-051B-8B26FE471EC0}"/>
              </a:ext>
            </a:extLst>
          </p:cNvPr>
          <p:cNvSpPr txBox="1"/>
          <p:nvPr userDrawn="1"/>
        </p:nvSpPr>
        <p:spPr>
          <a:xfrm>
            <a:off x="4211472" y="1305670"/>
            <a:ext cx="228869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Details </a:t>
            </a:r>
            <a:r>
              <a:rPr sz="800"/>
              <a:t>細項</a:t>
            </a:r>
          </a:p>
        </p:txBody>
      </p:sp>
      <p:sp>
        <p:nvSpPr>
          <p:cNvPr id="7" name="Budget 預算">
            <a:extLst>
              <a:ext uri="{FF2B5EF4-FFF2-40B4-BE49-F238E27FC236}">
                <a16:creationId xmlns:a16="http://schemas.microsoft.com/office/drawing/2014/main" id="{E19B0559-5EF0-4FD4-92A5-E567E90DDDE0}"/>
              </a:ext>
            </a:extLst>
          </p:cNvPr>
          <p:cNvSpPr txBox="1"/>
          <p:nvPr userDrawn="1"/>
        </p:nvSpPr>
        <p:spPr>
          <a:xfrm>
            <a:off x="6500102" y="1305670"/>
            <a:ext cx="152270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Budget </a:t>
            </a:r>
            <a:r>
              <a:rPr sz="800"/>
              <a:t>預算</a:t>
            </a:r>
          </a:p>
        </p:txBody>
      </p:sp>
      <p:sp>
        <p:nvSpPr>
          <p:cNvPr id="8" name="Expenses 實際花費">
            <a:extLst>
              <a:ext uri="{FF2B5EF4-FFF2-40B4-BE49-F238E27FC236}">
                <a16:creationId xmlns:a16="http://schemas.microsoft.com/office/drawing/2014/main" id="{09A4CB46-87B5-0ADC-2F21-DA445AF05118}"/>
              </a:ext>
            </a:extLst>
          </p:cNvPr>
          <p:cNvSpPr txBox="1"/>
          <p:nvPr userDrawn="1"/>
        </p:nvSpPr>
        <p:spPr>
          <a:xfrm>
            <a:off x="8025077" y="1305670"/>
            <a:ext cx="152270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Expenses </a:t>
            </a:r>
            <a:r>
              <a:rPr sz="800"/>
              <a:t>實際花費</a:t>
            </a:r>
          </a:p>
        </p:txBody>
      </p:sp>
      <p:sp>
        <p:nvSpPr>
          <p:cNvPr id="9" name="Highlights 做得很好的部分">
            <a:extLst>
              <a:ext uri="{FF2B5EF4-FFF2-40B4-BE49-F238E27FC236}">
                <a16:creationId xmlns:a16="http://schemas.microsoft.com/office/drawing/2014/main" id="{BD85C3A1-530C-A13E-869E-57DFEB2C1594}"/>
              </a:ext>
            </a:extLst>
          </p:cNvPr>
          <p:cNvSpPr txBox="1"/>
          <p:nvPr userDrawn="1"/>
        </p:nvSpPr>
        <p:spPr>
          <a:xfrm>
            <a:off x="9545382" y="1056757"/>
            <a:ext cx="179126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Highlights </a:t>
            </a:r>
            <a:r>
              <a:rPr sz="800"/>
              <a:t>做得很好的部分</a:t>
            </a:r>
          </a:p>
        </p:txBody>
      </p:sp>
      <p:sp>
        <p:nvSpPr>
          <p:cNvPr id="10" name="Reflection 反思">
            <a:extLst>
              <a:ext uri="{FF2B5EF4-FFF2-40B4-BE49-F238E27FC236}">
                <a16:creationId xmlns:a16="http://schemas.microsoft.com/office/drawing/2014/main" id="{B21B8596-34EB-725C-F2BB-84372AA46230}"/>
              </a:ext>
            </a:extLst>
          </p:cNvPr>
          <p:cNvSpPr txBox="1"/>
          <p:nvPr userDrawn="1"/>
        </p:nvSpPr>
        <p:spPr>
          <a:xfrm>
            <a:off x="9545382" y="3084227"/>
            <a:ext cx="152270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Reflection </a:t>
            </a:r>
            <a:r>
              <a:rPr sz="800"/>
              <a:t>反思</a:t>
            </a:r>
          </a:p>
        </p:txBody>
      </p:sp>
      <p:sp>
        <p:nvSpPr>
          <p:cNvPr id="11" name="Date 日期">
            <a:extLst>
              <a:ext uri="{FF2B5EF4-FFF2-40B4-BE49-F238E27FC236}">
                <a16:creationId xmlns:a16="http://schemas.microsoft.com/office/drawing/2014/main" id="{AC0427EA-25B9-107B-B219-BABA3190073A}"/>
              </a:ext>
            </a:extLst>
          </p:cNvPr>
          <p:cNvSpPr txBox="1"/>
          <p:nvPr userDrawn="1"/>
        </p:nvSpPr>
        <p:spPr>
          <a:xfrm>
            <a:off x="11948856" y="8791698"/>
            <a:ext cx="764399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12" name="Chart 圖表">
            <a:extLst>
              <a:ext uri="{FF2B5EF4-FFF2-40B4-BE49-F238E27FC236}">
                <a16:creationId xmlns:a16="http://schemas.microsoft.com/office/drawing/2014/main" id="{692F7D24-8B42-6AA0-A7E4-60FB08E4E6D4}"/>
              </a:ext>
            </a:extLst>
          </p:cNvPr>
          <p:cNvSpPr txBox="1"/>
          <p:nvPr userDrawn="1"/>
        </p:nvSpPr>
        <p:spPr>
          <a:xfrm>
            <a:off x="3446086" y="5116390"/>
            <a:ext cx="148948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Chart </a:t>
            </a:r>
            <a:r>
              <a:rPr sz="800"/>
              <a:t>圖表</a:t>
            </a:r>
          </a:p>
        </p:txBody>
      </p:sp>
    </p:spTree>
    <p:extLst>
      <p:ext uri="{BB962C8B-B14F-4D97-AF65-F5344CB8AC3E}">
        <p14:creationId xmlns:p14="http://schemas.microsoft.com/office/powerpoint/2010/main" val="48370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Goal 目標">
            <a:extLst>
              <a:ext uri="{FF2B5EF4-FFF2-40B4-BE49-F238E27FC236}">
                <a16:creationId xmlns:a16="http://schemas.microsoft.com/office/drawing/2014/main" id="{82FF48BB-8896-2809-66C6-7AC017324CB4}"/>
              </a:ext>
            </a:extLst>
          </p:cNvPr>
          <p:cNvSpPr txBox="1"/>
          <p:nvPr userDrawn="1"/>
        </p:nvSpPr>
        <p:spPr>
          <a:xfrm>
            <a:off x="406789" y="1056757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Goal </a:t>
            </a:r>
            <a:r>
              <a:rPr sz="800"/>
              <a:t>目標</a:t>
            </a:r>
          </a:p>
        </p:txBody>
      </p:sp>
      <p:sp>
        <p:nvSpPr>
          <p:cNvPr id="3" name="Action 執行方式">
            <a:extLst>
              <a:ext uri="{FF2B5EF4-FFF2-40B4-BE49-F238E27FC236}">
                <a16:creationId xmlns:a16="http://schemas.microsoft.com/office/drawing/2014/main" id="{AA70FB3F-A880-C8CC-F02A-D5138726C74F}"/>
              </a:ext>
            </a:extLst>
          </p:cNvPr>
          <p:cNvSpPr txBox="1"/>
          <p:nvPr userDrawn="1"/>
        </p:nvSpPr>
        <p:spPr>
          <a:xfrm>
            <a:off x="406789" y="3084227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Action </a:t>
            </a:r>
            <a:r>
              <a:rPr sz="800"/>
              <a:t>執行方式</a:t>
            </a:r>
          </a:p>
        </p:txBody>
      </p:sp>
      <p:sp>
        <p:nvSpPr>
          <p:cNvPr id="4" name="Before 月初狀態">
            <a:extLst>
              <a:ext uri="{FF2B5EF4-FFF2-40B4-BE49-F238E27FC236}">
                <a16:creationId xmlns:a16="http://schemas.microsoft.com/office/drawing/2014/main" id="{335BA98C-2F4A-429F-2F46-10F7614C07B7}"/>
              </a:ext>
            </a:extLst>
          </p:cNvPr>
          <p:cNvSpPr txBox="1"/>
          <p:nvPr userDrawn="1"/>
        </p:nvSpPr>
        <p:spPr>
          <a:xfrm>
            <a:off x="3482307" y="1056757"/>
            <a:ext cx="3021699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Before </a:t>
            </a:r>
            <a:r>
              <a:rPr sz="800"/>
              <a:t>月初狀態</a:t>
            </a:r>
          </a:p>
        </p:txBody>
      </p:sp>
      <p:sp>
        <p:nvSpPr>
          <p:cNvPr id="5" name="Highlights 做得很好的部分">
            <a:extLst>
              <a:ext uri="{FF2B5EF4-FFF2-40B4-BE49-F238E27FC236}">
                <a16:creationId xmlns:a16="http://schemas.microsoft.com/office/drawing/2014/main" id="{3C7B9456-0A83-E2C5-0935-61596C6B831C}"/>
              </a:ext>
            </a:extLst>
          </p:cNvPr>
          <p:cNvSpPr txBox="1"/>
          <p:nvPr userDrawn="1"/>
        </p:nvSpPr>
        <p:spPr>
          <a:xfrm>
            <a:off x="9545382" y="1056757"/>
            <a:ext cx="179126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Highlights </a:t>
            </a:r>
            <a:r>
              <a:rPr sz="800"/>
              <a:t>做得很好的部分</a:t>
            </a:r>
          </a:p>
        </p:txBody>
      </p:sp>
      <p:sp>
        <p:nvSpPr>
          <p:cNvPr id="6" name="Reflection 反思">
            <a:extLst>
              <a:ext uri="{FF2B5EF4-FFF2-40B4-BE49-F238E27FC236}">
                <a16:creationId xmlns:a16="http://schemas.microsoft.com/office/drawing/2014/main" id="{BBC770F4-407A-20C8-9112-031CA00582F1}"/>
              </a:ext>
            </a:extLst>
          </p:cNvPr>
          <p:cNvSpPr txBox="1"/>
          <p:nvPr userDrawn="1"/>
        </p:nvSpPr>
        <p:spPr>
          <a:xfrm>
            <a:off x="9545382" y="3084227"/>
            <a:ext cx="152270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Reflection </a:t>
            </a:r>
            <a:r>
              <a:rPr sz="800"/>
              <a:t>反思</a:t>
            </a:r>
          </a:p>
        </p:txBody>
      </p:sp>
      <p:sp>
        <p:nvSpPr>
          <p:cNvPr id="7" name="Date 日期">
            <a:extLst>
              <a:ext uri="{FF2B5EF4-FFF2-40B4-BE49-F238E27FC236}">
                <a16:creationId xmlns:a16="http://schemas.microsoft.com/office/drawing/2014/main" id="{CF57475A-EF86-8397-4C0B-DE88CA790A5D}"/>
              </a:ext>
            </a:extLst>
          </p:cNvPr>
          <p:cNvSpPr txBox="1"/>
          <p:nvPr userDrawn="1"/>
        </p:nvSpPr>
        <p:spPr>
          <a:xfrm>
            <a:off x="11948856" y="8791698"/>
            <a:ext cx="764399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8" name="Chart 圖表">
            <a:extLst>
              <a:ext uri="{FF2B5EF4-FFF2-40B4-BE49-F238E27FC236}">
                <a16:creationId xmlns:a16="http://schemas.microsoft.com/office/drawing/2014/main" id="{B9FD0659-EDD6-1223-594D-59F30BC6D04A}"/>
              </a:ext>
            </a:extLst>
          </p:cNvPr>
          <p:cNvSpPr txBox="1"/>
          <p:nvPr userDrawn="1"/>
        </p:nvSpPr>
        <p:spPr>
          <a:xfrm>
            <a:off x="3446086" y="5116390"/>
            <a:ext cx="148948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Chart </a:t>
            </a:r>
            <a:r>
              <a:rPr sz="800"/>
              <a:t>圖表</a:t>
            </a:r>
          </a:p>
        </p:txBody>
      </p:sp>
      <p:sp>
        <p:nvSpPr>
          <p:cNvPr id="9" name="After 月底狀態">
            <a:extLst>
              <a:ext uri="{FF2B5EF4-FFF2-40B4-BE49-F238E27FC236}">
                <a16:creationId xmlns:a16="http://schemas.microsoft.com/office/drawing/2014/main" id="{9AC86B3C-E56F-F70A-73D5-99E4731A9F0D}"/>
              </a:ext>
            </a:extLst>
          </p:cNvPr>
          <p:cNvSpPr txBox="1"/>
          <p:nvPr userDrawn="1"/>
        </p:nvSpPr>
        <p:spPr>
          <a:xfrm>
            <a:off x="6500135" y="1056757"/>
            <a:ext cx="3021700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After </a:t>
            </a:r>
            <a:r>
              <a:rPr sz="800"/>
              <a:t>月底狀態</a:t>
            </a:r>
          </a:p>
        </p:txBody>
      </p:sp>
    </p:spTree>
    <p:extLst>
      <p:ext uri="{BB962C8B-B14F-4D97-AF65-F5344CB8AC3E}">
        <p14:creationId xmlns:p14="http://schemas.microsoft.com/office/powerpoint/2010/main" val="270767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5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Goal 目標">
            <a:extLst>
              <a:ext uri="{FF2B5EF4-FFF2-40B4-BE49-F238E27FC236}">
                <a16:creationId xmlns:a16="http://schemas.microsoft.com/office/drawing/2014/main" id="{D23A607B-B20D-D00F-4232-C080935483AC}"/>
              </a:ext>
            </a:extLst>
          </p:cNvPr>
          <p:cNvSpPr txBox="1"/>
          <p:nvPr userDrawn="1"/>
        </p:nvSpPr>
        <p:spPr>
          <a:xfrm>
            <a:off x="406789" y="1056757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Goal </a:t>
            </a:r>
            <a:r>
              <a:rPr sz="800"/>
              <a:t>目標</a:t>
            </a:r>
          </a:p>
        </p:txBody>
      </p:sp>
      <p:sp>
        <p:nvSpPr>
          <p:cNvPr id="3" name="Action 執行方式">
            <a:extLst>
              <a:ext uri="{FF2B5EF4-FFF2-40B4-BE49-F238E27FC236}">
                <a16:creationId xmlns:a16="http://schemas.microsoft.com/office/drawing/2014/main" id="{81583F3A-1A5A-D69E-8F7F-4C36604412F8}"/>
              </a:ext>
            </a:extLst>
          </p:cNvPr>
          <p:cNvSpPr txBox="1"/>
          <p:nvPr userDrawn="1"/>
        </p:nvSpPr>
        <p:spPr>
          <a:xfrm>
            <a:off x="406789" y="3084227"/>
            <a:ext cx="203180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Action </a:t>
            </a:r>
            <a:r>
              <a:rPr sz="800"/>
              <a:t>執行方式</a:t>
            </a:r>
          </a:p>
        </p:txBody>
      </p:sp>
      <p:sp>
        <p:nvSpPr>
          <p:cNvPr id="4" name="Mood 情緒札記">
            <a:extLst>
              <a:ext uri="{FF2B5EF4-FFF2-40B4-BE49-F238E27FC236}">
                <a16:creationId xmlns:a16="http://schemas.microsoft.com/office/drawing/2014/main" id="{2827AD4D-7E05-A14A-9025-A0D3E1394DEB}"/>
              </a:ext>
            </a:extLst>
          </p:cNvPr>
          <p:cNvSpPr txBox="1"/>
          <p:nvPr userDrawn="1"/>
        </p:nvSpPr>
        <p:spPr>
          <a:xfrm>
            <a:off x="3433758" y="1056757"/>
            <a:ext cx="2071215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Mood </a:t>
            </a:r>
            <a:r>
              <a:rPr sz="800"/>
              <a:t>情緒札記</a:t>
            </a:r>
          </a:p>
        </p:txBody>
      </p:sp>
      <p:sp>
        <p:nvSpPr>
          <p:cNvPr id="5" name="Highlights 做得很好的部分">
            <a:extLst>
              <a:ext uri="{FF2B5EF4-FFF2-40B4-BE49-F238E27FC236}">
                <a16:creationId xmlns:a16="http://schemas.microsoft.com/office/drawing/2014/main" id="{155AAD82-670F-51B7-FD1B-C30754FE2770}"/>
              </a:ext>
            </a:extLst>
          </p:cNvPr>
          <p:cNvSpPr txBox="1"/>
          <p:nvPr userDrawn="1"/>
        </p:nvSpPr>
        <p:spPr>
          <a:xfrm>
            <a:off x="9545382" y="1056757"/>
            <a:ext cx="179126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Highlights </a:t>
            </a:r>
            <a:r>
              <a:rPr sz="800"/>
              <a:t>做得很好的部分</a:t>
            </a:r>
          </a:p>
        </p:txBody>
      </p:sp>
      <p:sp>
        <p:nvSpPr>
          <p:cNvPr id="6" name="Reflection 反思">
            <a:extLst>
              <a:ext uri="{FF2B5EF4-FFF2-40B4-BE49-F238E27FC236}">
                <a16:creationId xmlns:a16="http://schemas.microsoft.com/office/drawing/2014/main" id="{88BA892F-536E-5375-4CFF-419AC3C868C4}"/>
              </a:ext>
            </a:extLst>
          </p:cNvPr>
          <p:cNvSpPr txBox="1"/>
          <p:nvPr userDrawn="1"/>
        </p:nvSpPr>
        <p:spPr>
          <a:xfrm>
            <a:off x="9545382" y="3084227"/>
            <a:ext cx="152270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Reflection </a:t>
            </a:r>
            <a:r>
              <a:rPr sz="800"/>
              <a:t>反思</a:t>
            </a:r>
          </a:p>
        </p:txBody>
      </p:sp>
      <p:sp>
        <p:nvSpPr>
          <p:cNvPr id="7" name="Date 日期">
            <a:extLst>
              <a:ext uri="{FF2B5EF4-FFF2-40B4-BE49-F238E27FC236}">
                <a16:creationId xmlns:a16="http://schemas.microsoft.com/office/drawing/2014/main" id="{9C61F291-64DD-953B-63FE-1A503BD33770}"/>
              </a:ext>
            </a:extLst>
          </p:cNvPr>
          <p:cNvSpPr txBox="1"/>
          <p:nvPr userDrawn="1"/>
        </p:nvSpPr>
        <p:spPr>
          <a:xfrm>
            <a:off x="11948856" y="8791698"/>
            <a:ext cx="764399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8" name="Chart 圖表">
            <a:extLst>
              <a:ext uri="{FF2B5EF4-FFF2-40B4-BE49-F238E27FC236}">
                <a16:creationId xmlns:a16="http://schemas.microsoft.com/office/drawing/2014/main" id="{E5F9135E-35BA-80EE-C006-87AFBF15F7DE}"/>
              </a:ext>
            </a:extLst>
          </p:cNvPr>
          <p:cNvSpPr txBox="1"/>
          <p:nvPr userDrawn="1"/>
        </p:nvSpPr>
        <p:spPr>
          <a:xfrm>
            <a:off x="3446086" y="5116390"/>
            <a:ext cx="1489487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Chart </a:t>
            </a:r>
            <a:r>
              <a:rPr sz="800"/>
              <a:t>圖表</a:t>
            </a:r>
          </a:p>
        </p:txBody>
      </p:sp>
      <p:sp>
        <p:nvSpPr>
          <p:cNvPr id="9" name="Success 成功小記">
            <a:extLst>
              <a:ext uri="{FF2B5EF4-FFF2-40B4-BE49-F238E27FC236}">
                <a16:creationId xmlns:a16="http://schemas.microsoft.com/office/drawing/2014/main" id="{DF467DC1-76BD-56D2-A1D1-C720330FE476}"/>
              </a:ext>
            </a:extLst>
          </p:cNvPr>
          <p:cNvSpPr txBox="1"/>
          <p:nvPr userDrawn="1"/>
        </p:nvSpPr>
        <p:spPr>
          <a:xfrm>
            <a:off x="7523705" y="1056757"/>
            <a:ext cx="2024427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Success </a:t>
            </a:r>
            <a:r>
              <a:rPr sz="800"/>
              <a:t>成功小記</a:t>
            </a:r>
          </a:p>
        </p:txBody>
      </p:sp>
      <p:sp>
        <p:nvSpPr>
          <p:cNvPr id="10" name="Gratitude 感恩日記">
            <a:extLst>
              <a:ext uri="{FF2B5EF4-FFF2-40B4-BE49-F238E27FC236}">
                <a16:creationId xmlns:a16="http://schemas.microsoft.com/office/drawing/2014/main" id="{CF2131C9-E4C6-80FF-5401-6C741A3F88C5}"/>
              </a:ext>
            </a:extLst>
          </p:cNvPr>
          <p:cNvSpPr txBox="1"/>
          <p:nvPr userDrawn="1"/>
        </p:nvSpPr>
        <p:spPr>
          <a:xfrm>
            <a:off x="5490186" y="1056757"/>
            <a:ext cx="2024428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Gratitude </a:t>
            </a:r>
            <a:r>
              <a:rPr sz="800"/>
              <a:t>感恩日記</a:t>
            </a:r>
          </a:p>
        </p:txBody>
      </p:sp>
    </p:spTree>
    <p:extLst>
      <p:ext uri="{BB962C8B-B14F-4D97-AF65-F5344CB8AC3E}">
        <p14:creationId xmlns:p14="http://schemas.microsoft.com/office/powerpoint/2010/main" val="426247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abit Tracker 習慣追蹤"/>
          <p:cNvSpPr txBox="1"/>
          <p:nvPr/>
        </p:nvSpPr>
        <p:spPr>
          <a:xfrm>
            <a:off x="401946" y="6142545"/>
            <a:ext cx="304632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Habit Tracker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習慣追蹤</a:t>
            </a:r>
          </a:p>
        </p:txBody>
      </p:sp>
      <p:sp>
        <p:nvSpPr>
          <p:cNvPr id="178" name="Budget 記帳"/>
          <p:cNvSpPr txBox="1"/>
          <p:nvPr/>
        </p:nvSpPr>
        <p:spPr>
          <a:xfrm>
            <a:off x="3446359" y="6142545"/>
            <a:ext cx="2031253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Budget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記帳</a:t>
            </a:r>
          </a:p>
        </p:txBody>
      </p:sp>
      <p:sp>
        <p:nvSpPr>
          <p:cNvPr id="179" name="Health 健康"/>
          <p:cNvSpPr txBox="1"/>
          <p:nvPr/>
        </p:nvSpPr>
        <p:spPr>
          <a:xfrm>
            <a:off x="5483681" y="6142545"/>
            <a:ext cx="2037439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Health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健康</a:t>
            </a:r>
          </a:p>
        </p:txBody>
      </p:sp>
      <p:sp>
        <p:nvSpPr>
          <p:cNvPr id="180" name="Energy 能量"/>
          <p:cNvSpPr txBox="1"/>
          <p:nvPr/>
        </p:nvSpPr>
        <p:spPr>
          <a:xfrm>
            <a:off x="7515532" y="6142545"/>
            <a:ext cx="2022528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Energy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能量</a:t>
            </a:r>
          </a:p>
        </p:txBody>
      </p:sp>
      <p:sp>
        <p:nvSpPr>
          <p:cNvPr id="181" name="In a sentence 一句總結"/>
          <p:cNvSpPr txBox="1"/>
          <p:nvPr/>
        </p:nvSpPr>
        <p:spPr>
          <a:xfrm>
            <a:off x="406944" y="8435046"/>
            <a:ext cx="210877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In a sentence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一句總結</a:t>
            </a:r>
          </a:p>
        </p:txBody>
      </p:sp>
      <p:sp>
        <p:nvSpPr>
          <p:cNvPr id="182" name="To Do 待辦事項"/>
          <p:cNvSpPr txBox="1"/>
          <p:nvPr/>
        </p:nvSpPr>
        <p:spPr>
          <a:xfrm>
            <a:off x="406944" y="1061067"/>
            <a:ext cx="1524036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To Do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待辦事項</a:t>
            </a:r>
          </a:p>
        </p:txBody>
      </p:sp>
      <p:sp>
        <p:nvSpPr>
          <p:cNvPr id="183" name="Summary 總結"/>
          <p:cNvSpPr txBox="1"/>
          <p:nvPr/>
        </p:nvSpPr>
        <p:spPr>
          <a:xfrm>
            <a:off x="9556529" y="6142545"/>
            <a:ext cx="1528835" cy="25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Summary </a:t>
            </a:r>
            <a:r>
              <a:rPr sz="800">
                <a:latin typeface="+mn-lt"/>
                <a:ea typeface="+mn-ea"/>
                <a:cs typeface="+mn-cs"/>
                <a:sym typeface="Helvetica"/>
              </a:rPr>
              <a:t>總結</a:t>
            </a:r>
          </a:p>
        </p:txBody>
      </p:sp>
      <p:sp>
        <p:nvSpPr>
          <p:cNvPr id="18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7802879" y="8519442"/>
            <a:ext cx="3034454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3276AE-DB86-ED93-DB16-22577F3C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74B6F7-347B-01B5-AEF6-AC3E8DF53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6FEFA4-31EC-B485-D54B-0F63936D2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787A7-BA64-4B94-8BF2-5422C08D0C0B}" type="datetimeFigureOut">
              <a:rPr lang="zh-TW" altLang="en-US" smtClean="0"/>
              <a:t>2024/7/27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DA03D-5D99-6FB6-EB61-E11D31872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DD6BE6-C87C-190C-FB80-08FB51E4C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BB14-90DE-464D-B170-BAAD0E3E3C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72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67" r:id="rId9"/>
    <p:sldLayoutId id="2147483683" r:id="rId10"/>
    <p:sldLayoutId id="2147483668" r:id="rId11"/>
    <p:sldLayoutId id="2147483669" r:id="rId12"/>
    <p:sldLayoutId id="2147483671" r:id="rId13"/>
    <p:sldLayoutId id="2147483672" r:id="rId14"/>
    <p:sldLayoutId id="2147483673" r:id="rId15"/>
    <p:sldLayoutId id="2147483670" r:id="rId16"/>
    <p:sldLayoutId id="2147483674" r:id="rId17"/>
    <p:sldLayoutId id="2147483684" r:id="rId18"/>
    <p:sldLayoutId id="2147483685" r:id="rId19"/>
    <p:sldLayoutId id="214748368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ype 類別"/>
          <p:cNvSpPr txBox="1"/>
          <p:nvPr/>
        </p:nvSpPr>
        <p:spPr>
          <a:xfrm>
            <a:off x="406887" y="1056865"/>
            <a:ext cx="15288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Type </a:t>
            </a:r>
            <a:r>
              <a:rPr sz="800"/>
              <a:t>類別</a:t>
            </a:r>
          </a:p>
        </p:txBody>
      </p:sp>
      <p:sp>
        <p:nvSpPr>
          <p:cNvPr id="172" name="Date 日期"/>
          <p:cNvSpPr txBox="1"/>
          <p:nvPr/>
        </p:nvSpPr>
        <p:spPr>
          <a:xfrm>
            <a:off x="6504709" y="1556233"/>
            <a:ext cx="75430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173" name="Name 書名"/>
          <p:cNvSpPr txBox="1"/>
          <p:nvPr/>
        </p:nvSpPr>
        <p:spPr>
          <a:xfrm>
            <a:off x="7265159" y="1556233"/>
            <a:ext cx="3047388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書名</a:t>
            </a:r>
          </a:p>
        </p:txBody>
      </p:sp>
      <p:sp>
        <p:nvSpPr>
          <p:cNvPr id="174" name="Author 作者"/>
          <p:cNvSpPr txBox="1"/>
          <p:nvPr/>
        </p:nvSpPr>
        <p:spPr>
          <a:xfrm>
            <a:off x="10314000" y="1556233"/>
            <a:ext cx="1779971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Author </a:t>
            </a:r>
            <a:r>
              <a:rPr sz="800"/>
              <a:t>作者</a:t>
            </a:r>
          </a:p>
        </p:txBody>
      </p:sp>
      <p:sp>
        <p:nvSpPr>
          <p:cNvPr id="175" name="✓"/>
          <p:cNvSpPr txBox="1"/>
          <p:nvPr/>
        </p:nvSpPr>
        <p:spPr>
          <a:xfrm>
            <a:off x="12086823" y="1567841"/>
            <a:ext cx="51282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相機"/>
          <p:cNvSpPr/>
          <p:nvPr/>
        </p:nvSpPr>
        <p:spPr>
          <a:xfrm>
            <a:off x="1569806" y="2193371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相機"/>
          <p:cNvSpPr/>
          <p:nvPr/>
        </p:nvSpPr>
        <p:spPr>
          <a:xfrm>
            <a:off x="1569806" y="6251321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相機"/>
          <p:cNvSpPr/>
          <p:nvPr/>
        </p:nvSpPr>
        <p:spPr>
          <a:xfrm>
            <a:off x="4624195" y="2195523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相機"/>
          <p:cNvSpPr/>
          <p:nvPr/>
        </p:nvSpPr>
        <p:spPr>
          <a:xfrm>
            <a:off x="4624195" y="6253472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8" name="相機"/>
          <p:cNvSpPr/>
          <p:nvPr/>
        </p:nvSpPr>
        <p:spPr>
          <a:xfrm>
            <a:off x="7678584" y="2190899"/>
            <a:ext cx="713091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9" name="相機"/>
          <p:cNvSpPr/>
          <p:nvPr/>
        </p:nvSpPr>
        <p:spPr>
          <a:xfrm>
            <a:off x="7678584" y="624884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0" name="相機"/>
          <p:cNvSpPr/>
          <p:nvPr/>
        </p:nvSpPr>
        <p:spPr>
          <a:xfrm>
            <a:off x="10732972" y="2193051"/>
            <a:ext cx="713092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1" name="相機"/>
          <p:cNvSpPr/>
          <p:nvPr/>
        </p:nvSpPr>
        <p:spPr>
          <a:xfrm>
            <a:off x="10732972" y="6251000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2" name="Date 日期"/>
          <p:cNvSpPr txBox="1"/>
          <p:nvPr/>
        </p:nvSpPr>
        <p:spPr>
          <a:xfrm>
            <a:off x="528581" y="3845339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13" name="Name 名稱"/>
          <p:cNvSpPr txBox="1"/>
          <p:nvPr/>
        </p:nvSpPr>
        <p:spPr>
          <a:xfrm>
            <a:off x="528581" y="4099098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14" name="Hashtags 標籤"/>
          <p:cNvSpPr txBox="1"/>
          <p:nvPr/>
        </p:nvSpPr>
        <p:spPr>
          <a:xfrm>
            <a:off x="528581" y="4356714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15" name="Date 日期"/>
          <p:cNvSpPr txBox="1"/>
          <p:nvPr/>
        </p:nvSpPr>
        <p:spPr>
          <a:xfrm>
            <a:off x="528581" y="7909442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16" name="Name 名稱"/>
          <p:cNvSpPr txBox="1"/>
          <p:nvPr/>
        </p:nvSpPr>
        <p:spPr>
          <a:xfrm>
            <a:off x="528581" y="8163201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17" name="Hashtags 標籤"/>
          <p:cNvSpPr txBox="1"/>
          <p:nvPr/>
        </p:nvSpPr>
        <p:spPr>
          <a:xfrm>
            <a:off x="528581" y="8420817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18" name="Date 日期"/>
          <p:cNvSpPr txBox="1"/>
          <p:nvPr/>
        </p:nvSpPr>
        <p:spPr>
          <a:xfrm>
            <a:off x="3706398" y="7907514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19" name="Name 名稱"/>
          <p:cNvSpPr txBox="1"/>
          <p:nvPr/>
        </p:nvSpPr>
        <p:spPr>
          <a:xfrm>
            <a:off x="3706398" y="8161273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20" name="Hashtags 標籤"/>
          <p:cNvSpPr txBox="1"/>
          <p:nvPr/>
        </p:nvSpPr>
        <p:spPr>
          <a:xfrm>
            <a:off x="3706398" y="8418889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21" name="Date 日期"/>
          <p:cNvSpPr txBox="1"/>
          <p:nvPr/>
        </p:nvSpPr>
        <p:spPr>
          <a:xfrm>
            <a:off x="6753055" y="7907514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22" name="Name 名稱"/>
          <p:cNvSpPr txBox="1"/>
          <p:nvPr/>
        </p:nvSpPr>
        <p:spPr>
          <a:xfrm>
            <a:off x="6753055" y="8161273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23" name="Hashtags 標籤"/>
          <p:cNvSpPr txBox="1"/>
          <p:nvPr/>
        </p:nvSpPr>
        <p:spPr>
          <a:xfrm>
            <a:off x="6753055" y="8418889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24" name="Date 日期"/>
          <p:cNvSpPr txBox="1"/>
          <p:nvPr/>
        </p:nvSpPr>
        <p:spPr>
          <a:xfrm>
            <a:off x="9799711" y="7907514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25" name="Name 名稱"/>
          <p:cNvSpPr txBox="1"/>
          <p:nvPr/>
        </p:nvSpPr>
        <p:spPr>
          <a:xfrm>
            <a:off x="9799711" y="8161273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26" name="Hashtags 標籤"/>
          <p:cNvSpPr txBox="1"/>
          <p:nvPr/>
        </p:nvSpPr>
        <p:spPr>
          <a:xfrm>
            <a:off x="9799711" y="8418889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27" name="Date 日期"/>
          <p:cNvSpPr txBox="1"/>
          <p:nvPr/>
        </p:nvSpPr>
        <p:spPr>
          <a:xfrm>
            <a:off x="9799711" y="3843411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28" name="Name 名稱"/>
          <p:cNvSpPr txBox="1"/>
          <p:nvPr/>
        </p:nvSpPr>
        <p:spPr>
          <a:xfrm>
            <a:off x="9799711" y="4097170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29" name="Hashtags 標籤"/>
          <p:cNvSpPr txBox="1"/>
          <p:nvPr/>
        </p:nvSpPr>
        <p:spPr>
          <a:xfrm>
            <a:off x="9799711" y="4354786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30" name="Date 日期"/>
          <p:cNvSpPr txBox="1"/>
          <p:nvPr/>
        </p:nvSpPr>
        <p:spPr>
          <a:xfrm>
            <a:off x="6753055" y="3843411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31" name="Name 名稱"/>
          <p:cNvSpPr txBox="1"/>
          <p:nvPr/>
        </p:nvSpPr>
        <p:spPr>
          <a:xfrm>
            <a:off x="6753055" y="4097170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32" name="Hashtags 標籤"/>
          <p:cNvSpPr txBox="1"/>
          <p:nvPr/>
        </p:nvSpPr>
        <p:spPr>
          <a:xfrm>
            <a:off x="6753055" y="4354786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33" name="Date 日期"/>
          <p:cNvSpPr txBox="1"/>
          <p:nvPr/>
        </p:nvSpPr>
        <p:spPr>
          <a:xfrm>
            <a:off x="3706398" y="3843411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34" name="Name 名稱"/>
          <p:cNvSpPr txBox="1"/>
          <p:nvPr/>
        </p:nvSpPr>
        <p:spPr>
          <a:xfrm>
            <a:off x="3706398" y="4097170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35" name="Hashtags 標籤"/>
          <p:cNvSpPr txBox="1"/>
          <p:nvPr/>
        </p:nvSpPr>
        <p:spPr>
          <a:xfrm>
            <a:off x="3706398" y="4354786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相機"/>
          <p:cNvSpPr/>
          <p:nvPr/>
        </p:nvSpPr>
        <p:spPr>
          <a:xfrm>
            <a:off x="2078536" y="283338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相機"/>
          <p:cNvSpPr/>
          <p:nvPr/>
        </p:nvSpPr>
        <p:spPr>
          <a:xfrm>
            <a:off x="5136100" y="1808892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9" name="相機"/>
          <p:cNvSpPr/>
          <p:nvPr/>
        </p:nvSpPr>
        <p:spPr>
          <a:xfrm>
            <a:off x="5136100" y="383717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0" name="相機"/>
          <p:cNvSpPr/>
          <p:nvPr/>
        </p:nvSpPr>
        <p:spPr>
          <a:xfrm>
            <a:off x="8166176" y="6892682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1" name="相機"/>
          <p:cNvSpPr/>
          <p:nvPr/>
        </p:nvSpPr>
        <p:spPr>
          <a:xfrm>
            <a:off x="11223739" y="5868187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2" name="相機"/>
          <p:cNvSpPr/>
          <p:nvPr/>
        </p:nvSpPr>
        <p:spPr>
          <a:xfrm>
            <a:off x="11223739" y="7896474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3" name="Date 日期"/>
          <p:cNvSpPr txBox="1"/>
          <p:nvPr/>
        </p:nvSpPr>
        <p:spPr>
          <a:xfrm>
            <a:off x="528581" y="5112842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44" name="Name 名稱"/>
          <p:cNvSpPr txBox="1"/>
          <p:nvPr/>
        </p:nvSpPr>
        <p:spPr>
          <a:xfrm>
            <a:off x="528581" y="5366601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45" name="Hashtags 標籤"/>
          <p:cNvSpPr txBox="1"/>
          <p:nvPr/>
        </p:nvSpPr>
        <p:spPr>
          <a:xfrm>
            <a:off x="528581" y="5624217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  <p:sp>
        <p:nvSpPr>
          <p:cNvPr id="346" name="Date 日期"/>
          <p:cNvSpPr txBox="1"/>
          <p:nvPr/>
        </p:nvSpPr>
        <p:spPr>
          <a:xfrm>
            <a:off x="6625557" y="1179518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47" name="Name 名稱"/>
          <p:cNvSpPr txBox="1"/>
          <p:nvPr/>
        </p:nvSpPr>
        <p:spPr>
          <a:xfrm>
            <a:off x="6625557" y="1433277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48" name="Hashtags 標籤"/>
          <p:cNvSpPr txBox="1"/>
          <p:nvPr/>
        </p:nvSpPr>
        <p:spPr>
          <a:xfrm>
            <a:off x="6625557" y="1690893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相機"/>
          <p:cNvSpPr/>
          <p:nvPr/>
        </p:nvSpPr>
        <p:spPr>
          <a:xfrm>
            <a:off x="2078536" y="283338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相機"/>
          <p:cNvSpPr/>
          <p:nvPr/>
        </p:nvSpPr>
        <p:spPr>
          <a:xfrm>
            <a:off x="5136100" y="1808892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相機"/>
          <p:cNvSpPr/>
          <p:nvPr/>
        </p:nvSpPr>
        <p:spPr>
          <a:xfrm>
            <a:off x="5136100" y="383717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3" name="相機"/>
          <p:cNvSpPr/>
          <p:nvPr/>
        </p:nvSpPr>
        <p:spPr>
          <a:xfrm>
            <a:off x="1063286" y="5866183"/>
            <a:ext cx="713092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4" name="相機"/>
          <p:cNvSpPr/>
          <p:nvPr/>
        </p:nvSpPr>
        <p:spPr>
          <a:xfrm>
            <a:off x="1063286" y="7894469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相機"/>
          <p:cNvSpPr/>
          <p:nvPr/>
        </p:nvSpPr>
        <p:spPr>
          <a:xfrm>
            <a:off x="4111114" y="6779192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6" name="Date 日期"/>
          <p:cNvSpPr txBox="1"/>
          <p:nvPr/>
        </p:nvSpPr>
        <p:spPr>
          <a:xfrm>
            <a:off x="6501938" y="1175592"/>
            <a:ext cx="2287533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57" name="Name 名稱"/>
          <p:cNvSpPr txBox="1"/>
          <p:nvPr/>
        </p:nvSpPr>
        <p:spPr>
          <a:xfrm>
            <a:off x="6501938" y="1429351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名稱</a:t>
            </a:r>
          </a:p>
        </p:txBody>
      </p:sp>
      <p:sp>
        <p:nvSpPr>
          <p:cNvPr id="358" name="Hashtags 標籤"/>
          <p:cNvSpPr txBox="1"/>
          <p:nvPr/>
        </p:nvSpPr>
        <p:spPr>
          <a:xfrm>
            <a:off x="6501938" y="1686967"/>
            <a:ext cx="228753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Hashtags </a:t>
            </a:r>
            <a:r>
              <a:rPr sz="800"/>
              <a:t>標籤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相機"/>
          <p:cNvSpPr/>
          <p:nvPr/>
        </p:nvSpPr>
        <p:spPr>
          <a:xfrm>
            <a:off x="2078536" y="283338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5" name="相機"/>
          <p:cNvSpPr/>
          <p:nvPr/>
        </p:nvSpPr>
        <p:spPr>
          <a:xfrm>
            <a:off x="2078536" y="6758974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6" name="相機"/>
          <p:cNvSpPr/>
          <p:nvPr/>
        </p:nvSpPr>
        <p:spPr>
          <a:xfrm>
            <a:off x="6145854" y="2831835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7" name="相機"/>
          <p:cNvSpPr/>
          <p:nvPr/>
        </p:nvSpPr>
        <p:spPr>
          <a:xfrm>
            <a:off x="6145854" y="6757423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8" name="相機"/>
          <p:cNvSpPr/>
          <p:nvPr/>
        </p:nvSpPr>
        <p:spPr>
          <a:xfrm>
            <a:off x="10213172" y="2828557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09" name="相機"/>
          <p:cNvSpPr/>
          <p:nvPr/>
        </p:nvSpPr>
        <p:spPr>
          <a:xfrm>
            <a:off x="10213172" y="6754145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相機"/>
          <p:cNvSpPr/>
          <p:nvPr/>
        </p:nvSpPr>
        <p:spPr>
          <a:xfrm>
            <a:off x="2078536" y="283338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2" name="相機"/>
          <p:cNvSpPr/>
          <p:nvPr/>
        </p:nvSpPr>
        <p:spPr>
          <a:xfrm>
            <a:off x="5133733" y="2177340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3" name="相機"/>
          <p:cNvSpPr/>
          <p:nvPr/>
        </p:nvSpPr>
        <p:spPr>
          <a:xfrm>
            <a:off x="7163329" y="2177340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4" name="相機"/>
          <p:cNvSpPr/>
          <p:nvPr/>
        </p:nvSpPr>
        <p:spPr>
          <a:xfrm>
            <a:off x="5133733" y="5740839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5" name="相機"/>
          <p:cNvSpPr/>
          <p:nvPr/>
        </p:nvSpPr>
        <p:spPr>
          <a:xfrm>
            <a:off x="7163329" y="5740839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6" name="相機"/>
          <p:cNvSpPr/>
          <p:nvPr/>
        </p:nvSpPr>
        <p:spPr>
          <a:xfrm>
            <a:off x="9192925" y="217331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7" name="相機"/>
          <p:cNvSpPr/>
          <p:nvPr/>
        </p:nvSpPr>
        <p:spPr>
          <a:xfrm>
            <a:off x="11222521" y="217331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8" name="相機"/>
          <p:cNvSpPr/>
          <p:nvPr/>
        </p:nvSpPr>
        <p:spPr>
          <a:xfrm>
            <a:off x="9192925" y="5736814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19" name="相機"/>
          <p:cNvSpPr/>
          <p:nvPr/>
        </p:nvSpPr>
        <p:spPr>
          <a:xfrm>
            <a:off x="11222521" y="5736814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0" name="Date 日期"/>
          <p:cNvSpPr txBox="1"/>
          <p:nvPr/>
        </p:nvSpPr>
        <p:spPr>
          <a:xfrm>
            <a:off x="528581" y="5114662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21" name="Name 片名"/>
          <p:cNvSpPr txBox="1"/>
          <p:nvPr/>
        </p:nvSpPr>
        <p:spPr>
          <a:xfrm>
            <a:off x="528581" y="5368421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片名</a:t>
            </a:r>
          </a:p>
        </p:txBody>
      </p:sp>
      <p:sp>
        <p:nvSpPr>
          <p:cNvPr id="322" name="Materials 材料"/>
          <p:cNvSpPr txBox="1"/>
          <p:nvPr/>
        </p:nvSpPr>
        <p:spPr>
          <a:xfrm>
            <a:off x="528581" y="5878133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Materials </a:t>
            </a:r>
            <a:r>
              <a:rPr sz="800"/>
              <a:t>材料</a:t>
            </a:r>
          </a:p>
        </p:txBody>
      </p:sp>
      <p:sp>
        <p:nvSpPr>
          <p:cNvPr id="323" name="Steps 步驟  / Highlights 亮點"/>
          <p:cNvSpPr txBox="1"/>
          <p:nvPr/>
        </p:nvSpPr>
        <p:spPr>
          <a:xfrm>
            <a:off x="4595294" y="1175992"/>
            <a:ext cx="2287533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Steps </a:t>
            </a:r>
            <a:r>
              <a:rPr sz="800"/>
              <a:t>步驟  </a:t>
            </a:r>
            <a:r>
              <a:t>/ Highlights </a:t>
            </a:r>
            <a:r>
              <a:rPr sz="800"/>
              <a:t>亮點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相機"/>
          <p:cNvSpPr/>
          <p:nvPr/>
        </p:nvSpPr>
        <p:spPr>
          <a:xfrm>
            <a:off x="2078536" y="283338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26" name="Date 日期"/>
          <p:cNvSpPr txBox="1"/>
          <p:nvPr/>
        </p:nvSpPr>
        <p:spPr>
          <a:xfrm>
            <a:off x="528581" y="5114662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327" name="Name 片名"/>
          <p:cNvSpPr txBox="1"/>
          <p:nvPr/>
        </p:nvSpPr>
        <p:spPr>
          <a:xfrm>
            <a:off x="528581" y="5368421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片名</a:t>
            </a:r>
          </a:p>
        </p:txBody>
      </p:sp>
      <p:sp>
        <p:nvSpPr>
          <p:cNvPr id="328" name="Materials 材料"/>
          <p:cNvSpPr txBox="1"/>
          <p:nvPr/>
        </p:nvSpPr>
        <p:spPr>
          <a:xfrm>
            <a:off x="528581" y="5878133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Materials </a:t>
            </a:r>
            <a:r>
              <a:rPr sz="800"/>
              <a:t>材料</a:t>
            </a:r>
          </a:p>
        </p:txBody>
      </p:sp>
      <p:sp>
        <p:nvSpPr>
          <p:cNvPr id="329" name="Steps 步驟  / Highlights 亮點"/>
          <p:cNvSpPr txBox="1"/>
          <p:nvPr/>
        </p:nvSpPr>
        <p:spPr>
          <a:xfrm>
            <a:off x="4595294" y="1175992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Steps </a:t>
            </a:r>
            <a:r>
              <a:rPr sz="800"/>
              <a:t>步驟  </a:t>
            </a:r>
            <a:r>
              <a:t>/ Highlights </a:t>
            </a:r>
            <a:r>
              <a:rPr sz="800"/>
              <a:t>亮點</a:t>
            </a:r>
          </a:p>
        </p:txBody>
      </p:sp>
      <p:sp>
        <p:nvSpPr>
          <p:cNvPr id="330" name="相機"/>
          <p:cNvSpPr/>
          <p:nvPr/>
        </p:nvSpPr>
        <p:spPr>
          <a:xfrm>
            <a:off x="5133733" y="2177340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1" name="相機"/>
          <p:cNvSpPr/>
          <p:nvPr/>
        </p:nvSpPr>
        <p:spPr>
          <a:xfrm>
            <a:off x="7163329" y="2177340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2" name="相機"/>
          <p:cNvSpPr/>
          <p:nvPr/>
        </p:nvSpPr>
        <p:spPr>
          <a:xfrm>
            <a:off x="9192925" y="2173315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3" name="相機"/>
          <p:cNvSpPr/>
          <p:nvPr/>
        </p:nvSpPr>
        <p:spPr>
          <a:xfrm>
            <a:off x="11222521" y="217331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4" name="相機"/>
          <p:cNvSpPr/>
          <p:nvPr/>
        </p:nvSpPr>
        <p:spPr>
          <a:xfrm>
            <a:off x="5136510" y="4728893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5" name="相機"/>
          <p:cNvSpPr/>
          <p:nvPr/>
        </p:nvSpPr>
        <p:spPr>
          <a:xfrm>
            <a:off x="7166106" y="4728893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6" name="相機"/>
          <p:cNvSpPr/>
          <p:nvPr/>
        </p:nvSpPr>
        <p:spPr>
          <a:xfrm>
            <a:off x="9195702" y="472486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7" name="相機"/>
          <p:cNvSpPr/>
          <p:nvPr/>
        </p:nvSpPr>
        <p:spPr>
          <a:xfrm>
            <a:off x="11225298" y="472486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8" name="相機"/>
          <p:cNvSpPr/>
          <p:nvPr/>
        </p:nvSpPr>
        <p:spPr>
          <a:xfrm>
            <a:off x="5131256" y="7284470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39" name="相機"/>
          <p:cNvSpPr/>
          <p:nvPr/>
        </p:nvSpPr>
        <p:spPr>
          <a:xfrm>
            <a:off x="7160852" y="7284470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0" name="相機"/>
          <p:cNvSpPr/>
          <p:nvPr/>
        </p:nvSpPr>
        <p:spPr>
          <a:xfrm>
            <a:off x="9190449" y="7280446"/>
            <a:ext cx="713091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1" name="相機"/>
          <p:cNvSpPr/>
          <p:nvPr/>
        </p:nvSpPr>
        <p:spPr>
          <a:xfrm>
            <a:off x="11220044" y="7280446"/>
            <a:ext cx="713091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相機"/>
          <p:cNvSpPr/>
          <p:nvPr/>
        </p:nvSpPr>
        <p:spPr>
          <a:xfrm>
            <a:off x="1073034" y="1816767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4" name="相機"/>
          <p:cNvSpPr/>
          <p:nvPr/>
        </p:nvSpPr>
        <p:spPr>
          <a:xfrm>
            <a:off x="3096680" y="1816767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5" name="相機"/>
          <p:cNvSpPr/>
          <p:nvPr/>
        </p:nvSpPr>
        <p:spPr>
          <a:xfrm>
            <a:off x="1073034" y="383613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6" name="相機"/>
          <p:cNvSpPr/>
          <p:nvPr/>
        </p:nvSpPr>
        <p:spPr>
          <a:xfrm>
            <a:off x="3096680" y="3836135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7" name="相機"/>
          <p:cNvSpPr/>
          <p:nvPr/>
        </p:nvSpPr>
        <p:spPr>
          <a:xfrm>
            <a:off x="1070264" y="5867400"/>
            <a:ext cx="713091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8" name="相機"/>
          <p:cNvSpPr/>
          <p:nvPr/>
        </p:nvSpPr>
        <p:spPr>
          <a:xfrm>
            <a:off x="3093910" y="5867400"/>
            <a:ext cx="713092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49" name="相機"/>
          <p:cNvSpPr/>
          <p:nvPr/>
        </p:nvSpPr>
        <p:spPr>
          <a:xfrm>
            <a:off x="1070264" y="7886767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0" name="相機"/>
          <p:cNvSpPr/>
          <p:nvPr/>
        </p:nvSpPr>
        <p:spPr>
          <a:xfrm>
            <a:off x="3093910" y="7886767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1" name="相機"/>
          <p:cNvSpPr/>
          <p:nvPr/>
        </p:nvSpPr>
        <p:spPr>
          <a:xfrm>
            <a:off x="5135416" y="181741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2" name="相機"/>
          <p:cNvSpPr/>
          <p:nvPr/>
        </p:nvSpPr>
        <p:spPr>
          <a:xfrm>
            <a:off x="7159063" y="181741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3" name="相機"/>
          <p:cNvSpPr/>
          <p:nvPr/>
        </p:nvSpPr>
        <p:spPr>
          <a:xfrm>
            <a:off x="5135416" y="3836784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4" name="相機"/>
          <p:cNvSpPr/>
          <p:nvPr/>
        </p:nvSpPr>
        <p:spPr>
          <a:xfrm>
            <a:off x="7159063" y="3836784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5" name="相機"/>
          <p:cNvSpPr/>
          <p:nvPr/>
        </p:nvSpPr>
        <p:spPr>
          <a:xfrm>
            <a:off x="5132646" y="586804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6" name="相機"/>
          <p:cNvSpPr/>
          <p:nvPr/>
        </p:nvSpPr>
        <p:spPr>
          <a:xfrm>
            <a:off x="7156293" y="586804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7" name="相機"/>
          <p:cNvSpPr/>
          <p:nvPr/>
        </p:nvSpPr>
        <p:spPr>
          <a:xfrm>
            <a:off x="5132646" y="788741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8" name="相機"/>
          <p:cNvSpPr/>
          <p:nvPr/>
        </p:nvSpPr>
        <p:spPr>
          <a:xfrm>
            <a:off x="7156293" y="788741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59" name="相機"/>
          <p:cNvSpPr/>
          <p:nvPr/>
        </p:nvSpPr>
        <p:spPr>
          <a:xfrm>
            <a:off x="9197798" y="1819711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0" name="相機"/>
          <p:cNvSpPr/>
          <p:nvPr/>
        </p:nvSpPr>
        <p:spPr>
          <a:xfrm>
            <a:off x="11221445" y="1819711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1" name="相機"/>
          <p:cNvSpPr/>
          <p:nvPr/>
        </p:nvSpPr>
        <p:spPr>
          <a:xfrm>
            <a:off x="9197798" y="3839078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2" name="相機"/>
          <p:cNvSpPr/>
          <p:nvPr/>
        </p:nvSpPr>
        <p:spPr>
          <a:xfrm>
            <a:off x="11221445" y="3839078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3" name="相機"/>
          <p:cNvSpPr/>
          <p:nvPr/>
        </p:nvSpPr>
        <p:spPr>
          <a:xfrm>
            <a:off x="9195028" y="5870343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4" name="相機"/>
          <p:cNvSpPr/>
          <p:nvPr/>
        </p:nvSpPr>
        <p:spPr>
          <a:xfrm>
            <a:off x="11218675" y="5870343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5" name="相機"/>
          <p:cNvSpPr/>
          <p:nvPr/>
        </p:nvSpPr>
        <p:spPr>
          <a:xfrm>
            <a:off x="9195028" y="7889711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66" name="相機"/>
          <p:cNvSpPr/>
          <p:nvPr/>
        </p:nvSpPr>
        <p:spPr>
          <a:xfrm>
            <a:off x="11218675" y="7889711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Mon"/>
          <p:cNvSpPr txBox="1"/>
          <p:nvPr/>
        </p:nvSpPr>
        <p:spPr>
          <a:xfrm>
            <a:off x="1416346" y="1176821"/>
            <a:ext cx="102175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Mon</a:t>
            </a:r>
          </a:p>
        </p:txBody>
      </p:sp>
      <p:sp>
        <p:nvSpPr>
          <p:cNvPr id="370" name="Tue"/>
          <p:cNvSpPr txBox="1"/>
          <p:nvPr/>
        </p:nvSpPr>
        <p:spPr>
          <a:xfrm>
            <a:off x="2433934" y="1176821"/>
            <a:ext cx="102175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Tue </a:t>
            </a:r>
          </a:p>
        </p:txBody>
      </p:sp>
      <p:sp>
        <p:nvSpPr>
          <p:cNvPr id="371" name="Wed"/>
          <p:cNvSpPr txBox="1"/>
          <p:nvPr/>
        </p:nvSpPr>
        <p:spPr>
          <a:xfrm>
            <a:off x="3449934" y="1176821"/>
            <a:ext cx="102175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Wed </a:t>
            </a:r>
          </a:p>
        </p:txBody>
      </p:sp>
      <p:sp>
        <p:nvSpPr>
          <p:cNvPr id="372" name="Thur"/>
          <p:cNvSpPr txBox="1"/>
          <p:nvPr/>
        </p:nvSpPr>
        <p:spPr>
          <a:xfrm>
            <a:off x="4462759" y="1176821"/>
            <a:ext cx="102175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Thur </a:t>
            </a:r>
          </a:p>
        </p:txBody>
      </p:sp>
      <p:sp>
        <p:nvSpPr>
          <p:cNvPr id="373" name="Fri"/>
          <p:cNvSpPr txBox="1"/>
          <p:nvPr/>
        </p:nvSpPr>
        <p:spPr>
          <a:xfrm>
            <a:off x="5483521" y="1176821"/>
            <a:ext cx="102175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Fri </a:t>
            </a:r>
          </a:p>
        </p:txBody>
      </p:sp>
      <p:sp>
        <p:nvSpPr>
          <p:cNvPr id="374" name="Sat"/>
          <p:cNvSpPr txBox="1"/>
          <p:nvPr/>
        </p:nvSpPr>
        <p:spPr>
          <a:xfrm>
            <a:off x="6491584" y="1176821"/>
            <a:ext cx="102175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Sat </a:t>
            </a:r>
          </a:p>
        </p:txBody>
      </p:sp>
      <p:sp>
        <p:nvSpPr>
          <p:cNvPr id="375" name="Sun"/>
          <p:cNvSpPr txBox="1"/>
          <p:nvPr/>
        </p:nvSpPr>
        <p:spPr>
          <a:xfrm>
            <a:off x="7517109" y="1176821"/>
            <a:ext cx="1021757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Sun</a:t>
            </a:r>
          </a:p>
        </p:txBody>
      </p:sp>
      <p:graphicFrame>
        <p:nvGraphicFramePr>
          <p:cNvPr id="376" name="表格 1"/>
          <p:cNvGraphicFramePr/>
          <p:nvPr>
            <p:extLst>
              <p:ext uri="{D42A27DB-BD31-4B8C-83A1-F6EECF244321}">
                <p14:modId xmlns:p14="http://schemas.microsoft.com/office/powerpoint/2010/main" val="1037855233"/>
              </p:ext>
            </p:extLst>
          </p:nvPr>
        </p:nvGraphicFramePr>
        <p:xfrm>
          <a:off x="386030" y="1572765"/>
          <a:ext cx="288000" cy="7620000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>
                          <a:solidFill>
                            <a:srgbClr val="ADADA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77" name="Time 時段"/>
          <p:cNvSpPr txBox="1"/>
          <p:nvPr/>
        </p:nvSpPr>
        <p:spPr>
          <a:xfrm>
            <a:off x="656442" y="1175780"/>
            <a:ext cx="77042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Time </a:t>
            </a:r>
            <a:r>
              <a:rPr sz="800"/>
              <a:t>時段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e 日期"/>
          <p:cNvSpPr txBox="1"/>
          <p:nvPr/>
        </p:nvSpPr>
        <p:spPr>
          <a:xfrm>
            <a:off x="528581" y="4350959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178" name="相機"/>
          <p:cNvSpPr/>
          <p:nvPr/>
        </p:nvSpPr>
        <p:spPr>
          <a:xfrm>
            <a:off x="1315802" y="2354867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9" name="Name 書名"/>
          <p:cNvSpPr txBox="1"/>
          <p:nvPr/>
        </p:nvSpPr>
        <p:spPr>
          <a:xfrm>
            <a:off x="528581" y="4604718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書名</a:t>
            </a:r>
          </a:p>
        </p:txBody>
      </p:sp>
      <p:sp>
        <p:nvSpPr>
          <p:cNvPr id="180" name="Author 作者"/>
          <p:cNvSpPr txBox="1"/>
          <p:nvPr/>
        </p:nvSpPr>
        <p:spPr>
          <a:xfrm>
            <a:off x="528581" y="5114429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Author </a:t>
            </a:r>
            <a:r>
              <a:rPr sz="800"/>
              <a:t>作者</a:t>
            </a:r>
          </a:p>
        </p:txBody>
      </p:sp>
      <p:sp>
        <p:nvSpPr>
          <p:cNvPr id="181" name="Score 評分"/>
          <p:cNvSpPr txBox="1"/>
          <p:nvPr/>
        </p:nvSpPr>
        <p:spPr>
          <a:xfrm>
            <a:off x="528581" y="5624141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Score </a:t>
            </a:r>
            <a:r>
              <a:rPr sz="800"/>
              <a:t>評分            </a:t>
            </a:r>
          </a:p>
        </p:txBody>
      </p:sp>
      <p:sp>
        <p:nvSpPr>
          <p:cNvPr id="182" name="☆  ☆  ☆  ☆  ☆"/>
          <p:cNvSpPr txBox="1"/>
          <p:nvPr/>
        </p:nvSpPr>
        <p:spPr>
          <a:xfrm>
            <a:off x="1412588" y="5584948"/>
            <a:ext cx="139872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ADADAD"/>
                </a:solidFill>
              </a:defRPr>
            </a:lvl1pPr>
          </a:lstStyle>
          <a:p>
            <a:r>
              <a:t>☆  ☆  ☆  ☆  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群組"/>
          <p:cNvGrpSpPr/>
          <p:nvPr/>
        </p:nvGrpSpPr>
        <p:grpSpPr>
          <a:xfrm>
            <a:off x="528581" y="2354867"/>
            <a:ext cx="2287534" cy="3585683"/>
            <a:chOff x="0" y="0"/>
            <a:chExt cx="2287532" cy="3585681"/>
          </a:xfrm>
        </p:grpSpPr>
        <p:sp>
          <p:nvSpPr>
            <p:cNvPr id="184" name="Date 日期"/>
            <p:cNvSpPr txBox="1"/>
            <p:nvPr/>
          </p:nvSpPr>
          <p:spPr>
            <a:xfrm>
              <a:off x="0" y="1996091"/>
              <a:ext cx="2287533" cy="27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Date </a:t>
              </a:r>
              <a:r>
                <a:rPr sz="800"/>
                <a:t>日期</a:t>
              </a:r>
            </a:p>
          </p:txBody>
        </p:sp>
        <p:sp>
          <p:nvSpPr>
            <p:cNvPr id="185" name="相機"/>
            <p:cNvSpPr/>
            <p:nvPr/>
          </p:nvSpPr>
          <p:spPr>
            <a:xfrm>
              <a:off x="787221" y="0"/>
              <a:ext cx="713091" cy="50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8" y="0"/>
                  </a:moveTo>
                  <a:cubicBezTo>
                    <a:pt x="7580" y="0"/>
                    <a:pt x="7176" y="305"/>
                    <a:pt x="7000" y="677"/>
                  </a:cubicBezTo>
                  <a:lnTo>
                    <a:pt x="6586" y="1551"/>
                  </a:lnTo>
                  <a:cubicBezTo>
                    <a:pt x="6410" y="1924"/>
                    <a:pt x="6006" y="2228"/>
                    <a:pt x="5689" y="2228"/>
                  </a:cubicBezTo>
                  <a:lnTo>
                    <a:pt x="3765" y="2228"/>
                  </a:lnTo>
                  <a:lnTo>
                    <a:pt x="3765" y="1931"/>
                  </a:lnTo>
                  <a:cubicBezTo>
                    <a:pt x="3765" y="1633"/>
                    <a:pt x="3592" y="1390"/>
                    <a:pt x="3380" y="1390"/>
                  </a:cubicBezTo>
                  <a:lnTo>
                    <a:pt x="1841" y="1390"/>
                  </a:lnTo>
                  <a:cubicBezTo>
                    <a:pt x="1629" y="1390"/>
                    <a:pt x="1456" y="1633"/>
                    <a:pt x="1456" y="1931"/>
                  </a:cubicBezTo>
                  <a:lnTo>
                    <a:pt x="1456" y="2228"/>
                  </a:lnTo>
                  <a:lnTo>
                    <a:pt x="1136" y="2228"/>
                  </a:lnTo>
                  <a:cubicBezTo>
                    <a:pt x="818" y="2228"/>
                    <a:pt x="434" y="2307"/>
                    <a:pt x="280" y="2404"/>
                  </a:cubicBezTo>
                  <a:cubicBezTo>
                    <a:pt x="127" y="2502"/>
                    <a:pt x="0" y="3380"/>
                    <a:pt x="0" y="3827"/>
                  </a:cubicBezTo>
                  <a:lnTo>
                    <a:pt x="0" y="20001"/>
                  </a:lnTo>
                  <a:cubicBezTo>
                    <a:pt x="0" y="20448"/>
                    <a:pt x="56" y="20992"/>
                    <a:pt x="125" y="21208"/>
                  </a:cubicBezTo>
                  <a:cubicBezTo>
                    <a:pt x="194" y="21424"/>
                    <a:pt x="818" y="21600"/>
                    <a:pt x="1136" y="21600"/>
                  </a:cubicBezTo>
                  <a:lnTo>
                    <a:pt x="20464" y="21600"/>
                  </a:lnTo>
                  <a:cubicBezTo>
                    <a:pt x="20782" y="21600"/>
                    <a:pt x="21166" y="21522"/>
                    <a:pt x="21320" y="21424"/>
                  </a:cubicBezTo>
                  <a:cubicBezTo>
                    <a:pt x="21473" y="21327"/>
                    <a:pt x="21600" y="20448"/>
                    <a:pt x="21600" y="20001"/>
                  </a:cubicBezTo>
                  <a:lnTo>
                    <a:pt x="21600" y="3827"/>
                  </a:lnTo>
                  <a:cubicBezTo>
                    <a:pt x="21600" y="3380"/>
                    <a:pt x="21475" y="2501"/>
                    <a:pt x="21322" y="2404"/>
                  </a:cubicBezTo>
                  <a:cubicBezTo>
                    <a:pt x="21168" y="2307"/>
                    <a:pt x="20782" y="2228"/>
                    <a:pt x="20464" y="2228"/>
                  </a:cubicBezTo>
                  <a:lnTo>
                    <a:pt x="15658" y="2228"/>
                  </a:lnTo>
                  <a:cubicBezTo>
                    <a:pt x="15341" y="2228"/>
                    <a:pt x="14935" y="1924"/>
                    <a:pt x="14759" y="1551"/>
                  </a:cubicBezTo>
                  <a:lnTo>
                    <a:pt x="14345" y="677"/>
                  </a:lnTo>
                  <a:cubicBezTo>
                    <a:pt x="14169" y="305"/>
                    <a:pt x="13765" y="0"/>
                    <a:pt x="13448" y="0"/>
                  </a:cubicBezTo>
                  <a:lnTo>
                    <a:pt x="11303" y="0"/>
                  </a:lnTo>
                  <a:cubicBezTo>
                    <a:pt x="10985" y="0"/>
                    <a:pt x="10702" y="0"/>
                    <a:pt x="10673" y="0"/>
                  </a:cubicBezTo>
                  <a:cubicBezTo>
                    <a:pt x="10645" y="0"/>
                    <a:pt x="10362" y="0"/>
                    <a:pt x="10044" y="0"/>
                  </a:cubicBezTo>
                  <a:lnTo>
                    <a:pt x="7898" y="0"/>
                  </a:lnTo>
                  <a:close/>
                  <a:moveTo>
                    <a:pt x="18530" y="5400"/>
                  </a:moveTo>
                  <a:cubicBezTo>
                    <a:pt x="18961" y="5400"/>
                    <a:pt x="19310" y="5891"/>
                    <a:pt x="19310" y="6498"/>
                  </a:cubicBezTo>
                  <a:cubicBezTo>
                    <a:pt x="19310" y="7104"/>
                    <a:pt x="18961" y="7595"/>
                    <a:pt x="18530" y="7595"/>
                  </a:cubicBezTo>
                  <a:cubicBezTo>
                    <a:pt x="18099" y="7595"/>
                    <a:pt x="17751" y="7104"/>
                    <a:pt x="17751" y="6498"/>
                  </a:cubicBezTo>
                  <a:cubicBezTo>
                    <a:pt x="17751" y="5891"/>
                    <a:pt x="18099" y="5400"/>
                    <a:pt x="18530" y="5400"/>
                  </a:cubicBezTo>
                  <a:close/>
                  <a:moveTo>
                    <a:pt x="10800" y="5887"/>
                  </a:moveTo>
                  <a:cubicBezTo>
                    <a:pt x="13210" y="5887"/>
                    <a:pt x="15171" y="8647"/>
                    <a:pt x="15171" y="12040"/>
                  </a:cubicBezTo>
                  <a:cubicBezTo>
                    <a:pt x="15171" y="15433"/>
                    <a:pt x="13210" y="18193"/>
                    <a:pt x="10800" y="18193"/>
                  </a:cubicBezTo>
                  <a:cubicBezTo>
                    <a:pt x="8390" y="18193"/>
                    <a:pt x="6429" y="15433"/>
                    <a:pt x="6429" y="12040"/>
                  </a:cubicBezTo>
                  <a:cubicBezTo>
                    <a:pt x="6429" y="8647"/>
                    <a:pt x="8390" y="5887"/>
                    <a:pt x="10800" y="5887"/>
                  </a:cubicBezTo>
                  <a:close/>
                  <a:moveTo>
                    <a:pt x="10800" y="7514"/>
                  </a:moveTo>
                  <a:cubicBezTo>
                    <a:pt x="9027" y="7514"/>
                    <a:pt x="7585" y="9544"/>
                    <a:pt x="7585" y="12040"/>
                  </a:cubicBezTo>
                  <a:cubicBezTo>
                    <a:pt x="7585" y="14536"/>
                    <a:pt x="9027" y="16568"/>
                    <a:pt x="10800" y="16568"/>
                  </a:cubicBezTo>
                  <a:cubicBezTo>
                    <a:pt x="12573" y="16568"/>
                    <a:pt x="14015" y="14536"/>
                    <a:pt x="14015" y="12040"/>
                  </a:cubicBezTo>
                  <a:cubicBezTo>
                    <a:pt x="14015" y="9544"/>
                    <a:pt x="12573" y="7514"/>
                    <a:pt x="10800" y="7514"/>
                  </a:cubicBezTo>
                  <a:close/>
                </a:path>
              </a:pathLst>
            </a:custGeom>
            <a:solidFill>
              <a:srgbClr val="000000">
                <a:alpha val="100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6" name="Name 書名"/>
            <p:cNvSpPr txBox="1"/>
            <p:nvPr/>
          </p:nvSpPr>
          <p:spPr>
            <a:xfrm>
              <a:off x="0" y="2249850"/>
              <a:ext cx="2287533" cy="27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Name </a:t>
              </a:r>
              <a:r>
                <a:rPr sz="800"/>
                <a:t>書名</a:t>
              </a:r>
            </a:p>
          </p:txBody>
        </p:sp>
        <p:sp>
          <p:nvSpPr>
            <p:cNvPr id="187" name="Author 作者"/>
            <p:cNvSpPr txBox="1"/>
            <p:nvPr/>
          </p:nvSpPr>
          <p:spPr>
            <a:xfrm>
              <a:off x="0" y="2759562"/>
              <a:ext cx="2287533" cy="2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Author </a:t>
              </a:r>
              <a:r>
                <a:rPr sz="800"/>
                <a:t>作者</a:t>
              </a:r>
            </a:p>
          </p:txBody>
        </p:sp>
        <p:sp>
          <p:nvSpPr>
            <p:cNvPr id="188" name="Score 評分"/>
            <p:cNvSpPr txBox="1"/>
            <p:nvPr/>
          </p:nvSpPr>
          <p:spPr>
            <a:xfrm>
              <a:off x="0" y="3269273"/>
              <a:ext cx="2287533" cy="27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Score </a:t>
              </a:r>
              <a:r>
                <a:rPr sz="800"/>
                <a:t>評分            </a:t>
              </a:r>
            </a:p>
          </p:txBody>
        </p:sp>
        <p:sp>
          <p:nvSpPr>
            <p:cNvPr id="189" name="☆  ☆  ☆  ☆  ☆"/>
            <p:cNvSpPr txBox="1"/>
            <p:nvPr/>
          </p:nvSpPr>
          <p:spPr>
            <a:xfrm>
              <a:off x="884006" y="3230081"/>
              <a:ext cx="139872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ADADAD"/>
                  </a:solidFill>
                </a:defRPr>
              </a:lvl1pPr>
            </a:lstStyle>
            <a:p>
              <a:r>
                <a:t>☆  ☆  ☆  ☆  ☆</a:t>
              </a:r>
            </a:p>
          </p:txBody>
        </p:sp>
      </p:grpSp>
      <p:grpSp>
        <p:nvGrpSpPr>
          <p:cNvPr id="197" name="群組"/>
          <p:cNvGrpSpPr/>
          <p:nvPr/>
        </p:nvGrpSpPr>
        <p:grpSpPr>
          <a:xfrm>
            <a:off x="6629400" y="2354867"/>
            <a:ext cx="2287533" cy="3585682"/>
            <a:chOff x="0" y="0"/>
            <a:chExt cx="2287532" cy="3585681"/>
          </a:xfrm>
        </p:grpSpPr>
        <p:sp>
          <p:nvSpPr>
            <p:cNvPr id="191" name="Date 日期"/>
            <p:cNvSpPr txBox="1"/>
            <p:nvPr/>
          </p:nvSpPr>
          <p:spPr>
            <a:xfrm>
              <a:off x="0" y="1996091"/>
              <a:ext cx="2287533" cy="27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Date </a:t>
              </a:r>
              <a:r>
                <a:rPr sz="800"/>
                <a:t>日期</a:t>
              </a:r>
            </a:p>
          </p:txBody>
        </p:sp>
        <p:sp>
          <p:nvSpPr>
            <p:cNvPr id="192" name="相機"/>
            <p:cNvSpPr/>
            <p:nvPr/>
          </p:nvSpPr>
          <p:spPr>
            <a:xfrm>
              <a:off x="787221" y="0"/>
              <a:ext cx="713091" cy="50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8" y="0"/>
                  </a:moveTo>
                  <a:cubicBezTo>
                    <a:pt x="7580" y="0"/>
                    <a:pt x="7176" y="305"/>
                    <a:pt x="7000" y="677"/>
                  </a:cubicBezTo>
                  <a:lnTo>
                    <a:pt x="6586" y="1551"/>
                  </a:lnTo>
                  <a:cubicBezTo>
                    <a:pt x="6410" y="1924"/>
                    <a:pt x="6006" y="2228"/>
                    <a:pt x="5689" y="2228"/>
                  </a:cubicBezTo>
                  <a:lnTo>
                    <a:pt x="3765" y="2228"/>
                  </a:lnTo>
                  <a:lnTo>
                    <a:pt x="3765" y="1931"/>
                  </a:lnTo>
                  <a:cubicBezTo>
                    <a:pt x="3765" y="1633"/>
                    <a:pt x="3592" y="1390"/>
                    <a:pt x="3380" y="1390"/>
                  </a:cubicBezTo>
                  <a:lnTo>
                    <a:pt x="1841" y="1390"/>
                  </a:lnTo>
                  <a:cubicBezTo>
                    <a:pt x="1629" y="1390"/>
                    <a:pt x="1456" y="1633"/>
                    <a:pt x="1456" y="1931"/>
                  </a:cubicBezTo>
                  <a:lnTo>
                    <a:pt x="1456" y="2228"/>
                  </a:lnTo>
                  <a:lnTo>
                    <a:pt x="1136" y="2228"/>
                  </a:lnTo>
                  <a:cubicBezTo>
                    <a:pt x="818" y="2228"/>
                    <a:pt x="434" y="2307"/>
                    <a:pt x="280" y="2404"/>
                  </a:cubicBezTo>
                  <a:cubicBezTo>
                    <a:pt x="127" y="2502"/>
                    <a:pt x="0" y="3380"/>
                    <a:pt x="0" y="3827"/>
                  </a:cubicBezTo>
                  <a:lnTo>
                    <a:pt x="0" y="20001"/>
                  </a:lnTo>
                  <a:cubicBezTo>
                    <a:pt x="0" y="20448"/>
                    <a:pt x="56" y="20992"/>
                    <a:pt x="125" y="21208"/>
                  </a:cubicBezTo>
                  <a:cubicBezTo>
                    <a:pt x="194" y="21424"/>
                    <a:pt x="818" y="21600"/>
                    <a:pt x="1136" y="21600"/>
                  </a:cubicBezTo>
                  <a:lnTo>
                    <a:pt x="20464" y="21600"/>
                  </a:lnTo>
                  <a:cubicBezTo>
                    <a:pt x="20782" y="21600"/>
                    <a:pt x="21166" y="21522"/>
                    <a:pt x="21320" y="21424"/>
                  </a:cubicBezTo>
                  <a:cubicBezTo>
                    <a:pt x="21473" y="21327"/>
                    <a:pt x="21600" y="20448"/>
                    <a:pt x="21600" y="20001"/>
                  </a:cubicBezTo>
                  <a:lnTo>
                    <a:pt x="21600" y="3827"/>
                  </a:lnTo>
                  <a:cubicBezTo>
                    <a:pt x="21600" y="3380"/>
                    <a:pt x="21475" y="2501"/>
                    <a:pt x="21322" y="2404"/>
                  </a:cubicBezTo>
                  <a:cubicBezTo>
                    <a:pt x="21168" y="2307"/>
                    <a:pt x="20782" y="2228"/>
                    <a:pt x="20464" y="2228"/>
                  </a:cubicBezTo>
                  <a:lnTo>
                    <a:pt x="15658" y="2228"/>
                  </a:lnTo>
                  <a:cubicBezTo>
                    <a:pt x="15341" y="2228"/>
                    <a:pt x="14935" y="1924"/>
                    <a:pt x="14759" y="1551"/>
                  </a:cubicBezTo>
                  <a:lnTo>
                    <a:pt x="14345" y="677"/>
                  </a:lnTo>
                  <a:cubicBezTo>
                    <a:pt x="14169" y="305"/>
                    <a:pt x="13765" y="0"/>
                    <a:pt x="13448" y="0"/>
                  </a:cubicBezTo>
                  <a:lnTo>
                    <a:pt x="11303" y="0"/>
                  </a:lnTo>
                  <a:cubicBezTo>
                    <a:pt x="10985" y="0"/>
                    <a:pt x="10702" y="0"/>
                    <a:pt x="10673" y="0"/>
                  </a:cubicBezTo>
                  <a:cubicBezTo>
                    <a:pt x="10645" y="0"/>
                    <a:pt x="10362" y="0"/>
                    <a:pt x="10044" y="0"/>
                  </a:cubicBezTo>
                  <a:lnTo>
                    <a:pt x="7898" y="0"/>
                  </a:lnTo>
                  <a:close/>
                  <a:moveTo>
                    <a:pt x="18530" y="5400"/>
                  </a:moveTo>
                  <a:cubicBezTo>
                    <a:pt x="18961" y="5400"/>
                    <a:pt x="19310" y="5891"/>
                    <a:pt x="19310" y="6498"/>
                  </a:cubicBezTo>
                  <a:cubicBezTo>
                    <a:pt x="19310" y="7104"/>
                    <a:pt x="18961" y="7595"/>
                    <a:pt x="18530" y="7595"/>
                  </a:cubicBezTo>
                  <a:cubicBezTo>
                    <a:pt x="18099" y="7595"/>
                    <a:pt x="17751" y="7104"/>
                    <a:pt x="17751" y="6498"/>
                  </a:cubicBezTo>
                  <a:cubicBezTo>
                    <a:pt x="17751" y="5891"/>
                    <a:pt x="18099" y="5400"/>
                    <a:pt x="18530" y="5400"/>
                  </a:cubicBezTo>
                  <a:close/>
                  <a:moveTo>
                    <a:pt x="10800" y="5887"/>
                  </a:moveTo>
                  <a:cubicBezTo>
                    <a:pt x="13210" y="5887"/>
                    <a:pt x="15171" y="8647"/>
                    <a:pt x="15171" y="12040"/>
                  </a:cubicBezTo>
                  <a:cubicBezTo>
                    <a:pt x="15171" y="15433"/>
                    <a:pt x="13210" y="18193"/>
                    <a:pt x="10800" y="18193"/>
                  </a:cubicBezTo>
                  <a:cubicBezTo>
                    <a:pt x="8390" y="18193"/>
                    <a:pt x="6429" y="15433"/>
                    <a:pt x="6429" y="12040"/>
                  </a:cubicBezTo>
                  <a:cubicBezTo>
                    <a:pt x="6429" y="8647"/>
                    <a:pt x="8390" y="5887"/>
                    <a:pt x="10800" y="5887"/>
                  </a:cubicBezTo>
                  <a:close/>
                  <a:moveTo>
                    <a:pt x="10800" y="7514"/>
                  </a:moveTo>
                  <a:cubicBezTo>
                    <a:pt x="9027" y="7514"/>
                    <a:pt x="7585" y="9544"/>
                    <a:pt x="7585" y="12040"/>
                  </a:cubicBezTo>
                  <a:cubicBezTo>
                    <a:pt x="7585" y="14536"/>
                    <a:pt x="9027" y="16568"/>
                    <a:pt x="10800" y="16568"/>
                  </a:cubicBezTo>
                  <a:cubicBezTo>
                    <a:pt x="12573" y="16568"/>
                    <a:pt x="14015" y="14536"/>
                    <a:pt x="14015" y="12040"/>
                  </a:cubicBezTo>
                  <a:cubicBezTo>
                    <a:pt x="14015" y="9544"/>
                    <a:pt x="12573" y="7514"/>
                    <a:pt x="10800" y="7514"/>
                  </a:cubicBezTo>
                  <a:close/>
                </a:path>
              </a:pathLst>
            </a:custGeom>
            <a:solidFill>
              <a:srgbClr val="000000">
                <a:alpha val="100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93" name="Name 書名"/>
            <p:cNvSpPr txBox="1"/>
            <p:nvPr/>
          </p:nvSpPr>
          <p:spPr>
            <a:xfrm>
              <a:off x="0" y="2249850"/>
              <a:ext cx="2287533" cy="27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Name </a:t>
              </a:r>
              <a:r>
                <a:rPr sz="800"/>
                <a:t>書名</a:t>
              </a:r>
            </a:p>
          </p:txBody>
        </p:sp>
        <p:sp>
          <p:nvSpPr>
            <p:cNvPr id="194" name="Author 作者"/>
            <p:cNvSpPr txBox="1"/>
            <p:nvPr/>
          </p:nvSpPr>
          <p:spPr>
            <a:xfrm>
              <a:off x="0" y="2759562"/>
              <a:ext cx="2287533" cy="2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Author </a:t>
              </a:r>
              <a:r>
                <a:rPr sz="800"/>
                <a:t>作者</a:t>
              </a:r>
            </a:p>
          </p:txBody>
        </p:sp>
        <p:sp>
          <p:nvSpPr>
            <p:cNvPr id="195" name="Score 評分"/>
            <p:cNvSpPr txBox="1"/>
            <p:nvPr/>
          </p:nvSpPr>
          <p:spPr>
            <a:xfrm>
              <a:off x="0" y="3269273"/>
              <a:ext cx="2287533" cy="2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Score </a:t>
              </a:r>
              <a:r>
                <a:rPr sz="800"/>
                <a:t>評分            </a:t>
              </a:r>
            </a:p>
          </p:txBody>
        </p:sp>
        <p:sp>
          <p:nvSpPr>
            <p:cNvPr id="196" name="☆  ☆  ☆  ☆  ☆"/>
            <p:cNvSpPr txBox="1"/>
            <p:nvPr/>
          </p:nvSpPr>
          <p:spPr>
            <a:xfrm>
              <a:off x="884006" y="3230081"/>
              <a:ext cx="139872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ADADAD"/>
                  </a:solidFill>
                </a:defRPr>
              </a:lvl1pPr>
            </a:lstStyle>
            <a:p>
              <a:r>
                <a:t>☆  ☆  ☆  ☆  ☆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ype 類別"/>
          <p:cNvSpPr txBox="1"/>
          <p:nvPr/>
        </p:nvSpPr>
        <p:spPr>
          <a:xfrm>
            <a:off x="406887" y="1056865"/>
            <a:ext cx="15288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Type </a:t>
            </a:r>
            <a:r>
              <a:rPr sz="800"/>
              <a:t>類別</a:t>
            </a:r>
          </a:p>
        </p:txBody>
      </p:sp>
      <p:sp>
        <p:nvSpPr>
          <p:cNvPr id="200" name="Date 日期"/>
          <p:cNvSpPr txBox="1"/>
          <p:nvPr/>
        </p:nvSpPr>
        <p:spPr>
          <a:xfrm>
            <a:off x="6504709" y="1556233"/>
            <a:ext cx="754303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201" name="Name 片名"/>
          <p:cNvSpPr txBox="1"/>
          <p:nvPr/>
        </p:nvSpPr>
        <p:spPr>
          <a:xfrm>
            <a:off x="7265159" y="1556233"/>
            <a:ext cx="3047388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片名</a:t>
            </a:r>
          </a:p>
        </p:txBody>
      </p:sp>
      <p:sp>
        <p:nvSpPr>
          <p:cNvPr id="202" name="Starring 主演"/>
          <p:cNvSpPr txBox="1"/>
          <p:nvPr/>
        </p:nvSpPr>
        <p:spPr>
          <a:xfrm>
            <a:off x="10314000" y="1556233"/>
            <a:ext cx="1779971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sz="1200">
                <a:solidFill>
                  <a:srgbClr val="ADADAD"/>
                </a:solidFill>
              </a:defRPr>
            </a:pPr>
            <a:r>
              <a:t>Starring </a:t>
            </a:r>
            <a:r>
              <a:rPr sz="800"/>
              <a:t>主演</a:t>
            </a:r>
          </a:p>
        </p:txBody>
      </p:sp>
      <p:sp>
        <p:nvSpPr>
          <p:cNvPr id="203" name="✓"/>
          <p:cNvSpPr txBox="1"/>
          <p:nvPr/>
        </p:nvSpPr>
        <p:spPr>
          <a:xfrm>
            <a:off x="12086823" y="1567841"/>
            <a:ext cx="512825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1200">
                <a:solidFill>
                  <a:srgbClr val="ADADAD"/>
                </a:solidFill>
              </a:defRPr>
            </a:lvl1pPr>
          </a:lstStyle>
          <a:p>
            <a:r>
              <a:t>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ate 日期"/>
          <p:cNvSpPr txBox="1"/>
          <p:nvPr/>
        </p:nvSpPr>
        <p:spPr>
          <a:xfrm>
            <a:off x="528581" y="4350959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206" name="相機"/>
          <p:cNvSpPr/>
          <p:nvPr/>
        </p:nvSpPr>
        <p:spPr>
          <a:xfrm>
            <a:off x="1315802" y="2354867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Name 片名"/>
          <p:cNvSpPr txBox="1"/>
          <p:nvPr/>
        </p:nvSpPr>
        <p:spPr>
          <a:xfrm>
            <a:off x="528581" y="4604718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片名</a:t>
            </a:r>
          </a:p>
        </p:txBody>
      </p:sp>
      <p:sp>
        <p:nvSpPr>
          <p:cNvPr id="208" name="Director 導演"/>
          <p:cNvSpPr txBox="1"/>
          <p:nvPr/>
        </p:nvSpPr>
        <p:spPr>
          <a:xfrm>
            <a:off x="528581" y="5114429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Director </a:t>
            </a:r>
            <a:r>
              <a:rPr sz="800"/>
              <a:t>導演</a:t>
            </a:r>
          </a:p>
        </p:txBody>
      </p:sp>
      <p:sp>
        <p:nvSpPr>
          <p:cNvPr id="209" name="Starring 主演"/>
          <p:cNvSpPr txBox="1"/>
          <p:nvPr/>
        </p:nvSpPr>
        <p:spPr>
          <a:xfrm>
            <a:off x="528581" y="5624141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Starring </a:t>
            </a:r>
            <a:r>
              <a:rPr sz="800"/>
              <a:t>主演            </a:t>
            </a:r>
          </a:p>
        </p:txBody>
      </p:sp>
      <p:sp>
        <p:nvSpPr>
          <p:cNvPr id="210" name="Score 評分"/>
          <p:cNvSpPr txBox="1"/>
          <p:nvPr/>
        </p:nvSpPr>
        <p:spPr>
          <a:xfrm>
            <a:off x="528581" y="6385948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Score </a:t>
            </a:r>
            <a:r>
              <a:rPr sz="800"/>
              <a:t>評分            </a:t>
            </a:r>
          </a:p>
        </p:txBody>
      </p:sp>
      <p:sp>
        <p:nvSpPr>
          <p:cNvPr id="211" name="☆  ☆  ☆  ☆  ☆"/>
          <p:cNvSpPr txBox="1"/>
          <p:nvPr/>
        </p:nvSpPr>
        <p:spPr>
          <a:xfrm>
            <a:off x="1412588" y="6346756"/>
            <a:ext cx="139872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ADADAD"/>
                </a:solidFill>
              </a:defRPr>
            </a:lvl1pPr>
          </a:lstStyle>
          <a:p>
            <a:r>
              <a:t>☆  ☆  ☆  ☆  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ate 日期"/>
          <p:cNvSpPr txBox="1"/>
          <p:nvPr/>
        </p:nvSpPr>
        <p:spPr>
          <a:xfrm>
            <a:off x="528581" y="4350959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Date </a:t>
            </a:r>
            <a:r>
              <a:rPr sz="800"/>
              <a:t>日期</a:t>
            </a:r>
          </a:p>
        </p:txBody>
      </p:sp>
      <p:sp>
        <p:nvSpPr>
          <p:cNvPr id="214" name="相機"/>
          <p:cNvSpPr/>
          <p:nvPr/>
        </p:nvSpPr>
        <p:spPr>
          <a:xfrm>
            <a:off x="1315802" y="2354867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5" name="Name 片名"/>
          <p:cNvSpPr txBox="1"/>
          <p:nvPr/>
        </p:nvSpPr>
        <p:spPr>
          <a:xfrm>
            <a:off x="528581" y="4604718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Name </a:t>
            </a:r>
            <a:r>
              <a:rPr sz="800"/>
              <a:t>片名</a:t>
            </a:r>
          </a:p>
        </p:txBody>
      </p:sp>
      <p:sp>
        <p:nvSpPr>
          <p:cNvPr id="216" name="Director 導演"/>
          <p:cNvSpPr txBox="1"/>
          <p:nvPr/>
        </p:nvSpPr>
        <p:spPr>
          <a:xfrm>
            <a:off x="528581" y="5114429"/>
            <a:ext cx="2287534" cy="27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Director </a:t>
            </a:r>
            <a:r>
              <a:rPr sz="800"/>
              <a:t>導演</a:t>
            </a:r>
          </a:p>
        </p:txBody>
      </p:sp>
      <p:sp>
        <p:nvSpPr>
          <p:cNvPr id="217" name="Starring 主演"/>
          <p:cNvSpPr txBox="1"/>
          <p:nvPr/>
        </p:nvSpPr>
        <p:spPr>
          <a:xfrm>
            <a:off x="528581" y="5624141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Starring </a:t>
            </a:r>
            <a:r>
              <a:rPr sz="800"/>
              <a:t>主演            </a:t>
            </a:r>
          </a:p>
        </p:txBody>
      </p:sp>
      <p:sp>
        <p:nvSpPr>
          <p:cNvPr id="218" name="Score 評分"/>
          <p:cNvSpPr txBox="1"/>
          <p:nvPr/>
        </p:nvSpPr>
        <p:spPr>
          <a:xfrm>
            <a:off x="528581" y="6385948"/>
            <a:ext cx="2287534" cy="277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200">
                <a:solidFill>
                  <a:srgbClr val="ADADAD"/>
                </a:solidFill>
              </a:defRPr>
            </a:pPr>
            <a:r>
              <a:t>Score </a:t>
            </a:r>
            <a:r>
              <a:rPr sz="800"/>
              <a:t>評分            </a:t>
            </a:r>
          </a:p>
        </p:txBody>
      </p:sp>
      <p:sp>
        <p:nvSpPr>
          <p:cNvPr id="219" name="☆  ☆  ☆  ☆  ☆"/>
          <p:cNvSpPr txBox="1"/>
          <p:nvPr/>
        </p:nvSpPr>
        <p:spPr>
          <a:xfrm>
            <a:off x="1412588" y="6346755"/>
            <a:ext cx="139872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rgbClr val="ADADAD"/>
                </a:solidFill>
              </a:defRPr>
            </a:lvl1pPr>
          </a:lstStyle>
          <a:p>
            <a:r>
              <a:t>☆  ☆  ☆  ☆  ☆</a:t>
            </a:r>
          </a:p>
        </p:txBody>
      </p:sp>
      <p:grpSp>
        <p:nvGrpSpPr>
          <p:cNvPr id="227" name="群組"/>
          <p:cNvGrpSpPr/>
          <p:nvPr/>
        </p:nvGrpSpPr>
        <p:grpSpPr>
          <a:xfrm>
            <a:off x="6631953" y="2354867"/>
            <a:ext cx="2287533" cy="4347489"/>
            <a:chOff x="0" y="0"/>
            <a:chExt cx="2287532" cy="4347488"/>
          </a:xfrm>
        </p:grpSpPr>
        <p:sp>
          <p:nvSpPr>
            <p:cNvPr id="220" name="Date 日期"/>
            <p:cNvSpPr txBox="1"/>
            <p:nvPr/>
          </p:nvSpPr>
          <p:spPr>
            <a:xfrm>
              <a:off x="0" y="1996091"/>
              <a:ext cx="2287533" cy="27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Date </a:t>
              </a:r>
              <a:r>
                <a:rPr sz="800"/>
                <a:t>日期</a:t>
              </a:r>
            </a:p>
          </p:txBody>
        </p:sp>
        <p:sp>
          <p:nvSpPr>
            <p:cNvPr id="221" name="相機"/>
            <p:cNvSpPr/>
            <p:nvPr/>
          </p:nvSpPr>
          <p:spPr>
            <a:xfrm>
              <a:off x="787221" y="0"/>
              <a:ext cx="713091" cy="50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8" y="0"/>
                  </a:moveTo>
                  <a:cubicBezTo>
                    <a:pt x="7580" y="0"/>
                    <a:pt x="7176" y="305"/>
                    <a:pt x="7000" y="677"/>
                  </a:cubicBezTo>
                  <a:lnTo>
                    <a:pt x="6586" y="1551"/>
                  </a:lnTo>
                  <a:cubicBezTo>
                    <a:pt x="6410" y="1924"/>
                    <a:pt x="6006" y="2228"/>
                    <a:pt x="5689" y="2228"/>
                  </a:cubicBezTo>
                  <a:lnTo>
                    <a:pt x="3765" y="2228"/>
                  </a:lnTo>
                  <a:lnTo>
                    <a:pt x="3765" y="1931"/>
                  </a:lnTo>
                  <a:cubicBezTo>
                    <a:pt x="3765" y="1633"/>
                    <a:pt x="3592" y="1390"/>
                    <a:pt x="3380" y="1390"/>
                  </a:cubicBezTo>
                  <a:lnTo>
                    <a:pt x="1841" y="1390"/>
                  </a:lnTo>
                  <a:cubicBezTo>
                    <a:pt x="1629" y="1390"/>
                    <a:pt x="1456" y="1633"/>
                    <a:pt x="1456" y="1931"/>
                  </a:cubicBezTo>
                  <a:lnTo>
                    <a:pt x="1456" y="2228"/>
                  </a:lnTo>
                  <a:lnTo>
                    <a:pt x="1136" y="2228"/>
                  </a:lnTo>
                  <a:cubicBezTo>
                    <a:pt x="818" y="2228"/>
                    <a:pt x="434" y="2307"/>
                    <a:pt x="280" y="2404"/>
                  </a:cubicBezTo>
                  <a:cubicBezTo>
                    <a:pt x="127" y="2502"/>
                    <a:pt x="0" y="3380"/>
                    <a:pt x="0" y="3827"/>
                  </a:cubicBezTo>
                  <a:lnTo>
                    <a:pt x="0" y="20001"/>
                  </a:lnTo>
                  <a:cubicBezTo>
                    <a:pt x="0" y="20448"/>
                    <a:pt x="56" y="20992"/>
                    <a:pt x="125" y="21208"/>
                  </a:cubicBezTo>
                  <a:cubicBezTo>
                    <a:pt x="194" y="21424"/>
                    <a:pt x="818" y="21600"/>
                    <a:pt x="1136" y="21600"/>
                  </a:cubicBezTo>
                  <a:lnTo>
                    <a:pt x="20464" y="21600"/>
                  </a:lnTo>
                  <a:cubicBezTo>
                    <a:pt x="20782" y="21600"/>
                    <a:pt x="21166" y="21522"/>
                    <a:pt x="21320" y="21424"/>
                  </a:cubicBezTo>
                  <a:cubicBezTo>
                    <a:pt x="21473" y="21327"/>
                    <a:pt x="21600" y="20448"/>
                    <a:pt x="21600" y="20001"/>
                  </a:cubicBezTo>
                  <a:lnTo>
                    <a:pt x="21600" y="3827"/>
                  </a:lnTo>
                  <a:cubicBezTo>
                    <a:pt x="21600" y="3380"/>
                    <a:pt x="21475" y="2501"/>
                    <a:pt x="21322" y="2404"/>
                  </a:cubicBezTo>
                  <a:cubicBezTo>
                    <a:pt x="21168" y="2307"/>
                    <a:pt x="20782" y="2228"/>
                    <a:pt x="20464" y="2228"/>
                  </a:cubicBezTo>
                  <a:lnTo>
                    <a:pt x="15658" y="2228"/>
                  </a:lnTo>
                  <a:cubicBezTo>
                    <a:pt x="15341" y="2228"/>
                    <a:pt x="14935" y="1924"/>
                    <a:pt x="14759" y="1551"/>
                  </a:cubicBezTo>
                  <a:lnTo>
                    <a:pt x="14345" y="677"/>
                  </a:lnTo>
                  <a:cubicBezTo>
                    <a:pt x="14169" y="305"/>
                    <a:pt x="13765" y="0"/>
                    <a:pt x="13448" y="0"/>
                  </a:cubicBezTo>
                  <a:lnTo>
                    <a:pt x="11303" y="0"/>
                  </a:lnTo>
                  <a:cubicBezTo>
                    <a:pt x="10985" y="0"/>
                    <a:pt x="10702" y="0"/>
                    <a:pt x="10673" y="0"/>
                  </a:cubicBezTo>
                  <a:cubicBezTo>
                    <a:pt x="10645" y="0"/>
                    <a:pt x="10362" y="0"/>
                    <a:pt x="10044" y="0"/>
                  </a:cubicBezTo>
                  <a:lnTo>
                    <a:pt x="7898" y="0"/>
                  </a:lnTo>
                  <a:close/>
                  <a:moveTo>
                    <a:pt x="18530" y="5400"/>
                  </a:moveTo>
                  <a:cubicBezTo>
                    <a:pt x="18961" y="5400"/>
                    <a:pt x="19310" y="5891"/>
                    <a:pt x="19310" y="6498"/>
                  </a:cubicBezTo>
                  <a:cubicBezTo>
                    <a:pt x="19310" y="7104"/>
                    <a:pt x="18961" y="7595"/>
                    <a:pt x="18530" y="7595"/>
                  </a:cubicBezTo>
                  <a:cubicBezTo>
                    <a:pt x="18099" y="7595"/>
                    <a:pt x="17751" y="7104"/>
                    <a:pt x="17751" y="6498"/>
                  </a:cubicBezTo>
                  <a:cubicBezTo>
                    <a:pt x="17751" y="5891"/>
                    <a:pt x="18099" y="5400"/>
                    <a:pt x="18530" y="5400"/>
                  </a:cubicBezTo>
                  <a:close/>
                  <a:moveTo>
                    <a:pt x="10800" y="5887"/>
                  </a:moveTo>
                  <a:cubicBezTo>
                    <a:pt x="13210" y="5887"/>
                    <a:pt x="15171" y="8647"/>
                    <a:pt x="15171" y="12040"/>
                  </a:cubicBezTo>
                  <a:cubicBezTo>
                    <a:pt x="15171" y="15433"/>
                    <a:pt x="13210" y="18193"/>
                    <a:pt x="10800" y="18193"/>
                  </a:cubicBezTo>
                  <a:cubicBezTo>
                    <a:pt x="8390" y="18193"/>
                    <a:pt x="6429" y="15433"/>
                    <a:pt x="6429" y="12040"/>
                  </a:cubicBezTo>
                  <a:cubicBezTo>
                    <a:pt x="6429" y="8647"/>
                    <a:pt x="8390" y="5887"/>
                    <a:pt x="10800" y="5887"/>
                  </a:cubicBezTo>
                  <a:close/>
                  <a:moveTo>
                    <a:pt x="10800" y="7514"/>
                  </a:moveTo>
                  <a:cubicBezTo>
                    <a:pt x="9027" y="7514"/>
                    <a:pt x="7585" y="9544"/>
                    <a:pt x="7585" y="12040"/>
                  </a:cubicBezTo>
                  <a:cubicBezTo>
                    <a:pt x="7585" y="14536"/>
                    <a:pt x="9027" y="16568"/>
                    <a:pt x="10800" y="16568"/>
                  </a:cubicBezTo>
                  <a:cubicBezTo>
                    <a:pt x="12573" y="16568"/>
                    <a:pt x="14015" y="14536"/>
                    <a:pt x="14015" y="12040"/>
                  </a:cubicBezTo>
                  <a:cubicBezTo>
                    <a:pt x="14015" y="9544"/>
                    <a:pt x="12573" y="7514"/>
                    <a:pt x="10800" y="7514"/>
                  </a:cubicBezTo>
                  <a:close/>
                </a:path>
              </a:pathLst>
            </a:custGeom>
            <a:solidFill>
              <a:srgbClr val="000000">
                <a:alpha val="1004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lnSpc>
                  <a:spcPct val="100000"/>
                </a:lnSpc>
                <a:spcBef>
                  <a:spcPts val="0"/>
                </a:spcBef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22" name="Name 片名"/>
            <p:cNvSpPr txBox="1"/>
            <p:nvPr/>
          </p:nvSpPr>
          <p:spPr>
            <a:xfrm>
              <a:off x="0" y="2249850"/>
              <a:ext cx="2287533" cy="277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Name </a:t>
              </a:r>
              <a:r>
                <a:rPr sz="800"/>
                <a:t>片名</a:t>
              </a:r>
            </a:p>
          </p:txBody>
        </p:sp>
        <p:sp>
          <p:nvSpPr>
            <p:cNvPr id="223" name="Director 導演"/>
            <p:cNvSpPr txBox="1"/>
            <p:nvPr/>
          </p:nvSpPr>
          <p:spPr>
            <a:xfrm>
              <a:off x="0" y="2759562"/>
              <a:ext cx="2287533" cy="2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Director </a:t>
              </a:r>
              <a:r>
                <a:rPr sz="800"/>
                <a:t>導演</a:t>
              </a:r>
            </a:p>
          </p:txBody>
        </p:sp>
        <p:sp>
          <p:nvSpPr>
            <p:cNvPr id="224" name="Starring 主演"/>
            <p:cNvSpPr txBox="1"/>
            <p:nvPr/>
          </p:nvSpPr>
          <p:spPr>
            <a:xfrm>
              <a:off x="0" y="3269273"/>
              <a:ext cx="2287533" cy="2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Starring </a:t>
              </a:r>
              <a:r>
                <a:rPr sz="800"/>
                <a:t>主演            </a:t>
              </a:r>
            </a:p>
          </p:txBody>
        </p:sp>
        <p:sp>
          <p:nvSpPr>
            <p:cNvPr id="225" name="Score 評分"/>
            <p:cNvSpPr txBox="1"/>
            <p:nvPr/>
          </p:nvSpPr>
          <p:spPr>
            <a:xfrm>
              <a:off x="0" y="4031080"/>
              <a:ext cx="2287533" cy="277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defRPr sz="1200">
                  <a:solidFill>
                    <a:srgbClr val="ADADAD"/>
                  </a:solidFill>
                </a:defRPr>
              </a:pPr>
              <a:r>
                <a:t>Score </a:t>
              </a:r>
              <a:r>
                <a:rPr sz="800"/>
                <a:t>評分            </a:t>
              </a:r>
            </a:p>
          </p:txBody>
        </p:sp>
        <p:sp>
          <p:nvSpPr>
            <p:cNvPr id="226" name="☆  ☆  ☆  ☆  ☆"/>
            <p:cNvSpPr txBox="1"/>
            <p:nvPr/>
          </p:nvSpPr>
          <p:spPr>
            <a:xfrm>
              <a:off x="884006" y="3991888"/>
              <a:ext cx="1398729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ADADAD"/>
                  </a:solidFill>
                </a:defRPr>
              </a:lvl1pPr>
            </a:lstStyle>
            <a:p>
              <a:r>
                <a:t>☆  ☆  ☆  ☆  ☆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No."/>
          <p:cNvSpPr txBox="1"/>
          <p:nvPr/>
        </p:nvSpPr>
        <p:spPr>
          <a:xfrm>
            <a:off x="525364" y="1180808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30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401228" y="7605533"/>
            <a:ext cx="2032001" cy="455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401228" y="3542186"/>
            <a:ext cx="2032001" cy="45592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No."/>
          <p:cNvSpPr txBox="1"/>
          <p:nvPr/>
        </p:nvSpPr>
        <p:spPr>
          <a:xfrm>
            <a:off x="525364" y="5240943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33" name="No."/>
          <p:cNvSpPr txBox="1"/>
          <p:nvPr/>
        </p:nvSpPr>
        <p:spPr>
          <a:xfrm>
            <a:off x="2568313" y="1181229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34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2444177" y="7605954"/>
            <a:ext cx="2032001" cy="455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2444177" y="3542607"/>
            <a:ext cx="2032001" cy="455925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No."/>
          <p:cNvSpPr txBox="1"/>
          <p:nvPr/>
        </p:nvSpPr>
        <p:spPr>
          <a:xfrm>
            <a:off x="2568313" y="5241364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37" name="No."/>
          <p:cNvSpPr txBox="1"/>
          <p:nvPr/>
        </p:nvSpPr>
        <p:spPr>
          <a:xfrm>
            <a:off x="4593843" y="1184227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38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4469707" y="7608953"/>
            <a:ext cx="2032001" cy="455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4469707" y="3545606"/>
            <a:ext cx="2032001" cy="4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No."/>
          <p:cNvSpPr txBox="1"/>
          <p:nvPr/>
        </p:nvSpPr>
        <p:spPr>
          <a:xfrm>
            <a:off x="4593843" y="5244362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41" name="No."/>
          <p:cNvSpPr txBox="1"/>
          <p:nvPr/>
        </p:nvSpPr>
        <p:spPr>
          <a:xfrm>
            <a:off x="6624103" y="1180539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42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499967" y="7605265"/>
            <a:ext cx="2032001" cy="455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499967" y="3541918"/>
            <a:ext cx="2032001" cy="4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No."/>
          <p:cNvSpPr txBox="1"/>
          <p:nvPr/>
        </p:nvSpPr>
        <p:spPr>
          <a:xfrm>
            <a:off x="6624103" y="5240674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45" name="No."/>
          <p:cNvSpPr txBox="1"/>
          <p:nvPr/>
        </p:nvSpPr>
        <p:spPr>
          <a:xfrm>
            <a:off x="8662322" y="1184227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46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8538186" y="7608953"/>
            <a:ext cx="2032001" cy="455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8538186" y="3545606"/>
            <a:ext cx="2032001" cy="4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No."/>
          <p:cNvSpPr txBox="1"/>
          <p:nvPr/>
        </p:nvSpPr>
        <p:spPr>
          <a:xfrm>
            <a:off x="8662322" y="5244362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49" name="No."/>
          <p:cNvSpPr txBox="1"/>
          <p:nvPr/>
        </p:nvSpPr>
        <p:spPr>
          <a:xfrm>
            <a:off x="10679893" y="1182383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50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10555757" y="7607109"/>
            <a:ext cx="2032001" cy="4559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10555757" y="3543762"/>
            <a:ext cx="2032001" cy="4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No."/>
          <p:cNvSpPr txBox="1"/>
          <p:nvPr/>
        </p:nvSpPr>
        <p:spPr>
          <a:xfrm>
            <a:off x="10679893" y="5242518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53" name="相機"/>
          <p:cNvSpPr/>
          <p:nvPr/>
        </p:nvSpPr>
        <p:spPr>
          <a:xfrm>
            <a:off x="1060683" y="224580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4" name="相機"/>
          <p:cNvSpPr/>
          <p:nvPr/>
        </p:nvSpPr>
        <p:spPr>
          <a:xfrm>
            <a:off x="3103632" y="224580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5" name="相機"/>
          <p:cNvSpPr/>
          <p:nvPr/>
        </p:nvSpPr>
        <p:spPr>
          <a:xfrm>
            <a:off x="5129162" y="224580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6" name="相機"/>
          <p:cNvSpPr/>
          <p:nvPr/>
        </p:nvSpPr>
        <p:spPr>
          <a:xfrm>
            <a:off x="7154692" y="224580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7" name="相機"/>
          <p:cNvSpPr/>
          <p:nvPr/>
        </p:nvSpPr>
        <p:spPr>
          <a:xfrm>
            <a:off x="9197640" y="2245805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8" name="相機"/>
          <p:cNvSpPr/>
          <p:nvPr/>
        </p:nvSpPr>
        <p:spPr>
          <a:xfrm>
            <a:off x="11215212" y="224580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9" name="相機"/>
          <p:cNvSpPr/>
          <p:nvPr/>
        </p:nvSpPr>
        <p:spPr>
          <a:xfrm>
            <a:off x="1060683" y="630754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0" name="相機"/>
          <p:cNvSpPr/>
          <p:nvPr/>
        </p:nvSpPr>
        <p:spPr>
          <a:xfrm>
            <a:off x="3103632" y="630754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1" name="相機"/>
          <p:cNvSpPr/>
          <p:nvPr/>
        </p:nvSpPr>
        <p:spPr>
          <a:xfrm>
            <a:off x="5129162" y="630754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相機"/>
          <p:cNvSpPr/>
          <p:nvPr/>
        </p:nvSpPr>
        <p:spPr>
          <a:xfrm>
            <a:off x="7154692" y="630754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3" name="相機"/>
          <p:cNvSpPr/>
          <p:nvPr/>
        </p:nvSpPr>
        <p:spPr>
          <a:xfrm>
            <a:off x="9197640" y="630754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4" name="相機"/>
          <p:cNvSpPr/>
          <p:nvPr/>
        </p:nvSpPr>
        <p:spPr>
          <a:xfrm>
            <a:off x="11215212" y="630754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No."/>
          <p:cNvSpPr txBox="1"/>
          <p:nvPr/>
        </p:nvSpPr>
        <p:spPr>
          <a:xfrm>
            <a:off x="525364" y="1180808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67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401228" y="7605533"/>
            <a:ext cx="2032001" cy="455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401228" y="3542186"/>
            <a:ext cx="2032001" cy="455925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No."/>
          <p:cNvSpPr txBox="1"/>
          <p:nvPr/>
        </p:nvSpPr>
        <p:spPr>
          <a:xfrm>
            <a:off x="525364" y="5240943"/>
            <a:ext cx="1783729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70" name="No."/>
          <p:cNvSpPr txBox="1"/>
          <p:nvPr/>
        </p:nvSpPr>
        <p:spPr>
          <a:xfrm>
            <a:off x="6624104" y="1180539"/>
            <a:ext cx="1783728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pic>
        <p:nvPicPr>
          <p:cNvPr id="271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499967" y="7605265"/>
            <a:ext cx="2032001" cy="455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499967" y="3541918"/>
            <a:ext cx="2032001" cy="455924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No."/>
          <p:cNvSpPr txBox="1"/>
          <p:nvPr/>
        </p:nvSpPr>
        <p:spPr>
          <a:xfrm>
            <a:off x="6624104" y="5240675"/>
            <a:ext cx="1783728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00">
                <a:solidFill>
                  <a:srgbClr val="ADADAD"/>
                </a:solidFill>
              </a:defRPr>
            </a:lvl1pPr>
          </a:lstStyle>
          <a:p>
            <a:r>
              <a:t>No.</a:t>
            </a:r>
          </a:p>
        </p:txBody>
      </p:sp>
      <p:sp>
        <p:nvSpPr>
          <p:cNvPr id="274" name="相機"/>
          <p:cNvSpPr/>
          <p:nvPr/>
        </p:nvSpPr>
        <p:spPr>
          <a:xfrm>
            <a:off x="1060683" y="224580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5" name="相機"/>
          <p:cNvSpPr/>
          <p:nvPr/>
        </p:nvSpPr>
        <p:spPr>
          <a:xfrm>
            <a:off x="7154691" y="2245805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6" name="相機"/>
          <p:cNvSpPr/>
          <p:nvPr/>
        </p:nvSpPr>
        <p:spPr>
          <a:xfrm>
            <a:off x="1060683" y="6307546"/>
            <a:ext cx="713091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77" name="相機"/>
          <p:cNvSpPr/>
          <p:nvPr/>
        </p:nvSpPr>
        <p:spPr>
          <a:xfrm>
            <a:off x="7154691" y="6307546"/>
            <a:ext cx="713092" cy="50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相機"/>
          <p:cNvSpPr/>
          <p:nvPr/>
        </p:nvSpPr>
        <p:spPr>
          <a:xfrm>
            <a:off x="1060683" y="181017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0" name="相機"/>
          <p:cNvSpPr/>
          <p:nvPr/>
        </p:nvSpPr>
        <p:spPr>
          <a:xfrm>
            <a:off x="1060683" y="5871916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1" name="相機"/>
          <p:cNvSpPr/>
          <p:nvPr/>
        </p:nvSpPr>
        <p:spPr>
          <a:xfrm>
            <a:off x="1060682" y="3841046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2" name="相機"/>
          <p:cNvSpPr/>
          <p:nvPr/>
        </p:nvSpPr>
        <p:spPr>
          <a:xfrm>
            <a:off x="1060683" y="7902787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3" name="相機"/>
          <p:cNvSpPr/>
          <p:nvPr/>
        </p:nvSpPr>
        <p:spPr>
          <a:xfrm>
            <a:off x="5130130" y="1809384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4" name="相機"/>
          <p:cNvSpPr/>
          <p:nvPr/>
        </p:nvSpPr>
        <p:spPr>
          <a:xfrm>
            <a:off x="5130131" y="5871124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5" name="相機"/>
          <p:cNvSpPr/>
          <p:nvPr/>
        </p:nvSpPr>
        <p:spPr>
          <a:xfrm>
            <a:off x="5130130" y="3840254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6" name="相機"/>
          <p:cNvSpPr/>
          <p:nvPr/>
        </p:nvSpPr>
        <p:spPr>
          <a:xfrm>
            <a:off x="5130131" y="7901995"/>
            <a:ext cx="713091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相機"/>
          <p:cNvSpPr/>
          <p:nvPr/>
        </p:nvSpPr>
        <p:spPr>
          <a:xfrm>
            <a:off x="9139979" y="1807301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8" name="相機"/>
          <p:cNvSpPr/>
          <p:nvPr/>
        </p:nvSpPr>
        <p:spPr>
          <a:xfrm>
            <a:off x="9139979" y="5869042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9" name="相機"/>
          <p:cNvSpPr/>
          <p:nvPr/>
        </p:nvSpPr>
        <p:spPr>
          <a:xfrm>
            <a:off x="9139979" y="3838171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相機"/>
          <p:cNvSpPr/>
          <p:nvPr/>
        </p:nvSpPr>
        <p:spPr>
          <a:xfrm>
            <a:off x="9139979" y="7899912"/>
            <a:ext cx="713092" cy="506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98" y="0"/>
                </a:moveTo>
                <a:cubicBezTo>
                  <a:pt x="7580" y="0"/>
                  <a:pt x="7176" y="305"/>
                  <a:pt x="7000" y="677"/>
                </a:cubicBezTo>
                <a:lnTo>
                  <a:pt x="6586" y="1551"/>
                </a:lnTo>
                <a:cubicBezTo>
                  <a:pt x="6410" y="1924"/>
                  <a:pt x="6006" y="2228"/>
                  <a:pt x="5689" y="2228"/>
                </a:cubicBezTo>
                <a:lnTo>
                  <a:pt x="3765" y="2228"/>
                </a:lnTo>
                <a:lnTo>
                  <a:pt x="3765" y="1931"/>
                </a:lnTo>
                <a:cubicBezTo>
                  <a:pt x="3765" y="1633"/>
                  <a:pt x="3592" y="1390"/>
                  <a:pt x="3380" y="1390"/>
                </a:cubicBezTo>
                <a:lnTo>
                  <a:pt x="1841" y="1390"/>
                </a:lnTo>
                <a:cubicBezTo>
                  <a:pt x="1629" y="1390"/>
                  <a:pt x="1456" y="1633"/>
                  <a:pt x="1456" y="1931"/>
                </a:cubicBezTo>
                <a:lnTo>
                  <a:pt x="1456" y="2228"/>
                </a:lnTo>
                <a:lnTo>
                  <a:pt x="1136" y="2228"/>
                </a:lnTo>
                <a:cubicBezTo>
                  <a:pt x="818" y="2228"/>
                  <a:pt x="434" y="2307"/>
                  <a:pt x="280" y="2404"/>
                </a:cubicBezTo>
                <a:cubicBezTo>
                  <a:pt x="127" y="2502"/>
                  <a:pt x="0" y="3380"/>
                  <a:pt x="0" y="3827"/>
                </a:cubicBezTo>
                <a:lnTo>
                  <a:pt x="0" y="20001"/>
                </a:lnTo>
                <a:cubicBezTo>
                  <a:pt x="0" y="20448"/>
                  <a:pt x="56" y="20992"/>
                  <a:pt x="125" y="21208"/>
                </a:cubicBezTo>
                <a:cubicBezTo>
                  <a:pt x="194" y="21424"/>
                  <a:pt x="818" y="21600"/>
                  <a:pt x="1136" y="21600"/>
                </a:cubicBezTo>
                <a:lnTo>
                  <a:pt x="20464" y="21600"/>
                </a:lnTo>
                <a:cubicBezTo>
                  <a:pt x="20782" y="21600"/>
                  <a:pt x="21166" y="21522"/>
                  <a:pt x="21320" y="21424"/>
                </a:cubicBezTo>
                <a:cubicBezTo>
                  <a:pt x="21473" y="21327"/>
                  <a:pt x="21600" y="20448"/>
                  <a:pt x="21600" y="20001"/>
                </a:cubicBezTo>
                <a:lnTo>
                  <a:pt x="21600" y="3827"/>
                </a:lnTo>
                <a:cubicBezTo>
                  <a:pt x="21600" y="3380"/>
                  <a:pt x="21475" y="2501"/>
                  <a:pt x="21322" y="2404"/>
                </a:cubicBezTo>
                <a:cubicBezTo>
                  <a:pt x="21168" y="2307"/>
                  <a:pt x="20782" y="2228"/>
                  <a:pt x="20464" y="2228"/>
                </a:cubicBezTo>
                <a:lnTo>
                  <a:pt x="15658" y="2228"/>
                </a:lnTo>
                <a:cubicBezTo>
                  <a:pt x="15341" y="2228"/>
                  <a:pt x="14935" y="1924"/>
                  <a:pt x="14759" y="1551"/>
                </a:cubicBezTo>
                <a:lnTo>
                  <a:pt x="14345" y="677"/>
                </a:lnTo>
                <a:cubicBezTo>
                  <a:pt x="14169" y="305"/>
                  <a:pt x="13765" y="0"/>
                  <a:pt x="13448" y="0"/>
                </a:cubicBezTo>
                <a:lnTo>
                  <a:pt x="11303" y="0"/>
                </a:lnTo>
                <a:cubicBezTo>
                  <a:pt x="10985" y="0"/>
                  <a:pt x="10702" y="0"/>
                  <a:pt x="10673" y="0"/>
                </a:cubicBezTo>
                <a:cubicBezTo>
                  <a:pt x="10645" y="0"/>
                  <a:pt x="10362" y="0"/>
                  <a:pt x="10044" y="0"/>
                </a:cubicBezTo>
                <a:lnTo>
                  <a:pt x="7898" y="0"/>
                </a:lnTo>
                <a:close/>
                <a:moveTo>
                  <a:pt x="18530" y="5400"/>
                </a:moveTo>
                <a:cubicBezTo>
                  <a:pt x="18961" y="5400"/>
                  <a:pt x="19310" y="5891"/>
                  <a:pt x="19310" y="6498"/>
                </a:cubicBezTo>
                <a:cubicBezTo>
                  <a:pt x="19310" y="7104"/>
                  <a:pt x="18961" y="7595"/>
                  <a:pt x="18530" y="7595"/>
                </a:cubicBezTo>
                <a:cubicBezTo>
                  <a:pt x="18099" y="7595"/>
                  <a:pt x="17751" y="7104"/>
                  <a:pt x="17751" y="6498"/>
                </a:cubicBezTo>
                <a:cubicBezTo>
                  <a:pt x="17751" y="5891"/>
                  <a:pt x="18099" y="5400"/>
                  <a:pt x="18530" y="5400"/>
                </a:cubicBezTo>
                <a:close/>
                <a:moveTo>
                  <a:pt x="10800" y="5887"/>
                </a:moveTo>
                <a:cubicBezTo>
                  <a:pt x="13210" y="5887"/>
                  <a:pt x="15171" y="8647"/>
                  <a:pt x="15171" y="12040"/>
                </a:cubicBezTo>
                <a:cubicBezTo>
                  <a:pt x="15171" y="15433"/>
                  <a:pt x="13210" y="18193"/>
                  <a:pt x="10800" y="18193"/>
                </a:cubicBezTo>
                <a:cubicBezTo>
                  <a:pt x="8390" y="18193"/>
                  <a:pt x="6429" y="15433"/>
                  <a:pt x="6429" y="12040"/>
                </a:cubicBezTo>
                <a:cubicBezTo>
                  <a:pt x="6429" y="8647"/>
                  <a:pt x="8390" y="5887"/>
                  <a:pt x="10800" y="5887"/>
                </a:cubicBezTo>
                <a:close/>
                <a:moveTo>
                  <a:pt x="10800" y="7514"/>
                </a:moveTo>
                <a:cubicBezTo>
                  <a:pt x="9027" y="7514"/>
                  <a:pt x="7585" y="9544"/>
                  <a:pt x="7585" y="12040"/>
                </a:cubicBezTo>
                <a:cubicBezTo>
                  <a:pt x="7585" y="14536"/>
                  <a:pt x="9027" y="16568"/>
                  <a:pt x="10800" y="16568"/>
                </a:cubicBezTo>
                <a:cubicBezTo>
                  <a:pt x="12573" y="16568"/>
                  <a:pt x="14015" y="14536"/>
                  <a:pt x="14015" y="12040"/>
                </a:cubicBezTo>
                <a:cubicBezTo>
                  <a:pt x="14015" y="9544"/>
                  <a:pt x="12573" y="7514"/>
                  <a:pt x="10800" y="7514"/>
                </a:cubicBezTo>
                <a:close/>
              </a:path>
            </a:pathLst>
          </a:custGeom>
          <a:solidFill>
            <a:srgbClr val="000000">
              <a:alpha val="1004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lnSpc>
                <a:spcPct val="100000"/>
              </a:lnSpc>
              <a:spcBef>
                <a:spcPts val="0"/>
              </a:spcBef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91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2303918" y="8618263"/>
            <a:ext cx="2159001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2303918" y="6586759"/>
            <a:ext cx="2159000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2303918" y="4555255"/>
            <a:ext cx="2159000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375400" y="8618263"/>
            <a:ext cx="2159000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375400" y="6586759"/>
            <a:ext cx="2159000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375400" y="4555255"/>
            <a:ext cx="2159000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10446881" y="8618263"/>
            <a:ext cx="2159001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10446881" y="6586759"/>
            <a:ext cx="2159001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10446881" y="4555255"/>
            <a:ext cx="2159001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2303918" y="2523751"/>
            <a:ext cx="2159000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6375400" y="2523751"/>
            <a:ext cx="2159000" cy="48442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G_4289.png" descr="IMG_4289.png"/>
          <p:cNvPicPr>
            <a:picLocks noChangeAspect="1"/>
          </p:cNvPicPr>
          <p:nvPr/>
        </p:nvPicPr>
        <p:blipFill>
          <a:blip r:embed="rId2">
            <a:alphaModFix amt="81963"/>
          </a:blip>
          <a:srcRect t="41421" b="36141"/>
          <a:stretch>
            <a:fillRect/>
          </a:stretch>
        </p:blipFill>
        <p:spPr>
          <a:xfrm>
            <a:off x="10446881" y="2523751"/>
            <a:ext cx="2159001" cy="484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733930" rtl="0" fontAlgn="auto" latinLnBrk="0" hangingPunct="0">
          <a:lnSpc>
            <a:spcPct val="90000"/>
          </a:lnSpc>
          <a:spcBef>
            <a:spcPts val="32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241</Words>
  <Application>Microsoft Office PowerPoint</Application>
  <PresentationFormat>自訂</PresentationFormat>
  <Paragraphs>118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Helvetica Neue</vt:lpstr>
      <vt:lpstr>Arial</vt:lpstr>
      <vt:lpstr>Calibri</vt:lpstr>
      <vt:lpstr>Calibri Light</vt:lpstr>
      <vt:lpstr>自訂設計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軟體系 藍璟儀</cp:lastModifiedBy>
  <cp:revision>15</cp:revision>
  <dcterms:modified xsi:type="dcterms:W3CDTF">2024-07-27T04:36:44Z</dcterms:modified>
</cp:coreProperties>
</file>