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4" r:id="rId3"/>
    <p:sldId id="257" r:id="rId4"/>
    <p:sldId id="258" r:id="rId5"/>
    <p:sldId id="266" r:id="rId6"/>
    <p:sldId id="268" r:id="rId7"/>
    <p:sldId id="269" r:id="rId8"/>
    <p:sldId id="270" r:id="rId9"/>
    <p:sldId id="271" r:id="rId10"/>
    <p:sldId id="272" r:id="rId11"/>
    <p:sldId id="275" r:id="rId12"/>
    <p:sldId id="276" r:id="rId13"/>
    <p:sldId id="277" r:id="rId14"/>
    <p:sldId id="278" r:id="rId15"/>
    <p:sldId id="280" r:id="rId16"/>
    <p:sldId id="279" r:id="rId17"/>
    <p:sldId id="281" r:id="rId18"/>
    <p:sldId id="282" r:id="rId19"/>
    <p:sldId id="26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>
        <p:scale>
          <a:sx n="66" d="100"/>
          <a:sy n="66" d="100"/>
        </p:scale>
        <p:origin x="96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356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27A60DB-DAD2-42E4-82D0-3F0D3DB978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B54F51-FB94-49B5-B820-4ACDD166BA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72D85-9DBC-4CD6-8473-BB2FF753ED86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9D2D98-23A4-4B6B-9C28-A07938F4ED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4FE9E4-9F63-4A8B-970C-69972EAA4B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B4441-398A-499F-B9F8-5E7F0D02C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89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41:02.405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950 1494 9362 0 0,'-20'8'12662'0'0,"-26"-7"-8701"0"0,-7 0-2807 0 0,44-1-1023 0 0,0 0 1 0 0,0 0-1 0 0,1-1 0 0 0,-1-1 1 0 0,1 1-1 0 0,-1-1 0 0 0,1-1 1 0 0,0 1-1 0 0,-1-2 0 0 0,1 1 0 0 0,-8-6 1 0 0,-6 0 28 0 0,-132-51 233 0 0,140 55-409 0 0,1-1 0 0 0,0-1 0 0 0,1 1 1 0 0,-20-15-1 0 0,-10-1 24 0 0,36 20-3 0 0,0-1 0 0 0,1 1-1 0 0,-1-1 1 0 0,1 0 0 0 0,0 0 0 0 0,0-1 0 0 0,-7-6 0 0 0,2 2 0 0 0,0 0 0 0 0,-1 0 0 0 0,-14-8 0 0 0,-12-8 1 0 0,-25-36-8 0 0,25 18 13 0 0,0-1 1 0 0,-37-62-1 0 0,64 86-12 0 0,2 0 0 0 0,0-1 0 0 0,0 0 0 0 0,2-1 0 0 0,1 1-1 0 0,-4-29 1 0 0,3-5 28 0 0,1-91 0 0 0,7 117-20 0 0,1 0 1 0 0,1 0-1 0 0,10-32 1 0 0,-2 5-4 0 0,-7 42-10 0 0,-1 1 0 0 0,2 0-1 0 0,-1 1 1 0 0,2 0 0 0 0,-1-1 0 0 0,11-11-1 0 0,0-3-2 0 0,-7 11 13 0 0,0 1-1 0 0,0 1 1 0 0,2-1 0 0 0,-1 2-1 0 0,2 0 1 0 0,0 0 0 0 0,21-14-1 0 0,-3 3 19 0 0,-15 10-30 0 0,2 1 0 0 0,0 0 0 0 0,0 1 0 0 0,34-14 0 0 0,20-6-12 0 0,-49 20 3 0 0,1 1 0 0 0,0 1 0 0 0,1 1 1 0 0,36-7-1 0 0,-25 9 18 0 0,0 2 0 0 0,0 2 0 0 0,1 2 0 0 0,38 3 0 0 0,-29 2-66 0 0,-32-5 56 0 0,-1 1 0 0 0,1 0-1 0 0,-1 1 1 0 0,0 1-1 0 0,0 0 1 0 0,0 1 0 0 0,0 0-1 0 0,0 1 1 0 0,-1 1-1 0 0,0-1 1 0 0,12 9 0 0 0,-2 3 32 0 0,-2 1 1 0 0,0 1 0 0 0,-1 1 0 0 0,-1 0-1 0 0,25 36 1 0 0,-25-29-13 0 0,0 1 0 0 0,-2 1 1 0 0,-1 0-1 0 0,-1 1 0 0 0,18 57 0 0 0,-14 7 61 0 0,-15-71-63 0 0,1 0 1 0 0,2 1-1 0 0,13 38 0 0 0,-14-43-2 0 0,0 0 1 0 0,-2 0-1 0 0,0 1 0 0 0,-1-1 0 0 0,-1 1 0 0 0,0-1 0 0 0,-5 37 0 0 0,2 7 67 0 0,1-52-41 0 0,-1 0 0 0 0,0-1-1 0 0,0 1 1 0 0,-1-1 0 0 0,0 0 0 0 0,-1 0 0 0 0,0 0-1 0 0,0 0 1 0 0,-1-1 0 0 0,-1 0 0 0 0,0 0 0 0 0,-7 10-1 0 0,-15 15-48 0 0,-48 47 0 0 0,71-76 3 0 0,-15 13-40 0 0,-2-2 0 0 0,0 0 1 0 0,0-1-1 0 0,-40 18 0 0 0,-34 23-85 0 0,85-48 95 0 0,-1 0 1 0 0,1-1 0 0 0,-2-1-1 0 0,1 0 1 0 0,-1-1-1 0 0,1 0 1 0 0,-1 0 0 0 0,-1-2-1 0 0,1 0 1 0 0,-1 0 0 0 0,1-1-1 0 0,-1-1 1 0 0,0 0-1 0 0,1-1 1 0 0,-1-1 0 0 0,0 0-1 0 0,1 0 1 0 0,-1-2 0 0 0,1 1-1 0 0,-1-2 1 0 0,-23-9-1 0 0,17 6-38 0 0,1 0 0 0 0,0-2 0 0 0,0 0 0 0 0,0-1 0 0 0,1-1 0 0 0,-27-22 0 0 0,34 24 8 0 0,1-2-1 0 0,0 1 1 0 0,0-2-1 0 0,1 1 0 0 0,1-1 1 0 0,0-1-1 0 0,1 1 1 0 0,0-1-1 0 0,1 0 1 0 0,-7-21-1 0 0,1-1 20 0 0,1 0 1 0 0,2-1-1 0 0,1 0 0 0 0,2 0 0 0 0,2-1 1 0 0,1 0-1 0 0,2 0 0 0 0,1 0 0 0 0,7-50 1 0 0,-1 66 15 0 0,0 1 0 0 0,1 0 0 0 0,1 0 0 0 0,1 1 0 0 0,1 0 0 0 0,0 1 0 0 0,1 0 0 0 0,1 1 0 0 0,1 0 0 0 0,1 1 0 0 0,0 0 0 0 0,1 1 0 0 0,0 0 0 0 0,1 2 0 0 0,1 0 0 0 0,0 1 0 0 0,1 0 0 0 0,0 1 0 0 0,33-13 0 0 0,-25 17-145 0 0,1 0 1 0 0,0 2 0 0 0,0 1 0 0 0,0 2 0 0 0,1 0 0 0 0,-1 2 0 0 0,0 0 0 0 0,1 2 0 0 0,-1 2 0 0 0,0 0 0 0 0,0 2 0 0 0,0 0 0 0 0,-1 2-1 0 0,0 1 1 0 0,-1 1 0 0 0,38 22 0 0 0,-49-23 188 0 0,-1 1 1 0 0,-1 1-1 0 0,0 1 0 0 0,-1-1 1 0 0,0 2-1 0 0,0-1 0 0 0,-2 2 0 0 0,1-1 1 0 0,-2 1-1 0 0,0 1 0 0 0,0 0 1 0 0,-2 0-1 0 0,0 0 0 0 0,0 0 0 0 0,-2 1 1 0 0,5 25-1 0 0,-5-20 53 0 0,-1 0 0 0 0,-1 1 1 0 0,0-1-1 0 0,-2 0 0 0 0,-1 1 0 0 0,0-1 0 0 0,-2 1 0 0 0,0-1 1 0 0,-2 0-1 0 0,0 0 0 0 0,-1-1 0 0 0,-12 26 0 0 0,8-27-91 0 0,-1-1-1 0 0,0 0 0 0 0,-2 0 1 0 0,0-1-1 0 0,-1-1 0 0 0,-1 0 0 0 0,0-1 1 0 0,-1-1-1 0 0,-1 0 0 0 0,0-2 1 0 0,-1 1-1 0 0,0-2 0 0 0,0 0 0 0 0,-2-2 1 0 0,1 0-1 0 0,-1-1 0 0 0,0-1 1 0 0,-1-1-1 0 0,0 0 0 0 0,0-2 0 0 0,0 0 1 0 0,0-2-1 0 0,0 0 0 0 0,-1-1 1 0 0,1-1-1 0 0,-1-2 0 0 0,1 0 0 0 0,0-1 1 0 0,-1-1-1 0 0,2 0 0 0 0,-1-2 1 0 0,0-1-1 0 0,-22-11 0 0 0,29 10 25 0 0,0 0 0 0 0,0-1-1 0 0,1-1 1 0 0,0-1 0 0 0,1 1-1 0 0,0-2 1 0 0,1 0 0 0 0,-19-26 0 0 0,8 7-59 0 0,1-2 0 0 0,-28-58 0 0 0,35 59 14 0 0,2 0 0 0 0,1 0 0 0 0,1-1-1 0 0,2 0 1 0 0,1-1 0 0 0,2 0-1 0 0,1 0 1 0 0,2 0 0 0 0,2-37 0 0 0,0 53 41 0 0,2 1 0 0 0,0 0 0 0 0,1 0 0 0 0,0 0 0 0 0,2 1 0 0 0,0-1 0 0 0,0 1 0 0 0,2 0 0 0 0,0 0 0 0 0,1 1 0 0 0,1 0 0 0 0,0 0 0 0 0,1 1 0 0 0,0 1 0 0 0,1-1 0 0 0,0 2 0 0 0,2-1 0 0 0,-1 2 0 0 0,27-20 0 0 0,-29 25 30 0 0,1 1-1 0 0,0 0 1 0 0,0 0-1 0 0,0 1 1 0 0,0 0-1 0 0,1 1 1 0 0,0 0-1 0 0,0 1 1 0 0,-1 1-1 0 0,1-1 1 0 0,0 2-1 0 0,0 0 1 0 0,0 0-1 0 0,0 1 1 0 0,0 1-1 0 0,0 0 1 0 0,0 0-1 0 0,-1 1 1 0 0,1 1-1 0 0,13 6 1 0 0,-5-2 58 0 0,-1 1 1 0 0,0 1 0 0 0,-1 1-1 0 0,-1 1 1 0 0,1 0 0 0 0,-2 1-1 0 0,0 1 1 0 0,0 0 0 0 0,-2 2 0 0 0,22 27-1 0 0,-19-18-14 0 0,-1 0 0 0 0,-2 1 0 0 0,-1 1 0 0 0,-1 1 0 0 0,-1-1 0 0 0,-1 2 0 0 0,-2-1 0 0 0,-1 1 0 0 0,-1 1 0 0 0,-1-1 0 0 0,-2 1 0 0 0,-1 0-1 0 0,-1-1 1 0 0,-2 1 0 0 0,-1 0 0 0 0,-1 0 0 0 0,-2-1 0 0 0,0 1 0 0 0,-12 32 0 0 0,10-43-98 0 0,-1 0 1 0 0,0 0-1 0 0,-2-1 0 0 0,0-1 1 0 0,-1 0-1 0 0,0 0 0 0 0,-2-1 1 0 0,0 0-1 0 0,0-1 0 0 0,-2-1 0 0 0,0 0 1 0 0,0-1-1 0 0,-22 14 0 0 0,29-22-45 0 0,-1 1 0 0 0,1-1-1 0 0,-1-1 1 0 0,0 0 0 0 0,-1 0-1 0 0,1 0 1 0 0,-1-1-1 0 0,0-1 1 0 0,0 0 0 0 0,0 0-1 0 0,0-1 1 0 0,0 0 0 0 0,0-1-1 0 0,0 0 1 0 0,0-1 0 0 0,0 0-1 0 0,0 0 1 0 0,0-1-1 0 0,0 0 1 0 0,1-1 0 0 0,-1 0-1 0 0,1-1 1 0 0,-1 0 0 0 0,1 0-1 0 0,0-1 1 0 0,1 0 0 0 0,-1 0-1 0 0,-8-9 1 0 0,6 6-58 0 0,2-1-1 0 0,-1 0 1 0 0,2-1 0 0 0,-1 0-1 0 0,1-1 1 0 0,1 0 0 0 0,-1 0 0 0 0,2 0-1 0 0,0-1 1 0 0,0 0 0 0 0,-5-17-1 0 0,6 11 50 0 0,0 0-1 0 0,2 0 0 0 0,0-1 1 0 0,1 0-1 0 0,1 0 0 0 0,0 1 0 0 0,4-28 1 0 0,0 20 113 0 0,1 0 0 0 0,1 0 0 0 0,2 1-1 0 0,0-1 1 0 0,2 2 0 0 0,1-1 0 0 0,0 1 0 0 0,2 1 0 0 0,1 0 0 0 0,1 1 0 0 0,25-33 0 0 0,-31 47 28 0 0,0-1 0 0 0,0 1-1 0 0,1 0 1 0 0,-1 1 0 0 0,2 0 0 0 0,-1 0 0 0 0,1 1-1 0 0,0 0 1 0 0,0 1 0 0 0,1 0 0 0 0,0 1 0 0 0,-1 0-1 0 0,2 0 1 0 0,-1 1 0 0 0,0 1 0 0 0,12-2 0 0 0,-10 4 17 0 0,0 0 0 0 0,-1 0 0 0 0,1 2 1 0 0,-1-1-1 0 0,1 2 0 0 0,-1-1 0 0 0,1 2 0 0 0,-1 0 1 0 0,0 0-1 0 0,-1 1 0 0 0,1 0 0 0 0,-1 1 1 0 0,0 1-1 0 0,15 11 0 0 0,-15-10 16 0 0,-1 0-1 0 0,0 1 1 0 0,0 1-1 0 0,-1 0 0 0 0,-1 0 1 0 0,0 1-1 0 0,0 0 1 0 0,-1 0-1 0 0,0 0 1 0 0,-1 1-1 0 0,0 0 1 0 0,-1 1-1 0 0,0-1 1 0 0,-1 1-1 0 0,-1 0 1 0 0,0 0-1 0 0,0 0 0 0 0,-1 1 1 0 0,-1-1-1 0 0,-1 24 1 0 0,-1-21-51 0 0,0 0-1 0 0,-2 0 1 0 0,0-1 0 0 0,0 1 0 0 0,-2-1-1 0 0,0 1 1 0 0,0-1 0 0 0,-2-1-1 0 0,0 1 1 0 0,0-1 0 0 0,-2 0 0 0 0,1-1-1 0 0,-2 0 1 0 0,0 0 0 0 0,0-1 0 0 0,-1 0-1 0 0,-16 12 1 0 0,17-16-209 0 0,-1 0 0 0 0,-1-1 1 0 0,0 0-1 0 0,0-1 0 0 0,0 0 0 0 0,0-1 1 0 0,-1 0-1 0 0,0-1 0 0 0,0 0 1 0 0,0-2-1 0 0,0 1 0 0 0,-1-1 0 0 0,1-1 1 0 0,0-1-1 0 0,-1 0 0 0 0,1 0 0 0 0,-1-1 1 0 0,1-1-1 0 0,-1 0 0 0 0,1-1 0 0 0,-18-7 1 0 0,20 6 88 0 0,0 0 1 0 0,0-1-1 0 0,0 0 1 0 0,1-1-1 0 0,0 0 1 0 0,0-1-1 0 0,0 0 1 0 0,1-1-1 0 0,0 1 1 0 0,1-2-1 0 0,-1 1 1 0 0,2-1 0 0 0,-1-1-1 0 0,1 1 1 0 0,1-1-1 0 0,0 0 1 0 0,0-1-1 0 0,1 1 1 0 0,0-1-1 0 0,1 0 1 0 0,0-1-1 0 0,1 1 1 0 0,0-1-1 0 0,-1-17 1 0 0,3 18 137 0 0,1-1 0 0 0,0 1 1 0 0,1 0-1 0 0,1-1 0 0 0,-1 1 0 0 0,2 0 0 0 0,0 0 1 0 0,0 0-1 0 0,1 0 0 0 0,0 1 0 0 0,1-1 0 0 0,0 1 1 0 0,1 0-1 0 0,0 1 0 0 0,0-1 0 0 0,1 1 0 0 0,0 1 1 0 0,1-1-1 0 0,0 1 0 0 0,0 0 0 0 0,1 1 0 0 0,0 0 1 0 0,13-8-1 0 0,-14 10 51 0 0,0 0 1 0 0,1 0-1 0 0,0 1 0 0 0,0 0 1 0 0,0 1-1 0 0,0 0 1 0 0,0 0-1 0 0,1 1 1 0 0,0 0-1 0 0,-1 1 1 0 0,1 0-1 0 0,0 1 0 0 0,-1 0 1 0 0,1 0-1 0 0,0 1 1 0 0,-1 0-1 0 0,1 1 1 0 0,0 0-1 0 0,-1 0 0 0 0,0 1 1 0 0,0 0-1 0 0,0 1 1 0 0,0 0-1 0 0,0 0 1 0 0,-1 1-1 0 0,1 0 0 0 0,11 10 1 0 0,-8-4 33 0 0,-1 0 1 0 0,0 0-1 0 0,-1 1 0 0 0,0 0 1 0 0,-1 1-1 0 0,0 0 0 0 0,-1 0 1 0 0,-1 1-1 0 0,0 0 1 0 0,-1 0-1 0 0,0 1 0 0 0,-1 0 1 0 0,3 19-1 0 0,-6-24-128 0 0,0 0 0 0 0,-1 0 1 0 0,0 1-1 0 0,-1-1 0 0 0,0 1 0 0 0,0-1 0 0 0,-1 0 1 0 0,-1 1-1 0 0,0-1 0 0 0,0 0 0 0 0,-1 0 1 0 0,0 0-1 0 0,-1-1 0 0 0,0 1 0 0 0,-1-1 0 0 0,1 1 1 0 0,-2-2-1 0 0,1 1 0 0 0,-2 0 0 0 0,1-1 0 0 0,-8 7 1 0 0,8-9-175 0 0,0-1-1 0 0,0 0 1 0 0,0-1 0 0 0,-1 0 0 0 0,0 0 0 0 0,1 0 0 0 0,-2-1 0 0 0,1 0 0 0 0,0 0 0 0 0,0-1 0 0 0,-1 0 0 0 0,0 0 0 0 0,1 0 0 0 0,-13 0-1 0 0,8-2-30 0 0,0 0-1 0 0,0-1 0 0 0,0 0 1 0 0,0 0-1 0 0,1-2 0 0 0,-1 1 0 0 0,1-1 1 0 0,-1-1-1 0 0,-14-7 0 0 0,16 6 73 0 0,0 0 1 0 0,0-1-1 0 0,0 0 1 0 0,1-1-1 0 0,0 0 0 0 0,0 0 1 0 0,1-1-1 0 0,0 0 0 0 0,-12-16 1 0 0,15 18 105 0 0,1 0 0 0 0,0 0 1 0 0,1-1-1 0 0,0 0 0 0 0,0 0 1 0 0,0 0-1 0 0,1 0 1 0 0,0 0-1 0 0,0-1 0 0 0,0 1 1 0 0,1 0-1 0 0,1-1 0 0 0,-1 1 1 0 0,1-1-1 0 0,1-8 0 0 0,1 6 79 0 0,0 0 0 0 0,0 0 0 0 0,1 1 0 0 0,0 0-1 0 0,1-1 1 0 0,0 1 0 0 0,0 0 0 0 0,1 1 0 0 0,0-1 0 0 0,0 1-1 0 0,1 0 1 0 0,0 0 0 0 0,1 1 0 0 0,0 0 0 0 0,0 0 0 0 0,0 1-1 0 0,1-1 1 0 0,0 2 0 0 0,0-1 0 0 0,1 1 0 0 0,0 0-1 0 0,10-4 1 0 0,-11 6 53 0 0,0 0 0 0 0,1 0 0 0 0,-1 1-1 0 0,0 0 1 0 0,1 0 0 0 0,0 1 0 0 0,-1 0-1 0 0,1 0 1 0 0,0 1 0 0 0,0 0 0 0 0,-1 1-1 0 0,1 0 1 0 0,0 0 0 0 0,-1 1 0 0 0,1 0-1 0 0,-1 1 1 0 0,0 0 0 0 0,1 0 0 0 0,-1 1-1 0 0,-1 0 1 0 0,1 0 0 0 0,-1 0 0 0 0,1 1-1 0 0,-1 1 1 0 0,7 6 0 0 0,-7-4 4 0 0,0 1 1 0 0,0 0-1 0 0,-1 0 0 0 0,0 0 1 0 0,-1 1-1 0 0,0 0 1 0 0,0 0-1 0 0,-1 1 0 0 0,0-1 1 0 0,-1 1-1 0 0,0 0 0 0 0,-1 0 1 0 0,0 0-1 0 0,0 16 1 0 0,-1-21-69 0 0,-1 1 0 0 0,0 0 0 0 0,0 0 0 0 0,0-1 1 0 0,-1 1-1 0 0,0 0 0 0 0,0-1 0 0 0,-1 1 1 0 0,0-1-1 0 0,0 1 0 0 0,0-1 0 0 0,-1 0 1 0 0,0 0-1 0 0,0 0 0 0 0,-1 0 0 0 0,0 0 1 0 0,0-1-1 0 0,0 0 0 0 0,0 1 0 0 0,-1-2 0 0 0,0 1 1 0 0,0 0-1 0 0,0-1 0 0 0,0 0 0 0 0,-7 3 1 0 0,7-5-183 0 0,0 0 1 0 0,0 0-1 0 0,0-1 1 0 0,0 0 0 0 0,0 0-1 0 0,0 0 1 0 0,-1 0-1 0 0,1-1 1 0 0,0 0-1 0 0,0 0 1 0 0,0-1 0 0 0,-1 1-1 0 0,1-1 1 0 0,0 0-1 0 0,0 0 1 0 0,0-1-1 0 0,0 0 1 0 0,0 0 0 0 0,1 0-1 0 0,-1 0 1 0 0,0-1-1 0 0,1 1 1 0 0,0-1-1 0 0,0-1 1 0 0,-8-6 0 0 0,4 3-100 0 0,1 0 0 0 0,-1-1 0 0 0,2 0 1 0 0,-1-1-1 0 0,1 1 0 0 0,0-1 0 0 0,1 0 1 0 0,0 0-1 0 0,0-1 0 0 0,1 0 0 0 0,-5-19 1 0 0,6 17 110 0 0,1-1 0 0 0,1 1 0 0 0,0-1 1 0 0,2-23-1 0 0,-1 33 192 0 0,0 0 0 0 0,0 0 0 0 0,1 1 0 0 0,-1-1 0 0 0,1 0 0 0 0,-1 1 0 0 0,1-1-1 0 0,0 0 1 0 0,0 1 0 0 0,0-1 0 0 0,0 1 0 0 0,0-1 0 0 0,1 1 0 0 0,-1-1 0 0 0,1 1 0 0 0,0 0 0 0 0,-1 0 0 0 0,1 0 0 0 0,0 0 0 0 0,0 0 0 0 0,0 0 0 0 0,1 1 0 0 0,-1-1 0 0 0,0 1-1 0 0,1-1 1 0 0,-1 1 0 0 0,1 0 0 0 0,4-2 0 0 0,-1 3 37 0 0,-1 0-1 0 0,0 1 1 0 0,0-1-1 0 0,1 1 1 0 0,-1 0 0 0 0,0 1-1 0 0,0-1 1 0 0,0 1-1 0 0,0 0 1 0 0,0 0-1 0 0,-1 1 1 0 0,1-1 0 0 0,-1 1-1 0 0,1 0 1 0 0,-1 0-1 0 0,0 1 1 0 0,0-1-1 0 0,0 1 1 0 0,5 7-1 0 0,2 1-94 0 0,0 1 0 0 0,-1 0 0 0 0,-1 1 0 0 0,15 29-1 0 0,-19-33-309 0 0,-1 0 0 0 0,0 1 0 0 0,-1-1 0 0 0,0 1-1 0 0,-1 0 1 0 0,2 12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42:06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 5865 0 0,'-4'3'11051'0'0,"-4"4"-5469"0"0,-14 12-2957 0 0,12-11-2292 0 0,1 1-1 0 0,0 0 1 0 0,1 1 0 0 0,0 0 0 0 0,0 0 0 0 0,1 1-1 0 0,1 0 1 0 0,0 0 0 0 0,0 1 0 0 0,-6 18-1 0 0,4-4-101 0 0,1-1 0 0 0,0 1 0 0 0,2 0-1 0 0,2 0 1 0 0,0 0 0 0 0,1 40-1 0 0,2-40-149 0 0,2 0-1 0 0,0 0 0 0 0,2 0 0 0 0,8 31 0 0 0,0-23-33 0 0,-6-21-6 0 0,-1 0 0 0 0,-1 0 1 0 0,0 0-1 0 0,-1 0 0 0 0,-1 1 0 0 0,2 13 1 0 0,-3-16-30 0 0,1-1-1 0 0,1 0 1 0 0,0 0 0 0 0,0 0 0 0 0,1 0 0 0 0,0-1 0 0 0,8 14 0 0 0,-8-15-9 0 0,-1-4-6 0 0,0 0 0 0 0,-1-1-1 0 0,1 0 1 0 0,1 1-1 0 0,-1-1 1 0 0,0 0 0 0 0,1-1-1 0 0,-1 1 1 0 0,7 3-1 0 0,-8-5 1 0 0,-1 0-1 0 0,1 0 1 0 0,-1 0-1 0 0,1 0 0 0 0,0-1 1 0 0,-1 1-1 0 0,1 0 0 0 0,0-1 1 0 0,0 1-1 0 0,0-1 1 0 0,-1 0-1 0 0,1 0 0 0 0,0 1 1 0 0,0-1-1 0 0,0 0 1 0 0,0 0-1 0 0,-1-1 0 0 0,1 1 1 0 0,0 0-1 0 0,0-1 1 0 0,0 1-1 0 0,-1-1 0 0 0,1 1 1 0 0,0-1-1 0 0,-1 0 0 0 0,1 0 1 0 0,0 0-1 0 0,1-1 1 0 0,7-8-8 0 0,-1 0 0 0 0,0 0 0 0 0,0-1 0 0 0,-1 0 0 0 0,-1-1 0 0 0,12-23 1 0 0,-14 23-7 0 0,-1 0 1 0 0,0 0 0 0 0,-1-1 0 0 0,-1 1-1 0 0,0-1 1 0 0,0 0 0 0 0,-1-13 0 0 0,9-51-124 0 0,-8 62 112 0 0,0 0-1 0 0,0 0 0 0 0,-1-18 0 0 0,4-37-166 0 0,-4 64 187 0 0,-1-1 0 0 0,0 1 0 0 0,-1-1 1 0 0,1 1-1 0 0,-1-1 0 0 0,0 1 1 0 0,-2-7-1 0 0,-4-32-37 0 0,6 32 66 0 0,-1-1 0 0 0,0 1 0 0 0,-1 0 0 0 0,-1 0 0 0 0,-7-17-1 0 0,-4-20 28 0 0,12 41-25 0 0,1 1-1 0 0,-1-1 1 0 0,0 1-1 0 0,-1 0 1 0 0,0 0-1 0 0,-6-10 1 0 0,6 15 14 0 0,1 1 1 0 0,-1 0 0 0 0,0 0 0 0 0,0 1-1 0 0,0-1 1 0 0,-1 1 0 0 0,1 0 0 0 0,-6-1 0 0 0,-13 21-808 0 0,8-1 677 0 0,1 1-1 0 0,1 1 1 0 0,1 0 0 0 0,0 1-1 0 0,2 0 1 0 0,0 1 0 0 0,-9 34-1 0 0,15-47 156 0 0,-1 4-393 0 0,6-13 310 0 0,-1 0-1 0 0,0 1 0 0 0,0-1 0 0 0,0 0 0 0 0,0 0 1 0 0,0 1-1 0 0,0-1 0 0 0,0 0 0 0 0,0 0 0 0 0,0 1 0 0 0,0-1 1 0 0,0 0-1 0 0,1 0 0 0 0,-1 0 0 0 0,0 1 0 0 0,0-1 0 0 0,0 0 1 0 0,1 0-1 0 0,-1 0 0 0 0,0 1 0 0 0,0-1 0 0 0,0 0 0 0 0,1 0 1 0 0,-1 0-1 0 0,0 0 0 0 0,0 0 0 0 0,1 0 0 0 0,-1 1 0 0 0,0-1 1 0 0,0 0-1 0 0,1 0 0 0 0,-1 0 0 0 0,0 0 0 0 0,0 0 1 0 0,1 0-1 0 0,-1 0 0 0 0,0 0 0 0 0,0 0 0 0 0,1 0 0 0 0,-1 0 1 0 0,1-1-1 0 0,0 1-35 0 0,1-1 1 0 0,-1 0-1 0 0,1 0 1 0 0,-1 0-1 0 0,0 0 1 0 0,1 0-1 0 0,-1-1 0 0 0,0 1 1 0 0,0 0-1 0 0,0-1 1 0 0,0 1-1 0 0,0-1 1 0 0,0 1-1 0 0,0-1 1 0 0,0 1-1 0 0,-1-1 1 0 0,1 1-1 0 0,-1-1 1 0 0,1-2-1 0 0,11-34-50 0 0,0-20 70 0 0,-16 69 222 0 0,1 0 0 0 0,1-1 0 0 0,-3 23 0 0 0,-8 33-18 0 0,-13 32-3 0 0,18-57-443 0 0,7-33-377 0 0,3-12-506 0 0,101-264 783 0 0,-113 302 1342 0 0,-7 52 0 0 0,-3 13-947 0 0,-16 38-162 0 0,95-305-1683 0 0,-35 104 2014 0 0,21-79 0 0 0,-44 140 1062 0 0,-3 14-497 0 0,-8 39-281 0 0,-15 70-432 0 0,22-106-26 0 0,-53 208 52 0 0,121-471-3068 0 0,-10 33 3084 0 0,-54 257 884 0 0,-6 47-1 0 0,-13 6-690 0 0,-3-1 0 0 0,-48 126 0 0 0,57-183-221 0 0,21-64-815 0 0,22-67 139 0 0,72-149 0 0 0,-94 229 706 0 0,-6 17 354 0 0,-8 28 526 0 0,2-13-947 0 0,-7 39 193 0 0,-2 0-1 0 0,-2-1 1 0 0,-3 0 0 0 0,-43 94 0 0 0,113-314-2559 0 0,15 6 2447 0 0,-71 171 378 0 0,1-1 1 0 0,1 1-1 0 0,-1 22 0 0 0,-5 32-240 0 0,-18 17 194 0 0,16-54-290 0 0,0 1 0 0 0,-6 41 1 0 0,14-70-157 0 0,1 1 0 0 0,0-1 0 0 0,-1 1 0 0 0,1-1 0 0 0,0 1 0 0 0,0-1 0 0 0,0 1 0 0 0,0 0 0 0 0,0-1 1 0 0,1 1-1 0 0,-1-1 0 0 0,0 1 0 0 0,1-1 0 0 0,-1 1 0 0 0,1-1 0 0 0,-1 1 0 0 0,1-1 0 0 0,0 0 0 0 0,-1 1 0 0 0,1-1 1 0 0,0 0-1 0 0,0 1 0 0 0,0-1 0 0 0,2 1 0 0 0,-2-2-11 0 0,0 0 1 0 0,0 0-1 0 0,1 0 0 0 0,-1 0 0 0 0,0 0 1 0 0,0-1-1 0 0,0 1 0 0 0,1 0 1 0 0,-1-1-1 0 0,0 1 0 0 0,0-1 0 0 0,0 1 1 0 0,0-1-1 0 0,0 0 0 0 0,0 1 1 0 0,0-1-1 0 0,0 0 0 0 0,0 0 1 0 0,0 0-1 0 0,0 0 0 0 0,0 0 0 0 0,-1 0 1 0 0,1 0-1 0 0,0 0 0 0 0,-1 0 1 0 0,1 0-1 0 0,-1 0 0 0 0,1 0 0 0 0,-1 0 1 0 0,1-3-1 0 0,5-7-4 0 0,-1-2 1 0 0,-1 1-1 0 0,0 0 0 0 0,0-1 0 0 0,-1 0 1 0 0,1-14-1 0 0,6-25 177 0 0,-11 77 892 0 0,1-19-1105 0 0,1 1 1 0 0,-1-1 0 0 0,-1 0 0 0 0,1 1 0 0 0,-1-1-1 0 0,-1 0 1 0 0,1 0 0 0 0,-4 10 0 0 0,7-29-7066 0 0,-4-18 1297 0 0,1 3 1240 0 0,2 11 1718 0 0,1 1-2381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41.0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251 25 10458 0 0,'-2'-3'982'0'0,"-1"1"-1"0"0,0-1 1 0 0,0 1-1 0 0,0 0 1 0 0,0 0-1 0 0,0 0 1 0 0,-1 0-1 0 0,-3-1 1 0 0,-25 0 4412 0 0,27 4-5093 0 0,0 0 0 0 0,0 1 1 0 0,0 0-1 0 0,0 0 0 0 0,0 0 0 0 0,0 1 1 0 0,1-1-1 0 0,-1 1 0 0 0,1 0 0 0 0,0 0 1 0 0,-5 5-1 0 0,-2 3-232 0 0,0 1 1 0 0,1 0-1 0 0,0 1 1 0 0,1 0-1 0 0,1 0 1 0 0,0 1-1 0 0,-8 18 1 0 0,7-11 102 0 0,1 1 0 0 0,1 1 0 0 0,2-1 0 0 0,0 1 1 0 0,1 0-1 0 0,-1 27 0 0 0,4-43-142 0 0,1 0 0 0 0,0 1 0 0 0,0-1 0 0 0,1 0 0 0 0,0 1 0 0 0,0-1 0 0 0,1 0 0 0 0,0 0 0 0 0,0 0 0 0 0,0 0 0 0 0,1 0 0 0 0,0-1 0 0 0,1 1 0 0 0,-1-1 0 0 0,1 0 0 0 0,0 0 0 0 0,1 0 0 0 0,0 0 0 0 0,-1-1 0 0 0,2 0 0 0 0,-1 0 1 0 0,1 0-1 0 0,9 6 0 0 0,-11-9-60 0 0,-1 0 0 0 0,0-1 0 0 0,1 1 0 0 0,-1-1 0 0 0,1 0 1 0 0,-1 0-1 0 0,1 0 0 0 0,0 0 0 0 0,0-1 0 0 0,-1 1 1 0 0,1-1-1 0 0,0 0 0 0 0,-1 0 0 0 0,1 0 0 0 0,0-1 0 0 0,0 1 1 0 0,-1-1-1 0 0,1 0 0 0 0,0 0 0 0 0,-1-1 0 0 0,1 1 0 0 0,-1 0 1 0 0,0-1-1 0 0,1 0 0 0 0,-1 0 0 0 0,0 0 0 0 0,0 0 1 0 0,0-1-1 0 0,-1 1 0 0 0,1-1 0 0 0,0 0 0 0 0,-1 0 0 0 0,0 1 1 0 0,5-8-1 0 0,0-1-223 0 0,0-1 0 0 0,0 0 0 0 0,-1 0 0 0 0,-1 0 1 0 0,0-1-1 0 0,0 0 0 0 0,-2 0 0 0 0,4-17 0 0 0,-4-51-1087 0 0,-4 67 1257 0 0,0 0-1 0 0,2 1 1 0 0,0-1 0 0 0,0 0-1 0 0,7-25 1 0 0,-7 39 213 0 0,0 0 0 0 0,1 0 0 0 0,-1 0 1 0 0,0 0-1 0 0,1 1 0 0 0,-1-1 0 0 0,0 0 0 0 0,0 1 1 0 0,0-1-1 0 0,1 1 0 0 0,-1-1 0 0 0,0 1 0 0 0,0 0 1 0 0,0-1-1 0 0,0 1 0 0 0,0 0 0 0 0,0 0 0 0 0,0 0 1 0 0,0 0-1 0 0,0 0 0 0 0,0 1 0 0 0,27 23 1077 0 0,71 112 587 0 0,-70-92-1437 0 0,48 56 0 0 0,-58-78-231 0 0,-12-14-244 0 0,1 0 0 0 0,0 0 0 0 0,15 13 0 0 0,-22-22 71 0 0,-1 1 0 0 0,0-1-1 0 0,0 0 1 0 0,0 1 0 0 0,1-1-1 0 0,-1 1 1 0 0,0-1 0 0 0,1 0-1 0 0,-1 1 1 0 0,0-1 0 0 0,1 0-1 0 0,-1 0 1 0 0,0 1 0 0 0,1-1 0 0 0,-1 0-1 0 0,0 0 1 0 0,1 1 0 0 0,-1-1-1 0 0,1 0 1 0 0,-1 0 0 0 0,1 0-1 0 0,-1 0 1 0 0,1 0 0 0 0,-1 1 0 0 0,0-1-1 0 0,1 0 1 0 0,-1 0 0 0 0,1 0-1 0 0,-1 0 1 0 0,1-1 0 0 0,-1 1-1 0 0,1 0 1 0 0,-1 0 0 0 0,1 0-1 0 0,-1 0 1 0 0,0 0 0 0 0,1 0 0 0 0,-1-1-1 0 0,1 1 1 0 0,-1 0 0 0 0,0 0-1 0 0,1-1 1 0 0,-1 1 0 0 0,0 0-1 0 0,1-1 1 0 0,-1 1 0 0 0,0 0-1 0 0,1-1 1 0 0,-1 0 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44.8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374 8 9154 0 0,'-28'-8'10864'0'0,"0"12"-4035"0"0,22-2-6212 0 0,1 1-1 0 0,-1 0 1 0 0,1 0-1 0 0,-1 0 1 0 0,1 1-1 0 0,0-1 1 0 0,-8 9-1 0 0,-4 6-968 0 0,0 1-1 0 0,2 0 1 0 0,-16 28-1 0 0,22-35 1376 0 0,-28 47-782 0 0,3 1 1 0 0,-36 84-1 0 0,62-122-205 0 0,1 1 1 0 0,1 0-1 0 0,1 0 0 0 0,0 0 0 0 0,2 1 0 0 0,1-1 0 0 0,1 1 0 0 0,1 0 1 0 0,1 0-1 0 0,1-1 0 0 0,1 1 0 0 0,1-1 0 0 0,2 0 0 0 0,0 0 1 0 0,1 0-1 0 0,1-1 0 0 0,19 38 0 0 0,-18-45-36 0 0,1-1 0 0 0,0 0 0 0 0,1 0-1 0 0,0-1 1 0 0,1 0 0 0 0,1-1 0 0 0,0-1 0 0 0,0 0 0 0 0,1 0-1 0 0,1-2 1 0 0,0 1 0 0 0,0-2 0 0 0,0 0 0 0 0,1-1 0 0 0,0-1 0 0 0,27 7-1 0 0,-8-8-3211 0 0,-24-6-983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24.7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8626 0 0,'1'45'9694'0'0,"2"3"-3747"0"0,2 11-2648 0 0,5 32-3361 0 0,3 27-2206 0 0,-7-41 3760 0 0,-1 38-1491 0 0,12 141-675 0 0,-16-253 12 0 0,-2-9 228 0 0,-2-22 57 0 0,-7-43 242 0 0,5 31 60 0 0,1-1 0 0 0,2-68 1 0 0,3 90 58 0 0,1 0 1 0 0,0 0-1 0 0,1 0 1 0 0,2 0-1 0 0,-1 1 1 0 0,2-1-1 0 0,16-33 0 0 0,-20 48 22 0 0,1-1-1 0 0,0 1 1 0 0,0 0-1 0 0,0 0 0 0 0,0 0 1 0 0,1 0-1 0 0,-1 1 0 0 0,1 0 1 0 0,0-1-1 0 0,0 1 0 0 0,0 1 1 0 0,1-1-1 0 0,-1 1 0 0 0,1-1 1 0 0,-1 1-1 0 0,1 0 0 0 0,5-1 1 0 0,-2 1 29 0 0,1 1 0 0 0,-1 0 0 0 0,0 0 0 0 0,1 1 0 0 0,-1 0 0 0 0,1 1 0 0 0,-1 0 0 0 0,0 0 0 0 0,15 4 0 0 0,-10-1 61 0 0,0 0 0 0 0,0 1 0 0 0,0 0 1 0 0,-1 1-1 0 0,0 1 0 0 0,0 0 0 0 0,-1 1 1 0 0,0 0-1 0 0,0 0 0 0 0,0 1 1 0 0,-1 0-1 0 0,14 18 0 0 0,-20-21-40 0 0,0 1-1 0 0,0-1 1 0 0,0 0 0 0 0,-1 1-1 0 0,0 0 1 0 0,0 0 0 0 0,-1 0-1 0 0,0 0 1 0 0,0 0-1 0 0,-1 1 1 0 0,1-1 0 0 0,-2 1-1 0 0,1-1 1 0 0,-1 1 0 0 0,0-1-1 0 0,-1 0 1 0 0,1 1-1 0 0,-2-1 1 0 0,1 1 0 0 0,-1-1-1 0 0,0 0 1 0 0,0 0 0 0 0,-1 0-1 0 0,0 0 1 0 0,0 0-1 0 0,-1-1 1 0 0,-5 8 0 0 0,2-4-112 0 0,-1-1 0 0 0,0 1 0 0 0,-1-1 0 0 0,0-1 0 0 0,0 0 1 0 0,-1 0-1 0 0,0-1 0 0 0,-1 0 0 0 0,1 0 0 0 0,-1-1 0 0 0,-1-1 1 0 0,1 0-1 0 0,-1-1 0 0 0,1 0 0 0 0,-22 4 0 0 0,-6 1-549 0 0,23-5-402 0 0,-1 0 0 0 0,1-1-1 0 0,-22 0 1 0 0,29-6-1952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25.1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14083 0 0,'7'78'6884'0'0,"21"37"-4759"0"0,-16-75-2057 0 0,9 66 1 0 0,-16-69 56 0 0,-3-27-114 0 0,0-1 1 0 0,-1 0-1 0 0,0 1 1 0 0,0-1-1 0 0,-1 1 1 0 0,0-1-1 0 0,-1 1 1 0 0,0-1-1 0 0,-3 11 1 0 0,4-20-29 0 0,0 1 0 0 0,0-1-1 0 0,0 0 1 0 0,0 0 0 0 0,0 0 0 0 0,0 1-1 0 0,0-1 1 0 0,0 0 0 0 0,1 0 0 0 0,-1 0 0 0 0,0 1-1 0 0,0-1 1 0 0,-1 0 0 0 0,1 0 0 0 0,0 1-1 0 0,0-1 1 0 0,0 0 0 0 0,0 0 0 0 0,0 0-1 0 0,0 1 1 0 0,0-1 0 0 0,0 0 0 0 0,0 0 0 0 0,0 0-1 0 0,0 0 1 0 0,-1 1 0 0 0,1-1 0 0 0,0 0-1 0 0,0 0 1 0 0,0 0 0 0 0,0 0 0 0 0,0 1 0 0 0,-1-1-1 0 0,1 0 1 0 0,0 0 0 0 0,0 0 0 0 0,0 0-1 0 0,-1 0 1 0 0,1 0 0 0 0,0 0 0 0 0,0 0 0 0 0,0 0-1 0 0,-1 0 1 0 0,1 0 0 0 0,0 0 0 0 0,0 0-1 0 0,0 0 1 0 0,-1 0 0 0 0,1 0 0 0 0,0 0-1 0 0,0 0 1 0 0,0 0 0 0 0,-1 0 0 0 0,1 0 0 0 0,-3-15-625 0 0,1-24 267 0 0,2 13 632 0 0,1 0 0 0 0,1 0 0 0 0,1 1 0 0 0,2-1 0 0 0,0 1 0 0 0,18-47 1 0 0,-19 61-290 0 0,1 1 0 0 0,1-1 0 0 0,0 1 0 0 0,0 0 0 0 0,1 1 1 0 0,0 0-1 0 0,1 0 0 0 0,0 0 0 0 0,12-10 0 0 0,-12 13-410 0 0,0 0-1 0 0,1 1 1 0 0,0 0-1 0 0,-1 1 0 0 0,1-1 1 0 0,1 2-1 0 0,13-5 0 0 0,44-10-10349 0 0,-53 16 4924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25.6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215 11 12819 0 0,'-27'13'7254'0'0,"-1"-5"-3794"0"0,23-7-3334 0 0,0 0 0 0 0,0 0 0 0 0,0 1 0 0 0,0-1 0 0 0,0 1 0 0 0,1 0 0 0 0,-1 1 0 0 0,1-1 0 0 0,-1 1-1 0 0,1 0 1 0 0,0 0 0 0 0,0 0 0 0 0,0 0 0 0 0,1 1 0 0 0,-6 5 0 0 0,-5 13 293 0 0,1-1-1 0 0,0 1 0 0 0,-14 39 1 0 0,23-51-367 0 0,1 1 0 0 0,0-1 0 0 0,1 1-1 0 0,0 0 1 0 0,1 0 0 0 0,0 0 0 0 0,1 0 0 0 0,0 0 0 0 0,0 0 0 0 0,5 21 0 0 0,-3-23-64 0 0,0-1 0 0 0,1 1 0 0 0,0-1 0 0 0,0 0 0 0 0,1 0 0 0 0,0 0 0 0 0,0-1 0 0 0,1 1 0 0 0,10 12 0 0 0,-11-16-30 0 0,-1-1 0 0 0,1 1 0 0 0,0-1 0 0 0,0 1 0 0 0,0-1-1 0 0,1-1 1 0 0,-1 1 0 0 0,1 0 0 0 0,0-1 0 0 0,0 0 0 0 0,0 0 0 0 0,-1-1 0 0 0,2 1 0 0 0,-1-1 0 0 0,0 0 0 0 0,0 0 0 0 0,9-1 0 0 0,-11 0 16 0 0,1-1 0 0 0,0 0 0 0 0,-1 0-1 0 0,1 0 1 0 0,-1 0 0 0 0,1-1-1 0 0,-1 1 1 0 0,0-1 0 0 0,0 0-1 0 0,1 0 1 0 0,-1 0 0 0 0,-1-1 0 0 0,1 1-1 0 0,0-1 1 0 0,0 1 0 0 0,-1-1-1 0 0,0 0 1 0 0,1 0 0 0 0,-1 0 0 0 0,0 0-1 0 0,-1-1 1 0 0,1 1 0 0 0,-1 0-1 0 0,1-1 1 0 0,-1 1 0 0 0,1-5-1 0 0,3-7-54 0 0,0 0-1 0 0,-2-1 0 0 0,0 0 0 0 0,2-25 1 0 0,-5 2-210 0 0,-3 1 0 0 0,-1-1 0 0 0,-1 1 0 0 0,-3 0 1 0 0,-12-39-1 0 0,11 40 478 0 0,21 64 1186 0 0,2 0 0 0 0,32 47 0 0 0,-9-16-1159 0 0,13 39 62 0 0,-34-62-488 0 0,29 46 1 0 0,-9-26-4079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26.1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0 14283 0 0,'-5'27'10094'0'0,"8"7"-8326"0"0,13 29-2456 0 0,-16-62 718 0 0,66 252 214 0 0,-54-202-267 0 0,-11-49 7 0 0,-1 0 0 0 0,0 0 1 0 0,1 0-1 0 0,0 0 0 0 0,-1-1 0 0 0,1 1 0 0 0,0 0 0 0 0,0 0 0 0 0,0-1 0 0 0,0 1 0 0 0,0 0 1 0 0,1-1-1 0 0,-1 1 0 0 0,0-1 0 0 0,1 1 0 0 0,-1-1 0 0 0,1 0 0 0 0,-1 0 0 0 0,1 0 0 0 0,0 0 1 0 0,-1 0-1 0 0,4 2 0 0 0,4-58-690 0 0,-12 14 780 0 0,-2-23-123 0 0,3-98-1 0 0,2 157 83 0 0,1 1 0 0 0,-1-1 0 0 0,1 0 0 0 0,0 0 0 0 0,0 0 0 0 0,1 1 0 0 0,-1-1 0 0 0,1 0 1 0 0,0 1-1 0 0,0 0 0 0 0,1-1 0 0 0,-1 1 0 0 0,1 0 0 0 0,0 0 0 0 0,0 0 0 0 0,0 1 0 0 0,1-1 0 0 0,-1 1 0 0 0,1-1 0 0 0,0 1 0 0 0,0 1 0 0 0,0-1 0 0 0,0 0 0 0 0,0 1 1 0 0,1 0-1 0 0,-1 0 0 0 0,1 0 0 0 0,5-1 0 0 0,-3 2 92 0 0,0 0 1 0 0,-1 0 0 0 0,1 1 0 0 0,0 0-1 0 0,-1 0 1 0 0,1 1 0 0 0,-1 0-1 0 0,1 0 1 0 0,-1 0 0 0 0,1 1-1 0 0,-1 0 1 0 0,0 0 0 0 0,1 1 0 0 0,-1 0-1 0 0,0 0 1 0 0,-1 0 0 0 0,1 1-1 0 0,-1-1 1 0 0,1 2 0 0 0,-1-1-1 0 0,0 0 1 0 0,-1 1 0 0 0,7 7-1 0 0,6 12 19 0 0,-1 0 0 0 0,-1 2-1 0 0,-1-1 1 0 0,-1 2 0 0 0,16 49-1 0 0,-23-62-90 0 0,-4-8-242 0 0,1 0 0 0 0,-1 0 0 0 0,0 0 0 0 0,-1 0 0 0 0,1 1 0 0 0,-1-1 0 0 0,0 0 0 0 0,-1 1 0 0 0,0-1 0 0 0,0 9 0 0 0,-1-4-1625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26.4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228 16 15627 0 0,'-2'-2'564'0'0,"0"1"0"0"0,0-1 0 0 0,0 1-1 0 0,0-1 1 0 0,0 1 0 0 0,0 0 0 0 0,0 0 0 0 0,-1 0-1 0 0,1 0 1 0 0,0 0 0 0 0,-1 1 0 0 0,-4-2-1 0 0,-33 5 1279 0 0,32-1-1866 0 0,0 0 1 0 0,0 1-1 0 0,0 0 1 0 0,0 1 0 0 0,0 0-1 0 0,1 0 1 0 0,-8 6 0 0 0,7-4 159 0 0,0 2 1 0 0,1-1 0 0 0,0 1 0 0 0,1 0 0 0 0,0 0 0 0 0,0 1 0 0 0,1 0 0 0 0,0 0-1 0 0,0 0 1 0 0,1 0 0 0 0,0 1 0 0 0,1 0 0 0 0,0 0 0 0 0,1 0 0 0 0,0 0 0 0 0,0 0 0 0 0,1 1-1 0 0,0-1 1 0 0,1 0 0 0 0,0 1 0 0 0,3 12 0 0 0,-2-16-99 0 0,2 1 1 0 0,-1 0-1 0 0,1-1 1 0 0,0 0-1 0 0,1 0 1 0 0,-1 0-1 0 0,2 0 1 0 0,-1 0-1 0 0,1-1 1 0 0,0 0-1 0 0,0 0 1 0 0,9 8-1 0 0,2 1-20 0 0,0-1 1 0 0,1 0-1 0 0,26 14 0 0 0,-37-24-361 0 0,0 0-1 0 0,1-1 0 0 0,-1 0 1 0 0,1 0-1 0 0,-1-1 0 0 0,10 2 1 0 0,12-6-5344 0 0,-26 1 4882 0 0,-1 1 1 0 0,1-1-1 0 0,0-1 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26.9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0 14043 0 0,'-2'11'6820'0'0,"6"6"-3907"0"0,11 19-2361 0 0,-11-25 69 0 0,12 33 269 0 0,-3 1-1 0 0,10 58 1 0 0,0 2-107 0 0,-16-72-517 0 0,-1 1 1 0 0,0 39 0 0 0,3 14 96 0 0,9-34-380 0 0,-11-37-200 0 0,8-135-3174 0 0,-14 112 3315 0 0,1-1-1 0 0,0 1 1 0 0,0-1 0 0 0,1 1-1 0 0,0 0 1 0 0,0 0 0 0 0,0 0-1 0 0,1 1 1 0 0,0-1 0 0 0,1 1-1 0 0,7-9 1 0 0,-10 13 132 0 0,1 0 0 0 0,0-1 0 0 0,0 2 0 0 0,1-1 0 0 0,-1 0 1 0 0,0 1-1 0 0,1-1 0 0 0,-1 1 0 0 0,0 0 0 0 0,1 0 0 0 0,-1 0 0 0 0,1 1 0 0 0,0-1 0 0 0,-1 1 0 0 0,1 0 1 0 0,0 0-1 0 0,-1 0 0 0 0,1 1 0 0 0,-1-1 0 0 0,1 1 0 0 0,0 0 0 0 0,-1-1 0 0 0,0 2 0 0 0,1-1 0 0 0,-1 0 1 0 0,5 3-1 0 0,66 23 1088 0 0,-43-10-485 0 0,-19-12-495 0 0,-2 1 0 0 0,1 0 0 0 0,-1 0-1 0 0,0 1 1 0 0,0 0 0 0 0,-1 1 0 0 0,0 0 0 0 0,14 16 0 0 0,-16-14-102 0 0,0 1 1 0 0,-1-1-1 0 0,0 1 1 0 0,-1 0 0 0 0,0 1-1 0 0,-1-1 1 0 0,0 1-1 0 0,-1 0 1 0 0,0 0-1 0 0,-1 0 1 0 0,1 20 0 0 0,-3-31-87 0 0,1 2-84 0 0,-1 1-1 0 0,0-1 1 0 0,0 0-1 0 0,0 1 1 0 0,-1-1-1 0 0,1 1 1 0 0,-1-1 0 0 0,0 0-1 0 0,0 1 1 0 0,0-1-1 0 0,0 0 1 0 0,0 0-1 0 0,-3 4 1 0 0,2-8-622 0 0,0 1 0 0 0,1-1 1 0 0,-1 0-1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27.5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 0 13331 0 0,'-17'3'6999'0'0,"-13"7"-2856"0"0,3 0-2621 0 0,18-7-1376 0 0,0 0 0 0 0,0 1 1 0 0,1 0-1 0 0,-1 0 0 0 0,1 1 1 0 0,0 0-1 0 0,1 0 0 0 0,-1 1 1 0 0,1 0-1 0 0,0 1 0 0 0,0-1 0 0 0,-9 13 1 0 0,2 0 281 0 0,0 0 1 0 0,2 2 0 0 0,-20 39 0 0 0,25-42-364 0 0,1 0 0 0 0,0 1 0 0 0,1-1 0 0 0,1 1 0 0 0,1 0 0 0 0,1 1 0 0 0,0-1 0 0 0,1 0 0 0 0,2 1 0 0 0,0-1 0 0 0,1 0 0 0 0,0 0 0 0 0,2 0 0 0 0,0 0 0 0 0,9 22 0 0 0,-7-23-37 0 0,0-1 0 0 0,2 0 0 0 0,0 0 0 0 0,1 0 0 0 0,1-1 0 0 0,1-1 0 0 0,0 0 0 0 0,1 0 0 0 0,0-1 0 0 0,1 0 0 0 0,0-1 0 0 0,2-1 0 0 0,-1 0 0 0 0,1-1 0 0 0,29 15 0 0 0,53 11-479 0 0,-68-28 76 0 0,-12-8-3624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28.0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8138 0 0,'2'41'12310'0'0,"2"0"-5381"0"0,4 10-3814 0 0,7 27-4225 0 0,6 32 1682 0 0,-2 49-244 0 0,14 78-3635 0 0,-31-232 3243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42:06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 8906 0 0,'-5'3'8868'0'0,"-7"5"-4495"0"0,-23 18-1607 0 0,32-20-2774 0 0,0 0 1 0 0,1 0-1 0 0,0 0 0 0 0,0 1 0 0 0,1-1 0 0 0,-1 1 0 0 0,1 0 1 0 0,1-1-1 0 0,-1 1 0 0 0,2 8 0 0 0,-3 8-8 0 0,-2 68-50 0 0,6-99-63 0 0,0 1-1 0 0,1-1 0 0 0,0 1 0 0 0,7-13 1 0 0,-1 2 134 0 0,3-8 40 0 0,-7 18 53 0 0,-1-1 0 0 0,0 1 0 0 0,0-1-1 0 0,-1 0 1 0 0,0-1 0 0 0,3-15 0 0 0,-6 54 601 0 0,1 1-388 0 0,-2 0-1 0 0,-7 53 1 0 0,4-67 657 0 0,2 0-3747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28.4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0 14115 0 0,'-4'12'3146'0'0,"1"0"-1"0"0,1 0 1 0 0,-2 19 0 0 0,4 42-232 0 0,20 68-3090 0 0,0-9-767 0 0,-18-120-1939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28.7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51 14195 0 0,'11'2'7950'0'0,"23"-7"-7203"0"0,-17 2-441 0 0,123-18-700 0 0,18-1-7606 0 0,-120 20 2581 0 0,-20 4-805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29.1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40 10978 0 0,'4'75'11737'0'0,"6"1"-7301"0"0,-5-40-4242 0 0,-1 0-1 0 0,-2 1 0 0 0,-3 58 1 0 0,0-82-110 0 0,-2 8-515 0 0,-4-37-344 0 0,2-4 451 0 0,2-1-1 0 0,0 1 1 0 0,1-1-1 0 0,1 0 1 0 0,0 0-1 0 0,2 0 1 0 0,1 0-1 0 0,5-24 1 0 0,-4 29 271 0 0,1 1 0 0 0,1 0 0 0 0,0 0 0 0 0,1 0 0 0 0,1 0-1 0 0,0 1 1 0 0,1 0 0 0 0,0 1 0 0 0,1 0 0 0 0,1 0 0 0 0,15-16 0 0 0,-24 28 134 0 0,1 0 0 0 0,-1 0-1 0 0,0-1 1 0 0,1 1 0 0 0,-1 0-1 0 0,1 0 1 0 0,-1 0 0 0 0,1 0-1 0 0,-1 0 1 0 0,1 1 0 0 0,0-1-1 0 0,-1 0 1 0 0,1 1 0 0 0,0-1-1 0 0,0 1 1 0 0,-1 0 0 0 0,1 0-1 0 0,0-1 1 0 0,0 1 0 0 0,0 0-1 0 0,-1 1 1 0 0,4-1 0 0 0,-2 1 81 0 0,0 0 0 0 0,0 1 0 0 0,0-1 0 0 0,0 1 0 0 0,0-1-1 0 0,-1 1 1 0 0,1 0 0 0 0,0 0 0 0 0,-1 0 0 0 0,0 1 0 0 0,4 3 0 0 0,5 9 425 0 0,-1-1-1 0 0,0 1 1 0 0,12 28-1 0 0,-17-33-583 0 0,9 26 119 0 0,-1 0 0 0 0,-2 1 0 0 0,-2 0 0 0 0,-1 0 0 0 0,-2 1 0 0 0,2 53 0 0 0,-6-72-238 0 0,-3 5-193 0 0,0-6-655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29.4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15203 0 0,'5'11'6701'0'0,"0"15"-4507"0"0,-1-8-961 0 0,6 17-184 0 0,19 67 976 0 0,31 187 1 0 0,-54-235-2205 0 0,-2 0 1 0 0,-5 106 0 0 0,2-124-2138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29.8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371 0 7106 0 0,'-5'2'13333'0'0,"-5"3"-9599"0"0,-9 4-2950 0 0,-250 83-1104 0 0,267-91 317 0 0,-40 18 160 0 0,40-18-129 0 0,1-1 0 0 0,0 1 0 0 0,-1-1-1 0 0,1 1 1 0 0,0 0 0 0 0,0-1-1 0 0,0 1 1 0 0,0 0 0 0 0,0 0 0 0 0,0 0-1 0 0,0 0 1 0 0,0 0 0 0 0,0 0 0 0 0,0 0-1 0 0,0 0 1 0 0,0 0 0 0 0,1 0-1 0 0,-1 0 1 0 0,0 1 0 0 0,1-1 0 0 0,-1 0-1 0 0,1 0 1 0 0,-1 1 0 0 0,1-1-1 0 0,0 2 1 0 0,4 8 153 0 0,1-1 0 0 0,1 0 0 0 0,0 1 0 0 0,0-2 1 0 0,1 1-1 0 0,0-1 0 0 0,1 0 0 0 0,11 10 0 0 0,-2-3 191 0 0,1-1-1 0 0,0-1 1 0 0,24 15 0 0 0,-11-13-27 0 0,58 24 1 0 0,-29-16-438 0 0,26 7-3117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30.1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11578 0 0,'33'28'6727'0'0,"24"8"-2784"0"0,-36-24-2622 0 0,36 28-1 0 0,-1 5-1 0 0,-35-30-547 0 0,-1 2-1 0 0,0 0 0 0 0,25 29 0 0 0,-39-38-637 0 0,-1-1 0 0 0,0 1-1 0 0,0-1 1 0 0,-1 1 0 0 0,0 1-1 0 0,0-1 1 0 0,-1 0 0 0 0,0 1 0 0 0,-1 0-1 0 0,0 0 1 0 0,0-1 0 0 0,-1 1-1 0 0,0 0 1 0 0,0 10 0 0 0,0 39 38 0 0,1-36-128 0 0,-1 1 0 0 0,-2-1 1 0 0,0 0-1 0 0,-8 38 0 0 0,-20 106 220 0 0,23-152-275 0 0,1 0-1 0 0,-2 0 1 0 0,0-1-1 0 0,0 0 1 0 0,-1-1-1 0 0,-1 0 1 0 0,0 0-1 0 0,-1 0 1 0 0,-13 11-1 0 0,0-5-240 0 0,-7 8-1611 0 0,26-20 412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5:40.8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57 2208 0 0,'12'-57'20732'0'0,"-15"109"-18481"0"0,3 1-2138 0 0,0 53-26 0 0,16 143 1 0 0,-2-196-7 0 0,-14-53-113 0 0,0 43 36 0 0,-3 18 87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5:17.593"/>
    </inkml:context>
    <inkml:brush xml:id="br0">
      <inkml:brushProperty name="width" value="0.2" units="cm"/>
      <inkml:brushProperty name="height" value="0.2" units="cm"/>
      <inkml:brushProperty name="color" value="#663300"/>
    </inkml:brush>
  </inkml:definitions>
  <inkml:trace contextRef="#ctx0" brushRef="#br0">0 1 9482 0 0,'16'21'8463'0'0,"60"55"-4266"0"0,-64-66-4010 0 0,0 0 0 0 0,1-1 0 0 0,0-1 0 0 0,0 0 0 0 0,1 0 0 0 0,0-2 0 0 0,0 0 0 0 0,0 0 0 0 0,1-1 0 0 0,0-1 0 0 0,0 0 0 0 0,24 2 0 0 0,-5-3-97 0 0,0-1 0 0 0,1-1 0 0 0,-1-2 0 0 0,1-1 0 0 0,-1-2 0 0 0,0-2 0 0 0,-1-1 0 0 0,1-1 0 0 0,43-18 0 0 0,-65 21-46 0 0,0-1 0 0 0,-1 0 0 0 0,0-1 0 0 0,0 0-1 0 0,-1 0 1 0 0,1-2 0 0 0,-2 1 0 0 0,1-1-1 0 0,-1 0 1 0 0,11-17 0 0 0,-19 25-247 0 0,1-1-1 0 0,-1 1 1 0 0,0-1 0 0 0,0 0-1 0 0,0 0 1 0 0,-1 0 0 0 0,1 1-1 0 0,0-1 1 0 0,0 0 0 0 0,-1 0-1 0 0,0 0 1 0 0,1-3 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5:18.223"/>
    </inkml:context>
    <inkml:brush xml:id="br0">
      <inkml:brushProperty name="width" value="0.2" units="cm"/>
      <inkml:brushProperty name="height" value="0.2" units="cm"/>
      <inkml:brushProperty name="color" value="#663300"/>
    </inkml:brush>
  </inkml:definitions>
  <inkml:trace contextRef="#ctx0" brushRef="#br0">0 0 8786 0 0,'18'10'8065'0'0,"20"9"-4962"0"0,-15-6-2088 0 0,-1 1 0 0 0,22 17 0 0 0,-26-17-667 0 0,0-1-1 0 0,2 0 1 0 0,29 13-1 0 0,28 6 202 0 0,1-3 0 0 0,1-3 0 0 0,137 25-1 0 0,-181-47-488 0 0,1-1 0 0 0,0-1 0 0 0,-1-2 0 0 0,1-2 0 0 0,0-1 0 0 0,-1-1 0 0 0,48-14 0 0 0,-2-5 161 0 0,153-67 1 0 0,-139 56-68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5:19.508"/>
    </inkml:context>
    <inkml:brush xml:id="br0">
      <inkml:brushProperty name="width" value="0.2" units="cm"/>
      <inkml:brushProperty name="height" value="0.2" units="cm"/>
      <inkml:brushProperty name="color" value="#663300"/>
    </inkml:brush>
  </inkml:definitions>
  <inkml:trace contextRef="#ctx0" brushRef="#br0">76 0 4977 0 0,'-16'36'13067'0'0,"14"-21"-12222"0"0,-1 0 0 0 0,0 1 1 0 0,-1-1-1 0 0,-1-1 0 0 0,-7 17 1 0 0,0 2-196 0 0,7-13-435 0 0,0 0 0 0 0,2 0 0 0 0,0 1-1 0 0,1-1 1 0 0,1 1 0 0 0,1 0-1 0 0,1-1 1 0 0,4 24 0 0 0,-1 20 566 0 0,9 72 174 0 0,-10-118-921 0 0,1-1 0 0 0,1 0 0 0 0,0 0-1 0 0,1-1 1 0 0,15 28 0 0 0,5-1 128 0 0,2-2 0 0 0,40 45 1 0 0,41 61-82 0 0,-90-127-1381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42:08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6305 0 0,'6'-11'9831'0'0,"6"-9"-3078"0"0,-6 18-6363 0 0,1 0 0 0 0,-1 0-1 0 0,0 0 1 0 0,1-1-1 0 0,-1 0 1 0 0,10-6-1 0 0,-16 9-320 0 0,9-1 334 0 0,0 0 0 0 0,0 0 0 0 0,0 0 0 0 0,0-1-1 0 0,0-1 1 0 0,9-3 0 0 0,-16 5-379 0 0,-1 1 0 0 0,0-1-1 0 0,1 1 1 0 0,-1 0 0 0 0,0-1 0 0 0,1 1 0 0 0,-1 0 0 0 0,1 0 0 0 0,-1 0 0 0 0,1 0-1 0 0,-1 0 1 0 0,0 0 0 0 0,1 0 0 0 0,-1 1 0 0 0,1-1 0 0 0,-1 0 0 0 0,0 1 0 0 0,3 1 0 0 0,25 3 339 0 0,49 10 443 0 0,-10-6-391 0 0,-43-2-399 0 0,-21-5-16 0 0,-1-1-1 0 0,0 1 0 0 0,1-1 1 0 0,-1 0-1 0 0,1 0 0 0 0,-1 0 1 0 0,1-1-1 0 0,7 1 0 0 0,-8 0 3 0 0,0-1 0 0 0,0 1 0 0 0,-1 0 0 0 0,1 0 0 0 0,0 0 0 0 0,0 0 0 0 0,-1 1 0 0 0,1-1 0 0 0,2 3 0 0 0,-2-3-1 0 0,-1 1 1 0 0,1-1-1 0 0,0 1 0 0 0,-1-1 0 0 0,1 0 0 0 0,0 0 1 0 0,0 0-1 0 0,-1 0 0 0 0,5 0 0 0 0,-5-1 5 0 0,0 1 0 0 0,1 0 0 0 0,-1 0 0 0 0,0-1 0 0 0,1 1 0 0 0,-1 1 0 0 0,0-1 0 0 0,0 0 0 0 0,0 1-1 0 0,2 1 1 0 0,-2-1 0 0 0,0-1 0 0 0,1 1 0 0 0,-1-1 0 0 0,0 1 0 0 0,0-1 0 0 0,1 0 0 0 0,-1 0 0 0 0,1 0 0 0 0,-1 0 0 0 0,5 0 0 0 0,0 1 26 0 0,0 0 0 0 0,0 0 0 0 0,0 1 0 0 0,0 0 0 0 0,0 0 0 0 0,-1 1 0 0 0,10 6 0 0 0,10 5-1 0 0,16 12 114 0 0,30 34-52 0 0,14 43 235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5:20.405"/>
    </inkml:context>
    <inkml:brush xml:id="br0">
      <inkml:brushProperty name="width" value="0.2" units="cm"/>
      <inkml:brushProperty name="height" value="0.2" units="cm"/>
      <inkml:brushProperty name="color" value="#663300"/>
    </inkml:brush>
  </inkml:definitions>
  <inkml:trace contextRef="#ctx0" brushRef="#br0">274 1 8226 0 0,'-33'9'10108'0'0,"26"-5"-9189"0"0,-28 29 3516 0 0,20-13-3963 0 0,1 0 0 0 0,-12 24 0 0 0,17-28 419 0 0,-11 20-520 0 0,2 0 0 0 0,2 2 0 0 0,2 0 0 0 0,1 0 1 0 0,1 1-1 0 0,-5 43 0 0 0,5-3-207 0 0,4 0 0 0 0,3 90 0 0 0,5-81 128 0 0,5 0 0 0 0,15 88-1 0 0,-14-142-241 0 0,1-1-1 0 0,2 0 0 0 0,1 0 1 0 0,1-1-1 0 0,2-1 0 0 0,1 0 0 0 0,2-1 1 0 0,26 39-1 0 0,-3-7-30 0 0,-28-44-40 0 0,0 0-1 0 0,1 0 1 0 0,23 25-1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5:21.069"/>
    </inkml:context>
    <inkml:brush xml:id="br0">
      <inkml:brushProperty name="width" value="0.2" units="cm"/>
      <inkml:brushProperty name="height" value="0.2" units="cm"/>
      <inkml:brushProperty name="color" value="#663300"/>
    </inkml:brush>
  </inkml:definitions>
  <inkml:trace contextRef="#ctx0" brushRef="#br0">387 2 8234 0 0,'-21'-2'10091'0'0,"17"4"-9419"0"0,-39 14 4780 0 0,28-2-4986 0 0,1 1 0 0 0,1 0 0 0 0,0 1 0 0 0,1 1 0 0 0,1 0-1 0 0,0 0 1 0 0,1 1 0 0 0,-8 22 0 0 0,-9 13 96 0 0,-2 4-432 0 0,2 2 0 0 0,3 1 1 0 0,3 1-1 0 0,2 0 0 0 0,3 2 1 0 0,3 0-1 0 0,2 0 0 0 0,3 1 1 0 0,3 0-1 0 0,3 1 1 0 0,11 112-1 0 0,-3-106-96 0 0,2 0 0 0 0,4 0 0 0 0,3-1-1 0 0,29 81 1 0 0,-38-133-27 0 0,2-2-1 0 0,0 1 1 0 0,0-1 0 0 0,2-1-1 0 0,0 1 1 0 0,18 20 0 0 0,-4-11-24 0 0,1-1 1 0 0,42 32 0 0 0,-58-49-134 0 0,2 2-293 0 0,0 0-1 0 0,1-1 0 0 0,0-1 0 0 0,20 11 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5:21.873"/>
    </inkml:context>
    <inkml:brush xml:id="br0">
      <inkml:brushProperty name="width" value="0.2" units="cm"/>
      <inkml:brushProperty name="height" value="0.2" units="cm"/>
      <inkml:brushProperty name="color" value="#663300"/>
    </inkml:brush>
  </inkml:definitions>
  <inkml:trace contextRef="#ctx0" brushRef="#br0">119 163 7218 0 0,'-10'-16'6553'0'0,"-11"-13"-2694"0"0,19 25-3556 0 0,0 0 0 0 0,-1 1 0 0 0,0 0 0 0 0,0 0 0 0 0,0 0-1 0 0,0 0 1 0 0,-5-4 0 0 0,-21-22 194 0 0,18 7-522 0 0,-9-14-1167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5:23.625"/>
    </inkml:context>
    <inkml:brush xml:id="br0">
      <inkml:brushProperty name="width" value="0.2" units="cm"/>
      <inkml:brushProperty name="height" value="0.2" units="cm"/>
      <inkml:brushProperty name="color" value="#663300"/>
    </inkml:brush>
  </inkml:definitions>
  <inkml:trace contextRef="#ctx0" brushRef="#br0">1 1 3897 0 0,'4'9'11473'0'0,"-1"-6"-11081"0"0,0 0-1 0 0,1-1 1 0 0,-1 0-1 0 0,0 1 1 0 0,1-1 0 0 0,-1 0-1 0 0,1 0 1 0 0,7 2 0 0 0,7 5 479 0 0,-10-4-614 0 0,115 78 2976 0 0,-107-70-2937 0 0,-1 0 0 0 0,-1 1 1 0 0,0 1-1 0 0,-1 0 0 0 0,16 25 0 0 0,7 17 160 0 0,-3 1-1 0 0,-3 2 1 0 0,-2 1 0 0 0,32 103-1 0 0,-58-158-443 0 0,60 230-331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5:24.102"/>
    </inkml:context>
    <inkml:brush xml:id="br0">
      <inkml:brushProperty name="width" value="0.2" units="cm"/>
      <inkml:brushProperty name="height" value="0.2" units="cm"/>
      <inkml:brushProperty name="color" value="#663300"/>
    </inkml:brush>
  </inkml:definitions>
  <inkml:trace contextRef="#ctx0" brushRef="#br0">1 1 9362 0 0,'0'0'6320'0'0,"38"4"-1534"0"0,-21 1-4188 0 0,0 1 0 0 0,0 1 0 0 0,0 1 0 0 0,-1 0 0 0 0,23 16 0 0 0,76 62 909 0 0,-45-32-868 0 0,248 191 1045 0 0,-261-195-1570 0 0,-3 2-1 0 0,-2 2 1 0 0,59 80 0 0 0,-82-95-2 0 0,-2 1-1 0 0,-2 1 1 0 0,-2 2 0 0 0,-1 0 0 0 0,25 75 0 0 0,-44-108-110 0 0,13 33-4 0 0,-3 0 0 0 0,-2 1 1 0 0,-1 1-1 0 0,-3 0 0 0 0,3 46 1 0 0,-10-90-56 0 0,0 0 1 0 0,0-1-1 0 0,0 1 1 0 0,1 0 0 0 0,-1 0-1 0 0,0 0 1 0 0,0-1-1 0 0,0 1 1 0 0,0 0-1 0 0,0 0 1 0 0,0-1 0 0 0,-1 1-1 0 0,1 0 1 0 0,0 0-1 0 0,0 0 1 0 0,-1-1 0 0 0,1 1-1 0 0,0 0 1 0 0,-1-1-1 0 0,1 1 1 0 0,0 0 0 0 0,-1-1-1 0 0,1 1 1 0 0,-1 0-1 0 0,1-1 1 0 0,-1 1 0 0 0,0-1-1 0 0,1 1 1 0 0,-1-1-1 0 0,1 1 1 0 0,-1-1 0 0 0,0 0-1 0 0,0 1 1 0 0,1-1-1 0 0,-2 1 1 0 0,0-2-186 0 0,0 1 0 0 0,0-1-1 0 0,0 1 1 0 0,0-1 0 0 0,1 0 0 0 0,-1 0 0 0 0,0 0 0 0 0,0 0-1 0 0,1 0 1 0 0,-1 0 0 0 0,1-1 0 0 0,-1 1 0 0 0,-1-2 0 0 0,-7-7-1390 0 0,1 0 1 0 0,0-1-1 0 0,-9-14 1 0 0,-15-35-5092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5:24.554"/>
    </inkml:context>
    <inkml:brush xml:id="br0">
      <inkml:brushProperty name="width" value="0.2" units="cm"/>
      <inkml:brushProperty name="height" value="0.2" units="cm"/>
      <inkml:brushProperty name="color" value="#663300"/>
    </inkml:brush>
  </inkml:definitions>
  <inkml:trace contextRef="#ctx0" brushRef="#br0">1 0 8402 0 0,'18'1'3295'0'0,"1"0"1"0"0,35 8 0 0 0,40 19 230 0 0,84 52-2771 0 0,-144-63 180 0 0,222 115 1122 0 0,-195-96-1662 0 0,-3 2 1 0 0,60 51-1 0 0,-81-58-223 0 0,-2 2 0 0 0,-2 1-1 0 0,-1 2 1 0 0,-1 1 0 0 0,-2 1-1 0 0,-2 2 1 0 0,-2 1 0 0 0,-1 1 0 0 0,-3 0-1 0 0,-1 2 1 0 0,-2 1 0 0 0,-2 0-1 0 0,-2 1 1 0 0,13 76 0 0 0,-25-82-1354 0 0,-2-39 1135 0 0,0 0 0 0 0,0 0 0 0 0,0 0 0 0 0,0 1-1 0 0,0-1 1 0 0,0 0 0 0 0,0 0 0 0 0,0 0 0 0 0,0 0-1 0 0,0 0 1 0 0,-1 0 0 0 0,1 0 0 0 0,0 0-1 0 0,-1 0 1 0 0,1 1 0 0 0,-1-2 0 0 0,1 1 0 0 0,-1 0-1 0 0,0 0 1 0 0,1 0 0 0 0,-1 0 0 0 0,0 0 0 0 0,0 0-1 0 0,1-1 1 0 0,-1 1 0 0 0,0 0 0 0 0,0-1 0 0 0,0 1-1 0 0,0 0 1 0 0,-1 0 0 0 0,-50-79-16635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5:25.324"/>
    </inkml:context>
    <inkml:brush xml:id="br0">
      <inkml:brushProperty name="width" value="0.2" units="cm"/>
      <inkml:brushProperty name="height" value="0.2" units="cm"/>
      <inkml:brushProperty name="color" value="#663300"/>
    </inkml:brush>
  </inkml:definitions>
  <inkml:trace contextRef="#ctx0" brushRef="#br0">0 0 6641 0 0,'9'14'13846'0'0,"25"24"-10883"0"0,-17-23-2726 0 0,1 0-1 0 0,0-1 1 0 0,1-1 0 0 0,0-1-1 0 0,1 0 1 0 0,0-2-1 0 0,27 10 1 0 0,-21-8-101 0 0,7 1-87 0 0,0-2-1 0 0,1-1 1 0 0,0-2 0 0 0,0-1 0 0 0,1-2-1 0 0,0-1 1 0 0,0-2 0 0 0,50-3 0 0 0,-26-5-445 0 0,-1-2 1 0 0,67-19 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5:25.822"/>
    </inkml:context>
    <inkml:brush xml:id="br0">
      <inkml:brushProperty name="width" value="0.2" units="cm"/>
      <inkml:brushProperty name="height" value="0.2" units="cm"/>
      <inkml:brushProperty name="color" value="#663300"/>
    </inkml:brush>
  </inkml:definitions>
  <inkml:trace contextRef="#ctx0" brushRef="#br0">4 0 10706 0 0,'0'2'246'0'0,"-1"0"0"0"0,1-1 0 0 0,-1 1 0 0 0,1 0 0 0 0,-1 0 0 0 0,1 0 0 0 0,0-1 0 0 0,0 1 0 0 0,0 0-1 0 0,0 0 1 0 0,0 0 0 0 0,1 0 0 0 0,-1-1 0 0 0,0 1 0 0 0,1 0 0 0 0,-1 0 0 0 0,1-1 0 0 0,0 1 0 0 0,-1 0 0 0 0,1-1 0 0 0,0 1-1 0 0,0-1 1 0 0,0 1 0 0 0,3 2 0 0 0,27 37 1680 0 0,-22-32-1726 0 0,12 13 381 0 0,1-1 0 0 0,1 0 0 0 0,1-2 0 0 0,47 30 0 0 0,-18-19 90 0 0,141 72 969 0 0,-170-92-1539 0 0,2-1 1 0 0,-1 0-1 0 0,1-2 0 0 0,0-1 1 0 0,0-1-1 0 0,32 1 0 0 0,-26-6-55 0 0,-1-1-1 0 0,0-2 0 0 0,0-1 0 0 0,0-1 0 0 0,-1-2 0 0 0,1-1 1 0 0,31-13-1 0 0,-52 18-195 0 0,1 0 1 0 0,0 1 0 0 0,-1 0-1 0 0,1 1 1 0 0,12 0 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5:26.772"/>
    </inkml:context>
    <inkml:brush xml:id="br0">
      <inkml:brushProperty name="width" value="0.2" units="cm"/>
      <inkml:brushProperty name="height" value="0.2" units="cm"/>
      <inkml:brushProperty name="color" value="#663300"/>
    </inkml:brush>
  </inkml:definitions>
  <inkml:trace contextRef="#ctx0" brushRef="#br0">193 1 7314 0 0,'-8'13'9699'0'0,"-22"13"-6056"0"0,-1 2-2204 0 0,15-6-1057 0 0,1 1-1 0 0,1 0 1 0 0,1 1-1 0 0,1 0 0 0 0,1 1 1 0 0,1 0-1 0 0,2 1 1 0 0,0 0-1 0 0,2 1 1 0 0,-5 38-1 0 0,11-42-276 0 0,1-1 0 0 0,0 0-1 0 0,2 1 1 0 0,1-1 0 0 0,0-1 0 0 0,2 1 0 0 0,15 38-1 0 0,7 32-95 0 0,-20-77-390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5:27.356"/>
    </inkml:context>
    <inkml:brush xml:id="br0">
      <inkml:brushProperty name="width" value="0.2" units="cm"/>
      <inkml:brushProperty name="height" value="0.2" units="cm"/>
      <inkml:brushProperty name="color" value="#663300"/>
    </inkml:brush>
  </inkml:definitions>
  <inkml:trace contextRef="#ctx0" brushRef="#br0">354 0 5089 0 0,'-11'8'6766'0'0,"-10"7"-3515"0"0,16-12-2381 0 0,0 1 1 0 0,0-1-1 0 0,0 0 0 0 0,0 0 1 0 0,-1-1-1 0 0,1 1 1 0 0,-1-1-1 0 0,-10 2 0 0 0,9-2-675 0 0,-1 0-1 0 0,1 1 1 0 0,0 0 0 0 0,-1 0-1 0 0,2 1 1 0 0,-14 8-1 0 0,1 5-86 0 0,2 1-1 0 0,0 0 1 0 0,1 1-1 0 0,1 1 0 0 0,0 0 1 0 0,2 1-1 0 0,0 1 1 0 0,2 0-1 0 0,0 0 1 0 0,2 1-1 0 0,0 1 0 0 0,2 0 1 0 0,0 0-1 0 0,2 0 1 0 0,-5 47-1 0 0,7-47-750 0 0,1-18 675 0 0,2 0-1 0 0,-1 0 1 0 0,0-1 0 0 0,1 1-1 0 0,0 0 1 0 0,1 0 0 0 0,0 5-1 0 0,6 5-3088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42:10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3513 0 0,'0'0'23606'0'0,"6"0"-19798"0"0,2 0-3334 0 0,18 1-4149 0 0,-17-1 5830 0 0,27-2-1899 0 0,1-1 0 0 0,-1-1 0 0 0,0-3 0 0 0,39-11 0 0 0,-28 3-83 0 0,-2-1-1 0 0,49-26 1 0 0,27-19 59 0 0,-103 51-269 0 0,10-4 159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04.933"/>
    </inkml:context>
    <inkml:brush xml:id="br0">
      <inkml:brushProperty name="width" value="0.35" units="cm"/>
      <inkml:brushProperty name="height" value="0.35" units="cm"/>
      <inkml:brushProperty name="color" value="#663300"/>
    </inkml:brush>
  </inkml:definitions>
  <inkml:trace contextRef="#ctx0" brushRef="#br0">1331 1580 6521 0 0,'-31'11'-170'0'0,"-45"24"0"0"0,55-24 364 0 0,-1-1 0 0 0,0-1 0 0 0,0-1 0 0 0,-36 8 0 0 0,50-15 2 0 0,0 0-1 0 0,0 0 1 0 0,0-1-1 0 0,0 0 1 0 0,0-1-1 0 0,0 1 1 0 0,1-2-1 0 0,-1 1 0 0 0,0-1 1 0 0,1 0-1 0 0,-1-1 1 0 0,1 0-1 0 0,-1 0 1 0 0,1 0-1 0 0,0-1 1 0 0,1 0-1 0 0,-1-1 1 0 0,-6-4-1 0 0,7 4-70 0 0,1 0 0 0 0,-1-1 0 0 0,1 1-1 0 0,0-1 1 0 0,0 0 0 0 0,0 0 0 0 0,1 0 0 0 0,0-1 0 0 0,1 0-1 0 0,-1 0 1 0 0,1 0 0 0 0,-4-13 0 0 0,5 8-57 0 0,-1 0-1 0 0,2 1 1 0 0,0-1-1 0 0,0 0 1 0 0,1 0 0 0 0,0 0-1 0 0,4-19 1 0 0,2 2-71 0 0,2 0 1 0 0,0 1-1 0 0,2-1 1 0 0,1 2-1 0 0,26-47 0 0 0,-20 47-3 0 0,1 1-1 0 0,1 0 1 0 0,1 2-1 0 0,2 0 0 0 0,0 1 1 0 0,1 1-1 0 0,1 1 0 0 0,1 2 1 0 0,1 0-1 0 0,1 2 0 0 0,0 1 1 0 0,53-23-1 0 0,-38 21 32 0 0,0 3-1 0 0,1 1 1 0 0,1 2 0 0 0,0 3 0 0 0,1 1-1 0 0,0 2 1 0 0,0 2 0 0 0,66 2-1 0 0,-105 2 7 0 0,-1 1 0 0 0,0-1 0 0 0,0 1 0 0 0,1 0 0 0 0,-1 0 0 0 0,0 0 0 0 0,0 1 0 0 0,0 0 0 0 0,0 0 0 0 0,0 0 0 0 0,-1 0 0 0 0,7 5 0 0 0,-9-5 5 0 0,0 0 1 0 0,-1 0 0 0 0,1 0-1 0 0,-1 0 1 0 0,1 0 0 0 0,-1 0-1 0 0,0 0 1 0 0,1 1-1 0 0,-1-1 1 0 0,-1 1 0 0 0,1-1-1 0 0,0 0 1 0 0,0 1-1 0 0,-1-1 1 0 0,0 1 0 0 0,1-1-1 0 0,-1 1 1 0 0,0 0 0 0 0,0-1-1 0 0,0 1 1 0 0,-1-1-1 0 0,1 1 1 0 0,0-1 0 0 0,-1 1-1 0 0,0-1 1 0 0,-2 5-1 0 0,-7 21 144 0 0,-1-1 0 0 0,-2 0-1 0 0,-1-1 1 0 0,-1 0-1 0 0,-1-1 1 0 0,-29 35 0 0 0,8-17-122 0 0,-2-2-1 0 0,-66 54 1 0 0,71-67-43 0 0,-1-2-1 0 0,-73 41 0 0 0,97-60-14 0 0,-1-2-1 0 0,1 1 1 0 0,-1-2 0 0 0,0 1-1 0 0,0-1 1 0 0,-1-1-1 0 0,1-1 1 0 0,-1 0-1 0 0,1 0 1 0 0,-1-1-1 0 0,0 0 1 0 0,0-2-1 0 0,0 1 1 0 0,-20-5-1 0 0,30 5-12 0 0,-1-1-1 0 0,1-1 0 0 0,-1 1 0 0 0,1 0 0 0 0,-1-1 0 0 0,1 0 0 0 0,0 1 0 0 0,0-1 0 0 0,0-1 1 0 0,0 1-1 0 0,0 0 0 0 0,0-1 0 0 0,1 1 0 0 0,-1-1 0 0 0,1 0 0 0 0,0 0 0 0 0,0 0 1 0 0,-3-6-1 0 0,3 4-8 0 0,0 0 1 0 0,0 0 0 0 0,1-1-1 0 0,0 1 1 0 0,0 0 0 0 0,0-1-1 0 0,1 1 1 0 0,0-1 0 0 0,0 1-1 0 0,0-1 1 0 0,2-7 0 0 0,2-4-19 0 0,0 0-1 0 0,1 0 1 0 0,1 0 0 0 0,1 1-1 0 0,0 0 1 0 0,17-28 0 0 0,-7 20 30 0 0,1-1-1 0 0,2 2 1 0 0,0 1-1 0 0,1 0 1 0 0,1 1 0 0 0,1 2-1 0 0,0 0 1 0 0,2 2 0 0 0,0 0-1 0 0,1 2 1 0 0,0 0-1 0 0,2 2 1 0 0,-1 1 0 0 0,1 2-1 0 0,1 0 1 0 0,0 2 0 0 0,1 1-1 0 0,-1 2 1 0 0,1 0-1 0 0,0 2 1 0 0,0 2 0 0 0,0 0-1 0 0,0 2 1 0 0,0 2 0 0 0,0 0-1 0 0,38 10 1 0 0,-61-11 44 0 0,-1-1 1 0 0,1 1-1 0 0,-1 1 0 0 0,1-1 1 0 0,-1 1-1 0 0,0 0 0 0 0,0 1 1 0 0,0-1-1 0 0,-1 1 0 0 0,6 5 1 0 0,-9-7-19 0 0,0 0 0 0 0,0 0 0 0 0,-1 0 1 0 0,1 0-1 0 0,-1 0 0 0 0,0 1 0 0 0,1-1 1 0 0,-1 1-1 0 0,0-1 0 0 0,0 0 1 0 0,-1 1-1 0 0,1 0 0 0 0,0-1 0 0 0,-1 1 1 0 0,0-1-1 0 0,1 1 0 0 0,-1 0 0 0 0,0-1 1 0 0,-1 1-1 0 0,1 0 0 0 0,0-1 1 0 0,-1 1-1 0 0,1-1 0 0 0,-1 1 0 0 0,0-1 1 0 0,0 1-1 0 0,0-1 0 0 0,-2 4 0 0 0,-14 26 121 0 0,-1 0-1 0 0,-2-2 0 0 0,-1-1 0 0 0,-1 0 1 0 0,-37 36-1 0 0,-141 116-53 0 0,137-130-28 0 0,-118 74 0 0 0,151-107-61 0 0,-1-2-1 0 0,0-1 1 0 0,-1-2-1 0 0,0-1 1 0 0,-1-1-1 0 0,-58 11 1 0 0,83-21-11 0 0,-1 0-1 0 0,0 0 1 0 0,1 0 0 0 0,-1-1 0 0 0,0-1 0 0 0,1 0-1 0 0,-1 0 1 0 0,0 0 0 0 0,1-1 0 0 0,0 0-1 0 0,-1-1 1 0 0,-12-6 0 0 0,17 7-7 0 0,0-1 0 0 0,0 0 1 0 0,0 0-1 0 0,1 0 0 0 0,-1 0 0 0 0,1-1 1 0 0,0 1-1 0 0,0-1 0 0 0,0 0 1 0 0,0 0-1 0 0,1 0 0 0 0,0 0 0 0 0,0 0 1 0 0,0-1-1 0 0,0 1 0 0 0,1-1 0 0 0,-1 1 1 0 0,1-1-1 0 0,0 0 0 0 0,1 1 0 0 0,-1-1 1 0 0,1 0-1 0 0,0 0 0 0 0,1-8 0 0 0,0-5-34 0 0,1 0 0 0 0,1-1-1 0 0,0 1 1 0 0,1 1-1 0 0,2-1 1 0 0,-1 1 0 0 0,2 0-1 0 0,0 0 1 0 0,14-23-1 0 0,-6 18 25 0 0,0-1 0 0 0,2 2 0 0 0,0 0 0 0 0,2 1 0 0 0,36-31 0 0 0,-11 18 34 0 0,0 2 1 0 0,2 2 0 0 0,2 2 0 0 0,0 2-1 0 0,93-34 1 0 0,-105 47 58 0 0,0 1-1 0 0,0 2 1 0 0,1 1-1 0 0,0 2 1 0 0,0 2-1 0 0,67 0 1 0 0,-102 4-47 0 0,0 0-1 0 0,-1 0 1 0 0,1 0 0 0 0,0 0 0 0 0,-1 1 0 0 0,1-1 0 0 0,0 1-1 0 0,-1-1 1 0 0,1 1 0 0 0,0-1 0 0 0,-1 1 0 0 0,1 0 0 0 0,-1 0 0 0 0,3 2-1 0 0,-4-3 12 0 0,1 1-1 0 0,-1-1 1 0 0,0 1 0 0 0,1 0-1 0 0,-1-1 1 0 0,0 1-1 0 0,1 0 1 0 0,-1-1-1 0 0,0 1 1 0 0,0 0-1 0 0,0-1 1 0 0,0 1-1 0 0,0 0 1 0 0,0-1 0 0 0,0 1-1 0 0,0 0 1 0 0,0-1-1 0 0,0 1 1 0 0,0 0-1 0 0,0-1 1 0 0,0 1-1 0 0,-1 0 1 0 0,1-1-1 0 0,-1 2 1 0 0,-3 5 135 0 0,0-1 0 0 0,0 0 0 0 0,-1 0 0 0 0,0 0 0 0 0,-7 7 0 0 0,1-2-238 0 0,-47 51 199 0 0,-3-3 0 0 0,-2-2 0 0 0,-76 52 0 0 0,95-79-78 0 0,-2-1-1 0 0,-1-2 1 0 0,-1-3 0 0 0,-1-1-1 0 0,-1-3 1 0 0,-52 14-1 0 0,86-30-16 0 0,1 0 0 0 0,0-2 0 0 0,-1 0 0 0 0,1 0 0 0 0,-1-2 0 0 0,0 0 0 0 0,-23-3 0 0 0,36 3-28 0 0,-1 0 0 0 0,1-1-1 0 0,0 0 1 0 0,0 0 0 0 0,0 0 0 0 0,0 0-1 0 0,0 0 1 0 0,0-1 0 0 0,0 1-1 0 0,0-1 1 0 0,0 0 0 0 0,0 0-1 0 0,1 0 1 0 0,-1 0 0 0 0,1 0-1 0 0,0 0 1 0 0,-1-1 0 0 0,1 1-1 0 0,0-1 1 0 0,0 0 0 0 0,1 0-1 0 0,-1 1 1 0 0,1-1 0 0 0,-1 0 0 0 0,1 0-1 0 0,0-1 1 0 0,0 1 0 0 0,0 0-1 0 0,1 0 1 0 0,-1 0 0 0 0,1-1-1 0 0,-1 1 1 0 0,1 0 0 0 0,0-1-1 0 0,1 1 1 0 0,-1 0 0 0 0,0 0-1 0 0,1-1 1 0 0,0 1 0 0 0,0 0-1 0 0,1-4 1 0 0,5-17-32 0 0,1 0 0 0 0,1 1 0 0 0,1 0 0 0 0,1 0 0 0 0,1 1 0 0 0,29-39 0 0 0,-5 13-8 0 0,75-74 0 0 0,-45 61-61 0 0,2 2 0 0 0,142-92 0 0 0,170-68 25 0 0,-345 200 130 0 0,1 2 1 0 0,63-22-1 0 0,-85 35-13 0 0,-1 0 1 0 0,1 1-1 0 0,0 1 1 0 0,1 0 0 0 0,-1 0-1 0 0,0 2 1 0 0,0 0 0 0 0,1 0-1 0 0,-1 1 1 0 0,27 6-1 0 0,-39-6-17 0 0,0-1 1 0 0,-1 1-1 0 0,1-1 0 0 0,-1 1 0 0 0,1 0 0 0 0,0 0 0 0 0,-1 0 0 0 0,1 0 0 0 0,-1 0 0 0 0,0 0 0 0 0,1 0 0 0 0,-1 0 0 0 0,0 0 0 0 0,0 1 0 0 0,1-1 0 0 0,-1 0 0 0 0,0 1 0 0 0,-1-1 0 0 0,1 1 0 0 0,0-1 0 0 0,0 1 0 0 0,0 2 0 0 0,0-1 37 0 0,0 1-1 0 0,-1 0 1 0 0,0-1-1 0 0,0 1 1 0 0,0 0 0 0 0,0-1-1 0 0,0 1 1 0 0,-1-1-1 0 0,1 1 1 0 0,-3 4 0 0 0,-1 6 95 0 0,-2 0 0 0 0,0-1 0 0 0,0 1 0 0 0,-12 15 0 0 0,-24 33-79 0 0,-3-2 0 0 0,-3-2 0 0 0,-2-3 0 0 0,-3-1 0 0 0,-2-3 1 0 0,-114 82-1 0 0,63-63-213 0 0,-2-5 0 0 0,-3-4 0 0 0,-150 58 0 0 0,185-89 91 0 0,-124 32 1 0 0,170-55 36 0 0,-1-1 0 0 0,0-1 0 0 0,0-2-1 0 0,-1-1 1 0 0,1-1 0 0 0,-1-2 0 0 0,-36-6 0 0 0,62 6-6 0 0,-1 0 0 0 0,0-1 0 0 0,0 0 0 0 0,1 0 0 0 0,-1-1 0 0 0,1 1 0 0 0,0-2 0 0 0,0 1 0 0 0,0 0 0 0 0,0-1 1 0 0,1 0-1 0 0,-1-1 0 0 0,1 1 0 0 0,0-1 0 0 0,-4-5 0 0 0,5 5-25 0 0,1 0 0 0 0,0 0 0 0 0,1 0 1 0 0,-1 0-1 0 0,1-1 0 0 0,0 1 0 0 0,0 0 0 0 0,1-1 1 0 0,0 0-1 0 0,0 1 0 0 0,0-1 0 0 0,0 0 1 0 0,1 1-1 0 0,0-1 0 0 0,0 0 0 0 0,1 0 0 0 0,0 1 1 0 0,1-8-1 0 0,3-5-9 0 0,1 0 0 0 0,1 0 0 0 0,1 1-1 0 0,0 0 1 0 0,1 0 0 0 0,1 1 0 0 0,0 0 0 0 0,1 1 0 0 0,1 0 0 0 0,1 1 0 0 0,0 0 0 0 0,23-18 0 0 0,9-5 7 0 0,2 2 0 0 0,90-50 0 0 0,-68 49 2 0 0,2 3 0 0 0,1 3 0 0 0,96-27 0 0 0,235-32 148 0 0,-378 85-101 0 0,97-13 76 0 0,-111 16-77 0 0,0 0 0 0 0,0 1 0 0 0,0 1 0 0 0,0 0 1 0 0,0 0-1 0 0,0 1 0 0 0,0 1 0 0 0,16 5 0 0 0,-26-8 21 0 0,0 1 0 0 0,-1-1 0 0 0,1 0 0 0 0,0 1 0 0 0,-1-1 1 0 0,1 1-1 0 0,0-1 0 0 0,-1 1 0 0 0,1-1 0 0 0,-1 1 0 0 0,1-1 0 0 0,-1 1 0 0 0,1 0 0 0 0,-1-1 0 0 0,1 1 0 0 0,-1 0 0 0 0,1-1 1 0 0,-1 1-1 0 0,0 0 0 0 0,1 0 0 0 0,-1 0 0 0 0,0-1 0 0 0,0 1 0 0 0,0 0 0 0 0,0 0 0 0 0,0 0 0 0 0,0-1 0 0 0,0 1 0 0 0,0 0 0 0 0,0 1 1 0 0,-14 29 463 0 0,-35 24-103 0 0,46-52-379 0 0,-46 44 89 0 0,-3-3-1 0 0,-87 57 1 0 0,-126 57-27 0 0,223-135-52 0 0,-1-2 0 0 0,-64 21 0 0 0,86-35-30 0 0,0-1 0 0 0,-1-1 1 0 0,0-1-1 0 0,0-1 0 0 0,0-1 1 0 0,0 0-1 0 0,-32-4 0 0 0,50 2-4 0 0,0 0-1 0 0,0-1 0 0 0,0 1 0 0 0,-1-1 0 0 0,1-1 1 0 0,0 1-1 0 0,0 0 0 0 0,0-1 0 0 0,1 0 0 0 0,-1 0 1 0 0,0 0-1 0 0,1 0 0 0 0,-1-1 0 0 0,1 1 0 0 0,-1-1 1 0 0,1 0-1 0 0,0 0 0 0 0,1 0 0 0 0,-1 0 0 0 0,-4-7 1 0 0,5 6-28 0 0,0-1 1 0 0,0-1-1 0 0,1 1 1 0 0,-1 0-1 0 0,1 0 1 0 0,0-1-1 0 0,1 1 1 0 0,-1 0-1 0 0,1-1 1 0 0,0 1-1 0 0,1 0 1 0 0,-1-1-1 0 0,1 1 1 0 0,0 0-1 0 0,3-10 1 0 0,4-9-11 0 0,1 1 0 0 0,1 0 0 0 0,1 1 1 0 0,1 0-1 0 0,1 1 0 0 0,1 0 1 0 0,0 1-1 0 0,2 1 0 0 0,0 0 1 0 0,1 1-1 0 0,39-31 0 0 0,13-3 26 0 0,3 3 0 0 0,82-42-1 0 0,-124 74 28 0 0,28-15 1 0 0,1 2 1 0 0,107-37-1 0 0,-139 58 2 0 0,0 1 0 0 0,0 2 1 0 0,0 1-1 0 0,1 0 0 0 0,0 3 0 0 0,0 0 0 0 0,0 2 1 0 0,0 0-1 0 0,30 6 0 0 0,-53-6 14 0 0,-1 1-1 0 0,1 0 1 0 0,-1 0 0 0 0,1 0-1 0 0,-1 1 1 0 0,1-1 0 0 0,-1 1-1 0 0,0 0 1 0 0,0 0 0 0 0,0 1-1 0 0,0-1 1 0 0,0 1 0 0 0,0 0-1 0 0,-1 0 1 0 0,1 0 0 0 0,-1 0-1 0 0,0 1 1 0 0,0 0 0 0 0,0-1-1 0 0,0 1 1 0 0,-1 0 0 0 0,1 0-1 0 0,-1 0 1 0 0,0 1-1 0 0,-1-1 1 0 0,1 0 0 0 0,-1 1-1 0 0,1-1 1 0 0,-1 1 0 0 0,-1 0-1 0 0,1-1 1 0 0,-1 1 0 0 0,0 0-1 0 0,0-1 1 0 0,0 1 0 0 0,0 0-1 0 0,-1-1 1 0 0,0 1 0 0 0,0-1-1 0 0,0 1 1 0 0,-1-1 0 0 0,1 1-1 0 0,-1-1 1 0 0,0 0 0 0 0,-5 8-1 0 0,-9 14 45 0 0,-1 0 0 0 0,-1-1 0 0 0,-1-1-1 0 0,-2 0 1 0 0,0-2 0 0 0,-1-1 0 0 0,-2 0 0 0 0,0-2-1 0 0,-39 25 1 0 0,-20 5 53 0 0,-151 67-1 0 0,191-96-149 0 0,-1-2 0 0 0,-1-2 0 0 0,-1-2 0 0 0,0-2 0 0 0,-1-3 0 0 0,0-1 0 0 0,-1-2 0 0 0,-65-1 0 0 0,104-5-7 0 0,-1-1-1 0 0,0 0 0 0 0,1-1 0 0 0,-1 0 0 0 0,1 0 1 0 0,0-1-1 0 0,0 0 0 0 0,0-1 0 0 0,0 0 0 0 0,0 0 1 0 0,1-1-1 0 0,0 0 0 0 0,0 0 0 0 0,-10-9 0 0 0,14 9-12 0 0,0 1-1 0 0,-1-1 1 0 0,2 0-1 0 0,-1 0 1 0 0,1-1-1 0 0,-1 1 1 0 0,2-1-1 0 0,-1 1 0 0 0,0-1 1 0 0,1 0-1 0 0,0 0 1 0 0,1 0-1 0 0,-1 0 1 0 0,1 0-1 0 0,0-1 1 0 0,1 1-1 0 0,-1 0 1 0 0,1 0-1 0 0,1-1 0 0 0,-1 1 1 0 0,1 0-1 0 0,0 0 1 0 0,2-7-1 0 0,1 1-1 0 0,1 0 0 0 0,0 0 1 0 0,1 0-1 0 0,0 1 0 0 0,1 0 0 0 0,0 0 0 0 0,0 1 0 0 0,1 0 0 0 0,1 0 1 0 0,0 1-1 0 0,0 0 0 0 0,1 0 0 0 0,0 1 0 0 0,0 0 0 0 0,16-8 0 0 0,17-9 4 0 0,1 2-1 0 0,74-28 0 0 0,-63 31 70 0 0,0 1 0 0 0,2 4 0 0 0,57-9 0 0 0,-82 19 11 0 0,1 1-1 0 0,-1 2 1 0 0,0 1 0 0 0,0 2-1 0 0,1 1 1 0 0,-1 2 0 0 0,32 7 0 0 0,-58-10-2 0 0,1 1 0 0 0,0 0 0 0 0,0 0 0 0 0,-1 1 0 0 0,1 0 0 0 0,-1 0 1 0 0,0 1-1 0 0,0-1 0 0 0,0 1 0 0 0,0 1 0 0 0,-1-1 0 0 0,1 1 0 0 0,-1 0 0 0 0,7 9 0 0 0,-10-11 14 0 0,0 1-1 0 0,-1 0 0 0 0,1 0 0 0 0,0 0 1 0 0,-1 0-1 0 0,0 0 0 0 0,0 0 0 0 0,0 1 1 0 0,-1-1-1 0 0,1 0 0 0 0,-1 0 0 0 0,0 1 1 0 0,0-1-1 0 0,-1 0 0 0 0,1 0 0 0 0,-1 1 0 0 0,0-1 1 0 0,0 0-1 0 0,0 0 0 0 0,-1 0 0 0 0,0 0 1 0 0,1 0-1 0 0,-1 0 0 0 0,0-1 0 0 0,-4 5 1 0 0,-6 11 36 0 0,-2-1 0 0 0,-1 0 0 0 0,0-1 0 0 0,-1 0 0 0 0,-1-1 1 0 0,0-1-1 0 0,-1-1 0 0 0,-32 20 0 0 0,-11 1-18 0 0,-97 42-1 0 0,120-61-59 0 0,-1-2-1 0 0,-1-1 1 0 0,0-2 0 0 0,0-2-1 0 0,-1-2 1 0 0,0-1 0 0 0,0-2-1 0 0,-1-2 1 0 0,1-2 0 0 0,-1-2-1 0 0,1-1 1 0 0,0-2 0 0 0,-41-11-1 0 0,65 10-28 0 0,0 0 0 0 0,1 0-1 0 0,-1-2 1 0 0,1 0-1 0 0,1-1 1 0 0,-21-15-1 0 0,29 19 2 0 0,0-1 0 0 0,0 1 0 0 0,1-1-1 0 0,0 0 1 0 0,1 0 0 0 0,-1-1 0 0 0,1 0-1 0 0,0 0 1 0 0,1 0 0 0 0,-1-1 0 0 0,2 1-1 0 0,-1-1 1 0 0,1 0 0 0 0,0 0 0 0 0,-2-12 0 0 0,4 14 2 0 0,2-1 0 0 0,-1 1 0 0 0,1 0 1 0 0,0-1-1 0 0,0 1 0 0 0,1 0 0 0 0,-1 0 1 0 0,1 0-1 0 0,1 0 0 0 0,-1 0 0 0 0,1 1 1 0 0,0-1-1 0 0,0 1 0 0 0,1 0 1 0 0,0-1-1 0 0,0 2 0 0 0,0-1 0 0 0,8-7 1 0 0,9-8-7 0 0,0 2 0 0 0,42-28 0 0 0,10 2 27 0 0,2 4 0 0 0,2 3 0 0 0,1 3 1 0 0,1 4-1 0 0,86-21 0 0 0,-104 35 92 0 0,109-16-1 0 0,-138 29-62 0 0,0 1 0 0 0,1 1-1 0 0,-1 2 1 0 0,0 1-1 0 0,42 8 1 0 0,-70-9-10 0 0,0-1 0 0 0,1 2 0 0 0,-1-1 0 0 0,0 0 0 0 0,0 1 0 0 0,0-1 0 0 0,0 1 0 0 0,0 0 0 0 0,0 1 0 0 0,0-1 0 0 0,4 4 1 0 0,-7-4 13 0 0,0-1 0 0 0,0 1 0 0 0,-1-1 0 0 0,1 1 0 0 0,0-1 0 0 0,-1 1 0 0 0,1 0 0 0 0,-1-1 0 0 0,1 1 1 0 0,-1 0-1 0 0,0-1 0 0 0,1 1 0 0 0,-1 0 0 0 0,0-1 0 0 0,0 1 0 0 0,-1 0 0 0 0,1 0 0 0 0,0-1 0 0 0,0 1 1 0 0,-1 0-1 0 0,1-1 0 0 0,-1 1 0 0 0,0 0 0 0 0,1-1 0 0 0,-1 1 0 0 0,0-1 0 0 0,0 1 0 0 0,0-1 0 0 0,0 0 0 0 0,-2 3 1 0 0,-10 14 49 0 0,0-1 1 0 0,-1 0 0 0 0,-1-1-1 0 0,-1-1 1 0 0,-26 20-1 0 0,-97 61-5 0 0,99-70-21 0 0,-31 20 16 0 0,-143 67 0 0 0,176-96-71 0 0,-1-2 0 0 0,-1-2 0 0 0,0-2 0 0 0,-1-1-1 0 0,-74 8 1 0 0,103-17-17 0 0,1-1 0 0 0,-1 1-1 0 0,0-2 1 0 0,1 0 0 0 0,-1 0 0 0 0,1-1-1 0 0,-22-6 1 0 0,30 6-5 0 0,-1 1-1 0 0,1-1 1 0 0,0 0-1 0 0,0 0 1 0 0,-1 0-1 0 0,1 0 1 0 0,0 0 0 0 0,1-1-1 0 0,-1 0 1 0 0,0 1-1 0 0,1-1 1 0 0,-1 0-1 0 0,1 0 1 0 0,0 0-1 0 0,0 0 1 0 0,0-1-1 0 0,1 1 1 0 0,-1-1-1 0 0,1 1 1 0 0,-1-1-1 0 0,1 1 1 0 0,0-1-1 0 0,1 0 1 0 0,-1 1 0 0 0,1-1-1 0 0,-1 0 1 0 0,2-7-1 0 0,0 0-23 0 0,0-1-1 0 0,1 0 0 0 0,1 1 1 0 0,0-1-1 0 0,1 1 0 0 0,0 0 1 0 0,0 0-1 0 0,1 0 1 0 0,1 1-1 0 0,0 0 0 0 0,0 0 1 0 0,1 0-1 0 0,0 1 1 0 0,1 0-1 0 0,0 0 0 0 0,11-9 1 0 0,8-6-124 0 0,1 1-1 0 0,1 1 1 0 0,1 2 0 0 0,33-18 0 0 0,-14 13 153 0 0,1 1 1 0 0,0 3-1 0 0,2 3 0 0 0,72-18 0 0 0,-83 27 36 0 0,1 2 0 0 0,0 2 0 0 0,0 1 0 0 0,1 3-1 0 0,-1 1 1 0 0,51 7 0 0 0,-82-6 0 0 0,0 2 0 0 0,1-1 1 0 0,-1 2-1 0 0,-1-1 0 0 0,1 1 0 0 0,0 1 1 0 0,-1 0-1 0 0,0 0 0 0 0,0 1 0 0 0,15 13 0 0 0,-22-17 11 0 0,0 1 0 0 0,0 0-1 0 0,0 0 1 0 0,0 0 0 0 0,0 1-1 0 0,-1-1 1 0 0,0 0 0 0 0,0 1 0 0 0,0 0-1 0 0,0-1 1 0 0,0 1 0 0 0,-1 0-1 0 0,1 0 1 0 0,-1 0 0 0 0,0 0-1 0 0,0 0 1 0 0,-1 0 0 0 0,1 1-1 0 0,-1-1 1 0 0,0 0 0 0 0,0 0-1 0 0,-1 0 1 0 0,1 0 0 0 0,-1 0-1 0 0,0 0 1 0 0,0 1 0 0 0,0-1-1 0 0,0-1 1 0 0,-1 1 0 0 0,1 0 0 0 0,-1 0-1 0 0,-4 5 1 0 0,-2 3 60 0 0,-1 0 0 0 0,-1-1 0 0 0,0 1 0 0 0,-1-2 0 0 0,0 0 0 0 0,0 0 0 0 0,-1-1 0 0 0,-1 0 0 0 0,1-1 0 0 0,-1-1 0 0 0,-1 0 0 0 0,1 0 0 0 0,-1-1 0 0 0,-18 4 0 0 0,-16 4 2 0 0,0-1-1 0 0,-98 10 0 0 0,107-22-172 0 0,0-2-1 0 0,0-1 0 0 0,0-2 1 0 0,1-2-1 0 0,-1-2 0 0 0,-41-14 1 0 0,75 21 65 0 0,-5-1-27 0 0,1-1-1 0 0,-1 1 1 0 0,1-2-1 0 0,0 1 1 0 0,0-1-1 0 0,0-1 1 0 0,1 0-1 0 0,-1 0 1 0 0,-9-8 0 0 0,17 12 26 0 0,1 0 0 0 0,-1 0 0 0 0,1 1 1 0 0,-1-1-1 0 0,1 0 0 0 0,0 0 0 0 0,0 0 1 0 0,-1 0-1 0 0,1 0 0 0 0,0 0 0 0 0,0 0 1 0 0,0 0-1 0 0,0 0 0 0 0,0 0 0 0 0,0 0 1 0 0,0 1-1 0 0,1-1 0 0 0,-1 0 1 0 0,0 0-1 0 0,0 0 0 0 0,1 0 0 0 0,-1 0 1 0 0,0 0-1 0 0,1 0 0 0 0,-1 1 0 0 0,1-1 1 0 0,-1 0-1 0 0,1 0 0 0 0,0 1 0 0 0,-1-1 1 0 0,1 0-1 0 0,0 1 0 0 0,-1-1 0 0 0,1 0 1 0 0,0 1-1 0 0,0-1 0 0 0,0 1 0 0 0,1-1 1 0 0,39-26-423 0 0,-33 23 415 0 0,364-205-817 0 0,-347 195 889 0 0,-18 11 51 0 0,1-1 0 0 0,-1 0 0 0 0,1 0-1 0 0,-1-1 1 0 0,-1 0 0 0 0,1-1-1 0 0,-1 1 1 0 0,0-1 0 0 0,8-9 0 0 0,-59 14 1612 0 0,18 4-1642 0 0,1 1-1 0 0,0 1 0 0 0,0 1 0 0 0,1 1 0 0 0,0 2 1 0 0,0 0-1 0 0,-28 16 0 0 0,-4-1 87 0 0,13-3-1 0 0,1 1-1 0 0,1 2 1 0 0,1 2-1 0 0,1 1 1 0 0,-53 49 0 0 0,73-56-117 0 0,1 0 0 0 0,1 2 0 0 0,0-1 0 0 0,2 2 0 0 0,-22 40 0 0 0,-51 132-15 0 0,61-126-10 0 0,4 1-1 0 0,-26 122 1 0 0,45-166-5 0 0,1 1 0 0 0,1 0 0 0 0,2 0 1 0 0,0 0-1 0 0,2 0 0 0 0,1 0 0 0 0,1 0 0 0 0,1 0 0 0 0,2-1 1 0 0,15 45-1 0 0,-17-61-15 0 0,0 0 1 0 0,1 0 0 0 0,1 0 0 0 0,0-1-1 0 0,0 0 1 0 0,0 0 0 0 0,1-1-1 0 0,0 0 1 0 0,1 0 0 0 0,0-1 0 0 0,16 12-1 0 0,-18-15-37 0 0,0 0 0 0 0,0-1-1 0 0,0 0 1 0 0,1 0 0 0 0,-1-1-1 0 0,1 0 1 0 0,0 0 0 0 0,-1-1-1 0 0,1 1 1 0 0,0-1 0 0 0,0-1 0 0 0,0 0-1 0 0,0 1 1 0 0,0-2 0 0 0,0 1-1 0 0,0-1 1 0 0,0 0 0 0 0,0-1-1 0 0,9-3 1 0 0,-3 0-40 0 0,0-1-1 0 0,-1 0 1 0 0,1-1 0 0 0,-1 0-1 0 0,-1-1 1 0 0,1 0 0 0 0,-2-1-1 0 0,1 0 1 0 0,-1-1 0 0 0,0 0-1 0 0,-1-1 1 0 0,0 0-1 0 0,-1 0 1 0 0,0-1 0 0 0,-1 0-1 0 0,0-1 1 0 0,-1 1 0 0 0,-1-1-1 0 0,0 0 1 0 0,0 0 0 0 0,-1-1-1 0 0,-1 0 1 0 0,0 1 0 0 0,-1-1-1 0 0,-1 0 1 0 0,0 0 0 0 0,-1 0-1 0 0,0 0 1 0 0,-1 0-1 0 0,-1 0 1 0 0,-3-16 0 0 0,-12-50 190 0 0,-44-129-1 0 0,52 185-51 0 0,-1 1-1 0 0,-1 0 1 0 0,-1 0-1 0 0,-1 1 1 0 0,-1 0-1 0 0,0 1 1 0 0,-2 1 0 0 0,-1 0-1 0 0,-29-26 1 0 0,41 42 26 0 0,0 0 1 0 0,0 0 0 0 0,-1 1 0 0 0,1-1 0 0 0,-1 1-1 0 0,0 0 1 0 0,1 1 0 0 0,-1 0 0 0 0,-1 0 0 0 0,1 0-1 0 0,0 0 1 0 0,0 1 0 0 0,-1 0 0 0 0,1 1 0 0 0,-1-1-1 0 0,-10 2 1 0 0,7 0 1 0 0,1 1 0 0 0,-1 0 1 0 0,1 1-1 0 0,0 0 0 0 0,-1 0 0 0 0,1 1 0 0 0,1 1 1 0 0,-1-1-1 0 0,1 1 0 0 0,-10 8 0 0 0,3-1-35 0 0,0 0 0 0 0,1 1 1 0 0,1 1-1 0 0,0 0 0 0 0,1 1 0 0 0,1 0 0 0 0,0 0 0 0 0,1 2 0 0 0,1-1 0 0 0,0 1 1 0 0,-6 19-1 0 0,8-11-46 0 0,1 0 1 0 0,1 0-1 0 0,1 0 1 0 0,1 1-1 0 0,1 0 1 0 0,3 40-1 0 0,0-46-7 0 0,1 0 0 0 0,1 0 0 0 0,1-1 0 0 0,1 1 0 0 0,0-1 0 0 0,1 0 0 0 0,2 0 0 0 0,18 34 0 0 0,-24-48 1 0 0,1-1 1 0 0,0 0 0 0 0,0 0-1 0 0,0 0 1 0 0,0-1 0 0 0,1 1-1 0 0,-1-1 1 0 0,1 0-1 0 0,0 0 1 0 0,0 0 0 0 0,0 0-1 0 0,0-1 1 0 0,1 1 0 0 0,-1-1-1 0 0,1 0 1 0 0,0 0 0 0 0,-1-1-1 0 0,8 2 1 0 0,-5-2-20 0 0,0-1 0 0 0,0 0 1 0 0,0 0-1 0 0,1-1 0 0 0,-1 0 1 0 0,0 0-1 0 0,0 0 0 0 0,0-1 0 0 0,-1 0 1 0 0,1-1-1 0 0,10-4 0 0 0,0-2-105 0 0,0-1-1 0 0,-1-1 0 0 0,0 0 0 0 0,-1-1 1 0 0,0-1-1 0 0,-1 0 0 0 0,0-1 0 0 0,17-23 1 0 0,-25 27 113 0 0,0 0 1 0 0,0 0-1 0 0,-1 0 1 0 0,-1-1-1 0 0,0 0 1 0 0,0 0 0 0 0,-1 0-1 0 0,0 0 1 0 0,-1-1-1 0 0,0 1 1 0 0,-1-1 0 0 0,-1 1-1 0 0,1-1 1 0 0,-2 1-1 0 0,0-1 1 0 0,0 1 0 0 0,-1-1-1 0 0,-5-17 1 0 0,5 20 116 0 0,-1 1 0 0 0,0-1 0 0 0,-1 1 0 0 0,1-1 0 0 0,-2 1 0 0 0,1 1 0 0 0,-1-1 0 0 0,0 1 0 0 0,-1-1 0 0 0,0 1 0 0 0,0 1 0 0 0,0-1 0 0 0,-1 1 0 0 0,0 0 0 0 0,0 1 0 0 0,-1 0 0 0 0,0 0 0 0 0,1 0 0 0 0,-2 1 0 0 0,1 0 0 0 0,0 1 0 0 0,-1 0 0 0 0,1 0 0 0 0,-11-1 0 0 0,12 3-43 0 0,1 0-1 0 0,-1 1 1 0 0,0 1 0 0 0,0-1 0 0 0,0 1-1 0 0,0 0 1 0 0,0 0 0 0 0,1 1-1 0 0,-1 0 1 0 0,1 0 0 0 0,-1 1 0 0 0,1-1-1 0 0,0 1 1 0 0,0 1 0 0 0,0-1-1 0 0,0 1 1 0 0,1 0 0 0 0,-1 1 0 0 0,1-1-1 0 0,0 1 1 0 0,0 0 0 0 0,1 0-1 0 0,-1 0 1 0 0,-3 8 0 0 0,-7 9-9 0 0,1 1 0 0 0,1 0 0 0 0,1 0 1 0 0,-16 48-1 0 0,6-9 92 0 0,-24 121 0 0 0,42-155-97 0 0,0-1 0 0 0,1 1-1 0 0,2 0 1 0 0,1-1 0 0 0,1 1-1 0 0,2 0 1 0 0,6 30-1 0 0,-7-49-32 0 0,0 0 0 0 0,1 0-1 0 0,0-1 1 0 0,1 1 0 0 0,0-1-1 0 0,0 1 1 0 0,1-1 0 0 0,0-1-1 0 0,0 1 1 0 0,1-1 0 0 0,7 8-1 0 0,-10-12-4 0 0,0-1-1 0 0,0 1 0 0 0,1-1 1 0 0,-1 0-1 0 0,0 0 0 0 0,1-1 1 0 0,-1 1-1 0 0,1 0 0 0 0,-1-1 1 0 0,1 0-1 0 0,0 0 0 0 0,0 0 0 0 0,-1-1 1 0 0,1 1-1 0 0,0-1 0 0 0,0 0 1 0 0,0 0-1 0 0,0 0 0 0 0,-1 0 1 0 0,1-1-1 0 0,0 1 0 0 0,0-1 0 0 0,0 0 1 0 0,-1 0-1 0 0,1-1 0 0 0,-1 1 1 0 0,1-1-1 0 0,-1 0 0 0 0,5-3 1 0 0,9-6-52 0 0,0-1 1 0 0,0-1 0 0 0,-1-1 0 0 0,-1 0-1 0 0,0-1 1 0 0,-1-1 0 0 0,-1 0 0 0 0,-1 0-1 0 0,0-2 1 0 0,-1 1 0 0 0,-1-2 0 0 0,0 1-1 0 0,-1-1 1 0 0,-2-1 0 0 0,0 1-1 0 0,-1-1 1 0 0,4-25 0 0 0,-4 17 67 0 0,-1-1 1 0 0,-2 0-1 0 0,-1 0 0 0 0,-1 0 1 0 0,-2 0-1 0 0,-1 0 1 0 0,-1 1-1 0 0,-1-1 0 0 0,-2 0 1 0 0,-1 1-1 0 0,-19-50 0 0 0,22 68 30 0 0,-1 0 0 0 0,0 0 0 0 0,-1 1 0 0 0,0-1 0 0 0,-1 1 0 0 0,0 0 0 0 0,0 1 0 0 0,-1 0 0 0 0,0 0 0 0 0,0 1 0 0 0,-18-13 0 0 0,22 18-9 0 0,-1-1-1 0 0,1 1 0 0 0,-1 0 1 0 0,0 0-1 0 0,0 0 0 0 0,0 1 1 0 0,0 0-1 0 0,0 0 0 0 0,0 0 0 0 0,0 0 1 0 0,0 1-1 0 0,0 0 0 0 0,0 0 1 0 0,-1 0-1 0 0,1 1 0 0 0,0-1 1 0 0,0 1-1 0 0,0 1 0 0 0,0-1 0 0 0,0 1 1 0 0,0-1-1 0 0,1 1 0 0 0,-1 1 1 0 0,1-1-1 0 0,-1 1 0 0 0,1 0 0 0 0,-5 4 1 0 0,-8 7-4 0 0,1 2-1 0 0,0 0 1 0 0,2 0 0 0 0,0 2 0 0 0,0-1 0 0 0,2 2 0 0 0,0 0 0 0 0,2 0-1 0 0,0 1 1 0 0,1 1 0 0 0,1-1 0 0 0,0 1 0 0 0,-4 25 0 0 0,2 0-18 0 0,2-1 0 0 0,2 1 0 0 0,2 0 0 0 0,2 0 0 0 0,5 61 1 0 0,-1-85-4 0 0,1-1 0 0 0,0 1 0 0 0,1-1 0 0 0,2 0 0 0 0,0-1 0 0 0,1 1 0 0 0,1-1 0 0 0,13 23 0 0 0,-18-38-30 0 0,0 1 0 0 0,0-1 0 0 0,1 0 0 0 0,-1 0 0 0 0,1-1 0 0 0,0 1 0 0 0,0-1 0 0 0,1 0 0 0 0,-1 0-1 0 0,1 0 1 0 0,0-1 0 0 0,0 1 0 0 0,0-1 0 0 0,1-1 0 0 0,-1 1 0 0 0,1-1 0 0 0,-1 1 0 0 0,1-2 0 0 0,0 1-1 0 0,0-1 1 0 0,0 0 0 0 0,0 0 0 0 0,0 0 0 0 0,0-1 0 0 0,0 0 0 0 0,0 0 0 0 0,0 0 0 0 0,0-1 0 0 0,0 0-1 0 0,0 0 1 0 0,0-1 0 0 0,-1 0 0 0 0,10-3 0 0 0,-7 1-32 0 0,0 0 0 0 0,-1-1 1 0 0,1 0-1 0 0,-1 0 0 0 0,0 0 0 0 0,0-1 1 0 0,6-7-1 0 0,-6 6 7 0 0,0 0 0 0 0,1 1-1 0 0,0 0 1 0 0,14-8 0 0 0,-89 25 828 0 0,48-6-757 0 0,0-1-1 0 0,0 0 1 0 0,0-2 0 0 0,-33 1-1 0 0,44-4-11 0 0,0 1 0 0 0,0-2 1 0 0,-1 1-1 0 0,2-1 0 0 0,-1-1 0 0 0,0 1 0 0 0,0-1 1 0 0,1 0-1 0 0,-1-1 0 0 0,1 0 0 0 0,0 0 0 0 0,0-1 1 0 0,-10-9-1 0 0,2 0-20 0 0,2 0 1 0 0,0-1 0 0 0,1-1-1 0 0,0 0 1 0 0,2 0-1 0 0,0-1 1 0 0,0-1 0 0 0,2 1-1 0 0,0-2 1 0 0,1 1-1 0 0,1-1 1 0 0,1 0-1 0 0,0 0 1 0 0,2-1 0 0 0,-2-21-1 0 0,2 12-51 0 0,2 1 0 0 0,1 0 0 0 0,1-1 0 0 0,1 1-1 0 0,2-1 1 0 0,1 1 0 0 0,1 1 0 0 0,1-1 0 0 0,22-52 0 0 0,-10 42 8 0 0,3 2 0 0 0,1 0 0 0 0,1 1 0 0 0,2 1 0 0 0,2 1 0 0 0,1 2 0 0 0,1 1 0 0 0,2 1 0 0 0,0 2 0 0 0,62-39-1 0 0,-76 55 31 0 0,0 1 0 0 0,26-10 0 0 0,-39 18-5 0 0,1-1 0 0 0,-1 2 0 0 0,1-1 0 0 0,0 1 0 0 0,0 0 0 0 0,-1 0 0 0 0,1 0-1 0 0,0 1 1 0 0,0 0 0 0 0,0 0 0 0 0,0 0 0 0 0,11 3 0 0 0,-16-2 24 0 0,1 0 0 0 0,-1 0 0 0 0,1 0 0 0 0,-1 0 0 0 0,0 0 0 0 0,1 0 0 0 0,-1 0 0 0 0,0 1 0 0 0,0-1 0 0 0,0 0 0 0 0,0 1 0 0 0,0-1 0 0 0,0 1 0 0 0,-1 0 0 0 0,1-1 0 0 0,0 1 0 0 0,-1-1 0 0 0,1 1 0 0 0,-1 0 0 0 0,0-1 0 0 0,1 1 0 0 0,-1 0 0 0 0,0 0 0 0 0,0-1 0 0 0,0 1 0 0 0,0 0 0 0 0,-1-1 0 0 0,1 1 0 0 0,0 0 0 0 0,-1 0 0 0 0,0 2 0 0 0,-1 6 59 0 0,-1-1 1 0 0,0 1 0 0 0,0-1 0 0 0,-6 12 0 0 0,-14 23 80 0 0,-1-1 0 0 0,-3-1 0 0 0,-35 44 0 0 0,50-71-77 0 0,-1 0-1 0 0,-1 0 0 0 0,0-1 1 0 0,-2-1-1 0 0,1 0 1 0 0,-1-1-1 0 0,-1-1 0 0 0,0-1 1 0 0,-1 0-1 0 0,-31 12 0 0 0,45-20-51 0 0,-1-1-1 0 0,0 1 0 0 0,1-1 1 0 0,-1 0-1 0 0,0 0 0 0 0,0-1 0 0 0,0 1 1 0 0,0-1-1 0 0,0 0 0 0 0,1-1 1 0 0,-1 1-1 0 0,0-1 0 0 0,0 0 1 0 0,0 0-1 0 0,1-1 0 0 0,-1 1 0 0 0,0-1 1 0 0,-6-3-1 0 0,8 3-34 0 0,1-1 1 0 0,-1 1-1 0 0,0-1 0 0 0,0 0 0 0 0,1 0 1 0 0,0 0-1 0 0,0 0 0 0 0,0 0 0 0 0,0 0 1 0 0,0-1-1 0 0,0 1 0 0 0,1-1 1 0 0,0 1-1 0 0,-1-1 0 0 0,1 0 0 0 0,1 1 1 0 0,-1-1-1 0 0,0 0 0 0 0,1 0 0 0 0,0 0 1 0 0,0 1-1 0 0,0-1 0 0 0,2-7 1 0 0,2-22-40 0 0,2 1 1 0 0,2-1 0 0 0,0 1 0 0 0,3 1 0 0 0,0 0 0 0 0,2 0-1 0 0,1 1 1 0 0,2 1 0 0 0,1 1 0 0 0,1 0 0 0 0,1 1 0 0 0,1 1 0 0 0,42-41-1 0 0,-48 54 52 0 0,0 1 0 0 0,2 1-1 0 0,-1 0 1 0 0,1 1-1 0 0,1 1 1 0 0,0 0 0 0 0,0 1-1 0 0,0 1 1 0 0,1 0 0 0 0,1 2-1 0 0,-1 0 1 0 0,0 1-1 0 0,31-3 1 0 0,-110 46 960 0 0,-8 11-681 0 0,-65 63 1 0 0,104-85-247 0 0,2 2-1 0 0,1 1 1 0 0,1 1 0 0 0,-28 48 0 0 0,43-62 97 0 0,5-9-805 0 0,20-27 124 0 0,-9 11 541 0 0,77-92-485 0 0,-74 90 457 0 0,0 1-1 0 0,1 0 1 0 0,0 1-1 0 0,0 0 1 0 0,0 0-1 0 0,1 1 1 0 0,0 0-1 0 0,19-8 1 0 0,-19 13 485 0 0,-28-2 178 0 0,-12-12-363 0 0,26 12-226 0 0,-1 1 1 0 0,0-1 0 0 0,0 1 0 0 0,0 0-1 0 0,0 0 1 0 0,0 1 0 0 0,0-1-1 0 0,-5 0 1 0 0,7 3-22 0 0,1-1 0 0 0,0 0 0 0 0,-1 1 0 0 0,1-1 0 0 0,0 1 0 0 0,0-1 0 0 0,0 1 0 0 0,0 0 0 0 0,0 0 0 0 0,0 0 0 0 0,0 0 0 0 0,0 1 0 0 0,0-1 0 0 0,0 0 0 0 0,0 1 0 0 0,1-1 0 0 0,-1 1 0 0 0,1 0 0 0 0,-1-1 0 0 0,1 1 0 0 0,-1 0 0 0 0,1 0 0 0 0,-2 4 0 0 0,-36 67 47 0 0,3 1-1 0 0,-29 86 0 0 0,35-83-31 0 0,12-27 17 0 0,3 1 1 0 0,2 1 0 0 0,2 0 0 0 0,2 1 0 0 0,-3 69-1 0 0,8 7-70 0 0,13-186-156 0 0,11-301-15 0 0,-4 24 80 0 0,-12 315 32 0 0,-1 30-81 0 0,-5 35 245 0 0,-34 53 200 0 0,23-68-172 0 0,2 0 0 0 0,-10 42 1 0 0,12-30-47 0 0,1 2 0 0 0,-1 64 0 0 0,11-90-113 0 0,4-31 40 0 0,5-32 65 0 0,-11 43-38 0 0,9-36-17 0 0,0 1 0 0 0,2 1 0 0 0,2 0 0 0 0,1 1 0 0 0,2 0 0 0 0,1 1 0 0 0,31-44 0 0 0,22-38 37 0 0,-56 87-21 0 0,2 0 0 0 0,1 1 0 0 0,1 1 0 0 0,1 1-1 0 0,2 1 1 0 0,25-25 0 0 0,4 12 36 0 0,1 2 0 0 0,2 2 0 0 0,1 3 0 0 0,88-36-1 0 0,39-21 3 0 0,-116 56-44 0 0,2 3-1 0 0,1 3 1 0 0,1 3 0 0 0,1 3-1 0 0,123-18 1 0 0,1 13-54 0 0,-179 24 112 0 0,-24 7 11 0 0,-40 14-4 0 0,25-11-143 0 0,-231 141-312 0 0,35-19-309 0 0,148-92 487 0 0,-125 60-64 0 0,175-91 276 0 0,-1-1 0 0 0,0 0 1 0 0,0-2-1 0 0,-1-1 0 0 0,0-1 1 0 0,-47 3-1 0 0,68-7 1 0 0,0 0 1 0 0,0 1-1 0 0,0-2 0 0 0,0 1 1 0 0,0 0-1 0 0,0 0 0 0 0,-1-1 1 0 0,1 0-1 0 0,0 0 0 0 0,0 0 1 0 0,1 0-1 0 0,-1 0 0 0 0,0 0 1 0 0,0-1-1 0 0,0 1 0 0 0,1-1 1 0 0,-1 0-1 0 0,1 0 0 0 0,-4-3 1 0 0,5 3-8 0 0,1 0 0 0 0,-1-1 1 0 0,1 1-1 0 0,-1 0 1 0 0,1 0-1 0 0,-1-1 1 0 0,1 1-1 0 0,0 0 0 0 0,0-1 1 0 0,0 1-1 0 0,1 0 1 0 0,-1 0-1 0 0,0-1 0 0 0,1 1 1 0 0,0 0-1 0 0,-1 0 1 0 0,1 0-1 0 0,0-1 0 0 0,0 1 1 0 0,0 0-1 0 0,0 0 1 0 0,1 0-1 0 0,-1 1 0 0 0,0-1 1 0 0,1 0-1 0 0,2-2 1 0 0,12-16 3 0 0,2 1 1 0 0,0 1 0 0 0,1 1 0 0 0,0 0 0 0 0,34-22-1 0 0,119-61-87 0 0,-127 76 60 0 0,52-23 38 0 0,1 5-1 0 0,138-40 0 0 0,-153 54-3 0 0,-70 24 75 0 0,-16 6 117 0 0,-30 10 329 0 0,-5 2-177 0 0,-119 59-374 0 0,38-16 17 0 0,20-12-12 0 0,-133 53-125 0 0,186-81 65 0 0,0-3-1 0 0,-1-1 0 0 0,-54 7 1 0 0,99-20 71 0 0,-29 3-51 0 0,30-3 57 0 0,0 0 0 0 0,-1 0 0 0 0,1 0 0 0 0,0 0 0 0 0,-1 0 0 0 0,1 0 0 0 0,0 0 0 0 0,0 0 0 0 0,0-1 0 0 0,-1 1 0 0 0,1-1 0 0 0,0 1 0 0 0,0 0 0 0 0,0-1 0 0 0,-1 0 0 0 0,1 1 0 0 0,0-1 0 0 0,0 0 0 0 0,-1-1 0 0 0,4-1-42 0 0,0-1 0 0 0,0 1 0 0 0,1 0-1 0 0,-1 0 1 0 0,1 0 0 0 0,0 0 0 0 0,-1 0 0 0 0,1 1 0 0 0,1-1-1 0 0,-1 1 1 0 0,0 0 0 0 0,5-2 0 0 0,-1-1 18 0 0,26-19-22 0 0,2 1 1 0 0,0 2-1 0 0,61-26 0 0 0,122-35-63 0 0,-67 36 76 0 0,1 8 0 0 0,200-25 0 0 0,-313 58-13 0 0,-1-2 0 0 0,1-2-1 0 0,-2-2 1 0 0,1-1 0 0 0,50-25 0 0 0,-115 51 51 0 0,-47 24 52 0 0,-149 52-1 0 0,92-54-85 0 0,60-18-33 0 0,1 3 1 0 0,-121 53-1 0 0,-48 60-1527 0 0,-71 35 243 0 0,304-166 1351 0 0,2-1-6 0 0,-1 1 1 0 0,0-1-1 0 0,0 0 1 0 0,1 0-1 0 0,-1-1 0 0 0,0 1 1 0 0,0-1-1 0 0,-1 0 1 0 0,-9 0-1 0 0,65-41-1125 0 0,-34 30 1015 0 0,-1 0-1 0 0,-1-2 1 0 0,0 1-1 0 0,0-2 1 0 0,-1 0-1 0 0,-1 0 1 0 0,0-1-1 0 0,19-30 1 0 0,-27 21 849 0 0,-4 23-707 0 0,-1 0 1 0 0,1 0-1 0 0,0 0 0 0 0,0 0 1 0 0,0 0-1 0 0,-1 0 0 0 0,1 0 1 0 0,0 0-1 0 0,0 0 0 0 0,-1-1 1 0 0,1 1-1 0 0,0 0 1 0 0,0 0-1 0 0,-1 0 0 0 0,1 0 1 0 0,0 1-1 0 0,0-1 0 0 0,-1 0 1 0 0,1 0-1 0 0,0 0 0 0 0,0 0 1 0 0,-1 0-1 0 0,1 0 1 0 0,0 0-1 0 0,-38 20 1352 0 0,29-14-1664 0 0,-72 48 532 0 0,3 4-1 0 0,-72 70 1 0 0,108-92-93 0 0,-50 41 198 0 0,-72 66-42 0 0,202-184-440 0 0,-1-2 0 0 0,-2-1 0 0 0,-3-2-1 0 0,46-85 1 0 0,-63 103 118 0 0,1 1 0 0 0,1 1-1 0 0,1 0 1 0 0,1 2 0 0 0,2 0 0 0 0,0 1 0 0 0,2 1-1 0 0,0 0 1 0 0,1 2 0 0 0,49-30 0 0 0,-73 49 13 0 0,1 1 1 0 0,-1-1-1 0 0,1 1 1 0 0,0-1 0 0 0,-1 1-1 0 0,1-1 1 0 0,0 1-1 0 0,-1 0 1 0 0,1-1-1 0 0,0 1 1 0 0,0 0-1 0 0,-1-1 1 0 0,1 1-1 0 0,0 0 1 0 0,0 0-1 0 0,0 0 1 0 0,-1 0-1 0 0,1 0 1 0 0,0 0-1 0 0,0 0 1 0 0,0 0 0 0 0,-1 0-1 0 0,1 0 1 0 0,0 0-1 0 0,0 1 1 0 0,-1-1-1 0 0,1 0 1 0 0,1 1-1 0 0,-2 0 16 0 0,0 0 0 0 0,0 0 0 0 0,-1 0 0 0 0,1 0 0 0 0,0 0 1 0 0,0 0-1 0 0,0 0 0 0 0,-1 0 0 0 0,1 0 0 0 0,-1 0 0 0 0,1-1 0 0 0,0 1 0 0 0,-1 0 0 0 0,0 0 0 0 0,1 0 0 0 0,-1 0 0 0 0,1-1 0 0 0,-1 1 0 0 0,0 0 0 0 0,0-1 0 0 0,-1 2 0 0 0,-221 193 1582 0 0,49-47-981 0 0,166-140-600 0 0,-31 29 18 0 0,37-34-50 0 0,0-1 0 0 0,0 0 1 0 0,0 1-1 0 0,0-1 0 0 0,0 1 0 0 0,1-1 1 0 0,-1 1-1 0 0,1 0 0 0 0,0 0 0 0 0,0 0 1 0 0,0 0-1 0 0,-1 5 0 0 0,2-7-16 0 0,0 0 0 0 0,0 0 0 0 0,0 0-1 0 0,1 0 1 0 0,-1 0 0 0 0,0 0 0 0 0,1 0 0 0 0,-1 0 0 0 0,1 0 0 0 0,-1 0-1 0 0,1-1 1 0 0,0 1 0 0 0,-1 0 0 0 0,1 0 0 0 0,0-1 0 0 0,-1 1-1 0 0,1 0 1 0 0,0-1 0 0 0,0 1 0 0 0,0-1 0 0 0,-1 1 0 0 0,1-1 0 0 0,0 1-1 0 0,0-1 1 0 0,0 0 0 0 0,0 1 0 0 0,0-1 0 0 0,0 0 0 0 0,0 0-1 0 0,0 0 1 0 0,0 0 0 0 0,0 0 0 0 0,0 0 0 0 0,0 0 0 0 0,0 0 0 0 0,0 0-1 0 0,0 0 1 0 0,0 0 0 0 0,0-1 0 0 0,0 1 0 0 0,0 0 0 0 0,-1-1 0 0 0,1 1-1 0 0,1-1 1 0 0,43-16-577 0 0,-25 5 496 0 0,-1-1 0 0 0,0-1 1 0 0,-1 0-1 0 0,-1-2 0 0 0,0 0 0 0 0,-1-1 1 0 0,-1-1-1 0 0,0 0 0 0 0,-2-1 1 0 0,0 0-1 0 0,13-27 0 0 0,-24 42 158 0 0,0-1 0 0 0,1 0-1 0 0,-2 0 1 0 0,1 0 0 0 0,-1 0 0 0 0,1 0-1 0 0,0-8 1 0 0,-2 13-19 0 0,0-1 1 0 0,0 1-1 0 0,0-1 1 0 0,0 0-1 0 0,-1 1 0 0 0,1-1 1 0 0,0 1-1 0 0,0-1 0 0 0,0 1 1 0 0,0-1-1 0 0,0 1 1 0 0,-1-1-1 0 0,1 1 0 0 0,0-1 1 0 0,-1 1-1 0 0,1-1 1 0 0,0 1-1 0 0,-1-1 0 0 0,1 1 1 0 0,0-1-1 0 0,-1 1 0 0 0,1 0 1 0 0,-1-1-1 0 0,1 1 1 0 0,-1 0-1 0 0,1-1 0 0 0,-1 1 1 0 0,-1-1 22 0 0,0 1-1 0 0,1 0 1 0 0,-1 0 0 0 0,0 0 0 0 0,1 0 0 0 0,-1 0 0 0 0,0 1 0 0 0,0-1 0 0 0,1 0 0 0 0,-1 1-1 0 0,0-1 1 0 0,1 1 0 0 0,-1 0 0 0 0,-1 0 0 0 0,-8 6-35 0 0,1 0 0 0 0,-1 0-1 0 0,2 1 1 0 0,-1 0 0 0 0,1 1 0 0 0,0 0-1 0 0,1 0 1 0 0,-8 12 0 0 0,-26 25 23 0 0,-15 11-18 0 0,32-30 10 0 0,-2 0 1 0 0,-2-2-1 0 0,-50 36 0 0 0,96-74-109 0 0,-1-1-1 0 0,24-24 0 0 0,-17 14 93 0 0,49-38 1 0 0,36-13-9 0 0,288-180 767 0 0,-316 214-697 0 0,2 4 0 0 0,2 4 0 0 0,1 4 1 0 0,146-31-1 0 0,35 12-115 0 0,15-3 36 0 0,-214 35-21 0 0,0-3 0 0 0,73-31 0 0 0,-113 38 24 0 0,24-11-43 0 0,1 3 0 0 0,2 1 0 0 0,68-13 0 0 0,-79 30-152 0 0,-41 2 173 0 0,0 0 0 0 0,-1 0 0 0 0,1 0 0 0 0,-1 1 0 0 0,1-1 1 0 0,0 0-1 0 0,-1 1 0 0 0,1-1 0 0 0,-1 1 0 0 0,1 0 1 0 0,-1-1-1 0 0,1 1 0 0 0,-1 0 0 0 0,1 0 0 0 0,-1 0 0 0 0,0 0 1 0 0,0 0-1 0 0,1 0 0 0 0,-1 1 0 0 0,0-1 0 0 0,0 0 0 0 0,0 0 1 0 0,1 3-1 0 0,-2-3 27 0 0,0 0-1 0 0,-1 0 1 0 0,1 0 0 0 0,0 0 0 0 0,-1 0-1 0 0,1 0 1 0 0,-1-1 0 0 0,1 1 0 0 0,-1 0 0 0 0,0 0-1 0 0,1 0 1 0 0,-1-1 0 0 0,0 1 0 0 0,0 0-1 0 0,1-1 1 0 0,-1 1 0 0 0,0 0 0 0 0,0-1-1 0 0,0 1 1 0 0,0-1 0 0 0,0 0 0 0 0,1 1 0 0 0,-1-1-1 0 0,-1 1 1 0 0,-30 12 64 0 0,28-11-89 0 0,-15 3 16 0 0,-1 0-1 0 0,1-1 1 0 0,0-1-1 0 0,-1-1 1 0 0,-21-1-1 0 0,-1 2 34 0 0,-44 5-611 0 0,2 4 0 0 0,0 4 0 0 0,-113 36 0 0 0,-186 59-1346 0 0,270-79 1866 0 0,23-9 800 0 0,-182 22 1 0 0,247-47-133 0 0,39-8-586 0 0,40-12-88 0 0,10 0 295 0 0,339-102 138 0 0,-228 78-123 0 0,181-44 141 0 0,3 31-398 0 0,-348 61 571 0 0,-30 7-174 0 0,-47 13-125 0 0,57-20-287 0 0,-183 56 185 0 0,-268 42 0 0 0,27-17-391 0 0,408-79 185 0 0,0 1 0 0 0,0 1-1 0 0,0 2 1 0 0,-29 11 0 0 0,107-29-811 0 0,-11 3 922 0 0,376-118 328 0 0,160-38 162 0 0,-345 120-541 0 0,122-29-41 0 0,-332 65 469 0 0,-42 8 733 0 0,-9 1-1043 0 0,-24 4-87 0 0,1 2 0 0 0,-84 24 0 0 0,-11 3 46 0 0,-561 151-1006 0 0,505-125 230 0 0,-155 53-352 0 0,249-74 1018 0 0,-127 67 0 0 0,221-100 5 0 0,9-5-1 0 0,0 0-1 0 0,-1 1 1 0 0,1 0-1 0 0,0 0 1 0 0,0 0-1 0 0,0 0 1 0 0,1 1-1 0 0,-1 0 1 0 0,-7 8 0 0 0,53-7-525 0 0,-21-6 543 0 0,0-1 1 0 0,0-1 0 0 0,0 0 0 0 0,-1-2-1 0 0,26-9 1 0 0,94-42-96 0 0,-112 44 51 0 0,436-144-126 0 0,-351 123 183 0 0,14 4 11 0 0,-95 24 5 0 0,0-1 0 0 0,-1-2 1 0 0,0-1-1 0 0,0-1 0 0 0,-1-2 1 0 0,38-20-1 0 0,-66 32 22 0 0,0-1-1 0 0,0 1 1 0 0,1-1-1 0 0,-1 0 1 0 0,0 1 0 0 0,0-1-1 0 0,0 0 1 0 0,0 0-1 0 0,0 0 1 0 0,0 0-1 0 0,0 0 1 0 0,0 0 0 0 0,0 0-1 0 0,-1 0 1 0 0,1-1-1 0 0,0 1 1 0 0,-1 0-1 0 0,1 0 1 0 0,0-1 0 0 0,-1 1-1 0 0,0 0 1 0 0,1-1-1 0 0,-1 1 1 0 0,0 0-1 0 0,0-3 1 0 0,0 3 9 0 0,-1-1 0 0 0,0 0 1 0 0,0 1-1 0 0,1-1 0 0 0,-1 1 0 0 0,0 0 0 0 0,0-1 1 0 0,-1 1-1 0 0,1 0 0 0 0,0-1 0 0 0,0 1 1 0 0,-1 0-1 0 0,1 0 0 0 0,-1 0 0 0 0,1 0 0 0 0,-1 0 1 0 0,-1 0-1 0 0,-9-5 81 0 0,0 1 1 0 0,0 1-1 0 0,-1 0 1 0 0,-16-3-1 0 0,7 4-109 0 0,-2 1-1 0 0,1 1 1 0 0,0 0-1 0 0,0 2 1 0 0,0 1-1 0 0,0 1 1 0 0,0 1-1 0 0,-31 9 1 0 0,-22 11-18 0 0,-77 35 0 0 0,50-15 27 0 0,3 4 0 0 0,2 5 0 0 0,-169 120 0 0 0,208-130-37 0 0,4-3 43 0 0,-67 64 0 0 0,106-88-38 0 0,0 1 0 0 0,1 1 1 0 0,1 0-1 0 0,1 1 0 0 0,0 1 1 0 0,2 0-1 0 0,-18 41 0 0 0,12-12 34 0 0,3 0 0 0 0,-16 98 0 0 0,4 106 135 0 0,18-32-143 0 0,9-176-33 0 0,2-1-1 0 0,17 86 1 0 0,-19-124-23 0 0,1 1 0 0 0,0-1 0 0 0,1 1 0 0 0,0-1 0 0 0,0 0-1 0 0,0 0 1 0 0,0 0 0 0 0,1-1 0 0 0,0 1 0 0 0,0-1 0 0 0,1 0 0 0 0,0 0 0 0 0,-1 0 0 0 0,2-1 0 0 0,5 5 0 0 0,-8-7-56 0 0,0-1 1 0 0,-1 1 0 0 0,1-1-1 0 0,0 0 1 0 0,0 0-1 0 0,0 0 1 0 0,0-1 0 0 0,0 1-1 0 0,0-1 1 0 0,0 0-1 0 0,0 0 1 0 0,0 0 0 0 0,0 0-1 0 0,0 0 1 0 0,0 0-1 0 0,0-1 1 0 0,0 0 0 0 0,0 1-1 0 0,-1-1 1 0 0,1 0-1 0 0,0 0 1 0 0,0-1 0 0 0,0 1-1 0 0,-1-1 1 0 0,1 1-1 0 0,-1-1 1 0 0,1 0 0 0 0,-1 0-1 0 0,0 0 1 0 0,0 0-1 0 0,0 0 1 0 0,0-1 0 0 0,0 1-1 0 0,0 0 1 0 0,2-6 0 0 0,3-1-241 0 0,-1-1 1 0 0,-1 1 0 0 0,1-1 0 0 0,-2 0 0 0 0,1 0-1 0 0,-1-1 1 0 0,-1 1 0 0 0,0-1 0 0 0,0 0 0 0 0,-1 0 0 0 0,-1 0-1 0 0,1-18 1 0 0,-3 13 322 0 0,0 0 0 0 0,-1 0 0 0 0,-1 1 0 0 0,0-1-1 0 0,-1 1 1 0 0,-1 0 0 0 0,0 0 0 0 0,-9-16 0 0 0,-5-3 595 0 0,-1 0 0 0 0,-2 1 0 0 0,-1 1 0 0 0,-2 2 0 0 0,-1 0 0 0 0,-41-36 0 0 0,59 59-371 0 0,0 0 1 0 0,-1 0 0 0 0,1 1-1 0 0,-2 1 1 0 0,-10-6 0 0 0,18 10-187 0 0,0 0 0 0 0,-1-1 1 0 0,1 1-1 0 0,0 0 0 0 0,-1 1 1 0 0,1-1-1 0 0,-1 0 0 0 0,0 1 1 0 0,1-1-1 0 0,-1 1 0 0 0,1 0 1 0 0,-1 0-1 0 0,0 0 0 0 0,1 0 1 0 0,-1 1-1 0 0,0-1 0 0 0,1 0 0 0 0,-1 1 1 0 0,1 0-1 0 0,-1 0 0 0 0,1 0 1 0 0,-1 0-1 0 0,1 0 0 0 0,0 0 1 0 0,0 1-1 0 0,-3 1 0 0 0,3 0-34 0 0,0-1-1 0 0,0 1 1 0 0,0 0-1 0 0,1 0 1 0 0,-1 0 0 0 0,1 0-1 0 0,0 0 1 0 0,0 0-1 0 0,0 0 1 0 0,0 0-1 0 0,0 1 1 0 0,1-1-1 0 0,-1 5 1 0 0,2 49 88 0 0,0-33-10 0 0,-1-3-42 0 0,1-1-1 0 0,1 0 1 0 0,1 0-1 0 0,1 0 1 0 0,1 0-1 0 0,1 0 1 0 0,0-1-1 0 0,1 0 1 0 0,1 0 0 0 0,1-1-1 0 0,1 0 1 0 0,0-1-1 0 0,2 0 1 0 0,0 0-1 0 0,25 26 1 0 0,-20-27 262 0 0,-26-32 246 0 0,-10-13-631 0 0,-206-404-314 0 0,222 426 394 0 0,0 0 4 0 0,0 1 0 0 0,0 0 0 0 0,0 0 0 0 0,-1 0 0 0 0,0 0 0 0 0,0 0 0 0 0,-1 1 0 0 0,1 0 0 0 0,-1 0 0 0 0,0 0 0 0 0,-7-4 0 0 0,11 12-16 0 0,0-1 0 0 0,0 1 0 0 0,0 0 1 0 0,1 0-1 0 0,-1-1 0 0 0,1 1 0 0 0,-1 0 0 0 0,1 0 0 0 0,0 0 0 0 0,0 0 1 0 0,1 0-1 0 0,-1 2 0 0 0,0-1 24 0 0,3 126 404 0 0,26 166-1 0 0,-27-275-415 0 0,2 9 22 0 0,2 1 0 0 0,11 38 0 0 0,-12-116-3 0 0,-30-528-940 0 0,26 563 639 0 0,1 12 152 0 0,6 28 178 0 0,6 46 277 0 0,-1 62 51 0 0,23 177 490 0 0,-6-59-550 0 0,-23-229-259 0 0,-5-24-15 0 0,-3-16-9 0 0,-9-67-190 0 0,7 45 106 0 0,-1 1 0 0 0,-2-1-1 0 0,-2 1 1 0 0,-1 0 0 0 0,-25-64-1 0 0,28 91 15 0 0,3 10 11 0 0,2 20 6 0 0,9 35 121 0 0,9 70 278 0 0,-8-54 60 0 0,21 88 0 0 0,-27-151-427 0 0,1 0 1 0 0,0 0-1 0 0,0-1 0 0 0,0 1 0 0 0,1-1 0 0 0,0 0 0 0 0,1-1 0 0 0,0 1 0 0 0,0-1 0 0 0,8 7 0 0 0,12 9 30 0 0,42 29 0 0 0,-14-11 8 0 0,-18-12-34 0 0,1-1 0 0 0,1-1 0 0 0,58 29 0 0 0,-76-47-16 0 0,-1 0 0 0 0,1-2 0 0 0,1-1 0 0 0,-1 0 0 0 0,1-1-1 0 0,0-1 1 0 0,1-2 0 0 0,-1 0 0 0 0,37-1 0 0 0,-20-3-105 0 0,0-2 0 0 0,0-2 0 0 0,-1-1 0 0 0,0-2 0 0 0,51-19 0 0 0,-76 21 23 0 0,-24 6 128 0 0,-19-2 7 0 0,-64-29 210 0 0,80 26-230 0 0,1 1 1 0 0,-2 0-1 0 0,-21-4 1 0 0,-22-6-5 0 0,45 10-39 0 0,-47-15 7 0 0,0-3 0 0 0,2-3 0 0 0,-103-60-1 0 0,76 19-8 0 0,67 50 7 0 0,0 1 0 0 0,-1 1 0 0 0,-1 1 0 0 0,-1 1 0 0 0,-27-14 0 0 0,57 32-48 0 0,0 0 0 0 0,0 1 0 0 0,-1 0 1 0 0,0 0-1 0 0,0 1 0 0 0,0-1 0 0 0,-1 1 0 0 0,0 1 0 0 0,0-1 0 0 0,-1 1 0 0 0,9 16 0 0 0,62 129 232 0 0,-30-55-48 0 0,-46-97-129 0 0,23 43 64 0 0,54 77 1 0 0,-67-108-61 0 0,1 0 1 0 0,1 0 0 0 0,0-1 0 0 0,1 0 0 0 0,0-1-1 0 0,1-1 1 0 0,0 0 0 0 0,1-1 0 0 0,18 8 0 0 0,17 3-20 0 0,1-3 1 0 0,1-1 0 0 0,0-3-1 0 0,55 6 1 0 0,-18-3-66 0 0,-82-14 78 0 0,59 8-10 0 0,-60-9 4 0 0,-1-1 0 0 0,1 0-1 0 0,-1 0 1 0 0,1 0 0 0 0,-1-1-1 0 0,1 1 1 0 0,-1-1 0 0 0,0-1-1 0 0,10-2 1 0 0,-15 3-1 0 0,0 1 0 0 0,1-1 0 0 0,-1 1 1 0 0,0-1-1 0 0,0 0 0 0 0,1 1 0 0 0,-1-1 0 0 0,0 1 0 0 0,0-1 0 0 0,0 1 0 0 0,0-1 0 0 0,0 0 1 0 0,0 1-1 0 0,0-1 0 0 0,0 0 0 0 0,0 1 0 0 0,0-1 0 0 0,0 1 0 0 0,0-1 0 0 0,0 0 1 0 0,0 1-1 0 0,-1-1 0 0 0,1 1 0 0 0,0-1 0 0 0,-1 1 0 0 0,1-1 0 0 0,0 1 0 0 0,-1-1 0 0 0,1 1 1 0 0,0-1-1 0 0,-1 1 0 0 0,1-1 0 0 0,-1 1 0 0 0,1-1 0 0 0,-1 1 0 0 0,1 0 0 0 0,-1-1 1 0 0,1 1-1 0 0,-1 0 0 0 0,1 0 0 0 0,-1-1 0 0 0,1 1 0 0 0,-1 0 0 0 0,-1 0 0 0 0,-2-1-15 0 0,0 1 0 0 0,0-1 0 0 0,0 0-1 0 0,0 0 1 0 0,0 0 0 0 0,0-1 0 0 0,0 1 0 0 0,0-1-1 0 0,1 0 1 0 0,-1 0 0 0 0,1 0 0 0 0,-1-1 0 0 0,1 1-1 0 0,0-1 1 0 0,0 1 0 0 0,-5-6 0 0 0,3 2-81 0 0,0-1 0 0 0,0 1 0 0 0,0-1 0 0 0,1 0 0 0 0,0 0-1 0 0,0 0 1 0 0,-4-13 0 0 0,34 20 123 0 0,0 2 0 0 0,-1 1 0 0 0,48 12 0 0 0,-57-8 71 0 0,-1-1 0 0 0,0 0-1 0 0,1-1 1 0 0,0-1 0 0 0,1-1-1 0 0,-1 0 1 0 0,23 1 0 0 0,9-3 163 0 0,60-7 1 0 0,-88 5-300 0 0,122-11 178 0 0,-182-8 486 0 0,-82-8-584 0 0,68 18-1 0 0,1-2 0 0 0,1-3 0 0 0,0-1 0 0 0,-92-45 0 0 0,104 39-22 0 0,2-1 0 0 0,1-3 1 0 0,1 0-1 0 0,1-2 1 0 0,2-2-1 0 0,-34-38 1 0 0,37 34-43 0 0,2-2 1 0 0,-32-54 0 0 0,48 69-10 0 0,1 0 0 0 0,1-1 0 0 0,1 0 0 0 0,1-1 0 0 0,0 0 0 0 0,-4-31 0 0 0,12 52 29 0 0,0 0 0 0 0,0 0 0 0 0,1 0 1 0 0,-1 0-1 0 0,1 0 0 0 0,-1 0 0 0 0,1 0 1 0 0,0 0-1 0 0,0 1 0 0 0,0-1 0 0 0,0 0 1 0 0,0 0-1 0 0,0 1 0 0 0,1-1 0 0 0,-1 1 0 0 0,0-1 1 0 0,1 1-1 0 0,-1-1 0 0 0,1 1 0 0 0,-1 0 1 0 0,1 0-1 0 0,0 0 0 0 0,0 0 0 0 0,-1 0 1 0 0,1 0-1 0 0,3-1 0 0 0,52-18-93 0 0,25 1 103 0 0,1 4 0 0 0,0 4 0 0 0,1 3 0 0 0,1 4 1 0 0,102 7-1 0 0,-140 3 0 0 0,-45-5 8 0 0,1-1 0 0 0,-1 0 0 0 0,0 1 1 0 0,1 0-1 0 0,-1 0 0 0 0,0-1 0 0 0,1 1 0 0 0,-1 1 1 0 0,0-1-1 0 0,0 0 0 0 0,0 0 0 0 0,0 1 0 0 0,0-1 1 0 0,0 1-1 0 0,-1 0 0 0 0,3 2 0 0 0,-4-1 29 0 0,-1 0 0 0 0,0-1 0 0 0,0 1 0 0 0,0 0-1 0 0,0-1 1 0 0,0 1 0 0 0,-1-1 0 0 0,1 1 0 0 0,-1-1 0 0 0,1 0 0 0 0,-1 0 0 0 0,0 1-1 0 0,0-1 1 0 0,0 0 0 0 0,0-1 0 0 0,-5 4 0 0 0,2 0-2 0 0,-17 18-1 0 0,-2-1-1 0 0,0-2 0 0 0,-1 0 0 0 0,-2-1 1 0 0,0-2-1 0 0,0-1 0 0 0,-2-1 1 0 0,-48 19-1 0 0,39-20-68 0 0,-1-2 0 0 0,1-1 0 0 0,-2-2 1 0 0,0-2-1 0 0,1-2 0 0 0,-2-1 0 0 0,-77-3 0 0 0,-114-28-976 0 0,226 27 986 0 0,0 0 0 0 0,-1 0 0 0 0,1 1 0 0 0,0 0 0 0 0,-1 0 0 0 0,1 1 0 0 0,0-1 0 0 0,-11 6 0 0 0,14-6 6 0 0,1 0 0 0 0,0 0 0 0 0,-1 0 0 0 0,1 0 0 0 0,0 1 0 0 0,0-1 0 0 0,0 1 0 0 0,0-1 0 0 0,0 1 0 0 0,0 0 0 0 0,1 0 0 0 0,-1 0 0 0 0,1 0 0 0 0,-1 0 0 0 0,1 0 0 0 0,-1 1 0 0 0,1-1 0 0 0,0 0 0 0 0,0 1 0 0 0,1-1 0 0 0,-1 0 0 0 0,0 1 0 0 0,1-1 0 0 0,-1 1 0 0 0,1 2 0 0 0,0-1 19 0 0,-1-1-1 0 0,1 0 0 0 0,-1 0 0 0 0,0 0 0 0 0,0 0 0 0 0,0 0 0 0 0,0 0 0 0 0,0 0 1 0 0,-2 3-1 0 0,1-3-8 0 0,1 0 0 0 0,-1 0 0 0 0,1 0 0 0 0,0 0 0 0 0,0 1 1 0 0,0-1-1 0 0,1 0 0 0 0,-1 0 0 0 0,0 5 0 0 0,2-6 1 0 0,-4 54-29 0 0,3-54 43 0 0,0 1 0 0 0,-1-1 0 0 0,1 1 0 0 0,-1 0 0 0 0,1-1 0 0 0,-1 1 0 0 0,0-1 0 0 0,0 1 0 0 0,0-1 0 0 0,0 0 0 0 0,0 1 0 0 0,0-1 0 0 0,-1 0 0 0 0,1 0 0 0 0,-1 0 0 0 0,0 0 0 0 0,-2 3 0 0 0,3-5 4 0 0,-1 1 0 0 0,1-1 0 0 0,-1 0 0 0 0,1 0 0 0 0,-1 0 0 0 0,1 0 0 0 0,-1 0 0 0 0,1 0 0 0 0,-1 0 0 0 0,1 0 0 0 0,-1-1 0 0 0,1 1 1 0 0,0-1-1 0 0,-1 1 0 0 0,1-1 0 0 0,0 1 0 0 0,-1-1 0 0 0,1 0 0 0 0,0 1 0 0 0,-1-1 0 0 0,1 0 0 0 0,-2-2 0 0 0,-29-27 114 0 0,19 17-95 0 0,-48-47 39 0 0,47 44-82 0 0,0 1 0 0 0,-1 0-1 0 0,-1 2 1 0 0,0 0 0 0 0,-1 0 0 0 0,0 2-1 0 0,-26-14 1 0 0,43 25 13 0 0,0 0 0 0 0,-1-1 0 0 0,1 1 1 0 0,0 0-1 0 0,0 0 0 0 0,-1 0 0 0 0,1-1 0 0 0,0 1 0 0 0,0 0 1 0 0,-1 0-1 0 0,1 0 0 0 0,0 0 0 0 0,0 0 0 0 0,-1 0 1 0 0,1 0-1 0 0,0-1 0 0 0,-1 1 0 0 0,1 0 0 0 0,0 0 0 0 0,0 0 1 0 0,-1 0-1 0 0,1 0 0 0 0,0 0 0 0 0,-1 0 0 0 0,1 1 0 0 0,0-1 1 0 0,-1 0-1 0 0,1 0 0 0 0,0 0 0 0 0,0 0 0 0 0,-1 0 1 0 0,1 0-1 0 0,0 0 0 0 0,0 1 0 0 0,-1-1 0 0 0,1 0 0 0 0,0 0 1 0 0,0 0-1 0 0,-1 1 0 0 0,1-1 0 0 0,0 0 0 0 0,0 0 0 0 0,0 1 1 0 0,0-1-1 0 0,-1 0 0 0 0,1 0 0 0 0,0 1 0 0 0,0-1 1 0 0,0 0-1 0 0,0 0 0 0 0,0 1 0 0 0,0-1 0 0 0,0 1 0 0 0,8 22-15 0 0,20 22 94 0 0,-11-24-48 0 0,0 0 0 0 0,1-2-1 0 0,2 0 1 0 0,0-1 0 0 0,0 0 0 0 0,2-2-1 0 0,0-1 1 0 0,45 24 0 0 0,-65-38-35 0 0,0 0 0 0 0,0 0 0 0 0,0 0 0 0 0,0-1 0 0 0,0 1 0 0 0,0 0 0 0 0,0-1 0 0 0,0 1 0 0 0,1-1 0 0 0,-1 0 0 0 0,0 0 0 0 0,0 0 0 0 0,0 0 0 0 0,0 0 0 0 0,1 0 0 0 0,-1 0 0 0 0,0-1 0 0 0,0 1 0 0 0,0-1 0 0 0,3-1 0 0 0,-2-1-10 0 0,0 0 1 0 0,0 0 0 0 0,1 0-1 0 0,-2 0 1 0 0,1-1-1 0 0,0 0 1 0 0,-1 1 0 0 0,0-1-1 0 0,2-5 1 0 0,40-58-604 0 0,2 2-1 0 0,74-81 1 0 0,-1 3 224 0 0,-9 11 416 0 0,162-154 0 0 0,-229 245 59 0 0,1-5 150 0 0,3 2 0 0 0,1 2 0 0 0,2 3 1 0 0,62-38-1 0 0,-111 77-226 0 0,5-4 31 0 0,0 0 0 0 0,1 0 0 0 0,-1 1 1 0 0,1 0-1 0 0,0 1 0 0 0,0-1 0 0 0,0 1 0 0 0,0 1 0 0 0,0-1 0 0 0,0 1 0 0 0,10 0 0 0 0,-16 2-7 0 0,0 0 1 0 0,-1 0-1 0 0,1 0 0 0 0,-1-1 1 0 0,1 1-1 0 0,-1 0 0 0 0,1 0 0 0 0,-1 0 1 0 0,0 0-1 0 0,0 0 0 0 0,1 0 0 0 0,-1 0 1 0 0,0 0-1 0 0,0 0 0 0 0,0 1 1 0 0,0-1-1 0 0,0 0 0 0 0,0 0 0 0 0,0 0 1 0 0,0 0-1 0 0,-1 0 0 0 0,1 0 1 0 0,0 0-1 0 0,-1 0 0 0 0,1 0 0 0 0,-1 1 1 0 0,-11 34 438 0 0,12-34-454 0 0,-33 79 433 0 0,-85 153 0 0 0,-70 66-91 0 0,102-167-305 0 0,71-108-29 0 0,-1-1 0 0 0,-1-1 0 0 0,-1 0 0 0 0,-1-1 0 0 0,-1 0 1 0 0,-43 34-1 0 0,75-68-127 0 0,0 0 1 0 0,-1 0-1 0 0,0-1 1 0 0,-1 0-1 0 0,-1-1 1 0 0,15-28 0 0 0,2-2 29 0 0,144-216-288 0 0,134-210-68 0 0,-302 467 433 0 0,21-36 41 0 0,2 1 0 0 0,1 1 1 0 0,2 1-1 0 0,46-45 0 0 0,-74 81-41 0 0,0-1-1 0 0,1 1 1 0 0,-1-1 0 0 0,0 1-1 0 0,1-1 1 0 0,-1 1 0 0 0,0 0-1 0 0,1-1 1 0 0,-1 1 0 0 0,1 0-1 0 0,-1-1 1 0 0,1 1 0 0 0,-1 0-1 0 0,1-1 1 0 0,-1 1-1 0 0,1 0 1 0 0,-1 0 0 0 0,1 0-1 0 0,-1-1 1 0 0,1 1 0 0 0,-1 0-1 0 0,1 0 1 0 0,0 0 0 0 0,-1 0-1 0 0,1 0 1 0 0,-1 0 0 0 0,1 0-1 0 0,-1 0 1 0 0,1 0 0 0 0,-1 1-1 0 0,1-1 1 0 0,0 0 0 0 0,0 0-1 0 0,1 20 193 0 0,-17 40 210 0 0,13-52-388 0 0,-164 457 758 0 0,53-167-391 0 0,65-164-278 0 0,-49 152 3 0 0,95-281-133 0 0,1-1-1 0 0,0 1 1 0 0,0 0 0 0 0,0 0-1 0 0,1-1 1 0 0,-1 1 0 0 0,1 6-1 0 0,0-11 20 0 0,0 1 1 0 0,0-1-1 0 0,0 0 0 0 0,0 0 0 0 0,0 0 0 0 0,0 1 0 0 0,1-1 0 0 0,-1 0 0 0 0,0 0 0 0 0,0 1 0 0 0,0-1 0 0 0,0 0 0 0 0,0 0 1 0 0,0 0-1 0 0,0 0 0 0 0,1 1 0 0 0,-1-1 0 0 0,0 0 0 0 0,0 0 0 0 0,0 0 0 0 0,0 0 0 0 0,0 0 0 0 0,1 1 0 0 0,-1-1 1 0 0,0 0-1 0 0,0 0 0 0 0,0 0 0 0 0,1 0 0 0 0,-1 0 0 0 0,0 0 0 0 0,0 0 0 0 0,0 0 0 0 0,1 0 0 0 0,-1 0 0 0 0,0 0 0 0 0,0 0 1 0 0,1 0-1 0 0,-1 0 0 0 0,0 0 0 0 0,0 0 0 0 0,0 0 0 0 0,1 0 0 0 0,-1 0 0 0 0,0 0 0 0 0,0 0 0 0 0,0 0 0 0 0,1-1 1 0 0,18-17-145 0 0,20-44 103 0 0,-2 0 0 0 0,-3-3 0 0 0,40-103 0 0 0,-13 28-12 0 0,217-442-78 0 0,-251 523 161 0 0,83-167 18 0 0,-82 174-23 0 0,3 1 1 0 0,45-56-1 0 0,-75 105-17 0 0,1-1 0 0 0,0 1 0 0 0,0 0 0 0 0,0 0 0 0 0,0 0 0 0 0,0 0 0 0 0,0 0 0 0 0,0 0 0 0 0,1 0 0 0 0,-1 1 0 0 0,1-1 0 0 0,3-1 0 0 0,-5 3 3 0 0,-1 0-1 0 0,0 0 1 0 0,1 0-1 0 0,-1 1 0 0 0,0-1 1 0 0,1 0-1 0 0,-1 0 0 0 0,0 0 1 0 0,1 0-1 0 0,-1 0 1 0 0,0 0-1 0 0,0 0 0 0 0,1 1 1 0 0,-1-1-1 0 0,0 0 1 0 0,1 0-1 0 0,-1 0 0 0 0,0 1 1 0 0,0-1-1 0 0,0 0 0 0 0,1 0 1 0 0,-1 1-1 0 0,0-1 1 0 0,0 0-1 0 0,0 1 0 0 0,1-1 1 0 0,-1 0-1 0 0,0 0 0 0 0,0 1 1 0 0,0-1-1 0 0,0 0 1 0 0,0 1-1 0 0,0-1 0 0 0,0 1 1 0 0,-1 25 224 0 0,-10 23-19 0 0,-2-1 0 0 0,-28 66 0 0 0,12-34-127 0 0,-334 872 752 0 0,227-678-692 0 0,62-130 19 0 0,189-351-725 0 0,35-71 59 0 0,295-655 367 0 0,-424 892 142 0 0,2 0 0 0 0,1 2 0 0 0,34-42 0 0 0,-99 183 571 0 0,-278 683 37 0 0,260-634-518 0 0,16-36 44 0 0,-5-1 0 0 0,-105 178 0 0 0,129-256-110 0 0,22-33-49 0 0,15-25 6 0 0,40-72-182 0 0,51-129 0 0 0,-52 108 29 0 0,207-426-237 0 0,37 19 54 0 0,-288 508 365 0 0,1 1-1 0 0,0 0 1 0 0,1 0-1 0 0,1 1 1 0 0,0 1-1 0 0,1-1 1 0 0,0 2-1 0 0,15-11 1 0 0,-26 20-11 0 0,-1 1 1 0 0,1-1-1 0 0,-1 1 1 0 0,1-1-1 0 0,0 1 1 0 0,-1-1 0 0 0,1 1-1 0 0,-1 0 1 0 0,1-1-1 0 0,0 1 1 0 0,-1 0 0 0 0,1-1-1 0 0,0 1 1 0 0,-1 0-1 0 0,1 0 1 0 0,0 0-1 0 0,-1 0 1 0 0,1 0 0 0 0,0-1-1 0 0,-1 1 1 0 0,1 1-1 0 0,0-1 1 0 0,0 0-1 0 0,-1 0 1 0 0,1 0 0 0 0,0 0-1 0 0,-1 0 1 0 0,1 1-1 0 0,0-1 1 0 0,-1 0-1 0 0,1 0 1 0 0,0 1 0 0 0,-1-1-1 0 0,1 1 1 0 0,-1-1-1 0 0,2 1 1 0 0,-2 1 19 0 0,1 0-1 0 0,0 0 1 0 0,-1 0-1 0 0,0 1 1 0 0,0-1-1 0 0,1 0 1 0 0,-1 0 0 0 0,0 0-1 0 0,-1 0 1 0 0,1 0-1 0 0,0 0 1 0 0,-1 3-1 0 0,-20 63 376 0 0,21-67-401 0 0,-305 729 690 0 0,211-529-525 0 0,-8 21 56 0 0,-169 270 0 0 0,259-473-182 0 0,-15 20-8 0 0,52-69-185 0 0,-1-1 1 0 0,-2-2-1 0 0,-1 0 0 0 0,26-56 0 0 0,-8 15 16 0 0,267-501-863 0 0,-66 121 897 0 0,-104 216 115 0 0,-99 181 13 0 0,2 2 1 0 0,47-51 0 0 0,-85 105-13 0 0,-1 1 0 0 0,0-1 1 0 0,0 1-1 0 0,0-1 0 0 0,1 0 0 0 0,-1 1 0 0 0,0-1 0 0 0,1 1 0 0 0,-1 0 0 0 0,0-1 0 0 0,1 1 1 0 0,-1-1-1 0 0,1 1 0 0 0,-1-1 0 0 0,1 1 0 0 0,-1 0 0 0 0,1 0 0 0 0,-1-1 0 0 0,1 1 0 0 0,-1 0 0 0 0,1-1 1 0 0,-1 1-1 0 0,1 0 0 0 0,-1 0 0 0 0,1 0 0 0 0,0 0 0 0 0,-1 0 0 0 0,1 0 0 0 0,-1 0 0 0 0,1 0 1 0 0,0 0-1 0 0,-1 0 0 0 0,1 0 0 0 0,-3 22 293 0 0,-27 55 81 0 0,22-59-379 0 0,-264 610 634 0 0,182-436-504 0 0,2-4 14 0 0,-221 348 0 0 0,290-506-121 0 0,32-52-170 0 0,862-1437-1825 0 0,-846 1412 2075 0 0,66-77-1 0 0,-79 109-36 0 0,-16 22 186 0 0,-20 35 258 0 0,13-29-509 0 0,-305 613 606 0 0,47-106-409 0 0,177-354-85 0 0,-127 179 1 0 0,210-337-114 0 0,-10 9 5 0 0,11-14-16 0 0,0 0 0 0 0,0 1 0 0 0,0-1 0 0 0,1 1-1 0 0,0 0 1 0 0,-1 0 0 0 0,1 0 0 0 0,0 0 0 0 0,1 0 0 0 0,-2 5-1 0 0,35-39-253 0 0,25-48-41 0 0,49-92 1 0 0,-25 39 1 0 0,117-196-486 0 0,-36 56 483 0 0,-41 70 184 0 0,93-141 267 0 0,-203 327-120 0 0,-1 0 1 0 0,2 0 0 0 0,0 1-1 0 0,1 1 1 0 0,0 0-1 0 0,16-11 1 0 0,-48 75 620 0 0,-179 358-168 0 0,45-86-253 0 0,106-231-200 0 0,-186 355 150 0 0,185-353-139 0 0,35-63-18 0 0,-2-1 1 0 0,0-1-1 0 0,-2-1 0 0 0,-2 0 1 0 0,-32 37-1 0 0,71-89-172 0 0,-1-1-1 0 0,-2-2 1 0 0,0 1 0 0 0,22-54-1 0 0,21-32-61 0 0,229-344-671 0 0,-46 76 488 0 0,-24 60 533 0 0,-181 268-103 0 0,-34 46-24 0 0,25-30 41 0 0,-28 34-45 0 0,0 1 0 0 0,1-1 1 0 0,0 0-1 0 0,-1 1 0 0 0,1-1 0 0 0,0 1 0 0 0,0 0 1 0 0,0-1-1 0 0,0 1 0 0 0,0 0 0 0 0,0 0 0 0 0,0 0 0 0 0,0 1 1 0 0,1-1-1 0 0,2 0 0 0 0,-5 1 15 0 0,1 1-1 0 0,-1 0 1 0 0,1 0 0 0 0,-1-1-1 0 0,1 1 1 0 0,-1 0 0 0 0,0 0 0 0 0,0-1-1 0 0,1 1 1 0 0,-1 0 0 0 0,0 0-1 0 0,0 0 1 0 0,0 0 0 0 0,0-1-1 0 0,1 1 1 0 0,-1 0 0 0 0,-1 0 0 0 0,1 0-1 0 0,0 0 1 0 0,0 0 0 0 0,0-1-1 0 0,0 1 1 0 0,-1 0 0 0 0,1 0-1 0 0,0 0 1 0 0,-1-1 0 0 0,1 1 0 0 0,-1 1-1 0 0,-10 29 277 0 0,-287 615 832 0 0,124-280-871 0 0,-72 136 89 0 0,229-471-321 0 0,-1 0-1 0 0,-2-1 1 0 0,-42 50 0 0 0,74-96-125 0 0,0 0 1 0 0,-2-1-1 0 0,0 0 1 0 0,-1 0-1 0 0,11-29 0 0 0,4-8-83 0 0,76-147-274 0 0,191-373-285 0 0,36 43 945 0 0,-318 518-165 0 0,26-35 6 0 0,-33 45-41 0 0,1 0-1 0 0,-1 0 1 0 0,1 0-1 0 0,0 1 0 0 0,0-1 1 0 0,0 1-1 0 0,0-1 1 0 0,0 1-1 0 0,1 0 0 0 0,-1 0 1 0 0,5-1-1 0 0,-8 3 4 0 0,1 0-1 0 0,-1 1 1 0 0,1-1 0 0 0,-1 0-1 0 0,1 0 1 0 0,-1 1-1 0 0,1-1 1 0 0,-1 1-1 0 0,1-1 1 0 0,-1 0 0 0 0,0 1-1 0 0,1-1 1 0 0,-1 1-1 0 0,0-1 1 0 0,1 1 0 0 0,-1-1-1 0 0,0 1 1 0 0,0-1-1 0 0,1 1 1 0 0,-1-1 0 0 0,0 1-1 0 0,0 0 1 0 0,0-1-1 0 0,0 1 1 0 0,0-1 0 0 0,0 1-1 0 0,0-1 1 0 0,0 1-1 0 0,0 0 1 0 0,0-1 0 0 0,0 1-1 0 0,0-1 1 0 0,0 1-1 0 0,0-1 1 0 0,0 1 0 0 0,-1 0-1 0 0,1-1 1 0 0,0 1-1 0 0,-1 0 1 0 0,-5 30 128 0 0,6-30-127 0 0,-42 146 223 0 0,-73 167-1 0 0,70-197-104 0 0,-235 531 187 0 0,221-519-261 0 0,50-104-91 0 0,11-24-92 0 0,7-13 58 0 0,95-204-551 0 0,10-15 23 0 0,39-21 111 0 0,-140 231 464 0 0,0 0-1 0 0,1 0 0 0 0,2 2 0 0 0,0 0 0 0 0,1 0 0 0 0,0 2 0 0 0,34-26 1 0 0,-50 42 30 0 0,0 0 1 0 0,0 0 0 0 0,0 1-1 0 0,0-1 1 0 0,0 0 0 0 0,0 1 0 0 0,0-1-1 0 0,0 1 1 0 0,1-1 0 0 0,-1 1-1 0 0,0-1 1 0 0,0 1 0 0 0,0 0 0 0 0,1 0-1 0 0,-1 0 1 0 0,0-1 0 0 0,0 1-1 0 0,1 0 1 0 0,-1 1 0 0 0,0-1 0 0 0,0 0-1 0 0,1 0 1 0 0,-1 0 0 0 0,0 1-1 0 0,2 0 1 0 0,-2 0 10 0 0,0 0 0 0 0,0 0 0 0 0,0 1 0 0 0,-1-1 0 0 0,1 0 0 0 0,0 1 0 0 0,-1-1 0 0 0,1 1 0 0 0,-1-1 0 0 0,1 0 0 0 0,-1 1 0 0 0,0-1 0 0 0,0 1 0 0 0,1-1-1 0 0,-1 1 1 0 0,0-1 0 0 0,-1 3 0 0 0,0 12 85 0 0,-1-1 0 0 0,-1 1-1 0 0,-4 15 1 0 0,5-24-110 0 0,-55 199 401 0 0,-89 214 1 0 0,140-402-378 0 0,4-11-9 0 0,0-1-1 0 0,0 0 1 0 0,-1 0-1 0 0,0 0 1 0 0,0 0-1 0 0,0-1 1 0 0,-6 7-1 0 0,9-11-20 0 0,15-36-308 0 0,-12 27 275 0 0,50-143-340 0 0,11-25 36 0 0,-34 105 108 0 0,77-133 0 0 0,-72 162 130 0 0,-34 40 111 0 0,1 1 0 0 0,0-1 0 0 0,-1 1-1 0 0,1-1 1 0 0,0 1 0 0 0,0 0 0 0 0,0 0 0 0 0,0 0-1 0 0,0 0 1 0 0,0 0 0 0 0,0 0 0 0 0,0 0 0 0 0,1 1 0 0 0,-1-1-1 0 0,0 1 1 0 0,0 0 0 0 0,0-1 0 0 0,1 1 0 0 0,-1 0-1 0 0,0 0 1 0 0,4 1 0 0 0,-5 0 9 0 0,0 0 0 0 0,-1-1 0 0 0,1 1 0 0 0,0 0 0 0 0,0 0 0 0 0,-1 0 0 0 0,1 0 0 0 0,0 0 0 0 0,-1 0 0 0 0,1 0 0 0 0,-1 0 0 0 0,1 0 0 0 0,-1 0 0 0 0,0 0 0 0 0,1 1 0 0 0,-1-1 1 0 0,0 0-1 0 0,0 0 0 0 0,0 0 0 0 0,0 0 0 0 0,0 1 0 0 0,0-1 0 0 0,0 0 0 0 0,0 0 0 0 0,0 0 0 0 0,-1 0 0 0 0,1 2 0 0 0,-9 39 208 0 0,6-34-180 0 0,-76 241 544 0 0,49-168-384 0 0,-22 101 1 0 0,50-174-179 0 0,-4 25-21 0 0,5-32 4 0 0,1 0 1 0 0,0 0-1 0 0,0 0 0 0 0,0 0 0 0 0,0 0 1 0 0,0 0-1 0 0,0 0 0 0 0,0 0 0 0 0,0 0 1 0 0,1 0-1 0 0,-1 0 0 0 0,0 0 0 0 0,0 0 0 0 0,1 0 1 0 0,-1 0-1 0 0,1 0 0 0 0,-1 0 0 0 0,1 0 1 0 0,-1 0-1 0 0,1-1 0 0 0,0 1 0 0 0,-1 0 1 0 0,1 0-1 0 0,1 0 0 0 0,-1-1 2 0 0,0 0 0 0 0,0 0 0 0 0,0 0 0 0 0,0 0 0 0 0,0 0 0 0 0,0-1-1 0 0,0 1 1 0 0,0 0 0 0 0,0-1 0 0 0,0 1 0 0 0,0-1 0 0 0,0 1 0 0 0,0-1 0 0 0,0 1 0 0 0,0-1 0 0 0,0 0-1 0 0,0 1 1 0 0,-1-1 0 0 0,1 0 0 0 0,0 0 0 0 0,-1 1 0 0 0,1-1 0 0 0,0 0 0 0 0,0-2 0 0 0,19-26 43 0 0,-18 25-41 0 0,171-305-191 0 0,-164 290 194 0 0,11-19-44 0 0,39-56 1 0 0,-50 83 11 0 0,-1 0 0 0 0,2 0-1 0 0,0 0 1 0 0,0 1 0 0 0,0 1 0 0 0,1 0 0 0 0,1 0 0 0 0,20-11-1 0 0,-18 16-20 0 0,-9 10 71 0 0,-12 22 88 0 0,2-9-118 0 0,1 4 31 0 0,-1 0 1 0 0,0 0-1 0 0,-2 0 0 0 0,-15 35 0 0 0,101-251 277 0 0,-50 135-319 0 0,2 2 0 0 0,53-70 0 0 0,82-110 32 0 0,-157 223-32 0 0,-6 7 20 0 0,0 0-1 0 0,0 1 1 0 0,1 0-1 0 0,0 0 1 0 0,0 0-1 0 0,1 0 1 0 0,-1 1-1 0 0,8-6 1 0 0,-52 74-235 0 0,27-41 281 0 0,-6 10-36 0 0,0 1-1 0 0,3 1 1 0 0,0 1-1 0 0,-10 41 1 0 0,26-77-14 0 0,-1 0 0 0 0,1 1 1 0 0,0-1-1 0 0,0 0 0 0 0,-1 1 0 0 0,1-1 1 0 0,0 0-1 0 0,0 1 0 0 0,0-1 0 0 0,0 1 0 0 0,0-1 1 0 0,0 0-1 0 0,-1 1 0 0 0,1-1 0 0 0,0 1 1 0 0,0-1-1 0 0,0 0 0 0 0,1 1 0 0 0,-1-1 1 0 0,0 1-1 0 0,0-1 0 0 0,0 1 0 0 0,0-1 1 0 0,0 0-1 0 0,0 1 0 0 0,0-1 0 0 0,1 0 1 0 0,-1 1-1 0 0,0-1 0 0 0,0 1 0 0 0,1-1 1 0 0,-1 0-1 0 0,1 1 0 0 0,10-10-21 0 0,13-23 23 0 0,89-144-79 0 0,-33 56 102 0 0,-63 96-35 0 0,0 1 0 0 0,2 1 1 0 0,0 1-1 0 0,1 0 0 0 0,2 2 0 0 0,0 0 0 0 0,26-17 0 0 0,-27 26 65 0 0,-31 27 20 0 0,-211 265-20 0 0,213-272-53 0 0,-75 83 92 0 0,198-217-109 0 0,-20 18 24 0 0,111-93 1 0 0,-40 41-4 0 0,-145 140 15 0 0,10-11 20 0 0,-110 150-32 0 0,-116 166 25 0 0,63-94-56 0 0,73-101 50 0 0,-98 114 0 0 0,305-404-680 0 0,82-114 444 0 0,5-8 311 0 0,-230 313-101 0 0,44-58 148 0 0,-78 129 334 0 0,-75 129-290 0 0,-100 175 174 0 0,68-124-154 0 0,-19 33-80 0 0,138-248-100 0 0,7-13-35 0 0,0 1 1 0 0,-1-2-1 0 0,0 1 1 0 0,-14 13-1 0 0,45-53-83 0 0,-2 0 0 0 0,0-2 0 0 0,-2 0 1 0 0,-1-1-1 0 0,15-35 0 0 0,10-16-74 0 0,48-82 102 0 0,-6-4 1 0 0,89-258-1 0 0,-163 397 73 0 0,21-75 45 0 0,-28 92-36 0 0,1 1 0 0 0,-1-1 0 0 0,0 0 0 0 0,-1 1 0 0 0,0-1 0 0 0,0 0 0 0 0,-1 1 0 0 0,0-1 0 0 0,0 0 0 0 0,-4-11 0 0 0,5 17-17 0 0,-1 1 1 0 0,0 0-1 0 0,1-1 1 0 0,-1 1-1 0 0,0 0 1 0 0,0 0-1 0 0,0 0 1 0 0,0 0-1 0 0,0-1 1 0 0,0 1 0 0 0,0 0-1 0 0,0 0 1 0 0,0 1-1 0 0,0-1 1 0 0,0 0-1 0 0,-1 0 1 0 0,1 1-1 0 0,0-1 1 0 0,-1 0-1 0 0,1 1 1 0 0,-1 0-1 0 0,1-1 1 0 0,-2 1 0 0 0,-1-1 3 0 0,0 1 0 0 0,0 0 0 0 0,0 0 1 0 0,0 1-1 0 0,0-1 0 0 0,0 1 0 0 0,0 0 1 0 0,-6 3-1 0 0,-8 3 2 0 0,1 1-1 0 0,-30 19 1 0 0,41-23-17 0 0,-55 38 49 0 0,-81 71 1 0 0,-13 10 3 0 0,-50 28-137 0 0,-196 126 173 0 0,383-266-90 0 0,2-1 17 0 0,0 0-1 0 0,-1-1 1 0 0,0-1 0 0 0,-1 0 0 0 0,1-2 0 0 0,-1 0 0 0 0,-30 6-1 0 0,47-12-13 0 0,1 0 0 0 0,-1 0-1 0 0,1 0 1 0 0,-1 0-1 0 0,0 0 1 0 0,1 0-1 0 0,-1 0 1 0 0,1 0 0 0 0,-1 0-1 0 0,0 0 1 0 0,1 0-1 0 0,-1 0 1 0 0,1 0-1 0 0,-1 0 1 0 0,1-1 0 0 0,-1 1-1 0 0,1 0 1 0 0,-1 0-1 0 0,1-1 1 0 0,-1 1-1 0 0,1 0 1 0 0,-1-1-1 0 0,1 1 1 0 0,-1 0 0 0 0,1-1-1 0 0,0 1 1 0 0,-1-1-1 0 0,1 1 1 0 0,0-1-1 0 0,-1 1 1 0 0,1-1 0 0 0,0 1-1 0 0,-1-1 1 0 0,1 0-1 0 0,5-24-118 0 0,28-34-91 0 0,-27 50 189 0 0,86-128-273 0 0,134-154 1 0 0,-23 34 34 0 0,-110 134 304 0 0,153-156 0 0 0,-231 266 392 0 0,-39 42 188 0 0,6-8-650 0 0,-398 563 735 0 0,350-481-655 0 0,-159 234 15 0 0,175-271-36 0 0,-3-1 0 0 0,-109 102 0 0 0,157-162-24 0 0,1-2-1 0 0,0 1 0 0 0,0-1 0 0 0,0 0 0 0 0,0 0 0 0 0,0 0 0 0 0,-1 0 0 0 0,-7 2 0 0 0,40-57-676 0 0,29-43 413 0 0,187-282-298 0 0,-211 333 473 0 0,329-460-391 0 0,-265 369 487 0 0,21-33 241 0 0,-118 168-247 0 0,1-1-1 0 0,-1 1 1 0 0,0 0 0 0 0,0 0-1 0 0,0-1 1 0 0,1 1-1 0 0,-1 0 1 0 0,0-1 0 0 0,0 1-1 0 0,0 0 1 0 0,0-1-1 0 0,0 1 1 0 0,0 0 0 0 0,0-1-1 0 0,1 1 1 0 0,-1 0-1 0 0,0-1 1 0 0,0 1-1 0 0,0 0 1 0 0,0-1 0 0 0,-1 1-1 0 0,1 0 1 0 0,0-1-1 0 0,0 1 1 0 0,0 0 0 0 0,0-1-1 0 0,0 1 1 0 0,0 0-1 0 0,0-1 1 0 0,-1 1 0 0 0,1 0-1 0 0,0-1 1 0 0,0 1-1 0 0,0 0 1 0 0,-1 0 0 0 0,1-1-1 0 0,0 1 1 0 0,0 0-1 0 0,-1-1 1 0 0,-17-2 186 0 0,-24 8 2 0 0,-14 14-45 0 0,0 3 0 0 0,-72 40 0 0 0,-15 7 67 0 0,79-42-126 0 0,-1046 400 480 0 0,1103-425-568 0 0,-171 45 10 0 0,161-44-35 0 0,0-1 1 0 0,0 0-1 0 0,0-1 1 0 0,1-1-1 0 0,-1 0 0 0 0,0-1 1 0 0,0-1-1 0 0,-29-8 1 0 0,43 9 2 0 0,-1 0 0 0 0,1 0 0 0 0,0 0 0 0 0,0 0 0 0 0,0-1 0 0 0,0 0 0 0 0,0 0 0 0 0,0 1 0 0 0,0-2 0 0 0,1 1 0 0 0,-1 0 0 0 0,1 0 0 0 0,-1-1 0 0 0,1 0 0 0 0,0 1 1 0 0,0-1-1 0 0,0 0 0 0 0,0 0 0 0 0,1 0 0 0 0,-1 0 0 0 0,1 0 0 0 0,0-1 0 0 0,0 1 0 0 0,0 0 0 0 0,0 0 0 0 0,0-1 0 0 0,1 1 0 0 0,0-1 0 0 0,-1 1 0 0 0,1-1 0 0 0,0 1 0 0 0,1 0 0 0 0,-1-1 1 0 0,1 1-1 0 0,-1-1 0 0 0,1 1 0 0 0,0 0 0 0 0,2-4 0 0 0,2-9-49 0 0,2 1 1 0 0,-1-1-1 0 0,2 1 0 0 0,0 0 1 0 0,1 1-1 0 0,15-20 0 0 0,-4 11 42 0 0,1 1 0 0 0,1 1 0 0 0,1 1 0 0 0,1 1 0 0 0,0 1 0 0 0,1 1-1 0 0,1 1 1 0 0,1 2 0 0 0,55-23 0 0 0,18 1-33 0 0,152-33 0 0 0,-226 63 47 0 0,378-65 126 0 0,32-7-52 0 0,-402 65-30 0 0,-29 10 47 0 0,1 0-1 0 0,0 1 1 0 0,0 0-1 0 0,0 0 1 0 0,0 0-1 0 0,9-1 0 0 0,-57 3 147 0 0,0 2-1 0 0,1 2 1 0 0,-1 1-1 0 0,-41 12 1 0 0,-499 111-138 0 0,475-112-182 0 0,0-4 0 0 0,-1-5 0 0 0,-166-11 0 0 0,181-10-32 0 0,84 12 107 0 0,0 0-1 0 0,1 0 1 0 0,-1-1-1 0 0,1-1 1 0 0,0 1 0 0 0,0-1-1 0 0,1-1 1 0 0,-13-8-1 0 0,20 13 11 0 0,-1-1-1 0 0,1 0 0 0 0,0 0 1 0 0,-1 1-1 0 0,1-1 1 0 0,-1 0-1 0 0,1 0 1 0 0,0 0-1 0 0,0 0 0 0 0,0 0 1 0 0,-1 0-1 0 0,1 1 1 0 0,0-1-1 0 0,0 0 0 0 0,0 0 1 0 0,0 0-1 0 0,0 0 1 0 0,1 0-1 0 0,-1 0 1 0 0,0 0-1 0 0,0 1 0 0 0,0-1 1 0 0,1 0-1 0 0,-1 0 1 0 0,1 0-1 0 0,-1 0 0 0 0,1 1 1 0 0,-1-1-1 0 0,1 0 1 0 0,-1 0-1 0 0,1 1 0 0 0,-1-1 1 0 0,1 0-1 0 0,0 1 1 0 0,-1-1-1 0 0,1 1 1 0 0,0-1-1 0 0,0 1 0 0 0,-1-1 1 0 0,3 0-1 0 0,33-22-196 0 0,-7 8 187 0 0,0 2 0 0 0,1 2 1 0 0,1 0-1 0 0,0 2 0 0 0,0 2 0 0 0,1 0 1 0 0,51-2-1 0 0,234 9-162 0 0,-142 5 140 0 0,539-32 44 0 0,-749 25 335 0 0,-47 4 0 0 0,-130 27-244 0 0,-204 19-65 0 0,81-39 2 0 0,270-11-84 0 0,0-3-1 0 0,0-2 0 0 0,-71-19 0 0 0,110 19 31 0 0,0-1-1 0 0,-37-17 0 0 0,54 21-3 0 0,0 0-1 0 0,0-1 1 0 0,1-1-1 0 0,-1 1 1 0 0,1-1-1 0 0,1-1 1 0 0,-1 1-1 0 0,1-1 0 0 0,0-1 1 0 0,-6-7-1 0 0,13 13 15 0 0,-1 1-1 0 0,1 0 0 0 0,0 0 0 0 0,0-1 0 0 0,-1 1 1 0 0,1 0-1 0 0,0-1 0 0 0,0 1 0 0 0,0 0 0 0 0,0-1 1 0 0,1 1-1 0 0,-1 0 0 0 0,0 0 0 0 0,1-1 0 0 0,-1 1 0 0 0,0 0 1 0 0,1 0-1 0 0,0-1 0 0 0,-1 1 0 0 0,1 0 0 0 0,0 0 1 0 0,-1 0-1 0 0,1 0 0 0 0,0 0 0 0 0,0 0 0 0 0,0 0 1 0 0,0 0-1 0 0,0 0 0 0 0,0 1 0 0 0,0-1 0 0 0,0 0 1 0 0,0 0-1 0 0,0 1 0 0 0,1-1 0 0 0,1 0 0 0 0,47-24-148 0 0,-48 24 161 0 0,50-18-38 0 0,1 1 1 0 0,1 4 0 0 0,90-14-1 0 0,173-3-24 0 0,-195 22 72 0 0,88-5-24 0 0,0 9 1 0 0,331 33-1 0 0,-518-26 7 0 0,-16-2 9 0 0,1 1 0 0 0,-1 0 0 0 0,1 0 0 0 0,-1 0 0 0 0,0 1 0 0 0,10 3 0 0 0,-87 7 408 0 0,-184 13-364 0 0,-379-10-1 0 0,6-71-1089 0 0,607 55 990 0 0,16 1 14 0 0,0 1-1 0 0,-1-2 0 0 0,1 1 1 0 0,-1 0-1 0 0,1-1 0 0 0,0 0 1 0 0,0 0-1 0 0,-1 0 0 0 0,1 0 1 0 0,0-1-1 0 0,-4-2 0 0 0,51-4-1130 0 0,97-1 1251 0 0,0 6-1 0 0,141 15 1 0 0,-162-5-9 0 0,712 86 493 0 0,-756-82-609 0 0,-42-7 57 0 0,45-2 1 0 0,-67-2 32 0 0,-67-21 441 0 0,-39 1-460 0 0,-1 5 0 0 0,-132-4 0 0 0,56 5-22 0 0,-101-17-75 0 0,-131-45-392 0 0,368 66 430 0 0,-3 2 28 0 0,1-2 0 0 0,0-1 0 0 0,1-3 0 0 0,0 0 0 0 0,-52-31 0 0 0,89 45-2 0 0,-1 0 1 0 0,1 0-1 0 0,0 0 1 0 0,0-1-1 0 0,0 1 0 0 0,0 0 1 0 0,-1 0-1 0 0,1 0 1 0 0,0 0-1 0 0,0-1 1 0 0,0 1-1 0 0,0 0 0 0 0,0 0 1 0 0,0 0-1 0 0,0-1 1 0 0,-1 1-1 0 0,1 0 1 0 0,0 0-1 0 0,0-1 0 0 0,0 1 1 0 0,0 0-1 0 0,0 0 1 0 0,0-1-1 0 0,0 1 0 0 0,0 0 1 0 0,0 0-1 0 0,0 0 1 0 0,0-1-1 0 0,1 1 1 0 0,-1 0-1 0 0,0 0 0 0 0,0-1 1 0 0,0 1-1 0 0,0 0 1 0 0,0 0-1 0 0,0 0 0 0 0,0-1 1 0 0,0 1-1 0 0,1 0 1 0 0,-1 0-1 0 0,0 0 1 0 0,0 0-1 0 0,0-1 0 0 0,1 1 1 0 0,-1 0-1 0 0,0 0 1 0 0,0 0-1 0 0,0 0 1 0 0,1 0-1 0 0,18-11-206 0 0,22-4 64 0 0,-5 8 152 0 0,1 0 0 0 0,0 3 0 0 0,0 1 0 0 0,0 1 0 0 0,65 7 0 0 0,191 39 48 0 0,-161-20-15 0 0,-3-1-29 0 0,90 13 22 0 0,-173-31-31 0 0,-1-2 0 0 0,82-5 0 0 0,-126 2 10 0 0,0 0 1 0 0,0 1-1 0 0,0-1 1 0 0,0 0-1 0 0,0 0 1 0 0,0 0-1 0 0,0 0 0 0 0,0 0 1 0 0,-1 0-1 0 0,1-1 1 0 0,0 1-1 0 0,0 0 1 0 0,0 0-1 0 0,0-1 1 0 0,0 1-1 0 0,0 0 0 0 0,-1-1 1 0 0,1 1-1 0 0,0-1 1 0 0,0 1-1 0 0,-1-1 1 0 0,1 1-1 0 0,0-1 1 0 0,-1 0-1 0 0,1 1 1 0 0,0-2-1 0 0,-19-10 136 0 0,-42-6-111 0 0,-12 8-14 0 0,0 4-1 0 0,-86 4 1 0 0,30 0-44 0 0,60 0-60 0 0,-169-9-93 0 0,176 13 181 0 0,36 2-40 0 0,25-4 33 0 0,1 0 0 0 0,-1 0-1 0 0,0 0 1 0 0,0 0 0 0 0,0 0 0 0 0,0 0 0 0 0,0 0-1 0 0,0 0 1 0 0,0 0 0 0 0,0 1 0 0 0,0-1 0 0 0,0 0 0 0 0,1 0-1 0 0,-1 0 1 0 0,0 0 0 0 0,0 0 0 0 0,0 0 0 0 0,0 1-1 0 0,0-1 1 0 0,0 0 0 0 0,0 0 0 0 0,0 0 0 0 0,0 0-1 0 0,0 0 1 0 0,0 1 0 0 0,0-1 0 0 0,0 0 0 0 0,0 0-1 0 0,0 0 1 0 0,-1 0 0 0 0,1 0 0 0 0,0 0 0 0 0,0 1-1 0 0,0-1 1 0 0,0 0 0 0 0,0 0 0 0 0,0 0 0 0 0,0 0-1 0 0,0 0 1 0 0,0 0 0 0 0,0 0 0 0 0,0 0 0 0 0,-1 0 0 0 0,1 1-1 0 0,0-1 1 0 0,0 0 0 0 0,0 0 0 0 0,0 0 0 0 0,0 0-1 0 0,0 0 1 0 0,-1 0 0 0 0,1 0 0 0 0,0 0 0 0 0,0 0-1 0 0,0 0 1 0 0,0 0 0 0 0,-1 0 0 0 0,50 16 55 0 0,0-1 1 0 0,0-3-1 0 0,2-2 1 0 0,95 6-1 0 0,-58-7-17 0 0,350 10 223 0 0,-242-15-149 0 0,88 2 243 0 0,-262-7-308 0 0,-19 0-41 0 0,1 1 1 0 0,0-1 0 0 0,-1 1-1 0 0,1 0 1 0 0,0 0 0 0 0,-1 1-1 0 0,1-1 1 0 0,-1 1-1 0 0,7 1 1 0 0,-20-4 109 0 0,-1 0-1 0 0,1 0 1 0 0,-1 1 0 0 0,-11 1-1 0 0,9 0-76 0 0,-201-7 15 0 0,-157-11-300 0 0,303 12 96 0 0,-74-9-425 0 0,-1 6 0 0 0,-184 13 0 0 0,298-2 407 0 0,-51 13 0 0 0,72-13 119 0 0,0 0 0 0 0,0 1-1 0 0,0 0 1 0 0,0 0 0 0 0,1 1 0 0 0,-1 0 0 0 0,1 0 0 0 0,0 1 0 0 0,1 0 0 0 0,-1 0 0 0 0,-6 7 0 0 0,11-10 37 0 0,1-1 1 0 0,0 1-1 0 0,0 0 1 0 0,0 0-1 0 0,0 0 1 0 0,0 0-1 0 0,0 0 1 0 0,0 1 0 0 0,0-1-1 0 0,1 0 1 0 0,0 0-1 0 0,-1 0 1 0 0,1 1-1 0 0,0-1 1 0 0,0 0-1 0 0,0 0 1 0 0,0 1-1 0 0,0-1 1 0 0,1 0-1 0 0,-1 0 1 0 0,0 0-1 0 0,1 1 1 0 0,0-1-1 0 0,0 0 1 0 0,0 0-1 0 0,0 0 1 0 0,0 0-1 0 0,0 0 1 0 0,0 0-1 0 0,2 1 1 0 0,5 9 4 0 0,1-2 1 0 0,0 1-1 0 0,20 16 0 0 0,-12-11-32 0 0,26 22 58 0 0,2-2-1 0 0,93 57 0 0 0,-89-63 47 0 0,27 19 37 0 0,-21-17 14 0 0,-2 3 0 0 0,-1 2 0 0 0,-1 2 0 0 0,54 56 0 0 0,-93-83-97 0 0,-2 0 0 0 0,1 1-1 0 0,-1 0 1 0 0,-1 1 0 0 0,-1 0-1 0 0,0 0 1 0 0,0 0-1 0 0,-2 1 1 0 0,0 1 0 0 0,0-1-1 0 0,-2 1 1 0 0,0 0 0 0 0,0 0-1 0 0,-2 0 1 0 0,0 0 0 0 0,-1 0-1 0 0,0 1 1 0 0,-1-1 0 0 0,-1 0-1 0 0,-1 1 1 0 0,-6 26 0 0 0,3-25-10 0 0,0-1 1 0 0,-1 0-1 0 0,-1 0 1 0 0,-1-1-1 0 0,0 1 0 0 0,-1-2 1 0 0,-1 1-1 0 0,0-1 1 0 0,-19 20-1 0 0,10-16 19 0 0,0 0 0 0 0,-2-2 0 0 0,0 0-1 0 0,0-2 1 0 0,-43 23 0 0 0,-7-4 78 0 0,-2-4 1 0 0,-2-3 0 0 0,-103 23 0 0 0,61-25 46 0 0,-219 18 1 0 0,117-20-65 0 0,193-19-94 0 0,0 1 0 0 0,0 1 0 0 0,0 1 0 0 0,1 1 0 0 0,0 1 0 0 0,-32 18 0 0 0,42-19-4 0 0,1 1 0 0 0,0 0 0 0 0,1 1 0 0 0,0 0 1 0 0,1 1-1 0 0,0 1 0 0 0,0 0 0 0 0,1 0 0 0 0,1 1 0 0 0,0 0 0 0 0,-11 22 0 0 0,19-33 6 0 0,1 1 0 0 0,-1-1 0 0 0,1 1-1 0 0,0 0 1 0 0,0 0 0 0 0,0-1 0 0 0,0 1-1 0 0,1 0 1 0 0,-1 0 0 0 0,1 0 0 0 0,-1 0-1 0 0,1 0 1 0 0,0 0 0 0 0,0 0 0 0 0,1 0-1 0 0,-1 0 1 0 0,1 0 0 0 0,-1 0 0 0 0,1 0-1 0 0,0 0 1 0 0,1 3 0 0 0,0-3 0 0 0,1 0 0 0 0,-1 1 0 0 0,1-1 0 0 0,0 0 0 0 0,0 0 0 0 0,0 0 1 0 0,0-1-1 0 0,0 1 0 0 0,1-1 0 0 0,-1 0 0 0 0,1 0 0 0 0,-1 0 0 0 0,7 2 0 0 0,5 1-4 0 0,0 0 0 0 0,0-1 0 0 0,0-1-1 0 0,0-1 1 0 0,1 0 0 0 0,30 0 0 0 0,445-39-14 0 0,126-2-4 0 0,-610 39 29 0 0,159 7-30 0 0,-150-5 27 0 0,0 0 0 0 0,0 1-1 0 0,0 1 1 0 0,0 1 0 0 0,-1 0-1 0 0,1 1 1 0 0,-1 1 0 0 0,14 8-1 0 0,-27-14 6 0 0,-1 0 0 0 0,1 0 1 0 0,0 0-1 0 0,-1 0 0 0 0,1 0 0 0 0,-1 1 0 0 0,1-1 0 0 0,-1 0 0 0 0,0 1 0 0 0,1-1 0 0 0,-1 1 0 0 0,0-1 0 0 0,0 1 0 0 0,0 0 0 0 0,0-1 0 0 0,0 1 0 0 0,-1 0 0 0 0,1 0 0 0 0,0 0 0 0 0,-1-1 0 0 0,1 1 1 0 0,-1 0-1 0 0,0 0 0 0 0,0 4 0 0 0,0-3 10 0 0,-1 0 0 0 0,0 0 0 0 0,0 0 0 0 0,-1-1 0 0 0,1 1 0 0 0,0 0 0 0 0,-1 0 0 0 0,0-1 0 0 0,0 1 1 0 0,0-1-1 0 0,0 1 0 0 0,0-1 0 0 0,-4 4 0 0 0,-7 4 31 0 0,-1 0 1 0 0,1-1-1 0 0,-2 0 0 0 0,-25 11 1 0 0,-2-4-16 0 0,1-1 1 0 0,-1-3 0 0 0,-1-1-1 0 0,-52 5 1 0 0,-179 9-45 0 0,201-21 9 0 0,-207 0-305 0 0,-20 2-667 0 0,252-2 770 0 0,0 3-1 0 0,0 1 1 0 0,1 3-1 0 0,-56 19 1 0 0,56-12 108 0 0,1 1 0 0 0,0 3 0 0 0,2 1 0 0 0,1 3 0 0 0,-43 32 1 0 0,83-55 94 0 0,0-1 1 0 0,0 0 0 0 0,0 1 0 0 0,1-1-1 0 0,-1 1 1 0 0,1 0 0 0 0,0 0 0 0 0,0 0 0 0 0,0 0-1 0 0,-1 4 1 0 0,2-6 0 0 0,1 1 1 0 0,-1-1-1 0 0,1 1 0 0 0,-1-1 0 0 0,1 1 0 0 0,0-1 1 0 0,0 1-1 0 0,0-1 0 0 0,0 1 0 0 0,0-1 0 0 0,0 1 1 0 0,0-1-1 0 0,1 1 0 0 0,-1-1 0 0 0,0 0 0 0 0,1 1 1 0 0,-1-1-1 0 0,2 2 0 0 0,0 1 12 0 0,1-1-1 0 0,0 1 1 0 0,1-1-1 0 0,-1 0 1 0 0,0 0 0 0 0,1 0-1 0 0,-1-1 1 0 0,1 1-1 0 0,0-1 1 0 0,0 0 0 0 0,0 0-1 0 0,0 0 1 0 0,1 0 0 0 0,8 2-1 0 0,145 37 282 0 0,181 24 0 0 0,-318-62-289 0 0,-18-2 0 0 0,286 41 17 0 0,-214-34-183 0 0,141-5 0 0 0,-216-3 166 0 0,7 0-25 0 0,0 0 0 0 0,0-1 0 0 0,0 1-1 0 0,-1-1 1 0 0,1-1 0 0 0,0 1 0 0 0,0-1 0 0 0,-1-1-1 0 0,1 1 1 0 0,8-6 0 0 0,-19 4 38 0 0,0 0 1 0 0,0 0-1 0 0,0 0 1 0 0,0 0-1 0 0,-10-6 1 0 0,-6 1-83 0 0,0-1 1 0 0,-1 2-1 0 0,0 1 1 0 0,-1 1 0 0 0,1 0-1 0 0,-45-4 1 0 0,26 6-90 0 0,-1 3 0 0 0,-78 7 0 0 0,68-1 193 0 0,0-1 0 0 0,0-3 0 0 0,0-2 1 0 0,1-2-1 0 0,-76-15 0 0 0,122 17-36 0 0,-4 0 10 0 0,1-1 0 0 0,0 0-1 0 0,0 0 1 0 0,0-1 0 0 0,1 0 0 0 0,-13-7 0 0 0,19 10-18 0 0,40 13 250 0 0,-5 0-57 0 0,0-1 1 0 0,0-2 0 0 0,1-1-1 0 0,1-2 1 0 0,-1-2 0 0 0,61 2-1 0 0,613-33 880 0 0,-554 9-928 0 0,-1-6 0 0 0,232-66-1 0 0,136-76-107 0 0,-429 133-74 0 0,124-60 1 0 0,-171 69 27 0 0,-2-3 0 0 0,-1-2 1 0 0,-1-1-1 0 0,56-51 0 0 0,81-98-310 0 0,-93 89 202 0 0,-86 89 127 0 0,-1 0 0 0 0,0 0 0 0 0,1-1 0 0 0,-1 1 0 0 0,0 0-1 0 0,1 0 1 0 0,-1-1 0 0 0,0 1 0 0 0,0 0 0 0 0,1-1 0 0 0,-1 1 0 0 0,0 0-1 0 0,0-1 1 0 0,1 1 0 0 0,-1 0 0 0 0,0-1 0 0 0,0 1 0 0 0,0 0 0 0 0,0-1 0 0 0,0 1-1 0 0,1-1 1 0 0,-1 1 0 0 0,0 0 0 0 0,0-1 0 0 0,0 1 0 0 0,0-1 0 0 0,0 1-1 0 0,0 0 1 0 0,0-1 0 0 0,0 1 0 0 0,-1-1 0 0 0,1 1 0 0 0,0 0 0 0 0,0-1 0 0 0,0 1-1 0 0,0 0 1 0 0,0-1 0 0 0,-1 1 0 0 0,1 0 0 0 0,0-1 0 0 0,-20-5 24 0 0,-25 8-9 0 0,7 7 80 0 0,0 2 1 0 0,1 1 0 0 0,0 3 0 0 0,-55 29 0 0 0,-133 92 66 0 0,81-44-129 0 0,-75 42-53 0 0,42-23-16 0 0,-214 98 0 0 0,382-205 23 0 0,-78 30-13 0 0,81-33-1 0 0,1 1 1 0 0,0-1-1 0 0,-1 0 1 0 0,1 0-1 0 0,-1-1 1 0 0,1 1 0 0 0,-1-1-1 0 0,1 0 1 0 0,-1-1-1 0 0,1 0 1 0 0,-1 0-1 0 0,1 0 1 0 0,0 0 0 0 0,-7-3-1 0 0,12 4 4 0 0,-1 0 0 0 0,1-1-1 0 0,-1 1 1 0 0,1 0 0 0 0,0 0-1 0 0,-1-1 1 0 0,1 1 0 0 0,-1 0-1 0 0,1-1 1 0 0,0 1 0 0 0,0 0-1 0 0,-1-1 1 0 0,1 1 0 0 0,0-1-1 0 0,-1 1 1 0 0,1-1 0 0 0,0 1-1 0 0,0 0 1 0 0,0-1 0 0 0,0 1-1 0 0,-1-1 1 0 0,1 1 0 0 0,0-1-1 0 0,0 1 1 0 0,0-1 0 0 0,0 1-1 0 0,0-1 1 0 0,0 1 0 0 0,0-1-1 0 0,0 1 1 0 0,0-1 0 0 0,1 1-1 0 0,-1-1 1 0 0,12-19-454 0 0,22-11 180 0 0,2 7 251 0 0,0 2 1 0 0,1 1-1 0 0,72-28 0 0 0,128-30 73 0 0,-147 53 298 0 0,135-21-1 0 0,-177 40-50 0 0,0 3 1 0 0,0 1-1 0 0,0 3 0 0 0,83 10 1 0 0,-102-1 289 0 0,-29-1 321 0 0,-14 2-303 0 0,-56 22-548 0 0,-2-3 1 0 0,0-4 0 0 0,-2-2 0 0 0,0-4-1 0 0,-82 10 1 0 0,-388 20-1932 0 0,449-44 1539 0 0,23 2 199 0 0,1 3 0 0 0,0 3 0 0 0,1 3 0 0 0,1 3 0 0 0,1 3 0 0 0,-80 37 0 0 0,145-58 135 0 0,-1 1-1 0 0,1-1 1 0 0,0 1-1 0 0,0-1 1 0 0,1 1-1 0 0,-1 0 1 0 0,0 0-1 0 0,-4 5 1 0 0,10 0-337 0 0,18-1 181 0 0,42-2 252 0 0,1-2 1 0 0,125-12 0 0 0,-175 9-44 0 0,74-7 151 0 0,274-9 330 0 0,160-1 57 0 0,-475 7-395 0 0,-92 24 643 0 0,-311 69-1574 0 0,198-52 373 0 0,-182 11 0 0 0,279-44 213 0 0,57 2 115 0 0,0 1 0 0 0,-1-1-1 0 0,1 0 1 0 0,0 0-1 0 0,0-1 1 0 0,0 1 0 0 0,0-1-1 0 0,0 0 1 0 0,0 0-1 0 0,0 0 1 0 0,-5-5 0 0 0,10 6 13 0 0,-1 0 1 0 0,0 1 0 0 0,1-1 0 0 0,-1 0-1 0 0,1 0 1 0 0,-1 0 0 0 0,1 0 0 0 0,-1 0-1 0 0,1 1 1 0 0,0-1 0 0 0,-1 0 0 0 0,1 1-1 0 0,0-1 1 0 0,-1 0 0 0 0,1 1 0 0 0,0-1-1 0 0,0 1 1 0 0,0-1 0 0 0,0 1 0 0 0,0-1-1 0 0,-1 1 1 0 0,1 0 0 0 0,0-1 0 0 0,0 1-1 0 0,2 0 1 0 0,26-13-59 0 0,257-61 144 0 0,-106 24 201 0 0,-2-7 0 0 0,-3-8 0 0 0,279-148 1 0 0,-401 183-234 0 0,-1-2 0 0 0,-2-3 1 0 0,-1-1-1 0 0,-2-3 0 0 0,78-83 1 0 0,-101 95 9 0 0,2-2 2 0 0,38-54 1 0 0,-59 75-14 0 0,1-1 1 0 0,-1 0 0 0 0,0-1 0 0 0,-1 1-1 0 0,0-1 1 0 0,-1 0 0 0 0,0 0-1 0 0,0 0 1 0 0,-1 0 0 0 0,-1-1 0 0 0,1-11-1 0 0,-1 20 16 0 0,-1 1-1 0 0,0 0 1 0 0,0 0-1 0 0,0-1 1 0 0,0 1-1 0 0,0 0 1 0 0,0-1-1 0 0,0 1 1 0 0,-1 0-1 0 0,1-1 0 0 0,0 1 1 0 0,-1 0-1 0 0,1 0 1 0 0,-1-1-1 0 0,1 1 1 0 0,-1 0-1 0 0,0 0 1 0 0,1 0-1 0 0,-1 0 1 0 0,0 0-1 0 0,0 0 1 0 0,0 0-1 0 0,0 0 1 0 0,0 0-1 0 0,0 0 1 0 0,0 0-1 0 0,0 1 1 0 0,-2-2-1 0 0,1 2 9 0 0,0 0 0 0 0,-1 0 0 0 0,1 0 0 0 0,0 0 0 0 0,-1 0 0 0 0,1 0 0 0 0,0 0 0 0 0,-1 1 0 0 0,1-1 0 0 0,0 1 0 0 0,0 0 0 0 0,0 0 0 0 0,0 0 0 0 0,-4 2 0 0 0,-7 5 16 0 0,-1 0 0 0 0,1 2 0 0 0,-17 15 0 0 0,-118 118 49 0 0,92-85-86 0 0,-3-2 0 0 0,-81 59 0 0 0,83-73-51 0 0,-51 34 34 0 0,93-67 19 0 0,0-1 0 0 0,-1 0 0 0 0,1-1 0 0 0,-2-1 0 0 0,-21 6 0 0 0,37-11-18 0 0,0-1 0 0 0,0 1 0 0 0,0-1 0 0 0,0 0-1 0 0,0 0 1 0 0,0 1 0 0 0,-1-1 0 0 0,1 0 0 0 0,0 0 0 0 0,0 0-1 0 0,0 0 1 0 0,0-1 0 0 0,0 1 0 0 0,0 0 0 0 0,0 0 0 0 0,-1-1-1 0 0,1 1 1 0 0,0 0 0 0 0,0-1 0 0 0,-1 0 0 0 0,2 0-2 0 0,0 1 1 0 0,-1-1 0 0 0,1 0-1 0 0,0 1 1 0 0,0-1 0 0 0,0 0-1 0 0,-1 1 1 0 0,1-1 0 0 0,0 0-1 0 0,0 0 1 0 0,0 1 0 0 0,0-1-1 0 0,0 0 1 0 0,0 1 0 0 0,0-1-1 0 0,1 0 1 0 0,-1 0 0 0 0,0 1-1 0 0,0-1 1 0 0,0 0 0 0 0,1 1-1 0 0,-1-1 1 0 0,1 0 0 0 0,33-50-208 0 0,-22 35 249 0 0,131-184 87 0 0,182-193-1 0 0,-195 242 130 0 0,-84 96 8 0 0,108-97-1 0 0,-197 196 347 0 0,2 2 0 0 0,-69 101 0 0 0,-9 11-466 0 0,78-107-97 0 0,-3-2 1 0 0,-84 72-1 0 0,111-105-47 0 0,26-20-204 0 0,32-24-60 0 0,0-10-743 0 0,51-60-1 0 0,-12 0-4378 0 0,-39 39-272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07.410"/>
    </inkml:context>
    <inkml:brush xml:id="br0">
      <inkml:brushProperty name="width" value="0.35" units="cm"/>
      <inkml:brushProperty name="height" value="0.35" units="cm"/>
      <inkml:brushProperty name="color" value="#663300"/>
    </inkml:brush>
  </inkml:definitions>
  <inkml:trace contextRef="#ctx0" brushRef="#br0">476 506 6377 0 0,'34'7'3092'0'0,"-7"-2"-1921"0"0,1-1 0 0 0,44 1 1 0 0,-50-4-925 0 0,1 0 0 0 0,-1 1 0 0 0,0 2 0 0 0,0 0 1 0 0,30 10-1 0 0,-20 2-33 0 0,0 1-1 0 0,-1 1 1 0 0,-1 2 0 0 0,53 45 0 0 0,-33-25-118 0 0,36 29 288 0 0,-91-72-351 0 0,0 0 0 0 0,1 0 0 0 0,-1-1 0 0 0,1 0 0 0 0,0 0 0 0 0,0 0 0 0 0,1-1 0 0 0,-1 1 0 0 0,-3-7 0 0 0,2 4-63 0 0,-29-43-579 0 0,-38-70 0 0 0,19 28 491 0 0,31 58 92 0 0,14 25 38 0 0,1 0 0 0 0,0-1 0 0 0,1 0 0 0 0,1 0 0 0 0,-1-1 0 0 0,1 0 0 0 0,1 0 0 0 0,0 0 0 0 0,1 0 0 0 0,-4-19 0 0 0,7 29-7 0 0,0 1 1 0 0,0-1-1 0 0,0 1 1 0 0,0-1-1 0 0,0 0 1 0 0,0 1 0 0 0,0-1-1 0 0,1 0 1 0 0,-1 1-1 0 0,0-1 1 0 0,0 1-1 0 0,0-1 1 0 0,1 0 0 0 0,-1 1-1 0 0,0-1 1 0 0,1 1-1 0 0,-1-1 1 0 0,0 1-1 0 0,1-1 1 0 0,-1 1 0 0 0,1-1-1 0 0,-1 1 1 0 0,1-1-1 0 0,-1 1 1 0 0,1 0-1 0 0,-1-1 1 0 0,1 1 0 0 0,-1 0-1 0 0,1-1 1 0 0,-1 1-1 0 0,1 0 1 0 0,0 0-1 0 0,-1-1 1 0 0,2 1 0 0 0,26 5 370 0 0,24 23 321 0 0,-14 0-215 0 0,-2 2 0 0 0,-1 2 1 0 0,52 58-1 0 0,81 123 511 0 0,-114-142-762 0 0,-42-54-190 0 0,0 1 1 0 0,0 0 0 0 0,-2 1 0 0 0,0 0-1 0 0,10 33 1 0 0,-19-51-40 0 0,-1-1 0 0 0,1 1 0 0 0,-1 0 0 0 0,0 0 0 0 0,0 0 0 0 0,1 0 0 0 0,-1 0 0 0 0,0 0 0 0 0,0 0 0 0 0,0 0 0 0 0,0 0 0 0 0,0 0 0 0 0,0 0 0 0 0,0 0 0 0 0,-1 0 0 0 0,1 0 0 0 0,0 0 0 0 0,0 0 0 0 0,-1-1 0 0 0,1 1 0 0 0,-1 0 0 0 0,1 0 0 0 0,-1 0 0 0 0,1 0 0 0 0,-1-1 0 0 0,1 1 0 0 0,-1 0 0 0 0,0 0 0 0 0,1-1 0 0 0,-2 2 0 0 0,0-1-9 0 0,0-1-1 0 0,-1 1 0 0 0,1 0 1 0 0,0-1-1 0 0,0 1 0 0 0,0-1 1 0 0,-1 0-1 0 0,1 0 0 0 0,0 0 1 0 0,-1 0-1 0 0,1 0 0 0 0,-3-1 1 0 0,-6 0-60 0 0,0-2 1 0 0,1 0 0 0 0,0 0-1 0 0,-15-7 1 0 0,11 2-17 0 0,2 0 0 0 0,-1-1 0 0 0,1-1 0 0 0,0 0 0 0 0,1-1 0 0 0,0 0-1 0 0,1 0 1 0 0,0-1 0 0 0,1-1 0 0 0,1 0 0 0 0,0 0 0 0 0,0 0 0 0 0,-5-16 0 0 0,3 7 51 0 0,1-1 0 0 0,1 0 0 0 0,1 0-1 0 0,1-1 1 0 0,1 1 0 0 0,2-1 0 0 0,-2-40 0 0 0,4 59 34 0 0,1 0 0 0 0,0 0 0 0 0,0 0 1 0 0,1 0-1 0 0,-1 0 0 0 0,1 1 1 0 0,0-1-1 0 0,0 0 0 0 0,1 0 1 0 0,-1 1-1 0 0,1-1 0 0 0,0 1 1 0 0,0-1-1 0 0,1 1 0 0 0,0 0 1 0 0,-1 0-1 0 0,1 0 0 0 0,0 0 1 0 0,1 1-1 0 0,-1-1 0 0 0,1 1 1 0 0,-1 0-1 0 0,1 0 0 0 0,0 0 1 0 0,0 0-1 0 0,1 1 0 0 0,-1 0 0 0 0,0-1 1 0 0,1 2-1 0 0,-1-1 0 0 0,1 0 1 0 0,0 1-1 0 0,-1 0 0 0 0,1 0 1 0 0,0 0-1 0 0,0 1 0 0 0,0 0 1 0 0,0 0-1 0 0,0 0 0 0 0,0 0 1 0 0,-1 1-1 0 0,1 0 0 0 0,0 0 1 0 0,0 0-1 0 0,6 3 0 0 0,3 0 78 0 0,0 1-1 0 0,0 1 1 0 0,0 1 0 0 0,-1 0-1 0 0,0 0 1 0 0,0 1 0 0 0,-1 1-1 0 0,17 15 1 0 0,5 9 238 0 0,41 50 1 0 0,16 18 104 0 0,111 110 447 0 0,-200-210-861 0 0,-1 0 0 0 0,1 1 0 0 0,-1-1-1 0 0,0 0 1 0 0,0 1 0 0 0,1-1 0 0 0,-1 1-1 0 0,0-1 1 0 0,0 1 0 0 0,-1 0 0 0 0,1-1 0 0 0,0 1-1 0 0,-1 0 1 0 0,1 0 0 0 0,0 0 0 0 0,-1-1-1 0 0,1 4 1 0 0,-2-4-2 0 0,1 0 0 0 0,0 0 0 0 0,-1 0 0 0 0,1 0 0 0 0,0-1 0 0 0,-1 1 0 0 0,1 0 0 0 0,-1 0 1 0 0,1 0-1 0 0,-1-1 0 0 0,0 1 0 0 0,1 0 0 0 0,-1-1 0 0 0,0 1 0 0 0,1 0 0 0 0,-1-1 0 0 0,0 1 0 0 0,0-1 0 0 0,1 0 0 0 0,-1 1 0 0 0,0-1 0 0 0,0 1 0 0 0,0-1 0 0 0,-1 1 0 0 0,-3 0-29 0 0,0 0 0 0 0,0-1-1 0 0,0 1 1 0 0,0-1-1 0 0,-1 0 1 0 0,1 0 0 0 0,0 0-1 0 0,0-1 1 0 0,0 0 0 0 0,0 0-1 0 0,-7-2 1 0 0,-11-7-191 0 0,0-1 1 0 0,1-1 0 0 0,1-1 0 0 0,0-1-1 0 0,0 0 1 0 0,2-2 0 0 0,0 0-1 0 0,1-1 1 0 0,-24-29 0 0 0,-10-20-288 0 0,-65-107 0 0 0,68 96 554 0 0,42 65-41 0 0,-4-3-6 0 0,1 0-1 0 0,1-1 1 0 0,0 0-1 0 0,2-1 1 0 0,-7-18-1 0 0,13 34-10 0 0,1 1-1 0 0,0 0 1 0 0,0-1-1 0 0,0 1 1 0 0,0 0-1 0 0,0-1 1 0 0,0 1-1 0 0,0-1 1 0 0,0 1-1 0 0,0 0 1 0 0,0-1-1 0 0,0 1 1 0 0,0 0-1 0 0,0-1 1 0 0,0 1-1 0 0,0 0 1 0 0,0-1-1 0 0,0 1 1 0 0,0 0-1 0 0,0-1 1 0 0,1 1-1 0 0,-1 0 1 0 0,0-1-1 0 0,0 1 1 0 0,0 0-1 0 0,1-1 1 0 0,-1 1-1 0 0,0 0 1 0 0,0 0-1 0 0,1-1 1 0 0,-1 1-1 0 0,0 0 1 0 0,1 0-1 0 0,-1-1 1 0 0,0 1-1 0 0,1 0 1 0 0,-1 0-1 0 0,0 0 1 0 0,1 0-1 0 0,19 1 51 0 0,18 14 152 0 0,12 15 100 0 0,-1 1 0 0 0,83 70-1 0 0,8 27 537 0 0,-29-38-302 0 0,-84-72-459 0 0,-2 2 1 0 0,-1 0-1 0 0,0 1 1 0 0,-2 1-1 0 0,34 44 0 0 0,-55-66-65 0 0,0 1 0 0 0,-1 0-1 0 0,1-1 1 0 0,0 1 0 0 0,-1 0-1 0 0,1 0 1 0 0,-1 0 0 0 0,1-1-1 0 0,-1 1 1 0 0,0 0 0 0 0,1 0-1 0 0,-1 0 1 0 0,0 0-1 0 0,0 0 1 0 0,0 0 0 0 0,1 0-1 0 0,-1 0 1 0 0,0 0 0 0 0,0 0-1 0 0,0 0 1 0 0,0-1 0 0 0,-1 1-1 0 0,1 0 1 0 0,0 0 0 0 0,0 0-1 0 0,-1 0 1 0 0,1 0-1 0 0,0 0 1 0 0,-1 0 0 0 0,1 0-1 0 0,-1-1 1 0 0,0 3 0 0 0,-1-2-21 0 0,0 0-1 0 0,-1 1 1 0 0,1-1 0 0 0,0 0 0 0 0,0 0 0 0 0,-1-1-1 0 0,1 1 1 0 0,0 0 0 0 0,-1-1 0 0 0,1 0 0 0 0,-1 1-1 0 0,-3-1 1 0 0,-6 0-130 0 0,0 0-1 0 0,0-1 1 0 0,0 0 0 0 0,-16-4-1 0 0,2-4-128 0 0,1-1-1 0 0,0-1 0 0 0,1-2 0 0 0,0 0 1 0 0,1-1-1 0 0,1-1 0 0 0,0-2 1 0 0,1 0-1 0 0,-37-39 0 0 0,30 25 132 0 0,2-1 0 0 0,2-1 0 0 0,0-1 0 0 0,3-1 0 0 0,-34-72 0 0 0,54 105 135 0 0,-1-1-1 0 0,1 1 0 0 0,0 0 1 0 0,0 0-1 0 0,1-1 0 0 0,-1 1 1 0 0,0-1-1 0 0,1 1 0 0 0,-1-1 1 0 0,1 1-1 0 0,0-1 0 0 0,0 1 1 0 0,0-1-1 0 0,0 1 0 0 0,0-1 1 0 0,1 1-1 0 0,-1-1 0 0 0,1 1 1 0 0,-1 0-1 0 0,1-1 0 0 0,0 1 1 0 0,0 0-1 0 0,0-1 0 0 0,0 1 0 0 0,1 0 1 0 0,-1 0-1 0 0,3-3 0 0 0,0 2 18 0 0,0 0 0 0 0,0 1-1 0 0,0-1 1 0 0,1 1-1 0 0,-1 0 1 0 0,1 0 0 0 0,-1 1-1 0 0,1-1 1 0 0,0 1-1 0 0,0 0 1 0 0,0 0 0 0 0,0 1-1 0 0,5-1 1 0 0,9 0 93 0 0,-1 1 0 0 0,1 0 1 0 0,0 1-1 0 0,-1 1 0 0 0,1 1 0 0 0,-1 1 1 0 0,0 0-1 0 0,23 9 0 0 0,-14-1 101 0 0,-1 0-1 0 0,0 2 0 0 0,0 1 1 0 0,36 28-1 0 0,155 110 808 0 0,-215-152-1003 0 0,0 0-1 0 0,0 0 0 0 0,0 0 1 0 0,0 0-1 0 0,-1 1 1 0 0,1-1-1 0 0,0 1 0 0 0,-1 0 1 0 0,1-1-1 0 0,-1 1 0 0 0,0 0 1 0 0,0 0-1 0 0,1 0 0 0 0,-1 0 1 0 0,0 0-1 0 0,0 0 0 0 0,-1 0 1 0 0,1 0-1 0 0,0 2 0 0 0,-1-2 14 0 0,0-1-1 0 0,-1 0 0 0 0,1 0 0 0 0,-1 1 0 0 0,1-1 0 0 0,-1 0 0 0 0,1 0 1 0 0,-1 0-1 0 0,1 0 0 0 0,-1 0 0 0 0,0 0 0 0 0,0 0 0 0 0,0 0 0 0 0,0 0 1 0 0,0 0-1 0 0,0 0 0 0 0,0 0 0 0 0,0-1 0 0 0,0 1 0 0 0,0 0 0 0 0,0-1 0 0 0,0 1 1 0 0,-2 0-1 0 0,-6 2 0 0 0,1 0 1 0 0,-1-1-1 0 0,0 0 0 0 0,0 0 1 0 0,0-1-1 0 0,0 0 1 0 0,-16 0-1 0 0,6-3-175 0 0,0-1 0 0 0,0-1 1 0 0,0 0-1 0 0,1-2 0 0 0,0 0 0 0 0,0-1 0 0 0,0-1 1 0 0,1 0-1 0 0,0-1 0 0 0,0-1 0 0 0,1-1 0 0 0,1 0 1 0 0,-20-19-1 0 0,-1-5-247 0 0,1-1 0 0 0,2-2 0 0 0,-55-82 0 0 0,78 105 384 0 0,5 9 3 0 0,1 1 1 0 0,0-1-1 0 0,0 0 1 0 0,0 0-1 0 0,1 0 0 0 0,0-1 1 0 0,1 1-1 0 0,-1-1 1 0 0,1 1-1 0 0,-2-12 0 0 0,4 17 12 0 0,0 1 0 0 0,0-1 0 0 0,0 1 0 0 0,0-1 0 0 0,0 1 0 0 0,0-1 0 0 0,0 1 0 0 0,0-1 0 0 0,0 1 0 0 0,0-1 0 0 0,1 1 0 0 0,-1-1 0 0 0,0 1 0 0 0,0-1 0 0 0,0 1 0 0 0,1-1 0 0 0,-1 1 0 0 0,0-1 0 0 0,1 1 0 0 0,-1 0 1 0 0,0-1-1 0 0,1 1 0 0 0,-1-1 0 0 0,1 1 0 0 0,-1 0 0 0 0,1 0 0 0 0,-1-1 0 0 0,0 1 0 0 0,1 0 0 0 0,-1 0 0 0 0,1-1 0 0 0,-1 1 0 0 0,1 0 0 0 0,0 0 0 0 0,24 4 192 0 0,22 21 254 0 0,-44-23-438 0 0,326 196 2148 0 0,-267-151-2029 0 0,-59-45-112 0 0,-1 0-1 0 0,0-1 1 0 0,0 1 0 0 0,0 0 0 0 0,0 0-1 0 0,-1 0 1 0 0,1 0 0 0 0,0 0 0 0 0,-1 0-1 0 0,1 1 1 0 0,-1-1 0 0 0,0 0 0 0 0,0 1-1 0 0,0-1 1 0 0,0 1 0 0 0,0 0-1 0 0,-1-1 1 0 0,1 1 0 0 0,-1 0 0 0 0,1-1-1 0 0,-1 1 1 0 0,0 0 0 0 0,0-1 0 0 0,0 1-1 0 0,-2 4 1 0 0,2-6-5 0 0,0 0-1 0 0,-1 0 0 0 0,1 0 1 0 0,-1-1-1 0 0,1 1 1 0 0,-1 0-1 0 0,0 0 1 0 0,1-1-1 0 0,-1 1 1 0 0,0-1-1 0 0,1 1 0 0 0,-1 0 1 0 0,0-1-1 0 0,0 1 1 0 0,1-1-1 0 0,-1 0 1 0 0,0 1-1 0 0,0-1 0 0 0,0 0 1 0 0,0 1-1 0 0,0-1 1 0 0,0 0-1 0 0,1 0 1 0 0,-1 0-1 0 0,0 0 1 0 0,-2 0-1 0 0,-25-10-197 0 0,20 5 82 0 0,1-1 0 0 0,0 1 0 0 0,0-1 0 0 0,-11-13 0 0 0,-31-45-481 0 0,-45-52 315 0 0,81 102 296 0 0,-1 1 0 0 0,0 1 1 0 0,-1 0-1 0 0,0 1 0 0 0,-1 1 1 0 0,-17-10-1 0 0,11 8-11 0 0,2-1 0 0 0,-1-2 1 0 0,2 0-1 0 0,-20-19 0 0 0,-45-34 193 0 0,70 61-180 0 0,0 0 0 0 0,-1 1 0 0 0,0 0 0 0 0,0 1 0 0 0,0 1 0 0 0,-1 0-1 0 0,1 1 1 0 0,-29-1 0 0 0,-42-11 12 0 0,-97-17 132 0 0,141 23-156 0 0,-1 1 1 0 0,-1 1-1 0 0,1 3 1 0 0,-84 3-1 0 0,73 3 93 0 0,-73-7 0 0 0,88 2-90 0 0,0 1-1 0 0,-1 2 0 0 0,1 1 0 0 0,-56 11 1 0 0,87-11-14 0 0,1-1 1 0 0,0 1-1 0 0,-1-1 1 0 0,1-1-1 0 0,0 1 0 0 0,0-1 1 0 0,-1-1-1 0 0,1 1 1 0 0,0-1-1 0 0,0 0 1 0 0,0-1-1 0 0,1 0 0 0 0,-1 0 1 0 0,0 0-1 0 0,1-1 1 0 0,-9-6-1 0 0,3 2-4 0 0,0 2 0 0 0,0 0 0 0 0,-23-8 0 0 0,8 12-78 0 0,27 2 75 0 0,0 0-1 0 0,0 0 1 0 0,-1 0-1 0 0,1-1 1 0 0,0 1-1 0 0,-1 0 1 0 0,1 0-1 0 0,0 0 1 0 0,0 0-1 0 0,-1 0 1 0 0,1 0-1 0 0,0 1 1 0 0,-1-1-1 0 0,1 0 1 0 0,0 0-1 0 0,0 0 1 0 0,-1 0-1 0 0,1 0 1 0 0,0 0-1 0 0,0 0 1 0 0,-1 1-1 0 0,1-1 1 0 0,0 0-1 0 0,0 0 1 0 0,-1 0-1 0 0,1 0 1 0 0,0 1-1 0 0,0-1 1 0 0,0 0-1 0 0,-1 0 1 0 0,1 1-1 0 0,0-1 1 0 0,0 0-1 0 0,0 0 1 0 0,0 1-1 0 0,0-1 1 0 0,0 0-1 0 0,0 1 1 0 0,0-1-1 0 0,-1 0 1 0 0,1 0-1 0 0,0 1 1 0 0,0-1-1 0 0,0 0 1 0 0,0 1-1 0 0,0-1 1 0 0,0 0-1 0 0,1 0 1 0 0,-1 1-1 0 0,0-1 0 0 0,0 0 1 0 0,0 0-1 0 0,0 1 1 0 0,0-1-1 0 0,0 0 1 0 0,0 1-1 0 0,1-1 1 0 0,-1 0-1 0 0,0 0 1 0 0,0 0-1 0 0,0 1 1 0 0,0-1-1 0 0,1 0 1 0 0,-1 0-1 0 0,0 0 1 0 0,0 1-1 0 0,1-1 1 0 0,-1 0-1 0 0,0 0-50 0 0,-1 0 0 0 0,0 0 0 0 0,1 1 0 0 0,-1-1 1 0 0,0 0-1 0 0,1 0 0 0 0,-1 1 0 0 0,0-1 0 0 0,1 0 0 0 0,-1 1 0 0 0,1-1 0 0 0,-1 0 0 0 0,1 1 0 0 0,-1-1 0 0 0,1 1 0 0 0,-1-1 0 0 0,1 1 0 0 0,-1-1 0 0 0,1 1 0 0 0,0-1 0 0 0,-1 1 0 0 0,1 0 0 0 0,0-1 0 0 0,-1 1 0 0 0,1 0 0 0 0,0-1 0 0 0,0 1 1 0 0,-1-1-1 0 0,1 2 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12.404"/>
    </inkml:context>
    <inkml:brush xml:id="br0">
      <inkml:brushProperty name="width" value="0.35" units="cm"/>
      <inkml:brushProperty name="height" value="0.35" units="cm"/>
      <inkml:brushProperty name="color" value="#663300"/>
    </inkml:brush>
  </inkml:definitions>
  <inkml:trace contextRef="#ctx0" brushRef="#br0">2416 1 9170 0 0,'2'6'518'0'0,"1"1"1"0"0,0-1-1 0 0,0 0 0 0 0,0 0 1 0 0,8 10-1 0 0,9 8 165 0 0,1-1 0 0 0,0 0-1 0 0,2-2 1 0 0,0-1 0 0 0,44 29 0 0 0,-43-33-503 0 0,0 1 0 0 0,-2 1 0 0 0,0 1 1 0 0,-1 1-1 0 0,-1 0 0 0 0,-1 2 0 0 0,18 26 0 0 0,-1 20 135 0 0,-3 1 0 0 0,-3 2-1 0 0,31 109 1 0 0,-34-99-208 0 0,-20-56-63 0 0,0 1 1 0 0,-1 0-1 0 0,-2 0 0 0 0,0 0 0 0 0,-2 0 1 0 0,-1 0-1 0 0,-1 1 0 0 0,-1-1 1 0 0,-5 26-1 0 0,6-51-52 0 0,0 0 0 0 0,0-1-1 0 0,0 1 1 0 0,0 0 0 0 0,0-1 0 0 0,0 1 0 0 0,0 0 0 0 0,0-1 0 0 0,0 1-1 0 0,0 0 1 0 0,-1-1 0 0 0,1 1 0 0 0,0-1 0 0 0,0 1 0 0 0,-1 0-1 0 0,1-1 1 0 0,0 1 0 0 0,-1-1 0 0 0,1 1 0 0 0,-1-1 0 0 0,1 1 0 0 0,-1-1-1 0 0,1 1 1 0 0,-1-1 0 0 0,1 0 0 0 0,-1 1 0 0 0,1-1 0 0 0,-1 0 0 0 0,0 1-1 0 0,1-1 1 0 0,-1 0 0 0 0,1 0 0 0 0,-1 1 0 0 0,0-1 0 0 0,1 0-1 0 0,-1 0 1 0 0,0 0 0 0 0,1 0 0 0 0,-1 0 0 0 0,-1 0 0 0 0,0-1-82 0 0,-1 0 0 0 0,0-1 0 0 0,1 1 1 0 0,-1-1-1 0 0,1 1 0 0 0,-1-1 0 0 0,1 0 0 0 0,0 0 0 0 0,-4-4 1 0 0,-41-55-1809 0 0,31 34 1116 0 0,1-2 1 0 0,1 0 0 0 0,1 0-1 0 0,2-1 1 0 0,-11-45-1 0 0,-21-161-1083 0 0,22 104 1991 0 0,17 111-12 0 0,0 4 105 0 0,0 0 0 0 0,2 0 0 0 0,0 0 1 0 0,0 0-1 0 0,2-1 0 0 0,0 1 0 0 0,1-1 1 0 0,5-28-1 0 0,-6 46-199 0 0,0 0 0 0 0,0-1 1 0 0,0 1-1 0 0,1 0 0 0 0,-1-1 0 0 0,0 1 0 0 0,0 0 1 0 0,0-1-1 0 0,0 1 0 0 0,0 0 0 0 0,0 0 1 0 0,1-1-1 0 0,-1 1 0 0 0,0 0 0 0 0,0-1 0 0 0,0 1 1 0 0,1 0-1 0 0,-1 0 0 0 0,0 0 0 0 0,0-1 0 0 0,1 1 1 0 0,-1 0-1 0 0,0 0 0 0 0,1 0 0 0 0,-1 0 1 0 0,0-1-1 0 0,0 1 0 0 0,1 0 0 0 0,-1 0 0 0 0,0 0 1 0 0,1 0-1 0 0,-1 0 0 0 0,0 0 0 0 0,1 0 0 0 0,-1 0 1 0 0,0 0-1 0 0,1 0 0 0 0,-1 0 0 0 0,0 0 1 0 0,1 0-1 0 0,12 12 888 0 0,5 20 378 0 0,33 98 979 0 0,40 128-277 0 0,-82-226-1816 0 0,-2 1 0 0 0,-1 0 1 0 0,-2 0-1 0 0,-1 0 0 0 0,-2 1 0 0 0,-3 38 1 0 0,2-69-165 0 0,0-1 1 0 0,0 1-1 0 0,-1-1 1 0 0,1 0-1 0 0,0 1 0 0 0,-1-1 1 0 0,0 0-1 0 0,0 1 1 0 0,0-1-1 0 0,0 0 1 0 0,0 0-1 0 0,0 1 1 0 0,0-1-1 0 0,-1 0 1 0 0,1 0-1 0 0,-1-1 0 0 0,1 1 1 0 0,-1 0-1 0 0,0 0 1 0 0,0-1-1 0 0,1 1 1 0 0,-1-1-1 0 0,-3 2 1 0 0,3-3-47 0 0,0 1 1 0 0,0-1 0 0 0,1 0 0 0 0,-1 0 0 0 0,0 0 0 0 0,0 0 0 0 0,0-1 0 0 0,0 1-1 0 0,0 0 1 0 0,0-1 0 0 0,1 1 0 0 0,-1-1 0 0 0,0 0 0 0 0,0 1 0 0 0,0-1 0 0 0,1 0-1 0 0,-1 0 1 0 0,1 0 0 0 0,-1 0 0 0 0,1-1 0 0 0,-1 1 0 0 0,1 0 0 0 0,-1-1 0 0 0,1 1 0 0 0,0-1-1 0 0,0 1 1 0 0,0-1 0 0 0,0 1 0 0 0,-1-4 0 0 0,-12-16-100 0 0,2 0 1 0 0,1-1-1 0 0,0 0 1 0 0,2-1-1 0 0,0 0 1 0 0,2 0-1 0 0,0-1 1 0 0,2 0-1 0 0,0 0 1 0 0,2-1-1 0 0,1 1 1 0 0,1-1-1 0 0,1 0 0 0 0,1 1 1 0 0,6-39-1 0 0,-7 61 127 0 0,0 1-1 0 0,0-1 1 0 0,1 1-1 0 0,-1-1 0 0 0,1 1 1 0 0,-1-1-1 0 0,1 1 1 0 0,-1 0-1 0 0,1-1 1 0 0,0 1-1 0 0,0-1 0 0 0,-1 1 1 0 0,1 0-1 0 0,0 0 1 0 0,0 0-1 0 0,0-1 0 0 0,0 1 1 0 0,1 0-1 0 0,-1 0 1 0 0,0 1-1 0 0,0-1 1 0 0,1 0-1 0 0,-1 0 0 0 0,0 0 1 0 0,1 1-1 0 0,2-2 1 0 0,-1 2 26 0 0,-1 0 0 0 0,1 1 1 0 0,0-1-1 0 0,-1 0 0 0 0,1 1 1 0 0,-1-1-1 0 0,1 1 0 0 0,0 0 0 0 0,-1 0 1 0 0,1 0-1 0 0,-1 0 0 0 0,0 0 1 0 0,1 1-1 0 0,1 1 0 0 0,5 3 148 0 0,-1 1 0 0 0,0-1-1 0 0,-1 1 1 0 0,1 1 0 0 0,-1-1-1 0 0,-1 1 1 0 0,8 12 0 0 0,-8-9 9 0 0,-1 2 1 0 0,0-1 0 0 0,-1 0-1 0 0,0 1 1 0 0,-1 0 0 0 0,-1 0 0 0 0,2 22-1 0 0,-4 97 228 0 0,-2-62-282 0 0,0-60-122 0 0,-2-11-85 0 0,-11-22-241 0 0,-11-40-197 0 0,-81-341-1827 0 0,81 292 2125 0 0,10 56 235 0 0,10 40-22 0 0,1 0 1 0 0,1 0-1 0 0,1-1 1 0 0,0 1-1 0 0,0-19 1 0 0,3 35 17 0 0,-1-1 0 0 0,1 0 0 0 0,0 1 0 0 0,0-1 0 0 0,0 0 0 0 0,0 1 0 0 0,0-1 0 0 0,0 0 0 0 0,0 1 0 0 0,0-1 0 0 0,0 0 0 0 0,1 1 0 0 0,-1-1 0 0 0,0 0 0 0 0,0 1 0 0 0,1-1 0 0 0,-1 1 0 0 0,0-1 0 0 0,1 0 0 0 0,-1 1 0 0 0,0-1 1 0 0,1 1-1 0 0,-1-1 0 0 0,1 1 0 0 0,-1-1 0 0 0,1 1 0 0 0,-1 0 0 0 0,1-1 0 0 0,-1 1 0 0 0,1-1 0 0 0,0 1 0 0 0,-1 0 0 0 0,1 0 0 0 0,-1-1 0 0 0,1 1 0 0 0,0 0 0 0 0,-1 0 0 0 0,1 0 0 0 0,0 0 0 0 0,-1 0 0 0 0,1 0 0 0 0,0 0 0 0 0,-1 0 0 0 0,1 0 0 0 0,0 0 0 0 0,-1 0 0 0 0,1 0 0 0 0,0 0 0 0 0,-1 0 0 0 0,1 1 0 0 0,-1-1 0 0 0,1 0 0 0 0,0 0 0 0 0,0 1 0 0 0,2 1 61 0 0,1-1 0 0 0,-1 1 0 0 0,0 0-1 0 0,0 0 1 0 0,-1 0 0 0 0,1 0 0 0 0,0 1 0 0 0,-1-1-1 0 0,3 4 1 0 0,50 79 1060 0 0,67 143-1 0 0,-113-210-1032 0 0,11 27 10 0 0,-1 2 0 0 0,-3 1 0 0 0,-2 0 0 0 0,-1 0 0 0 0,-3 1 0 0 0,6 88 0 0 0,-16-135-102 0 0,1 3-2 0 0,0 0 0 0 0,-1 1 1 0 0,1-1-1 0 0,-1 1 0 0 0,0-1 0 0 0,-1 1 1 0 0,1-1-1 0 0,-1 1 0 0 0,0-1 0 0 0,-1 0 0 0 0,1 1 1 0 0,-1-1-1 0 0,0 0 0 0 0,0 0 0 0 0,-4 5 0 0 0,5-10-40 0 0,1 0-1 0 0,-1 0 0 0 0,0 0 1 0 0,1 0-1 0 0,-1 0 1 0 0,1 0-1 0 0,-1 0 0 0 0,0-1 1 0 0,1 1-1 0 0,-1 0 0 0 0,1 0 1 0 0,-1-1-1 0 0,1 1 0 0 0,-1 0 1 0 0,1-1-1 0 0,-1 1 0 0 0,1-1 1 0 0,-1 1-1 0 0,1 0 0 0 0,-1-1 1 0 0,1 1-1 0 0,0-1 0 0 0,-1 1 1 0 0,1-1-1 0 0,0 1 0 0 0,-1-1 1 0 0,1 0-1 0 0,0 1 0 0 0,0-1 1 0 0,0 1-1 0 0,-1-1 0 0 0,1 0 1 0 0,0 1-1 0 0,0-2 0 0 0,-10-23-753 0 0,10 24 786 0 0,-11-42-399 0 0,2 0 0 0 0,2-1-1 0 0,-3-86 1 0 0,4 43 192 0 0,3 58 177 0 0,-4-51-48 0 0,7 75 58 0 0,0-1 0 0 0,0 1 0 0 0,1-1 0 0 0,-1 1 0 0 0,1 0 0 0 0,0-1 0 0 0,1 1 0 0 0,-1 0 0 0 0,1-1 0 0 0,5-8 0 0 0,-7 14 34 0 0,0 0 0 0 0,0 0 0 0 0,0 0-1 0 0,0 0 1 0 0,0 0 0 0 0,1 0 0 0 0,-1 0 0 0 0,0-1-1 0 0,0 1 1 0 0,0 0 0 0 0,0 0 0 0 0,0 0 0 0 0,1 0 0 0 0,-1 0-1 0 0,0 0 1 0 0,0 0 0 0 0,0 0 0 0 0,1 0 0 0 0,-1 0-1 0 0,0 0 1 0 0,0 0 0 0 0,0 0 0 0 0,0 0 0 0 0,1 0 0 0 0,-1 0-1 0 0,0 0 1 0 0,0 0 0 0 0,0 0 0 0 0,0 0 0 0 0,1 0-1 0 0,-1 1 1 0 0,0-1 0 0 0,0 0 0 0 0,0 0 0 0 0,0 0 0 0 0,0 0-1 0 0,1 0 1 0 0,-1 0 0 0 0,0 0 0 0 0,0 1 0 0 0,0-1-1 0 0,0 0 1 0 0,0 0 0 0 0,0 0 0 0 0,0 0 0 0 0,0 0 0 0 0,0 1-1 0 0,1-1 1 0 0,-1 0 0 0 0,9 17 231 0 0,9 32 249 0 0,-12-31-369 0 0,10 21 150 0 0,37 108 827 0 0,-48-130-939 0 0,-1 1 1 0 0,-1 0-1 0 0,-1 0 1 0 0,-1 0-1 0 0,0 0 1 0 0,-3 30-1 0 0,2-46-134 0 0,0 0-1 0 0,0 0 0 0 0,0-1 1 0 0,-1 1-1 0 0,1 0 1 0 0,0 0-1 0 0,-1-1 0 0 0,1 1 1 0 0,-1 0-1 0 0,0 0 1 0 0,0-1-1 0 0,1 1 1 0 0,-1-1-1 0 0,0 1 0 0 0,0-1 1 0 0,-1 1-1 0 0,1-1 1 0 0,0 1-1 0 0,0-1 0 0 0,-2 1 1 0 0,1-1-12 0 0,1-1 1 0 0,0 0-1 0 0,0 1 0 0 0,-1-1 1 0 0,1 0-1 0 0,0 0 1 0 0,0 0-1 0 0,-1 0 0 0 0,1 0 1 0 0,0 0-1 0 0,-1 0 1 0 0,1-1-1 0 0,0 1 0 0 0,0 0 1 0 0,-1-1-1 0 0,1 1 1 0 0,0-1-1 0 0,0 1 0 0 0,0-1 1 0 0,0 0-1 0 0,-2 0 1 0 0,-3-4-70 0 0,0 0 1 0 0,0 0-1 0 0,0 0 1 0 0,1-1-1 0 0,-1 0 1 0 0,1 0-1 0 0,-7-12 1 0 0,-3-11-157 0 0,2 0 0 0 0,1-2 0 0 0,1 1 0 0 0,1-1 0 0 0,2 0 1 0 0,1-1-1 0 0,-4-51 0 0 0,11 78 202 0 0,1 1-1 0 0,-1-1 1 0 0,1 1 0 0 0,0-1 0 0 0,0 1 0 0 0,0 0-1 0 0,1-1 1 0 0,0 1 0 0 0,2-5 0 0 0,-3 7 28 0 0,-1 1 0 0 0,1 0 0 0 0,-1-1 0 0 0,1 1 0 0 0,0 0 0 0 0,0-1 0 0 0,-1 1 1 0 0,1 0-1 0 0,0 0 0 0 0,0 0 0 0 0,0-1 0 0 0,1 1 0 0 0,-1 0 0 0 0,0 0 0 0 0,0 1 0 0 0,0-1 0 0 0,1 0 1 0 0,-1 0-1 0 0,0 1 0 0 0,1-1 0 0 0,-1 1 0 0 0,1-1 0 0 0,-1 1 0 0 0,1-1 0 0 0,-1 1 0 0 0,1 0 0 0 0,-1 0 1 0 0,1 0-1 0 0,-1 0 0 0 0,3 0 0 0 0,-1 2 50 0 0,-1-1 0 0 0,1 1 0 0 0,-1 0 0 0 0,1 0 0 0 0,-1 0 0 0 0,0 0 1 0 0,0 0-1 0 0,0 1 0 0 0,0-1 0 0 0,-1 1 0 0 0,1-1 0 0 0,0 1 0 0 0,-1 0 0 0 0,0 0 0 0 0,0-1 0 0 0,2 6 0 0 0,13 49 424 0 0,-16-55-462 0 0,10 41 293 0 0,-2 0 0 0 0,4 81 1 0 0,-12-110-295 0 0,0 0 1 0 0,-1 1-1 0 0,-1-1 0 0 0,0 0 1 0 0,-1 0-1 0 0,0 0 0 0 0,-1 0 1 0 0,-1-1-1 0 0,0 1 1 0 0,-1-1-1 0 0,0 0 0 0 0,-14 20 1 0 0,17-29-78 0 0,0 0 1 0 0,0 0-1 0 0,-1-1 1 0 0,0 0-1 0 0,1 1 1 0 0,-1-1-1 0 0,0 0 1 0 0,0-1 0 0 0,-1 1-1 0 0,1-1 1 0 0,-1 0-1 0 0,1 0 1 0 0,-1 0-1 0 0,0 0 1 0 0,1-1-1 0 0,-1 0 1 0 0,0 0-1 0 0,0 0 1 0 0,0-1-1 0 0,0 0 1 0 0,0 0-1 0 0,0 0 1 0 0,0 0-1 0 0,-8-2 1 0 0,-10-3-364 0 0,0-1-1 0 0,1-1 1 0 0,0-1 0 0 0,-24-13 0 0 0,-27-8-7 0 0,55 24 342 0 0,-1 1 0 0 0,1 0 1 0 0,-1 1-1 0 0,0 1 0 0 0,0 1 1 0 0,0 1-1 0 0,0 0 0 0 0,0 2 1 0 0,0 0-1 0 0,0 1 1 0 0,-29 9-1 0 0,22-3 57 0 0,1 1 1 0 0,1 1 0 0 0,0 2-1 0 0,1 0 1 0 0,0 2-1 0 0,1 0 1 0 0,-33 30 0 0 0,-168 133 200 0 0,15-13 1141 0 0,278-212-1901 0 0,13-7 603 0 0,78-51-308 0 0,28-21 104 0 0,-157 100 494 0 0,2 1-1 0 0,1 2 1 0 0,0 1 0 0 0,60-26 0 0 0,-93 48-252 0 0,-1-1 1 0 0,0 0-1 0 0,1 1 1 0 0,-1 0-1 0 0,1-1 1 0 0,-1 1-1 0 0,1 0 1 0 0,-1-1 0 0 0,1 1-1 0 0,-1 0 1 0 0,1 0-1 0 0,-1 0 1 0 0,1 0-1 0 0,-1 1 1 0 0,1-1-1 0 0,-1 0 1 0 0,1 1-1 0 0,-1-1 1 0 0,0 1-1 0 0,1-1 1 0 0,-1 1-1 0 0,0-1 1 0 0,1 1-1 0 0,-1 0 1 0 0,2 1 0 0 0,-2 0 12 0 0,1 0 0 0 0,-1 1 1 0 0,1-1-1 0 0,-1 0 1 0 0,0 0-1 0 0,0 1 1 0 0,0-1-1 0 0,0 1 1 0 0,-1-1-1 0 0,1 1 1 0 0,-1-1-1 0 0,1 1 0 0 0,-1 4 1 0 0,0 10 124 0 0,0 1 0 0 0,-2 0-1 0 0,-5 25 1 0 0,5-32-181 0 0,-3 21 115 0 0,-1 1-1 0 0,-2-1 1 0 0,-2-1 0 0 0,-1 1 0 0 0,-1-2-1 0 0,-1 0 1 0 0,-2 0 0 0 0,-1-1 0 0 0,-34 46-1 0 0,38-63-389 0 0,7-12-87 0 0,12-25-447 0 0,24-41-77 0 0,-18 42 527 0 0,-5 7 210 0 0,0 0 0 0 0,2 1 1 0 0,0 0-1 0 0,1 0 0 0 0,0 1 0 0 0,21-20 1 0 0,-18 25 429 0 0,-17 19 382 0 0,-23 27 357 0 0,21-29-1209 0 0,-34 42 281 0 0,-1-2 0 0 0,-2-1 1 0 0,-2-3-1 0 0,-2-1 1 0 0,-60 41-1 0 0,69-58-92 0 0,-2-2 0 0 0,0-2 0 0 0,-83 32 1 0 0,-132 28-23 0 0,-88 12-206 0 0,-182 54-596 0 0,283-84 669 0 0,197-55 112 0 0,0-2 0 0 0,0-2 1 0 0,-71-2-1 0 0,114-2 30 0 0,-99-4-25 0 0,54 3-7 0 0,-57 6 0 0 0,94-4 22 0 0,0 1 1 0 0,0 0 0 0 0,0 0-1 0 0,0 1 1 0 0,0 0 0 0 0,1 0-1 0 0,-1 1 1 0 0,1 0 0 0 0,0 1-1 0 0,0 0 1 0 0,-13 11 0 0 0,23-17-35 0 0,0 0 0 0 0,0 1 0 0 0,1 0 0 0 0,-1-1 0 0 0,0 1 0 0 0,0 0 0 0 0,1 0 0 0 0,-1 0 1 0 0,0 0-1 0 0,0 0 0 0 0,0 1 0 0 0,1-1 0 0 0,3 2 0 0 0,33 9 174 0 0,60 29 251 0 0,-60-23-286 0 0,0-1 1 0 0,1-3-1 0 0,76 16 0 0 0,-30-21-84 0 0,0-3 0 0 0,109-9-1 0 0,-27 0-119 0 0,-111 6 87 0 0,-53-2 19 0 0,0 1 1 0 0,0-1-1 0 0,0 1 1 0 0,0 0-1 0 0,1 0 1 0 0,-1 0-1 0 0,0 1 1 0 0,-1-1-1 0 0,1 1 1 0 0,6 4-1 0 0,-14-5 56 0 0,0 0-1 0 0,0 0 1 0 0,1-1 0 0 0,-1 1-1 0 0,0-1 1 0 0,0 1-1 0 0,0-1 1 0 0,-7-1 0 0 0,-3-3-88 0 0,0 1 1 0 0,1-2 0 0 0,-1 0 0 0 0,-15-9-1 0 0,18 9-13 0 0,-1-1-1 0 0,1 2 1 0 0,-1 0-1 0 0,0 0 1 0 0,0 1-1 0 0,-21-3 1 0 0,-319-1-343 0 0,351 7 385 0 0,-7 0-47 0 0,0 0 0 0 0,0-1 0 0 0,0 0 1 0 0,1-1-1 0 0,-1 1 0 0 0,0-1 0 0 0,0-1 0 0 0,1 0 0 0 0,-10-4 0 0 0,64-13-1155 0 0,-33 17 1210 0 0,1 1 0 0 0,0 0-1 0 0,-1 1 1 0 0,1 0 0 0 0,0 1 0 0 0,0 1-1 0 0,22 4 1 0 0,5-2 15 0 0,4 1 127 0 0,1-3 0 0 0,-1-2 1 0 0,1-2-1 0 0,-1-2 0 0 0,80-18 0 0 0,24-19 78 0 0,248-73-172 0 0,-280 78-10 0 0,-10 4-9 0 0,132-59 1 0 0,-140 43-70 0 0,110-71 0 0 0,-156 84 1 0 0,-2-3-1 0 0,-2-1 0 0 0,67-70 0 0 0,-76 63-94 0 0,68-101-1 0 0,-89 117 43 0 0,-9 12 19 0 0,1 1 1 0 0,24-27 0 0 0,-36 45 98 0 0,-16 34 1392 0 0,-23 28-1184 0 0,-73 91 1 0 0,41-60-95 0 0,28-38-103 0 0,-1-1 0 0 0,-3-3 0 0 0,-2-2 0 0 0,-2-1 0 0 0,-2-3 0 0 0,-110 71 0 0 0,139-102-230 0 0,-1-1-1 0 0,0 0 1 0 0,0-2-1 0 0,-1-1 1 0 0,-1-1-1 0 0,-32 6 1 0 0,141-51-2862 0 0,-54 25 2882 0 0,38-19 406 0 0,96-60 0 0 0,46-21 584 0 0,-203 109-697 0 0,1-1 1 0 0,-1 1-1 0 0,1 0 1 0 0,0 0-1 0 0,0 1 1 0 0,0-1-1 0 0,-1 1 1 0 0,10 0 0 0 0,-17 6 176 0 0,0-1 0 0 0,-1 0 0 0 0,1 1 0 0 0,-1-1 0 0 0,0-1 1 0 0,-6 7-1 0 0,7-7-214 0 0,-22 26-87 0 0,-1 0 1 0 0,-1-2 0 0 0,-2-1-1 0 0,0-1 1 0 0,-2-2 0 0 0,0 0-1 0 0,-2-3 1 0 0,0 0 0 0 0,-1-2-1 0 0,-1-1 1 0 0,-1-2 0 0 0,0-2-1 0 0,-57 15 1 0 0,92-28-3 0 0,-53 12-452 0 0,-66 25 0 0 0,112-34 414 0 0,1 0-1 0 0,-1 1 1 0 0,1 0 0 0 0,0 0 0 0 0,-10 9-1 0 0,16-12 7 0 0,10-4-146 0 0,1 1 0 0 0,0-2-1 0 0,-1 1 1 0 0,18-10-1 0 0,94-55 439 0 0,191-138 0 0 0,110-79-180 0 0,-376 252-65 0 0,43-39-1 0 0,-13 9-3 0 0,-51 42 23 0 0,43-49 0 0 0,-26 25 36 0 0,-120 148 1331 0 0,-103 101-1110 0 0,152-173-284 0 0,-2-2-1 0 0,0 0 1 0 0,-49 33 0 0 0,59-47-3 0 0,-5 5-186 0 0,-1-2 0 0 0,-1 0 0 0 0,0-2 0 0 0,-1-1 0 0 0,-48 18 0 0 0,127-52-2044 0 0,-27 10 2316 0 0,-1-1 0 0 0,0-2 1 0 0,43-28-1 0 0,-26 9 17 0 0,0-1 0 0 0,-2-3 1 0 0,-2-1-1 0 0,-2-1 0 0 0,50-68 0 0 0,-48 55-130 0 0,3 2-1 0 0,2 2 1 0 0,63-56 0 0 0,-97 96 14 0 0,-5 3 12 0 0,1 0 1 0 0,-1 1 0 0 0,1 0 0 0 0,-1 0 0 0 0,1 0 0 0 0,0 0 0 0 0,0 0 0 0 0,0 0 0 0 0,0 1-1 0 0,0-1 1 0 0,0 1 0 0 0,0 0 0 0 0,6-1 0 0 0,-38 47 1183 0 0,-243 306-1075 0 0,251-326-135 0 0,11-12-20 0 0,1-1 0 0 0,-2-1 0 0 0,1 0 0 0 0,-2 0-1 0 0,1-1 1 0 0,-1-1 0 0 0,-18 11 0 0 0,32-42-1783 0 0,23-18 1695 0 0,-11 22 101 0 0,58-76-50 0 0,87-87 0 0 0,-133 157 110 0 0,-1-2 0 0 0,-2-1-1 0 0,0-1 1 0 0,-2-1 0 0 0,-1-1 0 0 0,-2-1 0 0 0,-1 0 0 0 0,24-61 0 0 0,-38 80-22 0 0,1 1 0 0 0,0 0 0 0 0,1 0 0 0 0,0 0 0 0 0,14-19 0 0 0,-19 28-11 0 0,0 13 683 0 0,0 5-435 0 0,0-1 0 0 0,5 28 0 0 0,-4-36-171 0 0,-1-1 1 0 0,0 1-1 0 0,0 0 0 0 0,0-1 0 0 0,-1 1 0 0 0,-2 10 0 0 0,-1 21 157 0 0,1-63-275 0 0,1 18-2 0 0,1 0 1 0 0,0 0-1 0 0,1 0 0 0 0,0-1 1 0 0,0 1-1 0 0,0 0 0 0 0,2-8 0 0 0,0 6-24 0 0,-2 8 64 0 0,0 1 0 0 0,0-1-1 0 0,0 1 1 0 0,0 0 0 0 0,0-1-1 0 0,-1 1 1 0 0,1-1-1 0 0,0 1 1 0 0,0-1 0 0 0,0 1-1 0 0,0 0 1 0 0,1-1 0 0 0,-1 1-1 0 0,0-1 1 0 0,0 1 0 0 0,0-1-1 0 0,0 1 1 0 0,0 0 0 0 0,0-1-1 0 0,1 1 1 0 0,-1-1 0 0 0,0 1-1 0 0,0 0 1 0 0,1-1 0 0 0,-1 1-1 0 0,0 0 1 0 0,1-1 0 0 0,-1 1-1 0 0,0 0 1 0 0,1-1-1 0 0,-1 1 1 0 0,0 0 0 0 0,1 0-1 0 0,-1 0 1 0 0,1-1 0 0 0,-1 1-1 0 0,0 0 1 0 0,1 0 0 0 0,0 0-1 0 0,-5 27-1771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14.766"/>
    </inkml:context>
    <inkml:brush xml:id="br0">
      <inkml:brushProperty name="width" value="0.35" units="cm"/>
      <inkml:brushProperty name="height" value="0.35" units="cm"/>
      <inkml:brushProperty name="color" value="#663300"/>
    </inkml:brush>
  </inkml:definitions>
  <inkml:trace contextRef="#ctx0" brushRef="#br0">351 164 6049 0 0,'75'5'9982'0'0,"-78"-1"-9744"0"0,-8 11-106 0 0,-1-1 0 0 0,0 0 0 0 0,-2 0 0 0 0,1-1 1 0 0,-2-1-1 0 0,1 0 0 0 0,-2-1 0 0 0,1-1 0 0 0,-24 12 0 0 0,57-50-1972 0 0,22-16 1585 0 0,-7 9-66 0 0,-20 21 190 0 0,0 0-1 0 0,1 0 1 0 0,1 2 0 0 0,0 0 0 0 0,21-13 0 0 0,-22 15 101 0 0,-11 8 33 0 0,0 0 0 0 0,0 0 0 0 0,0 0 0 0 0,0 0 0 0 0,1 0 0 0 0,-1 0 0 0 0,0 1 0 0 0,1 0 0 0 0,5-2 0 0 0,-16 15 328 0 0,-1 0 0 0 0,0-1-1 0 0,0 1 1 0 0,-11 9 0 0 0,-6 8-435 0 0,-2-1 0 0 0,-1-2 0 0 0,-1-1 0 0 0,-1-1 1 0 0,-1-1-1 0 0,-41 21 0 0 0,19-14 115 0 0,27-15 9 0 0,-1 0-1 0 0,0-2 0 0 0,-1-1 1 0 0,-30 9-1 0 0,62-29-327 0 0,0 0-1 0 0,1 0 1 0 0,0 0 0 0 0,0 1 0 0 0,6-8-1 0 0,294-306-407 0 0,-295 310 812 0 0,0 1 1 0 0,0 0-1 0 0,1 1 0 0 0,1 0 1 0 0,-1 1-1 0 0,1 0 1 0 0,25-8 1081 0 0,-43 26-34 0 0,-10 9-69 0 0,-84 73-3265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25.3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367 9 5321 0 0,'0'-1'225'0'0,"-1"1"0"0"0,0-1 0 0 0,1 0-1 0 0,-1 1 1 0 0,0-1 0 0 0,1 0 0 0 0,-1 1 0 0 0,0-1 0 0 0,0 1-1 0 0,0-1 1 0 0,0 1 0 0 0,1 0 0 0 0,-1-1 0 0 0,0 1-1 0 0,0 0 1 0 0,0 0 0 0 0,0-1 0 0 0,0 1 0 0 0,0 0 0 0 0,0 0-1 0 0,0 0 1 0 0,0 0 0 0 0,0 0 0 0 0,0 0 0 0 0,0 1 0 0 0,-1-1-1 0 0,0 1-108 0 0,1 0-1 0 0,-1 0 0 0 0,1 0 1 0 0,-1 0-1 0 0,1 1 0 0 0,-1-1 1 0 0,1 0-1 0 0,0 1 0 0 0,0-1 1 0 0,0 1-1 0 0,0-1 0 0 0,-2 4 1 0 0,-2 7-358 0 0,0 0-1 0 0,1 0 1 0 0,-4 15 0 0 0,6-19 755 0 0,-17 46 217 0 0,-2-1 0 0 0,-3-1 0 0 0,-31 51 0 0 0,1 0-454 0 0,-19 51-2533 0 0,29-50-4031 0 0,35-79 1466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25.8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695 0 6857 0 0,'-7'11'4681'0'0,"-6"25"-3353"0"0,8-22-734 0 0,-85 215 2283 0 0,-103 248-642 0 0,86-223-2082 0 0,-42 95-73 0 0,117-279-465 0 0,-32 110-1 0 0,53-138-1159 0 0,1 1 0 0 0,-4 47 0 0 0,16-67-921 0 0,2-10-2512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26.2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933 1 9538 0 0,'-8'9'561'0'0,"0"0"1"0"0,0 1-1 0 0,1 0 1 0 0,0 0-1 0 0,1 1 0 0 0,0 0 1 0 0,1 0-1 0 0,-8 23 0 0 0,-6 10 370 0 0,-369 859 3800 0 0,256-573-4304 0 0,28-85-248 0 0,-83 218-1688 0 0,183-453 1271 0 0,-3 6-555 0 0,2 0 0 0 0,0 1-1 0 0,0-1 1 0 0,2 1-1 0 0,-3 23 1 0 0,6-40 686 0 0,0 0 0 0 0,0 0 0 0 0,0 0 0 0 0,1 0 0 0 0,-1 0 0 0 0,0-1 0 0 0,0 1 0 0 0,0 0-1 0 0,0 0 1 0 0,0 0 0 0 0,1 0 0 0 0,-1 0 0 0 0,0 0 0 0 0,0 0 0 0 0,0 0 0 0 0,0 0 0 0 0,1 0 0 0 0,-1 0 0 0 0,0 0 0 0 0,0 0 0 0 0,0 0 0 0 0,1 0 0 0 0,-1 0 0 0 0,0 0-1 0 0,0 0 1 0 0,0 0 0 0 0,0 0 0 0 0,1 0 0 0 0,-1 0 0 0 0,0 0 0 0 0,0 0 0 0 0,0 0 0 0 0,0 0 0 0 0,1 0 0 0 0,-1 0 0 0 0,0 0 0 0 0,0 0 0 0 0,0 1 0 0 0,0-1 0 0 0,0 0-1 0 0,0 0 1 0 0,1 0 0 0 0,-1 0 0 0 0,0 0 0 0 0,0 1 0 0 0,0-1 0 0 0,0 0 0 0 0,0 0 0 0 0,0 0 0 0 0,0 0 0 0 0,0 0 0 0 0,0 1 0 0 0,0-1 0 0 0,0 0 0 0 0,0 0-1 0 0,1 1 1 0 0,5-10-5444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26.6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814 0 10210 0 0,'-17'25'811'0'0,"1"0"0"0"0,2 0 0 0 0,0 2-1 0 0,1-1 1 0 0,2 2 0 0 0,-13 45 0 0 0,0-4 88 0 0,-310 805 2383 0 0,117-257-3409 0 0,141-396-1408 0 0,54-145 530 0 0,5-17-1167 0 0,3-20-2119 0 0,13-35 1526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26.9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1123 0 10570 0 0,'-20'29'1443'0'0,"2"1"0"0"0,1 1 0 0 0,-20 50-1 0 0,-28 106 859 0 0,1-3-911 0 0,-491 1233 1167 0 0,420-1112-3092 0 0,22-57-402 0 0,79-171 313 0 0,16-38-799 0 0,1 2 0 0 0,-12 47-1 0 0,40-109-6948 0 0,-5 5 3034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27.3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1041 1 12083 0 0,'-27'38'1141'0'0,"2"2"1"0"0,2 1 0 0 0,-18 45 0 0 0,-44 135 1229 0 0,34-80-1114 0 0,-238 680 1252 0 0,-2 8-2436 0 0,231-671-386 0 0,-74 176-3202 0 0,123-305 1754 0 0,7-19-1337 0 0,10-20-3043 0 0,-2 0 590 0 0</inkml:trace>
  <inkml:trace contextRef="#ctx0" brushRef="#br0" timeOffset="1">1436 104 10138 0 0,'-17'26'975'0'0,"0"1"1"0"0,2 1-1 0 0,1 0 0 0 0,2 1 0 0 0,0 1 0 0 0,-12 52 1 0 0,-16 38 642 0 0,-37 66 23 0 0,-41 111-3 0 0,-186 608 160 0 0,117-353-1667 0 0,118-353-489 0 0,-77 181-2748 0 0,126-321-629 0 0,31-79-9768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42:10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374 456 4697 0 0,'-15'10'12055'0'0,"-4"-5"-4132"0"0,-25-8-1190 0 0,20-4-7217 0 0,-41-16 0 0 0,46 16 2077 0 0,8 3-1596 0 0,0-1-1 0 0,0 0 1 0 0,0-1-1 0 0,1 0 1 0 0,0 0-1 0 0,0-1 1 0 0,0 0-1 0 0,1-1 1 0 0,0 0-1 0 0,0-1 1 0 0,1 1-1 0 0,1-2 1 0 0,-1 1-1 0 0,1-1 1 0 0,1 0-1 0 0,0-1 1 0 0,0 1-1 0 0,1-1 0 0 0,0 0 1 0 0,1-1-1 0 0,1 1 1 0 0,-1-1-1 0 0,2 1 1 0 0,0-1-1 0 0,0 0 1 0 0,1 0-1 0 0,1 0 1 0 0,0 0-1 0 0,0 0 1 0 0,4-22-1 0 0,-3 31-216 0 0,17-71-144 0 0,-8 52-2425 0 0,4 3-3788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27.7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875 0 11226 0 0,'-15'22'860'0'0,"0"0"0"0"0,2 1 0 0 0,1 0 0 0 0,0 1 0 0 0,2 1 0 0 0,1-1 0 0 0,-10 42 0 0 0,-5 10 435 0 0,-85 280 1491 0 0,42-126-1917 0 0,-47 156-309 0 0,-171 478-2035 0 0,146-514-4428 0 0,112-295-580 0 0,22-46 25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28.1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1031 1 10706 0 0,'-33'104'5703'0'0,"-28"49"-2022"0"0,50-128-3320 0 0,-555 1443 4193 0 0,408-1080-4393 0 0,28-73-1508 0 0,59-101-2368 0 0,71-214 3608 0 0,0 0 0 0 0,0 0-1 0 0,0 0 1 0 0,1-1-1 0 0,-1 1 1 0 0,0 0 0 0 0,0 0-1 0 0,0 0 1 0 0,1 0-1 0 0,-1 0 1 0 0,0 0 0 0 0,0 0-1 0 0,1 0 1 0 0,-1 0-1 0 0,0 0 1 0 0,0 0 0 0 0,0 0-1 0 0,1 0 1 0 0,-1 0-1 0 0,0 0 1 0 0,0 0 0 0 0,1 1-1 0 0,-1-1 1 0 0,0 0-1 0 0,0 0 1 0 0,0 0 0 0 0,1 0-1 0 0,-1 0 1 0 0,0 0-1 0 0,0 1 1 0 0,0-1 0 0 0,0 0-1 0 0,1 0 1 0 0,-1 0 0 0 0,0 0-1 0 0,0 1 1 0 0,0-1-1 0 0,0 0 1 0 0,0 0 0 0 0,0 0-1 0 0,0 1 1 0 0,1-1-1 0 0,-1 0 1 0 0,0 0 0 0 0,0 0-1 0 0,0 1 1 0 0,0-1-1 0 0,0 0 1 0 0,0 1 0 0 0,17-20-4362 0 0,-6 2-1852 0 0</inkml:trace>
  <inkml:trace contextRef="#ctx0" brushRef="#br0" timeOffset="1">1366 237 8162 0 0,'-25'47'6825'0'0,"-5"33"-3721"0"0,8-19-1400 0 0,-131 338 2595 0 0,-57 209-2478 0 0,-2-8-1417 0 0,136-385-812 0 0,-31 103-3533 0 0,106-313 3552 0 0,-10 42-1521 0 0,15-19-3387 0 0,4-32-63 0 0,-5-5-733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28.4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749 0 12059 0 0,'-12'10'5975'0'0,"-3"22"-4208"0"0,11-24-1148 0 0,-134 345 3398 0 0,-224 642-2451 0 0,288-831-1447 0 0,-52 131-1210 0 0,109-234-404 0 0,16-20-2409 0 0,1-41 3784 0 0,0 0-1 0 0,1 0 1 0 0,-1 0 0 0 0,0 1-1 0 0,0-1 1 0 0,1 0 0 0 0,-1 0-1 0 0,0 0 1 0 0,0 0 0 0 0,1 0-1 0 0,-1 1 1 0 0,0-1-1 0 0,1 0 1 0 0,-1 0 0 0 0,0 0-1 0 0,0 0 1 0 0,1 0 0 0 0,-1 0-1 0 0,0 0 1 0 0,1 0 0 0 0,-1 0-1 0 0,0 0 1 0 0,1 0-1 0 0,-1 0 1 0 0,0 0 0 0 0,0-1-1 0 0,1 1 1 0 0,-1 0 0 0 0,0 0-1 0 0,0 0 1 0 0,1 0 0 0 0,-1 0-1 0 0,0-1 1 0 0,0 1-1 0 0,1 0 1 0 0,-1 0 0 0 0,0 0-1 0 0,0-1 1 0 0,0 1 0 0 0,1 0-1 0 0,-1 0 1 0 0,0-1 0 0 0,0 1-1 0 0,0 0 1 0 0,0 0-1 0 0,0-1 1 0 0,1 1 0 0 0,-1 0-1 0 0,0 0 1 0 0,0-1 0 0 0,0 1-1 0 0,0 0 1 0 0,0-1 0 0 0,0 1-1 0 0,12-19-4154 0 0,-3 0-1765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28.8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625 1 11242 0 0,'-9'10'5457'0'0,"0"22"-3675"0"0,5-20-927 0 0,-161 427 4778 0 0,-73 181-4407 0 0,105-259-1403 0 0,112-306-90 0 0,12-34-121 0 0,1 0-1 0 0,1 0 1 0 0,1 0 0 0 0,-5 32-1 0 0,9-36 621 0 0,-1 12-5496 0 0,20-46-3523 0 0,-8 2 2158 0 0</inkml:trace>
  <inkml:trace contextRef="#ctx0" brushRef="#br0" timeOffset="1">933 419 11074 0 0,'-5'3'784'0'0,"1"0"-1"0"0,-1 0 0 0 0,1 1 0 0 0,0-1 1 0 0,0 1-1 0 0,0 0 0 0 0,0 0 1 0 0,1 0-1 0 0,0 1 0 0 0,-6 8 0 0 0,-24 56 1473 0 0,9-17-1176 0 0,-60 114 454 0 0,-82 229 0 0 0,126-293-1488 0 0,19-50-633 0 0,4-10-489 0 0,-15 50 1 0 0,28-76-1508 0 0,1-1 0 0 0,0 1-1 0 0,0 30 1 0 0,3-30-5861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29.4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321 1 8818 0 0,'-11'7'6756'0'0,"2"12"-3787"0"0,-3 32-2581 0 0,6-24 457 0 0,-15 31-619 0 0,-2-1-1 0 0,-2 0 1 0 0,-3-2 0 0 0,-2-1-1 0 0,-61 82 1 0 0,90-135-261 0 0,-40 59-953 0 0,38-55 253 0 0,0 0-1 0 0,0 1 1 0 0,0-1 0 0 0,1 1-1 0 0,0 0 1 0 0,0-1-1 0 0,0 1 1 0 0,1 0 0 0 0,-1 9-1 0 0,4-10-2702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29.8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619 1 9378 0 0,'-4'4'512'0'0,"0"0"1"0"0,1 0-1 0 0,-1 0 1 0 0,1 1-1 0 0,0 0 0 0 0,1-1 1 0 0,-1 1-1 0 0,1 0 1 0 0,0 0-1 0 0,-3 10 0 0 0,-1 1 280 0 0,-169 399 4490 0 0,84-195-4783 0 0,32-82-355 0 0,-90 227-180 0 0,126-303-276 0 0,-35 107-1043 0 0,50-141-701 0 0,-7 57-1 0 0,16-72 218 0 0,-1-13 1736 0 0,0 0 1 0 0,0 1-1 0 0,0-1 1 0 0,0 0 0 0 0,0 0-1 0 0,0 0 1 0 0,0 1-1 0 0,0-1 1 0 0,0 0-1 0 0,0 0 1 0 0,1 0 0 0 0,-1 1-1 0 0,0-1 1 0 0,0 0-1 0 0,0 0 1 0 0,0 0-1 0 0,0 0 1 0 0,0 1 0 0 0,0-1-1 0 0,0 0 1 0 0,1 0-1 0 0,-1 0 1 0 0,0 0-1 0 0,0 0 1 0 0,0 1-1 0 0,0-1 1 0 0,1 0 0 0 0,-1 0-1 0 0,0 0 1 0 0,0 0-1 0 0,0 0 1 0 0,1 0-1 0 0,-1 0 1 0 0,0 0 0 0 0,0 0-1 0 0,0 0 1 0 0,1 0-1 0 0,-1 1 1 0 0,0-1-1 0 0,0 0 1 0 0,0-1 0 0 0,1 1-1 0 0,-1 0 1 0 0,0 0-1 0 0,0 0 1 0 0,0 0-1 0 0,1 0 1 0 0,-1 0 0 0 0,0 0-1 0 0,0 0 1 0 0,0 0-1 0 0,1 0 1 0 0,-1-1-1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30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833 0 8586 0 0,'-16'20'2629'0'0,"-27"43"0"0"0,-30 76 1001 0 0,41-75-2368 0 0,-133 309 1010 0 0,78-168-1926 0 0,-116 287-108 0 0,33-75-5560 0 0,136-336-811 0 0,25-59 93 0 0</inkml:trace>
  <inkml:trace contextRef="#ctx0" brushRef="#br0" timeOffset="1">1207 131 9018 0 0,'-30'31'2732'0'0,"-40"57"0"0"0,-58 112 972 0 0,104-161-3251 0 0,-441 880 2556 0 0,392-760-2940 0 0,1-13-194 0 0,-38 89-363 0 0,93-193-723 0 0,2 1 0 0 0,2 0 0 0 0,-12 74 1 0 0,25-117 1077 0 0,-1 25-1803 0 0,1-25 1778 0 0,0 1-1 0 0,0 0 0 0 0,0-1 0 0 0,0 1 1 0 0,0-1-1 0 0,0 1 0 0 0,0-1 0 0 0,0 1 1 0 0,0-1-1 0 0,0 1 0 0 0,0-1 0 0 0,0 1 0 0 0,1-1 1 0 0,-1 1-1 0 0,0-1 0 0 0,0 1 0 0 0,1-1 1 0 0,-1 1-1 0 0,0-1 0 0 0,1 1 0 0 0,-1-1 1 0 0,1 0-1 0 0,-1 1 0 0 0,0-1 0 0 0,1 0 0 0 0,-1 1 1 0 0,1-1-1 0 0,-1 0 0 0 0,1 1 0 0 0,-1-1 1 0 0,1 0-1 0 0,-1 0 0 0 0,1 0 0 0 0,-1 0 1 0 0,1 1-1 0 0,-1-1 0 0 0,1 0 0 0 0,-1 0 1 0 0,1 0-1 0 0,0 0 0 0 0,7-4-5067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30.6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1148 0 11354 0 0,'-47'51'2658'0'0,"2"2"0"0"0,-57 86-1 0 0,-61 129-81 0 0,110-178-1970 0 0,20-34-345 0 0,-327 607 1069 0 0,259-445-1380 0 0,-38 84-1190 0 0,56-97-2909 0 0,67-156 1408 0 0,11-16-4208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31.1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1355 158 10738 0 0,'-15'14'1527'0'0,"1"0"-1"0"0,0 1 1 0 0,-12 18-1 0 0,-60 103 1615 0 0,56-86-2194 0 0,-467 829 2270 0 0,387-679-2947 0 0,-310 584-1024 0 0,326-590-832 0 0,46-59-3772 0 0,48-136 5189 0 0,0 1-1 0 0,0 0 1 0 0,1 0 0 0 0,-1 0 0 0 0,0 0-1 0 0,0 0 1 0 0,1 0 0 0 0,-1 0 0 0 0,0 0-1 0 0,1 0 1 0 0,-1 0 0 0 0,0 0-1 0 0,0 0 1 0 0,1 0 0 0 0,-1 0 0 0 0,0 0-1 0 0,0 0 1 0 0,1 0 0 0 0,-1 0 0 0 0,0 0-1 0 0,0 0 1 0 0,1 0 0 0 0,-1 0 0 0 0,0 1-1 0 0,0-1 1 0 0,1 0 0 0 0,-1 0 0 0 0,0 0-1 0 0,0 0 1 0 0,1 1-170 0 0,-1-1 170 0 0,0 0 0 0 0,0 0 0 0 0,0 1-1 0 0,0-1 1 0 0,1 0 0 0 0,-1 0 0 0 0,0 1-1 0 0,0-1 1 0 0,0 0 0 0 0,0 0 0 0 0,0 1-1 0 0,0-1 1 0 0,0 0 0 0 0,0 0 0 0 0,0 1-1 0 0,0-1 1 0 0,0 1 0 0 0,9-12-5464 0 0</inkml:trace>
  <inkml:trace contextRef="#ctx0" brushRef="#br0" timeOffset="1">1966 1 11242 0 0,'-26'28'1428'0'0,"2"1"0"0"0,0 1-1 0 0,2 1 1 0 0,1 1-1 0 0,-27 56 1 0 0,-5 7 242 0 0,-135 211 1064 0 0,-465 804-311 0 0,281-458-4371 0 0,346-606 118 0 0,2 0 0 0 0,-19 53 0 0 0,41-89-553 0 0,8-13-424 0 0,9-12-1702 0 0,-1-1-1764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31.6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1482 0 9554 0 0,'-8'8'1287'0'0,"0"-1"-1"0"0,1 1 1 0 0,-13 16 0 0 0,-33 62 2077 0 0,27-42-2004 0 0,-145 226 2494 0 0,-77 129-1498 0 0,-500 965-1023 0 0,709-1291-1445 0 0,-11 23-2295 0 0,-49 131-1 0 0,98-226 2221 0 0,1 0 1 0 0,-1 0-1 0 0,1 0 1 0 0,-1 0 0 0 0,1 0-1 0 0,0 0 1 0 0,-1 0-1 0 0,1 0 1 0 0,0 0-1 0 0,-1 0 1 0 0,1 0 0 0 0,0 0-1 0 0,0 0 1 0 0,0 0-1 0 0,0 0 1 0 0,0 0-1 0 0,0 0 1 0 0,0 0-1 0 0,1 0 1 0 0,-1 0 0 0 0,0 0-1 0 0,0 0 1 0 0,1 0-1 0 0,-1-1 1 0 0,1 1-1 0 0,0 2 1 0 0,0-3-199 0 0,1-1 0 0 0,-1 1 0 0 0,0-1 0 0 0,1 1 0 0 0,-1-1 0 0 0,0 1 0 0 0,1-1 0 0 0,-1 1 0 0 0,0-1-1 0 0,0 0 1 0 0,0 0 0 0 0,0 0 0 0 0,0 0 0 0 0,0 0 0 0 0,0 0 0 0 0,0 0 0 0 0,0 0 0 0 0,0 0 0 0 0,1-2 0 0 0,11-14-5864 0 0</inkml:trace>
  <inkml:trace contextRef="#ctx0" brushRef="#br0" timeOffset="1">1809 129 12235 0 0,'-12'8'933'0'0,"0"0"1"0"0,1 2 0 0 0,1-1 0 0 0,0 1 0 0 0,0 1 0 0 0,-11 15 0 0 0,-46 77 1501 0 0,37-53-1524 0 0,-214 361 2450 0 0,45-72-2376 0 0,-104 184-399 0 0,140-235-490 0 0,3 4-378 0 0,60-94-2933 0 0,96-182 967 0 0,16-18-862 0 0,15-21-1131 0 0,-12 3 792 0 0,0-4-3471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42:11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286 262 5977 0 0,'-10'4'11647'0'0,"-9"4"-6925"0"0,10-8-4258 0 0,-1-1 1 0 0,1 0-1 0 0,0-1 0 0 0,-17-4 1 0 0,7-1-565 0 0,0-2 1 0 0,1 1-1 0 0,0-2 1 0 0,0 0-1 0 0,-24-20 0 0 0,37 26-119 0 0,0 1-1 0 0,1-1 0 0 0,0 0 1 0 0,0 0-1 0 0,0 0 0 0 0,0-1 0 0 0,1 1 1 0 0,-1-1-1 0 0,1 0 0 0 0,0 0 1 0 0,1 0-1 0 0,-1 0 0 0 0,1-1 0 0 0,-3-9 1 0 0,3 2-2232 0 0,1-1 0 0 0,0 1 0 0 0,0-1 0 0 0,4-27 0 0 0,-3 32-1789 0 0,0 1 520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32.0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1404 0 11739 0 0,'-28'35'2053'0'0,"3"1"1"0"0,1 1 0 0 0,-33 69 0 0 0,-20 32 185 0 0,-422 673 2334 0 0,475-772-4487 0 0,-138 220 221 0 0,-40 65-167 0 0,178-282-241 0 0,-123 221-82 0 0,109-187-1693 0 0,-43 121 1 0 0,80-192 1514 0 0,-11 39-1662 0 0,11-43 1857 0 0,1 0 1 0 0,-1 0-1 0 0,1 0 0 0 0,0 0 1 0 0,0 0-1 0 0,-1 0 0 0 0,1 0 0 0 0,0 0 1 0 0,0 1-1 0 0,0-1 0 0 0,0 0 1 0 0,1 0-1 0 0,-1 0 0 0 0,0 0 0 0 0,0 0 1 0 0,0 0-1 0 0,1 0 0 0 0,-1 0 1 0 0,1 0-1 0 0,-1 0 0 0 0,1 0 0 0 0,-1 0 1 0 0,1 0-1 0 0,-1 0 0 0 0,1 0 1 0 0,0-1-1 0 0,0 1 0 0 0,-1 0 0 0 0,1 0 1 0 0,0-1-1 0 0,0 1 0 0 0,0 0 1 0 0,1 0-1 0 0,0-2-140 0 0,-1 1-1 0 0,1 0 1 0 0,0-1-1 0 0,-1 1 1 0 0,1-1 0 0 0,-1 0-1 0 0,1 1 1 0 0,-1-1-1 0 0,1 0 1 0 0,-1 0-1 0 0,1 0 1 0 0,-1 0 0 0 0,0 0-1 0 0,0 0 1 0 0,1 0-1 0 0,-1-1 1 0 0,1-1 0 0 0,0 1-479 0 0,14-15-5176 0 0</inkml:trace>
  <inkml:trace contextRef="#ctx0" brushRef="#br0" timeOffset="1">1793 185 8698 0 0,'-7'20'6722'0'0,"-16"13"-4975"0"0,14-22-686 0 0,-299 437 5430 0 0,-135 237-4855 0 0,399-617-1383 0 0,-228 393-102 0 0,114-144-3394 0 0,155-311 2864 0 0,-13 38-1414 0 0,15-42 1446 0 0,0-1 0 0 0,1 1 0 0 0,0 0 1 0 0,-1 0-1 0 0,1 0 0 0 0,0-1 0 0 0,0 1 1 0 0,0 0-1 0 0,0 0 0 0 0,0 0 0 0 0,0 0 1 0 0,1-1-1 0 0,-1 1 0 0 0,1 0 0 0 0,-1 0 1 0 0,1-1-1 0 0,-1 1 0 0 0,1 0 0 0 0,0-1 0 0 0,0 1 1 0 0,2 2-1 0 0,4 0-3418 0 0,3-6-2936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32.4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934 1 11747 0 0,'-9'5'804'0'0,"-1"2"0"0"0,0-1 0 0 0,1 1 0 0 0,1 1 0 0 0,-1 0 1 0 0,1 0-1 0 0,0 0 0 0 0,-10 15 0 0 0,-50 86 1972 0 0,45-68-1848 0 0,-167 267 2119 0 0,-117 202-1799 0 0,214-362-1275 0 0,-11 20-1111 0 0,87-136-832 0 0,-20 54 0 0 0,32-63 231 0 0,5-11-868 0 0</inkml:trace>
  <inkml:trace contextRef="#ctx0" brushRef="#br0" timeOffset="1">1040 437 10882 0 0,'-7'7'864'0'0,"1"1"0"0"0,-1-1 0 0 0,1 1 0 0 0,1 1 0 0 0,0-1 0 0 0,0 1 0 0 0,0 0 0 0 0,-4 13-1 0 0,-12 21 919 0 0,-81 132 626 0 0,-72 116-1871 0 0,45-107-8034 0 0,113-166 3234 0 0,3 0-3392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33.0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354 0 7866 0 0,'1'1'756'0'0,"0"1"1"0"0,0 0-1 0 0,0-1 1 0 0,0 1 0 0 0,0-1-1 0 0,-1 1 1 0 0,1 0-1 0 0,-1-1 1 0 0,1 1 0 0 0,-1 0-1 0 0,0 0 1 0 0,0-1-1 0 0,1 4 1 0 0,-4 38 2503 0 0,-17 50-3853 0 0,16-77 1491 0 0,-22 78-657 0 0,-4-1 0 0 0,-4-2 1 0 0,-63 120-1 0 0,56-134-451 0 0,4-6-1657 0 0,-30 76 0 0 0,66-147 1753 0 0,1 1-1 0 0,0 0 1 0 0,-1-1-1 0 0,1 1 1 0 0,0 0-1 0 0,0-1 1 0 0,-1 1-1 0 0,1 0 1 0 0,0-1-1 0 0,0 1 1 0 0,0 0-1 0 0,0-1 1 0 0,0 1 0 0 0,0 0-1 0 0,0 0 1 0 0,0-1-1 0 0,0 1 1 0 0,0 0-1 0 0,0-1 1 0 0,1 1-1 0 0,-1 0 1 0 0,0-1-1 0 0,1 2 1 0 0,11-4-2978 0 0,18-20-2075 0 0,-15 7-158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33.5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730 2 6601 0 0,'2'0'157'0'0,"-1"-1"-1"0"0,1 1 0 0 0,-1 0 1 0 0,0 0-1 0 0,1 0 0 0 0,-1 0 1 0 0,0 0-1 0 0,1 0 0 0 0,-1 0 1 0 0,1 1-1 0 0,-1-1 0 0 0,0 0 1 0 0,1 1-1 0 0,-1-1 0 0 0,0 1 1 0 0,1-1-1 0 0,-1 1 0 0 0,0 0 1 0 0,0-1-1 0 0,0 1 0 0 0,0 0 1 0 0,0 0-1 0 0,1 0 0 0 0,-1 0 0 0 0,-1 0 1 0 0,1 0-1 0 0,0 0 0 0 0,1 2 1 0 0,-2 1 166 0 0,0-1 0 0 0,0 1 0 0 0,0-1 0 0 0,-1 1 1 0 0,1-1-1 0 0,-1 1 0 0 0,0-1 0 0 0,0 0 0 0 0,0 1 0 0 0,-1-1 0 0 0,-1 4 1 0 0,-23 49 1540 0 0,-50 78 0 0 0,9-19-907 0 0,-64 125 23 0 0,-128 259-408 0 0,198-375-698 0 0,31-67-1013 0 0,2 1 0 0 0,3 1 0 0 0,-24 88 0 0 0,49-146 1093 0 0,-4 27-1847 0 0,3-28 1787 0 0,1 1 0 0 0,0-1 0 0 0,0 1-1 0 0,0-1 1 0 0,0 1 0 0 0,0-1 0 0 0,0 0-1 0 0,0 1 1 0 0,0-1 0 0 0,0 1 0 0 0,0-1-1 0 0,0 1 1 0 0,0-1 0 0 0,1 1 0 0 0,-1-1-1 0 0,0 0 1 0 0,0 1 0 0 0,0-1 0 0 0,0 1-1 0 0,1-1 1 0 0,-1 0 0 0 0,0 1 0 0 0,0-1-1 0 0,1 0 1 0 0,-1 1 0 0 0,0-1 0 0 0,1 0 0 0 0,-1 0-1 0 0,0 1 1 0 0,1-1 0 0 0,-1 0 0 0 0,1 0-1 0 0,-1 1 1 0 0,0-1 0 0 0,1 0 0 0 0,-1 0-1 0 0,1 0 1 0 0,-1 0 0 0 0,0 0 0 0 0,1 0-1 0 0,-1 0 1 0 0,1 1 0 0 0,-1-1 0 0 0,1 0-1 0 0,-1-1 1 0 0,1 1 0 0 0,-1 0 0 0 0,0 0-1 0 0,1 0 1 0 0,-1 0 0 0 0,1 0 0 0 0,-1 0-1 0 0,1 0 1 0 0,-1-1 0 0 0,0 1 0 0 0,1 0-1 0 0,0-1 1 0 0,13-7-5448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34.0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1277 0 6369 0 0,'-24'63'5483'0'0,"-31"29"-2200"0"0,14-25-1633 0 0,-319 610 3282 0 0,182-342-4220 0 0,-50 97-225 0 0,-129 364-3121 0 0,350-778 1704 0 0,1 1 1 0 0,0 0 0 0 0,2 0-1 0 0,0 0 1 0 0,-1 29 0 0 0,4-48 858 0 0,1 0 0 0 0,0 0 0 0 0,0 1 0 0 0,0-1 0 0 0,0 0 0 0 0,0 0 0 0 0,0 0 0 0 0,0 1 0 0 0,0-1 0 0 0,0 0 0 0 0,0 0 0 0 0,0 1 0 0 0,0-1 0 0 0,0 0 0 0 0,0 0 0 0 0,0 1 0 0 0,0-1 0 0 0,0 0 0 0 0,0 0 0 0 0,0 0 0 0 0,0 1 0 0 0,0-1 0 0 0,0 0 0 0 0,0 0 0 0 0,1 1 0 0 0,-1-1 0 0 0,0 0 0 0 0,0 0 0 0 0,0 0 0 0 0,0 0 0 0 0,1 1 0 0 0,-1-1 0 0 0,0 0 0 0 0,0 0 0 0 0,0 0 0 0 0,0 0 0 0 0,1 0 0 0 0,-1 1 0 0 0,0-1 0 0 0,0 0 0 0 0,1 0 0 0 0,-1 0 0 0 0,0 0 0 0 0,0 0 0 0 0,0 0 0 0 0,1 0 0 0 0,-1 0 0 0 0,0 0 0 0 0,0 0 0 0 0,1 0 0 0 0,-1 0 0 0 0,0 0 0 0 0,0 0 0 0 0,1 0 0 0 0,-1 0 0 0 0,0 0 0 0 0,12-11-3518 0 0,-1-3-1297 0 0</inkml:trace>
  <inkml:trace contextRef="#ctx0" brushRef="#br0" timeOffset="1">1639 286 10450 0 0,'-45'50'2016'0'0,"3"3"0"0"0,-53 84-1 0 0,-55 128 614 0 0,58-99-1400 0 0,-507 960 1881 0 0,409-713-3234 0 0,81-132-3282 0 0,103-264 2662 0 0,3-11 71 0 0,0 1-1 0 0,1-1 0 0 0,0 1 1 0 0,0 0-1 0 0,0 0 0 0 0,1 0 1 0 0,0 0-1 0 0,0 14 0 0 0,1-21 601 0 0,0 0-1 0 0,0 0 0 0 0,0 0 1 0 0,1-1-1 0 0,-1 1 1 0 0,0 0-1 0 0,0 0 1 0 0,0 0-1 0 0,0 0 0 0 0,0 0 1 0 0,0 0-1 0 0,0-1 1 0 0,0 1-1 0 0,0 0 1 0 0,0 0-1 0 0,0 0 1 0 0,1 0-1 0 0,-1 0 0 0 0,0 0 1 0 0,0 0-1 0 0,0 0 1 0 0,0-1-1 0 0,0 1 1 0 0,0 0-1 0 0,1 0 0 0 0,-1 0 1 0 0,0 0-1 0 0,0 0 1 0 0,0 0-1 0 0,0 0 1 0 0,1 0-1 0 0,-1 0 0 0 0,0 0 1 0 0,0 0-1 0 0,0 0 1 0 0,0 0-1 0 0,0 0 1 0 0,1 0-1 0 0,-1 0 1 0 0,0 0-1 0 0,0 0 0 0 0,0 0 1 0 0,0 0-1 0 0,0 1 1 0 0,0-1-1 0 0,1 0 1 0 0,-1 0-1 0 0,0 0 0 0 0,0 0 1 0 0,0 0-1 0 0,0 0 1 0 0,0 0-1 0 0,0 0 1 0 0,0 1-1 0 0,1-1 0 0 0,-1 0 1 0 0,0 0-1 0 0,0 0 1 0 0,0 0-1 0 0,0 0 1 0 0,0 0-1 0 0,0 1 1 0 0,0-1-1 0 0,0 0 0 0 0,0 0 1 0 0,0 0-1 0 0,0 1 1 0 0,6-8-5444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34.4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1627 0 11242 0 0,'-118'162'5438'0'0,"-50"87"-1872"0"0,107-159-2469 0 0,-348 589 2525 0 0,373-615-3388 0 0,-559 1091 1290 0 0,504-979-1780 0 0,41-84-2061 0 0,-40 106 1 0 0,82-169-732 0 0,11-22-215 0 0,11-16-163 0 0,-1-5 272 0 0,4-7-2852 0 0</inkml:trace>
  <inkml:trace contextRef="#ctx0" brushRef="#br0" timeOffset="1">2050 119 10394 0 0,'-57'71'4053'0'0,"-82"131"0"0"0,-29 92-1203 0 0,0 1-1078 0 0,-276 442 802 0 0,33 18-1971 0 0,305-561-741 0 0,-127 258-3063 0 0,229-444 2968 0 0,0-1-138 0 0,0 0 0 0 0,1 0 0 0 0,0 0 0 0 0,0 1 0 0 0,1 0-1 0 0,0-1 1 0 0,0 1 0 0 0,1 0 0 0 0,0 0 0 0 0,0 0-1 0 0,1 9 1 0 0,0-16 263 0 0,1-1 1 0 0,-1 1-1 0 0,0-1 0 0 0,0 1 0 0 0,1-1 0 0 0,-1 0 0 0 0,0 1 0 0 0,0-1 1 0 0,1 1-1 0 0,-1-1 0 0 0,1 1 0 0 0,-1-1 0 0 0,0 0 0 0 0,1 1 0 0 0,-1-1 1 0 0,1 0-1 0 0,-1 1 0 0 0,1-1 0 0 0,-1 0 0 0 0,1 0 0 0 0,-1 0 1 0 0,1 1-1 0 0,-1-1 0 0 0,1 0 0 0 0,-1 0 0 0 0,1 0 0 0 0,0 0 0 0 0,-1 0 1 0 0,1 0-1 0 0,-1 0 0 0 0,1 0 0 0 0,-1 0 0 0 0,1 0 0 0 0,-1 0 0 0 0,1 0 1 0 0,-1 0-1 0 0,1-1 0 0 0,-1 1 0 0 0,1 0 0 0 0,-1 0 0 0 0,1-1 1 0 0,-1 1-1 0 0,1 0 0 0 0,-1-1 0 0 0,1 1 0 0 0,-1 0 0 0 0,1-1 0 0 0,25-19-3527 0 0,-25 19 3167 0 0,19-18-5484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34.8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1556 1 10498 0 0,'-28'27'2106'0'0,"0"1"-1"0"0,2 2 1 0 0,-32 46-1 0 0,-55 105 361 0 0,23-32-1024 0 0,-794 1386 2406 0 0,769-1326-3894 0 0,-76 164-3207 0 0,188-365 2826 0 0,-12 30-609 0 0,14-37 779 0 0,0 1 0 0 0,1-1-1 0 0,-1 1 1 0 0,1 0 0 0 0,-1 0-1 0 0,1-1 1 0 0,0 1 0 0 0,-1 0-1 0 0,1 0 1 0 0,0 0 0 0 0,0-1-1 0 0,1 1 1 0 0,-1 0 0 0 0,0 0-1 0 0,1 3 1 0 0,0-5 11 0 0,0 0-1 0 0,-1 1 0 0 0,1-1 1 0 0,0 0-1 0 0,0 1 1 0 0,-1-1-1 0 0,1 0 1 0 0,0 0-1 0 0,0 0 1 0 0,-1 0-1 0 0,1 1 1 0 0,0-1-1 0 0,0 0 0 0 0,-1 0 1 0 0,1-1-1 0 0,0 1 1 0 0,0 0-1 0 0,-1 0 1 0 0,1 0-1 0 0,0 0 1 0 0,0-1-1 0 0,-1 1 0 0 0,1 0 1 0 0,0-1-1 0 0,-1 1 1 0 0,1 0-1 0 0,0-1 1 0 0,-1 1-1 0 0,1-1 1 0 0,0 1-1 0 0,0-1 0 0 0,13-11-6355 0 0</inkml:trace>
  <inkml:trace contextRef="#ctx0" brushRef="#br0" timeOffset="1">1909 291 12115 0 0,'-12'10'1480'0'0,"-1"0"0"0"0,1 1 0 0 0,-13 15 0 0 0,-54 80 1489 0 0,45-56-1810 0 0,-668 1040 3243 0 0,300-435-2622 0 0,300-499-2064 0 0,-129 210-902 0 0,193-304 798 0 0,25-45-76 0 0,2 1-1 0 0,0 1 1 0 0,0-1 0 0 0,2 2 0 0 0,1 0-1 0 0,-10 33 1 0 0,17-52 319 0 0,1 0-1 0 0,-1 1 1 0 0,1-1 0 0 0,0 0-1 0 0,-1 0 1 0 0,1 0 0 0 0,0 1-1 0 0,0-1 1 0 0,0 0 0 0 0,0 1-1 0 0,0-1 1 0 0,0 0 0 0 0,0 0-1 0 0,0 1 1 0 0,0-1 0 0 0,1 0-1 0 0,-1 0 1 0 0,0 0-1 0 0,1 1 1 0 0,-1-1 0 0 0,1 0-1 0 0,0 0 1 0 0,-1 0 0 0 0,1 0-1 0 0,0 0 1 0 0,-1 0 0 0 0,1 0-1 0 0,0 0 1 0 0,0 0 0 0 0,0 0-1 0 0,0-1 1 0 0,0 1 0 0 0,0 0-1 0 0,0-1 1 0 0,0 1 0 0 0,2 0-1 0 0,-1-1-333 0 0,1 0 1 0 0,0 0-1 0 0,0 0 0 0 0,-1 0 0 0 0,1-1 0 0 0,-1 1 1 0 0,1-1-1 0 0,0 0 0 0 0,-1 0 0 0 0,1 0 0 0 0,-1 0 0 0 0,0 0 1 0 0,1 0-1 0 0,-1-1 0 0 0,0 1 0 0 0,4-3 0 0 0,13-13-6063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35.3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1699 1 11122 0 0,'-88'110'5816'0'0,"-31"66"-2065"0"0,17-25-1831 0 0,-82 100 105 0 0,-54 78-421 0 0,-571 921-3 0 0,795-1227-1742 0 0,-70 124-530 0 0,72-123-143 0 0,1 1 1 0 0,1 1 0 0 0,1 0 0 0 0,-6 28 0 0 0,11-19-1949 0 0,4-33 2318 0 0,0-1 0 0 0,0 1 0 0 0,1 0 0 0 0,-1-1 0 0 0,0 1 0 0 0,0-1 0 0 0,1 1 0 0 0,-1-1 0 0 0,1 1 0 0 0,-1-1 0 0 0,1 1 0 0 0,0-1 0 0 0,0 1 0 0 0,-1-1 1 0 0,1 0-1 0 0,0 1 0 0 0,0-1 0 0 0,0 0 0 0 0,2 2 0 0 0</inkml:trace>
  <inkml:trace contextRef="#ctx0" brushRef="#br0" timeOffset="1">1722 671 12043 0 0,'-8'3'580'0'0,"1"0"-1"0"0,0 1 1 0 0,0 0 0 0 0,0 0 0 0 0,0 1 0 0 0,1-1 0 0 0,0 2 0 0 0,0-1 0 0 0,0 0 0 0 0,-7 10 0 0 0,-50 69 1405 0 0,56-74-1637 0 0,-313 469 3892 0 0,-148 249-3052 0 0,414-644-1275 0 0,12-21-1124 0 0,3 1 1 0 0,-46 102 0 0 0,72-125-1500 0 0,12-19-923 0 0,7-5-4514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35.7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646 0 12347 0 0,'-33'48'4228'0'0,"-53"101"-1"0"0,49-80-3132 0 0,-208 396 848 0 0,156-314-2000 0 0,-23 44-3207 0 0,85-138-473 0 0,15-17-3864 0 0,7-22 997 0 0</inkml:trace>
  <inkml:trace contextRef="#ctx0" brushRef="#br0" timeOffset="1">657 747 15499 0 0,'-29'16'2345'0'0,"4"2"-1089"0"0,-6 6-464 0 0,4 3-112 0 0,4-2-103 0 0,1 0-89 0 0,-1 2-104 0 0,-2 0-168 0 0,3 2-56 0 0,2 0-80 0 0,-1-2-144 0 0,6 0-160 0 0,3-2-336 0 0,1 0-425 0 0,2-3-447 0 0,0 1-744 0 0,2-1-1361 0 0,1 1-5417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3T17:48:47.68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42:12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306 298 5633 0 0,'-4'0'7568'0'0,"-8"-1"-3486"0"0,-19 0 262 0 0,25 1-4264 0 0,1-1 0 0 0,0 0 0 0 0,0 0 0 0 0,0 0-1 0 0,0 0 1 0 0,0-1 0 0 0,0 0 0 0 0,0 0 0 0 0,0-1-1 0 0,-5-3 1 0 0,-48-37 1260 0 0,20 14-878 0 0,29 22-1118 0 0,0 1 1 0 0,0-1 0 0 0,1-1 0 0 0,-12-13 0 0 0,15 15-116 0 0,0-1 1 0 0,0 0-1 0 0,0 0 1 0 0,1 0-1 0 0,1-1 0 0 0,-1 1 1 0 0,1-1-1 0 0,0 0 1 0 0,1 0-1 0 0,0 0 0 0 0,0-1 1 0 0,1 1-1 0 0,-1 0 1 0 0,2 0-1 0 0,0-1 0 0 0,0 1 1 0 0,2-15-1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42:12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200 337 3393 0 0,'-18'-5'7177'0'0,"-1"4"-3481"0"0,15 1-3319 0 0,0 0 0 0 0,0 0 0 0 0,0-1 0 0 0,0 1 0 0 0,0-1 0 0 0,0 0 0 0 0,0 0 0 0 0,1 0 0 0 0,-1-1 0 0 0,-6-2 0 0 0,5-1-112 0 0,-1 1-1 0 0,1-1 1 0 0,0-1-1 0 0,1 1 0 0 0,-1-1 1 0 0,1 1-1 0 0,0-1 1 0 0,0 0-1 0 0,1-1 1 0 0,0 1-1 0 0,-5-13 1 0 0,-2-12-627 0 0,-8-42 0 0 0,7 29-583 0 0,-2-11-3102 0 0,7 18-4122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53:30.6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4792 2836 6961 0 0,'0'-7'16111'0'0,"1"-17"-13694"0"0,-3-23-1972 0 0,-3 0 0 0 0,-17-72-1 0 0,-25-117-69 0 0,-109-255 252 0 0,-52-2-119 0 0,25 129 373 0 0,173 349-781 0 0,0 0-1 0 0,-2 0 1 0 0,1 1-1 0 0,-2 1 0 0 0,0 0 1 0 0,-1 1-1 0 0,-15-12 1 0 0,-56-55 275 0 0,-84-87-84 0 0,100 94-51 0 0,19 20-30 0 0,-94-79 1 0 0,104 101-60 0 0,3 1 107 0 0,-1 2 1 0 0,-64-34-1 0 0,55 35-174 0 0,28 14-70 0 0,-1 2-1 0 0,0 0 1 0 0,-40-13 0 0 0,-99-28 94 0 0,-40-9 26 0 0,-136 24-118 0 0,286 30-32 0 0,0 2-1 0 0,0 3 1 0 0,0 1-1 0 0,0 3 1 0 0,-85 15-1 0 0,58-7-7 0 0,-91 1 1 0 0,119-7-1 0 0,1 1 1 0 0,0 3 0 0 0,1 1 0 0 0,0 3-1 0 0,0 1 1 0 0,-67 33 0 0 0,58-24-24 0 0,-4 0 30 0 0,1 3 0 0 0,1 2 1 0 0,2 3-1 0 0,-67 48 0 0 0,-20 22 117 0 0,93-69-119 0 0,1 2 0 0 0,-65 61 0 0 0,-56 73-45 0 0,24 20 104 0 0,106-144 16 0 0,1 1 1 0 0,-55 88-1 0 0,70-97-46 0 0,10-15-17 0 0,1 1 1 0 0,2 1 0 0 0,-14 41 0 0 0,-12 25 49 0 0,20-30-71 0 0,15-51 34 0 0,0-1-1 0 0,-1 1 1 0 0,1-1-1 0 0,-1 0 1 0 0,-1 0-1 0 0,0 0 1 0 0,0 0-1 0 0,0 0 1 0 0,-6 8-1 0 0,9-15 0 0 0,-35 55 9 0 0,25-40-2695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53:30.6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6 4921 0 0,'-11'-5'20542'0'0,"11"16"-19006"0"0,-8 8 1881 0 0,-23 57-2824 0 0,14 99-225 0 0,8 244 0 0 0,9-318-237 0 0,-19 90-16 0 0,14-91-99 0 0,5-99-27 0 0,41 20 22 0 0,122-15 134 0 0,-98-1-107 0 0,1-3 1 0 0,106-11 0 0 0,-108 5-32 0 0,0 3-1 0 0,0 2 1 0 0,99 16 0 0 0,-79-8-44 0 0,140 25 22 0 0,-140-18 33 0 0,1-4 0 0 0,91 1 1 0 0,-165-14-19 0 0,1 1 1 0 0,-1 1 0 0 0,0 0-1 0 0,1 1 1 0 0,-1 0 0 0 0,0 1-1 0 0,15 5 158 0 0,-29-15-342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41:05.554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1154 1134 9170 0 0,'10'42'9702'0'0,"-11"-33"-9492"0"0,-1 0 1 0 0,1-1-1 0 0,-2 0 0 0 0,1 1 1 0 0,-1-1-1 0 0,0 0 0 0 0,-1 0 1 0 0,0-1-1 0 0,0 1 0 0 0,-9 12 1 0 0,6-11 24 0 0,1 1 0 0 0,0 1 0 0 0,1-1 0 0 0,0 1 1 0 0,-3 11-1 0 0,6-19-140 0 0,0 0 0 0 0,0-1 0 0 0,-1 1 0 0 0,1-1 0 0 0,-1 1 0 0 0,1-1 1 0 0,-1 0-1 0 0,0 0 0 0 0,0 0 0 0 0,0 0 0 0 0,0 0 0 0 0,-7 2 0 0 0,-44 17 411 0 0,-140 26 587 0 0,162-35-941 0 0,20-7-75 0 0,0-1 0 0 0,0 0 0 0 0,-1-1-1 0 0,1 0 1 0 0,-1-1 0 0 0,-25 1 0 0 0,-15 3 73 0 0,43-5-150 0 0,1 1 0 0 0,-1-1 0 0 0,0-1 0 0 0,0 0 0 0 0,-17-1 0 0 0,13-3 14 0 0,1 0-1 0 0,0 0 0 0 0,0-1 1 0 0,0 0-1 0 0,1-2 0 0 0,0 1 1 0 0,-17-12-1 0 0,-25-14 94 0 0,34 22-5 0 0,10 6-99 0 0,0-1 1 0 0,0 0 0 0 0,0-1 0 0 0,1 0 0 0 0,0-1 0 0 0,-11-10 0 0 0,15 12-3 0 0,-25-24 55 0 0,2-1 0 0 0,-41-57 0 0 0,59 70-61 0 0,2 0 0 0 0,0 0 0 0 0,1 0 0 0 0,1-1 0 0 0,1 0 0 0 0,-5-24 0 0 0,-10-34-20 0 0,12 44 10 0 0,0 1-1 0 0,-3-46 1 0 0,-4-22 85 0 0,12 84-78 0 0,2 0-1 0 0,0-1 1 0 0,1 1-1 0 0,0-1 0 0 0,1 1 1 0 0,1 0-1 0 0,5-24 1 0 0,35-104 27 0 0,-40 136-18 0 0,9-18 14 0 0,1 1-1 0 0,1 0 0 0 0,1 0 0 0 0,1 2 0 0 0,2-1 1 0 0,22-23-1 0 0,-12 12-55 0 0,-15 20 45 0 0,1 1 1 0 0,0 0-1 0 0,1 1 1 0 0,0 0-1 0 0,1 1 0 0 0,1 1 1 0 0,-1 0-1 0 0,1 2 1 0 0,18-8-1 0 0,-4 0-18 0 0,0 3 0 0 0,0 0 0 0 0,2 2 1 0 0,44-10-1 0 0,-47 15 9 0 0,96-14-88 0 0,-111 19 82 0 0,1 0 0 0 0,0 2 0 0 0,0 0 1 0 0,0 0-1 0 0,0 2 0 0 0,21 5 0 0 0,-5 2-21 0 0,-1 1-1 0 0,49 25 0 0 0,-66-29 1 0 0,0 1-1 0 0,-1 0 1 0 0,0 1-1 0 0,0 0 1 0 0,-1 1-1 0 0,0 0 1 0 0,-1 1-1 0 0,11 13 1 0 0,99 140 200 0 0,-108-147-142 0 0,-1 0 1 0 0,-1 1-1 0 0,0 1 0 0 0,-2 0 1 0 0,13 39-1 0 0,32 117 152 0 0,-42-128-130 0 0,-3-18 24 0 0,-2 1 1 0 0,-1 0-1 0 0,2 50 0 0 0,-7-65-69 0 0,1 11 33 0 0,-2 1 0 0 0,-1 0 0 0 0,-7 35 0 0 0,-38 102 112 0 0,43-150-109 0 0,3-6-32 0 0,-1 0-1 0 0,0-1 0 0 0,0 1 0 0 0,-1-1 0 0 0,1 1 1 0 0,-2-1-1 0 0,1 0 0 0 0,-1 0 0 0 0,-6 9 0 0 0,-87 77 432 0 0,84-84-444 0 0,0 0 1 0 0,0-1-1 0 0,-1 0 1 0 0,0-1-1 0 0,0-1 0 0 0,-23 7 1 0 0,24-10-24 0 0,1 0 1 0 0,-1 0 0 0 0,0-2-1 0 0,0 1 1 0 0,0-2-1 0 0,-19 0 1 0 0,4-1-82 0 0,-4 3 183 0 0,-25-2-1430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53:45.6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1 4105 0 0,'-6'2'2878'0'0,"-6"2"-4851"0"0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53:45.6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 2104 0 0,'13'0'6051'0'0,"23"-2"-11229"0"0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53:45.6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1632 6185 0 0,'0'10'15755'0'0,"0"-20"-15169"0"0,1-12 424 0 0,1-1 1 0 0,0 1-1 0 0,11-37 0 0 0,-1 18-776 0 0,2 1-1 0 0,2 1 0 0 0,1 1 1 0 0,2 0-1 0 0,35-51 0 0 0,-14 29-3 0 0,80-113 715 0 0,-52 95-538 0 0,3 3 1 0 0,108-90-1 0 0,-82 81-319 0 0,-8 4 222 0 0,176-119 1 0 0,-185 156-98 0 0,1 4-1 0 0,2 3 1 0 0,148-42-1 0 0,-116 41-200 0 0,-67 22 63 0 0,0 2 0 0 0,1 2 0 0 0,1 2 1 0 0,94-4-1 0 0,26 7-71 0 0,-104 1 34 0 0,-1 3-1 0 0,1 3 1 0 0,114 17 0 0 0,-90-5 57 0 0,-67-11-92 0 0,1 1-1 0 0,-1 1 1 0 0,0 1 0 0 0,0 1 0 0 0,-1 1 0 0 0,24 11-1 0 0,-18-6-13 0 0,2-1 0 0 0,0-2-1 0 0,36 7 1 0 0,32 10 118 0 0,-73-15-121 0 0,0 0 1 0 0,0 1 0 0 0,-1 1-1 0 0,-1 2 1 0 0,36 28 0 0 0,9 6 39 0 0,-41-27-9 0 0,-2 1 0 0 0,0 1-1 0 0,-2 1 1 0 0,-1 2 0 0 0,-1 0 0 0 0,19 32-1 0 0,-14-22 38 0 0,42 67-49 0 0,70 148-1 0 0,-49-83-5 0 0,-57-112 1 0 0,-4 2 0 0 0,-1 2 0 0 0,-4 0 0 0 0,19 77 0 0 0,31 127 0 0 0,-16-3 0 0 0,-47-221 0 0 0,19 49 0 0 0,-29-88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53:45.6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1 409 11979 0 0,'10'33'9543'0'0,"-6"-29"-8809"0"0,32 29 2880 0 0,58 17-4714 0 0,-55-31 2344 0 0,306 193 1828 0 0,-9-33-1509 0 0,-104-17 71 0 0,-198-136-1729 0 0,53 36 554 0 0,-82-62-460 0 0,-1 1 0 0 0,0-1-1 0 0,0 0 1 0 0,0-1 0 0 0,0 1 0 0 0,0-1-1 0 0,0 1 1 0 0,0-1 0 0 0,0 0 0 0 0,0-1-1 0 0,0 1 1 0 0,0-1 0 0 0,6-3 0 0 0,70-35-6 0 0,-52 25 146 0 0,-12 4-139 0 0,-2 0 1 0 0,1-1 0 0 0,-1-1-1 0 0,-1 0 1 0 0,-1-1 0 0 0,1 0-1 0 0,-2-1 1 0 0,14-24 0 0 0,15-16-2 0 0,232-327 1 0 0,-238 334 0 0 0,45-89 0 0 0,-13 21 0 0 0,-52 93 0 0 0,-1 0 0 0 0,-1-1 0 0 0,-1-1 0 0 0,-2 1 0 0 0,11-43 0 0 0,-17 57 0 0 0,4-18 0 0 0,3 13 0 0 0,-9 14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3T17:48:47.68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49:23.079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2081 1 7642 0 0,'-47'1'17224'0'0,"26"1"-16916"0"0,0 1 0 0 0,0 0 0 0 0,-36 12 0 0 0,21-3-264 0 0,2 1 1 0 0,0 2 0 0 0,-58 34-1 0 0,65-28 64 0 0,2 0-1 0 0,0 1 0 0 0,2 2 0 0 0,-27 34 0 0 0,-25 25 223 0 0,60-67-228 0 0,0 2 0 0 0,1 0 0 0 0,1 1 0 0 0,-18 35 0 0 0,-33 87 521 0 0,-49 170 266 0 0,-47 137-323 0 0,65-139-290 0 0,5 37-116 0 0,-28 124 454 0 0,81-306-352 0 0,-86 235 0 0 0,74-247-156 0 0,-9 25-77 0 0,27-87-56 0 0,-20 99 0 0 0,-54 172 70 0 0,23-116-143 0 0,-28 197 128 0 0,53-214-47 0 0,21-33-167 0 0,13-3 164 0 0,21-171 11 0 0,1 0 0 0 0,2-1 0 0 0,5 41 0 0 0,-3-34 70 0 0,-2-20-50 0 0,-1 1 0 0 0,1 0 1 0 0,1-1-1 0 0,0 1 0 0 0,0-1 1 0 0,0 1-1 0 0,1-1 1 0 0,7 13-1 0 0,6 32-30 0 0,-8-30 13 0 0,0-2 0 0 0,2 1 0 0 0,0-1 1 0 0,2 0-1 0 0,20 26 0 0 0,-18-25 189 0 0,0-4-213 0 0,1 0-1 0 0,1-1 1 0 0,0 0-1 0 0,1-2 1 0 0,25 17-1 0 0,-32-23 78 0 0,14 8-2 0 0,1-2-1 0 0,33 15 1 0 0,-28-14-155 0 0,421 179 320 0 0,-424-184-206 0 0,1-2 0 0 0,0-1 1 0 0,1-1-1 0 0,0-1 1 0 0,-1-2-1 0 0,1-1 0 0 0,0-1 1 0 0,56-6-1 0 0,-56 3-7 0 0,-1 1 1 0 0,58 7-1 0 0,6-1-16 0 0,147 10 145 0 0,-226-14-93 0 0,31 3-25 0 0,1-2 1 0 0,48-4-1 0 0,-50 0-10 0 0,55 4-1 0 0,25-2-138 0 0,45-1 294 0 0,-107 3-184 0 0,97-10 0 0 0,28-4 61 0 0,-69 7 19 0 0,115 1-72 0 0,-14 0 154 0 0,-116-1-135 0 0,0 5 1 0 0,108 13 0 0 0,-174-11 28 0 0,1-1 0 0 0,0-3 0 0 0,48-7 0 0 0,52-1 26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49:26.112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5 60 3225 0 0,'-4'-31'17854'0'0,"19"25"-17526"0"0,0 2 1 0 0,0 0-1 0 0,0 0 0 0 0,1 1 1 0 0,0 1-1 0 0,-1 1 0 0 0,1 0 1 0 0,25 2-1 0 0,29-2 435 0 0,-43-1-551 0 0,1 1 0 0 0,0 1-1 0 0,0 1 1 0 0,0 2-1 0 0,-1 0 1 0 0,1 2 0 0 0,-1 2-1 0 0,32 11 1 0 0,-39-11-146 0 0,8 1 103 0 0,0 3 0 0 0,-1 0 0 0 0,0 1 0 0 0,-1 2 0 0 0,0 1 0 0 0,38 29 0 0 0,-46-29-98 0 0,2-1 0 0 0,25 14-1 0 0,24 18 53 0 0,-32-17 30 0 0,-1 1 0 0 0,-2 2 0 0 0,-1 1-1 0 0,56 74 1 0 0,55 109-69 0 0,-34-20 207 0 0,-82-144-268 0 0,92 200 375 0 0,-93-195-272 0 0,25 70 0 0 0,-32-71-143 0 0,45 85 1 0 0,-38-86 29 0 0,-3 2 0 0 0,-2 0 0 0 0,16 70 0 0 0,-34-113-4 0 0,139 387 98 0 0,-103-299-31 0 0,144 307 136 0 0,-160-357-176 0 0,135 256 64 0 0,-112-218-64 0 0,-17-35-37 0 0,31 78 0 0 0,13 50 244 0 0,37 111-245 0 0,47 135 159 0 0,-40-162-71 0 0,-101-225-40 0 0,-3 0 0 0 0,-1 1 1 0 0,-3 0-1 0 0,7 48 1 0 0,-5 55 63 0 0,-9-91 166 0 0,-2 111-14 0 0,-3-75-409 0 0,7-29 192 0 0,-3-50-33 0 0,-1 0 0 0 0,0 0 0 0 0,0 0 0 0 0,-2 0 0 0 0,1 0 0 0 0,-1-1 0 0 0,-5 21 1 0 0,0-7-34 0 0,-1-1 0 0 0,0-1 1 0 0,-2 1-1 0 0,-1-1 0 0 0,-1 0 0 0 0,-1-1 1 0 0,-29 41-1 0 0,-8-16-14 0 0,35-35 31 0 0,1 1 0 0 0,0 0 0 0 0,-12 17 0 0 0,18-23-41 0 0,0 0 0 0 0,-1 0 0 0 0,0 0 0 0 0,0-1 0 0 0,-10 7 0 0 0,-18 13 209 0 0,-58 54-391 0 0,53-47 265 0 0,24-19-71 0 0,-1 0 0 0 0,-1 0 1 0 0,-25 12-1 0 0,10-5 108 0 0,-19 6-164 0 0,-68 6-143 0 0,48-18-16 0 0,63-12 16 0 0,0 0 0 0 0,-1-2 0 0 0,1 1 0 0 0,0-1 0 0 0,0-1 0 0 0,-1 1 0 0 0,1-2 0 0 0,-13-1 0 0 0,-12-4-4099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49:37.571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14 4830 8482 0 0,'-2'2'46'0'0,"0"1"0"0"0,1-1-1 0 0,0 0 1 0 0,-1 1 0 0 0,1-1 0 0 0,0 1 0 0 0,0-1 0 0 0,1 1 0 0 0,-1-1 0 0 0,0 1 0 0 0,1 0 0 0 0,0 0-1 0 0,0-1 1 0 0,-1 1 0 0 0,1 0 0 0 0,1 4 0 0 0,10 54 366 0 0,-5-28-153 0 0,16 222 2662 0 0,-17-194-2212 0 0,-4-40-558 0 0,-2-25-124 0 0,-3-37-228 0 0,2 25 47 0 0,-21-342-213 0 0,33 411 2231 0 0,21 68-1 0 0,36 100-733 0 0,-50-162-983 0 0,-9-28-98 0 0,1-1-1 0 0,1-1 1 0 0,2 0 0 0 0,0 0-1 0 0,23 36 1 0 0,-35-65-64 0 0,0 0 0 0 0,1 1 0 0 0,-1-1 0 0 0,0 1 0 0 0,0-1 0 0 0,0 0 0 0 0,0 1 0 0 0,0-1 0 0 0,1 1 0 0 0,-1-1 0 0 0,0 0 0 0 0,0 1 0 0 0,1-1 0 0 0,-1 0 1 0 0,0 1-1 0 0,1-1 0 0 0,-1 0 0 0 0,0 0 0 0 0,1 1 0 0 0,-1-1 0 0 0,0 0 0 0 0,1 0 0 0 0,-1 0 0 0 0,1 1 0 0 0,-1-1 0 0 0,0 0 0 0 0,1 0 0 0 0,-1 0 0 0 0,1 0 0 0 0,-1 0 1 0 0,0 0-1 0 0,1 0 0 0 0,-1 0 0 0 0,1 0 0 0 0,-1 0 0 0 0,1 0 0 0 0,-1 0 0 0 0,0 0 0 0 0,1 0 0 0 0,-1 0 0 0 0,1-1 0 0 0,4-19-183 0 0,-8-33 6 0 0,-100-455-956 0 0,13 68 1660 0 0,93 422-444 0 0,8 23 235 0 0,11 24 409 0 0,-1 21-208 0 0,-2 1 0 0 0,24 103-1 0 0,-11-34-159 0 0,49 196 559 0 0,-45-163-379 0 0,67 179 0 0 0,-101-328-528 0 0,0 0-1 0 0,-1-1 1 0 0,1 1 0 0 0,0 0-1 0 0,1-1 1 0 0,-1 1 0 0 0,1-1-1 0 0,0 0 1 0 0,4 5 0 0 0,-7-8-1 0 0,1 0 0 0 0,-1 1 0 0 0,1-1 1 0 0,-1 0-1 0 0,0 0 0 0 0,1 1 0 0 0,-1-1 1 0 0,1 0-1 0 0,-1 0 0 0 0,0 0 0 0 0,1 0 1 0 0,-1 1-1 0 0,1-1 0 0 0,-1 0 0 0 0,1 0 0 0 0,-1 0 1 0 0,1 0-1 0 0,-1 0 0 0 0,0 0 0 0 0,1 0 1 0 0,-1 0-1 0 0,1-1 0 0 0,-1 1 0 0 0,1 0 0 0 0,-1 0 1 0 0,1 0-1 0 0,-1 0 0 0 0,0-1 0 0 0,1 1 1 0 0,-1 0-1 0 0,1-1 0 0 0,0 0-5 0 0,0-1-1 0 0,0 1 1 0 0,0-1-1 0 0,0 1 1 0 0,0-1-1 0 0,-1 0 1 0 0,1 1-1 0 0,-1-1 1 0 0,1 0-1 0 0,-1 0 1 0 0,1 0-1 0 0,-1-3 1 0 0,3-51-100 0 0,-3 0-1 0 0,-2 0 1 0 0,-3 0-1 0 0,-18-86 1 0 0,6 39 84 0 0,-79-385-86 0 0,9 59 107 0 0,76 369 28 0 0,5 33-37 0 0,1-1 0 0 0,1 0 0 0 0,1 0 0 0 0,3-48 0 0 0,3 77-53 0 0,4 12 145 0 0,5 17 154 0 0,53 251 615 0 0,-22-83-434 0 0,27 98-142 0 0,49 192 181 0 0,-115-472-428 0 0,8 34 1 0 0,1-1 1 0 0,3-1 0 0 0,2 0-1 0 0,32 59 1 0 0,-50-106-31 0 0,0-1-1 0 0,0 0 1 0 0,0 1-1 0 0,0-1 1 0 0,0 0-1 0 0,1 1 1 0 0,-1-1-1 0 0,0 0 1 0 0,0 1-1 0 0,0-1 1 0 0,1 0-1 0 0,-1 1 1 0 0,0-1-1 0 0,0 0 1 0 0,0 0 0 0 0,1 1-1 0 0,-1-1 1 0 0,0 0-1 0 0,1 0 1 0 0,-1 1-1 0 0,0-1 1 0 0,1 0-1 0 0,-1 0 1 0 0,0 0-1 0 0,1 0 1 0 0,-1 0-1 0 0,0 1 1 0 0,1-1-1 0 0,-1 0 1 0 0,0 0-1 0 0,1 0 1 0 0,-1 0-1 0 0,0 0 1 0 0,1 0-1 0 0,-1 0 1 0 0,1 0-1 0 0,4-14-100 0 0,-5-23 64 0 0,-35-228-818 0 0,-80-295 0 0 0,4 28 332 0 0,89 410 559 0 0,2 23 77 0 0,5-1 0 0 0,-2-119 0 0 0,17 215-103 0 0,0-1 0 0 0,0 1 0 0 0,1 0-1 0 0,0-1 1 0 0,0 1 0 0 0,0 0 0 0 0,0 0 0 0 0,1 0 0 0 0,-1 0 0 0 0,3-4 0 0 0,-3 7-2 0 0,-1 1 0 0 0,1-1 0 0 0,-1 0 0 0 0,1 1 1 0 0,-1-1-1 0 0,1 1 0 0 0,-1-1 0 0 0,1 1 0 0 0,-1-1 0 0 0,1 1 0 0 0,0-1 0 0 0,-1 1 0 0 0,1 0 1 0 0,0-1-1 0 0,-1 1 0 0 0,1 0 0 0 0,0 0 0 0 0,0-1 0 0 0,-1 1 0 0 0,1 0 0 0 0,0 0 1 0 0,0 0-1 0 0,0 0 0 0 0,1 0 10 0 0,-1 1 0 0 0,1-1-1 0 0,-1 1 1 0 0,1 0 0 0 0,-1-1 0 0 0,1 1 0 0 0,-1 0 0 0 0,0 0 0 0 0,1 0 0 0 0,-1 0 0 0 0,0 0-1 0 0,0 0 1 0 0,0 0 0 0 0,0 0 0 0 0,0 1 0 0 0,1 1 0 0 0,8 14 108 0 0,0 1-1 0 0,-2 1 1 0 0,0-1 0 0 0,-1 1 0 0 0,-1 1 0 0 0,0-1 0 0 0,3 32 0 0 0,5 8 73 0 0,360 1259 1934 0 0,-333-1190-1997 0 0,62 128 0 0 0,-99-250-310 0 0,-3-9 70 0 0,-1-20 41 0 0,-6-32 88 0 0,-98-512-940 0 0,26 158 250 0 0,44 214 342 0 0,-128-899-257 0 0,160 1076 579 0 0,0 6 13 0 0,1-1-1 0 0,0 0 1 0 0,1 1-1 0 0,0-1 1 0 0,1 0-1 0 0,0 0 1 0 0,4-14 0 0 0,-5 27-8 0 0,0 0 1 0 0,0 0 0 0 0,0-1 0 0 0,0 1 0 0 0,0 0 0 0 0,0 0-1 0 0,0 0 1 0 0,0-1 0 0 0,0 1 0 0 0,0 0 0 0 0,1 0-1 0 0,-1 0 1 0 0,0-1 0 0 0,0 1 0 0 0,0 0 0 0 0,0 0 0 0 0,0 0-1 0 0,0-1 1 0 0,0 1 0 0 0,1 0 0 0 0,-1 0 0 0 0,0 0-1 0 0,0 0 1 0 0,0-1 0 0 0,0 1 0 0 0,1 0 0 0 0,-1 0 0 0 0,0 0-1 0 0,0 0 1 0 0,0 0 0 0 0,1 0 0 0 0,-1 0 0 0 0,0 0-1 0 0,0 0 1 0 0,1 0 0 0 0,-1 0 0 0 0,0 0 0 0 0,0 0 0 0 0,0 0-1 0 0,1 0 1 0 0,-1 0 0 0 0,0 0 0 0 0,0 0 0 0 0,0 0-1 0 0,1 0 1 0 0,-1 0 0 0 0,0 0 0 0 0,0 0 0 0 0,1 0 0 0 0,-1 0-1 0 0,0 0 1 0 0,0 0 0 0 0,1 1 0 0 0,9 14 134 0 0,4 22 139 0 0,12 84 248 0 0,13 149 0 0 0,-11-56-245 0 0,217 1056 707 0 0,-235-1221-965 0 0,8 40 6 0 0,0 6 22 0 0,4-1 0 0 0,66 179 1 0 0,-74-252-205 0 0,-11-37-118 0 0,-10-43 183 0 0,7 57 136 0 0,-89-486-788 0 0,12 74 230 0 0,72 385 472 0 0,-149-943-1375 0 0,47-4 886 0 0,102 928 526 0 0,2 20 14 0 0,1-49-1 0 0,2 77-12 0 0,0 0 0 0 0,0 0-1 0 0,0-1 1 0 0,-1 1-1 0 0,1 0 1 0 0,0-1-1 0 0,0 1 1 0 0,0 0-1 0 0,0-1 1 0 0,0 1-1 0 0,0 0 1 0 0,0-1-1 0 0,0 1 1 0 0,0 0-1 0 0,0-1 1 0 0,0 1 0 0 0,0 0-1 0 0,0 0 1 0 0,1-1-1 0 0,-1 1 1 0 0,0 0-1 0 0,0-1 1 0 0,0 1-1 0 0,0 0 1 0 0,0 0-1 0 0,1-1 1 0 0,-1 1-1 0 0,0 0 1 0 0,0 0 0 0 0,0-1-1 0 0,1 1 1 0 0,-1 0-1 0 0,0 0 1 0 0,1 0-1 0 0,-1-1 1 0 0,0 1-1 0 0,0 0 1 0 0,1 0-1 0 0,-1 0 1 0 0,0 0-1 0 0,1 0 1 0 0,-1-1 0 0 0,10 15-15 0 0,4 25 238 0 0,0 40 302 0 0,6 114 1 0 0,-11-76-216 0 0,55 907 857 0 0,-60-927-1142 0 0,-8-179-922 0 0,-21-116 0 0 0,6 70 460 0 0,-49-321-167 0 0,26 182 627 0 0,42 266-7 0 0,0 0-1 0 0,0 0 1 0 0,0 0-1 0 0,0 0 1 0 0,0 0 0 0 0,0 0-1 0 0,0 0 1 0 0,-1 0-1 0 0,1 0 1 0 0,0 0 0 0 0,0 0-1 0 0,-1 0 1 0 0,1 0-1 0 0,-1 0 1 0 0,1 0 0 0 0,-1 1-1 0 0,1-1 1 0 0,-1 0-1 0 0,0 0 1 0 0,1 0-1 0 0,-2-1 1 0 0,-7 20-25 0 0,-3 50-119 0 0,11-62 167 0 0,-16 89-37 0 0,-5-1 1 0 0,-62 172-1 0 0,72-236 6 0 0,5-10-1 0 0,0 0 0 0 0,-2 0 0 0 0,0 0 0 0 0,-1-1 0 0 0,-1-1 0 0 0,-24 31 0 0 0,35-48-1 0 0,0-1-1 0 0,0 0 0 0 0,0 0 0 0 0,-1 1 1 0 0,1-1-1 0 0,0 0 0 0 0,0 1 0 0 0,0-1 0 0 0,-1 0 1 0 0,1 0-1 0 0,0 0 0 0 0,0 1 0 0 0,-1-1 1 0 0,1 0-1 0 0,0 0 0 0 0,-1 0 0 0 0,1 0 0 0 0,0 0 1 0 0,-1 1-1 0 0,1-1 0 0 0,0 0 0 0 0,-1 0 1 0 0,1 0-1 0 0,0 0 0 0 0,0 0 0 0 0,-1 0 0 0 0,1 0 1 0 0,0 0-1 0 0,-1 0 0 0 0,1 0 0 0 0,0 0 1 0 0,-1 0-1 0 0,1-1 0 0 0,0 1 0 0 0,-1 0 0 0 0,1 0 1 0 0,0 0-1 0 0,-1 0 0 0 0,1 0 0 0 0,0-1 1 0 0,0 1-1 0 0,-1 0 0 0 0,-4-18-117 0 0,5-23-51 0 0,0 41 171 0 0,12-113 14 0 0,4 1 0 0 0,5 1 0 0 0,5 0-1 0 0,4 2 1 0 0,6 2 0 0 0,55-119 0 0 0,-89 223-12 0 0,11-24 35 0 0,-13 27-38 0 0,0-1 1 0 0,1 0-1 0 0,-1 0 0 0 0,1 0 1 0 0,-1 0-1 0 0,0 1 0 0 0,1-1 1 0 0,0 0-1 0 0,-1 0 0 0 0,1 1 1 0 0,-1-1-1 0 0,1 0 0 0 0,0 1 1 0 0,0-1-1 0 0,-1 1 0 0 0,1-1 1 0 0,0 1-1 0 0,0-1 0 0 0,0 1 1 0 0,0 0-1 0 0,-1-1 0 0 0,1 1 1 0 0,2 0-1 0 0,-3 4 30 0 0,1 1-1 0 0,-1-1 1 0 0,0 1 0 0 0,0 0-1 0 0,-1-1 1 0 0,1 1 0 0 0,-1-1-1 0 0,0 1 1 0 0,-2 4 0 0 0,3-8-33 0 0,-80 273 387 0 0,7-33 10 0 0,73-236-499 0 0,2-6 51 0 0,8-18 49 0 0,11-29 70 0 0,94-367 88 0 0,97-490-101 0 0,-162 642-244 0 0,-11 50 102 0 0,71-221 0 0 0,-109 428 74 0 0,23-53 8 0 0,-23 56-3 0 0,1-1 1 0 0,0 1-1 0 0,0 0 0 0 0,1-1 1 0 0,-1 1-1 0 0,1 0 0 0 0,-1 0 0 0 0,1 1 1 0 0,0-1-1 0 0,0 1 0 0 0,0-1 1 0 0,1 1-1 0 0,6-4 0 0 0,-10 6 8 0 0,0 0 0 0 0,1 0 1 0 0,-1 0-1 0 0,0 0 0 0 0,0 0 0 0 0,1 0 0 0 0,-1 0 0 0 0,0 0 0 0 0,1 0 0 0 0,-1 0 1 0 0,0 0-1 0 0,1 0 0 0 0,-1 0 0 0 0,0 0 0 0 0,1 0 0 0 0,-1 0 0 0 0,0 1 0 0 0,0-1 0 0 0,1 0 1 0 0,-1 0-1 0 0,0 0 0 0 0,0 0 0 0 0,1 1 0 0 0,-1-1 0 0 0,0 0 0 0 0,0 0 0 0 0,1 0 1 0 0,-1 1-1 0 0,0-1 0 0 0,0 0 0 0 0,0 0 0 0 0,0 1 0 0 0,1-1 0 0 0,-1 0 0 0 0,0 1 0 0 0,0-1 1 0 0,0 0-1 0 0,0 1 0 0 0,4 18 74 0 0,-5 18 98 0 0,-98 537 242 0 0,31-228-358 0 0,-15 117-58 0 0,141-722-121 0 0,146-678-247 0 0,-48 356 291 0 0,-265 837 182 0 0,71-144 94 0 0,-44 217 1 0 0,81-327-197 0 0,0 0-1 0 0,1 0 1 0 0,-1 1 0 0 0,1-1-1 0 0,0 0 1 0 0,-1 0 0 0 0,1 0 0 0 0,0 0-1 0 0,0 0 1 0 0,0 1 0 0 0,1-1-1 0 0,-1 0 1 0 0,0 0 0 0 0,2 4-1 0 0,-1-6 3 0 0,0-1-1 0 0,0 1 0 0 0,0 0 1 0 0,0-1-1 0 0,0 1 0 0 0,0-1 1 0 0,0 0-1 0 0,0 1 0 0 0,-1-1 0 0 0,1 0 1 0 0,0 1-1 0 0,0-1 0 0 0,-1 0 1 0 0,1 0-1 0 0,-1 0 0 0 0,1 1 1 0 0,-1-1-1 0 0,1 0 0 0 0,-1 0 1 0 0,1-1-1 0 0,34-68 124 0 0,59-187-89 0 0,-36 83-36 0 0,-37 109 1 0 0,113-312 69 0 0,-131 369-87 0 0,0 2-1 0 0,0-1-1 0 0,0 1 1 0 0,0-1-1 0 0,1 1 1 0 0,-1 0 0 0 0,2 0-1 0 0,5-7 1 0 0,-38 100 144 0 0,9-40-138 0 0,-60 129-162 0 0,64-148 147 0 0,0-2 0 0 0,-2 0 1 0 0,-1-1-1 0 0,-24 28 0 0 0,41-52 18 0 0,0 0 0 0 0,1 0 0 0 0,-1 1-1 0 0,0-1 1 0 0,0 0 0 0 0,0 0 0 0 0,-1 0-1 0 0,1 0 1 0 0,0 0 0 0 0,0 0-1 0 0,-1-1 1 0 0,1 1 0 0 0,0 0 0 0 0,-1 0-1 0 0,1-1 1 0 0,0 1 0 0 0,-1-1 0 0 0,1 0-1 0 0,-2 1 1 0 0,2-2-11 0 0,1 1 0 0 0,-1-1 0 0 0,1 0 0 0 0,-1 0 0 0 0,1 0 0 0 0,0 0 0 0 0,-1 1 0 0 0,1-1 0 0 0,0 0 0 0 0,0 0 0 0 0,0 0 0 0 0,0 0 0 0 0,0 0 0 0 0,0 0 0 0 0,0 1 0 0 0,0-1 0 0 0,0 0 0 0 0,0 0 0 0 0,0 0 0 0 0,0 0 0 0 0,1 0 0 0 0,-1-1 0 0 0,21-65-464 0 0,-20 64 536 0 0,35-81-101 0 0,3 1 0 0 0,4 2 1 0 0,67-96-1 0 0,-97 155 63 0 0,-9 14-7 0 0,0 1-1 0 0,0 0 1 0 0,1 0 0 0 0,0 1 0 0 0,0-1-1 0 0,0 1 1 0 0,1 0 0 0 0,8-7 0 0 0,-17 19 65 0 0,0 1 0 0 0,1-1 0 0 0,-1 1 0 0 0,1 0 0 0 0,-2 11 0 0 0,1-8-8 0 0,-56 149 298 0 0,19-60-304 0 0,-63 176 285 0 0,93-252-313 0 0,18-47-54 0 0,6-13 54 0 0,247-611-317 0 0,-252 630 268 0 0,0 1-1 0 0,1 0 1 0 0,0 1 0 0 0,1 0 0 0 0,1 0 0 0 0,18-17-1 0 0,-29 32 23 0 0,-1 1 0 0 0,1-1 0 0 0,0 1 0 0 0,0-1-1 0 0,-1 1 1 0 0,1 0 0 0 0,0-1 0 0 0,0 1 0 0 0,0 0-1 0 0,-1-1 1 0 0,1 1 0 0 0,0 0 0 0 0,0 0 0 0 0,0 0 0 0 0,0 0-1 0 0,0 0 1 0 0,0 0 0 0 0,0 0 0 0 0,-1 0 0 0 0,1 0 0 0 0,0 1-1 0 0,0-1 1 0 0,0 0 0 0 0,0 0 0 0 0,-1 1 0 0 0,1-1 0 0 0,0 1-1 0 0,0-1 1 0 0,0 0 0 0 0,-1 1 0 0 0,1 0 0 0 0,0-1-1 0 0,-1 1 1 0 0,1-1 0 0 0,0 1 0 0 0,-1 0 0 0 0,1-1 0 0 0,0 2-1 0 0,0 0 14 0 0,1 0 0 0 0,-1-1 0 0 0,0 1 0 0 0,1 0-1 0 0,-1 0 1 0 0,0 0 0 0 0,0 0 0 0 0,0 0-1 0 0,-1 0 1 0 0,1 0 0 0 0,0 0 0 0 0,-1 0 0 0 0,0 0-1 0 0,1 1 1 0 0,-1 2 0 0 0,-15 73 367 0 0,-27 84 1 0 0,3-18-291 0 0,-4 39-54 0 0,-84 385 208 0 0,122-546-281 0 0,3-13 34 0 0,0 0 0 0 0,0 0 0 0 0,0 0 0 0 0,1 0 0 0 0,1 18 0 0 0,3-27-217 0 0,4-11 158 0 0,3-13 29 0 0,17-73-56 0 0,231-738-154 0 0,-248 807 254 0 0,11-31-31 0 0,3 0 0 0 0,49-88 0 0 0,-72 145 13 0 0,1 0 0 0 0,-1-1-1 0 0,0 1 1 0 0,1 0 0 0 0,0 0 0 0 0,-1 0 0 0 0,1 1 0 0 0,0-1 0 0 0,0 0 0 0 0,0 1-1 0 0,0-1 1 0 0,0 1 0 0 0,0-1 0 0 0,5-1 0 0 0,-7 3 5 0 0,0 0 1 0 0,1 0-1 0 0,-1 0 1 0 0,1 0-1 0 0,-1 0 1 0 0,0 0-1 0 0,1 1 1 0 0,-1-1-1 0 0,1 0 1 0 0,-1 0-1 0 0,0 0 1 0 0,1 0-1 0 0,-1 0 1 0 0,1 0-1 0 0,-1 1 1 0 0,0-1-1 0 0,1 0 1 0 0,-1 0-1 0 0,0 1 1 0 0,1-1-1 0 0,-1 0 1 0 0,0 1-1 0 0,0-1 0 0 0,1 0 1 0 0,-1 1-1 0 0,0-1 1 0 0,0 0-1 0 0,1 1 1 0 0,-1 0-1 0 0,3 24 131 0 0,-9 32 66 0 0,-3 0 0 0 0,-3 0-1 0 0,-32 95 1 0 0,3-11-16 0 0,-21 100 70 0 0,-155 713 267 0 0,199-853-527 0 0,4-27-28 0 0,3 1 0 0 0,-2 87 1 0 0,17-143-340 0 0,5-28 108 0 0,6-28 87 0 0,104-502-494 0 0,-15 63 180 0 0,81-188 370 0 0,-174 630 122 0 0,-6 14 6 0 0,1 1 0 0 0,1-1-1 0 0,0 1 1 0 0,2 0 0 0 0,20-33 0 0 0,-29 52-7 0 0,0-1 0 0 0,1 0 0 0 0,-1 1 0 0 0,1-1 0 0 0,-1 0 0 0 0,0 1 0 0 0,1-1 0 0 0,-1 0-1 0 0,1 1 1 0 0,0-1 0 0 0,-1 1 0 0 0,1-1 0 0 0,-1 1 0 0 0,1-1 0 0 0,0 1 0 0 0,-1 0 0 0 0,1-1-1 0 0,0 1 1 0 0,0 0 0 0 0,-1-1 0 0 0,1 1 0 0 0,0 0 0 0 0,0 0 0 0 0,-1 0 0 0 0,1 0 0 0 0,0 0 0 0 0,0 0-1 0 0,1 0 1 0 0,-1 1 9 0 0,-1-1-1 0 0,1 1 1 0 0,0 0 0 0 0,-1 0-1 0 0,1 0 1 0 0,-1 0-1 0 0,1 0 1 0 0,-1 1 0 0 0,1-1-1 0 0,-1 0 1 0 0,0 0-1 0 0,0 0 1 0 0,1 0-1 0 0,-1 0 1 0 0,0 0 0 0 0,0 2-1 0 0,-4 52 180 0 0,-93 458 1204 0 0,38-215-955 0 0,13-60-292 0 0,-42 233 45 0 0,33 3-252 0 0,55-466 50 0 0,-1-5-9 0 0,0 0-1 0 0,1 0 0 0 0,0 1 0 0 0,0-1 1 0 0,0 0-1 0 0,0 0 0 0 0,0 0 0 0 0,1 1 1 0 0,0-1-1 0 0,-1 0 0 0 0,1 0 1 0 0,2 5-1 0 0,10-37-470 0 0,89-498 488 0 0,-32 189-121 0 0,47-199-152 0 0,-89 415 232 0 0,2-6 73 0 0,62-174 0 0 0,-86 288-34 0 0,-3 3 0 0 0,1 1 0 0 0,0 0 0 0 0,1 0 0 0 0,0 0 0 0 0,1 1 0 0 0,0-1 1 0 0,10-11-1 0 0,-16 21 5 0 0,0-1 0 0 0,1 1 0 0 0,-1-1 1 0 0,0 1-1 0 0,1 0 0 0 0,-1-1 1 0 0,1 1-1 0 0,-1 0 0 0 0,1-1 1 0 0,-1 1-1 0 0,1 0 0 0 0,-1-1 0 0 0,1 1 1 0 0,-1 0-1 0 0,1 0 0 0 0,-1 0 1 0 0,1 0-1 0 0,-1-1 0 0 0,1 1 1 0 0,-1 0-1 0 0,1 0 0 0 0,-1 0 1 0 0,1 0-1 0 0,-1 0 0 0 0,1 0 0 0 0,0 0 1 0 0,-1 1-1 0 0,1-1 0 0 0,-1 0 1 0 0,1 0-1 0 0,-1 0 0 0 0,1 0 1 0 0,-1 1-1 0 0,1-1 0 0 0,8 21 111 0 0,-7 27 196 0 0,-2-47-302 0 0,-9 123 478 0 0,-26 133-1 0 0,5-61-88 0 0,-1 45-17 0 0,-48 416 191 0 0,32 2-514 0 0,45-623-126 0 0,2 0 0 0 0,1-1 1 0 0,2 1-1 0 0,13 55 0 0 0,-16-90 62 0 0,-1-1 0 0 0,1 1 1 0 0,0 0-1 0 0,0-1 0 0 0,0 1 0 0 0,0-1 1 0 0,0 1-1 0 0,1-1 0 0 0,-1 1 0 0 0,0-1 0 0 0,0 1 1 0 0,0-1-1 0 0,0 1 0 0 0,1-1 0 0 0,-1 1 0 0 0,0-1 1 0 0,0 0-1 0 0,1 1 0 0 0,-1-1 0 0 0,0 1 1 0 0,1-1-1 0 0,-1 0 0 0 0,0 1 0 0 0,1-1 0 0 0,-1 1 1 0 0,1-1-1 0 0,-1 0 0 0 0,1 0 0 0 0,-1 1 0 0 0,0-1 1 0 0,1 0-1 0 0,-1 0 0 0 0,1 0 0 0 0,-1 1 1 0 0,1-1-1 0 0,1 0 0 0 0,9-18-226 0 0,2-31 131 0 0,77-681-82 0 0,50-330-679 0 0,-133 1013 875 0 0,36-183 38 0 0,-31 182-37 0 0,1 0-1 0 0,33-73 1 0 0,-44 114-17 0 0,1 1 1 0 0,1 0-1 0 0,-1 1 0 0 0,1-1 1 0 0,0 0-1 0 0,0 1 1 0 0,1 0-1 0 0,6-6 0 0 0,-11 11 11 0 0,1-1-1 0 0,-1 1 0 0 0,1-1 0 0 0,0 1 0 0 0,-1-1 0 0 0,1 1 0 0 0,0 0 1 0 0,-1-1-1 0 0,1 1 0 0 0,0 0 0 0 0,0 0 0 0 0,-1 0 0 0 0,1-1 0 0 0,0 1 1 0 0,0 0-1 0 0,-1 0 0 0 0,1 0 0 0 0,0 0 0 0 0,0 0 0 0 0,-1 0 0 0 0,1 1 1 0 0,0-1-1 0 0,0 0 0 0 0,-1 0 0 0 0,1 0 0 0 0,0 1 0 0 0,-1-1 0 0 0,2 1 1 0 0,0 1 6 0 0,-1 0 0 0 0,1 0 1 0 0,-1 0-1 0 0,0 0 0 0 0,1 0 1 0 0,-1 0-1 0 0,0 0 0 0 0,0 0 1 0 0,0 1-1 0 0,0-1 0 0 0,-1 0 1 0 0,1 1-1 0 0,-1-1 0 0 0,1 3 1 0 0,2 26 149 0 0,-1-1 1 0 0,-2 1-1 0 0,-6 58 1 0 0,2-33 7 0 0,-21 284 452 0 0,-9 227-122 0 0,29-355-351 0 0,-1 176-63 0 0,10-262-116 0 0,20 132 0 0 0,3-138-122 0 0,-16-78-114 0 0,-4-100-324 0 0,2-198 386 0 0,12 0 0 0 0,11 2 0 0 0,78-306 0 0 0,-90 479 202 0 0,2 1 1 0 0,4 1-1 0 0,54-113 0 0 0,-79 189 0 0 0,0 1 0 0 0,0 0 0 0 0,0 0 0 0 0,0 0 0 0 0,0 0 0 0 0,1 0 0 0 0,-1 0 0 0 0,0 1 0 0 0,1-1 0 0 0,0 0 0 0 0,-1 1 1 0 0,1-1-1 0 0,0 1 0 0 0,0-1 0 0 0,0 1 0 0 0,0 0 0 0 0,0 0 0 0 0,0 0 0 0 0,0 0 0 0 0,0 0 0 0 0,0 0 0 0 0,4 0 0 0 0,-4 2 11 0 0,-1-1-1 0 0,1 1 1 0 0,-1 0 0 0 0,1 0 0 0 0,-1 0 0 0 0,1 0 0 0 0,-1 0 0 0 0,1 0 0 0 0,-1 0 0 0 0,0 0 0 0 0,1 1 0 0 0,-1-1 0 0 0,0 0 0 0 0,0 1-1 0 0,0-1 1 0 0,0 1 0 0 0,-1 0 0 0 0,1-1 0 0 0,0 1 0 0 0,0-1 0 0 0,-1 1 0 0 0,1 0 0 0 0,-1 0 0 0 0,0-1 0 0 0,0 1 0 0 0,1 0 0 0 0,-1 0-1 0 0,0 0 1 0 0,-1 3 0 0 0,6 89 306 0 0,-4 0-1 0 0,-18 156 1 0 0,3-86-140 0 0,-16 252 191 0 0,-22 674 90 0 0,76-835-545 0 0,-15-188-98 0 0,-8-60 142 0 0,0 0 1 0 0,0 0-1 0 0,1 0 1 0 0,0 0-1 0 0,0 0 1 0 0,1 0-1 0 0,5 9 1 0 0,-4-82-823 0 0,8-374 468 0 0,11-198-269 0 0,-13 518 615 0 0,23-219-78 0 0,-23 270 117 0 0,3 1 0 0 0,41-122 0 0 0,-50 180 14 0 0,19-45 64 0 0,-22 53-68 0 0,-1 0 1 0 0,1 0 0 0 0,0 1-1 0 0,0-1 1 0 0,0 0 0 0 0,0 1-1 0 0,1-1 1 0 0,-1 1-1 0 0,0-1 1 0 0,1 1 0 0 0,-1 0-1 0 0,1-1 1 0 0,-1 1 0 0 0,1 0-1 0 0,-1 0 1 0 0,1 0 0 0 0,0 0-1 0 0,0 0 1 0 0,0 1-1 0 0,-1-1 1 0 0,1 0 0 0 0,0 1-1 0 0,3-1 1 0 0,-3 1 16 0 0,-1 1-1 0 0,1-1 1 0 0,-1 1 0 0 0,1 0-1 0 0,-1-1 1 0 0,1 1-1 0 0,-1 0 1 0 0,1 0 0 0 0,-1 0-1 0 0,0 0 1 0 0,0 0 0 0 0,1 0-1 0 0,-1 1 1 0 0,0-1-1 0 0,0 0 1 0 0,0 1 0 0 0,0-1-1 0 0,-1 0 1 0 0,1 1 0 0 0,0-1-1 0 0,0 1 1 0 0,-1-1-1 0 0,1 1 1 0 0,-1 0 0 0 0,1 1-1 0 0,8 47 198 0 0,-8-41-168 0 0,9 126 478 0 0,-9 184 0 0 0,-4-174-306 0 0,2-95-193 0 0,-1 1230 1251 0 0,11-921-1282 0 0,-9-353-69 0 0,1 0 1 0 0,-1 0 0 0 0,1-1 0 0 0,0 1 0 0 0,0 0-1 0 0,4 9 1 0 0,-6-23-128 0 0,1 1-1 0 0,0-1 0 0 0,0 0 1 0 0,1 1-1 0 0,1-11 0 0 0,1-17 166 0 0,18-694-1707 0 0,-11 500 1416 0 0,-8 181 324 0 0,1-55 36 0 0,4 0-1 0 0,24-112 1 0 0,-30 211-15 0 0,0-1 0 0 0,0 1 1 0 0,1-1-1 0 0,-1 1 1 0 0,1 0-1 0 0,0 0 1 0 0,1 0-1 0 0,4-7 0 0 0,-7 10 2 0 0,0 1 0 0 0,1 0 0 0 0,-1-1-1 0 0,1 1 1 0 0,-1-1 0 0 0,1 1-1 0 0,-1 0 1 0 0,1-1 0 0 0,-1 1 0 0 0,1 0-1 0 0,-1-1 1 0 0,1 1 0 0 0,0 0-1 0 0,-1 0 1 0 0,1 0 0 0 0,-1 0 0 0 0,1-1-1 0 0,0 1 1 0 0,-1 0 0 0 0,1 0-1 0 0,-1 0 1 0 0,1 0 0 0 0,0 0 0 0 0,-1 1-1 0 0,1-1 1 0 0,0 0 0 0 0,1 1 17 0 0,-1 0 1 0 0,1 0-1 0 0,-1 0 1 0 0,1 1-1 0 0,-1-1 1 0 0,0 0-1 0 0,0 0 1 0 0,0 1-1 0 0,0-1 1 0 0,0 1 0 0 0,0-1-1 0 0,0 1 1 0 0,0 0-1 0 0,0 1 1 0 0,8 22 159 0 0,-1 1 0 0 0,-2 0 0 0 0,0 0 1 0 0,-2 0-1 0 0,-1 0 0 0 0,0 35 0 0 0,1-5 20 0 0,37 565 1303 0 0,13 132-1073 0 0,-48-685-472 0 0,3 0 1 0 0,33 122-1 0 0,-45-206-285 0 0,1 0 0 0 0,1 0 1 0 0,1-30-1 0 0,0 0 92 0 0,-25-1202-2512 0 0,25 1236 2746 0 0,-1-60 60 0 0,2-158 457 0 0,0 226 58 0 0,1 9-124 0 0,4 27 160 0 0,4 47-29 0 0,28 319 790 0 0,102 446 0 0 0,29-249-1407 0 0,-156-555-22 0 0,20 73-627 0 0,-38-131 311 0 0,2 1 0 0 0,0-1 0 0 0,0-31 0 0 0,0 1 206 0 0,-54-623-2208 0 0,-32-242 2476 0 0,75 833 399 0 0,20 185 398 0 0,5-1-1 0 0,33 140 1 0 0,-36-204-694 0 0,51 227 743 0 0,133 371 0 0 0,-69-364-902 0 0,-1-2-400 0 0,-101-204 277 0 0,-20-62 52 0 0,0-1-1 0 0,0 1 1 0 0,0 0 0 0 0,-1-1-1 0 0,1 1 1 0 0,-1 0-1 0 0,-1-1 1 0 0,1 1 0 0 0,-1 0-1 0 0,-2 7 1 0 0,3-13 8 0 0,0 0 0 0 0,0 1 0 0 0,-1-1 0 0 0,1 0 0 0 0,0 0 0 0 0,-1 0 0 0 0,1 0 0 0 0,0 0 0 0 0,-1 1 0 0 0,1-1 0 0 0,0 0 0 0 0,0 0 0 0 0,-1 0 0 0 0,1 0 0 0 0,0 0 0 0 0,-1 0 0 0 0,1 0 0 0 0,0 0 0 0 0,-1 0 0 0 0,1 0 0 0 0,0 0 0 0 0,-1 0 0 0 0,1-1 0 0 0,0 1 0 0 0,-1 0 0 0 0,1 0 0 0 0,0 0 0 0 0,0 0 0 0 0,-1 0 0 0 0,1-1 0 0 0,0 1 0 0 0,-1 0 0 0 0,1 0 0 0 0,0-1 0 0 0,0 1 0 0 0,0 0 0 0 0,-1 0 0 0 0,1-1 0 0 0,0 1 0 0 0,0 0 0 0 0,0 0 0 0 0,0-1 0 0 0,-1 1 0 0 0,1 0 0 0 0,0-1 0 0 0,0 1 0 0 0,0 0 0 0 0,0-1 0 0 0,0 1 0 0 0,0 0 0 0 0,0-1 0 0 0,0 1 0 0 0,0-1 0 0 0,-10-18-371 0 0,-30-82-571 0 0,-47-188 1 0 0,39 116 450 0 0,-321-1174 50 0 0,355 1294 480 0 0,2 0 0 0 0,2-1 0 0 0,-4-92 0 0 0,47 227 984 0 0,116 416 175 0 0,26 79-162 0 0,-111-385-876 0 0,74 234 84 0 0,-102-293-256 0 0,25 168 0 0 0,-60-292-4 0 0,5 53-78 0 0,-6-56 73 0 0,0-1 1 0 0,0 0-1 0 0,0 1 0 0 0,-1-1 0 0 0,0 0 0 0 0,0 1 1 0 0,0-1-1 0 0,0 0 0 0 0,-1 0 0 0 0,1 0 1 0 0,-4 5-1 0 0,-13-47-2295 0 0,-126-440-1180 0 0,73 217 2661 0 0,-203-731 1175 0 0,268 969-258 0 0,2 11 11 0 0,1 0-1 0 0,1-1 1 0 0,-3-22-1 0 0,33 90 1222 0 0,79 248 290 0 0,-86-238-1310 0 0,-14-42-34 0 0,0 0 0 0 0,-2 1 0 0 0,0 0 0 0 0,-2 0 0 0 0,1 28 1 0 0,-22-100-803 0 0,-87-329-2859 0 0,-169-398 0 0 0,33 235 1739 0 0,119 274 1753 0 0,113 245-13 0 0,3 5 36 0 0,-1-1 0 0 0,-1 1 0 0 0,-1 0 0 0 0,0 1 0 0 0,-1 0 0 0 0,0 0 0 0 0,-1 1 0 0 0,-14-14 0 0 0,25 28-88 0 0,0 0 0 0 0,-1 0 0 0 0,1-1 0 0 0,0 1 0 0 0,-1 0 0 0 0,1-1 0 0 0,-1 1 0 0 0,1 0 0 0 0,0 0 1 0 0,-1 0-1 0 0,1 0 0 0 0,-1-1 0 0 0,1 1 0 0 0,-1 0 0 0 0,1 0 0 0 0,-1 0 0 0 0,1 0 0 0 0,-1 0 0 0 0,1 0 0 0 0,0 0 0 0 0,-1 0 0 0 0,1 0 0 0 0,-1 0 1 0 0,1 0-1 0 0,-1 1 0 0 0,1-1 0 0 0,-1 0 0 0 0,1 0 0 0 0,0 0 0 0 0,-1 1 0 0 0,1-1 0 0 0,-1 0 0 0 0,1 0 0 0 0,0 1 0 0 0,-1-1 0 0 0,1 0 0 0 0,0 1 1 0 0,-1-1-1 0 0,1 0 0 0 0,0 1 0 0 0,0-1 0 0 0,-1 0 0 0 0,1 1 0 0 0,0-1 0 0 0,0 1 0 0 0,0-1 0 0 0,-1 1 0 0 0,1-1 0 0 0,0 1 0 0 0,0-1 0 0 0,0 0 1 0 0,0 1-1 0 0,0-1 0 0 0,0 1 0 0 0,0-1 0 0 0,0 1 0 0 0,0-1 0 0 0,0 1 0 0 0,0-1 0 0 0,0 1 0 0 0,0-1 0 0 0,1 0 0 0 0,-1 1 0 0 0,1 38 428 0 0,0-35-363 0 0,5 49 305 0 0,2-1-1 0 0,3 0 1 0 0,2-1 0 0 0,2-1-1 0 0,29 66 1 0 0,6-11-186 0 0,84 133 0 0 0,-102-185-152 0 0,55 84 62 0 0,-73-117-143 0 0,2 0 0 0 0,0-2 0 0 0,1 0 1 0 0,29 23-1 0 0,-46-40 35 0 0,0-1 0 0 0,0 0 0 0 0,0 0 0 0 0,1 0 0 0 0,-1 0-1 0 0,0 0 1 0 0,0 1 0 0 0,0-1 0 0 0,0 0 0 0 0,0 0 0 0 0,0 0 0 0 0,0 0 0 0 0,1 0 0 0 0,-1 0 0 0 0,0 0-1 0 0,0 0 1 0 0,0 1 0 0 0,0-1 0 0 0,0 0 0 0 0,1 0 0 0 0,-1 0 0 0 0,0 0 0 0 0,0 0 0 0 0,0 0 0 0 0,0 0 0 0 0,1 0-1 0 0,-1 0 1 0 0,0 0 0 0 0,0 0 0 0 0,0 0 0 0 0,0 0 0 0 0,1 0 0 0 0,-1 0 0 0 0,0 0 0 0 0,0 0 0 0 0,0 0-1 0 0,0 0 1 0 0,0-1 0 0 0,1 1 0 0 0,-1 0 0 0 0,0 0 0 0 0,0 0 0 0 0,0 0 0 0 0,0 0 0 0 0,0 0 0 0 0,0 0 0 0 0,1 0-1 0 0,-1-1 1 0 0,0 1 0 0 0,0 0 0 0 0,0 0 0 0 0,0 0 0 0 0,0 0 0 0 0,0 0 0 0 0,0-1 0 0 0,0 1 0 0 0,0 0-1 0 0,0 0 1 0 0,0 0 0 0 0,0 0 0 0 0,0-1 0 0 0,0 1 0 0 0,0 0 0 0 0,0 0 0 0 0,0 0 0 0 0,0 0 0 0 0,0-1-1 0 0,-3-20-106 0 0,-16-36-73 0 0,16 49 169 0 0,-32-89-89 0 0,8 31 74 0 0,4-1 0 0 0,3 0 0 0 0,-19-116 0 0 0,39 167-225 0 0,3 14 170 0 0,9 22 250 0 0,12 41 275 0 0,-23-57-415 0 0,49 182 781 0 0,-44-157-651 0 0,-2-1 0 0 0,0 1 0 0 0,-2-1 0 0 0,-3 49 0 0 0,1-73-108 0 0,0 0 1 0 0,-1 1-1 0 0,1-1 1 0 0,-1 0-1 0 0,0 0 1 0 0,-1 0-1 0 0,1 0 1 0 0,-1 0-1 0 0,1 0 0 0 0,-1 0 1 0 0,0-1-1 0 0,-1 1 1 0 0,1-1-1 0 0,-1 1 1 0 0,1-1-1 0 0,-1 0 0 0 0,0 0 1 0 0,0 0-1 0 0,-5 3 1 0 0,3-3-44 0 0,0 0 0 0 0,0-1 0 0 0,-1 0 0 0 0,1 0 0 0 0,-1 0 0 0 0,0-1 0 0 0,1 0 0 0 0,-1 0 0 0 0,0 0 0 0 0,0 0 0 0 0,0-1 0 0 0,-7-1 0 0 0,-13-2-132 0 0,1-1 0 0 0,0-1 0 0 0,0-2 1 0 0,0 0-1 0 0,-26-13 0 0 0,-8-4-179 0 0,2-4-1 0 0,1-2 1 0 0,1-2 0 0 0,1-3 0 0 0,-64-55 0 0 0,48 28-69 0 0,3-2 1 0 0,3-4 0 0 0,-55-76 0 0 0,80 92 323 0 0,24 29 95 0 0,-1 0 0 0 0,-2 2 0 0 0,0 0 0 0 0,-1 1 0 0 0,-1 0 0 0 0,-41-29 0 0 0,58 46-32 0 0,0 1 1 0 0,-1 0-1 0 0,1 0 0 0 0,-1 0 1 0 0,1 1-1 0 0,-1-1 0 0 0,0 1 1 0 0,1 0-1 0 0,-1 0 0 0 0,0 0 1 0 0,0 0-1 0 0,0 0 0 0 0,0 1 1 0 0,0 0-1 0 0,0 0 0 0 0,0 0 1 0 0,0 1-1 0 0,0-1 0 0 0,0 1 1 0 0,0 0-1 0 0,1 0 0 0 0,-1 0 1 0 0,0 0-1 0 0,0 1 0 0 0,1-1 1 0 0,-1 1-1 0 0,1 0 0 0 0,-1 0 1 0 0,1 1-1 0 0,0-1 0 0 0,0 1 1 0 0,0-1-1 0 0,0 1 0 0 0,1 0 1 0 0,-1 0-1 0 0,1 0 0 0 0,-1 1 1 0 0,1-1-1 0 0,-2 5 0 0 0,-8 14 43 0 0,2 1 1 0 0,1 0-1 0 0,0 0 1 0 0,2 0-1 0 0,-5 26 0 0 0,10-43-31 0 0,-118 679 708 0 0,10-45 52 0 0,75-481-423 0 0,0 2 189 0 0,-76 216 0 0 0,106-360-474 0 0,-11 23 48 0 0,14-43-214 0 0,1 0-1 0 0,0-1 0 0 0,0 1 0 0 0,0 0 0 0 0,0-1 1 0 0,0 1-1 0 0,1 0 0 0 0,-1-5 0 0 0,-59-878-3030 0 0,-3-26 2259 0 0,60 876 882 0 0,-12-80 43 0 0,13 103 6 0 0,-1 0 0 0 0,-1 0 1 0 0,0 0-1 0 0,0 1 1 0 0,-2-1-1 0 0,-8-15 1 0 0,13 27-49 0 0,1 0 1 0 0,-1-1-1 0 0,0 1 1 0 0,1 0-1 0 0,-1 0 1 0 0,0 0-1 0 0,0 0 1 0 0,0 0-1 0 0,0 0 1 0 0,0 0-1 0 0,0 0 1 0 0,0 0-1 0 0,0 1 1 0 0,-1-1-1 0 0,1 0 1 0 0,0 1-1 0 0,0-1 1 0 0,-1 1-1 0 0,1-1 1 0 0,0 1-1 0 0,0-1 1 0 0,-1 1-1 0 0,1 0 1 0 0,-1 0-1 0 0,0 0 1 0 0,0 0-9 0 0,0 1 0 0 0,0 0-1 0 0,0-1 1 0 0,0 1 0 0 0,0 0 0 0 0,1 0 0 0 0,-1 0 0 0 0,0 1 0 0 0,1-1-1 0 0,-1 0 1 0 0,1 0 0 0 0,-1 1 0 0 0,1-1 0 0 0,0 1 0 0 0,-2 1-1 0 0,-3 7 23 0 0,-1 1-1 0 0,1 0 0 0 0,1 0 0 0 0,-6 16 0 0 0,-37 121 799 0 0,-52 273 0 0 0,17 162 375 0 0,67-446-1095 0 0,-130 943 570 0 0,146-1079-685 0 0,-10 61 62 0 0,-30 99 0 0 0,34-151-299 0 0,7-27-80 0 0,6-27-37 0 0,53-394-1111 0 0,-24 151 778 0 0,280-1456-602 0 0,-267 1500 1428 0 0,-206 910 2557 0 0,-240 1610-1248 0 0,396-2254-1603 0 0,6-28-260 0 0,10-38-56 0 0,-13 38 547 0 0,53-186-848 0 0,31-199 0 0 0,-60 261 401 0 0,33-163-416 0 0,209-922 402 0 0,-261 1181 401 0 0,-6 23-8 0 0,1 0 0 0 0,1 0 0 0 0,-1 0 0 0 0,1 0 0 0 0,1 1 0 0 0,0-1 0 0 0,7-11 0 0 0,-10 74 412 0 0,-44 399 1470 0 0,5-80-1013 0 0,-36 1676 585 0 0,72-1912-1433 0 0,3 79-68 0 0,14-241-1011 0 0,4-30 852 0 0,0-62-193 0 0,5-135-1 0 0,-8 60 203 0 0,29-353-97 0 0,53-390 498 0 0,-85 862-207 0 0,-4 10 56 0 0,3-1 0 0 0,3 2 1 0 0,35-95-1 0 0,-48 154-78 0 0,13-24 66 0 0,-9 29 84 0 0,-2 18 57 0 0,-2 14-50 0 0,-2 1 1 0 0,-1 0 0 0 0,-9 51 0 0 0,2-19 24 0 0,-97 1253 890 0 0,99-1197-980 0 0,-54 726 82 0 0,53-733-199 0 0,15-124-379 0 0,2-14 275 0 0,15-80-97 0 0,16-162 0 0 0,-18 94 145 0 0,50-300-206 0 0,133-737 76 0 0,-161 1012 200 0 0,79-213 0 0 0,-117 389 10 0 0,-5 11 3 0 0,0 0 0 0 0,1 0 0 0 0,1 0 1 0 0,0 1-1 0 0,0-1 0 0 0,0 1 0 0 0,1 0 0 0 0,0 0 0 0 0,11-13 1 0 0,-15 22 15 0 0,-1-1 0 0 0,1 0 0 0 0,-1 1 0 0 0,1-1 1 0 0,-1 0-1 0 0,1 1 0 0 0,-1-1 0 0 0,1 1 1 0 0,-1-1-1 0 0,0 1 0 0 0,1-1 0 0 0,-1 1 0 0 0,0-1 1 0 0,0 1-1 0 0,1-1 0 0 0,-1 1 0 0 0,0-1 1 0 0,0 1-1 0 0,0-1 0 0 0,1 1 0 0 0,-1 0 0 0 0,0-1 1 0 0,0 1-1 0 0,0-1 0 0 0,0 1 0 0 0,0 0 1 0 0,0-1-1 0 0,0 1 0 0 0,-1-1 0 0 0,1 1 0 0 0,0-1 1 0 0,0 1-1 0 0,-1 0 0 0 0,0 29 200 0 0,-63 363 713 0 0,18-138-729 0 0,-136 1030 243 0 0,114-789-192 0 0,36-219-72 0 0,31-271-187 0 0,0 1 0 0 0,1-1 1 0 0,-1 0-1 0 0,1 0 0 0 0,1 1 0 0 0,-1-1 0 0 0,1 0 0 0 0,0 0 0 0 0,2 9 0 0 0,14-33-572 0 0,-3-10 531 0 0,-2-1-1 0 0,-1 0 1 0 0,-1-1-1 0 0,-2 0 1 0 0,0-1 0 0 0,3-39-1 0 0,1 3-60 0 0,152-840-1009 0 0,-92 484 256 0 0,61-229-689 0 0,58 16 1415 0 0,-190 634 173 0 0,0-1 0 0 0,0 1 0 0 0,0 0 1 0 0,0-1-1 0 0,0 1 0 0 0,0 0 1 0 0,0 0-1 0 0,1 0 0 0 0,-1 0 1 0 0,1 0-1 0 0,0 0 0 0 0,-1 1 0 0 0,1-1 1 0 0,0 0-1 0 0,3-1 0 0 0,-5 3-10 0 0,0 0 0 0 0,1 0 0 0 0,-1 0 0 0 0,0 0 1 0 0,1 0-1 0 0,-1 0 0 0 0,0 0 0 0 0,1 0 0 0 0,-1 0 0 0 0,0 0 0 0 0,1 0 0 0 0,-1 0 0 0 0,0 0 0 0 0,1 0 0 0 0,-1 1 0 0 0,0-1 0 0 0,1 0 0 0 0,-1 0 0 0 0,0 0 0 0 0,0 0 0 0 0,1 1 0 0 0,-1-1 0 0 0,0 0 1 0 0,0 0-1 0 0,1 1 0 0 0,-1-1 0 0 0,0 0 0 0 0,0 0 0 0 0,0 1 0 0 0,1-1 0 0 0,-1 0 0 0 0,0 1 0 0 0,0-1 0 0 0,0 1 0 0 0,3 26 346 0 0,-12 90 544 0 0,-33 152 0 0 0,20-141-576 0 0,-104 698 1056 0 0,47-291-879 0 0,58-404-406 0 0,-80 666 169 0 0,98-765-267 0 0,1-17-19 0 0,1-1-1 0 0,0 1 1 0 0,1-1 0 0 0,0 1-1 0 0,4 22 1 0 0,-4-37 9 0 0,0 0 1 0 0,0 0 0 0 0,0 0 0 0 0,0 1 0 0 0,0-1-1 0 0,0 0 1 0 0,0 0 0 0 0,0 0 0 0 0,0 0-1 0 0,0 1 1 0 0,0-1 0 0 0,0 0 0 0 0,0 0 0 0 0,0 0-1 0 0,0 0 1 0 0,1 1 0 0 0,-1-1 0 0 0,0 0-1 0 0,0 0 1 0 0,0 0 0 0 0,0 0 0 0 0,0 1-1 0 0,0-1 1 0 0,0 0 0 0 0,1 0 0 0 0,-1 0 0 0 0,0 0-1 0 0,0 0 1 0 0,0 0 0 0 0,0 0 0 0 0,1 0-1 0 0,-1 0 1 0 0,0 1 0 0 0,0-1 0 0 0,0 0-1 0 0,0 0 1 0 0,1 0 0 0 0,-1 0 0 0 0,0 0 0 0 0,0 0-1 0 0,0 0 1 0 0,0 0 0 0 0,1 0 0 0 0,-1 0-1 0 0,0 0 1 0 0,0 0 0 0 0,0 0 0 0 0,1-1 0 0 0,-1 1-1 0 0,0 0 1 0 0,0 0 0 0 0,0 0 0 0 0,0 0-1 0 0,1 0 1 0 0,-1 0 0 0 0,0 0 0 0 0,0 0-1 0 0,0 0 1 0 0,0-1 0 0 0,0 1 0 0 0,0 0 0 0 0,1 0-1 0 0,-1 0 1 0 0,10-19-191 0 0,6-24 164 0 0,72-573-689 0 0,-40 255 100 0 0,-20 167 290 0 0,52-345-711 0 0,30 8 482 0 0,-97 478 551 0 0,2 1-1 0 0,3 1 1 0 0,1 1-1 0 0,29-51 1 0 0,-48 101 16 0 0,0-1 0 0 0,0 1 0 0 0,0 0 0 0 0,0 0 0 0 0,0-1 0 0 0,0 1-1 0 0,0 0 1 0 0,0 0 0 0 0,0 0 0 0 0,0-1 0 0 0,0 1 0 0 0,0 0 0 0 0,0 0 0 0 0,0 0 0 0 0,0-1 0 0 0,0 1 0 0 0,1 0 0 0 0,-1 0 0 0 0,0 0 0 0 0,0 0 0 0 0,0-1 0 0 0,0 1 0 0 0,0 0 0 0 0,1 0 0 0 0,-1 0 0 0 0,0 0 0 0 0,0 0 0 0 0,0 0-1 0 0,1 0 1 0 0,-1-1 0 0 0,0 1 0 0 0,0 0 0 0 0,0 0 0 0 0,1 0 0 0 0,-1 0 0 0 0,0 0 0 0 0,0 0 0 0 0,0 0 0 0 0,1 0 0 0 0,-1 0 0 0 0,0 0 0 0 0,0 0 0 0 0,0 0 0 0 0,1 0 0 0 0,-1 0 0 0 0,0 0 0 0 0,0 0 0 0 0,0 1 0 0 0,1-1 0 0 0,-1 0-1 0 0,0 0 1 0 0,0 0 0 0 0,0 0 0 0 0,1 0 0 0 0,-1 0 0 0 0,3 17 170 0 0,-4 22 174 0 0,-68 450 1348 0 0,40-226-1078 0 0,-29 337 297 0 0,37-295-618 0 0,-17 543 581 0 0,38-820-828 0 0,0-6-25 0 0,1 1 0 0 0,0-1 0 0 0,8 36 0 0 0,-9-58-33 0 0,0 1 1 0 0,0 0 0 0 0,0-1-1 0 0,0 1 1 0 0,0-1-1 0 0,0 1 1 0 0,0 0-1 0 0,0-1 1 0 0,0 1 0 0 0,0 0-1 0 0,0-1 1 0 0,1 1-1 0 0,-1-1 1 0 0,0 1-1 0 0,0-1 1 0 0,1 1-1 0 0,-1 0 1 0 0,1-1 0 0 0,-1 1-1 0 0,0-1 1 0 0,1 1-1 0 0,-1-1 1 0 0,1 0-1 0 0,-1 1 1 0 0,1-1 0 0 0,-1 1-1 0 0,1-1 1 0 0,-1 0-1 0 0,1 0 1 0 0,-1 1-1 0 0,1-1 1 0 0,0 0 0 0 0,-1 0-1 0 0,1 1 1 0 0,-1-1-1 0 0,1 0 1 0 0,0 0-1 0 0,-1 0 1 0 0,1 0-1 0 0,0 0 1 0 0,-1 0 0 0 0,1 0-1 0 0,0 0 1 0 0,-1 0-1 0 0,1-1 1 0 0,-1 1-1 0 0,1 0 1 0 0,0 0 0 0 0,-1 0-1 0 0,1-1 1 0 0,-1 1-1 0 0,1 0 1 0 0,-1-1-1 0 0,1 1 1 0 0,-1 0-1 0 0,1-1 1 0 0,-1 1 0 0 0,1-1-1 0 0,-1 1 1 0 0,1-1-1 0 0,0 0 1 0 0,21-34-333 0 0,-11-3 180 0 0,-2-2 1 0 0,-2 1-1 0 0,6-81 0 0 0,-5 32-91 0 0,43-689-1613 0 0,-28 303 1492 0 0,-19 412 356 0 0,9-145-29 0 0,54-279 0 0 0,-64 474 47 0 0,-3 6 9 0 0,1 0 0 0 0,0 1 0 0 0,0-1-1 0 0,1 1 1 0 0,-1 0 0 0 0,1-1 0 0 0,0 1-1 0 0,1 0 1 0 0,-1 0 0 0 0,1 0 0 0 0,0 0 0 0 0,6-7-1 0 0,-9 12-4 0 0,1 0-1 0 0,-1-1 0 0 0,1 1 1 0 0,-1 0-1 0 0,1 0 0 0 0,0-1 1 0 0,-1 1-1 0 0,1 0 0 0 0,-1 0 1 0 0,1 0-1 0 0,-1 0 0 0 0,1 0 1 0 0,-1 0-1 0 0,1 0 0 0 0,0 0 1 0 0,-1 0-1 0 0,1 0 0 0 0,-1 0 1 0 0,1 0-1 0 0,0 0 0 0 0,-1 0 1 0 0,1 0-1 0 0,-1 1 0 0 0,1-1 1 0 0,-1 0-1 0 0,1 0 0 0 0,-1 1 0 0 0,1-1 1 0 0,-1 0-1 0 0,1 1 0 0 0,0 0 1 0 0,10 20 194 0 0,-2 27 181 0 0,0 153 737 0 0,-20 231-1 0 0,-1-155-569 0 0,5 898 292 0 0,7-861-531 0 0,0-301-317 0 0,1 0 1 0 0,0 0 0 0 0,1 0 0 0 0,5 21 0 0 0,-2-34-511 0 0,2-9 255 0 0,4-12 31 0 0,0-16 107 0 0,-2 1 0 0 0,-1-2 0 0 0,-2 1 0 0 0,1-45-1 0 0,0 6-72 0 0,11-160-518 0 0,-17-287 1 0 0,11-177 885 0 0,-11 693-145 0 0,0 0-1 0 0,0 0 1 0 0,0 0-1 0 0,1 0 1 0 0,0 0-1 0 0,5-9 1 0 0,-7 15-16 0 0,1 0 0 0 0,-1 1 0 0 0,0-1 0 0 0,1 0 0 0 0,-1 1 0 0 0,1-1 0 0 0,-1 1 0 0 0,1-1 0 0 0,-1 1 0 0 0,1-1 0 0 0,-1 1 0 0 0,1-1-1 0 0,-1 1 1 0 0,1-1 0 0 0,0 1 0 0 0,-1 0 0 0 0,1-1 0 0 0,0 1 0 0 0,-1 0 0 0 0,1-1 0 0 0,0 1 0 0 0,0 0 0 0 0,-1 0 0 0 0,1 0 0 0 0,0 0 0 0 0,0 0 0 0 0,1 0 8 0 0,0 1 1 0 0,-1 0-1 0 0,1 0 0 0 0,-1 0 1 0 0,1 0-1 0 0,-1 0 0 0 0,1 0 1 0 0,-1 0-1 0 0,0 0 1 0 0,1 1-1 0 0,-1-1 0 0 0,0 0 1 0 0,0 1-1 0 0,0-1 0 0 0,0 1 1 0 0,1 2-1 0 0,6 10 108 0 0,0 1 0 0 0,-1 1 0 0 0,-1 0 1 0 0,0 0-1 0 0,5 28 0 0 0,11 91 237 0 0,-11-58-147 0 0,161 1021 1950 0 0,-165-1052-2173 0 0,-2-7 50 0 0,1-1 0 0 0,2 0-1 0 0,2 0 1 0 0,1-1 0 0 0,23 50 0 0 0,-33-86-60 0 0,-1 0 1 0 0,1 1 0 0 0,-1-1 0 0 0,1 0 0 0 0,-1 0 0 0 0,1 0 0 0 0,-1 0-1 0 0,1 1 1 0 0,0-1 0 0 0,0 0 0 0 0,0 0 0 0 0,0 0 0 0 0,0-1 0 0 0,0 1-1 0 0,0 0 1 0 0,0 0 0 0 0,0 0 0 0 0,0-1 0 0 0,0 1 0 0 0,0 0 0 0 0,0-1-1 0 0,1 1 1 0 0,-1-1 0 0 0,0 0 0 0 0,2 1 0 0 0,-2-2-5 0 0,0 1 1 0 0,0-1 0 0 0,0 0-1 0 0,1 0 1 0 0,-1 0-1 0 0,0 0 1 0 0,-1 0 0 0 0,1 0-1 0 0,0 0 1 0 0,0 0-1 0 0,0 0 1 0 0,0 0 0 0 0,-1 0-1 0 0,1 0 1 0 0,-1-1-1 0 0,1 1 1 0 0,-1 0 0 0 0,1 0-1 0 0,-1-2 1 0 0,4-10-96 0 0,-1 0 1 0 0,-1 0-1 0 0,2-23 1 0 0,-5-41-304 0 0,-3 0 0 0 0,-15-78 1 0 0,-41-153-336 0 0,31 170 471 0 0,-96-548-634 0 0,87 317 1126 0 0,38 363-187 0 0,1-23 167 0 0,5 28-42 0 0,6 14 30 0 0,1 13-11 0 0,0 0 0 0 0,-1 0 0 0 0,-2 2 0 0 0,-1-1 0 0 0,7 32 0 0 0,3 7 12 0 0,32 99 338 0 0,263 955 1396 0 0,-250-702-1557 0 0,-152-810-3698 0 0,19 107 2624 0 0,35 128 661 0 0,-21-88-117 0 0,-28-321 0 0 0,81 535 180 0 0,-1 13-3 0 0,1 0 0 0 0,1-1 0 0 0,1 1-1 0 0,1 0 1 0 0,0 0 0 0 0,1 0 0 0 0,6-24 0 0 0,-8 41 3 0 0,1 1 1 0 0,-1-1-1 0 0,0 1 1 0 0,0-1 0 0 0,0 1-1 0 0,1-1 1 0 0,-1 1-1 0 0,0-1 1 0 0,0 1 0 0 0,1-1-1 0 0,-1 1 1 0 0,0 0 0 0 0,1-1-1 0 0,-1 1 1 0 0,1-1-1 0 0,-1 1 1 0 0,0 0 0 0 0,1 0-1 0 0,-1-1 1 0 0,1 1-1 0 0,-1 0 1 0 0,1 0 0 0 0,-1-1-1 0 0,1 1 1 0 0,-1 0 0 0 0,1 0-1 0 0,-1 0 1 0 0,1 0-1 0 0,-1 0 1 0 0,1 0 0 0 0,0 0-1 0 0,17 10 122 0 0,8 23 160 0 0,2 17-33 0 0,-2 1 0 0 0,-2 2 0 0 0,-3 0 0 0 0,20 79 0 0 0,-15-51-9 0 0,318 1094 2103 0 0,-338-1147-2364 0 0,-1-2-22 0 0,2-1 1 0 0,0 1 0 0 0,17 36 0 0 0,-32-138-1630 0 0,-22-48 1002 0 0,-22-192-1 0 0,49 277 650 0 0,3-72 0 0 0,1 99 33 0 0,1 0 0 0 0,-1 0 0 0 0,2 0 0 0 0,0 1 0 0 0,0-1 0 0 0,1 1 0 0 0,0-1 0 0 0,1 1 0 0 0,0 0 0 0 0,10-13 0 0 0,-14 22-7 0 0,0 0 0 0 0,0 1 0 0 0,0-1 1 0 0,1 0-1 0 0,-1 1 0 0 0,1-1 0 0 0,-1 1 1 0 0,1 0-1 0 0,0 0 0 0 0,-1-1 0 0 0,1 1 0 0 0,0 0 1 0 0,0 0-1 0 0,0 1 0 0 0,-1-1 0 0 0,1 0 1 0 0,0 0-1 0 0,0 1 0 0 0,0 0 0 0 0,0-1 1 0 0,1 1-1 0 0,-1 0 0 0 0,3 0 0 0 0,-2 1 24 0 0,1 0 0 0 0,-1 0 0 0 0,0 0 1 0 0,0 0-1 0 0,0 1 0 0 0,0-1 0 0 0,0 1 0 0 0,0 0 0 0 0,0 0 0 0 0,0 0 0 0 0,-1 0 0 0 0,5 5 0 0 0,4 5 50 0 0,-1 1 0 0 0,-1 0-1 0 0,-1 0 1 0 0,15 28 0 0 0,-5 4 7 0 0,-2 2 0 0 0,-1 0 0 0 0,-3 0 1 0 0,-2 1-1 0 0,-2 0 0 0 0,-2 1 0 0 0,-2 0 0 0 0,-2 0 1 0 0,-8 79-1 0 0,36-250-2348 0 0,14-192 379 0 0,-5 19 1609 0 0,-37 287 283 0 0,10-46 87 0 0,-11 51-90 0 0,-1 1-1 0 0,1-1 1 0 0,0 0 0 0 0,0 1-1 0 0,0-1 1 0 0,0 1 0 0 0,1 0-1 0 0,-1-1 1 0 0,1 1 0 0 0,-1 0-1 0 0,1 0 1 0 0,0 0 0 0 0,0 0-1 0 0,0 0 1 0 0,0 1 0 0 0,3-3-1 0 0,-4 4 14 0 0,0 0 0 0 0,-1 0 0 0 0,1 0-1 0 0,0 0 1 0 0,-1 0 0 0 0,1 0 0 0 0,0 0-1 0 0,0 0 1 0 0,-1 1 0 0 0,1-1 0 0 0,0 0-1 0 0,-1 0 1 0 0,1 1 0 0 0,-1-1 0 0 0,1 0-1 0 0,0 1 1 0 0,-1-1 0 0 0,1 1 0 0 0,-1-1 0 0 0,1 1-1 0 0,-1-1 1 0 0,1 1 0 0 0,-1-1 0 0 0,0 1-1 0 0,1-1 1 0 0,-1 1 0 0 0,0 0 0 0 0,1-1-1 0 0,-1 1 1 0 0,0 0 0 0 0,1 1 0 0 0,9 25 388 0 0,-9-23-351 0 0,15 59 451 0 0,-2 0-1 0 0,-4 1 1 0 0,4 80 0 0 0,-9-85-109 0 0,2 111 236 0 0,-7-106-213 0 0,13 101 1 0 0,-13-164-428 0 0,0-1 0 0 0,0 0 0 0 0,0 1 0 0 0,0-1-1 0 0,-1 0 1 0 0,1 1 0 0 0,0-1 0 0 0,0 1 0 0 0,0-1 0 0 0,0 0 0 0 0,0 1 0 0 0,0-1 0 0 0,0 0 0 0 0,1 1-1 0 0,-1-1 1 0 0,0 1 0 0 0,0-1 0 0 0,0 0 0 0 0,0 1 0 0 0,0-1 0 0 0,0 0 0 0 0,1 1 0 0 0,-1-1-1 0 0,0 0 1 0 0,0 1 0 0 0,1-1 0 0 0,-1 0 0 0 0,0 1 0 0 0,0-1 0 0 0,1 0 0 0 0,-1 0 0 0 0,0 0 0 0 0,1 1-1 0 0,-1-1 1 0 0,0 0 0 0 0,1 0 0 0 0,-1 0 0 0 0,0 0 0 0 0,1 1 0 0 0,-1-1 0 0 0,0 0 0 0 0,1 0-1 0 0,-1 0 1 0 0,1 0 0 0 0,-1 0 0 0 0,1 0 0 0 0,11-20-527 0 0,6-37-287 0 0,-5-55 237 0 0,-7 58 403 0 0,12-54-1 0 0,-15 93 144 0 0,1-1-1 0 0,1 1 0 0 0,1 1 1 0 0,0-1-1 0 0,1 1 0 0 0,0 0 0 0 0,1 0 1 0 0,10-13-1 0 0,-13 22 22 0 0,-1 1 0 0 0,1-1 1 0 0,0 1-1 0 0,0 0 0 0 0,1 1 0 0 0,-1-1 1 0 0,1 1-1 0 0,-1 0 0 0 0,1 0 0 0 0,0 1 0 0 0,0-1 1 0 0,9-1-1 0 0,-13 4 33 0 0,0-1 0 0 0,-1 1 1 0 0,1-1-1 0 0,0 1 0 0 0,0 0 1 0 0,0 0-1 0 0,0 0 0 0 0,0 0 0 0 0,0 0 1 0 0,0 0-1 0 0,0 0 0 0 0,0 1 1 0 0,-1-1-1 0 0,1 1 0 0 0,0-1 0 0 0,0 1 1 0 0,0 0-1 0 0,-1 0 0 0 0,1-1 1 0 0,0 1-1 0 0,-1 0 0 0 0,1 1 0 0 0,-1-1 1 0 0,1 0-1 0 0,-1 0 0 0 0,1 1 1 0 0,-1-1-1 0 0,0 1 0 0 0,0-1 0 0 0,0 1 1 0 0,0-1-1 0 0,0 1 0 0 0,0 0 1 0 0,0 0-1 0 0,0-1 0 0 0,-1 1 1 0 0,1 0-1 0 0,-1 0 0 0 0,1 0 0 0 0,-1 0 1 0 0,0 0-1 0 0,0 0 0 0 0,0 0 1 0 0,0 2-1 0 0,0 18 57 0 0,-1 0 1 0 0,0 0-1 0 0,-2 1 1 0 0,-1-1-1 0 0,-1-1 1 0 0,-12 37-1 0 0,-4-1-95 0 0,-35 64-1 0 0,49-110-425 0 0,4-11 53 0 0,2-24-233 0 0,10-37 38 0 0,-4 35 425 0 0,1 1 1 0 0,1 0-1 0 0,1 0 0 0 0,1 1 0 0 0,1 0 0 0 0,2 0 0 0 0,0 2 0 0 0,17-25 1 0 0,-28 46 184 0 0,0 0 1 0 0,-1 0-1 0 0,1 0 1 0 0,0 1-1 0 0,-1-1 1 0 0,1 0-1 0 0,0 0 1 0 0,0 0-1 0 0,0 1 1 0 0,0-1-1 0 0,0 1 1 0 0,-1-1-1 0 0,1 0 1 0 0,1 1-1 0 0,-1 0 1 0 0,0-1-1 0 0,0 1 1 0 0,0-1-1 0 0,0 1 1 0 0,0 0-1 0 0,0 0 1 0 0,0 0-1 0 0,0 0 1 0 0,0 0-1 0 0,1 0 1 0 0,-1 0-1 0 0,0 0 1 0 0,0 0-1 0 0,0 0 1 0 0,2 1-1 0 0,-1 1 48 0 0,1-1 0 0 0,-1 1-1 0 0,0 0 1 0 0,0 0 0 0 0,0 0-1 0 0,0 0 1 0 0,0 0-1 0 0,0 0 1 0 0,0 1 0 0 0,-1-1-1 0 0,3 6 1 0 0,4 8 265 0 0,-1 2 0 0 0,9 31 0 0 0,-15-47-337 0 0,2 7 146 0 0,-1 0 0 0 0,0 1 0 0 0,-1-1 1 0 0,0 1-1 0 0,0-1 0 0 0,-1 17 0 0 0,0-23-163 0 0,-1 0 1 0 0,1 0-1 0 0,-1 0 0 0 0,0 0 1 0 0,0 0-1 0 0,0 0 0 0 0,0 0 1 0 0,0-1-1 0 0,0 1 0 0 0,-1 0 1 0 0,1-1-1 0 0,-1 1 1 0 0,0-1-1 0 0,0 1 0 0 0,0-1 1 0 0,0 0-1 0 0,0 0 0 0 0,0 0 1 0 0,-1 0-1 0 0,1 0 0 0 0,-1-1 1 0 0,1 1-1 0 0,-1-1 1 0 0,-3 2-1 0 0,-69 29-543 0 0,46-18 592 0 0,-1-1-1 0 0,0-2 1 0 0,-62 15 0 0 0,-73-2-484 0 0,-215 2-1 0 0,-169-29 258 0 0,374 0-73 0 0,61-3-15 0 0,0-5 0 0 0,1-4 0 0 0,0-6 0 0 0,-135-43 1 0 0,213 54 316 0 0,0 2 1 0 0,-1 1 0 0 0,0 2 0 0 0,0 2 0 0 0,-59 1 0 0 0,69 4 32 0 0,0 1-1 0 0,-1 1 0 0 0,2 1 1 0 0,-1 1-1 0 0,1 1 1 0 0,-1 2-1 0 0,2 0 1 0 0,-34 19-1 0 0,28-12-39 0 0,-11 8 68 0 0,-1-2 0 0 0,0-3 0 0 0,-48 16 0 0 0,82-33-8 0 0,6-1-86 0 0,0-1 0 0 0,-1 1 0 0 0,1-1 0 0 0,0 1 0 0 0,-1 0 0 0 0,1 0 0 0 0,0 0 0 0 0,0 0 0 0 0,0 0 0 0 0,-4 4 0 0 0,6-4-9 0 0,0 0 1 0 0,-1 0-1 0 0,1 0 0 0 0,0 0 0 0 0,0 0 1 0 0,0 1-1 0 0,0-1 0 0 0,0 0 1 0 0,0 0-1 0 0,1 0 0 0 0,-1 0 0 0 0,0 1 1 0 0,1-1-1 0 0,-1 0 0 0 0,0 0 1 0 0,1 0-1 0 0,0 0 0 0 0,-1 0 0 0 0,1 0 1 0 0,-1 0-1 0 0,1 0 0 0 0,0 0 1 0 0,0-1-1 0 0,1 3 0 0 0,12 15-10 0 0,1-1 0 0 0,0 0 1 0 0,1-1-1 0 0,1-1 0 0 0,0-1 0 0 0,1 0 0 0 0,1-1 1 0 0,0-1-1 0 0,1-1 0 0 0,0 0 0 0 0,1-2 0 0 0,0 0 0 0 0,0-2 1 0 0,36 9-1 0 0,-20-9-17 0 0,-1-1 0 0 0,1-2 0 0 0,0-1 0 0 0,0-3 0 0 0,1 0 0 0 0,-1-3 0 0 0,0-1 1 0 0,41-10-1 0 0,-55 8 26 0 0,-14 4-13 0 0,-1-1 0 0 0,0 1 0 0 0,1 1 0 0 0,0-1 0 0 0,-1 1 0 0 0,1 1 0 0 0,15 0 0 0 0,-23 1 39 0 0,-1-1 0 0 0,0 1 0 0 0,0-1 0 0 0,0 1 0 0 0,0-1 0 0 0,0 1 0 0 0,1 0 0 0 0,-1-1 0 0 0,0 1 0 0 0,0-1 0 0 0,0 1 0 0 0,0-1 0 0 0,-1 1 0 0 0,1-1 0 0 0,0 1 0 0 0,0 0 0 0 0,0-1 0 0 0,0 1 0 0 0,0-1 0 0 0,-1 1 0 0 0,1-1 0 0 0,0 1 0 0 0,-1-1 0 0 0,1 1 0 0 0,0-1 0 0 0,-1 0 0 0 0,1 1 0 0 0,0-1 0 0 0,-1 1 0 0 0,1-1 0 0 0,-1 0 0 0 0,1 1 0 0 0,-1-1 0 0 0,1 0 0 0 0,-1 0 0 0 0,1 1 0 0 0,-1-1 0 0 0,-20 19 82 0 0,10-11-108 0 0,0-1 1 0 0,-1-1 0 0 0,1 0-1 0 0,-2 0 1 0 0,1-1 0 0 0,0-1-1 0 0,-1 0 1 0 0,0-1 0 0 0,0 0-1 0 0,0-1 1 0 0,0 0 0 0 0,0-1-1 0 0,0-1 1 0 0,-18-1 0 0 0,11 0-9 0 0,-1-2 0 0 0,1 0 0 0 0,0-1 1 0 0,0-1-1 0 0,0-1 0 0 0,0-1 0 0 0,1-1 0 0 0,-27-14 1 0 0,45 22 22 0 0,0-1 1 0 0,0 1-1 0 0,0-1 1 0 0,0 1-1 0 0,-1-1 1 0 0,1 1-1 0 0,0-1 1 0 0,0 0-1 0 0,0 1 1 0 0,0-1-1 0 0,0 0 0 0 0,1 0 1 0 0,-1 0-1 0 0,0 0 1 0 0,0 0-1 0 0,0 0 1 0 0,1 0-1 0 0,-2-2 1 0 0,22 3 190 0 0,37 13 157 0 0,-22-3-273 0 0,2-1 1 0 0,-1-3 0 0 0,1-1 0 0 0,0-1-1 0 0,0-2 1 0 0,0-2 0 0 0,1-1-1 0 0,55-10 1 0 0,-64 5-1172 0 0,-1-1 1 0 0,1-1-1 0 0,44-20 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49:58.248"/>
    </inkml:context>
    <inkml:brush xml:id="br0">
      <inkml:brushProperty name="width" value="0.35" units="cm"/>
      <inkml:brushProperty name="height" value="0.35" units="cm"/>
      <inkml:brushProperty name="color" value="#663300"/>
    </inkml:brush>
  </inkml:definitions>
  <inkml:trace contextRef="#ctx0" brushRef="#br0">12 1 5153 0 0,'-8'15'15814'0'0,"6"4"-15358"0"0,1 0-1 0 0,0 0 1 0 0,4 20-1 0 0,-1 13 2 0 0,2-17-45 0 0,-3-29-376 0 0,1-1 0 0 0,-2 1-1 0 0,1-1 1 0 0,-1 1 0 0 0,0-1 0 0 0,0 1-1 0 0,0-1 1 0 0,-2 9 0 0 0,1-8 7 0 0,1-1 0 0 0,-1 1 0 0 0,1-1 0 0 0,1 0 0 0 0,-1 1 0 0 0,1-1 0 0 0,1 7 0 0 0,2 21 116 0 0,2 58 86 0 0,-4-77-189 0 0,-1-1-1 0 0,0 1 1 0 0,-1-1-1 0 0,-1 1 1 0 0,-3 16-1 0 0,2 62 283 0 0,0 0 45 0 0,-2-57-245 0 0,1 1 1 0 0,2 45-1 0 0,1-47-81 0 0,-10 180 609 0 0,16-44-280 0 0,-11 23-205 0 0,19-92-99 0 0,5 159 544 0 0,-14-204-426 0 0,-2-42-120 0 0,-2 0 0 0 0,0 0-1 0 0,-2 23 1 0 0,1-25-66 0 0,0 1 0 0 0,0-1 0 0 0,2 1 0 0 0,2 14 0 0 0,3 35 24 0 0,3 86 341 0 0,1-33-264 0 0,-4-17-78 0 0,8 61 36 0 0,-9-96 6 0 0,-6-47-72 0 0,1 0 1 0 0,1 0-1 0 0,1-1 1 0 0,8 31-1 0 0,-6-31-3 0 0,-2-1-1 0 0,0 1 1 0 0,0-1-1 0 0,-1 1 1 0 0,-1 21 0 0 0,6 40 62 0 0,-4-63-45 0 0,7 57 6 0 0,-8-39-37 0 0,1-1 0 0 0,1 1 0 0 0,12 43 0 0 0,-7-30 37 0 0,4 63 0 0 0,1-14-22 0 0,-7-29 54 0 0,-3-48-64 0 0,0 1 0 0 0,-2 0 1 0 0,1 29-1 0 0,-2-39-3 0 0,0 0 0 0 0,0 1-1 0 0,0-1 1 0 0,1 0 0 0 0,0 1-1 0 0,1-1 1 0 0,-1 0 0 0 0,1-1 0 0 0,5 9-1 0 0,3 9-47 0 0,20 36-47 0 0,-2-25 349 0 0,10 3-185 0 0,80 61-1 0 0,-37-47-78 0 0,10-3 103 0 0,-59-34-74 0 0,1-2-1 0 0,0-1 1 0 0,1-2 0 0 0,50 8-1 0 0,-23-9-32 0 0,123 1-1 0 0,93 4 16 0 0,-229-12-44 0 0,-31-1-39 0 0,-1 0-1 0 0,39 7 1185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0:02.091"/>
    </inkml:context>
    <inkml:brush xml:id="br0">
      <inkml:brushProperty name="width" value="0.35" units="cm"/>
      <inkml:brushProperty name="height" value="0.35" units="cm"/>
      <inkml:brushProperty name="color" value="#663300"/>
    </inkml:brush>
  </inkml:definitions>
  <inkml:trace contextRef="#ctx0" brushRef="#br0">2 355 6001 0 0,'-1'-29'10905'0'0,"2"26"-10716"0"0,0-1-1 0 0,0 0 1 0 0,0 1 0 0 0,-1-1 0 0 0,1 0 0 0 0,-1 1 0 0 0,0-1-1 0 0,0-4 1 0 0,-1 0-112 0 0,0 0 0 0 0,0 1 0 0 0,1-1 1 0 0,0 0-1 0 0,2-8 0 0 0,-1-11 163 0 0,-1 21-152 0 0,1 0-1 0 0,0 1 1 0 0,1-1 0 0 0,-1 0-1 0 0,1 1 1 0 0,0-1 0 0 0,0 1-1 0 0,4-7 1 0 0,7-18 199 0 0,-13 27-256 0 0,1 1 0 0 0,0-1 1 0 0,0 1-1 0 0,0 0 0 0 0,0-1 0 0 0,0 1 0 0 0,1 0 0 0 0,-1 0 0 0 0,1 0 0 0 0,-1 0 0 0 0,1 0 0 0 0,0 0 0 0 0,0 0 0 0 0,0 0 0 0 0,0 1 0 0 0,0-1 1 0 0,0 1-1 0 0,1-1 0 0 0,-1 1 0 0 0,0 0 0 0 0,4-2 0 0 0,3-1 320 0 0,3-1-96 0 0,1 0 0 0 0,0 1 1 0 0,19-3-1 0 0,-17 4-3 0 0,0-1 1 0 0,-1 0 0 0 0,23-10-1 0 0,-19 8-149 0 0,1 0 0 0 0,0 2 0 0 0,0 0 0 0 0,0 2 0 0 0,0 0 0 0 0,0 1 0 0 0,22 1 1 0 0,-2 0 172 0 0,0 2 1 0 0,61 10 0 0 0,-67-8-237 0 0,1-1 0 0 0,50-2 0 0 0,-47-2 39 0 0,45-8 57 0 0,-24 1-147 0 0,-19 5 102 0 0,1 2 0 0 0,67 7-1 0 0,98 27 68 0 0,-192-30-147 0 0,1 0 0 0 0,0 1 0 0 0,-1 1 0 0 0,0 0 0 0 0,0 1-1 0 0,-1 0 1 0 0,1 1 0 0 0,-2 0 0 0 0,20 16 0 0 0,-11-4 8 0 0,-10-10 2 0 0,0 1 0 0 0,0 0 0 0 0,-1 0 0 0 0,-1 1 0 0 0,0 0 0 0 0,7 14 0 0 0,14 30 77 0 0,-5 1-80 0 0,-23-51 3 0 0,1 1 0 0 0,-1-1 0 0 0,0 0 0 0 0,-1 0 0 0 0,1 0 0 0 0,-1 0 0 0 0,0 7 0 0 0,5 46 87 0 0,18 43 362 0 0,-12-41-43 0 0,2-20-214 0 0,2 15 112 0 0,16 112 512 0 0,-27-45-601 0 0,0-71-176 0 0,-3 83-1 0 0,-1-81-125 0 0,10 70 0 0 0,-1-24 185 0 0,-6-40-143 0 0,10 120 89 0 0,12 102 110 0 0,-16-68-141 0 0,3 29 478 0 0,-1-21-413 0 0,2 11 146 0 0,-1-79-98 0 0,-14-83-126 0 0,1 42 14 0 0,6 51 28 0 0,-11-95-64 0 0,5 115-74 0 0,-5-88 56 0 0,-11-6 43 0 0,14-68-23 0 0,-1 1 0 0 0,-10 31 0 0 0,-1-19 307 0 0,8-20-334 0 0,1 1-1 0 0,0-1 1 0 0,-4 20 0 0 0,9-28 3 0 0,-1 1 1 0 0,0-1-1 0 0,-1 0 1 0 0,1 0 0 0 0,-1 0-1 0 0,-1 0 1 0 0,1-1 0 0 0,-1 1-1 0 0,0-1 1 0 0,0 0 0 0 0,0 0-1 0 0,-9 8 1 0 0,2-2-12 0 0,7-6 11 0 0,-1 0-1 0 0,0 0 1 0 0,1-1 0 0 0,-2 0-1 0 0,1 0 1 0 0,-11 6-1 0 0,-44 28-400 0 0,48-30 350 0 0,10-6 44 0 0,-1-1 0 0 0,1 1 0 0 0,-1-1 0 0 0,0 1 0 0 0,1-1-1 0 0,-1 0 1 0 0,0 0 0 0 0,0 0 0 0 0,0 0 0 0 0,0 0 0 0 0,0-1 0 0 0,1 1 0 0 0,-1-1-1 0 0,0 0 1 0 0,-6 0 0 0 0,1-1-272 0 0,-1 1 1 0 0,1 0-1 0 0,0 1 0 0 0,-1-1 0 0 0,-13 5 0 0 0,-32 0-4512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41:14.6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2354 1393 6961 0 0,'0'-3'16111'0'0,"1"-9"-13694"0"0,-3-11-1972 0 0,0 0 0 0 0,-9-36-1 0 0,-12-57-69 0 0,-54-125 252 0 0,-25-1-119 0 0,13 63 373 0 0,84 172-781 0 0,-1-1-1 0 0,1 1 1 0 0,-1 0-1 0 0,0 1 0 0 0,-1-1 1 0 0,1 1-1 0 0,-9-5 1 0 0,-26-28 275 0 0,-42-43-84 0 0,49 47-51 0 0,9 9-30 0 0,-46-38 1 0 0,52 49-60 0 0,1 1 107 0 0,-1 1 1 0 0,-31-17-1 0 0,27 17-174 0 0,13 7-70 0 0,0 1-1 0 0,1 0 1 0 0,-21-6 0 0 0,-48-14 94 0 0,-20-5 26 0 0,-66 13-118 0 0,140 14-32 0 0,0 1-1 0 0,0 1 1 0 0,0 2-1 0 0,0 0 1 0 0,-42 8-1 0 0,29-4-7 0 0,-46 1 1 0 0,60-4-1 0 0,0 2 1 0 0,0 0 0 0 0,0 1 0 0 0,0 1-1 0 0,1 1 1 0 0,-34 16 0 0 0,29-12-24 0 0,-2 1 30 0 0,1 0 0 0 0,0 2 1 0 0,1 1-1 0 0,-33 24 0 0 0,-10 11 117 0 0,46-34-119 0 0,0 1 0 0 0,-31 29 0 0 0,-28 36-45 0 0,12 11 104 0 0,51-72 16 0 0,2 2 1 0 0,-28 42-1 0 0,35-47-46 0 0,4-8-17 0 0,2 1 1 0 0,0 0 0 0 0,-7 20 0 0 0,-6 13 49 0 0,10-15-71 0 0,8-25 34 0 0,-1 0-1 0 0,1-1 1 0 0,-1 1-1 0 0,0-1 1 0 0,-1 1-1 0 0,1-1 1 0 0,0 1-1 0 0,-1-1 1 0 0,-2 4-1 0 0,4-6 0 0 0,-18 25 9 0 0,13-18-2695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0:06.452"/>
    </inkml:context>
    <inkml:brush xml:id="br0">
      <inkml:brushProperty name="width" value="0.35" units="cm"/>
      <inkml:brushProperty name="height" value="0.35" units="cm"/>
      <inkml:brushProperty name="color" value="#663300"/>
    </inkml:brush>
  </inkml:definitions>
  <inkml:trace contextRef="#ctx0" brushRef="#br0">139 70 6385 0 0,'0'-1'175'0'0,"-1"-1"-1"0"0,-10-13 1746 0 0,8 12-1746 0 0,2 4-87 0 0,0-1-1 0 0,0 1 1 0 0,0 0-1 0 0,0-1 0 0 0,0 1 1 0 0,0 0-1 0 0,0 0 1 0 0,1 0-1 0 0,-1-1 1 0 0,0 1-1 0 0,0 0 0 0 0,1 0 1 0 0,-1 0-1 0 0,0 0 1 0 0,1 1-1 0 0,-1-1 0 0 0,1 0 1 0 0,0 0-1 0 0,-1 0 1 0 0,1 0-1 0 0,0 0 0 0 0,0 1 1 0 0,-1 1-1 0 0,-106 329 4099 0 0,155-560-4981 0 0,-48 227 796 0 0,7-24 93 0 0,1-1 0 0 0,1 2 0 0 0,1-1-1 0 0,18-30 1 0 0,-10 38 203 0 0,-10 13 40 0 0,-10 11 326 0 0,-1 1-449 0 0,0-1 0 0 0,1 0 0 0 0,0 1-1 0 0,1-1 1 0 0,-1 1 0 0 0,1 9 0 0 0,-6 24-12 0 0,-74 339 1270 0 0,80-353-1686 0 0,6-26-298 0 0,4-15 229 0 0,44-94 269 0 0,21-38 3 0 0,-45 102 133 0 0,64-77 1 0 0,-92 120-102 0 0,1-1 0 0 0,-1 1 0 0 0,0-1 1 0 0,0 1-1 0 0,1-1 0 0 0,-1 1 0 0 0,1 0 1 0 0,-1 0-1 0 0,1 0 0 0 0,0 0 0 0 0,-1 0 1 0 0,1 0-1 0 0,0 0 0 0 0,0 1 0 0 0,-1-1 1 0 0,1 0-1 0 0,0 1 0 0 0,0 0 1 0 0,0-1-1 0 0,3 1 0 0 0,-15 57 871 0 0,-40 116-422 0 0,8-35-266 0 0,-90 303 200 0 0,104-350-328 0 0,13-44 33 0 0,-10 50 1 0 0,25-81-809 0 0,11-34 292 0 0,13-37 350 0 0,121-348 184 0 0,-54 157 204 0 0,-68 187-198 0 0,2 0 0 0 0,3 2 0 0 0,43-67 0 0 0,-35 83 174 0 0,-46 91 399 0 0,-53 151-91 0 0,-11 42-385 0 0,-60 236-14 0 0,96-361-99 0 0,19-63-3 0 0,2 1 0 0 0,-16 98 0 0 0,34-138-214 0 0,4-16-137 0 0,12-27-277 0 0,-10 14 426 0 0,17-29 166 0 0,-2-2 1 0 0,-1-1-1 0 0,19-66 1 0 0,-19 50-69 0 0,55-153 90 0 0,47-127-26 0 0,-80 236-101 0 0,66-115 0 0 0,-75 149 7 0 0,-27 54 22 0 0,0 1 1 0 0,1 0-1 0 0,1 0 0 0 0,0 0 1 0 0,1 1-1 0 0,16-17 1 0 0,-14 25-125 0 0,-10 18 230 0 0,-14 33 235 0 0,8-29-387 0 0,-135 595 703 0 0,41-86-362 0 0,72-381-192 0 0,11-66-15 0 0,2 1-1 0 0,-3 107 0 0 0,47-274-1073 0 0,193-914 243 0 0,-200 908 548 0 0,-12 43 119 0 0,2 1 0 0 0,2 0 0 0 0,35-74-1 0 0,-44 108 52 0 0,-1 7-109 0 0,-6 26 256 0 0,-2-4-42 0 0,0 1 0 0 0,-1-1-1 0 0,0 0 1 0 0,-10 22 0 0 0,-9 33 170 0 0,-9 103 178 0 0,-53 334 332 0 0,78-454-692 0 0,-56 515 743 0 0,68-459-800 0 0,-3-110-143 0 0,1 1 0 0 0,-2-1 0 0 0,1 0 0 0 0,0 0 0 0 0,-1 0 1 0 0,0 0-1 0 0,3-8 0 0 0,84-423-406 0 0,-43 185 166 0 0,65-355-7 0 0,-25 288-181 0 0,-80 295 388 0 0,0 6 404 0 0,-9 44 247 0 0,-22 281 877 0 0,15-141-842 0 0,14 455 702 0 0,2-472-1025 0 0,8 205-2 0 0,-13-323-189 0 0,0-7-54 0 0,-4 47 0 0 0,3-72 25 0 0,0 0-1 0 0,-1 0 1 0 0,1 0 0 0 0,0 0-1 0 0,0-1 1 0 0,0 1-1 0 0,0 0 1 0 0,0 0 0 0 0,0 0-1 0 0,0 0 1 0 0,0-1 0 0 0,0 1-1 0 0,0 0 1 0 0,0 0 0 0 0,1 0-1 0 0,-1 0 1 0 0,0-1 0 0 0,1 1-1 0 0,-1 0 1 0 0,1 0 0 0 0,-1-1-1 0 0,1 2 1 0 0,0-3-13 0 0,-1 0-1 0 0,0 1 1 0 0,1-1 0 0 0,-1 0 0 0 0,1 0 0 0 0,-1 1-1 0 0,0-1 1 0 0,0 0 0 0 0,1 0 0 0 0,-1 0-1 0 0,0 1 1 0 0,0-1 0 0 0,0 0 0 0 0,0 0-1 0 0,0 0 1 0 0,0 0 0 0 0,0 0 0 0 0,0 1 0 0 0,-1-1-1 0 0,1 0 1 0 0,0 0 0 0 0,-1-1 0 0 0,-3-43-166 0 0,1 0 1 0 0,2-1 0 0 0,7-52-1 0 0,-1-1-66 0 0,45-985-1218 0 0,-48 1055 1447 0 0,30-241-202 0 0,-25 243 143 0 0,-7 26 91 0 0,0 0 0 0 0,1 1 0 0 0,-1-1 0 0 0,0 0 0 0 0,0 0 0 0 0,1 0 0 0 0,-1 0 0 0 0,0 0 0 0 0,1 1 1 0 0,-1-1-1 0 0,1 0 0 0 0,-1 0 0 0 0,1 1 0 0 0,-1-1 0 0 0,1 0 0 0 0,0 1 0 0 0,-1-1 0 0 0,1 1 0 0 0,0-1 0 0 0,-1 0 0 0 0,1 1 1 0 0,0 0-1 0 0,0-1 0 0 0,0 1 0 0 0,1-1 0 0 0,0 4 47 0 0,-1 0 0 0 0,0 0 0 0 0,1 0 0 0 0,-1 0 0 0 0,0 1 0 0 0,-1-1 0 0 0,1 0 0 0 0,0 1 0 0 0,-1-1 0 0 0,0 0 1 0 0,0 7-1 0 0,1-1 88 0 0,8 81 630 0 0,-4 99 0 0 0,2 17 37 0 0,15 36-63 0 0,12 183 124 0 0,-18-178-562 0 0,1 76-140 0 0,-16-205-337 0 0,-13-323-2218 0 0,0 6 1967 0 0,11 85 47 0 0,0-388-225 0 0,40 2 842 0 0,-38 492-228 0 0,-1 5 0 0 0,0 0 1 0 0,0 0-1 0 0,0 0 0 0 0,0 0 1 0 0,1 0-1 0 0,0 1 1 0 0,-1-1-1 0 0,1 0 1 0 0,0 1-1 0 0,0-1 1 0 0,1 0-1 0 0,2-3 1 0 0,4 63 491 0 0,5 220 895 0 0,15 190 202 0 0,17 290-316 0 0,-45-736-1271 0 0,2 92-70 0 0,-16 156 0 0 0,12-250 25 0 0,-5 30-76 0 0,7-47 87 0 0,-1 1 1 0 0,1-1-1 0 0,-1 0 0 0 0,0 0 1 0 0,0 0-1 0 0,0 0 0 0 0,0 0 1 0 0,0 0-1 0 0,0 0 0 0 0,0 0 1 0 0,-1 0-1 0 0,1-1 0 0 0,-1 1 1 0 0,1 0-1 0 0,-1-1 0 0 0,0 1 1 0 0,-2 1-1 0 0,4-3-22 0 0,-1-1 1 0 0,0 1 0 0 0,0 0-1 0 0,1 0 1 0 0,-1 0-1 0 0,0 0 1 0 0,0 0-1 0 0,1-1 1 0 0,-1 1-1 0 0,0 0 1 0 0,1-1 0 0 0,-1 1-1 0 0,0 0 1 0 0,1-1-1 0 0,-1 1 1 0 0,1-1-1 0 0,-1 1 1 0 0,1-1-1 0 0,-1 1 1 0 0,1-1 0 0 0,-1 0-1 0 0,1 1 1 0 0,-1-1-1 0 0,1 0 1 0 0,0 1-1 0 0,-1-1 1 0 0,1 0-1 0 0,0 0 1 0 0,-14-27-798 0 0,12 22 707 0 0,-13-30-284 0 0,2-1-1 0 0,2-1 1 0 0,2 0 0 0 0,-8-58-1 0 0,-4-20-417 0 0,-107-582-2158 0 0,122 657 2961 0 0,3 12 19 0 0,-1-1 0 0 0,-2 1 0 0 0,-1 0 1 0 0,-1 0-1 0 0,-13-30 0 0 0,21 59 47 0 0,0-1-1 0 0,0 1 1 0 0,0-1 0 0 0,0 1-1 0 0,-1-1 1 0 0,1 1 0 0 0,0-1 0 0 0,0 1-1 0 0,0-1 1 0 0,-1 1 0 0 0,1 0-1 0 0,0-1 1 0 0,0 1 0 0 0,-1-1-1 0 0,1 1 1 0 0,0 0 0 0 0,-1-1-1 0 0,1 1 1 0 0,-1 0 0 0 0,1-1 0 0 0,0 1-1 0 0,-1 0 1 0 0,1-1 0 0 0,-1 1-1 0 0,1 0 1 0 0,-1 0 0 0 0,1 0-1 0 0,-1 0 1 0 0,1-1 0 0 0,-1 1-1 0 0,1 0 1 0 0,-1 0 0 0 0,1 0 0 0 0,-1 0-1 0 0,1 0 1 0 0,-1 0 0 0 0,1 0-1 0 0,-1 0 1 0 0,1 0 0 0 0,-1 1-1 0 0,1-1 1 0 0,-1 0 0 0 0,-14 24 281 0 0,0 36-23 0 0,7 43 677 0 0,5 0 0 0 0,15 166 1 0 0,-9-227-724 0 0,25 939 3223 0 0,-60-581-2575 0 0,28-381-1077 0 0,-10-51-2642 0 0,11 16 2815 0 0,-164-618-4901 0 0,80 284 3490 0 0,-74-256 1092 0 0,160 605 358 0 0,-9-27 112 0 0,10 27-98 0 0,0 0 0 0 0,-1 0 1 0 0,1 0-1 0 0,0 0 1 0 0,-1 0-1 0 0,1 0 0 0 0,-1 0 1 0 0,1 0-1 0 0,-1 0 0 0 0,0 0 1 0 0,1 1-1 0 0,-1-1 1 0 0,0 0-1 0 0,1 0 0 0 0,-1 1 1 0 0,0-1-1 0 0,0 1 0 0 0,0-1 1 0 0,0 0-1 0 0,1 1 1 0 0,-1 0-1 0 0,-2-1 0 0 0,2 4 96 0 0,-1 0 0 0 0,1 0 0 0 0,-1 0-1 0 0,1 1 1 0 0,0-1 0 0 0,0 1 0 0 0,1-1 0 0 0,-1 1-1 0 0,1-1 1 0 0,-1 6 0 0 0,1-2 53 0 0,-9 63 865 0 0,4 0 0 0 0,4 83 0 0 0,21 142 661 0 0,-9-169-1098 0 0,71 814 2209 0 0,-75-855-2664 0 0,-9 148-1 0 0,2-233-150 0 0,-5 34-1033 0 0,-4-54-145 0 0,-44-240-505 0 0,19 89 683 0 0,-143-768-2791 0 0,104 324 1792 0 0,73 575 2069 0 0,1 35 319 0 0,1 27 280 0 0,18 304 2934 0 0,22 472-290 0 0,-34-603-2470 0 0,56 332 1 0 0,-64-526-872 0 0,0 0-1 0 0,-1 0 1 0 0,1 0 0 0 0,0 0-1 0 0,0-1 1 0 0,1 1 0 0 0,-1 0-1 0 0,0 0 1 0 0,0 0 0 0 0,0 0-1 0 0,1 0 1 0 0,-1 0 0 0 0,0-1-1 0 0,1 1 1 0 0,-1 0 0 0 0,0 0-1 0 0,1 0 1 0 0,-1-1 0 0 0,1 1-1 0 0,0 0 1 0 0,-1-1 0 0 0,1 1-1 0 0,0 0 1 0 0,0 0 0 0 0,6-22-712 0 0,-3-42 205 0 0,-45-311-127 0 0,-22-283-775 0 0,61 618 1429 0 0,2-1 0 0 0,1 1 0 0 0,3-1 0 0 0,0 1 0 0 0,17-63 0 0 0,-21 101 7 0 0,0 0 0 0 0,1 0 1 0 0,-1-1-1 0 0,0 1 0 0 0,0 0 1 0 0,0 0-1 0 0,1 0 1 0 0,-1 0-1 0 0,1 0 0 0 0,-1 0 1 0 0,1 0-1 0 0,-1 0 0 0 0,1 0 1 0 0,0 0-1 0 0,-1 0 0 0 0,1 0 1 0 0,0 0-1 0 0,0 0 0 0 0,0 0 1 0 0,0 1-1 0 0,0-1 0 0 0,0 0 1 0 0,0 1-1 0 0,0-1 0 0 0,0 1 1 0 0,0-1-1 0 0,1 0 1 0 0,-1 2 18 0 0,1-1 0 0 0,-1 1 1 0 0,0 0-1 0 0,1 0 0 0 0,-1 0 1 0 0,0 0-1 0 0,0 0 0 0 0,0 0 1 0 0,0 0-1 0 0,0 0 1 0 0,0 0-1 0 0,0 0 0 0 0,0 0 1 0 0,-1 1-1 0 0,1-1 0 0 0,0 0 1 0 0,0 3-1 0 0,24 67 640 0 0,-24-69-653 0 0,56 308 1029 0 0,-33-153-569 0 0,90 399 983 0 0,-43-222-671 0 0,-24-59-385 0 0,-27-190-188 0 0,0-151-1737 0 0,-11 18 1438 0 0,-2-1 0 0 0,-2 0 0 0 0,-2-70 1 0 0,0 6-11 0 0,25-137 89 0 0,-20 209-1 0 0,1 1-1 0 0,3 0 1 0 0,1 1-1 0 0,19-40 1 0 0,-7 37-77 0 0,-24 40 89 0 0,-1 1 1 0 0,1-1-1 0 0,0 1 1 0 0,1-1-1 0 0,-1 1 1 0 0,0 0-1 0 0,0-1 0 0 0,1 1 1 0 0,-1 0-1 0 0,0 0 1 0 0,1 0-1 0 0,-1 0 1 0 0,1 0-1 0 0,0 0 1 0 0,-1 1-1 0 0,1-1 0 0 0,0 0 1 0 0,-1 1-1 0 0,1-1 1 0 0,0 1-1 0 0,0 0 1 0 0,-1 0-1 0 0,1-1 1 0 0,2 2-1 0 0,-1 0 31 0 0,-1 0-1 0 0,0 0 1 0 0,0 0 0 0 0,-1 1 0 0 0,1-1-1 0 0,0 1 1 0 0,0 0 0 0 0,-1-1-1 0 0,1 1 1 0 0,-1 0 0 0 0,1 0 0 0 0,-1 0-1 0 0,0 0 1 0 0,0 0 0 0 0,0 0 0 0 0,0 0-1 0 0,0 1 1 0 0,0-1 0 0 0,0 0-1 0 0,0 4 1 0 0,8 50 343 0 0,-8-49-319 0 0,74 757 1632 0 0,-70-705-1614 0 0,-5-37-42 0 0,2-1 1 0 0,1 1 0 0 0,0 0-1 0 0,8 24 1 0 0,-6-100-1746 0 0,0 21 1580 0 0,-3-291-629 0 0,-5 191 668 0 0,20-182 0 0 0,-15 288 106 0 0,2 0-1 0 0,1 0 1 0 0,1 1 0 0 0,1 0 0 0 0,1 0-1 0 0,17-35 1 0 0,-25 61 6 0 0,0-1-1 0 0,0 0 1 0 0,1 0 0 0 0,-1 1 0 0 0,0-1-1 0 0,0 0 1 0 0,1 0 0 0 0,-1 1 0 0 0,1-1-1 0 0,-1 0 1 0 0,0 1 0 0 0,1-1 0 0 0,-1 1-1 0 0,1-1 1 0 0,0 0 0 0 0,-1 1-1 0 0,1-1 1 0 0,-1 1 0 0 0,1-1 0 0 0,0 1-1 0 0,-1 0 1 0 0,1-1 0 0 0,0 1 0 0 0,0 0-1 0 0,-1 0 1 0 0,1-1 0 0 0,0 1 0 0 0,0 0-1 0 0,-1 0 1 0 0,1 0 0 0 0,0 0 0 0 0,0 0-1 0 0,0 0 1 0 0,-1 0 0 0 0,1 0-1 0 0,0 0 1 0 0,0 0 0 0 0,-1 0 0 0 0,1 1-1 0 0,0-1 1 0 0,0 0 0 0 0,-1 0 0 0 0,1 1-1 0 0,0-1 1 0 0,-1 1 0 0 0,1-1 0 0 0,0 0-1 0 0,-1 1 1 0 0,1-1 0 0 0,0 1-1 0 0,-1 0 1 0 0,1-1 0 0 0,-1 1 0 0 0,1-1-1 0 0,-1 1 1 0 0,0 0 0 0 0,1-1 0 0 0,-1 1-1 0 0,0 0 1 0 0,1 0 0 0 0,-1-1 0 0 0,0 1-1 0 0,0 0 1 0 0,1 1 0 0 0,20 66 554 0 0,-16-48-548 0 0,14 53 205 0 0,-4 1 1 0 0,-3 0-1 0 0,3 131 0 0 0,-8-94-89 0 0,-2-53-38 0 0,-4-1 1 0 0,-9 103-1 0 0,3-139-272 0 0,2-34-1393 0 0,10-152 1216 0 0,44-269 1 0 0,-46 399 339 0 0,-2 15 29 0 0,0 1 0 0 0,1-1-1 0 0,0 1 1 0 0,12-27 0 0 0,-16 45-11 0 0,0 1 0 0 0,1-1-1 0 0,-1 1 1 0 0,0-1 0 0 0,0 1 0 0 0,1-1 0 0 0,-1 1 0 0 0,0-1 0 0 0,1 1 0 0 0,-1 0-1 0 0,0-1 1 0 0,1 1 0 0 0,-1 0 0 0 0,0-1 0 0 0,1 1 0 0 0,-1 0 0 0 0,1-1 0 0 0,-1 1-1 0 0,1 0 1 0 0,-1 0 0 0 0,1-1 0 0 0,-1 1 0 0 0,1 0 0 0 0,-1 0 0 0 0,1 0 0 0 0,-1 0-1 0 0,1 0 1 0 0,-1 0 0 0 0,1 0 0 0 0,-1 0 0 0 0,1 0 0 0 0,-1 0 0 0 0,1 0 0 0 0,-1 0 0 0 0,1 0-1 0 0,-1 0 1 0 0,1 1 0 0 0,-1-1 0 0 0,1 0 0 0 0,-1 0 0 0 0,1 0 0 0 0,-1 1 0 0 0,1-1-1 0 0,-1 0 1 0 0,0 1 0 0 0,1-1 0 0 0,-1 0 0 0 0,0 1 0 0 0,1-1 0 0 0,-1 1 0 0 0,0-1-1 0 0,1 0 1 0 0,-1 1 0 0 0,0-1 0 0 0,0 1 0 0 0,1-1 0 0 0,-1 1 0 0 0,0-1 0 0 0,0 1-1 0 0,0-1 1 0 0,0 1 0 0 0,19 34 559 0 0,-19-33-563 0 0,14 32 141 0 0,-3 0 1 0 0,0 2 0 0 0,-3-1 0 0 0,-1 1 0 0 0,4 46 0 0 0,-3 186 228 0 0,-8-230-286 0 0,0 0-90 0 0,-2-1-1 0 0,-1 1 1 0 0,-2 0-1 0 0,-1-1 0 0 0,-14 43 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0:17.6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1641 10954 0 0,'0'-14'662'0'0,"0"0"-1"0"0,0 0 0 0 0,2 0 1 0 0,-1 0-1 0 0,2 0 0 0 0,8-27 1 0 0,35-77 1214 0 0,-25 74-1444 0 0,2 2 0 0 0,2 1 0 0 0,1 1 0 0 0,3 1 1 0 0,43-47-1 0 0,182-158-241 0 0,-237 229-183 0 0,63-51-1 0 0,2 5 0 0 0,4 2-1 0 0,1 5 1 0 0,3 4 0 0 0,110-46-1 0 0,-121 63 313 0 0,107-30 0 0 0,-149 53-249 0 0,0 1-1 0 0,1 2 1 0 0,0 2-1 0 0,0 2 1 0 0,52 1-1 0 0,-74 3-8 0 0,1 1 0 0 0,-1 1 0 0 0,0 0 0 0 0,0 1 0 0 0,0 0 0 0 0,0 1 0 0 0,-1 1 1 0 0,27 14-1 0 0,-33-14 27 0 0,0 0 1 0 0,0 0 0 0 0,-1 1 0 0 0,0 0 0 0 0,0 0 0 0 0,-1 1 0 0 0,1 0 0 0 0,-2 0 0 0 0,1 1 0 0 0,-1 0 0 0 0,0 0 0 0 0,-1 1-1 0 0,0-1 1 0 0,4 14 0 0 0,1 6 80 0 0,-2 0-1 0 0,-1 1 0 0 0,-1 0 0 0 0,-2 0 0 0 0,0 0 1 0 0,-3 0-1 0 0,0 1 0 0 0,-2-1 0 0 0,-1 0 0 0 0,-1 0 1 0 0,-2 0-1 0 0,-10 36 0 0 0,8-45-151 0 0,0-1 1 0 0,-1 1-1 0 0,-1-1 1 0 0,-1 0 0 0 0,-1-1-1 0 0,0 0 1 0 0,-2-1-1 0 0,0 0 1 0 0,-1-1-1 0 0,0-1 1 0 0,-2 0-1 0 0,0-1 1 0 0,0 0-1 0 0,-2-2 1 0 0,1 0-1 0 0,-2-1 1 0 0,-30 16-1 0 0,44-26-36 0 0,-1 1 0 0 0,1-1 0 0 0,0 0-1 0 0,-1 0 1 0 0,1-1 0 0 0,-1 1 0 0 0,0-1 0 0 0,1 0-1 0 0,-1-1 1 0 0,0 1 0 0 0,1-1 0 0 0,-1-1 0 0 0,0 1-1 0 0,0-1 1 0 0,1 0 0 0 0,-1 0 0 0 0,0 0 0 0 0,1-1 0 0 0,0 0-1 0 0,-1 0 1 0 0,-6-4 0 0 0,6 2-32 0 0,0-1 0 0 0,1 1 0 0 0,0-1 0 0 0,0 0 0 0 0,0 0-1 0 0,1-1 1 0 0,0 1 0 0 0,0-1 0 0 0,0 0 0 0 0,0 0 0 0 0,1-1 0 0 0,0 1 0 0 0,1 0 0 0 0,-1-1 0 0 0,1 0 0 0 0,1 0 0 0 0,-2-9 0 0 0,0-6 54 0 0,1-1 1 0 0,1 0-1 0 0,2 0 1 0 0,0 0 0 0 0,1 0-1 0 0,1 0 1 0 0,2 1-1 0 0,0-1 1 0 0,1 1 0 0 0,1 0-1 0 0,1 1 1 0 0,1 0 0 0 0,23-39-1 0 0,-5 16 209 0 0,2 0 1 0 0,2 3-1 0 0,2 0 0 0 0,1 2 1 0 0,43-37-1 0 0,-25 31-30 0 0,1 2 1 0 0,2 3-1 0 0,2 2 1 0 0,104-52-1 0 0,-63 46-74 0 0,2 4-1 0 0,132-35 1 0 0,-198 66-46 0 0,272-68 512 0 0,-301 75-397 0 0,-10 3-1949 0 0,-35-4-14997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0:18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12611 0 0,'57'-16'5342'0'0,"-23"9"-4680"0"0,1 1 0 0 0,0 1 0 0 0,0 2 0 0 0,0 2 0 0 0,44 3-1 0 0,-12-1-340 0 0,-55 0-201 0 0,1-1 0 0 0,0 2-1 0 0,-1 0 1 0 0,1 0 0 0 0,-1 1 0 0 0,0 0 0 0 0,0 1 0 0 0,0 1 0 0 0,21 11 0 0 0,-31-14-33 0 0,0 0 1 0 0,-1 0-1 0 0,1 0 1 0 0,-1 0-1 0 0,0 0 1 0 0,1 0 0 0 0,-1 0-1 0 0,0 0 1 0 0,0 1-1 0 0,-1-1 1 0 0,1 0-1 0 0,0 1 1 0 0,-1-1-1 0 0,1 1 1 0 0,-1-1 0 0 0,0 1-1 0 0,0-1 1 0 0,0 1-1 0 0,0-1 1 0 0,0 0-1 0 0,-1 1 1 0 0,1-1-1 0 0,-2 4 1 0 0,-15 57 627 0 0,16-62-695 0 0,-31 75 361 0 0,-4-2 1 0 0,-4-2-1 0 0,-51 73 0 0 0,59-96-96 0 0,-16 18-184 0 0,34-50-261 0 0,1 1 0 0 0,1 0 1 0 0,0 1-1 0 0,2 0 0 0 0,-13 29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0:19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10170 0 0,'-3'8'6502'0'0,"4"25"-3767"0"0,21 199 1201 0 0,3 308-1667 0 0,-24-516-2326 0 0,-2-13-162 0 0,1 0-1 0 0,0 0 0 0 0,1 0 1 0 0,1-1-1 0 0,0 1 1 0 0,0 0-1 0 0,7 18 0 0 0,-9-29 21 0 0,1 0 0 0 0,-1 0 0 0 0,1 0 0 0 0,-1-1 0 0 0,1 1 0 0 0,-1 0 0 0 0,1 0 0 0 0,-1 0 0 0 0,1 0-1 0 0,-1 0 1 0 0,16-33-9458 0 0,-14 21 6816 0 0,0-1-2492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0:19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0 332 12691 0 0,'4'4'4816'0'0,"22"13"-3238"0"0,-9-14-1475 0 0,1-1-1 0 0,-1 0 0 0 0,0-2 0 0 0,0 0 0 0 0,1-1 0 0 0,-1-1 0 0 0,0 0 1 0 0,0-1-1 0 0,0-1 0 0 0,0-1 0 0 0,-1 0 0 0 0,0-1 0 0 0,0-1 1 0 0,0 0-1 0 0,-1-2 0 0 0,0 1 0 0 0,0-2 0 0 0,-1 0 0 0 0,18-17 1 0 0,-28 22-79 0 0,0 0 0 0 0,0-1 1 0 0,-1 0-1 0 0,1 0 1 0 0,-1 0-1 0 0,-1 0 1 0 0,1 0-1 0 0,-1 0 1 0 0,0-1-1 0 0,-1 1 1 0 0,1-1-1 0 0,-1 0 1 0 0,-1 1-1 0 0,1-1 1 0 0,-1 0-1 0 0,-1-12 1 0 0,0 10-12 0 0,0 0-1 0 0,0 0 1 0 0,-1 1 0 0 0,0-1-1 0 0,0 0 1 0 0,-1 1 0 0 0,0-1-1 0 0,-1 1 1 0 0,0 0 0 0 0,0 0 0 0 0,-1 1-1 0 0,-6-10 1 0 0,9 15 24 0 0,1 1 0 0 0,0-1 0 0 0,-1 1 0 0 0,1 0 0 0 0,-1-1 0 0 0,0 1 0 0 0,1 0 0 0 0,-1 0 0 0 0,0 0 0 0 0,0 0 0 0 0,0 1 0 0 0,0-1 0 0 0,1 0 0 0 0,-1 1 0 0 0,0-1 0 0 0,0 1 0 0 0,0 0 0 0 0,0-1 0 0 0,0 1 0 0 0,0 0 0 0 0,0 0 0 0 0,-4 1 0 0 0,1 0 9 0 0,1 0-1 0 0,0 1 1 0 0,-1 0 0 0 0,1 0 0 0 0,0 0-1 0 0,0 0 1 0 0,0 1 0 0 0,1-1-1 0 0,-7 6 1 0 0,-5 7 153 0 0,0 0-1 0 0,1 1 1 0 0,-16 24-1 0 0,29-38-142 0 0,-18 25 345 0 0,1 1 1 0 0,2 1-1 0 0,1 0 1 0 0,2 1 0 0 0,-18 54-1 0 0,26-65-277 0 0,0 1-1 0 0,1 0 1 0 0,1 0 0 0 0,1 0 0 0 0,0 0-1 0 0,2 1 1 0 0,1-1 0 0 0,0 0-1 0 0,1 0 1 0 0,8 30 0 0 0,-9-44-129 0 0,1 1-1 0 0,0-1 1 0 0,1 0 0 0 0,-1 0-1 0 0,1 0 1 0 0,0-1-1 0 0,0 1 1 0 0,1-1 0 0 0,0 0-1 0 0,0 0 1 0 0,0 0 0 0 0,1 0-1 0 0,-1-1 1 0 0,1 1 0 0 0,0-1-1 0 0,0 0 1 0 0,1-1 0 0 0,-1 1-1 0 0,1-1 1 0 0,0 0 0 0 0,0-1-1 0 0,0 1 1 0 0,0-1 0 0 0,0 0-1 0 0,0-1 1 0 0,1 0 0 0 0,-1 0-1 0 0,11 1 1 0 0,-5-2-313 0 0,-1 0 0 0 0,1-1 0 0 0,-1 0 0 0 0,1-1 0 0 0,-1 0 0 0 0,18-6 0 0 0,-16 3-769 0 0,-1 0 0 0 0,1 0 0 0 0,-1-1 0 0 0,-1-1 0 0 0,16-11 0 0 0,35-31-9045 0 0,-45 32 4282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0:20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 3 12219 0 0,'-1'-1'480'0'0,"-1"1"0"0"0,0-1 0 0 0,0 1 0 0 0,0 0 0 0 0,0 0 0 0 0,0-1 0 0 0,0 1 0 0 0,1 0 0 0 0,-1 1 0 0 0,0-1 0 0 0,0 0 0 0 0,0 1 0 0 0,0-1 0 0 0,0 1 0 0 0,1-1 0 0 0,-1 1 0 0 0,-3 1 0 0 0,1 1-200 0 0,1-1-1 0 0,0 0 1 0 0,0 1-1 0 0,0 0 1 0 0,0-1 0 0 0,1 1-1 0 0,-1 0 1 0 0,-2 5-1 0 0,-3 5-337 0 0,1 1-1 0 0,0 1 0 0 0,-7 19 1 0 0,12-27 495 0 0,-9 24-219 0 0,1 0 0 0 0,1 0 0 0 0,2 1 0 0 0,2 0 0 0 0,0 1-1 0 0,3-1 1 0 0,0 1 0 0 0,6 63 0 0 0,-3-93-215 0 0,-1 0 1 0 0,0 0-1 0 0,1 0 0 0 0,0 0 1 0 0,0 0-1 0 0,0 0 1 0 0,0 0-1 0 0,0 0 0 0 0,0 0 1 0 0,1-1-1 0 0,-1 1 0 0 0,1 0 1 0 0,0-1-1 0 0,0 1 1 0 0,0-1-1 0 0,0 0 0 0 0,0 0 1 0 0,1 0-1 0 0,-1 0 1 0 0,1 0-1 0 0,-1 0 0 0 0,1 0 1 0 0,0-1-1 0 0,-1 0 0 0 0,5 2 1 0 0,-4-2-36 0 0,0-1 0 0 0,1 0 0 0 0,-1 0 0 0 0,0 0 0 0 0,1 0 0 0 0,-1-1 1 0 0,0 1-1 0 0,0-1 0 0 0,1 0 0 0 0,-1 0 0 0 0,0 0 0 0 0,0 0 0 0 0,0-1 0 0 0,0 1 0 0 0,0-1 0 0 0,-1 1 1 0 0,1-1-1 0 0,0 0 0 0 0,-1 0 0 0 0,1-1 0 0 0,-1 1 0 0 0,0 0 0 0 0,4-5 0 0 0,2-3-102 0 0,0-1 0 0 0,-1 1 1 0 0,0-2-1 0 0,0 1 0 0 0,-2-1 0 0 0,1 0 0 0 0,-1 0 0 0 0,-1 0 0 0 0,0-1 0 0 0,-1 1 0 0 0,0-1 0 0 0,-1 0 0 0 0,-1 0 0 0 0,0 0 0 0 0,0-15 0 0 0,-4-11-246 0 0,-2 0-1 0 0,-1 0 1 0 0,-19-65 0 0 0,23 95 349 0 0,-2-7 474 0 0,11 30 1056 0 0,57 143 1997 0 0,41 86-2585 0 0,-80-206-1044 0 0,-24-36-23 0 0,0 1 1 0 0,0-1-1 0 0,0 1 0 0 0,1-1 0 0 0,-1 1 1 0 0,0-1-1 0 0,1 0 0 0 0,-1 0 0 0 0,1 0 1 0 0,-1 1-1 0 0,1-1 0 0 0,-1-1 0 0 0,1 1 1 0 0,0 0-1 0 0,-1 0 0 0 0,1-1 1 0 0,0 1-1 0 0,0-1 0 0 0,0 1 0 0 0,0-1 1 0 0,2 0-1 0 0,-3-1-294 0 0,1 0 0 0 0,-1-1 0 0 0,0 1-1 0 0,1-1 1 0 0,-1 1 0 0 0,0-1 0 0 0,0 1 0 0 0,0-1 0 0 0,0 0 0 0 0,0 1 0 0 0,0-1 0 0 0,-1 0 0 0 0,1 0 0 0 0,-1 0 0 0 0,1 0-1 0 0,-1 0 1 0 0,0 0 0 0 0,1-2 0 0 0,3-38-5951 0 0,-4 22 471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0:20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1 116 6337 0 0,'2'8'13792'0'0,"0"4"-10044"0"0,1 3-3346 0 0,4 20 50 0 0,14 53 639 0 0,4-1 0 0 0,38 89 1 0 0,-62-173-1086 0 0,0 0 0 0 0,1 0 0 0 0,-1 0 0 0 0,1 0 0 0 0,0 0 0 0 0,0 0 0 0 0,0 0 0 0 0,0-1 1 0 0,0 1-1 0 0,1-1 0 0 0,-1 1 0 0 0,1-1 0 0 0,3 2 0 0 0,-6-3-8 0 0,1-1 0 0 0,0 0 0 0 0,-1 0 0 0 0,1 0 0 0 0,0 0 0 0 0,-1 1 0 0 0,1-1 1 0 0,0 0-1 0 0,-1 0 0 0 0,1 0 0 0 0,0-1 0 0 0,-1 1 0 0 0,1 0 0 0 0,0 0 0 0 0,-1 0 0 0 0,1 0 0 0 0,0-1 0 0 0,-1 1 0 0 0,1 0 0 0 0,0 0 0 0 0,-1-1 0 0 0,1 1 0 0 0,0-1 0 0 0,16-25 61 0 0,-2-17-90 0 0,-2-1-1 0 0,11-59 1 0 0,-3 9-184 0 0,-15 72 116 0 0,5-26-478 0 0,2 1 0 0 0,38-85 0 0 0,-47 124 1373 0 0,0 0-3549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0:20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42 152 10594 0 0,'-5'5'859'0'0,"1"-1"0"0"0,0 1 0 0 0,1 0 0 0 0,-1 0 0 0 0,1 1 0 0 0,0-1 0 0 0,0 1 0 0 0,-3 8 1 0 0,5-9-385 0 0,-1 1 1 0 0,1-1-1 0 0,0 1 1 0 0,0-1-1 0 0,1 1 1 0 0,-1 0 0 0 0,1-1-1 0 0,1 9 1 0 0,0-9-384 0 0,0 0 0 0 0,0 0 1 0 0,0 1-1 0 0,1-1 0 0 0,0-1 0 0 0,0 1 0 0 0,0 0 1 0 0,1 0-1 0 0,-1-1 0 0 0,1 1 0 0 0,0-1 1 0 0,0 0-1 0 0,1 0 0 0 0,-1 0 0 0 0,1 0 1 0 0,0-1-1 0 0,0 1 0 0 0,0-1 0 0 0,1 0 0 0 0,-1 0 1 0 0,1-1-1 0 0,-1 1 0 0 0,1-1 0 0 0,0 0 1 0 0,0 0-1 0 0,0-1 0 0 0,0 0 0 0 0,0 1 1 0 0,1-2-1 0 0,-1 1 0 0 0,0-1 0 0 0,8 1 0 0 0,-3-2-89 0 0,0 0-1 0 0,0-1 0 0 0,0 0 1 0 0,0 0-1 0 0,0-1 0 0 0,0 0 0 0 0,-1-1 1 0 0,1 0-1 0 0,-1-1 0 0 0,0 0 0 0 0,0 0 1 0 0,15-13-1 0 0,-8 5-47 0 0,1-2 0 0 0,-2 0 0 0 0,0-1 0 0 0,-1 0 0 0 0,14-21 0 0 0,-23 27-35 0 0,0 1 0 0 0,0-1 0 0 0,-1 1 0 0 0,0-1 0 0 0,0 0 0 0 0,-1-1 0 0 0,1-10 0 0 0,-2 15 60 0 0,-1 0 0 0 0,0-1 0 0 0,-1 1 0 0 0,0 0-1 0 0,0 0 1 0 0,0-1 0 0 0,0 1 0 0 0,-1 0 0 0 0,0 0-1 0 0,-1 0 1 0 0,1 0 0 0 0,-1 0 0 0 0,-4-8 0 0 0,4 12 63 0 0,1 0 0 0 0,-1 0 1 0 0,0 1-1 0 0,-1-1 1 0 0,1 0-1 0 0,0 1 1 0 0,0 0-1 0 0,-1-1 1 0 0,1 1-1 0 0,-1 0 1 0 0,1 0-1 0 0,-1 1 0 0 0,1-1 1 0 0,-1 0-1 0 0,0 1 1 0 0,1 0-1 0 0,-1-1 1 0 0,0 1-1 0 0,1 0 1 0 0,-1 1-1 0 0,0-1 1 0 0,1 0-1 0 0,-1 1 0 0 0,1-1 1 0 0,-1 1-1 0 0,0 0 1 0 0,-3 1-1 0 0,-6 2 74 0 0,0 0-1 0 0,-1 1 1 0 0,2 0-1 0 0,-18 10 1 0 0,13-4-17 0 0,0 2 1 0 0,1-1-1 0 0,0 2 1 0 0,1 0 0 0 0,0 1-1 0 0,1 0 1 0 0,1 1 0 0 0,0 0-1 0 0,1 1 1 0 0,1 0 0 0 0,1 1-1 0 0,0 0 1 0 0,2 1-1 0 0,0 0 1 0 0,1 0 0 0 0,0 0-1 0 0,2 1 1 0 0,0-1 0 0 0,2 1-1 0 0,0 0 1 0 0,1 31-1 0 0,1-40-84 0 0,0-1 0 0 0,1 1 0 0 0,0-1 0 0 0,1 1 0 0 0,0-1-1 0 0,1 0 1 0 0,0 0 0 0 0,0 0 0 0 0,1 0 0 0 0,1 0-1 0 0,6 11 1 0 0,-8-17-136 0 0,0-1 0 0 0,-1 1 0 0 0,1-1 0 0 0,1 0 0 0 0,-1 0-1 0 0,0 0 1 0 0,1 0 0 0 0,-1-1 0 0 0,1 1 0 0 0,0-1 0 0 0,0 0 0 0 0,0 0 0 0 0,0 0-1 0 0,0-1 1 0 0,1 1 0 0 0,-1-1 0 0 0,0 0 0 0 0,1-1 0 0 0,-1 1 0 0 0,1-1-1 0 0,-1 1 1 0 0,0-1 0 0 0,1-1 0 0 0,-1 1 0 0 0,1-1 0 0 0,-1 1 0 0 0,1-1 0 0 0,6-3-1 0 0,18-7-1898 0 0,-1 0-1 0 0,0-2 0 0 0,-1-2 0 0 0,0 0 1 0 0,36-29-1 0 0,21-11-4832 0 0,-60 39 2561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0:21.3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 4 10218 0 0,'-15'-4'9021'0'0,"-8"8"-5788"0"0,-16 9-1788 0 0,29-9-1396 0 0,1 1 0 0 0,-1 1-1 0 0,0-1 1 0 0,1 1 0 0 0,0 1 0 0 0,1 0 0 0 0,0 0-1 0 0,0 1 1 0 0,0 0 0 0 0,1 0 0 0 0,0 1 0 0 0,0 0-1 0 0,1 0 1 0 0,1 0 0 0 0,-1 1 0 0 0,2 0 0 0 0,-1 0-1 0 0,1 0 1 0 0,1 0 0 0 0,0 1 0 0 0,0 0-1 0 0,1 0 1 0 0,-1 15 0 0 0,3-24-50 0 0,1 0 0 0 0,-1 0 0 0 0,1 0 0 0 0,-1 0 0 0 0,1 0 0 0 0,0 0 0 0 0,0 0 0 0 0,0 0 0 0 0,0 0 0 0 0,1 0 0 0 0,-1-1 0 0 0,0 1 0 0 0,1 0 0 0 0,-1-1 0 0 0,1 1 0 0 0,-1-1-1 0 0,1 0 1 0 0,0 1 0 0 0,0-1 0 0 0,0 0 0 0 0,-1 0 0 0 0,1 0 0 0 0,0 0 0 0 0,0 0 0 0 0,0-1 0 0 0,1 1 0 0 0,-1-1 0 0 0,0 1 0 0 0,0-1 0 0 0,4 0 0 0 0,11 3-13 0 0,-1-2 1 0 0,32 0-1 0 0,-37-1 12 0 0,4-1 138 0 0,0 1 1 0 0,-1 1-1 0 0,1 1 0 0 0,0 0 0 0 0,-1 0 0 0 0,20 7 0 0 0,-31-8-20 0 0,0 1-1 0 0,0-1 0 0 0,0 1 1 0 0,0-1-1 0 0,0 1 0 0 0,-1 0 1 0 0,1 0-1 0 0,-1 1 0 0 0,1-1 1 0 0,-1 1-1 0 0,0-1 0 0 0,0 1 1 0 0,0-1-1 0 0,0 1 0 0 0,0 0 1 0 0,0 0-1 0 0,-1 0 0 0 0,0 0 1 0 0,1 0-1 0 0,-1 0 0 0 0,0 1 1 0 0,-1-1-1 0 0,1 0 0 0 0,-1 1 1 0 0,1-1-1 0 0,-1 0 0 0 0,0 1 1 0 0,0-1-1 0 0,0 0 0 0 0,-1 1 1 0 0,1-1-1 0 0,-1 0 0 0 0,-2 7 1 0 0,0 4 81 0 0,-1 1 1 0 0,-1-1 0 0 0,0 0-1 0 0,-1 0 1 0 0,-1 0 0 0 0,0-1-1 0 0,-13 18 1 0 0,-8 6-65 0 0,-36 36 0 0 0,-2 2-628 0 0,50-63-3120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0:23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9 454 7610 0 0,'-1'2'257'0'0,"0"0"1"0"0,0 0 0 0 0,0 0-1 0 0,0 0 1 0 0,0 0 0 0 0,1 0-1 0 0,-1 0 1 0 0,0 0 0 0 0,1 0-1 0 0,0 0 1 0 0,0 0 0 0 0,-1 0-1 0 0,1 0 1 0 0,0 1 0 0 0,1-1-1 0 0,-1 0 1 0 0,0 0 0 0 0,1 0-1 0 0,0 3 1 0 0,15 48 629 0 0,-9-32 106 0 0,3 9-125 0 0,1 0-1 0 0,1-1 1 0 0,1 0-1 0 0,22 33 1 0 0,77 102 1098 0 0,-80-121-1609 0 0,2-1 0 0 0,2-2 0 0 0,2-1-1 0 0,1-2 1 0 0,2-2 0 0 0,66 45 0 0 0,-77-64-311 0 0,0-1 0 0 0,0-1 0 0 0,1-2 0 0 0,1-1 0 0 0,0-1 0 0 0,35 5 0 0 0,-13-5 2 0 0,1-3 0 0 0,104-1-1 0 0,-111-8 10 0 0,0-3 0 0 0,0-2-1 0 0,-1-2 1 0 0,0-2-1 0 0,-1-2 1 0 0,0-2-1 0 0,-1-2 1 0 0,65-34-1 0 0,-25 3-152 0 0,-3-3 1 0 0,-2-4-1 0 0,90-80 0 0 0,-122 95 59 0 0,-3-2 0 0 0,-1-3 0 0 0,-3-1 0 0 0,48-67-1 0 0,-74 87 56 0 0,0-1 0 0 0,-2 0 0 0 0,0-1-1 0 0,-2 0 1 0 0,-2-1 0 0 0,12-52-1 0 0,-17 57-37 0 0,0 0 0 0 0,-2-1 0 0 0,-1 1 0 0 0,0-1 0 0 0,-2 1 0 0 0,-1 0 0 0 0,-1-1 0 0 0,-11-42 0 0 0,12 59 20 0 0,0 0-1 0 0,-1 0 0 0 0,0 1 0 0 0,-1-1 1 0 0,0 1-1 0 0,0 0 0 0 0,0 0 1 0 0,-1 0-1 0 0,0 1 0 0 0,0 0 0 0 0,0 0 1 0 0,-1 0-1 0 0,0 0 0 0 0,0 1 0 0 0,-14-9 1 0 0,12 11-7 0 0,1 0 1 0 0,0 0-1 0 0,0 1 1 0 0,-1-1-1 0 0,0 2 1 0 0,1-1 0 0 0,-1 1-1 0 0,0 0 1 0 0,1 1-1 0 0,-1 0 1 0 0,0 0-1 0 0,0 1 1 0 0,0 0-1 0 0,1 0 1 0 0,-1 1 0 0 0,-12 4-1 0 0,5-1 12 0 0,1 2 0 0 0,0-1 0 0 0,1 1 1 0 0,0 1-1 0 0,0 1 0 0 0,0 0 0 0 0,1 0 0 0 0,1 1 0 0 0,0 1 1 0 0,0 0-1 0 0,1 0 0 0 0,0 1 0 0 0,1 1 0 0 0,0-1 0 0 0,1 1 0 0 0,1 1 1 0 0,0-1-1 0 0,-6 19 0 0 0,-1 4 154 0 0,2 1-1 0 0,1 1 1 0 0,2 0 0 0 0,2 0 0 0 0,1 1 0 0 0,0 40 0 0 0,5-55 4 0 0,2 0 0 0 0,0 0 0 0 0,1 0 1 0 0,1 0-1 0 0,2 0 0 0 0,0-1 1 0 0,1 1-1 0 0,2-1 0 0 0,12 27 0 0 0,-13-36-88 0 0,1 0 0 0 0,0 0 0 0 0,1 0 0 0 0,1-1 0 0 0,0 0 0 0 0,1-1 0 0 0,0 0 0 0 0,1-1 0 0 0,0 0 0 0 0,1-1 0 0 0,0 0-1 0 0,0-1 1 0 0,1-1 0 0 0,23 11 0 0 0,-6-7-14 0 0,-1-2-1 0 0,2 0 1 0 0,-1-3-1 0 0,1 0 1 0 0,0-2 0 0 0,0-1-1 0 0,1-2 1 0 0,-1-1-1 0 0,1-2 1 0 0,-1-1-1 0 0,0-1 1 0 0,44-11-1 0 0,27-13-90 0 0,-1-4 1 0 0,140-63-1 0 0,-18 5 36 0 0,-188 77-111 0 0,21-8-321 0 0,0-1-1 0 0,91-50 0 0 0,-148 70 324 0 0,0 1-1 0 0,0 0 1 0 0,0-1 0 0 0,1 1 0 0 0,-1 0 0 0 0,0-1-1 0 0,0 1 1 0 0,0 0 0 0 0,0-1 0 0 0,0 1 0 0 0,0-1 0 0 0,0 1-1 0 0,0 0 1 0 0,0-1 0 0 0,0 1 0 0 0,0-1 0 0 0,0 1 0 0 0,0 0-1 0 0,0-1 1 0 0,0 1 0 0 0,0-1 0 0 0,0 1 0 0 0,0 0-1 0 0,0-1 1 0 0,-1 1 0 0 0,1 0 0 0 0,0-1 0 0 0,0 1 0 0 0,-1 0-1 0 0,1-1 1 0 0,0 1 0 0 0,0 0 0 0 0,-1 0 0 0 0,1-1-1 0 0,0 1 1 0 0,-1 0 0 0 0,1 0 0 0 0,0-1 0 0 0,-1 1 0 0 0,1 0-1 0 0,0 0 1 0 0,-1 0 0 0 0,1 0 0 0 0,-1-1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41:16.0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 3 4921 0 0,'-5'-2'20542'0'0,"5"7"-19006"0"0,-4 4 1881 0 0,-11 28-2824 0 0,7 50-225 0 0,3 118 0 0 0,5-155-237 0 0,-9 44-16 0 0,6-45-99 0 0,3-49-27 0 0,21 11 22 0 0,59-8 134 0 0,-48-1-107 0 0,0-1 1 0 0,53-5 0 0 0,-54 2-32 0 0,0 1-1 0 0,1 2 1 0 0,48 7 0 0 0,-39-3-44 0 0,69 11 22 0 0,-69-8 33 0 0,1-2 0 0 0,45 0 1 0 0,-82-6-19 0 0,1 0 1 0 0,-1 0 0 0 0,1 1-1 0 0,0 0 1 0 0,-1 0 0 0 0,1 0-1 0 0,6 3 158 0 0,-13-7-342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0:24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11186 0 0,'-6'4'2601'0'0,"6"-4"-2464"0"0,0 1 0 0 0,0-1 0 0 0,0 0 0 0 0,-1 1 0 0 0,1-1 0 0 0,0 0 0 0 0,0 1 0 0 0,0-1-1 0 0,0 0 1 0 0,0 1 0 0 0,0-1 0 0 0,0 1 0 0 0,0-1 0 0 0,0 0 0 0 0,0 1 0 0 0,0-1 0 0 0,0 0-1 0 0,0 1 1 0 0,1-1 0 0 0,-1 0 0 0 0,0 1 0 0 0,1 0 411 0 0,-1 0-411 0 0,19 14 1794 0 0,28 6-1096 0 0,-7-12-388 0 0,0-2-1 0 0,76 3 1 0 0,-81-8-307 0 0,-1 0-1 0 0,0 3 1 0 0,0 0-1 0 0,57 18 0 0 0,-88-22-11 0 0,0 1 1 0 0,0-1-1 0 0,-1 0 0 0 0,1 1 0 0 0,-1-1 0 0 0,1 1 0 0 0,-1 0 0 0 0,1-1 0 0 0,-1 1 0 0 0,0 0 0 0 0,0 1 0 0 0,0-1 0 0 0,0 0 0 0 0,0 1 0 0 0,-1-1 0 0 0,1 1 1 0 0,-1-1-1 0 0,1 1 0 0 0,-1 0 0 0 0,1 4 0 0 0,0-1 40 0 0,-1 0 0 0 0,-1 0 0 0 0,1 0 0 0 0,-1-1 0 0 0,0 1 0 0 0,-1 0 0 0 0,1 0 1 0 0,-1 0-1 0 0,-3 11 0 0 0,-4 7 207 0 0,-1 0 0 0 0,-1-1 0 0 0,-24 40 0 0 0,-75 96 539 0 0,75-113-906 0 0,7-13-1420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0:24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10610 0 0,'1'24'3056'0'0,"1"-1"0"0"0,5 27 0 0 0,30 97-426 0 0,-6-29-1936 0 0,-19-64-505 0 0,-2-16-120 0 0,-2 0 0 0 0,-2 1 0 0 0,2 45-1 0 0,-20-111-1055 0 0,-1-23 663 0 0,11 29 318 0 0,0 0 0 0 0,2 0-1 0 0,1 0 1 0 0,0 0 0 0 0,2 0-1 0 0,0 0 1 0 0,1 1 0 0 0,2-1-1 0 0,0 1 1 0 0,10-24-1 0 0,-9 30 13 0 0,0-1 0 0 0,0 2-1 0 0,1-1 1 0 0,1 1 0 0 0,0 0-1 0 0,1 1 1 0 0,0 0 0 0 0,1 1-1 0 0,0 0 1 0 0,1 1 0 0 0,0 0-1 0 0,1 0 1 0 0,0 2-1 0 0,19-11 1 0 0,-29 17 16 0 0,0 1 1 0 0,0-1-1 0 0,0 1 0 0 0,0-1 1 0 0,1 1-1 0 0,-1 0 0 0 0,0 1 1 0 0,0-1-1 0 0,1 0 0 0 0,-1 1 1 0 0,0 0-1 0 0,1 0 0 0 0,-1 0 1 0 0,0 0-1 0 0,1 0 0 0 0,-1 1 1 0 0,0-1-1 0 0,0 1 0 0 0,1 0 1 0 0,-1 0-1 0 0,0 0 0 0 0,0 1 1 0 0,0-1-1 0 0,4 3 0 0 0,-3 0 88 0 0,-1 0-1 0 0,1-1 0 0 0,-1 1 1 0 0,-1 0-1 0 0,1 1 1 0 0,0-1-1 0 0,-1 0 0 0 0,0 1 1 0 0,0 0-1 0 0,0-1 1 0 0,-1 1-1 0 0,0 0 0 0 0,1 0 1 0 0,-2 0-1 0 0,2 9 1 0 0,1 106 385 0 0,-4-78-41 0 0,6 52-1 0 0,-4-82-399 0 0,1 0 0 0 0,1 0 0 0 0,0 0 0 0 0,0 0 0 0 0,1 0 0 0 0,1-1 0 0 0,0 1 0 0 0,11 17 0 0 0,-14-27-58 0 0,-1 1 0 0 0,1-1-1 0 0,0 0 1 0 0,-1 0 0 0 0,1 0 0 0 0,0 0-1 0 0,0 0 1 0 0,0 0 0 0 0,1-1 0 0 0,-1 1 0 0 0,0 0-1 0 0,1-1 1 0 0,-1 0 0 0 0,1 0 0 0 0,-1 0-1 0 0,1 0 1 0 0,0 0 0 0 0,-1 0 0 0 0,1-1 0 0 0,0 1-1 0 0,4-1 1 0 0,-3 0-13 0 0,1 0 0 0 0,0-1 0 0 0,-1 0 0 0 0,1 0 0 0 0,0-1 0 0 0,-1 1 0 0 0,0-1 0 0 0,1 0-1 0 0,-1 0 1 0 0,0-1 0 0 0,7-4 0 0 0,2-3-33 0 0,0-1-1 0 0,0-1 0 0 0,-1 0 1 0 0,-1 0-1 0 0,20-29 1 0 0,-19 23 68 0 0,0 0 0 0 0,-1-1 1 0 0,-2-1-1 0 0,0 0 1 0 0,-1 0-1 0 0,11-41 1 0 0,-18 54 16 0 0,1-1 1 0 0,-1 1-1 0 0,-1 0 1 0 0,1-1-1 0 0,-1 1 1 0 0,-1-1-1 0 0,1 1 0 0 0,-1 0 1 0 0,0-1-1 0 0,-1 1 1 0 0,0 0-1 0 0,0 0 1 0 0,-1 0-1 0 0,0 0 1 0 0,0 0-1 0 0,0 1 1 0 0,-1-1-1 0 0,0 1 0 0 0,0 0 1 0 0,-1 0-1 0 0,1 0 1 0 0,-1 1-1 0 0,-9-8 1 0 0,6 6 37 0 0,-1 1 0 0 0,0 0 0 0 0,0 0 0 0 0,0 1 0 0 0,-1 0 0 0 0,0 1 0 0 0,0 0 0 0 0,0 1 0 0 0,-17-4 0 0 0,21 6-250 0 0,-1 0 1 0 0,1 0-1 0 0,-1 1 0 0 0,0 0 1 0 0,1 0-1 0 0,-1 1 1 0 0,-8 1-1 0 0,11-1-341 0 0,-1 0 0 0 0,1 1 0 0 0,-1 0-1 0 0,1-1 1 0 0,0 2 0 0 0,0-1 0 0 0,0 0 0 0 0,0 1 0 0 0,0 0 0 0 0,0 0 0 0 0,-3 3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0:25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76 10858 0 0,'-6'5'1098'0'0,"0"1"0"0"0,0 0-1 0 0,1 0 1 0 0,0 0 0 0 0,0 1-1 0 0,0-1 1 0 0,1 1 0 0 0,0 0-1 0 0,-6 13 1 0 0,6-6-492 0 0,-1-1 0 0 0,2 0 1 0 0,0 1-1 0 0,0 0 0 0 0,0 15 0 0 0,2 8-285 0 0,2 0-1 0 0,1 0 0 0 0,9 49 1 0 0,-9-78-296 0 0,-1 0 0 0 0,1 0 1 0 0,0-1-1 0 0,1 1 1 0 0,0-1-1 0 0,0 1 0 0 0,0-1 1 0 0,1 0-1 0 0,0 0 0 0 0,1 0 1 0 0,5 6-1 0 0,-7-10-16 0 0,-1-1-1 0 0,1 1 1 0 0,-1-1-1 0 0,1 0 1 0 0,0 0-1 0 0,0 0 1 0 0,0 0-1 0 0,0-1 1 0 0,1 1-1 0 0,-1-1 1 0 0,0 0-1 0 0,1 0 1 0 0,-1 0-1 0 0,0 0 1 0 0,1-1-1 0 0,-1 1 1 0 0,1-1-1 0 0,0 0 1 0 0,-1 0-1 0 0,1 0 1 0 0,-1 0-1 0 0,1-1 1 0 0,-1 1-1 0 0,1-1 1 0 0,-1 0-1 0 0,0 0 1 0 0,5-2-1 0 0,4-3-36 0 0,0 0-1 0 0,-1-1 1 0 0,1-1-1 0 0,-1 1 1 0 0,-1-2-1 0 0,0 1 1 0 0,0-2-1 0 0,0 1 0 0 0,-1-1 1 0 0,-1-1-1 0 0,1 1 1 0 0,-2-2-1 0 0,0 1 1 0 0,0-1-1 0 0,-1 0 1 0 0,0 0-1 0 0,-1-1 0 0 0,-1 1 1 0 0,0-1-1 0 0,3-18 1 0 0,-3 17-5 0 0,-1-1 1 0 0,-1 0-1 0 0,-1 1 1 0 0,0-1-1 0 0,-1 0 1 0 0,0 0-1 0 0,-1 1 1 0 0,-1-1-1 0 0,0 1 1 0 0,-1-1-1 0 0,-1 1 1 0 0,0 0-1 0 0,-1 0 1 0 0,0 0-1 0 0,-1 0 0 0 0,-1 1 1 0 0,0 0-1 0 0,-13-17 1 0 0,18 26-15 0 0,-1 1 1 0 0,0-1-1 0 0,0 1 1 0 0,0 0-1 0 0,-1 0 0 0 0,1 0 1 0 0,-1 1-1 0 0,1-1 1 0 0,-1 1-1 0 0,0-1 0 0 0,0 1 1 0 0,0 1-1 0 0,0-1 1 0 0,0 0-1 0 0,-1 1 0 0 0,1 0 1 0 0,-1 0-1 0 0,1 0 1 0 0,-6 0-1 0 0,5 2-127 0 0,-1 0 1 0 0,1 0-1 0 0,0 1 1 0 0,0-1-1 0 0,0 1 1 0 0,0 0-1 0 0,1 0 1 0 0,-1 1-1 0 0,0-1 1 0 0,1 1-1 0 0,0 0 0 0 0,-1 0 1 0 0,1 1-1 0 0,1-1 1 0 0,-1 1-1 0 0,-4 5 1 0 0,-19 29-3134 0 0,20-10-7147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0:25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11915 0 0,'7'27'7551'0'0,"-5"22"-4527"0"0,-2-27-1589 0 0,29 441 3374 0 0,-27-420-4829 0 0,2 0 0 0 0,2-1 0 0 0,2 1 0 0 0,25 77 0 0 0,-33-119-68 0 0,1 1 0 0 0,-1-1 0 0 0,0 0-1 0 0,1 1 1 0 0,-1-1 0 0 0,1 0 0 0 0,0 0 0 0 0,-1 0-1 0 0,1 1 1 0 0,0-1 0 0 0,0 0 0 0 0,0 0 0 0 0,-1 0 0 0 0,1 0-1 0 0,0 0 1 0 0,0 0 0 0 0,1-1 0 0 0,-1 1 0 0 0,0 0-1 0 0,0 0 1 0 0,3 0 0 0 0,32-4-971 0 0,19-8 401 0 0,61-15-1033 0 0,-44-1-2343 0 0,-71 25 3035 0 0,0 2 875 0 0,-1-1-1 0 0,0 1 0 0 0,0 0 0 0 0,0-1 0 0 0,0 1 0 0 0,0 0 0 0 0,0-1 1 0 0,0 1-1 0 0,0 0 0 0 0,0-1 0 0 0,0 1 0 0 0,0 0 0 0 0,0-1 1 0 0,0 1-1 0 0,0 0 0 0 0,-1-1 0 0 0,1 1 0 0 0,0 0 0 0 0,0-1 1 0 0,0 1-1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0:26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61 12187 0 0,'9'-3'9384'0'0,"24"-1"-7436"0"0,-14 1-1234 0 0,86-16-68 0 0,1 4 0 0 0,139-1 0 0 0,-237 16-815 0 0,-4 0-61 0 0,0-1 0 0 0,0 1 1 0 0,0 0-1 0 0,0 0 0 0 0,0 1 1 0 0,0-1-1 0 0,0 1 1 0 0,0 0-1 0 0,0 0 0 0 0,4 2 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3T17:48:47.68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3:27.1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1754 3362 8466 0 0,'-48'4'11601'0'0,"34"-7"-10312"0"0,-15 1 233 0 0,-18-1 16 0 0,-49-8 0 0 0,33 3-780 0 0,-91-22 825 0 0,104 18-1129 0 0,-67-8-1 0 0,78 14-276 0 0,1-2-1 0 0,0-2 1 0 0,-57-22-1 0 0,5 2 20 0 0,60 19-159 0 0,1-1 0 0 0,1-1 0 0 0,0-2 0 0 0,-49-34 0 0 0,-67-49-69 0 0,107 67 55 0 0,-35-39 0 0 0,50 48-17 0 0,0-2-11 0 0,1 0-1 0 0,2-1 0 0 0,0-1 1 0 0,-15-30-1 0 0,-58-107 29 0 0,92 163-23 0 0,-9-13 0 0 0,0 0 1 0 0,0-1 0 0 0,1 0-1 0 0,1 0 1 0 0,1-1 0 0 0,0 0-1 0 0,-7-27 1 0 0,-3 7 81 0 0,2 5-93 0 0,-3-6-85 0 0,15 32 108 0 0,0 0 0 0 0,-1 0 0 0 0,1 0 0 0 0,1 0 0 0 0,-1-1 0 0 0,1 1 0 0 0,-1 0 0 0 0,1-1 0 0 0,0 1 0 0 0,1-1 0 0 0,-1-8 0 0 0,1 6-20 0 0,0 0 1 0 0,-1 0 0 0 0,0 0-1 0 0,0 0 1 0 0,0 0 0 0 0,-1 0-1 0 0,-3-7 1 0 0,2 7 12 0 0,1 0 1 0 0,0-1-1 0 0,1 1 0 0 0,-1 0 1 0 0,1-1-1 0 0,1-12 0 0 0,0-3-36 0 0,0 1 0 0 0,-4-29 0 0 0,0-13 128 0 0,10-6-247 0 0,-3 9 144 0 0,-2 46 42 0 0,21-146-64 0 0,-5 74 96 0 0,-8 33-101 0 0,8-3-6 0 0,4-7 11 0 0,-4 19 17 0 0,-13 35-9 0 0,-1-1 1 0 0,2 1 0 0 0,-1 0 0 0 0,7-10-1 0 0,36-66 186 0 0,32-36-328 0 0,-44 80 249 0 0,45-43-1 0 0,-1 1-235 0 0,38-27 277 0 0,-86 82-112 0 0,0 6-6 0 0,1 0 0 0 0,1 2-1 0 0,1 2 1 0 0,0 1 0 0 0,70-25-1 0 0,50-27 8 0 0,37-16 7 0 0,-151 68-48 0 0,1 3 0 0 0,79-19 0 0 0,-74 22-261 0 0,196-59 458 0 0,-84 34-320 0 0,38-10 161 0 0,102-24-83 0 0,-87 25-30 0 0,-102 24 93 0 0,174-13 0 0 0,-220 29 18 0 0,127-6-58 0 0,251 14 1 0 0,110 66 648 0 0,-415-47-534 0 0,-20 2-232 0 0,23 2 200 0 0,-2 6 0 0 0,188 69 0 0 0,-221-59-59 0 0,-1 4-1 0 0,115 71 0 0 0,-165-81 3 0 0,-1 2-1 0 0,-2 2 1 0 0,-2 3-1 0 0,-2 1 1 0 0,54 65-1 0 0,-14-7-64 0 0,-32-39 154 0 0,88 131 1 0 0,0 88-54 0 0,-133-261-42 0 0,0 4 66 0 0,0 0-1 0 0,-2 0 0 0 0,0 1 0 0 0,-2 0 1 0 0,4 40-1 0 0,-3 132 4 0 0,-6-171-29 0 0,-2 1 2 0 0,-2 1 1 0 0,0-1-1 0 0,-2 0 1 0 0,-1 0-1 0 0,-15 36 1 0 0,-13 54 69 0 0,28-88-6 0 0,-2 0 0 0 0,-1-1 0 0 0,-1-1 1 0 0,-1 1-1 0 0,-16 26 0 0 0,-3-4-23 0 0,-58 72 0 0 0,61-91-4 0 0,-2-1 0 0 0,-1-2 0 0 0,-46 34 0 0 0,-10 8-48 0 0,39-31 56 0 0,-2-2-1 0 0,-64 36 0 0 0,9-6-30 0 0,60-36 29 0 0,-2-2 1 0 0,-77 35-1 0 0,-14-2-106 0 0,-98 37 108 0 0,-57-12-26 0 0,103-50-65 0 0,127-23 5 0 0,0-3-1 0 0,-1-3 0 0 0,0-2 1 0 0,-66-4-1 0 0,98 0 43 0 0,0 1 1 0 0,-36 8-1 0 0,-20 3-56 0 0,-171 7-14 0 0,80-23 192 0 0,-101 10-121 0 0,78-20 89 0 0,144 16-139 0 0,42-2 24 0 0,-1 0 0 0 0,1-2 0 0 0,-31-2 0 0 0,-46-6 96 0 0,71 7-103 0 0,-1 0 0 0 0,1-2 0 0 0,0 0 0 0 0,-31-10 1 0 0,-158-38 80 0 0,187 44-59 0 0,1 1-1 0 0,-1 1 0 0 0,0 1 1 0 0,-44-2-1 0 0,42 5-24 0 0,0-1 1 0 0,-49-12-1 0 0,-82-17-67 0 0,93 21 34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3:39.6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2109 3515 7266 0 0,'-29'5'3766'0'0,"-1"-2"0"0"0,-34 1 0 0 0,-126-13 2014 0 0,98 2-4823 0 0,22 1-772 0 0,1-4-1 0 0,-1-2 1 0 0,2-4 0 0 0,0-3-1 0 0,1-2 1 0 0,1-3-1 0 0,1-4 1 0 0,2-2-1 0 0,0-3 1 0 0,-76-54-1 0 0,78 46-74 0 0,5 3-20 0 0,-64-55 1 0 0,-55-44 111 0 0,5 4 95 0 0,147 112-290 0 0,0-1 1 0 0,2-2-1 0 0,0 0 1 0 0,-32-51-1 0 0,28 35 25 0 0,2-1 0 0 0,2-1 0 0 0,1-1 0 0 0,3-1 0 0 0,1 0 0 0 0,2-1 0 0 0,2-1 0 0 0,-9-76 0 0 0,18 72-72 0 0,3-1 1 0 0,1 1-1 0 0,3-1 0 0 0,21-96 1 0 0,72-191-6 0 0,-66 253 61 0 0,5 2 0 0 0,3 1 0 0 0,4 2 0 0 0,97-137 0 0 0,-102 168-22 0 0,2 1-1 0 0,2 1 1 0 0,2 3-1 0 0,2 1 1 0 0,2 3 0 0 0,90-58-1 0 0,-95 71-1 0 0,207-117 38 0 0,-197 117-29 0 0,1 3 0 0 0,106-33 0 0 0,435-98 189 0 0,-505 135-259 0 0,142-13-1 0 0,-38 8 86 0 0,-84 9 8 0 0,1 5 0 0 0,1 5 0 0 0,-1 4 0 0 0,207 25 0 0 0,-90 13-100 0 0,372 108 0 0 0,-549-126 56 0 0,-1 2 0 0 0,-1 2 1 0 0,-1 2-1 0 0,-1 2 0 0 0,63 47 0 0 0,-21-12 32 0 0,-2 4 0 0 0,-3 4-1 0 0,101 108 1 0 0,36 92-28 0 0,-126-128-81 0 0,-56-80 90 0 0,8 29 49 0 0,-29-51-47 0 0,31 79 103 0 0,-21-46-84 0 0,-21-50 34 0 0,0 2 0 0 0,-2-1 0 0 0,-1 0-1 0 0,-1 1 1 0 0,-1 0 0 0 0,-1 0 0 0 0,-1 0-1 0 0,-1 0 1 0 0,-4 24 0 0 0,-1-10 114 0 0,-15 50 0 0 0,9-39-63 0 0,-15 27 93 0 0,6-20 2 0 0,7-21-180 0 0,-1-1-1 0 0,-2 0 1 0 0,-31 47-1 0 0,-23 47 88 0 0,56-101-39 0 0,0-1 1 0 0,-2-1-1 0 0,-23 28 0 0 0,-12 17 61 0 0,26-31 33 0 0,-2 0 0 0 0,-2-1 0 0 0,-1-2 0 0 0,-2-1 0 0 0,-55 44 0 0 0,-13 7 37 0 0,71-59-104 0 0,0-1 1 0 0,-2-1-1 0 0,-1-1 0 0 0,-41 21 0 0 0,-408 166 14 0 0,363-161-105 0 0,-125 45 61 0 0,-7-29 10 0 0,124-36-91 0 0,80-22 38 0 0,1 4 1 0 0,0 1-1 0 0,-81 34 0 0 0,110-39-10 0 0,-1-2 0 0 0,0-1 0 0 0,-1 0-1 0 0,1-1 1 0 0,-28 2 0 0 0,-18 5-30 0 0,46-9 32 0 0,1 0 0 0 0,-1-2 1 0 0,-33-2-1 0 0,2 0-41 0 0,20 1 0 0 0,0-2 0 0 0,0-1 0 0 0,-39-11 1 0 0,35 7 35 0 0,-3 1 19 0 0,23 5-29 0 0,0 0 0 0 0,0-1 0 0 0,0-1 0 0 0,0 0 0 0 0,1-1 0 0 0,-13-6 0 0 0,6 1-38 0 0,0 2-1 0 0,0 0 1 0 0,0 1 0 0 0,-33-6-1 0 0,45 11-257 0 0,1 0-1 0 0,-1 0 1 0 0,0 0-1 0 0,1-1 1 0 0,-1 0-1 0 0,-6-5 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3:31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3474 3 7954 0 0,'-4'-1'532'0'0,"0"1"-1"0"0,0-1 1 0 0,0 1 0 0 0,0-1 0 0 0,0 1 0 0 0,-1 0 0 0 0,1 1 0 0 0,0-1-1 0 0,0 1 1 0 0,0 0 0 0 0,0 0 0 0 0,-4 1 0 0 0,-52 24 3298 0 0,20-9-2022 0 0,-155 51 2117 0 0,-139 50-2005 0 0,225-77-1473 0 0,-155 82 1 0 0,22 0-15 0 0,-77 28 58 0 0,-101 40-99 0 0,247-115-396 0 0,-364 112 312 0 0,353-131-210 0 0,-226 89-18 0 0,391-138-89 0 0,0 0 0 0 0,1 1 0 0 0,0 1 0 0 0,-28 21 1 0 0,37-25-893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3:31.9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767 8 15515 0 0,'-4'-2'250'0'0,"-1"1"-1"0"0,0-1 1 0 0,0 1 0 0 0,0 0-1 0 0,0 1 1 0 0,0-1-1 0 0,1 1 1 0 0,-1 0 0 0 0,0 0-1 0 0,0 1 1 0 0,0-1-1 0 0,0 1 1 0 0,0 0-1 0 0,0 1 1 0 0,-8 2 0 0 0,7 0 41 0 0,-1 0 0 0 0,0 0 1 0 0,1 1-1 0 0,0 0 0 0 0,0 0 1 0 0,0 0-1 0 0,1 1 0 0 0,0 0 1 0 0,-7 9-1 0 0,-356 437 2252 0 0,160-203-1827 0 0,202-241-639 0 0,2-5-69 0 0,1 1 1 0 0,0 0 0 0 0,0 0 0 0 0,0 0 0 0 0,0 0 0 0 0,1 0 0 0 0,-1 0 0 0 0,1 1 0 0 0,0-1-1 0 0,1 1 1 0 0,-2 6 0 0 0,6-6-7 0 0,0-1 0 0 0,1 0 1 0 0,0 1-1 0 0,0-1 0 0 0,0-1 0 0 0,0 1 0 0 0,1 0 0 0 0,-1-1 0 0 0,1 0 0 0 0,0 0 0 0 0,10 4 1 0 0,61 23 116 0 0,-74-30-109 0 0,48 14 59 0 0,-1-2 0 0 0,2-3 0 0 0,-1-1-1 0 0,1-3 1 0 0,1-2 0 0 0,-1-3 0 0 0,58-5 0 0 0,356-69 140 0 0,-422 65-176 0 0,25-7-220 0 0,-27 6 269 0 0,48-6 0 0 0,-76 15-927 0 0,0 0 1 0 0,0 1-1 0 0,0 0 1 0 0,19 4-1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41:18.9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 4105 0 0,'-4'1'2878'0'0,"-3"1"-4851"0"0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3:32.7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48 0 11578 0 0,'-23'17'6343'0'0,"20"-13"-5890"0"0,-9 32 2758 0 0,9-19-2696 0 0,2 1 0 0 0,1 27 0 0 0,0-29-60 0 0,17 702 3241 0 0,-6-395-2922 0 0,-9-274-750 0 0,0 31-93 0 0,-8 102 0 0 0,5-180-82 0 0,1 1 1 0 0,-1 0 0 0 0,0-1-1 0 0,1 1 1 0 0,-1-1 0 0 0,0 1-1 0 0,-1-1 1 0 0,1 0 0 0 0,0 1-1 0 0,-1-1 1 0 0,1 0 0 0 0,-1 0-1 0 0,0 0 1 0 0,0 0 0 0 0,0 0-1 0 0,-3 2 1 0 0,-2 3-1441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3:33.3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11819 0 0,'21'34'6284'0'0,"-17"-29"-5556"0"0,136 197 4628 0 0,90 89-2860 0 0,-215-275-2427 0 0,0-1 0 0 0,1-1 0 0 0,0 0 0 0 0,27 17 0 0 0,-37-27-50 0 0,1 0 0 0 0,0 0 0 0 0,0 0-1 0 0,1-1 1 0 0,-1 0 0 0 0,1 0 0 0 0,-1-1-1 0 0,1 0 1 0 0,0 0 0 0 0,0-1 0 0 0,0 0-1 0 0,0 0 1 0 0,0-1 0 0 0,0 0 0 0 0,9-1 0 0 0,-8-2 19 0 0,0 0 1 0 0,0-1 0 0 0,0 0 0 0 0,-1 0 0 0 0,0-1 0 0 0,0 0-1 0 0,0 0 1 0 0,0-1 0 0 0,13-12 0 0 0,59-71 157 0 0,-64 70-158 0 0,320-403 166 0 0,-335 420-393 0 0,1 0 0 0 0,-1 0 0 0 0,1 0 0 0 0,-1 0 0 0 0,0 0 0 0 0,1 0 0 0 0,-1-1 0 0 0,0 1 0 0 0,0-1 0 0 0,-1 1 0 0 0,1 0 0 0 0,0-5 0 0 0,-2 4-117 0 0,1 1 0 0 0,-1 0 0 0 0,0-1 1 0 0,0 1-1 0 0,0 0 0 0 0,0-1 0 0 0,0 1 0 0 0,-1 0 1 0 0,1 0-1 0 0,-4-3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3:34.3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0 8338 0 0,'0'1'172'0'0,"-1"0"0"0"0,1 0 0 0 0,-1 0 0 0 0,1 1 0 0 0,0-1 0 0 0,-1 0 1 0 0,1 0-1 0 0,0 0 0 0 0,0 0 0 0 0,0 0 0 0 0,0 0 0 0 0,0 1 0 0 0,0-1 0 0 0,0 0 0 0 0,0 0 1 0 0,0 0-1 0 0,1 0 0 0 0,-1 0 0 0 0,0 0 0 0 0,1 0 0 0 0,-1 1 0 0 0,1-1 0 0 0,-1 0 1 0 0,1 0-1 0 0,-1 0 0 0 0,1-1 0 0 0,0 1 0 0 0,-1 0 0 0 0,1 0 0 0 0,0 0 0 0 0,0 0 0 0 0,0-1 1 0 0,0 1-1 0 0,1 1 0 0 0,40 32 1320 0 0,-32-26-821 0 0,130 111 2445 0 0,93 73-1680 0 0,-89-98-671 0 0,288 140 1 0 0,-149-88-754 0 0,178 80 336 0 0,-72-38 216 0 0,157 76 108 0 0,-115-59-387 0 0,-137-33-42 0 0,-254-150-244 0 0,2-2 1 0 0,0-1-1 0 0,84 24 0 0 0,-74-27 24 0 0,-1 2 1 0 0,61 31-1 0 0,-1 15-2133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3:34.7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197 0 5801 0 0,'1'11'7397'0'0,"12"5"-4697"0"0,24 19-3129 0 0,-23-23 1346 0 0,160 132 1976 0 0,-42-38-947 0 0,-105-83-1558 0 0,-1-2 30 0 0,-1 1 0 0 0,-1 1 1 0 0,28 37-1 0 0,-51-59-329 0 0,-1-1-1 0 0,1 1 0 0 0,-1 0 1 0 0,1 0-1 0 0,-1 0 1 0 0,0 0-1 0 0,1 0 0 0 0,-1 0 1 0 0,0 0-1 0 0,0 0 1 0 0,1 0-1 0 0,-1 0 0 0 0,0 0 1 0 0,0 0-1 0 0,0 0 1 0 0,0 0-1 0 0,-1 0 0 0 0,1 0 1 0 0,0 0-1 0 0,0-1 1 0 0,0 1-1 0 0,-1 0 0 0 0,1 0 1 0 0,0 0-1 0 0,-2 1 1 0 0,-21 23 960 0 0,-43 10-568 0 0,57-31-349 0 0,-40 19-95 0 0,-1-2 0 0 0,0-3 0 0 0,-2-2 0 0 0,0-2 0 0 0,-1-3 0 0 0,-104 9 0 0 0,106-18-1335 0 0,-16 0-3559 0 0,23 4-4619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3:46.6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2228 3149 4665 0 0,'-19'14'4222'0'0,"18"-12"-3941"0"0,0-1 1 0 0,1 0-1 0 0,-1 1 0 0 0,0-1 1 0 0,1 1-1 0 0,-1-1 1 0 0,0 4-1 0 0,1-4-165 0 0,0 1 1 0 0,-1-1-1 0 0,1 1 0 0 0,-1-1 0 0 0,0 1 1 0 0,1-1-1 0 0,-1 0 0 0 0,0 1 0 0 0,0-1 0 0 0,0 0 1 0 0,-34 14 7487 0 0,-2-10-6452 0 0,35-7-1018 0 0,0 1 1 0 0,0-1 0 0 0,0 1 0 0 0,0 0 0 0 0,-1 0 0 0 0,1 0 0 0 0,0 0 0 0 0,-1 0 0 0 0,1 1-1 0 0,-1-1 1 0 0,1 1 0 0 0,0-1 0 0 0,-1 1 0 0 0,1 0 0 0 0,-1 0 0 0 0,1 0 0 0 0,-4 1 0 0 0,-54 10 1127 0 0,8-2-582 0 0,-1-9-133 0 0,-8-1 26 0 0,-68 9 0 0 0,110-8-482 0 0,1 0 1 0 0,-1-1-1 0 0,0 0 0 0 0,1-2 0 0 0,-1 0 0 0 0,1-1 0 0 0,-29-11 0 0 0,22 7 20 0 0,-1 1 1 0 0,-44-5-1 0 0,51 9-35 0 0,0-1 0 0 0,-27-9 0 0 0,37 10-44 0 0,-53-17 64 0 0,1-2-1 0 0,1-3 0 0 0,1-3 1 0 0,2-2-1 0 0,-74-51 1 0 0,36 27-32 0 0,74 44-50 0 0,1-1-1 0 0,1 0 0 0 0,0-1 0 0 0,0-1 0 0 0,-21-21 1 0 0,-98-118 51 0 0,-22-40-8 0 0,120 139-39 0 0,2-2 1 0 0,2-2-1 0 0,3-1 0 0 0,-45-112 0 0 0,54 110-2 0 0,2-2 1 0 0,3 0-1 0 0,-19-112 0 0 0,18 65-1 0 0,13 77-42 0 0,0-1 1 0 0,3 0-1 0 0,1 0 0 0 0,1-53 1 0 0,4 59 59 0 0,0 0 1 0 0,2 0 0 0 0,2 1 0 0 0,12-40 0 0 0,75-179 21 0 0,-86 226-58 0 0,1 0 1 0 0,0 0 0 0 0,2 1-1 0 0,0 0 1 0 0,1 1 0 0 0,0 0-1 0 0,19-21 1 0 0,15-8 109 0 0,-19 18-103 0 0,1 2-1 0 0,1 0 1 0 0,62-43-1 0 0,-7 16 127 0 0,-43 25-135 0 0,2 3 0 0 0,0 1 0 0 0,1 2 1 0 0,72-26-1 0 0,181-62 235 0 0,-250 92-172 0 0,29-7-48 0 0,0 3 0 0 0,137-21 1 0 0,-57 14-56 0 0,122-23 195 0 0,-181 33-150 0 0,-9 1 60 0 0,114-9 0 0 0,202-3-82 0 0,-311 24 56 0 0,1 4 0 0 0,117 14 0 0 0,310 42-66 0 0,-455-42 52 0 0,0 2 0 0 0,-2 4 0 0 0,0 2 0 0 0,71 34 0 0 0,-9-5-140 0 0,-46-15 151 0 0,-1 4-1 0 0,131 86 1 0 0,-161-94-14 0 0,130 90 86 0 0,-141-97-98 0 0,-1 2-1 0 0,-1 2 1 0 0,48 46 0 0 0,-56-42 33 0 0,-2 2 0 0 0,0 1 1 0 0,-3 0-1 0 0,0 2 1 0 0,28 68-1 0 0,-20-43 14 0 0,-20-33-30 0 0,0 0 0 0 0,-2 0-1 0 0,0 1 1 0 0,-3 0 0 0 0,0 0 0 0 0,1 49-1 0 0,4 22 19 0 0,-4-67-6 0 0,-2 2-1 0 0,-1-1 0 0 0,-2 0 1 0 0,-2 1-1 0 0,-1-1 0 0 0,-1 1 1 0 0,-16 64-1 0 0,-46 97 90 0 0,-27 44-35 0 0,46-139 122 0 0,-61 99 1 0 0,89-170-148 0 0,-1 0-1 0 0,-1-2 1 0 0,-1 0-1 0 0,-2-1 1 0 0,0-2-1 0 0,-28 24 1 0 0,1-11-6 0 0,0-2 0 0 0,-3-3 0 0 0,0-1 0 0 0,-62 24 0 0 0,-163 52-57 0 0,220-87 0 0 0,-102 22 0 0 0,38-12 0 0 0,-87 43 0 0 0,87-29 0 0 0,86-35 0 0 0,-1-2 0 0 0,0-1 0 0 0,0-2 0 0 0,-66 1 0 0 0,-58 8 0 0 0,-332 51 0 0 0,460-62 0 0 0,-1-1 0 0 0,1-2 0 0 0,0-1 0 0 0,-50-7 0 0 0,36 3 0 0 0,-49 3 0 0 0,83 2-602 0 0,-1 0-1 0 0,1-1 1 0 0,0-1 0 0 0,0 0-1 0 0,-1-1 1 0 0,2 0 0 0 0,-1-1-1 0 0,-19-9 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3:49.5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2445 3666 9530 0 0,'-26'3'7187'0'0,"-5"1"-3169"0"0,-36-11-82 0 0,-64 10-1590 0 0,-100-3-673 0 0,162-5-1311 0 0,-11 1 28 0 0,1-4 0 0 0,-123-27 0 0 0,50 1-17 0 0,81 20-169 0 0,-90-31 1 0 0,143 38-162 0 0,0-1 1 0 0,0-1-1 0 0,1-1 1 0 0,1 0-1 0 0,-30-24 1 0 0,-69-75 0 0 0,46 40 80 0 0,-16-8-64 0 0,-96-96 182 0 0,-8-50-167 0 0,64 71-9 0 0,103 125-60 0 0,1-2 0 0 0,2 0 0 0 0,1-1 0 0 0,-27-63-1 0 0,20 31-57 0 0,-26-107 0 0 0,33 74 100 0 0,5 0-1 0 0,3-1 0 0 0,4-146 1 0 0,7 184-53 0 0,3 0-1 0 0,2 1 1 0 0,19-82-1 0 0,-3 58-2 0 0,2 1-1 0 0,4 1 1 0 0,4 1-1 0 0,80-142 1 0 0,-87 180-3 0 0,1 1 0 0 0,2 1 1 0 0,1 1-1 0 0,2 2 0 0 0,2 1 1 0 0,1 1-1 0 0,71-51 0 0 0,-25 33 0 0 0,3 3 0 0 0,2 4 0 0 0,2 3 0 0 0,126-40-1 0 0,161-20-41 0 0,-357 96 66 0 0,51-16 8 0 0,0 3 0 0 0,1 3-1 0 0,77-7 1 0 0,3 13-3 0 0,576-21 15 0 0,-619 32-31 0 0,0 5-1 0 0,174 34 1 0 0,230 96 70 0 0,-488-131-119 0 0,40 13 63 0 0,-1 3 1 0 0,67 34 0 0 0,-34-7-37 0 0,158 87 203 0 0,-41 0-304 0 0,-42-27 202 0 0,-127-84-103 0 0,-1 1 0 0 0,-1 3 0 0 0,-2 1 1 0 0,-1 1-1 0 0,-1 2 0 0 0,43 52 0 0 0,-7 4-59 0 0,-32-44 85 0 0,-3 3-1 0 0,-2 0 1 0 0,57 106 0 0 0,-64-82-8 0 0,-3 1 0 0 0,28 135 0 0 0,-40-150-3 0 0,-8-22 26 0 0,-1 0 0 0 0,-2 0-1 0 0,-2 0 1 0 0,-1-1 0 0 0,-9 55 0 0 0,3-21 36 0 0,2-8-69 0 0,-24 107 0 0 0,20-137 21 0 0,0-1 0 0 0,-2 0 0 0 0,-1 0 0 0 0,-2-1 0 0 0,-20 32 0 0 0,-16 24 75 0 0,-26 40-71 0 0,-68 63 245 0 0,115-155-224 0 0,-2-2 0 0 0,-1 0 0 0 0,-38 26 0 0 0,-22 16 9 0 0,-4-5 0 0 0,-172 93 0 0 0,191-124-35 0 0,0-4 1 0 0,-3-3 0 0 0,-89 22-1 0 0,-119 9-115 0 0,20 0 69 0 0,32-6 27 0 0,155-38 30 0 0,-134 18-133 0 0,121-18 131 0 0,30-4-22 0 0,-42 6 19 0 0,56-8 5 0 0,-1-2-1 0 0,1-3 0 0 0,-1-1 0 0 0,-59-4 0 0 0,-80-21-266 0 0,78 2-1822 0 0,107 17 1617 0 0,-1 0-1 0 0,0 0 1 0 0,0 0-1 0 0,1-1 0 0 0,-1 0 1 0 0,1 0-1 0 0,-1 0 0 0 0,-5-4 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03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1899 10050 0 0,'-2'-7'493'0'0,"-1"-1"1"0"0,1 1-1 0 0,1-1 0 0 0,-1 1 0 0 0,1-1 1 0 0,1 0-1 0 0,-1 1 0 0 0,1-1 0 0 0,0 0 0 0 0,1 1 1 0 0,3-15-1 0 0,2-10 425 0 0,15-40 0 0 0,-21 72-905 0 0,14-41 669 0 0,2 1-1 0 0,2 1 1 0 0,1 1-1 0 0,2 0 1 0 0,50-66-1 0 0,-30 54-349 0 0,3 1 0 0 0,1 3 0 0 0,65-51-1 0 0,363-241 171 0 0,-445 319-466 0 0,367-228 26 0 0,-282 186-129 0 0,193-77 1 0 0,-271 125 87 0 0,0 2 1 0 0,0 1-1 0 0,1 1 1 0 0,0 3-1 0 0,0 0 1 0 0,1 3-1 0 0,-1 1 0 0 0,1 1 1 0 0,0 3-1 0 0,0 0 1 0 0,-1 3-1 0 0,0 1 1 0 0,0 1-1 0 0,0 2 0 0 0,60 25 1 0 0,-59-18 46 0 0,104 52 286 0 0,-125-59-342 0 0,-1 0 0 0 0,-1 1 0 0 0,0 1 0 0 0,0 1 0 0 0,-1-1-1 0 0,20 24 1 0 0,-30-31-1 0 0,0 0 0 0 0,-1 0-1 0 0,1 1 1 0 0,-1-1 0 0 0,0 1 0 0 0,0 0-1 0 0,0 0 1 0 0,0 0 0 0 0,-1 0-1 0 0,0 0 1 0 0,0 0 0 0 0,0 0 0 0 0,-1 0-1 0 0,0 0 1 0 0,0 7 0 0 0,-1-2-9 0 0,-1-1 1 0 0,0 0-1 0 0,0 0 1 0 0,-1 0-1 0 0,0 0 1 0 0,-1 0-1 0 0,-8 15 1 0 0,-2-3-39 0 0,0 0-1 0 0,-1-1 1 0 0,-1-1 0 0 0,-1 0 0 0 0,-29 24 0 0 0,19-19-32 0 0,-2-1 0 0 0,0-2-1 0 0,-2-1 1 0 0,-48 24 0 0 0,61-36 34 0 0,0-1 0 0 0,-1-1 1 0 0,0 0-1 0 0,0-1 0 0 0,0-2 1 0 0,-1 1-1 0 0,1-2 0 0 0,-1-1 0 0 0,1 0 1 0 0,-21-3-1 0 0,27 1-5 0 0,0 0-1 0 0,0-1 1 0 0,0-1 0 0 0,1 0 0 0 0,-1-1 0 0 0,1 0 0 0 0,-20-9-1 0 0,28 10 19 0 0,1 1-1 0 0,-1 0 0 0 0,0-1 0 0 0,1 0 1 0 0,0 1-1 0 0,0-1 0 0 0,0-1 1 0 0,0 1-1 0 0,0 0 0 0 0,1-1 0 0 0,-1 1 1 0 0,1-1-1 0 0,0 0 0 0 0,0 0 0 0 0,0 0 1 0 0,1 0-1 0 0,-1 0 0 0 0,1 0 0 0 0,0-1 1 0 0,0 1-1 0 0,0 0 0 0 0,1-1 1 0 0,0 1-1 0 0,0 0 0 0 0,0-1 0 0 0,1-6 1 0 0,1-4 9 0 0,2 0 1 0 0,0-1-1 0 0,0 1 1 0 0,2 0-1 0 0,0 1 1 0 0,0 0-1 0 0,1 0 1 0 0,1 0-1 0 0,0 1 1 0 0,1 0-1 0 0,1 0 1 0 0,0 1-1 0 0,15-14 1 0 0,20-16 65 0 0,2 1 0 0 0,54-36 0 0 0,-47 38 41 0 0,12-9 42 0 0,3 3 0 0 0,2 3-1 0 0,1 4 1 0 0,85-33 0 0 0,-35 26 184 0 0,235-53-1 0 0,-14 33-17 0 0,-258 55-191 0 0,1 3-1 0 0,91 4 1 0 0,23 20 521 0 0,-172-11-582 0 0,-37-6-2950 0 0,-12-4-3784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03.5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10266 0 0,'20'8'8340'0'0,"48"16"-6818"0"0,151-6-63 0 0,-32-4-1073 0 0,-177-13-348 0 0,40 10 511 0 0,-49-11-475 0 0,0 1 0 0 0,0-1-1 0 0,-1 0 1 0 0,1 1 0 0 0,0-1 0 0 0,0 1-1 0 0,0-1 1 0 0,-1 1 0 0 0,1 0 0 0 0,0-1-1 0 0,0 1 1 0 0,-1 0 0 0 0,1-1 0 0 0,-1 1-1 0 0,1 0 1 0 0,-1 0 0 0 0,1-1 0 0 0,-1 1-1 0 0,1 0 1 0 0,-1 0 0 0 0,0 0 0 0 0,1 0 0 0 0,-1 0-1 0 0,0 0 1 0 0,0 0 0 0 0,0 0 0 0 0,0 0-1 0 0,0-1 1 0 0,0 1 0 0 0,0 0 0 0 0,0 0-1 0 0,0 0 1 0 0,0 0 0 0 0,0 0 0 0 0,-1 0-1 0 0,1 0 1 0 0,0 0 0 0 0,-1 0 0 0 0,1 0 0 0 0,0-1-1 0 0,-1 1 1 0 0,1 0 0 0 0,-2 1 0 0 0,-37 57 390 0 0,-2-2 0 0 0,-3-2 1 0 0,-68 66-1 0 0,107-116-655 0 0,-79 93 178 0 0,77-88-1462 0 0,0 0 0 0 0,1 0-1 0 0,0 1 1 0 0,-8 20 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04.2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73 225 12427 0 0,'-23'64'5589'0'0,"6"43"-3104"0"0,3-18-1415 0 0,7-45-1152 0 0,1 0 1 0 0,1 84-1 0 0,5-128 59 0 0,0 0 0 0 0,0 0 0 0 0,0 0-1 0 0,0 0 1 0 0,0 0 0 0 0,0 0 0 0 0,0 0 0 0 0,0 0 0 0 0,0 0 0 0 0,0 0 0 0 0,1 0 0 0 0,-1 0 0 0 0,0 0-1 0 0,0 0 1 0 0,0 0 0 0 0,0 0 0 0 0,0-1 0 0 0,0 1 0 0 0,0 0 0 0 0,0 0 0 0 0,0 0 0 0 0,0 0-1 0 0,0 0 1 0 0,1 0 0 0 0,-1 0 0 0 0,0 0 0 0 0,0 0 0 0 0,0 0 0 0 0,0 1 0 0 0,0-1 0 0 0,0 0-1 0 0,0 0 1 0 0,0 0 0 0 0,0 0 0 0 0,0 0 0 0 0,0 0 0 0 0,0 0 0 0 0,1 0 0 0 0,-1 0 0 0 0,0 0 0 0 0,0 0-1 0 0,0 0 1 0 0,0 0 0 0 0,0 0 0 0 0,0 0 0 0 0,0 0 0 0 0,0 0 0 0 0,7-14-237 0 0,5-21 373 0 0,7-102 89 0 0,15-70-174 0 0,-29 183 86 0 0,2 1 0 0 0,1 0-1 0 0,1 1 1 0 0,1-1 0 0 0,1 2 0 0 0,21-34 0 0 0,-24 45 26 0 0,1 1 0 0 0,-1-1 0 0 0,2 1 1 0 0,-1 1-1 0 0,1 0 0 0 0,0 0 0 0 0,1 1 1 0 0,0 0-1 0 0,0 1 0 0 0,1 0 0 0 0,-1 1 1 0 0,1 0-1 0 0,0 1 0 0 0,1 0 0 0 0,21-3 1 0 0,-27 6-68 0 0,0 0 0 0 0,1 0 0 0 0,-1 0 0 0 0,0 1 1 0 0,0 1-1 0 0,0-1 0 0 0,0 1 0 0 0,0 0 1 0 0,0 0-1 0 0,0 1 0 0 0,0 0 0 0 0,0 1 1 0 0,-1-1-1 0 0,1 1 0 0 0,-1 0 0 0 0,0 1 0 0 0,0-1 1 0 0,0 1-1 0 0,0 1 0 0 0,0-1 0 0 0,-1 1 1 0 0,0 0-1 0 0,0 0 0 0 0,0 0 0 0 0,-1 1 1 0 0,0 0-1 0 0,0 0 0 0 0,0 0 0 0 0,3 8 0 0 0,0 4 64 0 0,0-1 0 0 0,-2 1 0 0 0,0 1 0 0 0,-1-1-1 0 0,-1 0 1 0 0,-1 1 0 0 0,0 0 0 0 0,-2 20-1 0 0,-3 20 403 0 0,-13 73 0 0 0,-1-5-400 0 0,23-88-420 0 0,-1-8-3331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04.5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69 107 10066 0 0,'-2'3'6644'0'0,"-2"6"-3364"0"0,-10 18-1291 0 0,4-4-1656 0 0,2 0 0 0 0,0 1-1 0 0,2 0 1 0 0,0 0 0 0 0,-1 25-1 0 0,5-38-318 0 0,1 0 0 0 0,1 0 0 0 0,0 0 0 0 0,0 0 0 0 0,1-1-1 0 0,0 1 1 0 0,1 0 0 0 0,1 0 0 0 0,-1-1 0 0 0,1 1 0 0 0,1-1-1 0 0,0 0 1 0 0,10 18 0 0 0,-12-25 0 0 0,0 0-1 0 0,1 0 1 0 0,-1-1 0 0 0,1 1-1 0 0,-1 0 1 0 0,1-1-1 0 0,0 0 1 0 0,-1 0 0 0 0,1 1-1 0 0,0-2 1 0 0,1 1-1 0 0,-1 0 1 0 0,0-1 0 0 0,0 1-1 0 0,1-1 1 0 0,-1 0 0 0 0,1 0-1 0 0,-1 0 1 0 0,5 0-1 0 0,-3-1-6 0 0,1 0 0 0 0,-1-1 0 0 0,0 1-1 0 0,0-1 1 0 0,0-1 0 0 0,0 1 0 0 0,0 0 0 0 0,0-1-1 0 0,0 0 1 0 0,0 0 0 0 0,9-6 0 0 0,-5 1 15 0 0,1 0 0 0 0,-1 0 1 0 0,0-1-1 0 0,0 0 0 0 0,-1 0 0 0 0,0-1 1 0 0,0 0-1 0 0,-1-1 0 0 0,-1 0 1 0 0,11-20-1 0 0,-11 16 32 0 0,-1 0-1 0 0,-1-1 1 0 0,0 0-1 0 0,-1 0 1 0 0,-1 0 0 0 0,0-1-1 0 0,-1 1 1 0 0,-1 0 0 0 0,0-1-1 0 0,-1 1 1 0 0,-4-19-1 0 0,3 22-11 0 0,-1 0 0 0 0,0 0-1 0 0,-1 1 1 0 0,0-1-1 0 0,-1 1 1 0 0,-1 0-1 0 0,1 0 1 0 0,-2 1 0 0 0,1 0-1 0 0,-2 0 1 0 0,1 0-1 0 0,-1 1 1 0 0,0 0-1 0 0,-17-13 1 0 0,22 20-264 0 0,0 0-1 0 0,-1 1 1 0 0,1-1 0 0 0,-1 0-1 0 0,1 1 1 0 0,-1 0 0 0 0,0 0-1 0 0,0 0 1 0 0,0 1 0 0 0,1-1-1 0 0,-1 1 1 0 0,0 0 0 0 0,0 0-1 0 0,0 0 1 0 0,0 0 0 0 0,0 1-1 0 0,1-1 1 0 0,-1 1 0 0 0,0 0-1 0 0,0 0 1 0 0,1 1 0 0 0,-1-1-1 0 0,1 1 1 0 0,-1 0 0 0 0,1 0-1 0 0,0 0 1 0 0,-1 0 0 0 0,1 0-1 0 0,0 1 1 0 0,1 0 0 0 0,-1-1-1 0 0,-3 6 1 0 0,3-6-100 0 0,0 1 0 0 0,0 0 0 0 0,0 1 0 0 0,0-1 0 0 0,1 0 0 0 0,-1 1 0 0 0,1-1 0 0 0,0 1 0 0 0,0 0 0 0 0,1 0-1 0 0,-1 0 1 0 0,1 0 0 0 0,0 0 0 0 0,0 0 0 0 0,0 0 0 0 0,0 0 0 0 0,1 0 0 0 0,0 1 0 0 0,0-1 0 0 0,0 0 0 0 0,0 0 0 0 0,0 0 0 0 0,1 1 0 0 0,0-1 0 0 0,0 0 0 0 0,0 0 0 0 0,1 0 0 0 0,-1 0 0 0 0,4 5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41:19.3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 2104 0 0,'8'0'6051'0'0,"15"-1"-11229"0"0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05.0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286 398 11410 0 0,'-14'2'1312'0'0,"0"1"-1"0"0,0 1 0 0 0,0 0 1 0 0,0 1-1 0 0,-13 6 0 0 0,14-4-645 0 0,0 0 0 0 0,1 1 0 0 0,0 0 0 0 0,-19 17-1 0 0,20-15-620 0 0,1 1-1 0 0,1-1 1 0 0,0 1-1 0 0,0 1 1 0 0,1 0-1 0 0,1 0 1 0 0,0 0-1 0 0,1 1 1 0 0,0 0 0 0 0,0 0-1 0 0,2 1 1 0 0,0-1-1 0 0,0 1 1 0 0,1 0-1 0 0,1 0 1 0 0,0 0-1 0 0,1 1 1 0 0,2 24-1 0 0,-1-35-22 0 0,0-1 0 0 0,0 1 0 0 0,1-1 0 0 0,0 1 0 0 0,-1-1 0 0 0,1 1 0 0 0,0-1 0 0 0,1 0 0 0 0,-1 1 0 0 0,1-1 0 0 0,-1 0 0 0 0,1 0 0 0 0,0 0 0 0 0,0 0 0 0 0,0-1 0 0 0,1 1 0 0 0,-1 0 0 0 0,1-1 0 0 0,-1 0 0 0 0,1 1 0 0 0,0-1 0 0 0,0 0 0 0 0,0 0 0 0 0,0-1 0 0 0,0 1 0 0 0,0-1 0 0 0,4 2 0 0 0,-2-2-5 0 0,0 0-1 0 0,0 0 1 0 0,0-1-1 0 0,0 0 1 0 0,0 0-1 0 0,0 0 1 0 0,0 0-1 0 0,0-1 1 0 0,0 0-1 0 0,0 0 1 0 0,-1 0-1 0 0,1-1 1 0 0,0 1-1 0 0,0-1 1 0 0,-1 0-1 0 0,1-1 1 0 0,-1 1-1 0 0,5-4 1 0 0,10-8-58 0 0,-1 0 1 0 0,0-1 0 0 0,-1-1-1 0 0,-1 0 1 0 0,-1-2 0 0 0,0 0-1 0 0,-2 0 1 0 0,0-1 0 0 0,0-1-1 0 0,-2 0 1 0 0,-1-1 0 0 0,0 0-1 0 0,-2 0 1 0 0,0-1 0 0 0,-2 0-1 0 0,7-38 1 0 0,-2-15-196 0 0,2-99 1 0 0,3-29 91 0 0,-23 281 4515 0 0,-12 113-2814 0 0,8-112-1431 0 0,4 0 0 0 0,3 0 0 0 0,4 0 0 0 0,10 85 0 0 0,-10-161-213 0 0,1 1 0 0 0,-1-1-1 0 0,1 1 1 0 0,-1-1 0 0 0,1 0 0 0 0,0 1 0 0 0,0-1 0 0 0,1 0 0 0 0,-1 0 0 0 0,1 0 0 0 0,-1 0 0 0 0,1 0 0 0 0,0 0 0 0 0,0 0-1 0 0,3 3 1 0 0,-3-5-51 0 0,0-1 0 0 0,0 1-1 0 0,0-1 1 0 0,0 1 0 0 0,0-1-1 0 0,0 0 1 0 0,0 0-1 0 0,0 1 1 0 0,0-2 0 0 0,0 1-1 0 0,0 0 1 0 0,0 0 0 0 0,0-1-1 0 0,0 1 1 0 0,0-1 0 0 0,0 1-1 0 0,0-1 1 0 0,0 0-1 0 0,0 0 1 0 0,-1 0 0 0 0,1 0-1 0 0,0 0 1 0 0,-1 0 0 0 0,1 0-1 0 0,-1-1 1 0 0,3-1 0 0 0,11-10-1318 0 0,0-1 0 0 0,-1-1-1 0 0,-1 0 1 0 0,0-1 0 0 0,-1-1 0 0 0,11-18 0 0 0,0 1-2927 0 0,-8 11-2111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05.6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58 144 10834 0 0,'-2'0'440'0'0,"-1"0"0"0"0,1 0-1 0 0,0 0 1 0 0,-1 0 0 0 0,1 0-1 0 0,0 1 1 0 0,-1-1-1 0 0,1 1 1 0 0,0 0 0 0 0,0 0-1 0 0,0 0 1 0 0,-1 0 0 0 0,1 0-1 0 0,0 0 1 0 0,0 0 0 0 0,1 1-1 0 0,-1-1 1 0 0,0 1-1 0 0,0-1 1 0 0,1 1 0 0 0,-3 2-1 0 0,3-1-224 0 0,-1-1 0 0 0,1 1-1 0 0,0 0 1 0 0,0 0-1 0 0,0 0 1 0 0,0 0 0 0 0,1 0-1 0 0,-1 0 1 0 0,1 0 0 0 0,-1 0-1 0 0,1 0 1 0 0,0 0-1 0 0,0 0 1 0 0,1 4 0 0 0,0-1-162 0 0,0 0 1 0 0,1 0 0 0 0,-1 0-1 0 0,1 0 1 0 0,0 0-1 0 0,1 0 1 0 0,-1-1 0 0 0,1 1-1 0 0,0-1 1 0 0,1 1 0 0 0,-1-1-1 0 0,1-1 1 0 0,0 1 0 0 0,0 0-1 0 0,7 5 1 0 0,-3-5-29 0 0,0-1 0 0 0,0 0 0 0 0,1 0 0 0 0,-1-1 0 0 0,1 0 0 0 0,0-1 0 0 0,-1 1 0 0 0,1-2 0 0 0,0 1 1 0 0,1-1-1 0 0,-1-1 0 0 0,0 0 0 0 0,0 0 0 0 0,0 0 0 0 0,0-1 0 0 0,0-1 0 0 0,0 0 0 0 0,0 0 0 0 0,0 0 0 0 0,0-1 0 0 0,-1-1 0 0 0,1 1 0 0 0,13-10 0 0 0,-6 4-50 0 0,-1-1 0 0 0,0 0 0 0 0,-1-2-1 0 0,0 1 1 0 0,-1-2 0 0 0,0 0 0 0 0,-1 0 0 0 0,-1-1-1 0 0,0 0 1 0 0,-1-1 0 0 0,12-22 0 0 0,-20 33 21 0 0,0-1 1 0 0,-1 0 0 0 0,1 1-1 0 0,-1-1 1 0 0,0 0-1 0 0,0 0 1 0 0,0 1 0 0 0,0-1-1 0 0,-1 0 1 0 0,0 0 0 0 0,0 0-1 0 0,-1 0 1 0 0,1 0 0 0 0,-1 0-1 0 0,0 1 1 0 0,0-1-1 0 0,-3-7 1 0 0,3 9 19 0 0,-1 0-1 0 0,1 1 1 0 0,-1-1 0 0 0,0 1-1 0 0,1-1 1 0 0,-1 1-1 0 0,0 0 1 0 0,0 0 0 0 0,-1-1-1 0 0,1 2 1 0 0,0-1 0 0 0,-1 0-1 0 0,1 0 1 0 0,-1 1-1 0 0,1-1 1 0 0,-1 1 0 0 0,0 0-1 0 0,0 0 1 0 0,0 0 0 0 0,1 0-1 0 0,-1 1 1 0 0,0-1-1 0 0,0 1 1 0 0,0-1 0 0 0,0 1-1 0 0,0 0 1 0 0,0 0 0 0 0,0 1-1 0 0,-5 0 1 0 0,-3 1 90 0 0,1 1 0 0 0,0 0 0 0 0,1 0 0 0 0,-1 1 0 0 0,0 1 0 0 0,1-1 0 0 0,0 2 0 0 0,0-1 0 0 0,1 1 0 0 0,-1 0 0 0 0,1 1 0 0 0,0 0 0 0 0,1 0 0 0 0,0 1 0 0 0,0 0 0 0 0,1 0 0 0 0,0 1 0 0 0,-10 17 1 0 0,1 3 105 0 0,1 0 0 0 0,2 1 1 0 0,0 0-1 0 0,-12 58 0 0 0,20-68-123 0 0,0 0-1 0 0,1 0 0 0 0,2 1 1 0 0,0 32-1 0 0,1-45-60 0 0,1 0 0 0 0,0 0-1 0 0,0 0 1 0 0,1 0 0 0 0,0 0-1 0 0,0 0 1 0 0,1 0 0 0 0,0-1 0 0 0,0 1-1 0 0,1-1 1 0 0,0 0 0 0 0,0 0-1 0 0,1 0 1 0 0,7 8 0 0 0,-7-11-21 0 0,-1 0 1 0 0,1-1-1 0 0,1 1 1 0 0,-1-1-1 0 0,0 0 0 0 0,1 0 1 0 0,0-1-1 0 0,-1 0 1 0 0,1 0-1 0 0,0 0 1 0 0,0-1-1 0 0,0 1 1 0 0,0-2-1 0 0,7 1 0 0 0,13 1-48 0 0,0-3-1 0 0,29-3 0 0 0,6 1 116 0 0,-20 2 208 0 0,-27 0-986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08.1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376 13 10250 0 0,'-1'-1'532'0'0,"0"0"0"0"0,-1-1 0 0 0,1 1 0 0 0,0 0 0 0 0,-1 0 0 0 0,1 0 0 0 0,-1 1 0 0 0,0-1 0 0 0,1 0 0 0 0,-1 0 1 0 0,0 1-1 0 0,1-1 0 0 0,-1 1 0 0 0,0 0 0 0 0,1-1 0 0 0,-1 1 0 0 0,0 0 0 0 0,0 0 0 0 0,1 0 0 0 0,-3 1 0 0 0,0-1-100 0 0,0 1 0 0 0,0 1 0 0 0,0-1 0 0 0,1 0 0 0 0,-1 1 0 0 0,1 0 0 0 0,-1 0 0 0 0,-5 4-1 0 0,-6 7-531 0 0,1-1 0 0 0,0 2 0 0 0,-13 16 0 0 0,14-14 1013 0 0,-15 15-745 0 0,2 1 1 0 0,1 1-1 0 0,2 2 0 0 0,-22 41 1 0 0,33-52-170 0 0,1 1-1 0 0,1 0 1 0 0,1 0 0 0 0,1 1 0 0 0,1 0-1 0 0,2 0 1 0 0,-4 39 0 0 0,9-54-98 0 0,0 0-1 0 0,1 0 1 0 0,1 0 0 0 0,0-1-1 0 0,0 1 1 0 0,1-1 0 0 0,0 1-1 0 0,1-1 1 0 0,0 0 0 0 0,1 0-1 0 0,0-1 1 0 0,0 1 0 0 0,1-1-1 0 0,11 13 1 0 0,-9-12-548 0 0,1 0 0 0 0,0 0 0 0 0,1-1 0 0 0,0-1 0 0 0,0 1 0 0 0,1-2 0 0 0,0 1 0 0 0,0-1 0 0 0,1-1 0 0 0,0 0 0 0 0,19 6 0 0 0,-24-10-290 0 0,-1 0-1 0 0,1 0 1 0 0,0-1 0 0 0,-1 0 0 0 0,1 0-1 0 0,0 0 1 0 0,0-1 0 0 0,-1 0-1 0 0,1-1 1 0 0,13-2 0 0 0,-7-3-3834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08.5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326 20 12035 0 0,'-54'-12'6711'0'0,"0"5"-3632"0"0,47 7-2972 0 0,0 0-1 0 0,-1 0 0 0 0,1 1 1 0 0,0 0-1 0 0,0 0 0 0 0,0 1 1 0 0,0 0-1 0 0,0 0 0 0 0,1 0 1 0 0,-1 1-1 0 0,0 0 1 0 0,1 0-1 0 0,-7 5 0 0 0,0 1-86 0 0,-1 1 0 0 0,2 0 0 0 0,0 1 0 0 0,0 0 0 0 0,-19 24 0 0 0,28-32-32 0 0,1 0 1 0 0,0 1-1 0 0,0-1 1 0 0,0 1-1 0 0,1-1 1 0 0,-1 1-1 0 0,1 0 1 0 0,-1 0-1 0 0,1 0 1 0 0,1-1-1 0 0,-1 1 1 0 0,0 0-1 0 0,1 0 1 0 0,0 0-1 0 0,0 0 1 0 0,0 0-1 0 0,1 0 1 0 0,-1 0-1 0 0,1 0 1 0 0,0 0-1 0 0,0 0 1 0 0,0 0-1 0 0,0 0 1 0 0,1 0-1 0 0,0-1 1 0 0,0 1-1 0 0,0-1 1 0 0,0 1-1 0 0,4 3 1 0 0,2 3 8 0 0,0-2 0 0 0,0 1 0 0 0,1-1 1 0 0,1 0-1 0 0,-1-1 0 0 0,1 0 0 0 0,11 5 0 0 0,80 37 245 0 0,-83-41-85 0 0,-1 0 41 0 0,-1 0 1 0 0,0 1-1 0 0,0 0 0 0 0,-1 1 1 0 0,0 1-1 0 0,-1 0 0 0 0,17 18 1 0 0,-28-26-109 0 0,0 0-1 0 0,0 1 1 0 0,0-1 0 0 0,0 1 0 0 0,-1 0 0 0 0,0 0 0 0 0,1 0-1 0 0,-1 0 1 0 0,-1 0 0 0 0,1 0 0 0 0,-1 1 0 0 0,1-1-1 0 0,-1 1 1 0 0,-1-1 0 0 0,1 1 0 0 0,0-1 0 0 0,-1 1-1 0 0,0-1 1 0 0,0 1 0 0 0,-1-1 0 0 0,1 1 0 0 0,-1-1 0 0 0,0 1-1 0 0,0-1 1 0 0,0 1 0 0 0,-1-1 0 0 0,0 0 0 0 0,0 0-1 0 0,0 0 1 0 0,0 0 0 0 0,0 0 0 0 0,-1 0 0 0 0,0 0 0 0 0,-6 6-1 0 0,2-2-172 0 0,0-1-1 0 0,-1 0 0 0 0,0 0 0 0 0,0 0 0 0 0,-1-1 1 0 0,1 0-1 0 0,-2-1 0 0 0,1 0 0 0 0,0 0 1 0 0,-1-1-1 0 0,0-1 0 0 0,0 1 0 0 0,-14 2 1 0 0,16-5-341 0 0,1 0 1 0 0,-1 0 0 0 0,1-1 0 0 0,-1 0 0 0 0,1 0-1 0 0,-1-1 1 0 0,1 1 0 0 0,-1-2 0 0 0,1 1 0 0 0,0-1-1 0 0,-1 0 1 0 0,1-1 0 0 0,0 0 0 0 0,1 0 0 0 0,-1 0-1 0 0,0-1 1 0 0,1 0 0 0 0,0 0 0 0 0,-8-7 0 0 0,12 9 188 0 0,-1-1-475 0 0,-1 0 0 0 0,0 0 1 0 0,1-1-1 0 0,0 1 1 0 0,0-1-1 0 0,0 0 1 0 0,0 0-1 0 0,1 0 0 0 0,-1 0 1 0 0,-1-6-1 0 0,1-7-6007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08.8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1 12643 0 0,'0'3'6297'0'0,"-1"7"-3317"0"0,0 21-863 0 0,-12 460 649 0 0,11-468-2757 0 0,1 63 46 0 0,1-79-52 0 0,1 0-1 0 0,0 0 0 0 0,0 0 1 0 0,0 0-1 0 0,1 0 1 0 0,0-1-1 0 0,0 1 0 0 0,1-1 1 0 0,5 11-1 0 0,-4-12-21 0 0,1 0 0 0 0,0 0 0 0 0,0-1 1 0 0,0 1-1 0 0,0-1 0 0 0,1 0 0 0 0,0-1 0 0 0,0 1 0 0 0,0-1 0 0 0,0 0 0 0 0,0-1 1 0 0,0 1-1 0 0,1-1 0 0 0,-1-1 0 0 0,1 1 0 0 0,0-1 0 0 0,-1 0 0 0 0,14 0 0 0 0,6-1-871 0 0,-1 0 1 0 0,0-2-1 0 0,42-7 0 0 0,-66 9 754 0 0,33-10-3942 0 0,-33 10 3767 0 0,0 0 1 0 0,0 0 0 0 0,-1 0-1 0 0,1-1 1 0 0,0 1-1 0 0,0-1 1 0 0,0 1-1 0 0,-1 0 1 0 0,1-1 0 0 0,7-10-4657 0 0,-8 10 4656 0 0,0 0 1 0 0,0 0-1 0 0,0 0 1 0 0,0 0-1 0 0,0 0 1 0 0,0 0 0 0 0,0 1-1 0 0,0-3 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09.3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94 10818 0 0,'14'1'9517'0'0,"30"-10"-8853"0"0,-7 2-717 0 0,120-23-274 0 0,-13 1-1579 0 0,-70 19-1634 0 0,76 1-1 0 0,-131 11 3049 0 0,-15 5 2490 0 0,-21 15 4471 0 0,-6 5-4863 0 0,14-10-1192 0 0,1 0 0 0 0,1 0 0 0 0,1 1 0 0 0,0 0 0 0 0,1 1 0 0 0,-3 24 0 0 0,7-32-307 0 0,0 0 1 0 0,0 0-1 0 0,1 0 1 0 0,0 0-1 0 0,1 0 1 0 0,0 0-1 0 0,1 0 1 0 0,0 0-1 0 0,0-1 1 0 0,1 1-1 0 0,1-1 1 0 0,6 14-1 0 0,-8-21-97 0 0,0 1-1 0 0,1 0 1 0 0,-1-1-1 0 0,1 1 1 0 0,0-1-1 0 0,0 0 1 0 0,0 0-1 0 0,1 0 1 0 0,-1 0-1 0 0,1-1 1 0 0,-1 1 0 0 0,1-1-1 0 0,0 0 1 0 0,0 0-1 0 0,0 0 1 0 0,6 1-1 0 0,-3-1-7 0 0,0-1 0 0 0,0 0 0 0 0,0 0 0 0 0,0-1 0 0 0,0 0 0 0 0,0 0 0 0 0,0 0 0 0 0,0-1 0 0 0,10-3 0 0 0,-4 1 4 0 0,-1-1 1 0 0,0 0-1 0 0,0-1 0 0 0,0 0 0 0 0,-1-1 1 0 0,0 0-1 0 0,0-1 0 0 0,0 0 0 0 0,-1-1 1 0 0,16-15-1 0 0,-20 16 20 0 0,0 0 0 0 0,-1 0 1 0 0,-1-1-1 0 0,1 1 0 0 0,-1-1 0 0 0,0 0 1 0 0,-1 0-1 0 0,0-1 0 0 0,0 1 1 0 0,-1-1-1 0 0,0 1 0 0 0,0-1 0 0 0,-1 0 1 0 0,0 0-1 0 0,-1 1 0 0 0,0-1 0 0 0,0 0 1 0 0,-1 0-1 0 0,0 0 0 0 0,-1 1 0 0 0,-2-10 1 0 0,2 11-18 0 0,0-1 1 0 0,-1 1 0 0 0,0 0-1 0 0,0 0 1 0 0,-1 0 0 0 0,0 1-1 0 0,0-1 1 0 0,0 1-1 0 0,-1 0 1 0 0,0 0 0 0 0,0 0-1 0 0,-1 1 1 0 0,1 0 0 0 0,-1 0-1 0 0,0 0 1 0 0,-1 1 0 0 0,1 0-1 0 0,-1 0 1 0 0,1 1-1 0 0,-1-1 1 0 0,-1 1 0 0 0,1 1-1 0 0,0-1 1 0 0,-12-1 0 0 0,11 3-65 0 0,0 0 1 0 0,0 0 0 0 0,0 1-1 0 0,0 0 1 0 0,0 0-1 0 0,0 1 1 0 0,0 0 0 0 0,-8 3-1 0 0,12-3-288 0 0,0 0 0 0 0,0 1 0 0 0,0-1 0 0 0,0 1-1 0 0,1 0 1 0 0,-1 0 0 0 0,1 0 0 0 0,-1 1 0 0 0,1-1-1 0 0,0 1 1 0 0,0 0 0 0 0,0 0 0 0 0,0 0 0 0 0,1 0-1 0 0,-1 0 1 0 0,1 1 0 0 0,-3 5 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10.1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2 7386 0 0,'-2'23'11176'0'0,"-1"0"-7666"0"0,-1 26-1861 0 0,24 335 1597 0 0,-25-328-3349 0 0,-10-139-1141 0 0,16 60 1170 0 0,0-1-1 0 0,2 1 1 0 0,0-1 0 0 0,2 1-1 0 0,14-43 1 0 0,-13 51 83 0 0,1-1 1 0 0,0 1-1 0 0,0 0 1 0 0,2 1-1 0 0,0 0 0 0 0,1 0 1 0 0,0 1-1 0 0,1 0 1 0 0,13-12-1 0 0,-15 18 18 0 0,0 1-1 0 0,0 0 1 0 0,0 0 0 0 0,1 1-1 0 0,0 0 1 0 0,0 1 0 0 0,0 0-1 0 0,1 1 1 0 0,-1 0 0 0 0,1 0-1 0 0,13 0 1 0 0,-7 0-8 0 0,0 2 0 0 0,0 1 0 0 0,0 0 0 0 0,0 1-1 0 0,-1 0 1 0 0,28 7 0 0 0,-41-7 7 0 0,0 0 0 0 0,-1 0 0 0 0,1 0-1 0 0,0 0 1 0 0,0 1 0 0 0,-1-1 0 0 0,1 1 0 0 0,-1 0-1 0 0,0 0 1 0 0,1 0 0 0 0,-1 0 0 0 0,0 0 0 0 0,0 0-1 0 0,0 0 1 0 0,0 1 0 0 0,-1-1 0 0 0,1 1 0 0 0,-1-1-1 0 0,1 1 1 0 0,-1 0 0 0 0,0 0 0 0 0,0 0 0 0 0,0-1 0 0 0,0 1-1 0 0,-1 0 1 0 0,1 4 0 0 0,1 10 174 0 0,-1 1 1 0 0,0-1-1 0 0,-4 30 0 0 0,1-33-132 0 0,2 1 0 0 0,-1-1-1 0 0,4 21 1 0 0,-3-31-63 0 0,1 0 0 0 0,0 0 0 0 0,0-1 0 0 0,0 1 0 0 0,1 0 0 0 0,-1 0 0 0 0,1-1 1 0 0,0 1-1 0 0,0 0 0 0 0,0-1 0 0 0,1 0 0 0 0,-1 0 0 0 0,1 0 0 0 0,0 0 0 0 0,-1 0 1 0 0,1 0-1 0 0,1 0 0 0 0,-1-1 0 0 0,0 0 0 0 0,1 0 0 0 0,-1 0 0 0 0,1 0 0 0 0,0 0 0 0 0,5 1 1 0 0,-4-2-14 0 0,0 0 0 0 0,1 0 1 0 0,-1-1-1 0 0,0 0 1 0 0,0 0-1 0 0,1 0 1 0 0,-1-1-1 0 0,0 0 0 0 0,0 0 1 0 0,0 0-1 0 0,1-1 1 0 0,-1 1-1 0 0,-1-1 0 0 0,1 0 1 0 0,0-1-1 0 0,0 1 1 0 0,-1-1-1 0 0,6-4 1 0 0,112-76-399 0 0,-102 68 342 0 0,-1-1 0 0 0,0 0-1 0 0,-1-1 1 0 0,20-26 0 0 0,-32 36 31 0 0,-1 0-1 0 0,-1-1 1 0 0,1 1 0 0 0,-2-1-1 0 0,1 0 1 0 0,-1 0 0 0 0,3-9 0 0 0,-5 12 38 0 0,0 1-1 0 0,0-1 1 0 0,-1 1 0 0 0,1 0 0 0 0,-1-1 0 0 0,0 1 0 0 0,0-1 0 0 0,-1 1 0 0 0,0-1 0 0 0,1 1 0 0 0,-2-1 0 0 0,1 1 0 0 0,0 0 0 0 0,-4-7 0 0 0,4 9 15 0 0,-1 0 1 0 0,0 0 0 0 0,1 0 0 0 0,-1 0 0 0 0,0 0-1 0 0,0 0 1 0 0,0 1 0 0 0,0-1 0 0 0,0 1 0 0 0,0 0-1 0 0,-1 0 1 0 0,1 0 0 0 0,0 0 0 0 0,-1 0 0 0 0,1 0-1 0 0,-1 0 1 0 0,1 1 0 0 0,-1-1 0 0 0,1 1 0 0 0,-1 0-1 0 0,1-1 1 0 0,-1 1 0 0 0,0 1 0 0 0,1-1 0 0 0,-1 0-1 0 0,1 1 1 0 0,-1-1 0 0 0,1 1 0 0 0,-5 1 0 0 0,-10 3 48 0 0,0 0 1 0 0,1 2 0 0 0,-17 8-1 0 0,26-12-66 0 0,-13 7 39 0 0,1 1-1 0 0,0 1 0 0 0,1 1 1 0 0,0 0-1 0 0,1 1 0 0 0,1 1 1 0 0,0 1-1 0 0,1 0 0 0 0,0 1 1 0 0,2 1-1 0 0,0 0 0 0 0,1 1 1 0 0,1 0-1 0 0,0 1 0 0 0,2 0 1 0 0,0 0-1 0 0,-9 35 0 0 0,15-39-16 0 0,1-1-1 0 0,0 1 0 0 0,1-1 0 0 0,1 1 0 0 0,0-1 0 0 0,1 1 1 0 0,6 28-1 0 0,-6-40-34 0 0,0-1 0 0 0,0 1 0 0 0,0-1 0 0 0,1 1 0 0 0,0-1 0 0 0,0 0 0 0 0,0 0 0 0 0,0 1-1 0 0,0-1 1 0 0,0-1 0 0 0,1 1 0 0 0,0 0 0 0 0,-1-1 0 0 0,1 1 0 0 0,0-1 0 0 0,0 0 0 0 0,7 4 0 0 0,-5-4-21 0 0,1 0 0 0 0,0 0 1 0 0,0 0-1 0 0,0-1 0 0 0,-1 0 0 0 0,1 0 0 0 0,1-1 0 0 0,-1 1 0 0 0,0-1 0 0 0,8-1 0 0 0,0-1-1087 0 0,1-1-1 0 0,-1 0 0 0 0,23-7 1 0 0,30-20-11468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10.6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342 49 11963 0 0,'-22'-16'3718'0'0,"19"13"-3392"0"0,-1 0 0 0 0,0 0 0 0 0,0 0 0 0 0,0 0 0 0 0,0 1 1 0 0,0-1-1 0 0,0 1 0 0 0,0 0 0 0 0,-1 0 0 0 0,1 1 0 0 0,-1-1 0 0 0,0 1 0 0 0,1 0 0 0 0,-1 0 0 0 0,0 1 0 0 0,0-1 0 0 0,1 1 1 0 0,-1 0-1 0 0,0 1 0 0 0,-6 0 0 0 0,-19 5 201 0 0,21-5-484 0 0,2 0 0 0 0,-1 1 0 0 0,0 0 1 0 0,0 0-1 0 0,0 1 0 0 0,1 0 0 0 0,0 0 0 0 0,-8 5 0 0 0,10-5-31 0 0,0 0-1 0 0,0 0 1 0 0,0 1 0 0 0,1-1 0 0 0,-1 1 0 0 0,1 0 0 0 0,0 1 0 0 0,0-1 0 0 0,0 1 0 0 0,1 0 0 0 0,-5 7-1 0 0,7-9-9 0 0,0 0 0 0 0,1-1 0 0 0,-1 1 0 0 0,1 0 0 0 0,0 0 0 0 0,0-1-1 0 0,0 1 1 0 0,0 0 0 0 0,0 0 0 0 0,0-1 0 0 0,1 1 0 0 0,-1 0 0 0 0,1-1-1 0 0,0 1 1 0 0,0 0 0 0 0,0-1 0 0 0,0 1 0 0 0,0-1 0 0 0,1 1 0 0 0,-1-1-1 0 0,1 0 1 0 0,0 0 0 0 0,-1 0 0 0 0,1 0 0 0 0,0 0 0 0 0,0 0 0 0 0,2 2-1 0 0,13 9 99 0 0,0 0-1 0 0,0 0 1 0 0,1-2-1 0 0,1 0 0 0 0,0-1 1 0 0,0-1-1 0 0,21 6 1 0 0,59 31 1256 0 0,-96-45-1267 0 0,-1 1 1 0 0,0-1 0 0 0,1 1 0 0 0,-1-1 0 0 0,0 1 0 0 0,0 0-1 0 0,0 0 1 0 0,0 0 0 0 0,-1 0 0 0 0,1 0 0 0 0,0 1 0 0 0,-1-1 0 0 0,1 0-1 0 0,-1 1 1 0 0,1 3 0 0 0,-1-3 10 0 0,0 0-1 0 0,-1 0 1 0 0,0 1 0 0 0,0-1-1 0 0,0 0 1 0 0,0 1-1 0 0,0-1 1 0 0,-1 0 0 0 0,0 0-1 0 0,1 1 1 0 0,-1-1 0 0 0,0 0-1 0 0,0 0 1 0 0,-1 0-1 0 0,1 0 1 0 0,-1 0 0 0 0,-2 4-1 0 0,-3 2 26 0 0,1 0 0 0 0,-2 0 0 0 0,1 0 0 0 0,-1-1-1 0 0,0-1 1 0 0,-1 1 0 0 0,0-1 0 0 0,-10 6 0 0 0,2-4-99 0 0,-1 0 0 0 0,1-1 0 0 0,-1-1 1 0 0,-29 7-1 0 0,37-11-265 0 0,0-1 1 0 0,0-1-1 0 0,0 0 1 0 0,0 0-1 0 0,0 0 1 0 0,0-2-1 0 0,0 1 1 0 0,0-1-1 0 0,0 0 1 0 0,-14-5-1 0 0,-5-11-3735 0 0,21 7-432 0 0,7 8 3777 0 0,1 1-1 0 0,-1-1 1 0 0,0 0 0 0 0,1 0-1 0 0,-1 1 1 0 0,1-1 0 0 0,-1 0-1 0 0,1 0 1 0 0,0-2-1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11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325 707 11715 0 0,'1'-2'521'0'0,"1"1"0"0"0,0-1 0 0 0,0 0 0 0 0,-1 0 0 0 0,0 0 0 0 0,1-1 0 0 0,-1 1 0 0 0,0 0 1 0 0,0 0-1 0 0,0-1 0 0 0,0 1 0 0 0,0-1 0 0 0,-1 1 0 0 0,1-1 0 0 0,-1 1 0 0 0,0-1 1 0 0,1 1-1 0 0,-1-3 0 0 0,-1 2-247 0 0,1 0 1 0 0,-1 0-1 0 0,0 0 1 0 0,0 0-1 0 0,0 0 0 0 0,0 0 1 0 0,0 0-1 0 0,0 0 1 0 0,-1 0-1 0 0,0 1 1 0 0,1-1-1 0 0,-1 1 0 0 0,-3-4 1 0 0,2 3-206 0 0,-1-1-1 0 0,1 1 1 0 0,-1 0 0 0 0,0 0 0 0 0,0 0 0 0 0,0 1-1 0 0,-1-1 1 0 0,1 1 0 0 0,0 0 0 0 0,-1 1 0 0 0,1-1-1 0 0,-1 1 1 0 0,0-1 0 0 0,0 1 0 0 0,1 1 0 0 0,-1-1-1 0 0,0 1 1 0 0,0 0 0 0 0,-9 0 0 0 0,0 3-50 0 0,1 0 0 0 0,0 1 0 0 0,-1 0 1 0 0,1 1-1 0 0,1 1 0 0 0,-1 0 0 0 0,1 1 0 0 0,0 0 1 0 0,1 0-1 0 0,-16 14 0 0 0,20-16-15 0 0,1 1 0 0 0,0 1 0 0 0,0-1 0 0 0,1 1 0 0 0,-1 0 0 0 0,1 0 0 0 0,1 0 0 0 0,-1 1 0 0 0,2 0 0 0 0,-1 0 1 0 0,1 0-1 0 0,0 0 0 0 0,0 0 0 0 0,1 1 0 0 0,0-1 0 0 0,1 1 0 0 0,-1 15 0 0 0,2-19-6 0 0,-1-1 0 0 0,2 1 1 0 0,-1-1-1 0 0,1 1 0 0 0,-1-1 0 0 0,1 1 1 0 0,0-1-1 0 0,1 0 0 0 0,-1 0 0 0 0,1 1 1 0 0,0-1-1 0 0,0 0 0 0 0,0-1 0 0 0,0 1 1 0 0,1 0-1 0 0,-1 0 0 0 0,1-1 1 0 0,0 0-1 0 0,6 6 0 0 0,-4-6-4 0 0,1 0 0 0 0,-1 0 0 0 0,1 0-1 0 0,-1-1 1 0 0,1 0 0 0 0,0 0 0 0 0,-1 0 0 0 0,1-1 0 0 0,0 0 0 0 0,0 0-1 0 0,0 0 1 0 0,0-1 0 0 0,7 0 0 0 0,2-1-57 0 0,-1 0 1 0 0,0-1-1 0 0,1-1 0 0 0,-1 0 0 0 0,0-1 1 0 0,-1 0-1 0 0,1-1 0 0 0,-1-1 0 0 0,1 0 1 0 0,-2-1-1 0 0,21-13 0 0 0,-16 3-116 0 0,1 0 1 0 0,-2-1-1 0 0,0 0 0 0 0,-1-2 0 0 0,-1 0 0 0 0,-1 0 1 0 0,-1-1-1 0 0,-1-1 0 0 0,-1 0 0 0 0,0 0 0 0 0,-2-1 0 0 0,10-42 1 0 0,-2-14-433 0 0,-2-1 0 0 0,3-118 0 0 0,-13 6 1081 0 0,-9 207 2970 0 0,-21 63-2287 0 0,19-43-894 0 0,-47 271 837 0 0,46-246-1087 0 0,4 0-1 0 0,1 1 1 0 0,8 66-1 0 0,-5-122 30 0 0,1 11-741 0 0,1 1 1 0 0,0-1-1 0 0,2 1 1 0 0,9 30-1 0 0,-11-43 81 0 0,0 0 0 0 0,0 0 0 0 0,1 0 0 0 0,-1 0 0 0 0,1 0 1 0 0,0 0-1 0 0,0-1 0 0 0,0 0 0 0 0,6 5 0 0 0,-6-5-243 0 0,1-1 0 0 0,-1 0 0 0 0,1 0 0 0 0,0 0 1 0 0,0 0-1 0 0,0-1 0 0 0,0 1 0 0 0,0-1 0 0 0,0 0 1 0 0,0-1-1 0 0,9 2 0 0 0,3-2-4985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11.8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260 49 14243 0 0,'-4'0'611'0'0,"0"-1"0"0"0,1 1 0 0 0,-1 0 0 0 0,0 0 0 0 0,0 0 0 0 0,1 1 0 0 0,-1-1 0 0 0,1 1 0 0 0,-7 2 0 0 0,-57 23 2988 0 0,60-22-3500 0 0,1 1 1 0 0,0-1-1 0 0,1 1 1 0 0,-1 1-1 0 0,1-1 1 0 0,0 1 0 0 0,0 0-1 0 0,-5 9 1 0 0,-32 59 209 0 0,30-52-194 0 0,5-7 3 0 0,0 1-1 0 0,0 0 0 0 0,-6 25 1 0 0,11-34-82 0 0,1-1 0 0 0,-1 1 0 0 0,1 0 1 0 0,1-1-1 0 0,-1 1 0 0 0,1 0 0 0 0,1 0 0 0 0,-1-1 1 0 0,1 1-1 0 0,0 0 0 0 0,4 11 0 0 0,-4-15-52 0 0,0-1-1 0 0,0 1 1 0 0,0-1-1 0 0,0 0 1 0 0,1 1-1 0 0,-1-1 1 0 0,1 0-1 0 0,0 0 1 0 0,-1 0-1 0 0,1 0 1 0 0,0 0-1 0 0,0 0 1 0 0,0-1-1 0 0,1 1 1 0 0,-1-1-1 0 0,0 1 1 0 0,1-1-1 0 0,-1 0 1 0 0,0 0-1 0 0,6 2 1 0 0,-3-3-44 0 0,0 1 0 0 0,0-1 0 0 0,-1 0 0 0 0,1 0 1 0 0,0 0-1 0 0,0 0 0 0 0,0-1 0 0 0,0 0 0 0 0,-1 0 0 0 0,10-4 0 0 0,-1 0-248 0 0,0-1-1 0 0,-1 0 0 0 0,0-1 1 0 0,0 0-1 0 0,0-1 0 0 0,-1-1 1 0 0,12-11-1 0 0,-11 8-78 0 0,-1 0 0 0 0,0-1-1 0 0,-1-1 1 0 0,-1 1 0 0 0,0-1-1 0 0,-1-1 1 0 0,0 0 0 0 0,-2 0-1 0 0,11-31 1 0 0,-15 36 450 0 0,1 0 0 0 0,-2-1 0 0 0,1 1 0 0 0,-1 0 0 0 0,-1-1 1 0 0,0 1-1 0 0,-1-1 0 0 0,0 1 0 0 0,0 0 0 0 0,-1-1 0 0 0,0 1 0 0 0,-1 0 0 0 0,0 0 0 0 0,-1 0 0 0 0,0 1 0 0 0,0-1 0 0 0,-7-9 0 0 0,11 18-15 0 0,0 1 1 0 0,-1-1-1 0 0,1 0 0 0 0,-1 0 0 0 0,1 0 0 0 0,-1 0 0 0 0,1 0 0 0 0,-1 1 0 0 0,1-1 1 0 0,-1 0-1 0 0,0 1 0 0 0,1-1 0 0 0,-1 0 0 0 0,0 1 0 0 0,0-1 0 0 0,1 1 1 0 0,-1-1-1 0 0,0 1 0 0 0,0-1 0 0 0,0 1 0 0 0,0-1 0 0 0,0 1 0 0 0,0 0 1 0 0,0 0-1 0 0,1 0 0 0 0,-1-1 0 0 0,0 1 0 0 0,0 0 0 0 0,0 0 0 0 0,-1 0 0 0 0,0 1 79 0 0,1 0 0 0 0,0 0-1 0 0,-1 0 1 0 0,1 1 0 0 0,0-1-1 0 0,0 0 1 0 0,0 0 0 0 0,0 1-1 0 0,0-1 1 0 0,0 1 0 0 0,0-1-1 0 0,0 1 1 0 0,1-1 0 0 0,-1 1-1 0 0,0 2 1 0 0,-3 7 375 0 0,1 2 0 0 0,0-1 0 0 0,-1 18 0 0 0,4-8-315 0 0,0 1 0 0 0,2-1-1 0 0,0 0 1 0 0,2 1 0 0 0,0-1 0 0 0,1-1 0 0 0,2 1 0 0 0,0-1 0 0 0,1 0 0 0 0,1 0 0 0 0,1-1 0 0 0,1-1-1 0 0,22 32 1 0 0,-28-44-455 0 0,1 0 0 0 0,1-1 0 0 0,-1 0-1 0 0,1 0 1 0 0,0 0 0 0 0,0-1-1 0 0,1 0 1 0 0,-1 0 0 0 0,1-1 0 0 0,12 5-1 0 0,-16-7-355 0 0,1-1 0 0 0,0 0 0 0 0,-1 0 0 0 0,1 0-1 0 0,0-1 1 0 0,0 1 0 0 0,-1-1 0 0 0,10-1 0 0 0,-10 0-335 0 0,1 1 0 0 0,-1-2 0 0 0,0 1 0 0 0,0 0 0 0 0,0-1 0 0 0,0 0 0 0 0,0 0 0 0 0,0 0 0 0 0,0 0 0 0 0,5-5 0 0 0,9-7-5326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41:21.7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1041 6185 0 0,'0'6'15755'0'0,"0"-12"-15169"0"0,0-8 424 0 0,1-1 1 0 0,1 1-1 0 0,6-24 0 0 0,0 13-776 0 0,1-1-1 0 0,1 1 0 0 0,1 1 1 0 0,1 0-1 0 0,22-33 0 0 0,-8 18-3 0 0,50-71 715 0 0,-32 60-538 0 0,1 2 1 0 0,69-56-1 0 0,-52 50-319 0 0,-5 3 222 0 0,112-76 1 0 0,-118 99-98 0 0,1 3-1 0 0,1 3 1 0 0,94-28-1 0 0,-74 26-200 0 0,-42 15 63 0 0,0 0 0 0 0,0 2 0 0 0,1 2 1 0 0,60-4-1 0 0,16 5-71 0 0,-66 1 34 0 0,0 2-1 0 0,0 2 1 0 0,72 10 0 0 0,-56-3 57 0 0,-43-6-92 0 0,-1 0-1 0 0,1 0 1 0 0,0 1 0 0 0,0 1 0 0 0,-1 1 0 0 0,15 6-1 0 0,-11-3-13 0 0,1-1 0 0 0,0-1-1 0 0,24 4 1 0 0,19 7 118 0 0,-46-11-121 0 0,0 1 1 0 0,-1 1 0 0 0,1 1-1 0 0,-1 0 1 0 0,22 18 0 0 0,7 5 39 0 0,-27-18-9 0 0,-1 0 0 0 0,0 2-1 0 0,-1 0 1 0 0,-1 1 0 0 0,-1 0 0 0 0,13 21-1 0 0,-10-15 38 0 0,27 43-49 0 0,45 95-1 0 0,-31-53-5 0 0,-37-71 1 0 0,-1 0 0 0 0,-3 2 0 0 0,-1 0 0 0 0,12 49 0 0 0,20 81 0 0 0,-11-2 0 0 0,-30-141 0 0 0,13 32 0 0 0,-19-57 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12.1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 1 15107 0 0,'-4'32'6475'0'0,"-10"19"-3310"0"0,-2 14-1806 0 0,-6 74 175 0 0,10-78-1144 0 0,3 1 0 0 0,3 0 0 0 0,1 82 0 0 0,6-137-389 0 0,-1 1 0 0 0,1 0 0 0 0,0-1 1 0 0,1 1-1 0 0,0-1 0 0 0,0 1 1 0 0,1-1-1 0 0,0 0 0 0 0,0 0 1 0 0,0 0-1 0 0,1-1 0 0 0,0 1 1 0 0,1-1-1 0 0,4 6 0 0 0,-4-7-85 0 0,0-1-1 0 0,0 0 1 0 0,0 0 0 0 0,0-1-1 0 0,1 1 1 0 0,-1-1 0 0 0,1 0-1 0 0,0-1 1 0 0,0 0 0 0 0,0 1-1 0 0,0-2 1 0 0,1 1-1 0 0,-1-1 1 0 0,0 0 0 0 0,1 0-1 0 0,-1-1 1 0 0,8 0 0 0 0,26 0-774 0 0,-13 1-739 0 0,1-1 0 0 0,42-7 1 0 0,-61 6 545 0 0,0-2 0 0 0,1 1 1 0 0,-1-1-1 0 0,0-1 0 0 0,-1 1 1 0 0,1-1-1 0 0,0-1 0 0 0,-1 0 1 0 0,0 0-1 0 0,-1-1 0 0 0,10-7 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12.8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74 10802 0 0,'7'7'6429'0'0,"10"-4"-4695"0"0,14-3-1332 0 0,230-34-289 0 0,-109 11-1365 0 0,-93 14 706 0 0,-14 2-453 0 0,66-2-1 0 0,-93 9 1586 0 0,-15-1-154 0 0,0 1-1 0 0,0 0 1 0 0,0 0 0 0 0,0 0 0 0 0,0 0 0 0 0,0 0 0 0 0,0 1 0 0 0,0-1-1 0 0,5 3 1 0 0,-7-2-330 0 0,0-1 0 0 0,0 1 0 0 0,0 0-1 0 0,-1 0 1 0 0,1 0 0 0 0,0 0-1 0 0,-1 0 1 0 0,1 1 0 0 0,-1-1 0 0 0,1 0-1 0 0,-1 0 1 0 0,1 0 0 0 0,-1 0 0 0 0,0 1-1 0 0,0-1 1 0 0,1 0 0 0 0,-1 0 0 0 0,0 1-1 0 0,0-1 1 0 0,0 0 0 0 0,0 0-1 0 0,-1 0 1 0 0,1 1 0 0 0,0-1 0 0 0,0 0-1 0 0,-1 0 1 0 0,1 0 0 0 0,-1 1 0 0 0,1-1-1 0 0,-2 1 1 0 0,-32 94 2215 0 0,19-59-1952 0 0,-16 63 0 0 0,29-89-356 0 0,0 0 0 0 0,0 0 0 0 0,1 0-1 0 0,0 0 1 0 0,1 0 0 0 0,1 1-1 0 0,-1-1 1 0 0,2 0 0 0 0,-1 0 0 0 0,6 15-1 0 0,-6-23-40 0 0,-1 0-1 0 0,1-1 0 0 0,0 1 0 0 0,0-1 0 0 0,0 1 0 0 0,1-1 1 0 0,-1 0-1 0 0,0 1 0 0 0,1-1 0 0 0,0 0 0 0 0,-1 0 0 0 0,1 0 1 0 0,0 0-1 0 0,0 0 0 0 0,0 0 0 0 0,1-1 0 0 0,-1 1 1 0 0,0-1-1 0 0,0 0 0 0 0,1 1 0 0 0,-1-1 0 0 0,4 1 0 0 0,-3-2-54 0 0,1 1 0 0 0,0-1 0 0 0,-1 0 0 0 0,1 0 0 0 0,-1-1 0 0 0,1 1 0 0 0,0-1 0 0 0,-1 1 0 0 0,1-1 0 0 0,-1 0 0 0 0,1-1 0 0 0,-1 1 0 0 0,0 0 0 0 0,5-4 0 0 0,1 0-177 0 0,0-1 0 0 0,0 0 0 0 0,-1-1 1 0 0,0 0-1 0 0,-1 0 0 0 0,1 0 0 0 0,-1-1 0 0 0,-1 0 1 0 0,0-1-1 0 0,9-14 0 0 0,-3-2-540 0 0,-2 0 0 0 0,0-1 0 0 0,8-37 0 0 0,-16 54 894 0 0,0-1 1 0 0,-1 1 0 0 0,0-1 0 0 0,-1 1-1 0 0,0-1 1 0 0,0 0 0 0 0,-1 1 0 0 0,-1-1-1 0 0,1 1 1 0 0,-1 0 0 0 0,-1-1 0 0 0,0 1 0 0 0,-5-12-1 0 0,13 45 3739 0 0,22 57-2654 0 0,-18-59-902 0 0,1-1 0 0 0,1 0 0 0 0,1 0 0 0 0,1-1 0 0 0,31 36 0 0 0,-37-49-373 0 0,0 0 0 0 0,1 0 1 0 0,0-1-1 0 0,0 0 1 0 0,0 0-1 0 0,1-1 0 0 0,11 6 1 0 0,-14-9-317 0 0,0 0 0 0 0,0 0 1 0 0,1 0-1 0 0,-1 0 0 0 0,0-1 1 0 0,1 0-1 0 0,-1-1 0 0 0,1 0 0 0 0,0 1 1 0 0,-1-2-1 0 0,1 1 0 0 0,7-2 0 0 0,-9 0-979 0 0,0 0 0 0 0,0 1-1 0 0,0-1 1 0 0,0-1-1 0 0,-1 1 1 0 0,1-1-1 0 0,-1 0 1 0 0,7-5 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13.2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9002 0 0,'31'14'5417'0'0,"36"17"-493"0"0,-22-7-2846 0 0,61 42-1 0 0,-85-52-1433 0 0,-1 1 0 0 0,-1 1 0 0 0,17 19 0 0 0,-31-30-482 0 0,-1 0-1 0 0,0 0 0 0 0,0 0 1 0 0,0 0-1 0 0,-1 1 1 0 0,0-1-1 0 0,0 1 0 0 0,-1 0 1 0 0,1 0-1 0 0,-1 0 1 0 0,0 0-1 0 0,-1 1 0 0 0,0-1 1 0 0,0 0-1 0 0,0 1 1 0 0,0-1-1 0 0,-1 7 1 0 0,-2 3 94 0 0,-1 0 0 0 0,-1-1 0 0 0,0 1 0 0 0,0-1 0 0 0,-2 0 0 0 0,0 0 0 0 0,0-1 0 0 0,-17 26 0 0 0,-7 4 24 0 0,-48 53 1 0 0,3-4-34 0 0,67-83-481 0 0,-1 0 0 0 0,0-1 0 0 0,0 0 0 0 0,-21 15 0 0 0,-1-3-4754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17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2026 2472 8234 0 0,'4'-5'10779'0'0,"-3"3"-10424"0"0,2-18 1955 0 0,2 4-1590 0 0,-5 16-697 0 0,1-1 0 0 0,-1 0 0 0 0,1 0 0 0 0,-1 0 0 0 0,1 1-1 0 0,-1-1 1 0 0,1 0 0 0 0,-1 0 0 0 0,0 0 0 0 0,1 0 0 0 0,-1 0-1 0 0,0 0 1 0 0,0 0 0 0 0,0 0 0 0 0,0 0 0 0 0,0 0 0 0 0,0 0-1 0 0,0 0 1 0 0,0 0 0 0 0,0 0 0 0 0,0 0 0 0 0,-1-1 0 0 0,-2-9 110 0 0,1 0 1 0 0,0-1 0 0 0,1 1 0 0 0,0-1 0 0 0,1 1 0 0 0,0-1 0 0 0,2-13 0 0 0,-1-36 9 0 0,-2-19 124 0 0,1 44-117 0 0,-5-44 0 0 0,-7-23 53 0 0,6 40-32 0 0,-20-84 1 0 0,5 61-224 0 0,2 1 206 0 0,-52-138 0 0 0,46 162-70 0 0,3-1 0 0 0,-16-71 0 0 0,33 113-57 0 0,-2 1-1 0 0,0-1 1 0 0,-1 1 0 0 0,-1 1-1 0 0,-20-32 1 0 0,0 6 97 0 0,-38-42 0 0 0,45 62-50 0 0,-1 1 0 0 0,-1 1 1 0 0,-1 1-1 0 0,-1 1 0 0 0,-1 1 0 0 0,0 2 1 0 0,-2 0-1 0 0,-50-20 0 0 0,58 29-42 0 0,-1 0 0 0 0,-1 2 0 0 0,1 1 0 0 0,-1 0 0 0 0,0 2 0 0 0,0 1 0 0 0,-34 0 0 0 0,41 3-55 0 0,-1 0 0 0 0,1 1-1 0 0,0 0 1 0 0,-1 1 0 0 0,1 1-1 0 0,0 1 1 0 0,1 1 0 0 0,-1 0-1 0 0,1 0 1 0 0,1 2-1 0 0,-17 9 1 0 0,24-10 20 0 0,-1 0 0 0 0,1 0 0 0 0,1 0-1 0 0,-1 1 1 0 0,1 0 0 0 0,1 0 0 0 0,-1 0 0 0 0,1 1 0 0 0,1 0 0 0 0,-6 13-1 0 0,4-6-3 0 0,1-1 0 0 0,0 1 0 0 0,1 0 0 0 0,1 1 0 0 0,-2 23 0 0 0,2-9 20 0 0,1 0 0 0 0,2 0 0 0 0,2-1 0 0 0,0 1 1 0 0,2 0-1 0 0,2-1 0 0 0,0 0 0 0 0,19 51 0 0 0,-16-60 0 0 0,0-1-1 0 0,2 0 1 0 0,0 0-1 0 0,1-1 0 0 0,1-1 1 0 0,0 0-1 0 0,2-1 1 0 0,0 0-1 0 0,22 18 0 0 0,-23-23-19 0 0,0 0-1 0 0,1-1 0 0 0,0-1 0 0 0,1 0 1 0 0,32 14-1 0 0,-41-21 8 0 0,1-1 0 0 0,-1 0 0 0 0,1 0 0 0 0,0-1 0 0 0,-1 0 0 0 0,1-1 0 0 0,0 1 0 0 0,0-1 0 0 0,-1-1 0 0 0,1 1 0 0 0,0-2 0 0 0,-1 1 0 0 0,1-1 0 0 0,-1 0 0 0 0,1 0 0 0 0,12-7 0 0 0,-8 3 15 0 0,-1-1 1 0 0,0-1 0 0 0,0 0 0 0 0,-1 0-1 0 0,0-1 1 0 0,0 0 0 0 0,-1-1 0 0 0,-1 0-1 0 0,1 0 1 0 0,-2-1 0 0 0,1 0-1 0 0,-2-1 1 0 0,1 1 0 0 0,-1-1 0 0 0,-1-1-1 0 0,0 1 1 0 0,-1-1 0 0 0,4-23-1 0 0,-2 12 7 0 0,-1 0-1 0 0,-1 0 0 0 0,-2-1 0 0 0,0 1 0 0 0,-2-1 1 0 0,0 1-1 0 0,-2-1 0 0 0,-5-27 0 0 0,2 24 27 0 0,2 10-32 0 0,-1 0 0 0 0,0 0 0 0 0,-1 1 0 0 0,-1 0 0 0 0,-10-20 0 0 0,-9-9 12 0 0,-2 1-1 0 0,-2 2 1 0 0,-2 0-1 0 0,-1 2 1 0 0,-71-67 0 0 0,53 63-13 0 0,-3 3 0 0 0,-1 1 0 0 0,-2 3 0 0 0,-103-52 1 0 0,-95-15 2 0 0,194 83 5 0 0,-32-17 81 0 0,-32-11-119 0 0,92 40 53 0 0,1 2 0 0 0,-2 2-1 0 0,1 1 1 0 0,-61-2-1 0 0,69 9 68 0 0,15-1-241 0 0,12 0-645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17.7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664 1 12011 0 0,'-6'0'876'0'0,"0"0"1"0"0,0 0 0 0 0,0 1 0 0 0,0 0-1 0 0,0 0 1 0 0,0 0 0 0 0,0 1 0 0 0,0 0-1 0 0,0 0 1 0 0,-7 4 0 0 0,-10 3-434 0 0,6-3 177 0 0,0 0 0 0 0,-26 15 0 0 0,27-12-347 0 0,1-2 0 0 0,-1 0 0 0 0,-22 6-1 0 0,-49 7 140 0 0,-139 12-1 0 0,184-22-445 0 0,35-7 24 0 0,0-1 0 0 0,0-1 0 0 0,0 1 0 0 0,0-1 0 0 0,-8 0 0 0 0,18 1-35 0 0,0 1 1 0 0,-1-1 0 0 0,1 1 0 0 0,-1-1 0 0 0,1 1 0 0 0,-1 0 0 0 0,0 0 0 0 0,0 0 0 0 0,0 0 0 0 0,1 4 0 0 0,27 46 245 0 0,-29-50-215 0 0,42 83 286 0 0,-19-36 69 0 0,58 88 0 0 0,18 31-21 0 0,-77-136-160 0 0,-14-18-113 0 0,1 0-1 0 0,1-1 1 0 0,1 0 0 0 0,13 13-1 0 0,-7-6-31 0 0,-16-17-8 0 0,0-1 0 0 0,0 0 1 0 0,1 1-1 0 0,0-1 0 0 0,-1 0 0 0 0,1 0 1 0 0,0-1-1 0 0,0 1 0 0 0,1-1 1 0 0,4 4-1 0 0,-8-6-44 0 0,0 0 1 0 0,1 0-1 0 0,-1 0 1 0 0,0 0-1 0 0,0 0 1 0 0,0 0-1 0 0,1 0 0 0 0,-1 0 1 0 0,0 0-1 0 0,0 0 1 0 0,0 0-1 0 0,1-1 1 0 0,-1 1-1 0 0,0 0 1 0 0,0 0-1 0 0,0 0 1 0 0,0 0-1 0 0,1 0 0 0 0,-1 0 1 0 0,0 0-1 0 0,0-1 1 0 0,0 1-1 0 0,0 0 1 0 0,0 0-1 0 0,0 0 1 0 0,1 0-1 0 0,-1-1 1 0 0,0 1-1 0 0,0 0 0 0 0,0 0 1 0 0,0 0-1 0 0,0 0 1 0 0,0-1-1 0 0,0 1 1 0 0,0 0-1 0 0,0 0 1 0 0,0 0-1 0 0,0-1 1 0 0,0 1-1 0 0,0 0 0 0 0,0 0 1 0 0,0 0-1 0 0,0-1 1 0 0,0 1-1 0 0,0 0 1 0 0,0 0-1 0 0,0 0 1 0 0,0-1-1 0 0,0 1 1 0 0,-1 0-1 0 0,1 0 0 0 0,0 0 1 0 0,0-1-1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42.0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70 10090 0 0,'8'15'11924'0'0,"9"15"-7790"0"0,2 30-3283 0 0,-2 0-1 0 0,-3 0 1 0 0,12 112-1 0 0,-17-16-1787 0 0,-19-283-807 0 0,6 101 1754 0 0,0 0 0 0 0,2-1 0 0 0,1 1 0 0 0,2-1 0 0 0,0 1 0 0 0,2-1-1 0 0,11-50 1 0 0,-11 67 35 0 0,7-23 37 0 0,27-59 0 0 0,-33 84 0 0 0,0 0-1 0 0,1 0 1 0 0,0 0-1 0 0,0 1 0 0 0,1 0 1 0 0,0 0-1 0 0,0 0 0 0 0,0 1 1 0 0,1 0-1 0 0,0 0 1 0 0,0 1-1 0 0,12-8 0 0 0,-16 13-25 0 0,0-1-1 0 0,-1 0 0 0 0,1 1 0 0 0,0 0 0 0 0,0-1 1 0 0,0 1-1 0 0,0 0 0 0 0,0 1 0 0 0,-1-1 0 0 0,1 0 1 0 0,0 1-1 0 0,0 0 0 0 0,0-1 0 0 0,-1 1 1 0 0,1 0-1 0 0,0 1 0 0 0,-1-1 0 0 0,1 0 0 0 0,-1 1 1 0 0,1-1-1 0 0,-1 1 0 0 0,0 0 0 0 0,0 0 0 0 0,0 0 1 0 0,0 0-1 0 0,0 0 0 0 0,0 0 0 0 0,2 4 1 0 0,6 6 84 0 0,-1 0 0 0 0,-1 1 0 0 0,0 0 0 0 0,7 14 0 0 0,10 35 354 0 0,-3 2 0 0 0,26 122-1 0 0,-47-182-484 0 0,9 57-288 0 0,-8-20-3671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42.4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36 13731 0 0,'-4'4'684'0'0,"-1"0"1"0"0,1 0-1 0 0,-1 0 0 0 0,1 1 0 0 0,1-1 1 0 0,-1 1-1 0 0,0 0 0 0 0,1 0 1 0 0,0 0-1 0 0,1 1 0 0 0,-1-1 0 0 0,1 1 1 0 0,-3 10-1 0 0,3-5-346 0 0,0 0 0 0 0,1-1 0 0 0,0 1 0 0 0,1 0 0 0 0,0 0 0 0 0,0 0 0 0 0,3 11 0 0 0,4 13 63 0 0,2-1 1 0 0,1-1 0 0 0,25 55 0 0 0,-31-80-308 0 0,0 1 0 0 0,0-1 1 0 0,1 0-1 0 0,0-1 0 0 0,0 1 1 0 0,1-1-1 0 0,0 0 0 0 0,0-1 0 0 0,1 1 1 0 0,8 6-1 0 0,-13-12-91 0 0,0 1 1 0 0,0-1-1 0 0,0 0 1 0 0,1 0-1 0 0,-1 0 1 0 0,1 0-1 0 0,-1 0 1 0 0,1 0-1 0 0,-1-1 1 0 0,1 1-1 0 0,-1-1 1 0 0,1 1-1 0 0,-1-1 1 0 0,1 0-1 0 0,0 0 1 0 0,-1 0-1 0 0,1-1 1 0 0,-1 1-1 0 0,1-1 1 0 0,0 1-1 0 0,-1-1 1 0 0,0 0-1 0 0,1 0 1 0 0,-1 0-1 0 0,1 0 1 0 0,-1 0-1 0 0,0-1 1 0 0,0 1-1 0 0,0-1 1 0 0,0 1-1 0 0,0-1 1 0 0,0 0-1 0 0,0 0 1 0 0,0 0 0 0 0,-1 0-1 0 0,1 0 1 0 0,-1 0-1 0 0,3-5 1 0 0,5-8 1 0 0,0 0 0 0 0,-1-1 0 0 0,-1 0 0 0 0,0 0 1 0 0,-1-1-1 0 0,-1 0 0 0 0,-1 0 0 0 0,0 0 0 0 0,2-32 1 0 0,-5 35 31 0 0,0 1 1 0 0,-1 0-1 0 0,-1 0 1 0 0,0 0 0 0 0,-1-1-1 0 0,0 1 1 0 0,-1 0 0 0 0,0 1-1 0 0,-1-1 1 0 0,0 0-1 0 0,-1 1 1 0 0,-1 0 0 0 0,-12-19-1 0 0,13 24-7 0 0,0 1-1 0 0,-1 0 1 0 0,0 0 0 0 0,-1 1-1 0 0,1 0 1 0 0,-1 0-1 0 0,0 0 1 0 0,0 1 0 0 0,-1 0-1 0 0,1 1 1 0 0,-1 0-1 0 0,0 0 1 0 0,0 0 0 0 0,-15-2-1 0 0,20 4-160 0 0,-1 0 0 0 0,0 1-1 0 0,1-1 1 0 0,-1 1 0 0 0,0 0-1 0 0,1 0 1 0 0,-1 1-1 0 0,0-1 1 0 0,0 1 0 0 0,1 0-1 0 0,-1 0 1 0 0,1 0 0 0 0,-1 0-1 0 0,1 0 1 0 0,-1 1 0 0 0,1 0-1 0 0,0-1 1 0 0,0 1 0 0 0,0 1-1 0 0,0-1 1 0 0,0 0 0 0 0,0 1-1 0 0,0-1 1 0 0,1 1 0 0 0,-1 0-1 0 0,1 0 1 0 0,0 0 0 0 0,0 0-1 0 0,0 0 1 0 0,0 1 0 0 0,1-1-1 0 0,-1 0 1 0 0,1 1 0 0 0,-2 6-1 0 0,2-6-338 0 0,1-1-1 0 0,0 1 0 0 0,-1-1 0 0 0,1 1 0 0 0,0-1 0 0 0,1 1 1 0 0,-1-1-1 0 0,1 1 0 0 0,-1-1 0 0 0,1 1 0 0 0,0-1 0 0 0,0 0 1 0 0,3 5-1 0 0,16 22-8274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42.9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260 384 13083 0 0,'-8'-2'922'0'0,"0"1"0"0"0,0 0 0 0 0,0 0 0 0 0,0 0 0 0 0,-1 1 0 0 0,1 0 1 0 0,0 1-1 0 0,0 0 0 0 0,-14 3 0 0 0,14-1-779 0 0,-1 0-1 0 0,1 1 1 0 0,-1 0-1 0 0,1 0 1 0 0,0 0 0 0 0,1 1-1 0 0,-1 1 1 0 0,1-1-1 0 0,0 1 1 0 0,0 0 0 0 0,1 1-1 0 0,0 0 1 0 0,0 0 0 0 0,0 0-1 0 0,1 0 1 0 0,0 1-1 0 0,1 0 1 0 0,0 0 0 0 0,0 1-1 0 0,0-1 1 0 0,-3 15-1 0 0,2-6 157 0 0,0 1 0 0 0,1-1 0 0 0,1 0 0 0 0,1 1 0 0 0,0 0-1 0 0,2 29 1 0 0,0-42-272 0 0,1 0 1 0 0,0 0-1 0 0,0 0 0 0 0,0 0 0 0 0,1 0 0 0 0,0 0 0 0 0,0-1 1 0 0,0 1-1 0 0,0-1 0 0 0,1 1 0 0 0,0-1 0 0 0,-1 0 0 0 0,2 0 0 0 0,-1 0 1 0 0,0 0-1 0 0,1-1 0 0 0,0 1 0 0 0,0-1 0 0 0,0 0 0 0 0,0 0 0 0 0,0-1 1 0 0,0 1-1 0 0,1-1 0 0 0,0 0 0 0 0,-1 0 0 0 0,1 0 0 0 0,0-1 1 0 0,7 2-1 0 0,-7-2-41 0 0,1 0-1 0 0,-1-1 1 0 0,1 1 0 0 0,-1-1 0 0 0,1-1 0 0 0,0 1 0 0 0,-1-1 0 0 0,1 0-1 0 0,-1 0 1 0 0,0 0 0 0 0,1-1 0 0 0,-1 0 0 0 0,0 0 0 0 0,0 0 0 0 0,0-1 0 0 0,0 1-1 0 0,0-1 1 0 0,-1 0 0 0 0,1-1 0 0 0,-1 1 0 0 0,0-1 0 0 0,0 0 0 0 0,5-7-1 0 0,-2 3-58 0 0,0 0-1 0 0,-1-1 1 0 0,0 0-1 0 0,-1 0 1 0 0,0 0-1 0 0,0-1 1 0 0,-1 0-1 0 0,-1 0 1 0 0,1 0-1 0 0,-1 0 1 0 0,2-17-1 0 0,-1-29-347 0 0,-2-1 0 0 0,-9-97 0 0 0,-30-110-1505 0 0,35 242 1910 0 0,2 16 85 0 0,-1 1-1 0 0,1-1 0 0 0,-1 1 0 0 0,0 0 0 0 0,0-1 0 0 0,0 1 0 0 0,-1 0 1 0 0,0-1-1 0 0,-4-7 0 0 0,13 55 5171 0 0,-2-5-4821 0 0,13 44 521 0 0,8 95 0 0 0,8 42-574 0 0,2-68-807 0 0,-20-106-375 0 0,-15-43 565 0 0,-1 0-1 0 0,0-1 1 0 0,1 1 0 0 0,-1 0-1 0 0,1 0 1 0 0,-1-1 0 0 0,1 1-1 0 0,-1 0 1 0 0,1-1 0 0 0,0 1-1 0 0,-1-1 1 0 0,1 1 0 0 0,0-1-1 0 0,-1 1 1 0 0,1-1 0 0 0,0 1-1 0 0,0-1 1 0 0,-1 0-1 0 0,2 1 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43.5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20 244 14499 0 0,'-2'1'364'0'0,"1"0"1"0"0,0 0-1 0 0,-1 1 1 0 0,1-1-1 0 0,0 1 0 0 0,0-1 1 0 0,0 1-1 0 0,0-1 1 0 0,1 1-1 0 0,-1 0 0 0 0,0-1 1 0 0,1 1-1 0 0,-1 0 1 0 0,1 0-1 0 0,-1-1 0 0 0,1 1 1 0 0,0 0-1 0 0,0 0 1 0 0,0 0-1 0 0,0-1 0 0 0,0 1 1 0 0,0 2-1 0 0,1-1-146 0 0,0 0 1 0 0,0 0-1 0 0,1 0 0 0 0,-1-1 1 0 0,1 1-1 0 0,-1 0 0 0 0,1-1 1 0 0,0 1-1 0 0,0-1 0 0 0,0 0 1 0 0,5 5-1 0 0,5 2-181 0 0,1 0 0 0 0,1 0 0 0 0,27 13 1 0 0,-34-18 440 0 0,0-1-433 0 0,0 0 1 0 0,0 0-1 0 0,0-1 1 0 0,1 0-1 0 0,-1 0 1 0 0,1 0-1 0 0,-1-1 1 0 0,1 0-1 0 0,-1-1 1 0 0,1 1-1 0 0,-1-1 0 0 0,1-1 1 0 0,0 0-1 0 0,-1 0 1 0 0,11-3-1 0 0,-13 2-49 0 0,1 0 1 0 0,-1 0-1 0 0,0 0 0 0 0,0-1 0 0 0,0 0 0 0 0,0 0 0 0 0,-1-1 1 0 0,1 1-1 0 0,-1-1 0 0 0,0 0 0 0 0,0 0 0 0 0,0 0 0 0 0,0-1 1 0 0,-1 1-1 0 0,0-1 0 0 0,0 0 0 0 0,0 0 0 0 0,-1 0 0 0 0,1 0 1 0 0,2-11-1 0 0,-1 2-36 0 0,-1 0 0 0 0,-1 0 0 0 0,0 0 0 0 0,-1 0 0 0 0,-1 0 0 0 0,0 0 0 0 0,-1 0 0 0 0,0 0 0 0 0,-2 0 0 0 0,1 0 0 0 0,-1 0 1 0 0,-1 0-1 0 0,-1 1 0 0 0,0 0 0 0 0,0 0 0 0 0,-2 0 0 0 0,-12-20 0 0 0,18 31 64 0 0,-1 0-1 0 0,0 0 1 0 0,0 0-1 0 0,0 0 1 0 0,0 0 0 0 0,0 0-1 0 0,0 1 1 0 0,0-1 0 0 0,0 1-1 0 0,-1-1 1 0 0,1 1-1 0 0,-1 0 1 0 0,1 0 0 0 0,-1 0-1 0 0,1 0 1 0 0,-1 0 0 0 0,1 1-1 0 0,-1-1 1 0 0,0 1-1 0 0,0 0 1 0 0,1 0 0 0 0,-1 0-1 0 0,0 0 1 0 0,1 0 0 0 0,-1 0-1 0 0,0 1 1 0 0,1 0-1 0 0,-1-1 1 0 0,0 1 0 0 0,1 0-1 0 0,-1 0 1 0 0,1 0 0 0 0,0 0-1 0 0,-1 1 1 0 0,1-1-1 0 0,0 1 1 0 0,-4 3 0 0 0,-9 6 155 0 0,0 1-1 0 0,1 1 1 0 0,0 0 0 0 0,-13 18 0 0 0,17-20-85 0 0,-1 1 60 0 0,1 1 1 0 0,0 0-1 0 0,1 1 1 0 0,1 0-1 0 0,0 1 1 0 0,1 0-1 0 0,0 0 1 0 0,1 0-1 0 0,1 1 1 0 0,0 0-1 0 0,1 0 1 0 0,-2 27-1 0 0,4-29-3 0 0,1-1-1 0 0,1 1 1 0 0,3 26 0 0 0,-2-34-120 0 0,0 0-1 0 0,1 0 1 0 0,0 0 0 0 0,1 0-1 0 0,-1-1 1 0 0,1 1 0 0 0,0-1-1 0 0,0 0 1 0 0,1 1 0 0 0,8 8-1 0 0,-6-6 24 0 0,1 0 0 0 0,1 0 0 0 0,0 0 0 0 0,0-1 0 0 0,0 0-1 0 0,1-1 1 0 0,0 0 0 0 0,0 0 0 0 0,0-1 0 0 0,1 0 0 0 0,0-1 0 0 0,0 0-1 0 0,0 0 1 0 0,0-1 0 0 0,1-1 0 0 0,0 0 0 0 0,-1 0 0 0 0,1-1-1 0 0,0 0 1 0 0,20-1 0 0 0,-2-4-235 0 0,0 0 0 0 0,0-2 0 0 0,45-15 0 0 0,-69 20 908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43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0 13611 0 0,'8'18'7103'0'0,"9"1"-3740"0"0,21 10-801 0 0,-18-17-2108 0 0,0 2 1 0 0,-1 1-1 0 0,-1 0 1 0 0,0 1-1 0 0,-2 1 1 0 0,22 27-1 0 0,-29-33-208 0 0,0 1-1 0 0,-1 1 1 0 0,-1-1-1 0 0,0 1 1 0 0,-1 0 0 0 0,0 1-1 0 0,-1 0 1 0 0,0 0-1 0 0,-1 0 1 0 0,-1 0-1 0 0,3 24 1 0 0,-6-21-246 0 0,-1 0 0 0 0,0-1 0 0 0,-1 1 0 0 0,-1 0 0 0 0,-1-1 0 0 0,-6 20 0 0 0,-5 6 0 0 0,-23 44 0 0 0,15-43 0 0 0,-1-2 0 0 0,-45 55 0 0 0,42-63-1714 0 0,-22 10-5201 0 0,44-39 6115 0 0,-1-1 1 0 0,1 1-1 0 0,-1-1 0 0 0,0 0 1 0 0,0-1-1 0 0,0 0 0 0 0,0 1 1 0 0,0-2-1 0 0,-1 1 0 0 0,1-1 0 0 0,0 0 1 0 0,-1 0-1 0 0,1-1 0 0 0,-7 0 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41:23.2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1 261 11979 0 0,'6'21'9543'0'0,"-3"-18"-8809"0"0,19 17 2880 0 0,39 12-4714 0 0,-36-20 2344 0 0,194 124 1828 0 0,-4-22-1509 0 0,-67-10 71 0 0,-127-88-1729 0 0,35 23 554 0 0,-53-38-460 0 0,-1-1 0 0 0,1 0-1 0 0,0 0 1 0 0,-1 0 0 0 0,1-1 0 0 0,0 1-1 0 0,-1 0 1 0 0,1-1 0 0 0,-1 0 0 0 0,1 0-1 0 0,-1 1 1 0 0,1-1 0 0 0,3-3 0 0 0,45-22-6 0 0,-33 17 146 0 0,-8 2-139 0 0,-1 0 1 0 0,1-1 0 0 0,-2 0-1 0 0,1 0 1 0 0,-1-1 0 0 0,0 0-1 0 0,-1-1 1 0 0,9-14 0 0 0,10-12-2 0 0,147-207 1 0 0,-152 212 0 0 0,30-56 0 0 0,-9 12 0 0 0,-33 61 0 0 0,-1-1 0 0 0,0 0 0 0 0,-1-1 0 0 0,-1 1 0 0 0,7-28 0 0 0,-12 37 0 0 0,4-12 0 0 0,1 8 0 0 0,-5 10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32.7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16 5321 0 0,'0'0'512'0'0,"-2"-2"-400"0"0,2-1-40 0 0,0 1-56 0 0,-2 0-24 0 0,2-3-48 0 0,-2 3-72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33.1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0 11042 0 0,'-10'23'12459'0'0,"8"9"-8869"0"0,10 37-4832 0 0,-6-55 2527 0 0,24 336 706 0 0,-21-233-2050 0 0,5-53-427 0 0,0 9-2407 0 0,4-156-14807 0 0,-14 63 12282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33.5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41 11002 0 0,'12'-3'8100'0'0,"17"-5"-6246"0"0,16-1-340 0 0,64-9 147 0 0,-97 16-1452 0 0,1 2 0 0 0,0-1 0 0 0,-1 2 0 0 0,1-1 0 0 0,0 2 0 0 0,15 3-1 0 0,-25-5-102 0 0,-1 1 0 0 0,1 0 0 0 0,-1-1-1 0 0,0 1 1 0 0,1 0 0 0 0,-1 0 0 0 0,0 1-1 0 0,0-1 1 0 0,0 0 0 0 0,0 1-1 0 0,0-1 1 0 0,0 1 0 0 0,0 0 0 0 0,0 0-1 0 0,0-1 1 0 0,-1 1 0 0 0,1 0-1 0 0,-1 0 1 0 0,1 1 0 0 0,-1-1 0 0 0,0 0-1 0 0,0 0 1 0 0,0 1 0 0 0,0 2-1 0 0,0-1 22 0 0,0 1-1 0 0,-1 0 0 0 0,0 0 0 0 0,0 0 0 0 0,-1 0 0 0 0,1 0 0 0 0,-1 0 0 0 0,0-1 0 0 0,0 1 1 0 0,-1 0-1 0 0,-3 7 0 0 0,-4 8 8 0 0,-1-1 1 0 0,-1 0-1 0 0,-1 0 1 0 0,-20 23 0 0 0,8-14-799 0 0,-1-1 1 0 0,-1-1 0 0 0,-39 31 0 0 0,55-52-109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33.8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 58 13043 0 0,'-7'20'9150'0'0,"-9"1"-5913"0"0,-4 8-2123 0 0,16-16-1049 0 0,1 0 0 0 0,0 0 0 0 0,0 1 0 0 0,2-1-1 0 0,0 1 1 0 0,0-1 0 0 0,1 1 0 0 0,1 0 0 0 0,0-1-1 0 0,1 1 1 0 0,0-1 0 0 0,1 1 0 0 0,1-1 0 0 0,0 0 0 0 0,1 0-1 0 0,0-1 1 0 0,1 1 0 0 0,0-1 0 0 0,9 12 0 0 0,-13-21-64 0 0,0-1 1 0 0,0 1 0 0 0,1-1-1 0 0,-1 0 1 0 0,0 0-1 0 0,1 0 1 0 0,-1 0 0 0 0,1-1-1 0 0,0 1 1 0 0,-1-1 0 0 0,1 0-1 0 0,0 1 1 0 0,0-1 0 0 0,0 0-1 0 0,0-1 1 0 0,0 1 0 0 0,0 0-1 0 0,0-1 1 0 0,0 0-1 0 0,0 0 1 0 0,1 0 0 0 0,-1 0-1 0 0,0 0 1 0 0,0 0 0 0 0,0-1-1 0 0,0 0 1 0 0,0 1 0 0 0,0-1-1 0 0,0 0 1 0 0,0-1 0 0 0,0 1-1 0 0,-1 0 1 0 0,1-1-1 0 0,0 0 1 0 0,2-2 0 0 0,4-1 5 0 0,-2-1 0 0 0,1 0 0 0 0,-1 0 0 0 0,0-1 0 0 0,0 0 0 0 0,-1 0 0 0 0,0-1 0 0 0,0 1 0 0 0,0-1 0 0 0,5-11 0 0 0,-6 7 45 0 0,0 0 0 0 0,-1-1 0 0 0,0 1 1 0 0,-1-1-1 0 0,-1 1 0 0 0,0-1 1 0 0,0 0-1 0 0,-1 0 0 0 0,-1 0 0 0 0,0 0 1 0 0,-1 0-1 0 0,-3-13 0 0 0,3 17-42 0 0,-1 1-1 0 0,-1-1 0 0 0,0 1 0 0 0,0 0 1 0 0,0-1-1 0 0,-1 2 0 0 0,0-1 1 0 0,-1 0-1 0 0,0 1 0 0 0,0 0 0 0 0,-1 0 1 0 0,0 0-1 0 0,0 0 0 0 0,0 1 1 0 0,-1 0-1 0 0,0 1 0 0 0,0 0 1 0 0,-12-7-1 0 0,16 10-95 0 0,-1 1 1 0 0,0 0 0 0 0,0 0-1 0 0,1 0 1 0 0,-1 0 0 0 0,0 0-1 0 0,0 1 1 0 0,0 0 0 0 0,0 0-1 0 0,0 0 1 0 0,0 0 0 0 0,0 1-1 0 0,0-1 1 0 0,1 1 0 0 0,-1 0-1 0 0,-4 2 1 0 0,6-2-247 0 0,0-1-1 0 0,0 1 1 0 0,1 0 0 0 0,-1 0 0 0 0,0 0-1 0 0,0 0 1 0 0,1 1 0 0 0,-1-1 0 0 0,0 0-1 0 0,1 1 1 0 0,-1-1 0 0 0,1 1 0 0 0,-2 3-1 0 0,2-4-276 0 0,0 0 1 0 0,1 1-1 0 0,-1 0 0 0 0,1-1 0 0 0,0 1 0 0 0,-1-1 0 0 0,1 1 0 0 0,0-1 0 0 0,0 1 0 0 0,0 0 0 0 0,0-1 0 0 0,0 1 0 0 0,0-1 0 0 0,0 1 0 0 0,1 0 0 0 0,-1-1 0 0 0,0 1 0 0 0,1-1 1 0 0,1 3-1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34.2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282 201 15979 0 0,'-2'15'6618'0'0,"-2"0"-3921"0"0,-1 23-1008 0 0,32 167 780 0 0,-2-24-2177 0 0,-15-143-740 0 0,-19-83-17143 0 0</inkml:trace>
  <inkml:trace contextRef="#ctx0" brushRef="#br0" timeOffset="1">1 113 14387 0 0,'12'-10'7961'0'0,"46"-16"-8010"0"0,-44 21-46 0 0,103-37-2821 0 0,-37 17-6853 0 0,-62 21 3435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34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 14259 0 0,'-3'6'1434'0'0,"1"1"-1"0"0,-1-1 1 0 0,1 1-1 0 0,1 0 1 0 0,-1 0-1 0 0,0 10 1 0 0,1 9-342 0 0,5 44 1 0 0,-1-34-238 0 0,-1 80-129 0 0,-2-51-720 0 0,10 71 1 0 0,-5-180-990 0 0,0-43 1 0 0,-6 58 890 0 0,1 1 0 0 0,2-1-1 0 0,7-44 1 0 0,-7 63 106 0 0,0-1 0 0 0,1 1 0 0 0,0-1-1 0 0,0 1 1 0 0,1 0 0 0 0,1 0 0 0 0,0 0 0 0 0,0 1 0 0 0,1 0-1 0 0,0 0 1 0 0,0 0 0 0 0,13-12 0 0 0,-16 18 93 0 0,1 0 0 0 0,-1 0 1 0 0,1 1-1 0 0,0-1 0 0 0,0 1 0 0 0,0 0 1 0 0,0 0-1 0 0,0 1 0 0 0,0-1 0 0 0,1 1 0 0 0,-1 0 1 0 0,0 0-1 0 0,1 0 0 0 0,-1 1 0 0 0,1-1 1 0 0,-1 1-1 0 0,8 1 0 0 0,-5 0 44 0 0,0 1 0 0 0,1 0 0 0 0,-1 0 1 0 0,0 0-1 0 0,0 1 0 0 0,-1 0 0 0 0,1 1 0 0 0,-1-1 0 0 0,12 10 0 0 0,-5-4-17 0 0,-2 2 1 0 0,1-1-1 0 0,-1 2 0 0 0,-1-1 0 0 0,0 2 1 0 0,-1-1-1 0 0,0 1 0 0 0,-1 0 0 0 0,10 23 1 0 0,-11-15-186 0 0,0-1 0 0 0,-2 2 0 0 0,0-1 0 0 0,-2 0 0 0 0,0 1 0 0 0,-1 0 0 0 0,-2-1 0 0 0,0 1 0 0 0,-4 31 0 0 0,-2-35-2019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34.9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1 12435 0 0,'-6'19'9713'0'0,"5"4"-4716"0"0,13 52-4746 0 0,-4-34 720 0 0,10 172-235 0 0,-10-88-450 0 0,-8-120-274 0 0,3 30 98 0 0,9 42 0 0 0,-10-69-129 0 0,0 1 0 0 0,0-1 0 0 0,1 1 0 0 0,0-1-1 0 0,1 0 1 0 0,0 0 0 0 0,0-1 0 0 0,1 1 0 0 0,0-1-1 0 0,9 11 1 0 0,-9-15-50 0 0,1 0 1 0 0,0 0-1 0 0,1-1 0 0 0,-1 1 0 0 0,0-2 0 0 0,1 1 0 0 0,-1-1 0 0 0,1 1 1 0 0,-1-2-1 0 0,13 1 0 0 0,9 2-118 0 0,-3 2-339 0 0,-8-1 74 0 0,1-1 0 0 0,0 0 0 0 0,24-1 0 0 0,-37-2-225 0 0,0 0 0 0 0,0-1-1 0 0,0 0 1 0 0,0 0 0 0 0,0 0 0 0 0,8-4 0 0 0,-10 4-165 0 0,0 0 0 0 0,0-1 1 0 0,0 0-1 0 0,-1 1 0 0 0,1-1 1 0 0,-1 0-1 0 0,1-1 0 0 0,-1 1 1 0 0,0 0-1 0 0,0-1 0 0 0,3-4 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35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20 14339 0 0,'3'3'764'0'0,"1"0"-1"0"0,-1 0 1 0 0,1 0-1 0 0,0-1 1 0 0,0 0-1 0 0,0 1 1 0 0,0-2-1 0 0,9 4 1 0 0,42 5 515 0 0,-24-9-1622 0 0,47-5 1 0 0,-76 4 434 0 0,193-27-3266 0 0,-122 15-690 0 0,0 1-3359 0 0,-54 9 1932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35.6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14 186 9970 0 0,'-1'1'444'0'0,"0"0"0"0"0,0 0-1 0 0,0 0 1 0 0,0 0 0 0 0,0 1 0 0 0,0-1 0 0 0,0 0-1 0 0,0 1 1 0 0,0-1 0 0 0,0 1 0 0 0,1-1-1 0 0,-1 0 1 0 0,1 1 0 0 0,-1 0 0 0 0,1-1 0 0 0,0 1-1 0 0,-1-1 1 0 0,1 1 0 0 0,0-1 0 0 0,0 1-1 0 0,0 0 1 0 0,0-1 0 0 0,0 1 0 0 0,1-1 0 0 0,0 4-1 0 0,0-3-252 0 0,1 1 0 0 0,-1 0 0 0 0,1 0-1 0 0,0-1 1 0 0,0 1 0 0 0,0-1 0 0 0,0 0 0 0 0,0 0-1 0 0,1 1 1 0 0,-1-1 0 0 0,1-1 0 0 0,3 3-1 0 0,3 2-236 0 0,0-1-1 0 0,1-1 0 0 0,-1 0 0 0 0,1 0 1 0 0,0-1-1 0 0,0 0 0 0 0,15 2 0 0 0,-14-4 40 0 0,0-1 0 0 0,1-1 0 0 0,-1 1 0 0 0,0-2 0 0 0,0 0 0 0 0,0 0 0 0 0,0-1 0 0 0,-1 0 0 0 0,16-7 0 0 0,-21 8-25 0 0,0 0 1 0 0,-1 0-1 0 0,1-1 1 0 0,-1 1-1 0 0,1-1 1 0 0,-1-1-1 0 0,0 1 1 0 0,0 0-1 0 0,-1-1 1 0 0,1 0-1 0 0,-1 0 1 0 0,1 0-1 0 0,-1 0 1 0 0,-1 0-1 0 0,1-1 1 0 0,0 0-1 0 0,-1 1 1 0 0,0-1 0 0 0,0 0-1 0 0,-1 0 1 0 0,1 0-1 0 0,0-6 1 0 0,6-20-332 0 0,-7 27 334 0 0,1 1-1 0 0,-1-1 1 0 0,0 1-1 0 0,-1-1 0 0 0,1 1 1 0 0,0-1-1 0 0,-1 1 1 0 0,0-1-1 0 0,0 0 0 0 0,0 1 1 0 0,-1-6-1 0 0,-1 2 50 0 0,1 0-1 0 0,-1-1 1 0 0,-1 1-1 0 0,1 0 1 0 0,-1 0-1 0 0,0 1 1 0 0,-1-1-1 0 0,0 1 1 0 0,-8-11-1 0 0,11 15 63 0 0,-1 0 1 0 0,0 1-1 0 0,0-1 0 0 0,1 1 1 0 0,-1-1-1 0 0,0 1 0 0 0,0 0 1 0 0,0 0-1 0 0,0 0 0 0 0,0 0 0 0 0,-1 0 1 0 0,1 0-1 0 0,0 1 0 0 0,0-1 1 0 0,-1 1-1 0 0,1 0 0 0 0,0-1 1 0 0,0 1-1 0 0,-1 0 0 0 0,1 0 1 0 0,0 0-1 0 0,-1 1 0 0 0,1-1 0 0 0,0 1 1 0 0,0-1-1 0 0,-1 1 0 0 0,1 0 1 0 0,0 0-1 0 0,0-1 0 0 0,0 2 1 0 0,0-1-1 0 0,0 0 0 0 0,0 0 0 0 0,0 1 1 0 0,-2 1-1 0 0,-10 6 168 0 0,1 0 1 0 0,0 1-1 0 0,1 0 1 0 0,0 1-1 0 0,0 0 0 0 0,1 1 1 0 0,1 0-1 0 0,0 1 1 0 0,0 0-1 0 0,2 0 0 0 0,-14 27 1 0 0,18-30-133 0 0,0 0 1 0 0,0 1 0 0 0,1 0-1 0 0,0 0 1 0 0,1 0 0 0 0,0 0 0 0 0,1 0-1 0 0,0 1 1 0 0,1-1 0 0 0,2 18-1 0 0,-1-21-72 0 0,0 1 1 0 0,1-1-1 0 0,0 0 0 0 0,1 0 0 0 0,0-1 0 0 0,0 1 1 0 0,0 0-1 0 0,1-1 0 0 0,0 0 0 0 0,1 0 0 0 0,0 0 0 0 0,0-1 1 0 0,0 1-1 0 0,1-1 0 0 0,11 10 0 0 0,-4-4-92 0 0,1 0 0 0 0,0-1 0 0 0,0-1 0 0 0,24 14-1 0 0,-27-19-618 0 0,-1 0-1 0 0,1-1 1 0 0,-1 0 0 0 0,20 5-1 0 0,-24-9-603 0 0,1 0 0 0 0,0 0 0 0 0,-1-1 0 0 0,1 0 0 0 0,0 0 0 0 0,-1-1 0 0 0,1 1 0 0 0,-1-1 0 0 0,0-1 0 0 0,1 1 0 0 0,10-8-1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36.0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15011 0 0,'5'44'10162'0'0,"16"28"-8526"0"0,-6-23-666 0 0,-4 4-564 0 0,-3 1-1 0 0,-1 0 1 0 0,-2 104-1 0 0,-7-134-971 0 0,-1-21-328 0 0,-2-14-51 0 0,-15-39 334 0 0,15 41 474 0 0,1 0 1 0 0,0-1-1 0 0,0 0 0 0 0,-3-15 0 0 0,5 14 206 0 0,0 1-1 0 0,1-1 1 0 0,0 1-1 0 0,1-1 0 0 0,0 1 1 0 0,0-1-1 0 0,1 0 0 0 0,1 1 1 0 0,0 0-1 0 0,0-1 0 0 0,1 1 1 0 0,0 0-1 0 0,1 0 0 0 0,0 0 1 0 0,10-16-1 0 0,-9 20 45 0 0,0-1 0 0 0,0 1 0 0 0,0 0-1 0 0,1 0 1 0 0,0 0 0 0 0,0 1 0 0 0,1 0 0 0 0,-1 0-1 0 0,1 1 1 0 0,0 0 0 0 0,1 0 0 0 0,-1 0 0 0 0,1 1-1 0 0,-1 0 1 0 0,1 1 0 0 0,14-3 0 0 0,14-3 178 0 0,1 2 0 0 0,49-1 0 0 0,-69 6-303 0 0,5 1 9 0 0,0 1-1 0 0,0 2 1 0 0,-1 0-1 0 0,43 12 1 0 0,-57-14-151 0 0,0 1-1866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41:32.711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554 1494 9034 0 0,'-18'2'566'0'0,"-1"-1"-1"0"0,1-1 1 0 0,0 0-1 0 0,0-2 1 0 0,0 0 0 0 0,0-1-1 0 0,0-1 1 0 0,0 0 0 0 0,1-1-1 0 0,-32-15 1 0 0,26 9 84 0 0,0 0 0 0 0,0-2 1 0 0,2-1-1 0 0,-1 0 0 0 0,2-2 0 0 0,0 0 0 0 0,-20-22 1 0 0,26 22-427 0 0,0 0 0 0 0,2-1 0 0 0,0-1 0 0 0,1 0 0 0 0,0 0 1 0 0,2-1-1 0 0,0 0 0 0 0,1-1 0 0 0,1 0 0 0 0,1 0 0 0 0,1 0 0 0 0,-4-27 1 0 0,6 4-36 0 0,0 1 1 0 0,3-1-1 0 0,2 0 1 0 0,1 1 0 0 0,10-45-1 0 0,-2 17 61 0 0,3 0-1 0 0,3 1 0 0 0,31-81 1 0 0,-35 118-49 0 0,2-1 0 0 0,1 2 0 0 0,2 0 0 0 0,1 1-1 0 0,33-40 1 0 0,-39 55-100 0 0,0 1-1 0 0,2 0 1 0 0,0 1-1 0 0,0 1 1 0 0,1 0-1 0 0,1 1 1 0 0,0 1-1 0 0,0 1 1 0 0,1 0-1 0 0,0 1 0 0 0,26-7 1 0 0,-9 7-65 0 0,1 1 0 0 0,0 1-1 0 0,0 3 1 0 0,1 0 0 0 0,-1 3 0 0 0,47 4 0 0 0,-30 4 54 0 0,-1 3 0 0 0,0 1 0 0 0,-1 3 0 0 0,70 30 0 0 0,-56-21-52 0 0,-53-19-14 0 0,0 0 0 0 0,0 2 0 0 0,-1-1 0 0 0,0 2 0 0 0,0-1 0 0 0,0 1 0 0 0,17 19 0 0 0,3 5 96 0 0,25 38 1 0 0,-45-56-111 0 0,-1 1 48 0 0,-1-1 1 0 0,-1 2-1 0 0,0-1 1 0 0,0 1-1 0 0,-2 1 1 0 0,0-1-1 0 0,5 25 1 0 0,-3-1 78 0 0,-1 1 0 0 0,1 41 1 0 0,-5-48-70 0 0,-2 0 1 0 0,-2 0-1 0 0,-1-1 1 0 0,-2 1-1 0 0,-1 0 1 0 0,-1-1-1 0 0,-15 43 1 0 0,12-50-45 0 0,0-2 0 0 0,-2 1-1 0 0,-2-1 1 0 0,0-1 0 0 0,-1 0 0 0 0,-1-1 0 0 0,-26 30 0 0 0,20-31-13 0 0,0 0 1 0 0,-1-1-1 0 0,-1-1 1 0 0,-1-1 0 0 0,-1-1-1 0 0,0-2 1 0 0,-1 0 0 0 0,-1-2-1 0 0,0 0 1 0 0,-51 14 0 0 0,56-22-29 0 0,-1-1 0 0 0,1-2 1 0 0,-1 0-1 0 0,0-1 1 0 0,1-2-1 0 0,-1 0 0 0 0,0-1 1 0 0,1-1-1 0 0,0-2 0 0 0,-1 0 1 0 0,2-1-1 0 0,-26-11 1 0 0,32 11-30 0 0,0-1 1 0 0,1-1 0 0 0,0-1 0 0 0,0 0 0 0 0,1 0 0 0 0,0-2 0 0 0,0 0 0 0 0,1 0 0 0 0,1-1 0 0 0,0 0 0 0 0,1-1 0 0 0,0 0 0 0 0,1-1 0 0 0,0 0 0 0 0,1 0 0 0 0,1-1 0 0 0,-7-17 0 0 0,3 1 34 0 0,2-1 0 0 0,0 0 0 0 0,2 0 0 0 0,2-1 1 0 0,1 1-1 0 0,1-1 0 0 0,2 0 0 0 0,1-1 0 0 0,2 1 0 0 0,1 0 1 0 0,1 1-1 0 0,2-1 0 0 0,2 1 0 0 0,0 0 0 0 0,16-36 0 0 0,-14 49-29 0 0,0 0 0 0 0,2 0-1 0 0,0 1 1 0 0,1 0 0 0 0,0 1 0 0 0,2 1-1 0 0,0 0 1 0 0,0 1 0 0 0,2 0-1 0 0,0 2 1 0 0,0 0 0 0 0,1 1 0 0 0,37-18-1 0 0,-46 25 11 0 0,0 2 0 0 0,0-1 0 0 0,1 2 0 0 0,-1-1 0 0 0,1 1 0 0 0,0 0 0 0 0,0 1 0 0 0,0 0 1 0 0,0 1-1 0 0,-1 0 0 0 0,19 3 0 0 0,-13 0-1 0 0,-1 0 1 0 0,1 1 0 0 0,-1 1 0 0 0,0 0 0 0 0,-1 1 0 0 0,1 1 0 0 0,14 9 0 0 0,2 5 22 0 0,-1 1 1 0 0,0 2 0 0 0,-2 1 0 0 0,0 1-1 0 0,34 45 1 0 0,-47-51 34 0 0,-1 0 0 0 0,-1 1 0 0 0,-1 1 0 0 0,-1 0 0 0 0,0 1 0 0 0,-2 0 0 0 0,-1 0 0 0 0,-1 0 0 0 0,-1 1 0 0 0,0 0 0 0 0,-2 0 1 0 0,-1 1-1 0 0,-1-1 0 0 0,-1 0 0 0 0,-2 1 0 0 0,0-1 0 0 0,-1 0 0 0 0,-1 0 0 0 0,-2 0 0 0 0,0-1 0 0 0,-13 31 0 0 0,11-40-52 0 0,0 0 0 0 0,-1 0 1 0 0,-1-1-1 0 0,0 0 0 0 0,0-1 0 0 0,-2 0 1 0 0,1-1-1 0 0,-1 0 0 0 0,-1-1 0 0 0,0 0 1 0 0,0-1-1 0 0,-1-1 0 0 0,0 0 0 0 0,-1-1 0 0 0,0 0 1 0 0,0-1-1 0 0,0-1 0 0 0,-32 7 0 0 0,30-8-106 0 0,0-1-1 0 0,0-1 0 0 0,0 0 1 0 0,0-1-1 0 0,0-1 0 0 0,-1 0 1 0 0,1-2-1 0 0,0 0 0 0 0,0-1 1 0 0,1 0-1 0 0,-1-1 0 0 0,0-1 1 0 0,1-1-1 0 0,0 0 0 0 0,1-1 1 0 0,-1-1-1 0 0,-27-19 0 0 0,31 17 66 0 0,1-1-1 0 0,0 0 0 0 0,1 0 0 0 0,1-1 1 0 0,-1 0-1 0 0,2-1 0 0 0,0 0 0 0 0,0 0 1 0 0,1-1-1 0 0,1 0 0 0 0,0 0 0 0 0,1-1 1 0 0,1 0-1 0 0,0 1 0 0 0,1-1 0 0 0,1-1 1 0 0,0 1-1 0 0,1 0 0 0 0,1-18 0 0 0,0 20 56 0 0,1 0 0 0 0,0 0 0 0 0,1 0-1 0 0,1 0 1 0 0,0 0 0 0 0,1 1 0 0 0,0-1-1 0 0,1 1 1 0 0,0 0 0 0 0,1 0 0 0 0,0 1-1 0 0,1 0 1 0 0,0 0 0 0 0,1 0 0 0 0,0 1-1 0 0,1 0 1 0 0,0 1 0 0 0,0-1 0 0 0,1 2-1 0 0,1 0 1 0 0,-1 0 0 0 0,18-9 0 0 0,-15 11 81 0 0,0 1 0 0 0,1 0 1 0 0,-1 1-1 0 0,1 1 0 0 0,0 0 1 0 0,0 1-1 0 0,0 0 1 0 0,1 1-1 0 0,-1 1 0 0 0,0 0 1 0 0,1 1-1 0 0,-1 1 0 0 0,0 0 1 0 0,0 1-1 0 0,0 0 1 0 0,16 7-1 0 0,-22-7-10 0 0,0 0 1 0 0,0 0-1 0 0,0 0 1 0 0,0 1-1 0 0,-1 1 0 0 0,0-1 1 0 0,0 1-1 0 0,0 0 1 0 0,0 1-1 0 0,-1-1 1 0 0,0 1-1 0 0,0 1 0 0 0,0-1 1 0 0,-1 1-1 0 0,0 0 1 0 0,-1 0-1 0 0,1 0 1 0 0,-1 1-1 0 0,-1 0 0 0 0,1 0 1 0 0,-1 0-1 0 0,-1 0 1 0 0,1 0-1 0 0,-2 0 1 0 0,1 1-1 0 0,-1-1 0 0 0,0 1 1 0 0,-1 11-1 0 0,-1-6-52 0 0,-1-1 0 0 0,0 0 0 0 0,-1 0-1 0 0,0 1 1 0 0,-1-2 0 0 0,-1 1 0 0 0,0 0 0 0 0,0-1-1 0 0,-1 0 1 0 0,-1-1 0 0 0,0 1 0 0 0,-1-1 0 0 0,0 0-1 0 0,-1-1 1 0 0,0 0 0 0 0,0 0 0 0 0,-1-1 0 0 0,0-1-1 0 0,-1 1 1 0 0,0-2 0 0 0,-14 9 0 0 0,15-11-62 0 0,0 0-1 0 0,0 0 1 0 0,0-1-1 0 0,-1 0 1 0 0,1-1 0 0 0,-1 0-1 0 0,0-1 1 0 0,0 0 0 0 0,0-1-1 0 0,0 0 1 0 0,-1-1 0 0 0,1 0-1 0 0,0-1 1 0 0,0 0 0 0 0,0-1-1 0 0,0 0 1 0 0,0 0-1 0 0,0-1 1 0 0,1-1 0 0 0,-1 0-1 0 0,1 0 1 0 0,0-1 0 0 0,0 0-1 0 0,1-1 1 0 0,-17-12 0 0 0,22 15 22 0 0,1 0 0 0 0,0 0 0 0 0,0-1-1 0 0,0 1 1 0 0,0 0 0 0 0,0-1 0 0 0,1 0 0 0 0,-1 0 0 0 0,1 0 0 0 0,0 0 0 0 0,0 0 0 0 0,1 0 0 0 0,-1 0 0 0 0,1-1 0 0 0,0 1 0 0 0,0 0 0 0 0,0-7 0 0 0,0 3 16 0 0,2 0-1 0 0,-1 0 1 0 0,1 1 0 0 0,0-1-1 0 0,1 0 1 0 0,0 1 0 0 0,0-1-1 0 0,0 1 1 0 0,6-12-1 0 0,-1 6 49 0 0,0 1-1 0 0,1-1 0 0 0,0 1 0 0 0,0 1 0 0 0,1-1 0 0 0,1 1 0 0 0,0 1 0 0 0,1 0 0 0 0,0 0 0 0 0,18-12 0 0 0,-19 17 5 0 0,-1 1 1 0 0,0 0-1 0 0,1 0 1 0 0,0 1-1 0 0,0 0 0 0 0,0 0 1 0 0,1 1-1 0 0,-1 1 1 0 0,0 0-1 0 0,1 0 1 0 0,-1 1-1 0 0,1 0 0 0 0,-1 1 1 0 0,0 0-1 0 0,1 1 1 0 0,-1 0-1 0 0,0 0 1 0 0,0 1-1 0 0,0 1 0 0 0,0 0 1 0 0,-1 0-1 0 0,10 6 1 0 0,-9-4 19 0 0,1 0 0 0 0,-2 1 0 0 0,1 0 0 0 0,-1 0 1 0 0,0 1-1 0 0,0 1 0 0 0,-1-1 0 0 0,0 2 0 0 0,-1-1 1 0 0,0 1-1 0 0,0 0 0 0 0,-1 0 0 0 0,-1 1 0 0 0,1-1 1 0 0,-2 1-1 0 0,1 1 0 0 0,-2-1 0 0 0,1 0 0 0 0,1 13 1 0 0,-5-14-51 0 0,0-1 0 0 0,0 1 1 0 0,-1 0-1 0 0,0-1 0 0 0,0 1 1 0 0,-1-1-1 0 0,0 0 0 0 0,-1 1 1 0 0,0-1-1 0 0,-1 0 0 0 0,0-1 1 0 0,0 1-1 0 0,-1-1 0 0 0,0 1 1 0 0,0-1-1 0 0,-1-1 1 0 0,0 1-1 0 0,0-1 0 0 0,-8 7 1 0 0,3-4-71 0 0,0 0 0 0 0,0 0 0 0 0,0-2 1 0 0,-2 1-1 0 0,1-1 0 0 0,-1-1 1 0 0,0-1-1 0 0,0 1 0 0 0,-1-2 1 0 0,1 0-1 0 0,-28 6 0 0 0,23-8-56 0 0,0-1 0 0 0,-1-1 0 0 0,1-1 0 0 0,-1 0-1 0 0,1-1 1 0 0,0-1 0 0 0,-1-1 0 0 0,1 0 0 0 0,0-2 0 0 0,1 0 0 0 0,-1-1-1 0 0,1 0 1 0 0,-29-17 0 0 0,34 16 51 0 0,0-1 0 0 0,1 0 0 0 0,0-1 0 0 0,0-1 0 0 0,1 1-1 0 0,1-2 1 0 0,-1 1 0 0 0,1-1 0 0 0,1-1 0 0 0,0 1 0 0 0,1-2 0 0 0,0 1 0 0 0,1-1-1 0 0,1 0 1 0 0,0 0 0 0 0,0 0 0 0 0,1-1 0 0 0,-3-20 0 0 0,5 14 53 0 0,0 1-1 0 0,2 0 1 0 0,0-1 0 0 0,1 1-1 0 0,1 0 1 0 0,1 0 0 0 0,0 0 0 0 0,2 0-1 0 0,10-30 1 0 0,-4 22-219 0 0,0 1 0 0 0,2 0 0 0 0,1 1-1 0 0,1 1 1 0 0,34-43 0 0 0,-49 66 234 0 0,1 1-1 0 0,-1 0 0 0 0,1-1 1 0 0,-1 1-1 0 0,0-1 1 0 0,1 1-1 0 0,-1-1 1 0 0,0 1-1 0 0,0-1 0 0 0,1 1 1 0 0,-1-1-1 0 0,0 0 1 0 0,0 1-1 0 0,0-1 0 0 0,0 1 1 0 0,0-1-1 0 0,1 0 1 0 0,-1 1-1 0 0,0-1 0 0 0,0 1 1 0 0,-1-1-1 0 0,1 1 1 0 0,0-1-1 0 0,0 0 1 0 0,0 1-1 0 0,0-1 0 0 0,0 1 1 0 0,-1-1-1 0 0,1 1 1 0 0,0-1-1 0 0,0 1 0 0 0,-1-1 1 0 0,1 1-1 0 0,0-1 1 0 0,-1 1-1 0 0,1-1 1 0 0,-1 1-1 0 0,1-1 0 0 0,0 1 1 0 0,-1 0-1 0 0,1-1 1 0 0,-1 1-1 0 0,1 0 0 0 0,-1-1 1 0 0,1 1-1 0 0,-1 0 1 0 0,0 0-1 0 0,0-1 1 0 0,-19-19-673 0 0,19 17 655 0 0,-1 0 0 0 0,-1 0-1 0 0,1 0 1 0 0,0 1 0 0 0,-1-1 0 0 0,1 1-1 0 0,-1-1 1 0 0,0 1 0 0 0,0 0-1 0 0,0 0 1 0 0,0 0 0 0 0,0 0-1 0 0,0 1 1 0 0,0-1 0 0 0,-1 1 0 0 0,1 0-1 0 0,-1 0 1 0 0,1 0 0 0 0,-1 0-1 0 0,1 0 1 0 0,-1 1 0 0 0,-4 0-1 0 0,1-1 65 0 0,0 2-1 0 0,0-1 1 0 0,0 1-1 0 0,1-1 1 0 0,-1 2-1 0 0,0-1 0 0 0,1 1 1 0 0,-1 0-1 0 0,1 0 1 0 0,0 1-1 0 0,-7 3 1 0 0,-41 17 751 0 0,38-12-536 0 0,14-9-209 0 0,1-1-1 0 0,-1 0 1 0 0,0 1-1 0 0,1-1 0 0 0,-1 0 1 0 0,0 0-1 0 0,0 0 1 0 0,0 0-1 0 0,0-1 1 0 0,0 1-1 0 0,0 0 1 0 0,0-1-1 0 0,-3 1 1 0 0,2 0-2 0 0,0 0 1 0 0,0 0-1 0 0,1 0 1 0 0,-1 0 0 0 0,0 1-1 0 0,1-1 1 0 0,-1 1-1 0 0,1 0 1 0 0,0 0-1 0 0,0 0 1 0 0,-1 0 0 0 0,-2 4-1 0 0,-25 30 428 0 0,23-25-411 0 0,1 1 0 0 0,0 0 0 0 0,1 0 0 0 0,0 1 0 0 0,1-1 0 0 0,0 1 0 0 0,1 0 0 0 0,1 0 0 0 0,0 0 0 0 0,0 1 0 0 0,1-1 0 0 0,2 21 0 0 0,-1 4 31 0 0,1 0 1 0 0,2 0-1 0 0,12 58 0 0 0,23 1-143 0 0,-30-77 52 0 0,2 0 1 0 0,0-1 0 0 0,1 0 0 0 0,15 20 0 0 0,-16-24 11 0 0,41 66 12 0 0,-8-24-12 0 0,20 8-56 0 0,-57-59 37 0 0,0-1 1 0 0,0 0-1 0 0,0 0 0 0 0,1-1 0 0 0,0 1 0 0 0,0-2 0 0 0,0 1 1 0 0,1-1-1 0 0,-1 0 0 0 0,1 0 0 0 0,12 2 0 0 0,10 4 21 0 0,-13-5-3 0 0,-1-1 0 0 0,1 0 0 0 0,-1-2 0 0 0,28 0 0 0 0,88-2 352 0 0,-109 0-196 0 0,1-1-1 0 0,-1-1 0 0 0,37-10 0 0 0,-12 2 46 0 0,30-15-57 0 0,-12 3-8 0 0,-17 0-35 0 0,-8 2-47 0 0,-36 19-82 0 0,1-1 0 0 0,-1 0-1 0 0,0 0 1 0 0,0 0 0 0 0,-1 0 0 0 0,1-1 0 0 0,-1 0 0 0 0,0 0-1 0 0,7-8 1 0 0,2-1-46 0 0,-6 5 9 0 0,-1-1 0 0 0,0 1 0 0 0,0-1 0 0 0,8-16 0 0 0,13-22-262 0 0,-21 38 263 0 0,-1 0-1 0 0,0 0 1 0 0,0 0 0 0 0,-1-1-1 0 0,4-14 1 0 0,-5 14 36 0 0,1-1 1 0 0,0 1-1 0 0,1 0 0 0 0,6-10 1 0 0,-6 11 5 0 0,-1 0 0 0 0,0-1 1 0 0,0 1-1 0 0,0-1 0 0 0,3-19 0 0 0,14-36-62 0 0,-19 59 94 0 0,0 0 0 0 0,0 0 0 0 0,0-1 0 0 0,-1 1 0 0 0,0-1 0 0 0,0 1 0 0 0,-1-1 0 0 0,1 1 0 0 0,-1-1 0 0 0,-2-7 1 0 0,-12-71-1284 0 0,9 63-279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36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447 136 11715 0 0,'-3'-5'1567'0'0,"0"-1"1"0"0,-1 1-1 0 0,1 0 1 0 0,-1 0-1 0 0,0 1 1 0 0,-9-8-1 0 0,-37-23 1820 0 0,26 23-3239 0 0,0 0 1 0 0,-35-10 0 0 0,50 19-158 0 0,0 0 0 0 0,0 1 0 0 0,0 0 0 0 0,0 1 0 0 0,0 0 0 0 0,-1 0-1 0 0,1 1 1 0 0,-1 0 0 0 0,1 1 0 0 0,0 0 0 0 0,-1 0 0 0 0,1 1 0 0 0,0 1 0 0 0,0-1-1 0 0,0 1 1 0 0,1 1 0 0 0,-1 0 0 0 0,1 0 0 0 0,-1 0 0 0 0,1 1 0 0 0,1 0-1 0 0,-1 1 1 0 0,1 0 0 0 0,0 0 0 0 0,-7 7 0 0 0,12-10 13 0 0,-1 0 0 0 0,1 1 0 0 0,0-1 1 0 0,0 0-1 0 0,0 0 0 0 0,0 1 0 0 0,0-1 0 0 0,1 1 0 0 0,0 0 1 0 0,-1 0-1 0 0,1-1 0 0 0,1 1 0 0 0,-1 0 0 0 0,0 0 0 0 0,1 0 1 0 0,0 0-1 0 0,0 0 0 0 0,1 7 0 0 0,1-4 8 0 0,0-1-1 0 0,0 1 1 0 0,0-1 0 0 0,1 1-1 0 0,0-1 1 0 0,0 0 0 0 0,1 0-1 0 0,0 0 1 0 0,0-1 0 0 0,5 6-1 0 0,10 9 161 0 0,2 0 1 0 0,0-2-1 0 0,1 0 0 0 0,29 17 0 0 0,-27-20 60 0 0,6 5 349 0 0,44 36 0 0 0,-66-49-447 0 0,-1 1 1 0 0,1 0-1 0 0,-1 0 0 0 0,-1 0 0 0 0,1 1 1 0 0,-1 0-1 0 0,-1 0 0 0 0,0 1 0 0 0,8 18 1 0 0,-12-25-101 0 0,0 1 0 0 0,0 0 1 0 0,0-1-1 0 0,0 1 0 0 0,-1 0 1 0 0,1 0-1 0 0,-1-1 1 0 0,0 1-1 0 0,0 0 0 0 0,-1 0 1 0 0,1-1-1 0 0,-1 1 0 0 0,0 0 1 0 0,1 0-1 0 0,-2-1 0 0 0,1 1 1 0 0,0-1-1 0 0,-1 1 0 0 0,-2 3 1 0 0,0-2-41 0 0,1 0 1 0 0,-1-1 0 0 0,0 0-1 0 0,0 0 1 0 0,-1 0 0 0 0,1 0 0 0 0,-1-1-1 0 0,0 0 1 0 0,0 0 0 0 0,0 0-1 0 0,-8 3 1 0 0,-1-1-168 0 0,1-1 1 0 0,-1 0-1 0 0,1-1 0 0 0,-1 0 0 0 0,0-1 1 0 0,0-1-1 0 0,-1 0 0 0 0,1-1 0 0 0,-20-2 1 0 0,33 2 171 0 0,-8-1-629 0 0,0 0 0 0 0,0-1 1 0 0,0 0-1 0 0,1 0 0 0 0,-17-8 0 0 0,22 8 27 0 0,1 1-1 0 0,-1-1 1 0 0,1 0-1 0 0,-1 0 0 0 0,1-1 1 0 0,0 1-1 0 0,0 0 0 0 0,0-1 1 0 0,0 1-1 0 0,0-1 0 0 0,1 0 1 0 0,-1 1-1 0 0,1-1 1 0 0,0 0-1 0 0,0 0 0 0 0,0 0 1 0 0,0 0-1 0 0,0 0 0 0 0,1 0 1 0 0,-1-5-1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37.3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14483 0 0,'4'34'10678'0'0,"10"20"-7642"0"0,1 0-2153 0 0,6 63-452 0 0,-6 1 1 0 0,1 166-1 0 0,-18-233-531 0 0,0-37 45 0 0,1 1 0 0 0,0 0 0 0 0,1-1 0 0 0,1 1 0 0 0,1-1 0 0 0,0 1 0 0 0,6 23 0 0 0,-6-34 5 0 0,0 1 0 0 0,0-1-1 0 0,1-1 1 0 0,-1 1 0 0 0,1 0-1 0 0,0 0 1 0 0,0-1 0 0 0,0 0-1 0 0,0 1 1 0 0,1-1-1 0 0,-1-1 1 0 0,1 1 0 0 0,0 0-1 0 0,0-1 1 0 0,0 0 0 0 0,7 3-1 0 0,-4-2 48 0 0,1-1-1 0 0,-1 0 1 0 0,1-1-1 0 0,-1 0 1 0 0,1 0-1 0 0,0 0 0 0 0,-1-1 1 0 0,1-1-1 0 0,11 0 1 0 0,-7-1-375 0 0,1-1 0 0 0,-1 0 0 0 0,0-1 0 0 0,0 0 1 0 0,17-8-1 0 0,-21 8-566 0 0,0 0 0 0 0,-1-1 0 0 0,1 0 1 0 0,-1-1-1 0 0,0 1 0 0 0,0-1 0 0 0,7-9 0 0 0,-13 14 312 0 0,0-1 1 0 0,0 0-1 0 0,0 0 0 0 0,0 1 0 0 0,0-1 0 0 0,0 0 0 0 0,-1 0 0 0 0,1 0 0 0 0,-1 0 0 0 0,1 0 0 0 0,-1 0 0 0 0,0 0 0 0 0,0-3 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37.6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86 14059 0 0,'-2'1'7709'0'0,"18"-2"-7492"0"0,260-54-4852 0 0,-91 29-6742 0 0,-158 22 6884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38.0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 1 11803 0 0,'-7'5'1042'0'0,"0"0"1"0"0,1 1-1 0 0,-1-1 1 0 0,1 2 0 0 0,1-1-1 0 0,-1 1 1 0 0,1-1-1 0 0,0 1 1 0 0,-6 12 0 0 0,6-7-434 0 0,-1 1 1 0 0,1 0-1 0 0,1 0 1 0 0,0 0-1 0 0,-2 21 1 0 0,3-14-332 0 0,2-1 0 0 0,0 1 0 0 0,1 0 0 0 0,1 0 0 0 0,1-1 0 0 0,1 1 0 0 0,0-1 1 0 0,9 26-1 0 0,-11-40-256 0 0,1 0 1 0 0,0-1-1 0 0,0 1 1 0 0,0-1-1 0 0,1 1 1 0 0,-1-1 0 0 0,1 0-1 0 0,0 0 1 0 0,0 0-1 0 0,0 0 1 0 0,1-1-1 0 0,0 1 1 0 0,-1-1-1 0 0,1 0 1 0 0,0 0-1 0 0,0 0 1 0 0,1-1-1 0 0,-1 1 1 0 0,1-1 0 0 0,-1 0-1 0 0,1 0 1 0 0,0-1-1 0 0,-1 1 1 0 0,1-1-1 0 0,6 1 1 0 0,-5-2-37 0 0,0 0 0 0 0,0 0 0 0 0,-1-1 0 0 0,1 0 0 0 0,0 1 1 0 0,0-2-1 0 0,0 1 0 0 0,0-1 0 0 0,-1 0 0 0 0,1 0 0 0 0,-1-1 0 0 0,0 1 0 0 0,1-1 1 0 0,-1 0-1 0 0,-1-1 0 0 0,1 1 0 0 0,0-1 0 0 0,-1 0 0 0 0,0 0 0 0 0,8-10 0 0 0,-7 8-5 0 0,0-1 0 0 0,0 0-1 0 0,-1 0 1 0 0,0 0 0 0 0,0-1-1 0 0,-1 1 1 0 0,0-1-1 0 0,0 0 1 0 0,-1 0 0 0 0,0 0-1 0 0,-1 0 1 0 0,1-1-1 0 0,-2 1 1 0 0,1 0 0 0 0,-1-1-1 0 0,0 1 1 0 0,-1 0 0 0 0,0-1-1 0 0,0 1 1 0 0,-1 0-1 0 0,-4-13 1 0 0,3 11-83 0 0,-2 0 1 0 0,0 0-1 0 0,0 1 0 0 0,0-1 1 0 0,-1 1-1 0 0,-1 0 0 0 0,0 1 1 0 0,0 0-1 0 0,0 0 0 0 0,-1 0 0 0 0,0 1 1 0 0,-1 0-1 0 0,0 1 0 0 0,0 0 1 0 0,0 0-1 0 0,-14-6 0 0 0,15 9-181 0 0,0 0-1 0 0,0 0 1 0 0,-1 0 0 0 0,1 1-1 0 0,0 1 1 0 0,-1 0-1 0 0,1 0 1 0 0,-1 0 0 0 0,1 1-1 0 0,-11 1 1 0 0,13 0-201 0 0,1 0 0 0 0,0 0 0 0 0,-1 0 1 0 0,1 1-1 0 0,0 0 0 0 0,0 0 1 0 0,-7 4-1 0 0,8-4-305 0 0,0 0-1 0 0,1 1 1 0 0,-1 0 0 0 0,1 0-1 0 0,0 0 1 0 0,0 0 0 0 0,0 1-1 0 0,0-1 1 0 0,1 1 0 0 0,-3 3-1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38.3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13075 0 0,'-5'31'7865'0'0,"14"26"-5188"0"0,-5-33-1591 0 0,66 354 2178 0 0,-67-367-3286 0 0,-3-5-10 0 0,2-1-1 0 0,-1 0 0 0 0,0 1 1 0 0,1-1-1 0 0,0 0 0 0 0,3 6 1 0 0,-7-77-1002 0 0,-20-56 974 0 0,13 87 33 0 0,2-1-1 0 0,2 0 1 0 0,1-1 0 0 0,2-47 0 0 0,2 77 32 0 0,1 0 1 0 0,0 0-1 0 0,0 0 0 0 0,1 0 1 0 0,0 1-1 0 0,0-1 1 0 0,1 0-1 0 0,0 1 0 0 0,0 0 1 0 0,0 0-1 0 0,1 0 0 0 0,4-7 1 0 0,-5 10-284 0 0,0 0 1 0 0,0 0-1 0 0,0 1 1 0 0,0-1 0 0 0,0 1-1 0 0,1-1 1 0 0,-1 1-1 0 0,1 0 1 0 0,0 0 0 0 0,-1 1-1 0 0,1-1 1 0 0,0 1-1 0 0,0 0 1 0 0,0 0 0 0 0,0 0-1 0 0,0 0 1 0 0,0 1-1 0 0,0 0 1 0 0,0-1 0 0 0,0 2-1 0 0,8 0 1 0 0,63 5-11574 0 0,-58-5 5881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38.8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45 175 10658 0 0,'4'10'6981'0'0,"4"2"-3286"0"0,30 22-1608 0 0,-29-27-892 0 0,-2-1-1086 0 0,1-1 1 0 0,-1 0-1 0 0,1 0 1 0 0,0-1-1 0 0,1 1 1 0 0,-1-2-1 0 0,1 1 1 0 0,-1-2-1 0 0,1 1 1 0 0,0-1-1 0 0,0 0 1 0 0,0-1-1 0 0,0 0 1 0 0,1 0-1 0 0,-1-1 1 0 0,0 0-1 0 0,0-1 1 0 0,0 0-1 0 0,15-3 1 0 0,-17 2-133 0 0,-1 0 1 0 0,0 0-1 0 0,1 0 1 0 0,-1-1-1 0 0,0 0 0 0 0,-1 0 1 0 0,1-1-1 0 0,0 1 1 0 0,-1-1-1 0 0,0-1 1 0 0,0 1-1 0 0,0-1 1 0 0,-1 1-1 0 0,1-1 1 0 0,-1-1-1 0 0,0 1 1 0 0,0 0-1 0 0,-1-1 1 0 0,0 0-1 0 0,0 0 1 0 0,0 0-1 0 0,-1 0 1 0 0,0-1-1 0 0,0 1 0 0 0,0 0 1 0 0,-1-1-1 0 0,1-10 1 0 0,-2 11 28 0 0,1-1 1 0 0,-2 0 0 0 0,1 1-1 0 0,-1-1 1 0 0,0 1-1 0 0,0-1 1 0 0,0 1-1 0 0,-1-1 1 0 0,0 1-1 0 0,-1 0 1 0 0,1 0 0 0 0,-1 0-1 0 0,0 0 1 0 0,-7-9-1 0 0,7 12 34 0 0,1 0-1 0 0,-1 0 1 0 0,0 0-1 0 0,0 1 1 0 0,0-1 0 0 0,0 1-1 0 0,0-1 1 0 0,0 1-1 0 0,-1 0 1 0 0,1 1-1 0 0,-1-1 1 0 0,0 1-1 0 0,1-1 1 0 0,-1 1 0 0 0,0 0-1 0 0,0 0 1 0 0,0 1-1 0 0,0-1 1 0 0,0 1-1 0 0,0 0 1 0 0,1 0 0 0 0,-1 0-1 0 0,0 0 1 0 0,0 1-1 0 0,-7 1 1 0 0,-5 3 92 0 0,0 1-1 0 0,0 0 1 0 0,0 1 0 0 0,1 0 0 0 0,0 2 0 0 0,1-1-1 0 0,0 2 1 0 0,0 0 0 0 0,1 1 0 0 0,0 0 0 0 0,1 1 0 0 0,1 0-1 0 0,-1 1 1 0 0,2 0 0 0 0,0 1 0 0 0,1 0 0 0 0,0 0-1 0 0,1 1 1 0 0,0 0 0 0 0,2 1 0 0 0,-1 0 0 0 0,2 0-1 0 0,-6 28 1 0 0,9-28-42 0 0,2 1 1 0 0,-1-1-1 0 0,2 1 0 0 0,0-1 0 0 0,1 1 0 0 0,1-1 0 0 0,0 1 1 0 0,1-1-1 0 0,6 15 0 0 0,-6-19-212 0 0,1-1 0 0 0,0 0 0 0 0,0-1 0 0 0,1 0 0 0 0,0 1 0 0 0,1-2 0 0 0,0 1 0 0 0,1-1 0 0 0,0 0 0 0 0,0-1-1 0 0,1 0 1 0 0,0 0 0 0 0,13 8 0 0 0,-15-12-375 0 0,0-1 0 0 0,1 1 0 0 0,0-2 0 0 0,-1 1 0 0 0,1-1 0 0 0,0-1 0 0 0,0 1-1 0 0,0-1 1 0 0,0-1 0 0 0,0 1 0 0 0,1-1 0 0 0,-1-1 0 0 0,12-1 0 0 0,-7 0-1034 0 0,1-1 0 0 0,-1-1 0 0 0,0 0-1 0 0,1-1 1 0 0,-2 0 0 0 0,1-1 0 0 0,13-7 0 0 0,-8-1-5302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39.3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312 378 6353 0 0,'-18'1'11157'0'0,"-2"3"-4980"0"0,-8 3-3076 0 0,-32 15-2051 0 0,47-17-920 0 0,0 2-1 0 0,1-1 1 0 0,0 2-1 0 0,1-1 1 0 0,0 2-1 0 0,0-1 1 0 0,1 2 0 0 0,0-1-1 0 0,-15 19 1 0 0,18-19-51 0 0,1-1 0 0 0,0 1 0 0 0,1 0 0 0 0,-1 0 1 0 0,2 1-1 0 0,-1 0 0 0 0,2 0 0 0 0,-1 0 0 0 0,1 0 1 0 0,1 0-1 0 0,0 1 0 0 0,0-1 0 0 0,0 13 0 0 0,2-16-44 0 0,0 1-1 0 0,1-1 0 0 0,-1 1 0 0 0,2-1 0 0 0,-1 1 0 0 0,1-1 0 0 0,0 0 0 0 0,5 11 1 0 0,-6-15-42 0 0,1 0 1 0 0,0 0 0 0 0,0 0-1 0 0,0-1 1 0 0,0 1 0 0 0,0-1-1 0 0,0 0 1 0 0,1 1 0 0 0,-1-1-1 0 0,1 0 1 0 0,0 0 0 0 0,-1-1-1 0 0,1 1 1 0 0,0-1 0 0 0,0 1-1 0 0,0-1 1 0 0,0 0 0 0 0,1 0-1 0 0,-1 0 1 0 0,0-1 0 0 0,0 1-1 0 0,5 0 1 0 0,-1-1-59 0 0,-1 1 0 0 0,1-1 0 0 0,0-1 0 0 0,-1 1 0 0 0,1-1-1 0 0,-1 0 1 0 0,1 0 0 0 0,-1-1 0 0 0,1 0 0 0 0,-1 0 0 0 0,0-1 0 0 0,0 0 0 0 0,0 0 0 0 0,11-7 0 0 0,-10 4-82 0 0,1-1-1 0 0,0 0 1 0 0,-1 0-1 0 0,-1 0 1 0 0,1-1-1 0 0,-1 0 1 0 0,-1-1-1 0 0,1 1 1 0 0,4-11-1 0 0,-2 1-98 0 0,-1 0 0 0 0,0-1 0 0 0,-2 1 0 0 0,0-1 0 0 0,-1 0 0 0 0,-1 0 0 0 0,-1-1 0 0 0,0 1 0 0 0,-2-36 0 0 0,-13-62-414 0 0,-5-123-313 0 0,20 159 3087 0 0,6 152 2962 0 0,11 76-3732 0 0,-9-6-1067 0 0,-4-32-181 0 0,1-12-96 0 0,-4-46 0 0 0,9 51 0 0 0,-7-62-73 0 0,5 19-321 0 0,-9-39-2655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39.8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11338 0 0,'2'53'10066'0'0,"2"-1"-4682"0"0,21 101-4033 0 0,-10-70-573 0 0,-13-71-738 0 0,-1-6-147 0 0,0 0 0 0 0,0 0 1 0 0,0 0-1 0 0,1 0 0 0 0,0-1 0 0 0,0 1 0 0 0,4 7 0 0 0,-5-2-1486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40.1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77 12683 0 0,'5'-1'6149'0'0,"18"-2"-5680"0"0,69-28-1987 0 0,-41 15-2157 0 0,-1-2-4556 0 0,-34 10 3626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40.5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 12795 0 0,'-3'36'6988'0'0,"8"22"-3010"0"0,0-1-1812 0 0,4 108 319 0 0,-3-105-2095 0 0,-5 112 0 0 0,-1-159-381 0 0,1-11-10 0 0,-1 0 1 0 0,0 0-1 0 0,0 0 0 0 0,0 0 1 0 0,0 0-1 0 0,0 0 0 0 0,0 0 0 0 0,0-1 1 0 0,-1 1-1 0 0,1 0 0 0 0,-1 0 1 0 0,1 0-1 0 0,-1 0 0 0 0,0 0 0 0 0,0 0 1 0 0,0-1-1 0 0,0 1 0 0 0,-2 3 1 0 0,-10-71-1859 0 0,10 15 1442 0 0,4-53 1 0 0,0 83 423 0 0,1 0 0 0 0,1 0 0 0 0,1 1 1 0 0,1-1-1 0 0,11-27 0 0 0,-12 39 98 0 0,1 0 0 0 0,0 1 0 0 0,1 0 1 0 0,0 0-1 0 0,0 1 0 0 0,1-1 0 0 0,-1 1 0 0 0,2 1 0 0 0,-1-1 1 0 0,1 1-1 0 0,0 0 0 0 0,0 1 0 0 0,0 0 0 0 0,1 0 0 0 0,15-5 1 0 0,-19 8-3 0 0,0 0 0 0 0,-1 0 0 0 0,1 1 1 0 0,1 0-1 0 0,-1-1 0 0 0,0 2 1 0 0,0-1-1 0 0,0 1 0 0 0,0-1 1 0 0,1 2-1 0 0,-1-1 0 0 0,0 0 1 0 0,0 1-1 0 0,0 0 0 0 0,1 0 0 0 0,-1 1 1 0 0,0-1-1 0 0,-1 1 0 0 0,1 0 1 0 0,0 1-1 0 0,0-1 0 0 0,-1 1 1 0 0,0 0-1 0 0,1 0 0 0 0,-1 0 1 0 0,0 0-1 0 0,0 1 0 0 0,-1 0 0 0 0,1 0 1 0 0,4 7-1 0 0,0 1 1 0 0,-2-1 0 0 0,0 1 0 0 0,0 0 0 0 0,-1 1 0 0 0,0 0 0 0 0,5 22 1 0 0,-5-2 202 0 0,3 53 0 0 0,-7 44-1419 0 0,3-108-352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6DE8F-0E7D-497C-807E-E00E6E614726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F0A06-AD27-4EA1-95BF-7DC5DA432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3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106F6-7ABC-4361-B09D-892432C2D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ADBCFF-E838-45F8-9EFF-9F98648FF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4B7652-312F-4301-8102-C57EDFA1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848A-431A-4F17-9F38-19587CB793C7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D4D0BD-A935-41FC-A360-9469B57A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E025DF-695B-4AD5-9277-5DA6F425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171-9DD4-4CFF-A925-BB4C7533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32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A65C5-3E01-4CF0-B1A2-62FE0048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23C2EE-A3B8-444C-BB05-49B067558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E3CE26-ABCF-4EF2-80F9-60CCED9C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848A-431A-4F17-9F38-19587CB793C7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46757-7F5C-4B7C-9AC6-C93F8F99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02456A-5AF6-4458-9FB1-12917FF7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171-9DD4-4CFF-A925-BB4C7533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58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AF3E59-5599-44B9-9313-5BB9820EF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09A085-702C-445F-B7F9-6C74936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32D83-9DB3-4D45-8BE3-B9B3F7014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848A-431A-4F17-9F38-19587CB793C7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3AF372-E54B-4DAA-AB56-2EC865160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C71198-5BF6-4CBA-BF07-D38A272D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171-9DD4-4CFF-A925-BB4C7533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4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F6F1E-A118-4C18-A1AA-9A15188D7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4E3EF9-E446-46B2-A00F-E9E1FCE89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64E881-D9C3-4A8C-B351-EE7A8159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848A-431A-4F17-9F38-19587CB793C7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B50A92-B9E8-4E83-8EF0-CA6B507E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D0313-16E9-4DF9-AEB3-FD42EA6E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171-9DD4-4CFF-A925-BB4C7533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6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7C815-75A5-48F3-82D0-F8522525D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E3DCB8-10FA-4558-BCEE-55957748C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18740C-59FC-4DF2-BE4E-E53A3CF5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848A-431A-4F17-9F38-19587CB793C7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C286B-DBB2-47E0-AEED-A1816D4F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7D17C6-EFE3-4DBC-A55C-872CAE7D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171-9DD4-4CFF-A925-BB4C7533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21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6A6BA-D973-455E-922E-82CE55E93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7ED9D8-79D4-4B55-9396-D82C6FC62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DD0E4C-3C97-4836-AE18-3C561DDB5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C5E1F8-637F-4FF4-BECE-60E97AF8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848A-431A-4F17-9F38-19587CB793C7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3D082A-E123-441E-BD3B-0524B812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FD240D-84BE-4D84-B150-D3619B6E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171-9DD4-4CFF-A925-BB4C7533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3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E1A0A-5CE8-4E88-832E-BC57B0C7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04FDEA-4120-43FE-A23B-F5DB936DA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E5DF30-A8C3-4C4E-B9B3-46E0F54AA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0F3BF1-CBCA-4DCA-8B9E-2540F1F60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7CC1D1-5388-4E05-8E1F-912D21541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A8982C-94CF-444F-B498-8898E210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848A-431A-4F17-9F38-19587CB793C7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3D530F-E506-4C26-B29B-8847DF3C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F08B1E-B87B-477A-9A79-D3B68C35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171-9DD4-4CFF-A925-BB4C7533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93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7965A-50AC-42AD-94F6-6A1740081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596524-C28B-4715-B4DD-55F767CF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848A-431A-4F17-9F38-19587CB793C7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3D4A6A-EDC9-478D-830E-8C3CBE7E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8F1BE2-AA98-4199-88BD-154814C7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171-9DD4-4CFF-A925-BB4C7533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54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B058FC-9ECF-4608-9A2C-DC875B2A9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848A-431A-4F17-9F38-19587CB793C7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FCFFBE-7A26-4B18-B86A-82F03E8B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1E37D8-F41E-4668-9B7B-77BBAE71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171-9DD4-4CFF-A925-BB4C7533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5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BF891-BD2E-44B8-9261-EB2994F4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FA456-083C-45EF-9CCF-8F4911DDC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3705D4-DBCC-4A85-B35A-23B7D0B6C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34D2F3-E6F5-4B8C-BB8C-64C56CFA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848A-431A-4F17-9F38-19587CB793C7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34D725-ECED-4367-9DC4-C53513F0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A0B42-DE9E-4F15-8A9E-C4179342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171-9DD4-4CFF-A925-BB4C7533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1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A2761-61E4-4EF5-AEEF-38175A00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4BBC2F-7CF2-409F-BFC1-36D227487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C5D1AA-AE9D-4CAC-8238-1F3A8CCC6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A45866-252B-4360-8F98-625C4107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848A-431A-4F17-9F38-19587CB793C7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B740C0-38D1-45EF-AFCB-CB582FAF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ECE48D-DAF0-41FF-8D6E-56A0BC82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171-9DD4-4CFF-A925-BB4C7533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06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2A98F0-5216-4C14-9C32-93776353D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33B680-607A-412C-8D55-1A41D68AA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DF845-14EB-4709-B0A8-4A6105A61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D848A-431A-4F17-9F38-19587CB793C7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2B883C-B08F-4475-8B6A-4B8E8143D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DAC6D-3591-4F45-AE75-49583B27F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73171-9DD4-4CFF-A925-BB4C7533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4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customXml" Target="../ink/ink32.xml"/><Relationship Id="rId26" Type="http://schemas.openxmlformats.org/officeDocument/2006/relationships/customXml" Target="../ink/ink36.xml"/><Relationship Id="rId39" Type="http://schemas.openxmlformats.org/officeDocument/2006/relationships/image" Target="../media/image42.png"/><Relationship Id="rId21" Type="http://schemas.openxmlformats.org/officeDocument/2006/relationships/image" Target="../media/image33.png"/><Relationship Id="rId34" Type="http://schemas.openxmlformats.org/officeDocument/2006/relationships/customXml" Target="../ink/ink40.xml"/><Relationship Id="rId42" Type="http://schemas.openxmlformats.org/officeDocument/2006/relationships/customXml" Target="../ink/ink44.xml"/><Relationship Id="rId7" Type="http://schemas.openxmlformats.org/officeDocument/2006/relationships/image" Target="../media/image26.png"/><Relationship Id="rId2" Type="http://schemas.openxmlformats.org/officeDocument/2006/relationships/customXml" Target="../ink/ink24.xml"/><Relationship Id="rId16" Type="http://schemas.openxmlformats.org/officeDocument/2006/relationships/customXml" Target="../ink/ink31.xml"/><Relationship Id="rId20" Type="http://schemas.openxmlformats.org/officeDocument/2006/relationships/customXml" Target="../ink/ink33.xml"/><Relationship Id="rId29" Type="http://schemas.openxmlformats.org/officeDocument/2006/relationships/image" Target="../media/image37.png"/><Relationship Id="rId41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1" Type="http://schemas.openxmlformats.org/officeDocument/2006/relationships/image" Target="../media/image28.png"/><Relationship Id="rId24" Type="http://schemas.openxmlformats.org/officeDocument/2006/relationships/customXml" Target="../ink/ink35.xml"/><Relationship Id="rId32" Type="http://schemas.openxmlformats.org/officeDocument/2006/relationships/customXml" Target="../ink/ink39.xml"/><Relationship Id="rId37" Type="http://schemas.openxmlformats.org/officeDocument/2006/relationships/image" Target="../media/image41.png"/><Relationship Id="rId40" Type="http://schemas.openxmlformats.org/officeDocument/2006/relationships/customXml" Target="../ink/ink43.xml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28" Type="http://schemas.openxmlformats.org/officeDocument/2006/relationships/customXml" Target="../ink/ink37.xml"/><Relationship Id="rId36" Type="http://schemas.openxmlformats.org/officeDocument/2006/relationships/customXml" Target="../ink/ink41.xml"/><Relationship Id="rId10" Type="http://schemas.openxmlformats.org/officeDocument/2006/relationships/customXml" Target="../ink/ink28.xml"/><Relationship Id="rId19" Type="http://schemas.openxmlformats.org/officeDocument/2006/relationships/image" Target="../media/image32.png"/><Relationship Id="rId31" Type="http://schemas.openxmlformats.org/officeDocument/2006/relationships/image" Target="../media/image38.png"/><Relationship Id="rId4" Type="http://schemas.openxmlformats.org/officeDocument/2006/relationships/customXml" Target="../ink/ink25.xml"/><Relationship Id="rId9" Type="http://schemas.openxmlformats.org/officeDocument/2006/relationships/image" Target="../media/image27.png"/><Relationship Id="rId14" Type="http://schemas.openxmlformats.org/officeDocument/2006/relationships/customXml" Target="../ink/ink30.xml"/><Relationship Id="rId22" Type="http://schemas.openxmlformats.org/officeDocument/2006/relationships/customXml" Target="../ink/ink34.xml"/><Relationship Id="rId27" Type="http://schemas.openxmlformats.org/officeDocument/2006/relationships/image" Target="../media/image36.png"/><Relationship Id="rId30" Type="http://schemas.openxmlformats.org/officeDocument/2006/relationships/customXml" Target="../ink/ink38.xml"/><Relationship Id="rId35" Type="http://schemas.openxmlformats.org/officeDocument/2006/relationships/image" Target="../media/image40.png"/><Relationship Id="rId43" Type="http://schemas.openxmlformats.org/officeDocument/2006/relationships/image" Target="../media/image44.png"/><Relationship Id="rId8" Type="http://schemas.openxmlformats.org/officeDocument/2006/relationships/customXml" Target="../ink/ink27.xml"/><Relationship Id="rId3" Type="http://schemas.openxmlformats.org/officeDocument/2006/relationships/image" Target="../media/image24.png"/><Relationship Id="rId12" Type="http://schemas.openxmlformats.org/officeDocument/2006/relationships/customXml" Target="../ink/ink29.xm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33" Type="http://schemas.openxmlformats.org/officeDocument/2006/relationships/image" Target="../media/image39.png"/><Relationship Id="rId38" Type="http://schemas.openxmlformats.org/officeDocument/2006/relationships/customXml" Target="../ink/ink42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1.png"/><Relationship Id="rId21" Type="http://schemas.openxmlformats.org/officeDocument/2006/relationships/image" Target="../media/image53.png"/><Relationship Id="rId42" Type="http://schemas.openxmlformats.org/officeDocument/2006/relationships/customXml" Target="../ink/ink65.xml"/><Relationship Id="rId63" Type="http://schemas.openxmlformats.org/officeDocument/2006/relationships/image" Target="../media/image74.png"/><Relationship Id="rId84" Type="http://schemas.openxmlformats.org/officeDocument/2006/relationships/customXml" Target="../ink/ink86.xml"/><Relationship Id="rId138" Type="http://schemas.openxmlformats.org/officeDocument/2006/relationships/customXml" Target="../ink/ink113.xml"/><Relationship Id="rId159" Type="http://schemas.openxmlformats.org/officeDocument/2006/relationships/image" Target="../media/image122.png"/><Relationship Id="rId170" Type="http://schemas.openxmlformats.org/officeDocument/2006/relationships/customXml" Target="../ink/ink129.xml"/><Relationship Id="rId191" Type="http://schemas.openxmlformats.org/officeDocument/2006/relationships/image" Target="../media/image138.png"/><Relationship Id="rId205" Type="http://schemas.openxmlformats.org/officeDocument/2006/relationships/image" Target="../media/image145.png"/><Relationship Id="rId226" Type="http://schemas.openxmlformats.org/officeDocument/2006/relationships/customXml" Target="../ink/ink157.xml"/><Relationship Id="rId107" Type="http://schemas.openxmlformats.org/officeDocument/2006/relationships/image" Target="../media/image96.png"/><Relationship Id="rId11" Type="http://schemas.openxmlformats.org/officeDocument/2006/relationships/image" Target="../media/image48.png"/><Relationship Id="rId32" Type="http://schemas.openxmlformats.org/officeDocument/2006/relationships/customXml" Target="../ink/ink60.xml"/><Relationship Id="rId53" Type="http://schemas.openxmlformats.org/officeDocument/2006/relationships/image" Target="../media/image69.png"/><Relationship Id="rId74" Type="http://schemas.openxmlformats.org/officeDocument/2006/relationships/customXml" Target="../ink/ink81.xml"/><Relationship Id="rId128" Type="http://schemas.openxmlformats.org/officeDocument/2006/relationships/customXml" Target="../ink/ink108.xml"/><Relationship Id="rId149" Type="http://schemas.openxmlformats.org/officeDocument/2006/relationships/image" Target="../media/image117.png"/><Relationship Id="rId5" Type="http://schemas.openxmlformats.org/officeDocument/2006/relationships/image" Target="../media/image45.png"/><Relationship Id="rId95" Type="http://schemas.openxmlformats.org/officeDocument/2006/relationships/image" Target="../media/image90.png"/><Relationship Id="rId160" Type="http://schemas.openxmlformats.org/officeDocument/2006/relationships/customXml" Target="../ink/ink124.xml"/><Relationship Id="rId181" Type="http://schemas.openxmlformats.org/officeDocument/2006/relationships/image" Target="../media/image133.png"/><Relationship Id="rId216" Type="http://schemas.openxmlformats.org/officeDocument/2006/relationships/customXml" Target="../ink/ink152.xml"/><Relationship Id="rId22" Type="http://schemas.openxmlformats.org/officeDocument/2006/relationships/customXml" Target="../ink/ink55.xml"/><Relationship Id="rId43" Type="http://schemas.openxmlformats.org/officeDocument/2006/relationships/image" Target="../media/image64.png"/><Relationship Id="rId64" Type="http://schemas.openxmlformats.org/officeDocument/2006/relationships/customXml" Target="../ink/ink76.xml"/><Relationship Id="rId118" Type="http://schemas.openxmlformats.org/officeDocument/2006/relationships/customXml" Target="../ink/ink103.xml"/><Relationship Id="rId139" Type="http://schemas.openxmlformats.org/officeDocument/2006/relationships/image" Target="../media/image112.png"/><Relationship Id="rId85" Type="http://schemas.openxmlformats.org/officeDocument/2006/relationships/image" Target="../media/image85.png"/><Relationship Id="rId150" Type="http://schemas.openxmlformats.org/officeDocument/2006/relationships/customXml" Target="../ink/ink119.xml"/><Relationship Id="rId171" Type="http://schemas.openxmlformats.org/officeDocument/2006/relationships/image" Target="../media/image128.png"/><Relationship Id="rId192" Type="http://schemas.openxmlformats.org/officeDocument/2006/relationships/customXml" Target="../ink/ink140.xml"/><Relationship Id="rId206" Type="http://schemas.openxmlformats.org/officeDocument/2006/relationships/customXml" Target="../ink/ink147.xml"/><Relationship Id="rId227" Type="http://schemas.openxmlformats.org/officeDocument/2006/relationships/image" Target="../media/image156.png"/><Relationship Id="rId12" Type="http://schemas.openxmlformats.org/officeDocument/2006/relationships/customXml" Target="../ink/ink50.xml"/><Relationship Id="rId33" Type="http://schemas.openxmlformats.org/officeDocument/2006/relationships/image" Target="../media/image59.png"/><Relationship Id="rId108" Type="http://schemas.openxmlformats.org/officeDocument/2006/relationships/customXml" Target="../ink/ink98.xml"/><Relationship Id="rId129" Type="http://schemas.openxmlformats.org/officeDocument/2006/relationships/image" Target="../media/image107.png"/><Relationship Id="rId54" Type="http://schemas.openxmlformats.org/officeDocument/2006/relationships/customXml" Target="../ink/ink71.xml"/><Relationship Id="rId75" Type="http://schemas.openxmlformats.org/officeDocument/2006/relationships/image" Target="../media/image80.png"/><Relationship Id="rId96" Type="http://schemas.openxmlformats.org/officeDocument/2006/relationships/customXml" Target="../ink/ink92.xml"/><Relationship Id="rId140" Type="http://schemas.openxmlformats.org/officeDocument/2006/relationships/customXml" Target="../ink/ink114.xml"/><Relationship Id="rId161" Type="http://schemas.openxmlformats.org/officeDocument/2006/relationships/image" Target="../media/image123.png"/><Relationship Id="rId182" Type="http://schemas.openxmlformats.org/officeDocument/2006/relationships/customXml" Target="../ink/ink135.xml"/><Relationship Id="rId217" Type="http://schemas.openxmlformats.org/officeDocument/2006/relationships/image" Target="../media/image151.png"/><Relationship Id="rId6" Type="http://schemas.openxmlformats.org/officeDocument/2006/relationships/customXml" Target="../ink/ink47.xml"/><Relationship Id="rId23" Type="http://schemas.openxmlformats.org/officeDocument/2006/relationships/image" Target="../media/image54.png"/><Relationship Id="rId119" Type="http://schemas.openxmlformats.org/officeDocument/2006/relationships/image" Target="../media/image102.png"/><Relationship Id="rId44" Type="http://schemas.openxmlformats.org/officeDocument/2006/relationships/customXml" Target="../ink/ink66.xml"/><Relationship Id="rId65" Type="http://schemas.openxmlformats.org/officeDocument/2006/relationships/image" Target="../media/image75.png"/><Relationship Id="rId86" Type="http://schemas.openxmlformats.org/officeDocument/2006/relationships/customXml" Target="../ink/ink87.xml"/><Relationship Id="rId130" Type="http://schemas.openxmlformats.org/officeDocument/2006/relationships/customXml" Target="../ink/ink109.xml"/><Relationship Id="rId151" Type="http://schemas.openxmlformats.org/officeDocument/2006/relationships/image" Target="../media/image118.png"/><Relationship Id="rId172" Type="http://schemas.openxmlformats.org/officeDocument/2006/relationships/customXml" Target="../ink/ink130.xml"/><Relationship Id="rId193" Type="http://schemas.openxmlformats.org/officeDocument/2006/relationships/image" Target="../media/image139.png"/><Relationship Id="rId207" Type="http://schemas.openxmlformats.org/officeDocument/2006/relationships/image" Target="../media/image146.png"/><Relationship Id="rId228" Type="http://schemas.openxmlformats.org/officeDocument/2006/relationships/customXml" Target="../ink/ink158.xml"/><Relationship Id="rId13" Type="http://schemas.openxmlformats.org/officeDocument/2006/relationships/image" Target="../media/image49.png"/><Relationship Id="rId109" Type="http://schemas.openxmlformats.org/officeDocument/2006/relationships/image" Target="../media/image97.png"/><Relationship Id="rId34" Type="http://schemas.openxmlformats.org/officeDocument/2006/relationships/customXml" Target="../ink/ink61.xml"/><Relationship Id="rId55" Type="http://schemas.openxmlformats.org/officeDocument/2006/relationships/image" Target="../media/image70.png"/><Relationship Id="rId76" Type="http://schemas.openxmlformats.org/officeDocument/2006/relationships/customXml" Target="../ink/ink82.xml"/><Relationship Id="rId97" Type="http://schemas.openxmlformats.org/officeDocument/2006/relationships/image" Target="../media/image91.png"/><Relationship Id="rId120" Type="http://schemas.openxmlformats.org/officeDocument/2006/relationships/customXml" Target="../ink/ink104.xml"/><Relationship Id="rId141" Type="http://schemas.openxmlformats.org/officeDocument/2006/relationships/image" Target="../media/image113.png"/><Relationship Id="rId7" Type="http://schemas.openxmlformats.org/officeDocument/2006/relationships/image" Target="../media/image46.png"/><Relationship Id="rId162" Type="http://schemas.openxmlformats.org/officeDocument/2006/relationships/customXml" Target="../ink/ink125.xml"/><Relationship Id="rId183" Type="http://schemas.openxmlformats.org/officeDocument/2006/relationships/image" Target="../media/image134.png"/><Relationship Id="rId218" Type="http://schemas.openxmlformats.org/officeDocument/2006/relationships/customXml" Target="../ink/ink153.xml"/><Relationship Id="rId24" Type="http://schemas.openxmlformats.org/officeDocument/2006/relationships/customXml" Target="../ink/ink56.xml"/><Relationship Id="rId45" Type="http://schemas.openxmlformats.org/officeDocument/2006/relationships/image" Target="../media/image65.png"/><Relationship Id="rId66" Type="http://schemas.openxmlformats.org/officeDocument/2006/relationships/customXml" Target="../ink/ink77.xml"/><Relationship Id="rId87" Type="http://schemas.openxmlformats.org/officeDocument/2006/relationships/image" Target="../media/image86.png"/><Relationship Id="rId110" Type="http://schemas.openxmlformats.org/officeDocument/2006/relationships/customXml" Target="../ink/ink99.xml"/><Relationship Id="rId131" Type="http://schemas.openxmlformats.org/officeDocument/2006/relationships/image" Target="../media/image108.png"/><Relationship Id="rId152" Type="http://schemas.openxmlformats.org/officeDocument/2006/relationships/customXml" Target="../ink/ink120.xml"/><Relationship Id="rId173" Type="http://schemas.openxmlformats.org/officeDocument/2006/relationships/image" Target="../media/image129.png"/><Relationship Id="rId194" Type="http://schemas.openxmlformats.org/officeDocument/2006/relationships/customXml" Target="../ink/ink141.xml"/><Relationship Id="rId208" Type="http://schemas.openxmlformats.org/officeDocument/2006/relationships/customXml" Target="../ink/ink148.xml"/><Relationship Id="rId229" Type="http://schemas.openxmlformats.org/officeDocument/2006/relationships/image" Target="../media/image157.png"/><Relationship Id="rId14" Type="http://schemas.openxmlformats.org/officeDocument/2006/relationships/customXml" Target="../ink/ink51.xml"/><Relationship Id="rId35" Type="http://schemas.openxmlformats.org/officeDocument/2006/relationships/image" Target="../media/image60.png"/><Relationship Id="rId56" Type="http://schemas.openxmlformats.org/officeDocument/2006/relationships/customXml" Target="../ink/ink72.xml"/><Relationship Id="rId77" Type="http://schemas.openxmlformats.org/officeDocument/2006/relationships/image" Target="../media/image81.png"/><Relationship Id="rId100" Type="http://schemas.openxmlformats.org/officeDocument/2006/relationships/customXml" Target="../ink/ink94.xml"/><Relationship Id="rId8" Type="http://schemas.openxmlformats.org/officeDocument/2006/relationships/customXml" Target="../ink/ink48.xml"/><Relationship Id="rId98" Type="http://schemas.openxmlformats.org/officeDocument/2006/relationships/customXml" Target="../ink/ink93.xml"/><Relationship Id="rId121" Type="http://schemas.openxmlformats.org/officeDocument/2006/relationships/image" Target="../media/image103.png"/><Relationship Id="rId142" Type="http://schemas.openxmlformats.org/officeDocument/2006/relationships/customXml" Target="../ink/ink115.xml"/><Relationship Id="rId163" Type="http://schemas.openxmlformats.org/officeDocument/2006/relationships/image" Target="../media/image124.png"/><Relationship Id="rId184" Type="http://schemas.openxmlformats.org/officeDocument/2006/relationships/customXml" Target="../ink/ink136.xml"/><Relationship Id="rId219" Type="http://schemas.openxmlformats.org/officeDocument/2006/relationships/image" Target="../media/image152.png"/><Relationship Id="rId25" Type="http://schemas.openxmlformats.org/officeDocument/2006/relationships/image" Target="../media/image55.png"/><Relationship Id="rId46" Type="http://schemas.openxmlformats.org/officeDocument/2006/relationships/customXml" Target="../ink/ink67.xml"/><Relationship Id="rId67" Type="http://schemas.openxmlformats.org/officeDocument/2006/relationships/image" Target="../media/image76.png"/><Relationship Id="rId116" Type="http://schemas.openxmlformats.org/officeDocument/2006/relationships/customXml" Target="../ink/ink102.xml"/><Relationship Id="rId137" Type="http://schemas.openxmlformats.org/officeDocument/2006/relationships/image" Target="../media/image111.png"/><Relationship Id="rId158" Type="http://schemas.openxmlformats.org/officeDocument/2006/relationships/customXml" Target="../ink/ink123.xml"/><Relationship Id="rId20" Type="http://schemas.openxmlformats.org/officeDocument/2006/relationships/customXml" Target="../ink/ink54.xml"/><Relationship Id="rId41" Type="http://schemas.openxmlformats.org/officeDocument/2006/relationships/image" Target="../media/image63.png"/><Relationship Id="rId62" Type="http://schemas.openxmlformats.org/officeDocument/2006/relationships/customXml" Target="../ink/ink75.xml"/><Relationship Id="rId83" Type="http://schemas.openxmlformats.org/officeDocument/2006/relationships/image" Target="../media/image84.png"/><Relationship Id="rId88" Type="http://schemas.openxmlformats.org/officeDocument/2006/relationships/customXml" Target="../ink/ink88.xml"/><Relationship Id="rId111" Type="http://schemas.openxmlformats.org/officeDocument/2006/relationships/image" Target="../media/image98.png"/><Relationship Id="rId132" Type="http://schemas.openxmlformats.org/officeDocument/2006/relationships/customXml" Target="../ink/ink110.xml"/><Relationship Id="rId153" Type="http://schemas.openxmlformats.org/officeDocument/2006/relationships/image" Target="../media/image119.png"/><Relationship Id="rId174" Type="http://schemas.openxmlformats.org/officeDocument/2006/relationships/customXml" Target="../ink/ink131.xml"/><Relationship Id="rId179" Type="http://schemas.openxmlformats.org/officeDocument/2006/relationships/image" Target="../media/image132.png"/><Relationship Id="rId195" Type="http://schemas.openxmlformats.org/officeDocument/2006/relationships/image" Target="../media/image140.png"/><Relationship Id="rId209" Type="http://schemas.openxmlformats.org/officeDocument/2006/relationships/image" Target="../media/image147.png"/><Relationship Id="rId190" Type="http://schemas.openxmlformats.org/officeDocument/2006/relationships/customXml" Target="../ink/ink139.xml"/><Relationship Id="rId204" Type="http://schemas.openxmlformats.org/officeDocument/2006/relationships/customXml" Target="../ink/ink146.xml"/><Relationship Id="rId220" Type="http://schemas.openxmlformats.org/officeDocument/2006/relationships/customXml" Target="../ink/ink154.xml"/><Relationship Id="rId225" Type="http://schemas.openxmlformats.org/officeDocument/2006/relationships/image" Target="../media/image155.png"/><Relationship Id="rId15" Type="http://schemas.openxmlformats.org/officeDocument/2006/relationships/image" Target="../media/image50.png"/><Relationship Id="rId36" Type="http://schemas.openxmlformats.org/officeDocument/2006/relationships/customXml" Target="../ink/ink62.xml"/><Relationship Id="rId57" Type="http://schemas.openxmlformats.org/officeDocument/2006/relationships/image" Target="../media/image71.png"/><Relationship Id="rId106" Type="http://schemas.openxmlformats.org/officeDocument/2006/relationships/customXml" Target="../ink/ink97.xml"/><Relationship Id="rId127" Type="http://schemas.openxmlformats.org/officeDocument/2006/relationships/image" Target="../media/image106.png"/><Relationship Id="rId10" Type="http://schemas.openxmlformats.org/officeDocument/2006/relationships/customXml" Target="../ink/ink49.xml"/><Relationship Id="rId31" Type="http://schemas.openxmlformats.org/officeDocument/2006/relationships/image" Target="../media/image58.png"/><Relationship Id="rId52" Type="http://schemas.openxmlformats.org/officeDocument/2006/relationships/customXml" Target="../ink/ink70.xml"/><Relationship Id="rId73" Type="http://schemas.openxmlformats.org/officeDocument/2006/relationships/image" Target="../media/image79.png"/><Relationship Id="rId78" Type="http://schemas.openxmlformats.org/officeDocument/2006/relationships/customXml" Target="../ink/ink83.xml"/><Relationship Id="rId94" Type="http://schemas.openxmlformats.org/officeDocument/2006/relationships/customXml" Target="../ink/ink91.xml"/><Relationship Id="rId99" Type="http://schemas.openxmlformats.org/officeDocument/2006/relationships/image" Target="../media/image92.png"/><Relationship Id="rId101" Type="http://schemas.openxmlformats.org/officeDocument/2006/relationships/image" Target="../media/image93.png"/><Relationship Id="rId122" Type="http://schemas.openxmlformats.org/officeDocument/2006/relationships/customXml" Target="../ink/ink105.xml"/><Relationship Id="rId143" Type="http://schemas.openxmlformats.org/officeDocument/2006/relationships/image" Target="../media/image114.png"/><Relationship Id="rId148" Type="http://schemas.openxmlformats.org/officeDocument/2006/relationships/customXml" Target="../ink/ink118.xml"/><Relationship Id="rId164" Type="http://schemas.openxmlformats.org/officeDocument/2006/relationships/customXml" Target="../ink/ink126.xml"/><Relationship Id="rId169" Type="http://schemas.openxmlformats.org/officeDocument/2006/relationships/image" Target="../media/image127.png"/><Relationship Id="rId185" Type="http://schemas.openxmlformats.org/officeDocument/2006/relationships/image" Target="../media/image135.png"/><Relationship Id="rId4" Type="http://schemas.openxmlformats.org/officeDocument/2006/relationships/customXml" Target="../ink/ink46.xml"/><Relationship Id="rId9" Type="http://schemas.openxmlformats.org/officeDocument/2006/relationships/image" Target="../media/image47.png"/><Relationship Id="rId180" Type="http://schemas.openxmlformats.org/officeDocument/2006/relationships/customXml" Target="../ink/ink134.xml"/><Relationship Id="rId210" Type="http://schemas.openxmlformats.org/officeDocument/2006/relationships/customXml" Target="../ink/ink149.xml"/><Relationship Id="rId215" Type="http://schemas.openxmlformats.org/officeDocument/2006/relationships/image" Target="../media/image150.png"/><Relationship Id="rId26" Type="http://schemas.openxmlformats.org/officeDocument/2006/relationships/customXml" Target="../ink/ink57.xml"/><Relationship Id="rId47" Type="http://schemas.openxmlformats.org/officeDocument/2006/relationships/image" Target="../media/image66.png"/><Relationship Id="rId68" Type="http://schemas.openxmlformats.org/officeDocument/2006/relationships/customXml" Target="../ink/ink78.xml"/><Relationship Id="rId89" Type="http://schemas.openxmlformats.org/officeDocument/2006/relationships/image" Target="../media/image87.png"/><Relationship Id="rId112" Type="http://schemas.openxmlformats.org/officeDocument/2006/relationships/customXml" Target="../ink/ink100.xml"/><Relationship Id="rId133" Type="http://schemas.openxmlformats.org/officeDocument/2006/relationships/image" Target="../media/image109.png"/><Relationship Id="rId154" Type="http://schemas.openxmlformats.org/officeDocument/2006/relationships/customXml" Target="../ink/ink121.xml"/><Relationship Id="rId175" Type="http://schemas.openxmlformats.org/officeDocument/2006/relationships/image" Target="../media/image130.png"/><Relationship Id="rId196" Type="http://schemas.openxmlformats.org/officeDocument/2006/relationships/customXml" Target="../ink/ink142.xml"/><Relationship Id="rId200" Type="http://schemas.openxmlformats.org/officeDocument/2006/relationships/customXml" Target="../ink/ink144.xml"/><Relationship Id="rId16" Type="http://schemas.openxmlformats.org/officeDocument/2006/relationships/customXml" Target="../ink/ink52.xml"/><Relationship Id="rId221" Type="http://schemas.openxmlformats.org/officeDocument/2006/relationships/image" Target="../media/image153.png"/><Relationship Id="rId37" Type="http://schemas.openxmlformats.org/officeDocument/2006/relationships/image" Target="../media/image61.png"/><Relationship Id="rId58" Type="http://schemas.openxmlformats.org/officeDocument/2006/relationships/customXml" Target="../ink/ink73.xml"/><Relationship Id="rId79" Type="http://schemas.openxmlformats.org/officeDocument/2006/relationships/image" Target="../media/image82.png"/><Relationship Id="rId102" Type="http://schemas.openxmlformats.org/officeDocument/2006/relationships/customXml" Target="../ink/ink95.xml"/><Relationship Id="rId123" Type="http://schemas.openxmlformats.org/officeDocument/2006/relationships/image" Target="../media/image104.png"/><Relationship Id="rId144" Type="http://schemas.openxmlformats.org/officeDocument/2006/relationships/customXml" Target="../ink/ink116.xml"/><Relationship Id="rId90" Type="http://schemas.openxmlformats.org/officeDocument/2006/relationships/customXml" Target="../ink/ink89.xml"/><Relationship Id="rId165" Type="http://schemas.openxmlformats.org/officeDocument/2006/relationships/image" Target="../media/image125.png"/><Relationship Id="rId186" Type="http://schemas.openxmlformats.org/officeDocument/2006/relationships/customXml" Target="../ink/ink137.xml"/><Relationship Id="rId211" Type="http://schemas.openxmlformats.org/officeDocument/2006/relationships/image" Target="../media/image148.png"/><Relationship Id="rId27" Type="http://schemas.openxmlformats.org/officeDocument/2006/relationships/image" Target="../media/image56.png"/><Relationship Id="rId48" Type="http://schemas.openxmlformats.org/officeDocument/2006/relationships/customXml" Target="../ink/ink68.xml"/><Relationship Id="rId69" Type="http://schemas.openxmlformats.org/officeDocument/2006/relationships/image" Target="../media/image77.png"/><Relationship Id="rId113" Type="http://schemas.openxmlformats.org/officeDocument/2006/relationships/image" Target="../media/image99.png"/><Relationship Id="rId134" Type="http://schemas.openxmlformats.org/officeDocument/2006/relationships/customXml" Target="../ink/ink111.xml"/><Relationship Id="rId80" Type="http://schemas.openxmlformats.org/officeDocument/2006/relationships/customXml" Target="../ink/ink84.xml"/><Relationship Id="rId155" Type="http://schemas.openxmlformats.org/officeDocument/2006/relationships/image" Target="../media/image120.png"/><Relationship Id="rId176" Type="http://schemas.openxmlformats.org/officeDocument/2006/relationships/customXml" Target="../ink/ink132.xml"/><Relationship Id="rId197" Type="http://schemas.openxmlformats.org/officeDocument/2006/relationships/image" Target="../media/image141.png"/><Relationship Id="rId201" Type="http://schemas.openxmlformats.org/officeDocument/2006/relationships/image" Target="../media/image143.png"/><Relationship Id="rId222" Type="http://schemas.openxmlformats.org/officeDocument/2006/relationships/customXml" Target="../ink/ink155.xml"/><Relationship Id="rId17" Type="http://schemas.openxmlformats.org/officeDocument/2006/relationships/image" Target="../media/image51.png"/><Relationship Id="rId38" Type="http://schemas.openxmlformats.org/officeDocument/2006/relationships/customXml" Target="../ink/ink63.xml"/><Relationship Id="rId59" Type="http://schemas.openxmlformats.org/officeDocument/2006/relationships/image" Target="../media/image72.png"/><Relationship Id="rId103" Type="http://schemas.openxmlformats.org/officeDocument/2006/relationships/image" Target="../media/image94.png"/><Relationship Id="rId124" Type="http://schemas.openxmlformats.org/officeDocument/2006/relationships/customXml" Target="../ink/ink106.xml"/><Relationship Id="rId70" Type="http://schemas.openxmlformats.org/officeDocument/2006/relationships/customXml" Target="../ink/ink79.xml"/><Relationship Id="rId91" Type="http://schemas.openxmlformats.org/officeDocument/2006/relationships/image" Target="../media/image88.png"/><Relationship Id="rId145" Type="http://schemas.openxmlformats.org/officeDocument/2006/relationships/image" Target="../media/image115.png"/><Relationship Id="rId166" Type="http://schemas.openxmlformats.org/officeDocument/2006/relationships/customXml" Target="../ink/ink127.xml"/><Relationship Id="rId187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50.xml"/><Relationship Id="rId28" Type="http://schemas.openxmlformats.org/officeDocument/2006/relationships/customXml" Target="../ink/ink58.xml"/><Relationship Id="rId49" Type="http://schemas.openxmlformats.org/officeDocument/2006/relationships/image" Target="../media/image67.png"/><Relationship Id="rId114" Type="http://schemas.openxmlformats.org/officeDocument/2006/relationships/customXml" Target="../ink/ink101.xml"/><Relationship Id="rId60" Type="http://schemas.openxmlformats.org/officeDocument/2006/relationships/customXml" Target="../ink/ink74.xml"/><Relationship Id="rId81" Type="http://schemas.openxmlformats.org/officeDocument/2006/relationships/image" Target="../media/image83.png"/><Relationship Id="rId135" Type="http://schemas.openxmlformats.org/officeDocument/2006/relationships/image" Target="../media/image110.png"/><Relationship Id="rId156" Type="http://schemas.openxmlformats.org/officeDocument/2006/relationships/customXml" Target="../ink/ink122.xml"/><Relationship Id="rId177" Type="http://schemas.openxmlformats.org/officeDocument/2006/relationships/image" Target="../media/image131.png"/><Relationship Id="rId198" Type="http://schemas.openxmlformats.org/officeDocument/2006/relationships/customXml" Target="../ink/ink143.xml"/><Relationship Id="rId202" Type="http://schemas.openxmlformats.org/officeDocument/2006/relationships/customXml" Target="../ink/ink145.xml"/><Relationship Id="rId223" Type="http://schemas.openxmlformats.org/officeDocument/2006/relationships/image" Target="../media/image154.png"/><Relationship Id="rId18" Type="http://schemas.openxmlformats.org/officeDocument/2006/relationships/customXml" Target="../ink/ink53.xml"/><Relationship Id="rId39" Type="http://schemas.openxmlformats.org/officeDocument/2006/relationships/image" Target="../media/image62.png"/><Relationship Id="rId50" Type="http://schemas.openxmlformats.org/officeDocument/2006/relationships/customXml" Target="../ink/ink69.xml"/><Relationship Id="rId104" Type="http://schemas.openxmlformats.org/officeDocument/2006/relationships/customXml" Target="../ink/ink96.xml"/><Relationship Id="rId125" Type="http://schemas.openxmlformats.org/officeDocument/2006/relationships/image" Target="../media/image105.png"/><Relationship Id="rId146" Type="http://schemas.openxmlformats.org/officeDocument/2006/relationships/customXml" Target="../ink/ink117.xml"/><Relationship Id="rId167" Type="http://schemas.openxmlformats.org/officeDocument/2006/relationships/image" Target="../media/image126.png"/><Relationship Id="rId188" Type="http://schemas.openxmlformats.org/officeDocument/2006/relationships/customXml" Target="../ink/ink138.xml"/><Relationship Id="rId71" Type="http://schemas.openxmlformats.org/officeDocument/2006/relationships/image" Target="../media/image78.png"/><Relationship Id="rId92" Type="http://schemas.openxmlformats.org/officeDocument/2006/relationships/customXml" Target="../ink/ink90.xml"/><Relationship Id="rId213" Type="http://schemas.openxmlformats.org/officeDocument/2006/relationships/image" Target="../media/image149.png"/><Relationship Id="rId2" Type="http://schemas.openxmlformats.org/officeDocument/2006/relationships/customXml" Target="../ink/ink45.xml"/><Relationship Id="rId29" Type="http://schemas.openxmlformats.org/officeDocument/2006/relationships/image" Target="../media/image57.png"/><Relationship Id="rId40" Type="http://schemas.openxmlformats.org/officeDocument/2006/relationships/customXml" Target="../ink/ink64.xml"/><Relationship Id="rId115" Type="http://schemas.openxmlformats.org/officeDocument/2006/relationships/image" Target="../media/image100.png"/><Relationship Id="rId136" Type="http://schemas.openxmlformats.org/officeDocument/2006/relationships/customXml" Target="../ink/ink112.xml"/><Relationship Id="rId157" Type="http://schemas.openxmlformats.org/officeDocument/2006/relationships/image" Target="../media/image121.png"/><Relationship Id="rId178" Type="http://schemas.openxmlformats.org/officeDocument/2006/relationships/customXml" Target="../ink/ink133.xml"/><Relationship Id="rId61" Type="http://schemas.openxmlformats.org/officeDocument/2006/relationships/image" Target="../media/image73.png"/><Relationship Id="rId82" Type="http://schemas.openxmlformats.org/officeDocument/2006/relationships/customXml" Target="../ink/ink85.xml"/><Relationship Id="rId199" Type="http://schemas.openxmlformats.org/officeDocument/2006/relationships/image" Target="../media/image142.png"/><Relationship Id="rId203" Type="http://schemas.openxmlformats.org/officeDocument/2006/relationships/image" Target="../media/image144.png"/><Relationship Id="rId19" Type="http://schemas.openxmlformats.org/officeDocument/2006/relationships/image" Target="../media/image52.png"/><Relationship Id="rId224" Type="http://schemas.openxmlformats.org/officeDocument/2006/relationships/customXml" Target="../ink/ink156.xml"/><Relationship Id="rId30" Type="http://schemas.openxmlformats.org/officeDocument/2006/relationships/customXml" Target="../ink/ink59.xml"/><Relationship Id="rId105" Type="http://schemas.openxmlformats.org/officeDocument/2006/relationships/image" Target="../media/image95.png"/><Relationship Id="rId126" Type="http://schemas.openxmlformats.org/officeDocument/2006/relationships/customXml" Target="../ink/ink107.xml"/><Relationship Id="rId147" Type="http://schemas.openxmlformats.org/officeDocument/2006/relationships/image" Target="../media/image116.png"/><Relationship Id="rId168" Type="http://schemas.openxmlformats.org/officeDocument/2006/relationships/customXml" Target="../ink/ink128.xml"/><Relationship Id="rId51" Type="http://schemas.openxmlformats.org/officeDocument/2006/relationships/image" Target="../media/image68.png"/><Relationship Id="rId72" Type="http://schemas.openxmlformats.org/officeDocument/2006/relationships/customXml" Target="../ink/ink80.xml"/><Relationship Id="rId93" Type="http://schemas.openxmlformats.org/officeDocument/2006/relationships/image" Target="../media/image89.png"/><Relationship Id="rId189" Type="http://schemas.openxmlformats.org/officeDocument/2006/relationships/image" Target="../media/image137.png"/><Relationship Id="rId3" Type="http://schemas.openxmlformats.org/officeDocument/2006/relationships/image" Target="../media/image24.png"/><Relationship Id="rId214" Type="http://schemas.openxmlformats.org/officeDocument/2006/relationships/customXml" Target="../ink/ink15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5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nnyfruit/Data_Structure/tree/master/%EC%8A%A4%ED%84%B0%EB%94%94/%EC%8B%A4%EC%8A%B5%EC%BD%94%EB%93%9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customXml" Target="../ink/ink23.xml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22.xml"/><Relationship Id="rId4" Type="http://schemas.openxmlformats.org/officeDocument/2006/relationships/customXml" Target="../ink/ink19.xm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0D1E3A3-454A-4848-802F-48D0568912E6}"/>
              </a:ext>
            </a:extLst>
          </p:cNvPr>
          <p:cNvSpPr/>
          <p:nvPr/>
        </p:nvSpPr>
        <p:spPr>
          <a:xfrm>
            <a:off x="0" y="3884102"/>
            <a:ext cx="12192000" cy="29738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5382EE-61DB-4B63-B2AB-9C1DCC7E7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8224" y="2284732"/>
            <a:ext cx="9144000" cy="1144268"/>
          </a:xfrm>
        </p:spPr>
        <p:txBody>
          <a:bodyPr/>
          <a:lstStyle/>
          <a:p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Stack,Queue,Tree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478B9B-0853-4327-987F-8BD657D89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2913" y="4080210"/>
            <a:ext cx="3780639" cy="416289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202035513 Kim Ji Woo</a:t>
            </a:r>
            <a:endParaRPr lang="ko-KR" altLang="en-US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BE31A8-8F20-4EC5-8535-20128EBADE1C}"/>
              </a:ext>
            </a:extLst>
          </p:cNvPr>
          <p:cNvSpPr/>
          <p:nvPr/>
        </p:nvSpPr>
        <p:spPr>
          <a:xfrm>
            <a:off x="151003" y="142840"/>
            <a:ext cx="1702965" cy="335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ata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structure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1862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68" y="386789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Circular Queue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6C2478-70BE-4E5D-9F21-7B6862D596A3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B21747-A5FF-4926-8BE0-36C43E79E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17" y="2118857"/>
            <a:ext cx="9795483" cy="403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16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68" y="370227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Circular Queue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6C2478-70BE-4E5D-9F21-7B6862D596A3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C68CA19-9805-4429-9EF7-88BA4789FD6F}"/>
              </a:ext>
            </a:extLst>
          </p:cNvPr>
          <p:cNvGrpSpPr/>
          <p:nvPr/>
        </p:nvGrpSpPr>
        <p:grpSpPr>
          <a:xfrm>
            <a:off x="1030514" y="2063466"/>
            <a:ext cx="4151086" cy="4296228"/>
            <a:chOff x="3149600" y="1930400"/>
            <a:chExt cx="4151086" cy="429622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FEC0045-1F84-4B65-86CB-B6F7E884A63C}"/>
                </a:ext>
              </a:extLst>
            </p:cNvPr>
            <p:cNvSpPr/>
            <p:nvPr/>
          </p:nvSpPr>
          <p:spPr>
            <a:xfrm>
              <a:off x="3149600" y="1930400"/>
              <a:ext cx="4151086" cy="429622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E05AEC6-D14C-4E49-B4C4-FA973FF05C7C}"/>
                </a:ext>
              </a:extLst>
            </p:cNvPr>
            <p:cNvSpPr/>
            <p:nvPr/>
          </p:nvSpPr>
          <p:spPr>
            <a:xfrm>
              <a:off x="4034971" y="2786743"/>
              <a:ext cx="2409371" cy="2510971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500609A-F6F5-4317-A262-4CC0A17829A9}"/>
                </a:ext>
              </a:extLst>
            </p:cNvPr>
            <p:cNvCxnSpPr>
              <a:stCxn id="3" idx="0"/>
              <a:endCxn id="7" idx="0"/>
            </p:cNvCxnSpPr>
            <p:nvPr/>
          </p:nvCxnSpPr>
          <p:spPr>
            <a:xfrm>
              <a:off x="5225143" y="1930400"/>
              <a:ext cx="14514" cy="8563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B9882AC-AEDC-44E5-8E49-76756C2545F8}"/>
                </a:ext>
              </a:extLst>
            </p:cNvPr>
            <p:cNvCxnSpPr>
              <a:cxnSpLocks/>
              <a:stCxn id="3" idx="6"/>
            </p:cNvCxnSpPr>
            <p:nvPr/>
          </p:nvCxnSpPr>
          <p:spPr>
            <a:xfrm flipH="1" flipV="1">
              <a:off x="6444342" y="4071256"/>
              <a:ext cx="856344" cy="72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54BB146-4FA4-44C1-B7B5-6CCE91F11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85889" y="4064002"/>
              <a:ext cx="856344" cy="72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C073741-375C-4D9A-82B1-1A96B8B3D320}"/>
                </a:ext>
              </a:extLst>
            </p:cNvPr>
            <p:cNvCxnSpPr/>
            <p:nvPr/>
          </p:nvCxnSpPr>
          <p:spPr>
            <a:xfrm>
              <a:off x="5246917" y="5334000"/>
              <a:ext cx="14514" cy="8563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1FF1BD49-CFF0-4787-9C33-3440B61DE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39939"/>
            <a:ext cx="5467350" cy="31051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74EB17A-1C1E-40D2-BE24-D431B21B3133}"/>
              </a:ext>
            </a:extLst>
          </p:cNvPr>
          <p:cNvSpPr txBox="1"/>
          <p:nvPr/>
        </p:nvSpPr>
        <p:spPr>
          <a:xfrm>
            <a:off x="1581724" y="2598003"/>
            <a:ext cx="486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4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2ED502-54EA-4793-B07F-0E0C5A021971}"/>
              </a:ext>
            </a:extLst>
          </p:cNvPr>
          <p:cNvSpPr txBox="1"/>
          <p:nvPr/>
        </p:nvSpPr>
        <p:spPr>
          <a:xfrm>
            <a:off x="4023585" y="2598002"/>
            <a:ext cx="486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4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7BEF670-A8A8-4B6D-BFC8-7C45CC811469}"/>
              </a:ext>
            </a:extLst>
          </p:cNvPr>
          <p:cNvCxnSpPr>
            <a:cxnSpLocks/>
          </p:cNvCxnSpPr>
          <p:nvPr/>
        </p:nvCxnSpPr>
        <p:spPr>
          <a:xfrm>
            <a:off x="1117763" y="2276025"/>
            <a:ext cx="394440" cy="32197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48B6710-9615-4CF4-AFE4-09224C3A2DE2}"/>
              </a:ext>
            </a:extLst>
          </p:cNvPr>
          <p:cNvCxnSpPr>
            <a:cxnSpLocks/>
          </p:cNvCxnSpPr>
          <p:nvPr/>
        </p:nvCxnSpPr>
        <p:spPr>
          <a:xfrm flipH="1">
            <a:off x="4941789" y="2421025"/>
            <a:ext cx="327278" cy="32197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A53681F-CA93-434A-BAC4-9B6675517E2F}"/>
              </a:ext>
            </a:extLst>
          </p:cNvPr>
          <p:cNvSpPr txBox="1"/>
          <p:nvPr/>
        </p:nvSpPr>
        <p:spPr>
          <a:xfrm>
            <a:off x="821729" y="1948904"/>
            <a:ext cx="313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723F28-1835-453E-BB33-B1A634DC4037}"/>
              </a:ext>
            </a:extLst>
          </p:cNvPr>
          <p:cNvSpPr txBox="1"/>
          <p:nvPr/>
        </p:nvSpPr>
        <p:spPr>
          <a:xfrm>
            <a:off x="5268849" y="2039939"/>
            <a:ext cx="313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95EC72-BF5E-4486-81FB-E65BC03EF909}"/>
              </a:ext>
            </a:extLst>
          </p:cNvPr>
          <p:cNvSpPr txBox="1"/>
          <p:nvPr/>
        </p:nvSpPr>
        <p:spPr>
          <a:xfrm>
            <a:off x="8081334" y="3130838"/>
            <a:ext cx="382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F</a:t>
            </a:r>
            <a:r>
              <a:rPr lang="ko-KR" altLang="en-US" dirty="0">
                <a:highlight>
                  <a:srgbClr val="FFFF00"/>
                </a:highlight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와 </a:t>
            </a:r>
            <a:r>
              <a:rPr lang="en-US" altLang="ko-KR" dirty="0">
                <a:highlight>
                  <a:srgbClr val="FFFF00"/>
                </a:highlight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</a:t>
            </a:r>
            <a:r>
              <a:rPr lang="ko-KR" altLang="en-US" dirty="0">
                <a:highlight>
                  <a:srgbClr val="FFFF00"/>
                </a:highlight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의 위치만으로는 구분할 수가 없다</a:t>
            </a:r>
            <a:r>
              <a:rPr lang="en-US" altLang="ko-KR" dirty="0">
                <a:highlight>
                  <a:srgbClr val="FFFF00"/>
                </a:highlight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ko-KR" altLang="en-US" dirty="0">
              <a:highlight>
                <a:srgbClr val="FFFF00"/>
              </a:highlight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44C4E1-C2D2-47DA-8BBA-B1C3B6713226}"/>
              </a:ext>
            </a:extLst>
          </p:cNvPr>
          <p:cNvSpPr txBox="1"/>
          <p:nvPr/>
        </p:nvSpPr>
        <p:spPr>
          <a:xfrm>
            <a:off x="5425451" y="5323128"/>
            <a:ext cx="6434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배열의 크기보다 하나 덜 쓰기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9968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68" y="370227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Circular Queue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6C2478-70BE-4E5D-9F21-7B6862D596A3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C68CA19-9805-4429-9EF7-88BA4789FD6F}"/>
              </a:ext>
            </a:extLst>
          </p:cNvPr>
          <p:cNvGrpSpPr/>
          <p:nvPr/>
        </p:nvGrpSpPr>
        <p:grpSpPr>
          <a:xfrm>
            <a:off x="1030514" y="2063466"/>
            <a:ext cx="4151086" cy="4296228"/>
            <a:chOff x="3149600" y="1930400"/>
            <a:chExt cx="4151086" cy="429622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FEC0045-1F84-4B65-86CB-B6F7E884A63C}"/>
                </a:ext>
              </a:extLst>
            </p:cNvPr>
            <p:cNvSpPr/>
            <p:nvPr/>
          </p:nvSpPr>
          <p:spPr>
            <a:xfrm>
              <a:off x="3149600" y="1930400"/>
              <a:ext cx="4151086" cy="429622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E05AEC6-D14C-4E49-B4C4-FA973FF05C7C}"/>
                </a:ext>
              </a:extLst>
            </p:cNvPr>
            <p:cNvSpPr/>
            <p:nvPr/>
          </p:nvSpPr>
          <p:spPr>
            <a:xfrm>
              <a:off x="4034971" y="2786743"/>
              <a:ext cx="2409371" cy="2510971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500609A-F6F5-4317-A262-4CC0A17829A9}"/>
                </a:ext>
              </a:extLst>
            </p:cNvPr>
            <p:cNvCxnSpPr>
              <a:stCxn id="3" idx="0"/>
              <a:endCxn id="7" idx="0"/>
            </p:cNvCxnSpPr>
            <p:nvPr/>
          </p:nvCxnSpPr>
          <p:spPr>
            <a:xfrm>
              <a:off x="5225143" y="1930400"/>
              <a:ext cx="14514" cy="8563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B9882AC-AEDC-44E5-8E49-76756C2545F8}"/>
                </a:ext>
              </a:extLst>
            </p:cNvPr>
            <p:cNvCxnSpPr>
              <a:cxnSpLocks/>
              <a:stCxn id="3" idx="6"/>
            </p:cNvCxnSpPr>
            <p:nvPr/>
          </p:nvCxnSpPr>
          <p:spPr>
            <a:xfrm flipH="1" flipV="1">
              <a:off x="6444342" y="4071256"/>
              <a:ext cx="856344" cy="72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54BB146-4FA4-44C1-B7B5-6CCE91F11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85889" y="4064002"/>
              <a:ext cx="856344" cy="72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C073741-375C-4D9A-82B1-1A96B8B3D320}"/>
                </a:ext>
              </a:extLst>
            </p:cNvPr>
            <p:cNvCxnSpPr/>
            <p:nvPr/>
          </p:nvCxnSpPr>
          <p:spPr>
            <a:xfrm>
              <a:off x="5246917" y="5334000"/>
              <a:ext cx="14514" cy="8563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74EB17A-1C1E-40D2-BE24-D431B21B3133}"/>
              </a:ext>
            </a:extLst>
          </p:cNvPr>
          <p:cNvSpPr txBox="1"/>
          <p:nvPr/>
        </p:nvSpPr>
        <p:spPr>
          <a:xfrm>
            <a:off x="1581724" y="2598003"/>
            <a:ext cx="486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4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2ED502-54EA-4793-B07F-0E0C5A021971}"/>
              </a:ext>
            </a:extLst>
          </p:cNvPr>
          <p:cNvSpPr txBox="1"/>
          <p:nvPr/>
        </p:nvSpPr>
        <p:spPr>
          <a:xfrm>
            <a:off x="4023585" y="2598002"/>
            <a:ext cx="486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4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7BEF670-A8A8-4B6D-BFC8-7C45CC811469}"/>
              </a:ext>
            </a:extLst>
          </p:cNvPr>
          <p:cNvCxnSpPr>
            <a:cxnSpLocks/>
          </p:cNvCxnSpPr>
          <p:nvPr/>
        </p:nvCxnSpPr>
        <p:spPr>
          <a:xfrm>
            <a:off x="1117763" y="2276025"/>
            <a:ext cx="394440" cy="32197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48B6710-9615-4CF4-AFE4-09224C3A2DE2}"/>
              </a:ext>
            </a:extLst>
          </p:cNvPr>
          <p:cNvCxnSpPr>
            <a:cxnSpLocks/>
          </p:cNvCxnSpPr>
          <p:nvPr/>
        </p:nvCxnSpPr>
        <p:spPr>
          <a:xfrm>
            <a:off x="754743" y="2627086"/>
            <a:ext cx="346199" cy="32193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A53681F-CA93-434A-BAC4-9B6675517E2F}"/>
              </a:ext>
            </a:extLst>
          </p:cNvPr>
          <p:cNvSpPr txBox="1"/>
          <p:nvPr/>
        </p:nvSpPr>
        <p:spPr>
          <a:xfrm>
            <a:off x="821729" y="1948904"/>
            <a:ext cx="313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723F28-1835-453E-BB33-B1A634DC4037}"/>
              </a:ext>
            </a:extLst>
          </p:cNvPr>
          <p:cNvSpPr txBox="1"/>
          <p:nvPr/>
        </p:nvSpPr>
        <p:spPr>
          <a:xfrm>
            <a:off x="372872" y="2284521"/>
            <a:ext cx="313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44C4E1-C2D2-47DA-8BBA-B1C3B6713226}"/>
              </a:ext>
            </a:extLst>
          </p:cNvPr>
          <p:cNvSpPr txBox="1"/>
          <p:nvPr/>
        </p:nvSpPr>
        <p:spPr>
          <a:xfrm>
            <a:off x="6658425" y="1855273"/>
            <a:ext cx="4539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Full of Overflow</a:t>
            </a:r>
            <a:endParaRPr lang="ko-KR" altLang="en-US" sz="4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4C30AD-72E1-410C-B53E-BA5DC3CE385E}"/>
              </a:ext>
            </a:extLst>
          </p:cNvPr>
          <p:cNvSpPr txBox="1"/>
          <p:nvPr/>
        </p:nvSpPr>
        <p:spPr>
          <a:xfrm>
            <a:off x="6658425" y="2816828"/>
            <a:ext cx="46565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큐가 다 차게 된다면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Front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앞으로 이동한 경우에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Front=Rear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된다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 이것은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Queue overflow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이다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꽉 찼는데 넘어온 것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12676-0C23-4FDC-9FB9-ABA19E7187DE}"/>
              </a:ext>
            </a:extLst>
          </p:cNvPr>
          <p:cNvSpPr txBox="1"/>
          <p:nvPr/>
        </p:nvSpPr>
        <p:spPr>
          <a:xfrm>
            <a:off x="4023585" y="4921589"/>
            <a:ext cx="486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4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760047-D50C-4D6A-BDD7-B02B3C76E94E}"/>
              </a:ext>
            </a:extLst>
          </p:cNvPr>
          <p:cNvSpPr txBox="1"/>
          <p:nvPr/>
        </p:nvSpPr>
        <p:spPr>
          <a:xfrm>
            <a:off x="1672604" y="4919327"/>
            <a:ext cx="486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4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5191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68" y="370227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Inserting into a Circular Queue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6C2478-70BE-4E5D-9F21-7B6862D596A3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0C4052-5669-44F3-963D-403E83B7E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80" y="2095499"/>
            <a:ext cx="7869886" cy="392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40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68" y="370227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Deleting from a Circular Queue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6C2478-70BE-4E5D-9F21-7B6862D596A3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D4D17C-81C7-4DBD-A58B-D6DD01867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79" y="2078944"/>
            <a:ext cx="8192192" cy="387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97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68" y="370227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Example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6C2478-70BE-4E5D-9F21-7B6862D596A3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B021C6-0F7D-46BB-A314-AB9B00232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4" y="1695789"/>
            <a:ext cx="6005766" cy="44234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88EF3A-CC36-4BE6-9530-661480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864" y="1695790"/>
            <a:ext cx="6132161" cy="431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93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Real Tree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6C2478-70BE-4E5D-9F21-7B6862D596A3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7BF6937-FACC-420A-9E5E-9D7BFDDE6D4F}"/>
                  </a:ext>
                </a:extLst>
              </p14:cNvPr>
              <p14:cNvContentPartPr/>
              <p14:nvPr/>
            </p14:nvContentPartPr>
            <p14:xfrm>
              <a:off x="5152291" y="-479754"/>
              <a:ext cx="36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7BF6937-FACC-420A-9E5E-9D7BFDDE6D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3291" y="-4883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29FC4137-22A0-4969-9B7F-328A4F983029}"/>
                  </a:ext>
                </a:extLst>
              </p14:cNvPr>
              <p14:cNvContentPartPr/>
              <p14:nvPr/>
            </p14:nvContentPartPr>
            <p14:xfrm>
              <a:off x="1530648" y="2062728"/>
              <a:ext cx="1437480" cy="224388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29FC4137-22A0-4969-9B7F-328A4F9830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7648" y="2000088"/>
                <a:ext cx="1563120" cy="23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4BB8EB1-D7AA-478C-9251-72E3F0D78AB3}"/>
                  </a:ext>
                </a:extLst>
              </p14:cNvPr>
              <p14:cNvContentPartPr/>
              <p14:nvPr/>
            </p14:nvContentPartPr>
            <p14:xfrm>
              <a:off x="2258568" y="2041848"/>
              <a:ext cx="1104120" cy="224028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4BB8EB1-D7AA-478C-9251-72E3F0D78A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95928" y="1979208"/>
                <a:ext cx="1229760" cy="23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4B666DC7-5DF6-4004-9B47-0310666774B4}"/>
                  </a:ext>
                </a:extLst>
              </p14:cNvPr>
              <p14:cNvContentPartPr/>
              <p14:nvPr/>
            </p14:nvContentPartPr>
            <p14:xfrm>
              <a:off x="1650528" y="2125368"/>
              <a:ext cx="1586160" cy="208368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4B666DC7-5DF6-4004-9B47-0310666774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87528" y="2062368"/>
                <a:ext cx="1711800" cy="22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617B3782-3D67-4BAA-9450-7A2DA63D9FBB}"/>
                  </a:ext>
                </a:extLst>
              </p14:cNvPr>
              <p14:cNvContentPartPr/>
              <p14:nvPr/>
            </p14:nvContentPartPr>
            <p14:xfrm>
              <a:off x="2156688" y="4465368"/>
              <a:ext cx="559080" cy="150840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617B3782-3D67-4BAA-9450-7A2DA63D9FB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93688" y="4402728"/>
                <a:ext cx="684720" cy="16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5FD56D56-EECF-4B25-9FE9-ADEC0F64C9A8}"/>
                  </a:ext>
                </a:extLst>
              </p14:cNvPr>
              <p14:cNvContentPartPr/>
              <p14:nvPr/>
            </p14:nvContentPartPr>
            <p14:xfrm>
              <a:off x="2163888" y="4443768"/>
              <a:ext cx="657720" cy="1513800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5FD56D56-EECF-4B25-9FE9-ADEC0F64C9A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01248" y="4381128"/>
                <a:ext cx="783360" cy="163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9F35D83B-15F5-4A93-85EA-A1C604829C95}"/>
                  </a:ext>
                </a:extLst>
              </p14:cNvPr>
              <p14:cNvContentPartPr/>
              <p14:nvPr/>
            </p14:nvContentPartPr>
            <p14:xfrm>
              <a:off x="2226528" y="4521888"/>
              <a:ext cx="504360" cy="135252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9F35D83B-15F5-4A93-85EA-A1C604829C9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63888" y="4459248"/>
                <a:ext cx="630000" cy="147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그룹 41">
            <a:extLst>
              <a:ext uri="{FF2B5EF4-FFF2-40B4-BE49-F238E27FC236}">
                <a16:creationId xmlns:a16="http://schemas.microsoft.com/office/drawing/2014/main" id="{6A7EDBC0-FC18-4C4C-AA8F-67F76C000622}"/>
              </a:ext>
            </a:extLst>
          </p:cNvPr>
          <p:cNvGrpSpPr/>
          <p:nvPr/>
        </p:nvGrpSpPr>
        <p:grpSpPr>
          <a:xfrm>
            <a:off x="3139848" y="2487168"/>
            <a:ext cx="2467440" cy="866160"/>
            <a:chOff x="3139848" y="2487168"/>
            <a:chExt cx="2467440" cy="86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DF46A6E6-DE74-47BD-8CCC-126E08D24FBA}"/>
                    </a:ext>
                  </a:extLst>
                </p14:cNvPr>
                <p14:cNvContentPartPr/>
                <p14:nvPr/>
              </p14:nvContentPartPr>
              <p14:xfrm>
                <a:off x="3139848" y="2762208"/>
                <a:ext cx="1074600" cy="59112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DF46A6E6-DE74-47BD-8CCC-126E08D24FB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22208" y="2744568"/>
                  <a:ext cx="111024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4B81D38A-FD67-4575-BF5C-CA59DC03A4CC}"/>
                    </a:ext>
                  </a:extLst>
                </p14:cNvPr>
                <p14:cNvContentPartPr/>
                <p14:nvPr/>
              </p14:nvContentPartPr>
              <p14:xfrm>
                <a:off x="4161528" y="2667168"/>
                <a:ext cx="194040" cy="28296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4B81D38A-FD67-4575-BF5C-CA59DC03A4C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43528" y="2649528"/>
                  <a:ext cx="2296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F43F8233-84D2-46D4-820B-8F6EA2DCF62F}"/>
                    </a:ext>
                  </a:extLst>
                </p14:cNvPr>
                <p14:cNvContentPartPr/>
                <p14:nvPr/>
              </p14:nvContentPartPr>
              <p14:xfrm>
                <a:off x="4596408" y="2487168"/>
                <a:ext cx="32400" cy="33948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F43F8233-84D2-46D4-820B-8F6EA2DCF62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78768" y="2469528"/>
                  <a:ext cx="680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0298FA97-5A1A-4EAA-B41F-BBEC20593737}"/>
                    </a:ext>
                  </a:extLst>
                </p14:cNvPr>
                <p14:cNvContentPartPr/>
                <p14:nvPr/>
              </p14:nvContentPartPr>
              <p14:xfrm>
                <a:off x="4691088" y="2549448"/>
                <a:ext cx="175680" cy="25524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0298FA97-5A1A-4EAA-B41F-BBEC2059373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73088" y="2531448"/>
                  <a:ext cx="2113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5965B58C-3C23-4179-B418-E844C272F8F5}"/>
                    </a:ext>
                  </a:extLst>
                </p14:cNvPr>
                <p14:cNvContentPartPr/>
                <p14:nvPr/>
              </p14:nvContentPartPr>
              <p14:xfrm>
                <a:off x="4928328" y="2602728"/>
                <a:ext cx="148320" cy="19260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5965B58C-3C23-4179-B418-E844C272F8F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10328" y="2584728"/>
                  <a:ext cx="1839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5D896916-C99B-4653-BD9E-2151B8137940}"/>
                    </a:ext>
                  </a:extLst>
                </p14:cNvPr>
                <p14:cNvContentPartPr/>
                <p14:nvPr/>
              </p14:nvContentPartPr>
              <p14:xfrm>
                <a:off x="5088168" y="2553768"/>
                <a:ext cx="126000" cy="20844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5D896916-C99B-4653-BD9E-2151B813794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70528" y="2535768"/>
                  <a:ext cx="1616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DB837C98-8017-40B6-AD26-0412E24EDC05}"/>
                    </a:ext>
                  </a:extLst>
                </p14:cNvPr>
                <p14:cNvContentPartPr/>
                <p14:nvPr/>
              </p14:nvContentPartPr>
              <p14:xfrm>
                <a:off x="5259168" y="2551968"/>
                <a:ext cx="183600" cy="22356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DB837C98-8017-40B6-AD26-0412E24EDC0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41168" y="2533968"/>
                  <a:ext cx="2192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1A9701F0-C2A2-470A-9615-0A0704C3AB4B}"/>
                    </a:ext>
                  </a:extLst>
                </p14:cNvPr>
                <p14:cNvContentPartPr/>
                <p14:nvPr/>
              </p14:nvContentPartPr>
              <p14:xfrm>
                <a:off x="5494248" y="2558088"/>
                <a:ext cx="113040" cy="25920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1A9701F0-C2A2-470A-9615-0A0704C3AB4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76608" y="2540088"/>
                  <a:ext cx="148680" cy="29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8BE9FF3-A528-4658-A952-FD853F1228B2}"/>
              </a:ext>
            </a:extLst>
          </p:cNvPr>
          <p:cNvGrpSpPr/>
          <p:nvPr/>
        </p:nvGrpSpPr>
        <p:grpSpPr>
          <a:xfrm>
            <a:off x="2614248" y="5422968"/>
            <a:ext cx="2267640" cy="548640"/>
            <a:chOff x="2614248" y="5422968"/>
            <a:chExt cx="2267640" cy="54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96318BC4-2989-4D68-BAF6-D1C0FEEADECD}"/>
                    </a:ext>
                  </a:extLst>
                </p14:cNvPr>
                <p14:cNvContentPartPr/>
                <p14:nvPr/>
              </p14:nvContentPartPr>
              <p14:xfrm>
                <a:off x="2614248" y="5485968"/>
                <a:ext cx="1255320" cy="48564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96318BC4-2989-4D68-BAF6-D1C0FEEADEC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96248" y="5467968"/>
                  <a:ext cx="129096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A3BB362D-FCFC-4DF3-AFC8-02D45D97269B}"/>
                    </a:ext>
                  </a:extLst>
                </p14:cNvPr>
                <p14:cNvContentPartPr/>
                <p14:nvPr/>
              </p14:nvContentPartPr>
              <p14:xfrm>
                <a:off x="3763368" y="5614848"/>
                <a:ext cx="195120" cy="21708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A3BB362D-FCFC-4DF3-AFC8-02D45D97269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45368" y="5596848"/>
                  <a:ext cx="2307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9B44054D-2BE0-48DA-8596-CA73F121A79F}"/>
                    </a:ext>
                  </a:extLst>
                </p14:cNvPr>
                <p14:cNvContentPartPr/>
                <p14:nvPr/>
              </p14:nvContentPartPr>
              <p14:xfrm>
                <a:off x="4168728" y="5525568"/>
                <a:ext cx="275760" cy="22176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9B44054D-2BE0-48DA-8596-CA73F121A79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50728" y="5507568"/>
                  <a:ext cx="3114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5DA6274C-8F16-4CEE-A76E-F686B733618B}"/>
                    </a:ext>
                  </a:extLst>
                </p14:cNvPr>
                <p14:cNvContentPartPr/>
                <p14:nvPr/>
              </p14:nvContentPartPr>
              <p14:xfrm>
                <a:off x="4514688" y="5547168"/>
                <a:ext cx="122400" cy="20484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5DA6274C-8F16-4CEE-A76E-F686B733618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97048" y="5529168"/>
                  <a:ext cx="1580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EECAC28F-2DAB-43FB-B8FF-B5ADD340C510}"/>
                    </a:ext>
                  </a:extLst>
                </p14:cNvPr>
                <p14:cNvContentPartPr/>
                <p14:nvPr/>
              </p14:nvContentPartPr>
              <p14:xfrm>
                <a:off x="4740408" y="5422968"/>
                <a:ext cx="141480" cy="31572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EECAC28F-2DAB-43FB-B8FF-B5ADD340C51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22408" y="5404968"/>
                  <a:ext cx="17712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FDC231B8-FD96-4A22-8D33-1E8250DE69BB}"/>
                    </a:ext>
                  </a:extLst>
                </p14:cNvPr>
                <p14:cNvContentPartPr/>
                <p14:nvPr/>
              </p14:nvContentPartPr>
              <p14:xfrm>
                <a:off x="4672008" y="5554728"/>
                <a:ext cx="207000" cy="2232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FDC231B8-FD96-4A22-8D33-1E8250DE69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54368" y="5536728"/>
                  <a:ext cx="242640" cy="5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31720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171" y="206621"/>
            <a:ext cx="10603589" cy="1637211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Tree in Data Structures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6C2478-70BE-4E5D-9F21-7B6862D596A3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7BF6937-FACC-420A-9E5E-9D7BFDDE6D4F}"/>
                  </a:ext>
                </a:extLst>
              </p14:cNvPr>
              <p14:cNvContentPartPr/>
              <p14:nvPr/>
            </p14:nvContentPartPr>
            <p14:xfrm>
              <a:off x="5152291" y="-479754"/>
              <a:ext cx="36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7BF6937-FACC-420A-9E5E-9D7BFDDE6D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3291" y="-4883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2F8947C-719F-4247-8A79-B4AA414811A1}"/>
                  </a:ext>
                </a:extLst>
              </p14:cNvPr>
              <p14:cNvContentPartPr/>
              <p14:nvPr/>
            </p14:nvContentPartPr>
            <p14:xfrm>
              <a:off x="4379243" y="2041936"/>
              <a:ext cx="2276280" cy="124992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2F8947C-719F-4247-8A79-B4AA414811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43243" y="2006296"/>
                <a:ext cx="2347920" cy="13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34CFC065-0A99-408B-86C4-D3633A3D65BF}"/>
                  </a:ext>
                </a:extLst>
              </p14:cNvPr>
              <p14:cNvContentPartPr/>
              <p14:nvPr/>
            </p14:nvContentPartPr>
            <p14:xfrm>
              <a:off x="1928003" y="4203736"/>
              <a:ext cx="1944360" cy="133524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34CFC065-0A99-408B-86C4-D3633A3D65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92363" y="4167736"/>
                <a:ext cx="2016000" cy="140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그룹 31">
            <a:extLst>
              <a:ext uri="{FF2B5EF4-FFF2-40B4-BE49-F238E27FC236}">
                <a16:creationId xmlns:a16="http://schemas.microsoft.com/office/drawing/2014/main" id="{3E7813BC-EB12-47CB-9863-EA207A135CA8}"/>
              </a:ext>
            </a:extLst>
          </p:cNvPr>
          <p:cNvGrpSpPr/>
          <p:nvPr/>
        </p:nvGrpSpPr>
        <p:grpSpPr>
          <a:xfrm>
            <a:off x="2809283" y="3061456"/>
            <a:ext cx="6838688" cy="2485910"/>
            <a:chOff x="2809283" y="3061456"/>
            <a:chExt cx="6838688" cy="248591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0D934EF2-9FF2-492D-90E0-004015B5D910}"/>
                    </a:ext>
                  </a:extLst>
                </p14:cNvPr>
                <p14:cNvContentPartPr/>
                <p14:nvPr/>
              </p14:nvContentPartPr>
              <p14:xfrm>
                <a:off x="3050843" y="3232816"/>
                <a:ext cx="1250640" cy="50544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0D934EF2-9FF2-492D-90E0-004015B5D91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15203" y="3196816"/>
                  <a:ext cx="132228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13904D85-9C06-4C1A-A34E-156597ADFF3D}"/>
                    </a:ext>
                  </a:extLst>
                </p14:cNvPr>
                <p14:cNvContentPartPr/>
                <p14:nvPr/>
              </p14:nvContentPartPr>
              <p14:xfrm>
                <a:off x="2809283" y="3487336"/>
                <a:ext cx="501480" cy="3470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13904D85-9C06-4C1A-A34E-156597ADFF3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73643" y="3451336"/>
                  <a:ext cx="5731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49A57580-D844-4B47-9CF5-5E7D2A9DB520}"/>
                    </a:ext>
                  </a:extLst>
                </p14:cNvPr>
                <p14:cNvContentPartPr/>
                <p14:nvPr/>
              </p14:nvContentPartPr>
              <p14:xfrm>
                <a:off x="5775323" y="3475096"/>
                <a:ext cx="17280" cy="55944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49A57580-D844-4B47-9CF5-5E7D2A9DB5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39323" y="3439096"/>
                  <a:ext cx="8892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D1A081F-166F-49BE-A08A-7F7B2D67ACD2}"/>
                    </a:ext>
                  </a:extLst>
                </p14:cNvPr>
                <p14:cNvContentPartPr/>
                <p14:nvPr/>
              </p14:nvContentPartPr>
              <p14:xfrm>
                <a:off x="5500643" y="3918616"/>
                <a:ext cx="423000" cy="2365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D1A081F-166F-49BE-A08A-7F7B2D67AC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64643" y="3882616"/>
                  <a:ext cx="4946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107FEC3-502B-4B79-8916-9131F772ADBA}"/>
                    </a:ext>
                  </a:extLst>
                </p14:cNvPr>
                <p14:cNvContentPartPr/>
                <p14:nvPr/>
              </p14:nvContentPartPr>
              <p14:xfrm>
                <a:off x="6624203" y="3061456"/>
                <a:ext cx="1438200" cy="78156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8107FEC3-502B-4B79-8916-9131F772ADB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88563" y="3025456"/>
                  <a:ext cx="1509840" cy="85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CC7904D0-9F3A-4AC5-A43F-2C9D89D7682C}"/>
                    </a:ext>
                  </a:extLst>
                </p14:cNvPr>
                <p14:cNvContentPartPr/>
                <p14:nvPr/>
              </p14:nvContentPartPr>
              <p14:xfrm>
                <a:off x="7938203" y="3669136"/>
                <a:ext cx="262080" cy="25056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CC7904D0-9F3A-4AC5-A43F-2C9D89D7682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02203" y="3633136"/>
                  <a:ext cx="3337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4217089A-95C7-4018-9069-21F99BF8623A}"/>
                    </a:ext>
                  </a:extLst>
                </p14:cNvPr>
                <p14:cNvContentPartPr/>
                <p14:nvPr/>
              </p14:nvContentPartPr>
              <p14:xfrm>
                <a:off x="4939891" y="4344966"/>
                <a:ext cx="1877400" cy="120240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4217089A-95C7-4018-9069-21F99BF8623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04251" y="4308966"/>
                  <a:ext cx="1949040" cy="12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B9BC4FA9-8893-4ED8-84FD-0FCCFB35D5F5}"/>
                    </a:ext>
                  </a:extLst>
                </p14:cNvPr>
                <p14:cNvContentPartPr/>
                <p14:nvPr/>
              </p14:nvContentPartPr>
              <p14:xfrm>
                <a:off x="7685971" y="4132926"/>
                <a:ext cx="1962000" cy="139212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B9BC4FA9-8893-4ED8-84FD-0FCCFB35D5F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49971" y="4096926"/>
                  <a:ext cx="2033640" cy="146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DD6A7A1-B1C2-4C3F-B9E0-BC4AA6EA9854}"/>
              </a:ext>
            </a:extLst>
          </p:cNvPr>
          <p:cNvGrpSpPr/>
          <p:nvPr/>
        </p:nvGrpSpPr>
        <p:grpSpPr>
          <a:xfrm>
            <a:off x="5866171" y="1794366"/>
            <a:ext cx="5403600" cy="962280"/>
            <a:chOff x="5866171" y="1794366"/>
            <a:chExt cx="5403600" cy="96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4AC39FE0-840B-41D6-862B-AF89EB6CA9C7}"/>
                    </a:ext>
                  </a:extLst>
                </p14:cNvPr>
                <p14:cNvContentPartPr/>
                <p14:nvPr/>
              </p14:nvContentPartPr>
              <p14:xfrm>
                <a:off x="5866171" y="2073006"/>
                <a:ext cx="1492200" cy="68364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4AC39FE0-840B-41D6-862B-AF89EB6CA9C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48171" y="2055366"/>
                  <a:ext cx="152784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56C64307-C658-49DF-89FE-B55A112C16D1}"/>
                    </a:ext>
                  </a:extLst>
                </p14:cNvPr>
                <p14:cNvContentPartPr/>
                <p14:nvPr/>
              </p14:nvContentPartPr>
              <p14:xfrm>
                <a:off x="7268011" y="1984806"/>
                <a:ext cx="205560" cy="20844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56C64307-C658-49DF-89FE-B55A112C16D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50371" y="1966806"/>
                  <a:ext cx="2412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7A9A41EC-6F16-426F-962F-130715E2624F}"/>
                    </a:ext>
                  </a:extLst>
                </p14:cNvPr>
                <p14:cNvContentPartPr/>
                <p14:nvPr/>
              </p14:nvContentPartPr>
              <p14:xfrm>
                <a:off x="7668691" y="1925046"/>
                <a:ext cx="204840" cy="25272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7A9A41EC-6F16-426F-962F-130715E2624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51051" y="1907046"/>
                  <a:ext cx="2404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33F8E88D-0A47-4553-9559-42578EBA6B22}"/>
                    </a:ext>
                  </a:extLst>
                </p14:cNvPr>
                <p14:cNvContentPartPr/>
                <p14:nvPr/>
              </p14:nvContentPartPr>
              <p14:xfrm>
                <a:off x="7955971" y="1965006"/>
                <a:ext cx="106560" cy="18684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33F8E88D-0A47-4553-9559-42578EBA6B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38331" y="1947366"/>
                  <a:ext cx="1422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9099A725-C0BB-467C-A050-6EA16079FA3E}"/>
                    </a:ext>
                  </a:extLst>
                </p14:cNvPr>
                <p14:cNvContentPartPr/>
                <p14:nvPr/>
              </p14:nvContentPartPr>
              <p14:xfrm>
                <a:off x="8122291" y="1827126"/>
                <a:ext cx="214920" cy="29880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9099A725-C0BB-467C-A050-6EA16079FA3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04291" y="1809126"/>
                  <a:ext cx="2505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A3ABA025-1798-4B1D-9C9B-30002BDB7181}"/>
                    </a:ext>
                  </a:extLst>
                </p14:cNvPr>
                <p14:cNvContentPartPr/>
                <p14:nvPr/>
              </p14:nvContentPartPr>
              <p14:xfrm>
                <a:off x="8363851" y="1908846"/>
                <a:ext cx="168480" cy="22644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A3ABA025-1798-4B1D-9C9B-30002BDB718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45851" y="1890846"/>
                  <a:ext cx="2041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CB6A00CD-23D9-4082-A1C5-3ECCD92D9F1B}"/>
                    </a:ext>
                  </a:extLst>
                </p14:cNvPr>
                <p14:cNvContentPartPr/>
                <p14:nvPr/>
              </p14:nvContentPartPr>
              <p14:xfrm>
                <a:off x="8714131" y="1875006"/>
                <a:ext cx="135360" cy="29916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CB6A00CD-23D9-4082-A1C5-3ECCD92D9F1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696491" y="1857006"/>
                  <a:ext cx="1710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D1758CD0-7C1B-4F68-B747-3FA4F8434899}"/>
                    </a:ext>
                  </a:extLst>
                </p14:cNvPr>
                <p14:cNvContentPartPr/>
                <p14:nvPr/>
              </p14:nvContentPartPr>
              <p14:xfrm>
                <a:off x="8927971" y="1914606"/>
                <a:ext cx="143280" cy="24732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D1758CD0-7C1B-4F68-B747-3FA4F84348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10331" y="1896966"/>
                  <a:ext cx="1789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0824B099-D0C6-4A75-B180-1B6C3722518E}"/>
                    </a:ext>
                  </a:extLst>
                </p14:cNvPr>
                <p14:cNvContentPartPr/>
                <p14:nvPr/>
              </p14:nvContentPartPr>
              <p14:xfrm>
                <a:off x="9138211" y="1885086"/>
                <a:ext cx="122760" cy="28152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0824B099-D0C6-4A75-B180-1B6C3722518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20571" y="1867446"/>
                  <a:ext cx="1584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07A0F8ED-1DD8-4C3B-8304-4B72D059984F}"/>
                    </a:ext>
                  </a:extLst>
                </p14:cNvPr>
                <p14:cNvContentPartPr/>
                <p14:nvPr/>
              </p14:nvContentPartPr>
              <p14:xfrm>
                <a:off x="9084931" y="1993086"/>
                <a:ext cx="327600" cy="15012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07A0F8ED-1DD8-4C3B-8304-4B72D059984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067291" y="1975446"/>
                  <a:ext cx="3632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D909D29C-B9A4-417E-B382-5E5E4B4D7847}"/>
                    </a:ext>
                  </a:extLst>
                </p14:cNvPr>
                <p14:cNvContentPartPr/>
                <p14:nvPr/>
              </p14:nvContentPartPr>
              <p14:xfrm>
                <a:off x="9487411" y="1943766"/>
                <a:ext cx="325440" cy="21168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D909D29C-B9A4-417E-B382-5E5E4B4D784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469771" y="1925766"/>
                  <a:ext cx="3610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8CB97BF0-2A7D-4E41-8A97-D454547F36F2}"/>
                    </a:ext>
                  </a:extLst>
                </p14:cNvPr>
                <p14:cNvContentPartPr/>
                <p14:nvPr/>
              </p14:nvContentPartPr>
              <p14:xfrm>
                <a:off x="9856771" y="1963206"/>
                <a:ext cx="136440" cy="19152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8CB97BF0-2A7D-4E41-8A97-D454547F36F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839131" y="1945206"/>
                  <a:ext cx="1720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64AB435E-718B-404E-9D79-ABB712E7D510}"/>
                    </a:ext>
                  </a:extLst>
                </p14:cNvPr>
                <p14:cNvContentPartPr/>
                <p14:nvPr/>
              </p14:nvContentPartPr>
              <p14:xfrm>
                <a:off x="10222531" y="1794366"/>
                <a:ext cx="201960" cy="33228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64AB435E-718B-404E-9D79-ABB712E7D51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204531" y="1776726"/>
                  <a:ext cx="23760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A5455007-C3EB-401B-BB1C-37149D6FEB7E}"/>
                    </a:ext>
                  </a:extLst>
                </p14:cNvPr>
                <p14:cNvContentPartPr/>
                <p14:nvPr/>
              </p14:nvContentPartPr>
              <p14:xfrm>
                <a:off x="10512331" y="1973646"/>
                <a:ext cx="198000" cy="17784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A5455007-C3EB-401B-BB1C-37149D6FEB7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494331" y="1955646"/>
                  <a:ext cx="2336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142E01E5-CAB5-40DD-B967-0AB22770A61F}"/>
                    </a:ext>
                  </a:extLst>
                </p14:cNvPr>
                <p14:cNvContentPartPr/>
                <p14:nvPr/>
              </p14:nvContentPartPr>
              <p14:xfrm>
                <a:off x="10766131" y="1861686"/>
                <a:ext cx="155520" cy="27864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142E01E5-CAB5-40DD-B967-0AB22770A61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748131" y="1844046"/>
                  <a:ext cx="1911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875194ED-467C-404C-9B51-93CF6566A8EF}"/>
                    </a:ext>
                  </a:extLst>
                </p14:cNvPr>
                <p14:cNvContentPartPr/>
                <p14:nvPr/>
              </p14:nvContentPartPr>
              <p14:xfrm>
                <a:off x="10698091" y="1967886"/>
                <a:ext cx="445680" cy="16524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875194ED-467C-404C-9B51-93CF6566A8E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680091" y="1950246"/>
                  <a:ext cx="4813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925465A5-D10E-4F2D-BE39-C676AFC9B766}"/>
                    </a:ext>
                  </a:extLst>
                </p14:cNvPr>
                <p14:cNvContentPartPr/>
                <p14:nvPr/>
              </p14:nvContentPartPr>
              <p14:xfrm>
                <a:off x="11129371" y="1896606"/>
                <a:ext cx="140400" cy="29016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925465A5-D10E-4F2D-BE39-C676AFC9B76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111731" y="1878606"/>
                  <a:ext cx="17604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5C9841DC-D781-43FB-B31F-0E3587CBCF32}"/>
              </a:ext>
            </a:extLst>
          </p:cNvPr>
          <p:cNvGrpSpPr/>
          <p:nvPr/>
        </p:nvGrpSpPr>
        <p:grpSpPr>
          <a:xfrm>
            <a:off x="2807251" y="2366046"/>
            <a:ext cx="913320" cy="1026360"/>
            <a:chOff x="2807251" y="2366046"/>
            <a:chExt cx="913320" cy="102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DD959C6E-B813-4DAC-B162-680814E687AC}"/>
                    </a:ext>
                  </a:extLst>
                </p14:cNvPr>
                <p14:cNvContentPartPr/>
                <p14:nvPr/>
              </p14:nvContentPartPr>
              <p14:xfrm>
                <a:off x="2984371" y="2502126"/>
                <a:ext cx="736200" cy="89028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DD959C6E-B813-4DAC-B162-680814E687A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66371" y="2484486"/>
                  <a:ext cx="771840" cy="9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0C80CD06-076E-4D52-B0CD-C5316E5BCC6F}"/>
                    </a:ext>
                  </a:extLst>
                </p14:cNvPr>
                <p14:cNvContentPartPr/>
                <p14:nvPr/>
              </p14:nvContentPartPr>
              <p14:xfrm>
                <a:off x="2807251" y="2366046"/>
                <a:ext cx="239400" cy="31500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0C80CD06-076E-4D52-B0CD-C5316E5BCC6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89611" y="2348406"/>
                  <a:ext cx="275040" cy="35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50D9662E-649B-4484-92DF-C1DD7C890F3A}"/>
              </a:ext>
            </a:extLst>
          </p:cNvPr>
          <p:cNvGrpSpPr/>
          <p:nvPr/>
        </p:nvGrpSpPr>
        <p:grpSpPr>
          <a:xfrm>
            <a:off x="694771" y="3597966"/>
            <a:ext cx="972360" cy="389520"/>
            <a:chOff x="694771" y="3597966"/>
            <a:chExt cx="972360" cy="38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62A34D61-473C-4AA3-9623-30CE50B81A73}"/>
                    </a:ext>
                  </a:extLst>
                </p14:cNvPr>
                <p14:cNvContentPartPr/>
                <p14:nvPr/>
              </p14:nvContentPartPr>
              <p14:xfrm>
                <a:off x="694771" y="3695526"/>
                <a:ext cx="172800" cy="224640"/>
              </p14:xfrm>
            </p:contentPart>
          </mc:Choice>
          <mc:Fallback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62A34D61-473C-4AA3-9623-30CE50B81A7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7131" y="3677526"/>
                  <a:ext cx="208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34DA7B69-A38B-4E42-AEAB-AB88F2DD8791}"/>
                    </a:ext>
                  </a:extLst>
                </p14:cNvPr>
                <p14:cNvContentPartPr/>
                <p14:nvPr/>
              </p14:nvContentPartPr>
              <p14:xfrm>
                <a:off x="955051" y="3723246"/>
                <a:ext cx="104040" cy="18108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34DA7B69-A38B-4E42-AEAB-AB88F2DD879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37411" y="3705246"/>
                  <a:ext cx="1396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0BBEF9CC-6B00-4E50-ABC0-0B2F29789D4B}"/>
                    </a:ext>
                  </a:extLst>
                </p14:cNvPr>
                <p14:cNvContentPartPr/>
                <p14:nvPr/>
              </p14:nvContentPartPr>
              <p14:xfrm>
                <a:off x="1103371" y="3597966"/>
                <a:ext cx="137880" cy="28620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0BBEF9CC-6B00-4E50-ABC0-0B2F29789D4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85731" y="3579966"/>
                  <a:ext cx="1735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C78D848A-BE3B-4B8C-AEBA-C24E03C837DD}"/>
                    </a:ext>
                  </a:extLst>
                </p14:cNvPr>
                <p14:cNvContentPartPr/>
                <p14:nvPr/>
              </p14:nvContentPartPr>
              <p14:xfrm>
                <a:off x="1314691" y="3689046"/>
                <a:ext cx="151920" cy="20700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C78D848A-BE3B-4B8C-AEBA-C24E03C837D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97051" y="3671406"/>
                  <a:ext cx="1875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F7F1B20C-3D6F-4F62-ADEC-50E1D957B25E}"/>
                    </a:ext>
                  </a:extLst>
                </p14:cNvPr>
                <p14:cNvContentPartPr/>
                <p14:nvPr/>
              </p14:nvContentPartPr>
              <p14:xfrm>
                <a:off x="1536091" y="3651966"/>
                <a:ext cx="131040" cy="33552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F7F1B20C-3D6F-4F62-ADEC-50E1D957B25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518451" y="3633966"/>
                  <a:ext cx="166680" cy="37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14F55761-350D-41DF-82BC-FA456BD73A9B}"/>
              </a:ext>
            </a:extLst>
          </p:cNvPr>
          <p:cNvGrpSpPr/>
          <p:nvPr/>
        </p:nvGrpSpPr>
        <p:grpSpPr>
          <a:xfrm>
            <a:off x="317491" y="2601486"/>
            <a:ext cx="2316600" cy="815400"/>
            <a:chOff x="317491" y="2601486"/>
            <a:chExt cx="2316600" cy="81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D60A0B67-CC5C-46A3-A273-ABA657DC7A73}"/>
                    </a:ext>
                  </a:extLst>
                </p14:cNvPr>
                <p14:cNvContentPartPr/>
                <p14:nvPr/>
              </p14:nvContentPartPr>
              <p14:xfrm>
                <a:off x="635731" y="2776806"/>
                <a:ext cx="2880" cy="612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D60A0B67-CC5C-46A3-A273-ABA657DC7A7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8091" y="2758806"/>
                  <a:ext cx="385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A52FE503-D020-4C1D-A5EF-20C54133F52E}"/>
                    </a:ext>
                  </a:extLst>
                </p14:cNvPr>
                <p14:cNvContentPartPr/>
                <p14:nvPr/>
              </p14:nvContentPartPr>
              <p14:xfrm>
                <a:off x="624931" y="2712006"/>
                <a:ext cx="27360" cy="26748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A52FE503-D020-4C1D-A5EF-20C54133F52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7291" y="2694006"/>
                  <a:ext cx="630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E5EE2ABD-12DA-4060-8602-682FB71F05C2}"/>
                    </a:ext>
                  </a:extLst>
                </p14:cNvPr>
                <p14:cNvContentPartPr/>
                <p14:nvPr/>
              </p14:nvContentPartPr>
              <p14:xfrm>
                <a:off x="625291" y="2710926"/>
                <a:ext cx="124920" cy="13608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E5EE2ABD-12DA-4060-8602-682FB71F05C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07291" y="2692926"/>
                  <a:ext cx="1605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1273E1E1-EB94-4862-8C74-098F967FE19C}"/>
                    </a:ext>
                  </a:extLst>
                </p14:cNvPr>
                <p14:cNvContentPartPr/>
                <p14:nvPr/>
              </p14:nvContentPartPr>
              <p14:xfrm>
                <a:off x="794491" y="2722806"/>
                <a:ext cx="95760" cy="15588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1273E1E1-EB94-4862-8C74-098F967FE19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6491" y="2705166"/>
                  <a:ext cx="1314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8457877E-60B5-406B-B6EE-327B0C81FCDB}"/>
                    </a:ext>
                  </a:extLst>
                </p14:cNvPr>
                <p14:cNvContentPartPr/>
                <p14:nvPr/>
              </p14:nvContentPartPr>
              <p14:xfrm>
                <a:off x="895651" y="2642886"/>
                <a:ext cx="120240" cy="24948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8457877E-60B5-406B-B6EE-327B0C81FCD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78011" y="2625246"/>
                  <a:ext cx="1558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80D1CEAF-87AA-4E0A-8245-92B67E6B88DF}"/>
                    </a:ext>
                  </a:extLst>
                </p14:cNvPr>
                <p14:cNvContentPartPr/>
                <p14:nvPr/>
              </p14:nvContentPartPr>
              <p14:xfrm>
                <a:off x="1105531" y="2701206"/>
                <a:ext cx="148680" cy="18252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80D1CEAF-87AA-4E0A-8245-92B67E6B88D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87531" y="2683566"/>
                  <a:ext cx="1843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CE26B7A8-4BB1-41B7-B26D-96AFAF8BE4F0}"/>
                    </a:ext>
                  </a:extLst>
                </p14:cNvPr>
                <p14:cNvContentPartPr/>
                <p14:nvPr/>
              </p14:nvContentPartPr>
              <p14:xfrm>
                <a:off x="1319731" y="2606526"/>
                <a:ext cx="149400" cy="27144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CE26B7A8-4BB1-41B7-B26D-96AFAF8BE4F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302091" y="2588886"/>
                  <a:ext cx="1850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05D3CDD8-CE2C-434D-9164-EFA70BE165D3}"/>
                    </a:ext>
                  </a:extLst>
                </p14:cNvPr>
                <p14:cNvContentPartPr/>
                <p14:nvPr/>
              </p14:nvContentPartPr>
              <p14:xfrm>
                <a:off x="1305331" y="2702286"/>
                <a:ext cx="205200" cy="2052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05D3CDD8-CE2C-434D-9164-EFA70BE165D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287691" y="2684286"/>
                  <a:ext cx="2408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5AC68134-99F0-498C-9CEC-1F62E95296BF}"/>
                    </a:ext>
                  </a:extLst>
                </p14:cNvPr>
                <p14:cNvContentPartPr/>
                <p14:nvPr/>
              </p14:nvContentPartPr>
              <p14:xfrm>
                <a:off x="1500451" y="2663766"/>
                <a:ext cx="137160" cy="19440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5AC68134-99F0-498C-9CEC-1F62E95296B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482451" y="2645766"/>
                  <a:ext cx="1728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136F1D0B-DD7C-44C1-A2AD-3F4487D3D555}"/>
                    </a:ext>
                  </a:extLst>
                </p14:cNvPr>
                <p14:cNvContentPartPr/>
                <p14:nvPr/>
              </p14:nvContentPartPr>
              <p14:xfrm>
                <a:off x="1757131" y="2686806"/>
                <a:ext cx="185040" cy="18432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136F1D0B-DD7C-44C1-A2AD-3F4487D3D55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739491" y="2668806"/>
                  <a:ext cx="2206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20788399-1805-4B67-B2B2-3EA790D188C9}"/>
                    </a:ext>
                  </a:extLst>
                </p14:cNvPr>
                <p14:cNvContentPartPr/>
                <p14:nvPr/>
              </p14:nvContentPartPr>
              <p14:xfrm>
                <a:off x="668491" y="3137526"/>
                <a:ext cx="161280" cy="24264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20788399-1805-4B67-B2B2-3EA790D188C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0491" y="3119526"/>
                  <a:ext cx="1969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F7EBFFC8-AEF2-4AE1-97BE-9D3A5D46FB16}"/>
                    </a:ext>
                  </a:extLst>
                </p14:cNvPr>
                <p14:cNvContentPartPr/>
                <p14:nvPr/>
              </p14:nvContentPartPr>
              <p14:xfrm>
                <a:off x="876211" y="3076326"/>
                <a:ext cx="146160" cy="33156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F7EBFFC8-AEF2-4AE1-97BE-9D3A5D46FB1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58571" y="3058326"/>
                  <a:ext cx="1818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3802C715-31C7-40F1-8EAF-FEDFB5B16E25}"/>
                    </a:ext>
                  </a:extLst>
                </p14:cNvPr>
                <p14:cNvContentPartPr/>
                <p14:nvPr/>
              </p14:nvContentPartPr>
              <p14:xfrm>
                <a:off x="832291" y="3208086"/>
                <a:ext cx="181800" cy="3132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3802C715-31C7-40F1-8EAF-FEDFB5B16E2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4651" y="3190446"/>
                  <a:ext cx="2174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C1A4C76A-63C0-4C7C-82CA-54A6B3E790E3}"/>
                    </a:ext>
                  </a:extLst>
                </p14:cNvPr>
                <p14:cNvContentPartPr/>
                <p14:nvPr/>
              </p14:nvContentPartPr>
              <p14:xfrm>
                <a:off x="1040011" y="3204846"/>
                <a:ext cx="119520" cy="16488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C1A4C76A-63C0-4C7C-82CA-54A6B3E790E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22371" y="3187206"/>
                  <a:ext cx="1551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004BFDD1-E432-4D46-957F-ECABF887098A}"/>
                    </a:ext>
                  </a:extLst>
                </p14:cNvPr>
                <p14:cNvContentPartPr/>
                <p14:nvPr/>
              </p14:nvContentPartPr>
              <p14:xfrm>
                <a:off x="1219651" y="3174966"/>
                <a:ext cx="94320" cy="19620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004BFDD1-E432-4D46-957F-ECABF887098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201651" y="3157326"/>
                  <a:ext cx="1299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B50F7E01-7E90-4197-9C57-2DCA9C5B5E78}"/>
                    </a:ext>
                  </a:extLst>
                </p14:cNvPr>
                <p14:cNvContentPartPr/>
                <p14:nvPr/>
              </p14:nvContentPartPr>
              <p14:xfrm>
                <a:off x="1368691" y="3155886"/>
                <a:ext cx="147960" cy="23472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B50F7E01-7E90-4197-9C57-2DCA9C5B5E7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350691" y="3138246"/>
                  <a:ext cx="1836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4E62D0E6-DB17-4543-B223-16F1897D392C}"/>
                    </a:ext>
                  </a:extLst>
                </p14:cNvPr>
                <p14:cNvContentPartPr/>
                <p14:nvPr/>
              </p14:nvContentPartPr>
              <p14:xfrm>
                <a:off x="1556971" y="3115206"/>
                <a:ext cx="126720" cy="30168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4E62D0E6-DB17-4543-B223-16F1897D392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539331" y="3097206"/>
                  <a:ext cx="1623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2DE784CD-54D6-4AFB-B326-C570B4ECECB0}"/>
                    </a:ext>
                  </a:extLst>
                </p14:cNvPr>
                <p14:cNvContentPartPr/>
                <p14:nvPr/>
              </p14:nvContentPartPr>
              <p14:xfrm>
                <a:off x="1929571" y="3205926"/>
                <a:ext cx="23760" cy="15084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2DE784CD-54D6-4AFB-B326-C570B4ECECB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911931" y="3187926"/>
                  <a:ext cx="594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94546A37-A1A7-4399-A5B8-1050BBCFE808}"/>
                    </a:ext>
                  </a:extLst>
                </p14:cNvPr>
                <p14:cNvContentPartPr/>
                <p14:nvPr/>
              </p14:nvContentPartPr>
              <p14:xfrm>
                <a:off x="1863331" y="3109446"/>
                <a:ext cx="85320" cy="27720"/>
              </p14:xfrm>
            </p:contentPart>
          </mc:Choice>
          <mc:Fallback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94546A37-A1A7-4399-A5B8-1050BBCFE80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845331" y="3091446"/>
                  <a:ext cx="1209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75C8A233-F835-476A-A1C4-7AEBEC1E00D9}"/>
                    </a:ext>
                  </a:extLst>
                </p14:cNvPr>
                <p14:cNvContentPartPr/>
                <p14:nvPr/>
              </p14:nvContentPartPr>
              <p14:xfrm>
                <a:off x="2086171" y="3158766"/>
                <a:ext cx="134640" cy="21636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75C8A233-F835-476A-A1C4-7AEBEC1E00D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68531" y="3141126"/>
                  <a:ext cx="1702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5D1A7269-3515-497D-8247-5C6C070ACD28}"/>
                    </a:ext>
                  </a:extLst>
                </p14:cNvPr>
                <p14:cNvContentPartPr/>
                <p14:nvPr/>
              </p14:nvContentPartPr>
              <p14:xfrm>
                <a:off x="2415931" y="3157326"/>
                <a:ext cx="218160" cy="19764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5D1A7269-3515-497D-8247-5C6C070ACD2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397931" y="3139686"/>
                  <a:ext cx="2538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A7B0601A-A3A3-4EDB-A9F5-BE551C714826}"/>
                    </a:ext>
                  </a:extLst>
                </p14:cNvPr>
                <p14:cNvContentPartPr/>
                <p14:nvPr/>
              </p14:nvContentPartPr>
              <p14:xfrm>
                <a:off x="317491" y="2601486"/>
                <a:ext cx="135000" cy="38304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A7B0601A-A3A3-4EDB-A9F5-BE551C71482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99491" y="2583486"/>
                  <a:ext cx="170640" cy="41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597B30E2-FB1F-4D22-BD10-350921C33AE3}"/>
              </a:ext>
            </a:extLst>
          </p:cNvPr>
          <p:cNvGrpSpPr/>
          <p:nvPr/>
        </p:nvGrpSpPr>
        <p:grpSpPr>
          <a:xfrm>
            <a:off x="722491" y="1838286"/>
            <a:ext cx="2323080" cy="394560"/>
            <a:chOff x="722491" y="1838286"/>
            <a:chExt cx="2323080" cy="39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3A7674D1-B981-4555-9EBC-F6263546A325}"/>
                    </a:ext>
                  </a:extLst>
                </p14:cNvPr>
                <p14:cNvContentPartPr/>
                <p14:nvPr/>
              </p14:nvContentPartPr>
              <p14:xfrm>
                <a:off x="740131" y="1940166"/>
                <a:ext cx="163440" cy="29268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3A7674D1-B981-4555-9EBC-F6263546A32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2491" y="1922526"/>
                  <a:ext cx="1990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E7DD7034-BB27-4E00-8E92-31A4AFDCE4D5}"/>
                    </a:ext>
                  </a:extLst>
                </p14:cNvPr>
                <p14:cNvContentPartPr/>
                <p14:nvPr/>
              </p14:nvContentPartPr>
              <p14:xfrm>
                <a:off x="962251" y="2043126"/>
                <a:ext cx="124200" cy="17604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E7DD7034-BB27-4E00-8E92-31A4AFDCE4D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44251" y="2025126"/>
                  <a:ext cx="1598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C841A304-4F25-40F6-B57F-728CCA8CEDCD}"/>
                    </a:ext>
                  </a:extLst>
                </p14:cNvPr>
                <p14:cNvContentPartPr/>
                <p14:nvPr/>
              </p14:nvContentPartPr>
              <p14:xfrm>
                <a:off x="1133611" y="2033766"/>
                <a:ext cx="159120" cy="17136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C841A304-4F25-40F6-B57F-728CCA8CEDC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15971" y="2015766"/>
                  <a:ext cx="1947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2E206596-9645-458B-8F6C-EB456A6C5668}"/>
                    </a:ext>
                  </a:extLst>
                </p14:cNvPr>
                <p14:cNvContentPartPr/>
                <p14:nvPr/>
              </p14:nvContentPartPr>
              <p14:xfrm>
                <a:off x="1331611" y="2042406"/>
                <a:ext cx="175320" cy="16812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2E206596-9645-458B-8F6C-EB456A6C566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313971" y="2024406"/>
                  <a:ext cx="2109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478CB186-C607-4E7D-BCBB-288D1BBF3DEA}"/>
                    </a:ext>
                  </a:extLst>
                </p14:cNvPr>
                <p14:cNvContentPartPr/>
                <p14:nvPr/>
              </p14:nvContentPartPr>
              <p14:xfrm>
                <a:off x="1542571" y="2039166"/>
                <a:ext cx="87120" cy="15912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478CB186-C607-4E7D-BCBB-288D1BBF3DE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524571" y="2021166"/>
                  <a:ext cx="1227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B188B71F-0F6B-4ED3-A922-4B4DCD0A2FD3}"/>
                    </a:ext>
                  </a:extLst>
                </p14:cNvPr>
                <p14:cNvContentPartPr/>
                <p14:nvPr/>
              </p14:nvContentPartPr>
              <p14:xfrm>
                <a:off x="1663171" y="1939446"/>
                <a:ext cx="205920" cy="27972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B188B71F-0F6B-4ED3-A922-4B4DCD0A2FD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645531" y="1921446"/>
                  <a:ext cx="2415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5CE4FF23-365D-4026-837D-94C6F84C3860}"/>
                    </a:ext>
                  </a:extLst>
                </p14:cNvPr>
                <p14:cNvContentPartPr/>
                <p14:nvPr/>
              </p14:nvContentPartPr>
              <p14:xfrm>
                <a:off x="2033611" y="1896606"/>
                <a:ext cx="136080" cy="30276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5CE4FF23-365D-4026-837D-94C6F84C386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015611" y="1878606"/>
                  <a:ext cx="1717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EF55A6ED-B6C1-4F87-BCDE-0CD5126AEBBB}"/>
                    </a:ext>
                  </a:extLst>
                </p14:cNvPr>
                <p14:cNvContentPartPr/>
                <p14:nvPr/>
              </p14:nvContentPartPr>
              <p14:xfrm>
                <a:off x="2275531" y="1902006"/>
                <a:ext cx="37800" cy="26028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EF55A6ED-B6C1-4F87-BCDE-0CD5126AEBB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257531" y="1884366"/>
                  <a:ext cx="734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3ABA62F3-1790-4E54-9244-861A4B13BE6C}"/>
                    </a:ext>
                  </a:extLst>
                </p14:cNvPr>
                <p14:cNvContentPartPr/>
                <p14:nvPr/>
              </p14:nvContentPartPr>
              <p14:xfrm>
                <a:off x="2415211" y="2030166"/>
                <a:ext cx="15480" cy="15336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3ABA62F3-1790-4E54-9244-861A4B13BE6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397211" y="2012166"/>
                  <a:ext cx="511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C5A862B3-3738-4DB2-AF7C-F1E9DE2289D4}"/>
                    </a:ext>
                  </a:extLst>
                </p14:cNvPr>
                <p14:cNvContentPartPr/>
                <p14:nvPr/>
              </p14:nvContentPartPr>
              <p14:xfrm>
                <a:off x="2357251" y="1930086"/>
                <a:ext cx="150120" cy="1944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C5A862B3-3738-4DB2-AF7C-F1E9DE2289D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339251" y="1912086"/>
                  <a:ext cx="1857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3F1CBAFC-610C-4D44-8350-A8BAFF1C0112}"/>
                    </a:ext>
                  </a:extLst>
                </p14:cNvPr>
                <p14:cNvContentPartPr/>
                <p14:nvPr/>
              </p14:nvContentPartPr>
              <p14:xfrm>
                <a:off x="2530771" y="2024046"/>
                <a:ext cx="112680" cy="17892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3F1CBAFC-610C-4D44-8350-A8BAFF1C011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512771" y="2006046"/>
                  <a:ext cx="1483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BA0CC253-4F56-4AAD-97B6-4EC29AF46320}"/>
                    </a:ext>
                  </a:extLst>
                </p14:cNvPr>
                <p14:cNvContentPartPr/>
                <p14:nvPr/>
              </p14:nvContentPartPr>
              <p14:xfrm>
                <a:off x="2700691" y="1895526"/>
                <a:ext cx="44640" cy="28296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BA0CC253-4F56-4AAD-97B6-4EC29AF4632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682691" y="1877886"/>
                  <a:ext cx="802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7DBA8FAF-A8F2-4B53-8D3A-CED2F99909B2}"/>
                    </a:ext>
                  </a:extLst>
                </p14:cNvPr>
                <p14:cNvContentPartPr/>
                <p14:nvPr/>
              </p14:nvContentPartPr>
              <p14:xfrm>
                <a:off x="2740291" y="1980846"/>
                <a:ext cx="154800" cy="15804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7DBA8FAF-A8F2-4B53-8D3A-CED2F99909B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722651" y="1962846"/>
                  <a:ext cx="1904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CD576B62-0574-43B8-847A-247D979E205F}"/>
                    </a:ext>
                  </a:extLst>
                </p14:cNvPr>
                <p14:cNvContentPartPr/>
                <p14:nvPr/>
              </p14:nvContentPartPr>
              <p14:xfrm>
                <a:off x="2907691" y="1877886"/>
                <a:ext cx="137880" cy="34380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CD576B62-0574-43B8-847A-247D979E205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890051" y="1860246"/>
                  <a:ext cx="17352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F14E2C78-5D56-4E48-A325-7EB2AF3CCBBE}"/>
                    </a:ext>
                  </a:extLst>
                </p14:cNvPr>
                <p14:cNvContentPartPr/>
                <p14:nvPr/>
              </p14:nvContentPartPr>
              <p14:xfrm>
                <a:off x="722491" y="1838286"/>
                <a:ext cx="14040" cy="222480"/>
              </p14:xfrm>
            </p:contentPart>
          </mc:Choice>
          <mc:Fallback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F14E2C78-5D56-4E48-A325-7EB2AF3CCBB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04491" y="1820286"/>
                  <a:ext cx="49680" cy="25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55E5A24A-F50A-45F1-9FBB-B655D74C09DD}"/>
              </a:ext>
            </a:extLst>
          </p:cNvPr>
          <p:cNvGrpSpPr/>
          <p:nvPr/>
        </p:nvGrpSpPr>
        <p:grpSpPr>
          <a:xfrm>
            <a:off x="4495291" y="2133846"/>
            <a:ext cx="2052360" cy="1040040"/>
            <a:chOff x="4495291" y="2133846"/>
            <a:chExt cx="2052360" cy="104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1A8B01E0-E984-4D83-A8F5-1249094F296B}"/>
                    </a:ext>
                  </a:extLst>
                </p14:cNvPr>
                <p14:cNvContentPartPr/>
                <p14:nvPr/>
              </p14:nvContentPartPr>
              <p14:xfrm>
                <a:off x="4930531" y="2363526"/>
                <a:ext cx="294120" cy="69840"/>
              </p14:xfrm>
            </p:contentPart>
          </mc:Choice>
          <mc:Fallback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1A8B01E0-E984-4D83-A8F5-1249094F296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94531" y="2327886"/>
                  <a:ext cx="3657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92AF4BE9-41FB-4038-9260-47948F4C3C5D}"/>
                    </a:ext>
                  </a:extLst>
                </p14:cNvPr>
                <p14:cNvContentPartPr/>
                <p14:nvPr/>
              </p14:nvContentPartPr>
              <p14:xfrm>
                <a:off x="4784011" y="2510406"/>
                <a:ext cx="519480" cy="108360"/>
              </p14:xfrm>
            </p:contentPart>
          </mc:Choice>
          <mc:Fallback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92AF4BE9-41FB-4038-9260-47948F4C3C5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748011" y="2474406"/>
                  <a:ext cx="5911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A8436D28-0416-4F29-9700-00EBFC869C57}"/>
                    </a:ext>
                  </a:extLst>
                </p14:cNvPr>
                <p14:cNvContentPartPr/>
                <p14:nvPr/>
              </p14:nvContentPartPr>
              <p14:xfrm>
                <a:off x="6117811" y="2562246"/>
                <a:ext cx="114480" cy="377640"/>
              </p14:xfrm>
            </p:contentPart>
          </mc:Choice>
          <mc:Fallback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A8436D28-0416-4F29-9700-00EBFC869C5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081811" y="2526246"/>
                  <a:ext cx="18612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59821B8C-E0E1-4D4A-8264-2981A3F54587}"/>
                    </a:ext>
                  </a:extLst>
                </p14:cNvPr>
                <p14:cNvContentPartPr/>
                <p14:nvPr/>
              </p14:nvContentPartPr>
              <p14:xfrm>
                <a:off x="5765371" y="2428326"/>
                <a:ext cx="99000" cy="582480"/>
              </p14:xfrm>
            </p:contentPart>
          </mc:Choice>
          <mc:Fallback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59821B8C-E0E1-4D4A-8264-2981A3F5458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729371" y="2392686"/>
                  <a:ext cx="17064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4428819D-92C4-44B2-8CCF-1D45517B205D}"/>
                    </a:ext>
                  </a:extLst>
                </p14:cNvPr>
                <p14:cNvContentPartPr/>
                <p14:nvPr/>
              </p14:nvContentPartPr>
              <p14:xfrm>
                <a:off x="5524171" y="2420766"/>
                <a:ext cx="139320" cy="658080"/>
              </p14:xfrm>
            </p:contentPart>
          </mc:Choice>
          <mc:Fallback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4428819D-92C4-44B2-8CCF-1D45517B205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88171" y="2384766"/>
                  <a:ext cx="210960" cy="72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8499F6E3-A953-4DFD-9632-707A8C24DD70}"/>
                    </a:ext>
                  </a:extLst>
                </p14:cNvPr>
                <p14:cNvContentPartPr/>
                <p14:nvPr/>
              </p14:nvContentPartPr>
              <p14:xfrm>
                <a:off x="4680331" y="2466486"/>
                <a:ext cx="43200" cy="58680"/>
              </p14:xfrm>
            </p:contentPart>
          </mc:Choice>
          <mc:Fallback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8499F6E3-A953-4DFD-9632-707A8C24DD7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644691" y="2430846"/>
                  <a:ext cx="1148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CE687702-5803-41C3-AB34-1950A0056405}"/>
                    </a:ext>
                  </a:extLst>
                </p14:cNvPr>
                <p14:cNvContentPartPr/>
                <p14:nvPr/>
              </p14:nvContentPartPr>
              <p14:xfrm>
                <a:off x="4587091" y="2815326"/>
                <a:ext cx="196200" cy="317520"/>
              </p14:xfrm>
            </p:contentPart>
          </mc:Choice>
          <mc:Fallback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CE687702-5803-41C3-AB34-1950A005640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551451" y="2779686"/>
                  <a:ext cx="2678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7322F185-C114-49F1-BF1A-609B55E4E967}"/>
                    </a:ext>
                  </a:extLst>
                </p14:cNvPr>
                <p14:cNvContentPartPr/>
                <p14:nvPr/>
              </p14:nvContentPartPr>
              <p14:xfrm>
                <a:off x="4568371" y="2658366"/>
                <a:ext cx="425880" cy="506520"/>
              </p14:xfrm>
            </p:contentPart>
          </mc:Choice>
          <mc:Fallback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7322F185-C114-49F1-BF1A-609B55E4E96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532731" y="2622726"/>
                  <a:ext cx="49752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0371F79B-41BF-4003-8DE4-24F7B24C4C41}"/>
                    </a:ext>
                  </a:extLst>
                </p14:cNvPr>
                <p14:cNvContentPartPr/>
                <p14:nvPr/>
              </p14:nvContentPartPr>
              <p14:xfrm>
                <a:off x="4827571" y="2670606"/>
                <a:ext cx="461880" cy="423720"/>
              </p14:xfrm>
            </p:contentPart>
          </mc:Choice>
          <mc:Fallback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0371F79B-41BF-4003-8DE4-24F7B24C4C4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791931" y="2634606"/>
                  <a:ext cx="53352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CD4A7366-71F1-4A3A-A8AA-DC5004DCA84F}"/>
                    </a:ext>
                  </a:extLst>
                </p14:cNvPr>
                <p14:cNvContentPartPr/>
                <p14:nvPr/>
              </p14:nvContentPartPr>
              <p14:xfrm>
                <a:off x="5573491" y="2133846"/>
                <a:ext cx="305280" cy="84960"/>
              </p14:xfrm>
            </p:contentPart>
          </mc:Choice>
          <mc:Fallback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CD4A7366-71F1-4A3A-A8AA-DC5004DCA84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537491" y="2097846"/>
                  <a:ext cx="3769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C8985F3A-A67B-452D-8574-C6BAE3F07F37}"/>
                    </a:ext>
                  </a:extLst>
                </p14:cNvPr>
                <p14:cNvContentPartPr/>
                <p14:nvPr/>
              </p14:nvContentPartPr>
              <p14:xfrm>
                <a:off x="5537131" y="2250486"/>
                <a:ext cx="369720" cy="148680"/>
              </p14:xfrm>
            </p:contentPart>
          </mc:Choice>
          <mc:Fallback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C8985F3A-A67B-452D-8574-C6BAE3F07F3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501491" y="2214486"/>
                  <a:ext cx="4413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AB39CA9C-BE60-445C-A8DA-C947180D583D}"/>
                    </a:ext>
                  </a:extLst>
                </p14:cNvPr>
                <p14:cNvContentPartPr/>
                <p14:nvPr/>
              </p14:nvContentPartPr>
              <p14:xfrm>
                <a:off x="6408331" y="2610486"/>
                <a:ext cx="69840" cy="252000"/>
              </p14:xfrm>
            </p:contentPart>
          </mc:Choice>
          <mc:Fallback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AB39CA9C-BE60-445C-A8DA-C947180D583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372331" y="2574846"/>
                  <a:ext cx="1414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9A1A407E-4F2D-4FA1-A898-3F85903EF992}"/>
                    </a:ext>
                  </a:extLst>
                </p14:cNvPr>
                <p14:cNvContentPartPr/>
                <p14:nvPr/>
              </p14:nvContentPartPr>
              <p14:xfrm>
                <a:off x="6296371" y="2471526"/>
                <a:ext cx="127440" cy="201960"/>
              </p14:xfrm>
            </p:contentPart>
          </mc:Choice>
          <mc:Fallback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9A1A407E-4F2D-4FA1-A898-3F85903EF99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260371" y="2435526"/>
                  <a:ext cx="1990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61B2CDCF-344B-4F8D-A70B-9ED3FA590803}"/>
                    </a:ext>
                  </a:extLst>
                </p14:cNvPr>
                <p14:cNvContentPartPr/>
                <p14:nvPr/>
              </p14:nvContentPartPr>
              <p14:xfrm>
                <a:off x="4495291" y="2147166"/>
                <a:ext cx="1819440" cy="1026360"/>
              </p14:xfrm>
            </p:contentPart>
          </mc:Choice>
          <mc:Fallback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61B2CDCF-344B-4F8D-A70B-9ED3FA59080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432291" y="2084526"/>
                  <a:ext cx="1945080" cy="11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1B74B8F2-25D5-453B-A5AE-70F754122E5E}"/>
                    </a:ext>
                  </a:extLst>
                </p14:cNvPr>
                <p14:cNvContentPartPr/>
                <p14:nvPr/>
              </p14:nvContentPartPr>
              <p14:xfrm>
                <a:off x="5638651" y="2149326"/>
                <a:ext cx="749880" cy="357840"/>
              </p14:xfrm>
            </p:contentPart>
          </mc:Choice>
          <mc:Fallback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1B74B8F2-25D5-453B-A5AE-70F754122E5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575651" y="2086326"/>
                  <a:ext cx="87552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71531BCB-0B68-4317-B706-8FF8A1AB96BE}"/>
                    </a:ext>
                  </a:extLst>
                </p14:cNvPr>
                <p14:cNvContentPartPr/>
                <p14:nvPr/>
              </p14:nvContentPartPr>
              <p14:xfrm>
                <a:off x="5383051" y="2327166"/>
                <a:ext cx="1164600" cy="846720"/>
              </p14:xfrm>
            </p:contentPart>
          </mc:Choice>
          <mc:Fallback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71531BCB-0B68-4317-B706-8FF8A1AB96B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320411" y="2264526"/>
                  <a:ext cx="1290240" cy="9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434C9D1B-8146-4D9F-827E-299344FF8CE6}"/>
                    </a:ext>
                  </a:extLst>
                </p14:cNvPr>
                <p14:cNvContentPartPr/>
                <p14:nvPr/>
              </p14:nvContentPartPr>
              <p14:xfrm>
                <a:off x="6260011" y="2834406"/>
                <a:ext cx="184320" cy="164160"/>
              </p14:xfrm>
            </p:contentPart>
          </mc:Choice>
          <mc:Fallback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434C9D1B-8146-4D9F-827E-299344FF8CE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197011" y="2771406"/>
                  <a:ext cx="309960" cy="28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A85E5F6C-B1DB-43D1-BAB8-00C54F48164F}"/>
              </a:ext>
            </a:extLst>
          </p:cNvPr>
          <p:cNvGrpSpPr/>
          <p:nvPr/>
        </p:nvGrpSpPr>
        <p:grpSpPr>
          <a:xfrm>
            <a:off x="2130451" y="4311846"/>
            <a:ext cx="1639080" cy="1135080"/>
            <a:chOff x="2130451" y="4311846"/>
            <a:chExt cx="1639080" cy="113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175683A2-1D85-41C8-8414-A005322A93FA}"/>
                    </a:ext>
                  </a:extLst>
                </p14:cNvPr>
                <p14:cNvContentPartPr/>
                <p14:nvPr/>
              </p14:nvContentPartPr>
              <p14:xfrm>
                <a:off x="2130451" y="4499766"/>
                <a:ext cx="132480" cy="266760"/>
              </p14:xfrm>
            </p:contentPart>
          </mc:Choice>
          <mc:Fallback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175683A2-1D85-41C8-8414-A005322A93F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121811" y="4490766"/>
                  <a:ext cx="1501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48EF3D58-AF91-4C88-B499-AEA39B1131A0}"/>
                    </a:ext>
                  </a:extLst>
                </p14:cNvPr>
                <p14:cNvContentPartPr/>
                <p14:nvPr/>
              </p14:nvContentPartPr>
              <p14:xfrm>
                <a:off x="2145211" y="4386366"/>
                <a:ext cx="250560" cy="659160"/>
              </p14:xfrm>
            </p:contentPart>
          </mc:Choice>
          <mc:Fallback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48EF3D58-AF91-4C88-B499-AEA39B1131A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136211" y="4377366"/>
                  <a:ext cx="268200" cy="67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A9391097-2FE5-4443-A775-CC7A384CC626}"/>
                    </a:ext>
                  </a:extLst>
                </p14:cNvPr>
                <p14:cNvContentPartPr/>
                <p14:nvPr/>
              </p14:nvContentPartPr>
              <p14:xfrm>
                <a:off x="2203531" y="4407246"/>
                <a:ext cx="336240" cy="804960"/>
              </p14:xfrm>
            </p:contentPart>
          </mc:Choice>
          <mc:Fallback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A9391097-2FE5-4443-A775-CC7A384CC62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194531" y="4398606"/>
                  <a:ext cx="353880" cy="82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EAFD81BF-C85C-45D7-8A1C-860A3A440559}"/>
                    </a:ext>
                  </a:extLst>
                </p14:cNvPr>
                <p14:cNvContentPartPr/>
                <p14:nvPr/>
              </p14:nvContentPartPr>
              <p14:xfrm>
                <a:off x="2337091" y="4416246"/>
                <a:ext cx="293400" cy="788040"/>
              </p14:xfrm>
            </p:contentPart>
          </mc:Choice>
          <mc:Fallback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EAFD81BF-C85C-45D7-8A1C-860A3A44055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328091" y="4407246"/>
                  <a:ext cx="311040" cy="80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25B1B6A3-CF43-41F7-B440-639E040C18D3}"/>
                    </a:ext>
                  </a:extLst>
                </p14:cNvPr>
                <p14:cNvContentPartPr/>
                <p14:nvPr/>
              </p14:nvContentPartPr>
              <p14:xfrm>
                <a:off x="2409091" y="4311846"/>
                <a:ext cx="404280" cy="992880"/>
              </p14:xfrm>
            </p:contentPart>
          </mc:Choice>
          <mc:Fallback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25B1B6A3-CF43-41F7-B440-639E040C18D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400451" y="4302846"/>
                  <a:ext cx="421920" cy="10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246D87AA-8B1D-4485-9E1D-0319C8A1341B}"/>
                    </a:ext>
                  </a:extLst>
                </p14:cNvPr>
                <p14:cNvContentPartPr/>
                <p14:nvPr/>
              </p14:nvContentPartPr>
              <p14:xfrm>
                <a:off x="2561731" y="4348206"/>
                <a:ext cx="517320" cy="1098720"/>
              </p14:xfrm>
            </p:contentPart>
          </mc:Choice>
          <mc:Fallback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246D87AA-8B1D-4485-9E1D-0319C8A1341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552731" y="4339566"/>
                  <a:ext cx="534960" cy="11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9D9E0492-B4C8-48F8-9ADC-88157395FB88}"/>
                    </a:ext>
                  </a:extLst>
                </p14:cNvPr>
                <p14:cNvContentPartPr/>
                <p14:nvPr/>
              </p14:nvContentPartPr>
              <p14:xfrm>
                <a:off x="2808331" y="4416246"/>
                <a:ext cx="315360" cy="920160"/>
              </p14:xfrm>
            </p:contentPart>
          </mc:Choice>
          <mc:Fallback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9D9E0492-B4C8-48F8-9ADC-88157395FB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799331" y="4407246"/>
                  <a:ext cx="333000" cy="9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2D712E26-C6BF-43CC-AB4E-78C6066A29CD}"/>
                    </a:ext>
                  </a:extLst>
                </p14:cNvPr>
                <p14:cNvContentPartPr/>
                <p14:nvPr/>
              </p14:nvContentPartPr>
              <p14:xfrm>
                <a:off x="2926411" y="4437126"/>
                <a:ext cx="491760" cy="962280"/>
              </p14:xfrm>
            </p:contentPart>
          </mc:Choice>
          <mc:Fallback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2D712E26-C6BF-43CC-AB4E-78C6066A29C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917771" y="4428486"/>
                  <a:ext cx="509400" cy="9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757B4EC7-E179-4DEB-8482-261E961210C8}"/>
                    </a:ext>
                  </a:extLst>
                </p14:cNvPr>
                <p14:cNvContentPartPr/>
                <p14:nvPr/>
              </p14:nvContentPartPr>
              <p14:xfrm>
                <a:off x="3268411" y="4571046"/>
                <a:ext cx="270000" cy="706320"/>
              </p14:xfrm>
            </p:contentPart>
          </mc:Choice>
          <mc:Fallback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757B4EC7-E179-4DEB-8482-261E961210C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259411" y="4562046"/>
                  <a:ext cx="28764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47F9437A-6467-42BF-AB33-B4A3CBCB15FC}"/>
                    </a:ext>
                  </a:extLst>
                </p14:cNvPr>
                <p14:cNvContentPartPr/>
                <p14:nvPr/>
              </p14:nvContentPartPr>
              <p14:xfrm>
                <a:off x="3433651" y="4635486"/>
                <a:ext cx="335880" cy="616680"/>
              </p14:xfrm>
            </p:contentPart>
          </mc:Choice>
          <mc:Fallback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47F9437A-6467-42BF-AB33-B4A3CBCB15F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424651" y="4626846"/>
                  <a:ext cx="353520" cy="63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C9E09A4E-382E-4710-9E14-E389D073BED0}"/>
              </a:ext>
            </a:extLst>
          </p:cNvPr>
          <p:cNvGrpSpPr/>
          <p:nvPr/>
        </p:nvGrpSpPr>
        <p:grpSpPr>
          <a:xfrm>
            <a:off x="5032051" y="4404006"/>
            <a:ext cx="1623960" cy="1047960"/>
            <a:chOff x="5032051" y="4404006"/>
            <a:chExt cx="1623960" cy="104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0CDCD49E-7978-41E6-B372-CC026CB62BA3}"/>
                    </a:ext>
                  </a:extLst>
                </p14:cNvPr>
                <p14:cNvContentPartPr/>
                <p14:nvPr/>
              </p14:nvContentPartPr>
              <p14:xfrm>
                <a:off x="5032051" y="4608846"/>
                <a:ext cx="115920" cy="235080"/>
              </p14:xfrm>
            </p:contentPart>
          </mc:Choice>
          <mc:Fallback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0CDCD49E-7978-41E6-B372-CC026CB62BA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023051" y="4600206"/>
                  <a:ext cx="1335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B35F267C-1439-4252-84A0-0F3A9E5D91B6}"/>
                    </a:ext>
                  </a:extLst>
                </p14:cNvPr>
                <p14:cNvContentPartPr/>
                <p14:nvPr/>
              </p14:nvContentPartPr>
              <p14:xfrm>
                <a:off x="5102251" y="4479246"/>
                <a:ext cx="222840" cy="568080"/>
              </p14:xfrm>
            </p:contentPart>
          </mc:Choice>
          <mc:Fallback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B35F267C-1439-4252-84A0-0F3A9E5D91B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093251" y="4470606"/>
                  <a:ext cx="24048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8B449AA3-CC45-4A17-A6EF-C498AC8A382C}"/>
                    </a:ext>
                  </a:extLst>
                </p14:cNvPr>
                <p14:cNvContentPartPr/>
                <p14:nvPr/>
              </p14:nvContentPartPr>
              <p14:xfrm>
                <a:off x="5173171" y="4442166"/>
                <a:ext cx="434520" cy="803880"/>
              </p14:xfrm>
            </p:contentPart>
          </mc:Choice>
          <mc:Fallback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8B449AA3-CC45-4A17-A6EF-C498AC8A382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164531" y="4433166"/>
                  <a:ext cx="452160" cy="8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9BF89991-D223-42C5-A920-956071C34FFF}"/>
                    </a:ext>
                  </a:extLst>
                </p14:cNvPr>
                <p14:cNvContentPartPr/>
                <p14:nvPr/>
              </p14:nvContentPartPr>
              <p14:xfrm>
                <a:off x="5387731" y="4448646"/>
                <a:ext cx="413280" cy="765720"/>
              </p14:xfrm>
            </p:contentPart>
          </mc:Choice>
          <mc:Fallback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9BF89991-D223-42C5-A920-956071C34FF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379091" y="4439646"/>
                  <a:ext cx="430920" cy="78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56CC6099-5D53-48AF-AEB0-70937A8B69DC}"/>
                    </a:ext>
                  </a:extLst>
                </p14:cNvPr>
                <p14:cNvContentPartPr/>
                <p14:nvPr/>
              </p14:nvContentPartPr>
              <p14:xfrm>
                <a:off x="5396731" y="4404006"/>
                <a:ext cx="708120" cy="942480"/>
              </p14:xfrm>
            </p:contentPart>
          </mc:Choice>
          <mc:Fallback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56CC6099-5D53-48AF-AEB0-70937A8B69D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388091" y="4395366"/>
                  <a:ext cx="725760" cy="9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615432F3-E12A-4FDD-9EEC-1EEF4597FAFE}"/>
                    </a:ext>
                  </a:extLst>
                </p14:cNvPr>
                <p14:cNvContentPartPr/>
                <p14:nvPr/>
              </p14:nvContentPartPr>
              <p14:xfrm>
                <a:off x="5677891" y="4468086"/>
                <a:ext cx="651240" cy="948240"/>
              </p14:xfrm>
            </p:contentPart>
          </mc:Choice>
          <mc:Fallback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615432F3-E12A-4FDD-9EEC-1EEF4597FAF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668891" y="4459086"/>
                  <a:ext cx="668880" cy="9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0A13A355-CF56-4B6E-B202-9887EB622458}"/>
                    </a:ext>
                  </a:extLst>
                </p14:cNvPr>
                <p14:cNvContentPartPr/>
                <p14:nvPr/>
              </p14:nvContentPartPr>
              <p14:xfrm>
                <a:off x="5931331" y="4571766"/>
                <a:ext cx="645480" cy="880200"/>
              </p14:xfrm>
            </p:contentPart>
          </mc:Choice>
          <mc:Fallback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0A13A355-CF56-4B6E-B202-9887EB62245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922331" y="4562766"/>
                  <a:ext cx="663120" cy="89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7DAA9D5E-239E-42EC-8DC8-402CDC4C669E}"/>
                    </a:ext>
                  </a:extLst>
                </p14:cNvPr>
                <p14:cNvContentPartPr/>
                <p14:nvPr/>
              </p14:nvContentPartPr>
              <p14:xfrm>
                <a:off x="6281611" y="4803246"/>
                <a:ext cx="374400" cy="546480"/>
              </p14:xfrm>
            </p:contentPart>
          </mc:Choice>
          <mc:Fallback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7DAA9D5E-239E-42EC-8DC8-402CDC4C669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272971" y="4794606"/>
                  <a:ext cx="392040" cy="56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8CAEB6FB-3308-46D0-9C1C-EB786BBC457C}"/>
              </a:ext>
            </a:extLst>
          </p:cNvPr>
          <p:cNvGrpSpPr/>
          <p:nvPr/>
        </p:nvGrpSpPr>
        <p:grpSpPr>
          <a:xfrm>
            <a:off x="7786771" y="4138686"/>
            <a:ext cx="1644480" cy="1288080"/>
            <a:chOff x="7786771" y="4138686"/>
            <a:chExt cx="1644480" cy="128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EADBB11D-0ABD-467E-A693-11EDD0A6A79E}"/>
                    </a:ext>
                  </a:extLst>
                </p14:cNvPr>
                <p14:cNvContentPartPr/>
                <p14:nvPr/>
              </p14:nvContentPartPr>
              <p14:xfrm>
                <a:off x="7786771" y="4369446"/>
                <a:ext cx="130680" cy="352800"/>
              </p14:xfrm>
            </p:contentPart>
          </mc:Choice>
          <mc:Fallback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EADBB11D-0ABD-467E-A693-11EDD0A6A79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778131" y="4360446"/>
                  <a:ext cx="1483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751E2670-D810-45FF-99F3-CCBF680ECDFB}"/>
                    </a:ext>
                  </a:extLst>
                </p14:cNvPr>
                <p14:cNvContentPartPr/>
                <p14:nvPr/>
              </p14:nvContentPartPr>
              <p14:xfrm>
                <a:off x="7872451" y="4281246"/>
                <a:ext cx="276480" cy="573840"/>
              </p14:xfrm>
            </p:contentPart>
          </mc:Choice>
          <mc:Fallback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751E2670-D810-45FF-99F3-CCBF680ECDF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863451" y="4272606"/>
                  <a:ext cx="29412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EAC35C4E-7E4F-4AC3-8A54-5B83F5EEB894}"/>
                    </a:ext>
                  </a:extLst>
                </p14:cNvPr>
                <p14:cNvContentPartPr/>
                <p14:nvPr/>
              </p14:nvContentPartPr>
              <p14:xfrm>
                <a:off x="7946971" y="4138686"/>
                <a:ext cx="590040" cy="1033200"/>
              </p14:xfrm>
            </p:contentPart>
          </mc:Choice>
          <mc:Fallback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EAC35C4E-7E4F-4AC3-8A54-5B83F5EEB89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938331" y="4129686"/>
                  <a:ext cx="607680" cy="10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66D90A86-78CC-4DAB-B596-5085E522D2C3}"/>
                    </a:ext>
                  </a:extLst>
                </p14:cNvPr>
                <p14:cNvContentPartPr/>
                <p14:nvPr/>
              </p14:nvContentPartPr>
              <p14:xfrm>
                <a:off x="8202211" y="4158846"/>
                <a:ext cx="738000" cy="1165320"/>
              </p14:xfrm>
            </p:contentPart>
          </mc:Choice>
          <mc:Fallback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66D90A86-78CC-4DAB-B596-5085E522D2C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193571" y="4149846"/>
                  <a:ext cx="755640" cy="11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E7BD4B5F-B66E-47E9-AB38-19B61C1E0D2B}"/>
                    </a:ext>
                  </a:extLst>
                </p14:cNvPr>
                <p14:cNvContentPartPr/>
                <p14:nvPr/>
              </p14:nvContentPartPr>
              <p14:xfrm>
                <a:off x="8503891" y="4332726"/>
                <a:ext cx="687600" cy="1094040"/>
              </p14:xfrm>
            </p:contentPart>
          </mc:Choice>
          <mc:Fallback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E7BD4B5F-B66E-47E9-AB38-19B61C1E0D2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494891" y="4324086"/>
                  <a:ext cx="705240" cy="11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AB28E758-60C3-439C-9A64-88FF20831C5B}"/>
                    </a:ext>
                  </a:extLst>
                </p14:cNvPr>
                <p14:cNvContentPartPr/>
                <p14:nvPr/>
              </p14:nvContentPartPr>
              <p14:xfrm>
                <a:off x="8777131" y="4443606"/>
                <a:ext cx="619920" cy="957240"/>
              </p14:xfrm>
            </p:contentPart>
          </mc:Choice>
          <mc:Fallback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AB28E758-60C3-439C-9A64-88FF20831C5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768131" y="4434966"/>
                  <a:ext cx="637560" cy="9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E2F08AF3-3C98-43BC-BE51-15F3E6EA4490}"/>
                    </a:ext>
                  </a:extLst>
                </p14:cNvPr>
                <p14:cNvContentPartPr/>
                <p14:nvPr/>
              </p14:nvContentPartPr>
              <p14:xfrm>
                <a:off x="9194371" y="4831686"/>
                <a:ext cx="236880" cy="429480"/>
              </p14:xfrm>
            </p:contentPart>
          </mc:Choice>
          <mc:Fallback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E2F08AF3-3C98-43BC-BE51-15F3E6EA449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185371" y="4822686"/>
                  <a:ext cx="254520" cy="447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48534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171" y="206621"/>
            <a:ext cx="10603589" cy="1637211"/>
          </a:xfrm>
        </p:spPr>
        <p:txBody>
          <a:bodyPr/>
          <a:lstStyle/>
          <a:p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Root,Leaf,Interior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Nodes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6C2478-70BE-4E5D-9F21-7B6862D596A3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7BF6937-FACC-420A-9E5E-9D7BFDDE6D4F}"/>
                  </a:ext>
                </a:extLst>
              </p14:cNvPr>
              <p14:cNvContentPartPr/>
              <p14:nvPr/>
            </p14:nvContentPartPr>
            <p14:xfrm>
              <a:off x="5152291" y="-479754"/>
              <a:ext cx="36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7BF6937-FACC-420A-9E5E-9D7BFDDE6D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3291" y="-4883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타원 3">
            <a:extLst>
              <a:ext uri="{FF2B5EF4-FFF2-40B4-BE49-F238E27FC236}">
                <a16:creationId xmlns:a16="http://schemas.microsoft.com/office/drawing/2014/main" id="{782141FF-68A4-43AF-BEAF-3C79730518CE}"/>
              </a:ext>
            </a:extLst>
          </p:cNvPr>
          <p:cNvSpPr/>
          <p:nvPr/>
        </p:nvSpPr>
        <p:spPr>
          <a:xfrm>
            <a:off x="2355347" y="1843832"/>
            <a:ext cx="1766709" cy="100965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4FFB78CA-3E66-47BE-B920-40FFBAA4ACC7}"/>
              </a:ext>
            </a:extLst>
          </p:cNvPr>
          <p:cNvSpPr/>
          <p:nvPr/>
        </p:nvSpPr>
        <p:spPr>
          <a:xfrm>
            <a:off x="446718" y="3128346"/>
            <a:ext cx="1766709" cy="100965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D914FDD9-2ACF-4213-8FD1-2E9CE98E97CE}"/>
              </a:ext>
            </a:extLst>
          </p:cNvPr>
          <p:cNvSpPr/>
          <p:nvPr/>
        </p:nvSpPr>
        <p:spPr>
          <a:xfrm>
            <a:off x="2645632" y="3128346"/>
            <a:ext cx="1766709" cy="100965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BC67DAB4-EDCF-4AC5-A72B-3DE0F14066E1}"/>
              </a:ext>
            </a:extLst>
          </p:cNvPr>
          <p:cNvSpPr/>
          <p:nvPr/>
        </p:nvSpPr>
        <p:spPr>
          <a:xfrm>
            <a:off x="4830031" y="3128346"/>
            <a:ext cx="1766709" cy="100965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C45BF957-F5BB-41B2-A687-1B50138367DC}"/>
              </a:ext>
            </a:extLst>
          </p:cNvPr>
          <p:cNvSpPr/>
          <p:nvPr/>
        </p:nvSpPr>
        <p:spPr>
          <a:xfrm>
            <a:off x="3632602" y="4509343"/>
            <a:ext cx="1766709" cy="100965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785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F89AC-57B6-48EB-A766-82F3F39C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참조 사이트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4AEAC-BAA9-43FE-B381-C4E9855CE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D86CB7-C3AB-4375-B92B-50CC2B1F3C6D}"/>
              </a:ext>
            </a:extLst>
          </p:cNvPr>
          <p:cNvSpPr/>
          <p:nvPr/>
        </p:nvSpPr>
        <p:spPr>
          <a:xfrm>
            <a:off x="755009" y="1510018"/>
            <a:ext cx="10863743" cy="481528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94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9E7A2-7DB8-4551-ADFB-EF215257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433"/>
            <a:ext cx="10515600" cy="1009651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O.T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7240C-E08E-4B51-A5F3-D28387AC9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1801572"/>
            <a:ext cx="10924674" cy="480361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sz="4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[</a:t>
            </a:r>
            <a:r>
              <a:rPr lang="ko-KR" altLang="en-US" sz="4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자료</a:t>
            </a:r>
            <a:r>
              <a:rPr lang="en-US" altLang="ko-KR" sz="4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]</a:t>
            </a:r>
          </a:p>
          <a:p>
            <a:pPr marL="0" indent="0">
              <a:buNone/>
            </a:pPr>
            <a:r>
              <a:rPr lang="ko-KR" altLang="en-US" sz="33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자체제작</a:t>
            </a:r>
            <a:r>
              <a:rPr lang="en-US" altLang="ko-KR" sz="33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+</a:t>
            </a:r>
            <a:r>
              <a:rPr lang="ko-KR" altLang="en-US" sz="33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학교자료</a:t>
            </a:r>
            <a:endParaRPr lang="en-US" altLang="ko-KR" sz="33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4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[</a:t>
            </a:r>
            <a:r>
              <a:rPr lang="ko-KR" altLang="en-US" sz="4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시간</a:t>
            </a:r>
            <a:r>
              <a:rPr lang="en-US" altLang="ko-KR" sz="4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] </a:t>
            </a:r>
          </a:p>
          <a:p>
            <a:pPr marL="0" indent="0">
              <a:buNone/>
            </a:pPr>
            <a:r>
              <a:rPr lang="ko-KR" altLang="en-US" sz="33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매주 목</a:t>
            </a:r>
            <a:r>
              <a:rPr lang="en-US" altLang="ko-KR" sz="33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</a:t>
            </a:r>
            <a:r>
              <a:rPr lang="ko-KR" altLang="en-US" sz="33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금 </a:t>
            </a:r>
            <a:r>
              <a:rPr lang="en-US" altLang="ko-KR" sz="33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2:00~4:00 -&gt; </a:t>
            </a:r>
            <a:r>
              <a:rPr lang="ko-KR" altLang="en-US" sz="33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추석주만 예외로 월화로 변경</a:t>
            </a:r>
            <a:r>
              <a:rPr lang="en-US" altLang="ko-KR" sz="33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r>
              <a:rPr lang="ko-KR" altLang="en-US" sz="33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시간은 동일</a:t>
            </a:r>
            <a:endParaRPr lang="en-US" altLang="ko-KR" sz="33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0" indent="0">
              <a:buNone/>
            </a:pPr>
            <a:endParaRPr lang="en-US" altLang="ko-KR" sz="23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4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[</a:t>
            </a:r>
            <a:r>
              <a:rPr lang="ko-KR" altLang="en-US" sz="4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발표자</a:t>
            </a:r>
            <a:r>
              <a:rPr lang="en-US" altLang="ko-KR" sz="4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]</a:t>
            </a:r>
          </a:p>
          <a:p>
            <a:pPr marL="0" indent="0">
              <a:buNone/>
            </a:pPr>
            <a:r>
              <a:rPr lang="ko-KR" altLang="en-US" sz="33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격주로 발표준비</a:t>
            </a:r>
            <a:endParaRPr lang="en-US" altLang="ko-KR" sz="33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0" indent="0">
              <a:buNone/>
            </a:pPr>
            <a:endParaRPr lang="en-US" altLang="ko-KR" sz="40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4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[</a:t>
            </a:r>
            <a:r>
              <a:rPr lang="ko-KR" altLang="en-US" sz="40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실습예제</a:t>
            </a:r>
            <a:r>
              <a:rPr lang="ko-KR" altLang="en-US" sz="4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코드 참고</a:t>
            </a:r>
            <a:r>
              <a:rPr lang="en-US" altLang="ko-KR" sz="4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]</a:t>
            </a:r>
          </a:p>
          <a:p>
            <a:pPr marL="0" indent="0">
              <a:buNone/>
            </a:pPr>
            <a:r>
              <a:rPr lang="en-US" altLang="ko-KR" sz="25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hlinkClick r:id="rId2"/>
              </a:rPr>
              <a:t>https://github.com/jinnyfruit/Data_Structure/tree/master/%EC%8A%A4%ED%84%B0%EB%94%94/%EC%8B%A4%EC%8A%B5%EC%BD%94%EB%93%9C</a:t>
            </a:r>
            <a:r>
              <a:rPr lang="en-US" altLang="ko-KR" sz="25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</a:p>
          <a:p>
            <a:pPr marL="0" indent="0">
              <a:buNone/>
            </a:pPr>
            <a:endParaRPr lang="en-US" altLang="ko-KR" sz="25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*</a:t>
            </a:r>
            <a:r>
              <a:rPr lang="ko-KR" altLang="en-US" sz="2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시간약속 지키기</a:t>
            </a:r>
            <a:endParaRPr lang="en-US" altLang="ko-KR" sz="28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*</a:t>
            </a:r>
            <a:r>
              <a:rPr lang="ko-KR" altLang="en-US" sz="2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과제 잘 해오기</a:t>
            </a:r>
            <a:endParaRPr lang="en-US" altLang="ko-KR" sz="25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0" indent="0">
              <a:buNone/>
            </a:pPr>
            <a:endParaRPr lang="en-US" altLang="ko-KR" sz="40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052A0D-2666-4016-AED0-4A1A9611F056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2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9E7A2-7DB8-4551-ADFB-EF215257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433"/>
            <a:ext cx="10515600" cy="1009651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Index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7240C-E08E-4B51-A5F3-D28387AC9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2481942"/>
            <a:ext cx="10680032" cy="387775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Stack, Queue</a:t>
            </a:r>
            <a:r>
              <a:rPr lang="en-US" altLang="ko-KR" sz="4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Review</a:t>
            </a:r>
            <a:endParaRPr lang="en-US" altLang="ko-KR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>
              <a:buNone/>
            </a:pPr>
            <a:endParaRPr lang="en-US" altLang="ko-KR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Circular Queue</a:t>
            </a:r>
          </a:p>
          <a:p>
            <a:pPr marL="0" indent="0">
              <a:buNone/>
            </a:pPr>
            <a:endParaRPr lang="en-US" altLang="ko-KR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Tree</a:t>
            </a:r>
          </a:p>
          <a:p>
            <a:pPr marL="0" indent="0">
              <a:buNone/>
            </a:pPr>
            <a:endParaRPr lang="en-US" altLang="ko-KR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052A0D-2666-4016-AED0-4A1A9611F056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43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B08A4117-0E1C-4E79-97C3-9DDAAEAAEAE0}"/>
              </a:ext>
            </a:extLst>
          </p:cNvPr>
          <p:cNvSpPr/>
          <p:nvPr/>
        </p:nvSpPr>
        <p:spPr>
          <a:xfrm>
            <a:off x="4102217" y="2443024"/>
            <a:ext cx="3431097" cy="3162650"/>
          </a:xfrm>
          <a:prstGeom prst="ellipse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Stack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6C2478-70BE-4E5D-9F21-7B6862D596A3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D4DEE-EAA4-41F3-8258-4B5EF87CF891}"/>
              </a:ext>
            </a:extLst>
          </p:cNvPr>
          <p:cNvSpPr txBox="1"/>
          <p:nvPr/>
        </p:nvSpPr>
        <p:spPr>
          <a:xfrm>
            <a:off x="4532704" y="3699545"/>
            <a:ext cx="3747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What is Stack?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B15C4ED-7495-49D1-B2DC-ABBB68EEC6E0}"/>
              </a:ext>
            </a:extLst>
          </p:cNvPr>
          <p:cNvCxnSpPr>
            <a:cxnSpLocks/>
          </p:cNvCxnSpPr>
          <p:nvPr/>
        </p:nvCxnSpPr>
        <p:spPr>
          <a:xfrm flipV="1">
            <a:off x="7306654" y="2844784"/>
            <a:ext cx="1401118" cy="366745"/>
          </a:xfrm>
          <a:prstGeom prst="line">
            <a:avLst/>
          </a:prstGeom>
          <a:ln w="3492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91BC04C-E7A3-43A6-A0B4-047568D43134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7030841" y="5142515"/>
            <a:ext cx="1676931" cy="293551"/>
          </a:xfrm>
          <a:prstGeom prst="line">
            <a:avLst/>
          </a:prstGeom>
          <a:ln w="3492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8EA31C-D9C6-4E9C-B70F-D1E7F0688DAB}"/>
              </a:ext>
            </a:extLst>
          </p:cNvPr>
          <p:cNvSpPr txBox="1"/>
          <p:nvPr/>
        </p:nvSpPr>
        <p:spPr>
          <a:xfrm>
            <a:off x="8760903" y="2345010"/>
            <a:ext cx="3431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LIFO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(Last in, First out)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32FAD5-6FE8-4B13-870E-142626782A21}"/>
              </a:ext>
            </a:extLst>
          </p:cNvPr>
          <p:cNvSpPr txBox="1"/>
          <p:nvPr/>
        </p:nvSpPr>
        <p:spPr>
          <a:xfrm>
            <a:off x="8707772" y="5082123"/>
            <a:ext cx="343109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후입선출</a:t>
            </a:r>
            <a:endParaRPr lang="en-US" altLang="ko-KR" sz="4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나중에 들어간 것이 먼저 나옴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BB648C-9094-4D9D-8DDC-F26C7C87A2E3}"/>
              </a:ext>
            </a:extLst>
          </p:cNvPr>
          <p:cNvSpPr/>
          <p:nvPr/>
        </p:nvSpPr>
        <p:spPr>
          <a:xfrm>
            <a:off x="671121" y="5142515"/>
            <a:ext cx="2826021" cy="1038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BDDC30-FBED-4520-B29A-F8D2D1D31D45}"/>
              </a:ext>
            </a:extLst>
          </p:cNvPr>
          <p:cNvSpPr/>
          <p:nvPr/>
        </p:nvSpPr>
        <p:spPr>
          <a:xfrm>
            <a:off x="671120" y="4104038"/>
            <a:ext cx="2826021" cy="1038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141337-221E-4EC8-AF07-31EFD5146382}"/>
              </a:ext>
            </a:extLst>
          </p:cNvPr>
          <p:cNvSpPr/>
          <p:nvPr/>
        </p:nvSpPr>
        <p:spPr>
          <a:xfrm>
            <a:off x="671120" y="3074892"/>
            <a:ext cx="2826021" cy="10384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8EA709F-DFD4-430B-9835-C72B00A73BE2}"/>
              </a:ext>
            </a:extLst>
          </p:cNvPr>
          <p:cNvSpPr/>
          <p:nvPr/>
        </p:nvSpPr>
        <p:spPr>
          <a:xfrm>
            <a:off x="671120" y="2036415"/>
            <a:ext cx="2826021" cy="10384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44321B2-C0E2-46A9-ABE0-D116D57A334B}"/>
              </a:ext>
            </a:extLst>
          </p:cNvPr>
          <p:cNvCxnSpPr>
            <a:cxnSpLocks/>
          </p:cNvCxnSpPr>
          <p:nvPr/>
        </p:nvCxnSpPr>
        <p:spPr>
          <a:xfrm>
            <a:off x="3497141" y="4113369"/>
            <a:ext cx="1284584" cy="1112972"/>
          </a:xfrm>
          <a:prstGeom prst="line">
            <a:avLst/>
          </a:prstGeom>
          <a:ln w="3492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A240585-1371-4887-A03B-5DC53918BA05}"/>
              </a:ext>
            </a:extLst>
          </p:cNvPr>
          <p:cNvSpPr txBox="1"/>
          <p:nvPr/>
        </p:nvSpPr>
        <p:spPr>
          <a:xfrm>
            <a:off x="1834393" y="5436066"/>
            <a:ext cx="10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002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Stack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6C2478-70BE-4E5D-9F21-7B6862D596A3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C318DE-675B-4811-A053-7A1C7EBE6C6F}"/>
              </a:ext>
            </a:extLst>
          </p:cNvPr>
          <p:cNvSpPr/>
          <p:nvPr/>
        </p:nvSpPr>
        <p:spPr>
          <a:xfrm>
            <a:off x="915337" y="1852509"/>
            <a:ext cx="3144852" cy="4640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386BE8-5C17-42F5-BA0A-565F10943E76}"/>
              </a:ext>
            </a:extLst>
          </p:cNvPr>
          <p:cNvSpPr/>
          <p:nvPr/>
        </p:nvSpPr>
        <p:spPr>
          <a:xfrm>
            <a:off x="8212021" y="1852509"/>
            <a:ext cx="3144852" cy="4640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4446A4-BD64-465F-9DA5-8AE04B6E60BC}"/>
              </a:ext>
            </a:extLst>
          </p:cNvPr>
          <p:cNvSpPr/>
          <p:nvPr/>
        </p:nvSpPr>
        <p:spPr>
          <a:xfrm>
            <a:off x="4563679" y="1852508"/>
            <a:ext cx="3144852" cy="4640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3F3608-81BD-47C1-8C18-B510A3E5327D}"/>
              </a:ext>
            </a:extLst>
          </p:cNvPr>
          <p:cNvSpPr txBox="1"/>
          <p:nvPr/>
        </p:nvSpPr>
        <p:spPr>
          <a:xfrm>
            <a:off x="1720066" y="2033900"/>
            <a:ext cx="16749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Push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738658-BCF2-40A5-8C58-83C470BD6153}"/>
              </a:ext>
            </a:extLst>
          </p:cNvPr>
          <p:cNvSpPr txBox="1"/>
          <p:nvPr/>
        </p:nvSpPr>
        <p:spPr>
          <a:xfrm>
            <a:off x="5573507" y="2033900"/>
            <a:ext cx="16749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Pop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1CEDED-06B1-42BC-B848-4135AC15B72B}"/>
              </a:ext>
            </a:extLst>
          </p:cNvPr>
          <p:cNvSpPr txBox="1"/>
          <p:nvPr/>
        </p:nvSpPr>
        <p:spPr>
          <a:xfrm>
            <a:off x="9058766" y="2033900"/>
            <a:ext cx="16749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Peek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8F270F-98BA-4AF4-A21B-AB99F298DC9E}"/>
              </a:ext>
            </a:extLst>
          </p:cNvPr>
          <p:cNvSpPr txBox="1"/>
          <p:nvPr/>
        </p:nvSpPr>
        <p:spPr>
          <a:xfrm>
            <a:off x="1983561" y="2888249"/>
            <a:ext cx="100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넣는다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03CA63-1ADF-4BBA-8CB3-066FFF52C9ED}"/>
              </a:ext>
            </a:extLst>
          </p:cNvPr>
          <p:cNvSpPr txBox="1"/>
          <p:nvPr/>
        </p:nvSpPr>
        <p:spPr>
          <a:xfrm>
            <a:off x="5759378" y="2888249"/>
            <a:ext cx="100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꺼낸다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8E02D0-90D0-4460-8683-4BC706A8B3AA}"/>
              </a:ext>
            </a:extLst>
          </p:cNvPr>
          <p:cNvSpPr txBox="1"/>
          <p:nvPr/>
        </p:nvSpPr>
        <p:spPr>
          <a:xfrm>
            <a:off x="9246774" y="2888249"/>
            <a:ext cx="158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들여다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본다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1CDD1A-2329-42C8-A180-8C8E8F318CF0}"/>
              </a:ext>
            </a:extLst>
          </p:cNvPr>
          <p:cNvSpPr/>
          <p:nvPr/>
        </p:nvSpPr>
        <p:spPr>
          <a:xfrm>
            <a:off x="1359341" y="4054660"/>
            <a:ext cx="1008404" cy="2131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4288BF-74F1-4372-BDD6-F45E413AE039}"/>
              </a:ext>
            </a:extLst>
          </p:cNvPr>
          <p:cNvSpPr/>
          <p:nvPr/>
        </p:nvSpPr>
        <p:spPr>
          <a:xfrm>
            <a:off x="5069305" y="4054659"/>
            <a:ext cx="1008404" cy="2131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44618C-F1D3-45F7-9F7C-D9641B623D59}"/>
              </a:ext>
            </a:extLst>
          </p:cNvPr>
          <p:cNvSpPr/>
          <p:nvPr/>
        </p:nvSpPr>
        <p:spPr>
          <a:xfrm>
            <a:off x="8658761" y="4054659"/>
            <a:ext cx="1008404" cy="2131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E6E58E38-9B03-45CC-B863-7F465875A519}"/>
                  </a:ext>
                </a:extLst>
              </p14:cNvPr>
              <p14:cNvContentPartPr/>
              <p14:nvPr/>
            </p14:nvContentPartPr>
            <p14:xfrm>
              <a:off x="1624680" y="4249011"/>
              <a:ext cx="488160" cy="54180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E6E58E38-9B03-45CC-B863-7F465875A5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2040" y="4186371"/>
                <a:ext cx="613800" cy="6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3FBCD80B-85BA-46E0-B79E-53468248D137}"/>
                  </a:ext>
                </a:extLst>
              </p14:cNvPr>
              <p14:cNvContentPartPr/>
              <p14:nvPr/>
            </p14:nvContentPartPr>
            <p14:xfrm>
              <a:off x="1621440" y="4272411"/>
              <a:ext cx="496800" cy="53928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3FBCD80B-85BA-46E0-B79E-53468248D1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58800" y="4209411"/>
                <a:ext cx="622440" cy="66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D44BA241-13F4-4337-A3B2-D35AF14099E4}"/>
              </a:ext>
            </a:extLst>
          </p:cNvPr>
          <p:cNvGrpSpPr/>
          <p:nvPr/>
        </p:nvGrpSpPr>
        <p:grpSpPr>
          <a:xfrm>
            <a:off x="2016720" y="3663291"/>
            <a:ext cx="914400" cy="501840"/>
            <a:chOff x="2016720" y="3663291"/>
            <a:chExt cx="914400" cy="50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04F5B5F1-6EF5-4AA5-9B7B-772E1B6078FD}"/>
                    </a:ext>
                  </a:extLst>
                </p14:cNvPr>
                <p14:cNvContentPartPr/>
                <p14:nvPr/>
              </p14:nvContentPartPr>
              <p14:xfrm>
                <a:off x="2083320" y="3663291"/>
                <a:ext cx="847800" cy="5018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04F5B5F1-6EF5-4AA5-9B7B-772E1B6078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65320" y="3645291"/>
                  <a:ext cx="88344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01D694A1-C366-4A4D-B372-A3D543032C41}"/>
                    </a:ext>
                  </a:extLst>
                </p14:cNvPr>
                <p14:cNvContentPartPr/>
                <p14:nvPr/>
              </p14:nvContentPartPr>
              <p14:xfrm>
                <a:off x="2016720" y="3778131"/>
                <a:ext cx="286920" cy="21816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01D694A1-C366-4A4D-B372-A3D543032C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98720" y="3760491"/>
                  <a:ext cx="322560" cy="25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D415383-9CB7-44EA-8114-806DF69A9090}"/>
              </a:ext>
            </a:extLst>
          </p:cNvPr>
          <p:cNvGrpSpPr/>
          <p:nvPr/>
        </p:nvGrpSpPr>
        <p:grpSpPr>
          <a:xfrm>
            <a:off x="5596560" y="3628731"/>
            <a:ext cx="1182960" cy="577440"/>
            <a:chOff x="5596560" y="3628731"/>
            <a:chExt cx="1182960" cy="57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EBC49950-6F77-4551-A193-5F9C2C1C5ABF}"/>
                    </a:ext>
                  </a:extLst>
                </p14:cNvPr>
                <p14:cNvContentPartPr/>
                <p14:nvPr/>
              </p14:nvContentPartPr>
              <p14:xfrm>
                <a:off x="5596560" y="4003131"/>
                <a:ext cx="4320" cy="180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EBC49950-6F77-4551-A193-5F9C2C1C5A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78920" y="3985491"/>
                  <a:ext cx="399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38BCC6A2-4B9A-4080-BAA1-BD2929CB888E}"/>
                    </a:ext>
                  </a:extLst>
                </p14:cNvPr>
                <p14:cNvContentPartPr/>
                <p14:nvPr/>
              </p14:nvContentPartPr>
              <p14:xfrm>
                <a:off x="5598360" y="4013931"/>
                <a:ext cx="11520" cy="7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38BCC6A2-4B9A-4080-BAA1-BD2929CB888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80360" y="3996291"/>
                  <a:ext cx="471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94DF9177-6471-442D-9342-07669E37E2AF}"/>
                    </a:ext>
                  </a:extLst>
                </p14:cNvPr>
                <p14:cNvContentPartPr/>
                <p14:nvPr/>
              </p14:nvContentPartPr>
              <p14:xfrm>
                <a:off x="5631480" y="3628731"/>
                <a:ext cx="954360" cy="48492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94DF9177-6471-442D-9342-07669E37E2A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13840" y="3610731"/>
                  <a:ext cx="99000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430C63D5-329A-4359-81EC-2ACE293AB70D}"/>
                    </a:ext>
                  </a:extLst>
                </p14:cNvPr>
                <p14:cNvContentPartPr/>
                <p14:nvPr/>
              </p14:nvContentPartPr>
              <p14:xfrm>
                <a:off x="6294240" y="3932931"/>
                <a:ext cx="485280" cy="27324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430C63D5-329A-4359-81EC-2ACE293AB70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76600" y="3915291"/>
                  <a:ext cx="520920" cy="30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756B143C-53D2-430B-A1DB-02333385C5FF}"/>
                  </a:ext>
                </a:extLst>
              </p14:cNvPr>
              <p14:cNvContentPartPr/>
              <p14:nvPr/>
            </p14:nvContentPartPr>
            <p14:xfrm>
              <a:off x="6495840" y="4440531"/>
              <a:ext cx="522720" cy="53892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756B143C-53D2-430B-A1DB-02333385C5F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32840" y="4377891"/>
                <a:ext cx="648360" cy="66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그룹 62">
            <a:extLst>
              <a:ext uri="{FF2B5EF4-FFF2-40B4-BE49-F238E27FC236}">
                <a16:creationId xmlns:a16="http://schemas.microsoft.com/office/drawing/2014/main" id="{5C3D7FE3-4F17-4675-9526-55223DB99976}"/>
              </a:ext>
            </a:extLst>
          </p:cNvPr>
          <p:cNvGrpSpPr/>
          <p:nvPr/>
        </p:nvGrpSpPr>
        <p:grpSpPr>
          <a:xfrm>
            <a:off x="9984960" y="4767051"/>
            <a:ext cx="406440" cy="474840"/>
            <a:chOff x="9984960" y="4767051"/>
            <a:chExt cx="406440" cy="47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AFF828EC-7809-415A-AFD9-52E0BDB00EC7}"/>
                    </a:ext>
                  </a:extLst>
                </p14:cNvPr>
                <p14:cNvContentPartPr/>
                <p14:nvPr/>
              </p14:nvContentPartPr>
              <p14:xfrm>
                <a:off x="10062000" y="4933011"/>
                <a:ext cx="109440" cy="29808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AFF828EC-7809-415A-AFD9-52E0BDB00EC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53000" y="4924371"/>
                  <a:ext cx="1270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F6D69282-8A80-4FCE-B6C1-15E07E2852D0}"/>
                    </a:ext>
                  </a:extLst>
                </p14:cNvPr>
                <p14:cNvContentPartPr/>
                <p14:nvPr/>
              </p14:nvContentPartPr>
              <p14:xfrm>
                <a:off x="10103040" y="4953171"/>
                <a:ext cx="27000" cy="9468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F6D69282-8A80-4FCE-B6C1-15E07E2852D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094040" y="4944531"/>
                  <a:ext cx="446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3A02DE05-3DA4-4A06-BED4-5AE25BEADA81}"/>
                    </a:ext>
                  </a:extLst>
                </p14:cNvPr>
                <p14:cNvContentPartPr/>
                <p14:nvPr/>
              </p14:nvContentPartPr>
              <p14:xfrm>
                <a:off x="10096200" y="4927611"/>
                <a:ext cx="295200" cy="12204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3A02DE05-3DA4-4A06-BED4-5AE25BEADA8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87200" y="4918971"/>
                  <a:ext cx="3128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12C86288-F965-4017-8F25-2354FC7B2D14}"/>
                    </a:ext>
                  </a:extLst>
                </p14:cNvPr>
                <p14:cNvContentPartPr/>
                <p14:nvPr/>
              </p14:nvContentPartPr>
              <p14:xfrm>
                <a:off x="10163160" y="5172411"/>
                <a:ext cx="224280" cy="6948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12C86288-F965-4017-8F25-2354FC7B2D1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154520" y="5163771"/>
                  <a:ext cx="2419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A38BFBBB-9EB6-40E1-A038-3E7D52B3C3AE}"/>
                    </a:ext>
                  </a:extLst>
                </p14:cNvPr>
                <p14:cNvContentPartPr/>
                <p14:nvPr/>
              </p14:nvContentPartPr>
              <p14:xfrm>
                <a:off x="10029960" y="4767051"/>
                <a:ext cx="134640" cy="16992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A38BFBBB-9EB6-40E1-A038-3E7D52B3C3A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21320" y="4758051"/>
                  <a:ext cx="1522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BACBBF3C-D258-4D41-BCBA-E256CF28D27F}"/>
                    </a:ext>
                  </a:extLst>
                </p14:cNvPr>
                <p14:cNvContentPartPr/>
                <p14:nvPr/>
              </p14:nvContentPartPr>
              <p14:xfrm>
                <a:off x="10022400" y="4848411"/>
                <a:ext cx="102960" cy="9900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BACBBF3C-D258-4D41-BCBA-E256CF28D2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13400" y="4839411"/>
                  <a:ext cx="1206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F06072D7-908E-4460-90BC-CAC7E74ECEF7}"/>
                    </a:ext>
                  </a:extLst>
                </p14:cNvPr>
                <p14:cNvContentPartPr/>
                <p14:nvPr/>
              </p14:nvContentPartPr>
              <p14:xfrm>
                <a:off x="9984960" y="4817811"/>
                <a:ext cx="110520" cy="10728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F06072D7-908E-4460-90BC-CAC7E74ECEF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76320" y="4809171"/>
                  <a:ext cx="1281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63C3B56A-EFC4-4F44-ACF7-BA2DD1F055A1}"/>
                    </a:ext>
                  </a:extLst>
                </p14:cNvPr>
                <p14:cNvContentPartPr/>
                <p14:nvPr/>
              </p14:nvContentPartPr>
              <p14:xfrm>
                <a:off x="10097640" y="4804491"/>
                <a:ext cx="72360" cy="12168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63C3B56A-EFC4-4F44-ACF7-BA2DD1F055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088640" y="4795491"/>
                  <a:ext cx="90000" cy="13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1358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Queue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6C2478-70BE-4E5D-9F21-7B6862D596A3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FE5AA8-7F65-40CA-88DF-7CE8CE7144FE}"/>
              </a:ext>
            </a:extLst>
          </p:cNvPr>
          <p:cNvSpPr/>
          <p:nvPr/>
        </p:nvSpPr>
        <p:spPr>
          <a:xfrm>
            <a:off x="4102217" y="2443024"/>
            <a:ext cx="3431097" cy="3162650"/>
          </a:xfrm>
          <a:prstGeom prst="ellipse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3A01F5-8D68-473C-A0D7-51E4DC4E3785}"/>
              </a:ext>
            </a:extLst>
          </p:cNvPr>
          <p:cNvSpPr txBox="1"/>
          <p:nvPr/>
        </p:nvSpPr>
        <p:spPr>
          <a:xfrm>
            <a:off x="4532704" y="3699545"/>
            <a:ext cx="3747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What is Queue?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E57B209-50CB-4579-84CB-334B0A081602}"/>
              </a:ext>
            </a:extLst>
          </p:cNvPr>
          <p:cNvCxnSpPr>
            <a:cxnSpLocks/>
          </p:cNvCxnSpPr>
          <p:nvPr/>
        </p:nvCxnSpPr>
        <p:spPr>
          <a:xfrm flipV="1">
            <a:off x="7306654" y="2844784"/>
            <a:ext cx="1401118" cy="366745"/>
          </a:xfrm>
          <a:prstGeom prst="line">
            <a:avLst/>
          </a:prstGeom>
          <a:ln w="3492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6F3437B-C27C-494B-826B-EC2474DA9D87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7030841" y="5142515"/>
            <a:ext cx="1676931" cy="293551"/>
          </a:xfrm>
          <a:prstGeom prst="line">
            <a:avLst/>
          </a:prstGeom>
          <a:ln w="3492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0E0A2F6-9727-46F7-B219-A5ECEABE814A}"/>
              </a:ext>
            </a:extLst>
          </p:cNvPr>
          <p:cNvSpPr txBox="1"/>
          <p:nvPr/>
        </p:nvSpPr>
        <p:spPr>
          <a:xfrm>
            <a:off x="8760903" y="2345010"/>
            <a:ext cx="3431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FIFO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(First in, First out)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E34FAE-FA8F-4427-BACF-051C06A9352B}"/>
              </a:ext>
            </a:extLst>
          </p:cNvPr>
          <p:cNvSpPr txBox="1"/>
          <p:nvPr/>
        </p:nvSpPr>
        <p:spPr>
          <a:xfrm>
            <a:off x="8707772" y="5082123"/>
            <a:ext cx="343109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선입선출</a:t>
            </a:r>
            <a:endParaRPr lang="en-US" altLang="ko-KR" sz="4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먼저 들어간 것이 먼저 나옴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C1665C7-D170-42C1-B656-FD28151D7C39}"/>
              </a:ext>
            </a:extLst>
          </p:cNvPr>
          <p:cNvSpPr/>
          <p:nvPr/>
        </p:nvSpPr>
        <p:spPr>
          <a:xfrm>
            <a:off x="671121" y="5142515"/>
            <a:ext cx="2826021" cy="1038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E2B757-F08B-4274-BC7F-2585FD887DA4}"/>
              </a:ext>
            </a:extLst>
          </p:cNvPr>
          <p:cNvSpPr/>
          <p:nvPr/>
        </p:nvSpPr>
        <p:spPr>
          <a:xfrm>
            <a:off x="671120" y="4104038"/>
            <a:ext cx="2826021" cy="1038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5279DF-F33D-4318-9609-A45358173721}"/>
              </a:ext>
            </a:extLst>
          </p:cNvPr>
          <p:cNvSpPr/>
          <p:nvPr/>
        </p:nvSpPr>
        <p:spPr>
          <a:xfrm>
            <a:off x="671120" y="3074892"/>
            <a:ext cx="2826021" cy="10384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DD7857-CE0E-4C42-9AD8-E03B91AE3F04}"/>
              </a:ext>
            </a:extLst>
          </p:cNvPr>
          <p:cNvSpPr/>
          <p:nvPr/>
        </p:nvSpPr>
        <p:spPr>
          <a:xfrm>
            <a:off x="671120" y="2036415"/>
            <a:ext cx="2826021" cy="10384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2F2FDEF-2C1A-4480-A620-D2D3025663BA}"/>
              </a:ext>
            </a:extLst>
          </p:cNvPr>
          <p:cNvCxnSpPr>
            <a:cxnSpLocks/>
          </p:cNvCxnSpPr>
          <p:nvPr/>
        </p:nvCxnSpPr>
        <p:spPr>
          <a:xfrm>
            <a:off x="3497141" y="4113369"/>
            <a:ext cx="1284584" cy="1112972"/>
          </a:xfrm>
          <a:prstGeom prst="line">
            <a:avLst/>
          </a:prstGeom>
          <a:ln w="3492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13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Queue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6C2478-70BE-4E5D-9F21-7B6862D596A3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CCAFA4-86BB-4342-9CDB-127551B8801B}"/>
              </a:ext>
            </a:extLst>
          </p:cNvPr>
          <p:cNvSpPr txBox="1"/>
          <p:nvPr/>
        </p:nvSpPr>
        <p:spPr>
          <a:xfrm>
            <a:off x="673768" y="1929468"/>
            <a:ext cx="5422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Enqueue</a:t>
            </a:r>
          </a:p>
          <a:p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큐에서 데이터를 넣는 연산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BDAEB29-FA72-4F89-9688-943A0A939571}"/>
              </a:ext>
            </a:extLst>
          </p:cNvPr>
          <p:cNvSpPr txBox="1"/>
          <p:nvPr/>
        </p:nvSpPr>
        <p:spPr>
          <a:xfrm>
            <a:off x="673768" y="4095226"/>
            <a:ext cx="5422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Dequeue</a:t>
            </a:r>
          </a:p>
          <a:p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큐에서 데이터를 꺼내는 연산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DFFD26-875D-4A18-B741-DCB0795AB79D}"/>
              </a:ext>
            </a:extLst>
          </p:cNvPr>
          <p:cNvSpPr/>
          <p:nvPr/>
        </p:nvSpPr>
        <p:spPr>
          <a:xfrm>
            <a:off x="7105477" y="5145647"/>
            <a:ext cx="2826021" cy="1038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AB3E7D1-4912-4058-A47B-984B42095FB3}"/>
              </a:ext>
            </a:extLst>
          </p:cNvPr>
          <p:cNvSpPr/>
          <p:nvPr/>
        </p:nvSpPr>
        <p:spPr>
          <a:xfrm>
            <a:off x="7105476" y="4107170"/>
            <a:ext cx="2826021" cy="1038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95D7952-4740-483F-8491-951AD8BC382B}"/>
              </a:ext>
            </a:extLst>
          </p:cNvPr>
          <p:cNvSpPr/>
          <p:nvPr/>
        </p:nvSpPr>
        <p:spPr>
          <a:xfrm>
            <a:off x="7105476" y="3078024"/>
            <a:ext cx="2826021" cy="10384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CEE0EF6-3023-4333-AA10-3586D9B7193B}"/>
              </a:ext>
            </a:extLst>
          </p:cNvPr>
          <p:cNvSpPr/>
          <p:nvPr/>
        </p:nvSpPr>
        <p:spPr>
          <a:xfrm>
            <a:off x="7105476" y="2039547"/>
            <a:ext cx="2826021" cy="10384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6C5F9B9-13CF-432D-A769-5D01F038C451}"/>
              </a:ext>
            </a:extLst>
          </p:cNvPr>
          <p:cNvGrpSpPr/>
          <p:nvPr/>
        </p:nvGrpSpPr>
        <p:grpSpPr>
          <a:xfrm rot="10070424">
            <a:off x="6222819" y="5651779"/>
            <a:ext cx="1861507" cy="1021630"/>
            <a:chOff x="2016720" y="3663291"/>
            <a:chExt cx="914400" cy="50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62368785-7E0F-4D0D-A148-A14C8F6CFC64}"/>
                    </a:ext>
                  </a:extLst>
                </p14:cNvPr>
                <p14:cNvContentPartPr/>
                <p14:nvPr/>
              </p14:nvContentPartPr>
              <p14:xfrm>
                <a:off x="2083320" y="3663291"/>
                <a:ext cx="847800" cy="50184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62368785-7E0F-4D0D-A148-A14C8F6CFC6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74476" y="3654620"/>
                  <a:ext cx="865311" cy="5193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A6294756-E5DD-4F84-8CB5-9AB13A61DBC8}"/>
                    </a:ext>
                  </a:extLst>
                </p14:cNvPr>
                <p14:cNvContentPartPr/>
                <p14:nvPr/>
              </p14:nvContentPartPr>
              <p14:xfrm>
                <a:off x="2016720" y="3778131"/>
                <a:ext cx="286920" cy="21816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A6294756-E5DD-4F84-8CB5-9AB13A61DBC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08047" y="3769277"/>
                  <a:ext cx="304443" cy="23569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B8250A0-0A26-4989-A7DF-4F49C8181FEB}"/>
              </a:ext>
            </a:extLst>
          </p:cNvPr>
          <p:cNvGrpSpPr/>
          <p:nvPr/>
        </p:nvGrpSpPr>
        <p:grpSpPr>
          <a:xfrm>
            <a:off x="8748536" y="1641138"/>
            <a:ext cx="1854615" cy="905296"/>
            <a:chOff x="5596560" y="3628731"/>
            <a:chExt cx="1182960" cy="57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73012EBF-DE15-46BC-AEB7-4446924AD530}"/>
                    </a:ext>
                  </a:extLst>
                </p14:cNvPr>
                <p14:cNvContentPartPr/>
                <p14:nvPr/>
              </p14:nvContentPartPr>
              <p14:xfrm>
                <a:off x="5596560" y="4003131"/>
                <a:ext cx="4320" cy="180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73012EBF-DE15-46BC-AEB7-4446924AD53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84560" y="3990274"/>
                  <a:ext cx="28080" cy="27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B6977804-5695-4BED-8DAF-337FBD474AA9}"/>
                    </a:ext>
                  </a:extLst>
                </p14:cNvPr>
                <p14:cNvContentPartPr/>
                <p14:nvPr/>
              </p14:nvContentPartPr>
              <p14:xfrm>
                <a:off x="5598360" y="4013931"/>
                <a:ext cx="11520" cy="72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B6977804-5695-4BED-8DAF-337FBD474A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86840" y="4001931"/>
                  <a:ext cx="3433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F7AA4DF2-B60E-4106-9F56-A565A2A0A0D1}"/>
                    </a:ext>
                  </a:extLst>
                </p14:cNvPr>
                <p14:cNvContentPartPr/>
                <p14:nvPr/>
              </p14:nvContentPartPr>
              <p14:xfrm>
                <a:off x="5631480" y="3628731"/>
                <a:ext cx="954360" cy="48492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F7AA4DF2-B60E-4106-9F56-A565A2A0A0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19998" y="3617245"/>
                  <a:ext cx="977094" cy="5076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39070A93-F654-482B-AA32-5B23AAA465C5}"/>
                    </a:ext>
                  </a:extLst>
                </p14:cNvPr>
                <p14:cNvContentPartPr/>
                <p14:nvPr/>
              </p14:nvContentPartPr>
              <p14:xfrm>
                <a:off x="6294240" y="3932931"/>
                <a:ext cx="485280" cy="27324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39070A93-F654-482B-AA32-5B23AAA465C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82986" y="3921441"/>
                  <a:ext cx="508017" cy="295991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3282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68" y="386789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Queue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6C2478-70BE-4E5D-9F21-7B6862D596A3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F50CC8D-C691-4B7C-B5B9-4D3DD9E3EA43}"/>
              </a:ext>
            </a:extLst>
          </p:cNvPr>
          <p:cNvGrpSpPr/>
          <p:nvPr/>
        </p:nvGrpSpPr>
        <p:grpSpPr>
          <a:xfrm rot="5400000">
            <a:off x="2420223" y="364924"/>
            <a:ext cx="1102433" cy="4392355"/>
            <a:chOff x="7105476" y="2039547"/>
            <a:chExt cx="2826022" cy="414457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8481B5B-C04A-431F-AB3A-68FCE032CA40}"/>
                </a:ext>
              </a:extLst>
            </p:cNvPr>
            <p:cNvSpPr/>
            <p:nvPr/>
          </p:nvSpPr>
          <p:spPr>
            <a:xfrm rot="10800000">
              <a:off x="7105477" y="5145647"/>
              <a:ext cx="2826021" cy="10384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27DCEDE-D478-4524-BF64-D2E1314112C6}"/>
                </a:ext>
              </a:extLst>
            </p:cNvPr>
            <p:cNvSpPr/>
            <p:nvPr/>
          </p:nvSpPr>
          <p:spPr>
            <a:xfrm rot="10800000">
              <a:off x="7105476" y="4107170"/>
              <a:ext cx="2826021" cy="10384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22D1CB9-BBD9-4F86-A975-11DD1149CBC3}"/>
                </a:ext>
              </a:extLst>
            </p:cNvPr>
            <p:cNvSpPr/>
            <p:nvPr/>
          </p:nvSpPr>
          <p:spPr>
            <a:xfrm rot="10800000">
              <a:off x="7105476" y="3078024"/>
              <a:ext cx="2826021" cy="10384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311AE72-EF77-426E-8D21-B20E247EE403}"/>
                </a:ext>
              </a:extLst>
            </p:cNvPr>
            <p:cNvSpPr/>
            <p:nvPr/>
          </p:nvSpPr>
          <p:spPr>
            <a:xfrm rot="10800000">
              <a:off x="7105476" y="2039547"/>
              <a:ext cx="2826021" cy="10384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187085E-6A8A-45E3-A7B7-F7271A718B7F}"/>
              </a:ext>
            </a:extLst>
          </p:cNvPr>
          <p:cNvGrpSpPr/>
          <p:nvPr/>
        </p:nvGrpSpPr>
        <p:grpSpPr>
          <a:xfrm rot="5400000">
            <a:off x="8277137" y="1658227"/>
            <a:ext cx="1102433" cy="4392355"/>
            <a:chOff x="7105476" y="2039547"/>
            <a:chExt cx="2826022" cy="414457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4EF54A7-8B3C-403B-B380-A70D75244978}"/>
                </a:ext>
              </a:extLst>
            </p:cNvPr>
            <p:cNvSpPr/>
            <p:nvPr/>
          </p:nvSpPr>
          <p:spPr>
            <a:xfrm rot="10800000">
              <a:off x="7105477" y="5145647"/>
              <a:ext cx="2826021" cy="10384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2773434-03BE-4EBA-8CD6-21F25989BFA9}"/>
                </a:ext>
              </a:extLst>
            </p:cNvPr>
            <p:cNvSpPr/>
            <p:nvPr/>
          </p:nvSpPr>
          <p:spPr>
            <a:xfrm rot="10800000">
              <a:off x="7105476" y="4107170"/>
              <a:ext cx="2826021" cy="10384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0AC942A-3C15-45C9-BFEE-461E5AB80F54}"/>
                </a:ext>
              </a:extLst>
            </p:cNvPr>
            <p:cNvSpPr/>
            <p:nvPr/>
          </p:nvSpPr>
          <p:spPr>
            <a:xfrm rot="10800000">
              <a:off x="7105476" y="3078024"/>
              <a:ext cx="2826021" cy="10384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9A3C4FD-5EB5-4C5A-8F0F-8A4C14794D6E}"/>
                </a:ext>
              </a:extLst>
            </p:cNvPr>
            <p:cNvSpPr/>
            <p:nvPr/>
          </p:nvSpPr>
          <p:spPr>
            <a:xfrm rot="10800000">
              <a:off x="7105476" y="2039547"/>
              <a:ext cx="2826021" cy="10384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07CD085-A566-4D3A-98AD-34F13981D00D}"/>
              </a:ext>
            </a:extLst>
          </p:cNvPr>
          <p:cNvGrpSpPr/>
          <p:nvPr/>
        </p:nvGrpSpPr>
        <p:grpSpPr>
          <a:xfrm rot="5400000">
            <a:off x="2425167" y="3278701"/>
            <a:ext cx="1102433" cy="4392355"/>
            <a:chOff x="7105476" y="2039547"/>
            <a:chExt cx="2826022" cy="4144577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E15E539-27A5-4727-917C-15915FB77D6F}"/>
                </a:ext>
              </a:extLst>
            </p:cNvPr>
            <p:cNvSpPr/>
            <p:nvPr/>
          </p:nvSpPr>
          <p:spPr>
            <a:xfrm rot="10800000">
              <a:off x="7105477" y="5145647"/>
              <a:ext cx="2826021" cy="10384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8D29034-9B43-40F4-AE5E-3600884A2B15}"/>
                </a:ext>
              </a:extLst>
            </p:cNvPr>
            <p:cNvSpPr/>
            <p:nvPr/>
          </p:nvSpPr>
          <p:spPr>
            <a:xfrm rot="10800000">
              <a:off x="7105476" y="4107170"/>
              <a:ext cx="2826021" cy="10384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92E83B1-4630-426C-8116-65D87389C384}"/>
                </a:ext>
              </a:extLst>
            </p:cNvPr>
            <p:cNvSpPr/>
            <p:nvPr/>
          </p:nvSpPr>
          <p:spPr>
            <a:xfrm rot="10800000">
              <a:off x="7105476" y="3078024"/>
              <a:ext cx="2826021" cy="10384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2BD503D-B343-41F5-9A9F-6C5EE04DC199}"/>
                </a:ext>
              </a:extLst>
            </p:cNvPr>
            <p:cNvSpPr/>
            <p:nvPr/>
          </p:nvSpPr>
          <p:spPr>
            <a:xfrm rot="10800000">
              <a:off x="7105476" y="2039547"/>
              <a:ext cx="2826021" cy="10384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956B7AB-8E26-4F5E-B6E4-A88BC0D41702}"/>
              </a:ext>
            </a:extLst>
          </p:cNvPr>
          <p:cNvSpPr txBox="1"/>
          <p:nvPr/>
        </p:nvSpPr>
        <p:spPr>
          <a:xfrm>
            <a:off x="1030100" y="2182139"/>
            <a:ext cx="78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AA757-8881-4CBF-B6BE-2419CEFE50CB}"/>
              </a:ext>
            </a:extLst>
          </p:cNvPr>
          <p:cNvSpPr txBox="1"/>
          <p:nvPr/>
        </p:nvSpPr>
        <p:spPr>
          <a:xfrm>
            <a:off x="6903095" y="3469683"/>
            <a:ext cx="78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B5BDE94-B1B5-4EC0-92DE-EDDB3E7A8F2D}"/>
              </a:ext>
            </a:extLst>
          </p:cNvPr>
          <p:cNvSpPr txBox="1"/>
          <p:nvPr/>
        </p:nvSpPr>
        <p:spPr>
          <a:xfrm>
            <a:off x="7995710" y="3471083"/>
            <a:ext cx="78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48F6A29-45E0-4FFA-B888-09873C961CBC}"/>
              </a:ext>
            </a:extLst>
          </p:cNvPr>
          <p:cNvSpPr txBox="1"/>
          <p:nvPr/>
        </p:nvSpPr>
        <p:spPr>
          <a:xfrm>
            <a:off x="1030100" y="5089740"/>
            <a:ext cx="78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6E57FD-1532-45D5-B524-D3DD5C1660A4}"/>
              </a:ext>
            </a:extLst>
          </p:cNvPr>
          <p:cNvSpPr txBox="1"/>
          <p:nvPr/>
        </p:nvSpPr>
        <p:spPr>
          <a:xfrm>
            <a:off x="2122715" y="5091140"/>
            <a:ext cx="78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060A42B-C1E0-49E9-B729-3D3559B5BA90}"/>
              </a:ext>
            </a:extLst>
          </p:cNvPr>
          <p:cNvSpPr txBox="1"/>
          <p:nvPr/>
        </p:nvSpPr>
        <p:spPr>
          <a:xfrm>
            <a:off x="3223072" y="5092538"/>
            <a:ext cx="78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645C01-F4B4-47C5-992A-1522E880B2B9}"/>
              </a:ext>
            </a:extLst>
          </p:cNvPr>
          <p:cNvCxnSpPr>
            <a:cxnSpLocks/>
          </p:cNvCxnSpPr>
          <p:nvPr/>
        </p:nvCxnSpPr>
        <p:spPr>
          <a:xfrm flipV="1">
            <a:off x="898929" y="3212238"/>
            <a:ext cx="0" cy="43352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B2CA08E-B48A-4CC5-B006-C9DB22FF0D9F}"/>
              </a:ext>
            </a:extLst>
          </p:cNvPr>
          <p:cNvCxnSpPr>
            <a:cxnSpLocks/>
          </p:cNvCxnSpPr>
          <p:nvPr/>
        </p:nvCxnSpPr>
        <p:spPr>
          <a:xfrm flipV="1">
            <a:off x="1796522" y="3212238"/>
            <a:ext cx="0" cy="43352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EDDE742-A1CF-42DF-9DAD-D7F882CB152D}"/>
              </a:ext>
            </a:extLst>
          </p:cNvPr>
          <p:cNvCxnSpPr>
            <a:cxnSpLocks/>
          </p:cNvCxnSpPr>
          <p:nvPr/>
        </p:nvCxnSpPr>
        <p:spPr>
          <a:xfrm flipV="1">
            <a:off x="7139824" y="4490137"/>
            <a:ext cx="0" cy="43352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31ADD22-865D-4F55-A1F8-C0600A130CBC}"/>
              </a:ext>
            </a:extLst>
          </p:cNvPr>
          <p:cNvCxnSpPr>
            <a:cxnSpLocks/>
          </p:cNvCxnSpPr>
          <p:nvPr/>
        </p:nvCxnSpPr>
        <p:spPr>
          <a:xfrm flipV="1">
            <a:off x="8366210" y="4490137"/>
            <a:ext cx="0" cy="43352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1033884-5A35-4803-8379-99388D533E40}"/>
              </a:ext>
            </a:extLst>
          </p:cNvPr>
          <p:cNvCxnSpPr>
            <a:cxnSpLocks/>
          </p:cNvCxnSpPr>
          <p:nvPr/>
        </p:nvCxnSpPr>
        <p:spPr>
          <a:xfrm flipV="1">
            <a:off x="1294096" y="6152555"/>
            <a:ext cx="0" cy="43352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1CA72458-5965-4FFD-B12A-1C36EB1378E0}"/>
              </a:ext>
            </a:extLst>
          </p:cNvPr>
          <p:cNvCxnSpPr>
            <a:cxnSpLocks/>
          </p:cNvCxnSpPr>
          <p:nvPr/>
        </p:nvCxnSpPr>
        <p:spPr>
          <a:xfrm flipV="1">
            <a:off x="3493605" y="6152555"/>
            <a:ext cx="0" cy="43352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088BCD4-555A-40A4-BF93-DA162532DBB9}"/>
              </a:ext>
            </a:extLst>
          </p:cNvPr>
          <p:cNvSpPr txBox="1"/>
          <p:nvPr/>
        </p:nvSpPr>
        <p:spPr>
          <a:xfrm>
            <a:off x="525795" y="3627174"/>
            <a:ext cx="92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Front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5765225-1D74-4A0E-9A17-03E8DF19C690}"/>
              </a:ext>
            </a:extLst>
          </p:cNvPr>
          <p:cNvSpPr txBox="1"/>
          <p:nvPr/>
        </p:nvSpPr>
        <p:spPr>
          <a:xfrm>
            <a:off x="1484554" y="3633392"/>
            <a:ext cx="75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Rear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199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68" y="386789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Queue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문제발생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6C2478-70BE-4E5D-9F21-7B6862D596A3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07CD085-A566-4D3A-98AD-34F13981D00D}"/>
              </a:ext>
            </a:extLst>
          </p:cNvPr>
          <p:cNvGrpSpPr/>
          <p:nvPr/>
        </p:nvGrpSpPr>
        <p:grpSpPr>
          <a:xfrm rot="5400000">
            <a:off x="2425167" y="3278701"/>
            <a:ext cx="1102433" cy="4392355"/>
            <a:chOff x="7105476" y="2039547"/>
            <a:chExt cx="2826022" cy="4144577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E15E539-27A5-4727-917C-15915FB77D6F}"/>
                </a:ext>
              </a:extLst>
            </p:cNvPr>
            <p:cNvSpPr/>
            <p:nvPr/>
          </p:nvSpPr>
          <p:spPr>
            <a:xfrm rot="10800000">
              <a:off x="7105477" y="5145647"/>
              <a:ext cx="2826021" cy="10384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8D29034-9B43-40F4-AE5E-3600884A2B15}"/>
                </a:ext>
              </a:extLst>
            </p:cNvPr>
            <p:cNvSpPr/>
            <p:nvPr/>
          </p:nvSpPr>
          <p:spPr>
            <a:xfrm rot="10800000">
              <a:off x="7105476" y="4107170"/>
              <a:ext cx="2826021" cy="10384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92E83B1-4630-426C-8116-65D87389C384}"/>
                </a:ext>
              </a:extLst>
            </p:cNvPr>
            <p:cNvSpPr/>
            <p:nvPr/>
          </p:nvSpPr>
          <p:spPr>
            <a:xfrm rot="10800000">
              <a:off x="7105476" y="3078024"/>
              <a:ext cx="2826021" cy="10384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2BD503D-B343-41F5-9A9F-6C5EE04DC199}"/>
                </a:ext>
              </a:extLst>
            </p:cNvPr>
            <p:cNvSpPr/>
            <p:nvPr/>
          </p:nvSpPr>
          <p:spPr>
            <a:xfrm rot="10800000">
              <a:off x="7105476" y="2039547"/>
              <a:ext cx="2826021" cy="10384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B48F6A29-45E0-4FFA-B888-09873C961CBC}"/>
              </a:ext>
            </a:extLst>
          </p:cNvPr>
          <p:cNvSpPr txBox="1"/>
          <p:nvPr/>
        </p:nvSpPr>
        <p:spPr>
          <a:xfrm>
            <a:off x="1030100" y="5089740"/>
            <a:ext cx="78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6E57FD-1532-45D5-B524-D3DD5C1660A4}"/>
              </a:ext>
            </a:extLst>
          </p:cNvPr>
          <p:cNvSpPr txBox="1"/>
          <p:nvPr/>
        </p:nvSpPr>
        <p:spPr>
          <a:xfrm>
            <a:off x="2122715" y="5091140"/>
            <a:ext cx="78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060A42B-C1E0-49E9-B729-3D3559B5BA90}"/>
              </a:ext>
            </a:extLst>
          </p:cNvPr>
          <p:cNvSpPr txBox="1"/>
          <p:nvPr/>
        </p:nvSpPr>
        <p:spPr>
          <a:xfrm>
            <a:off x="3213387" y="5089739"/>
            <a:ext cx="78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EC7F34-9E19-4A76-910B-D1F1B40B6F55}"/>
              </a:ext>
            </a:extLst>
          </p:cNvPr>
          <p:cNvSpPr txBox="1"/>
          <p:nvPr/>
        </p:nvSpPr>
        <p:spPr>
          <a:xfrm>
            <a:off x="4316339" y="5093294"/>
            <a:ext cx="78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354BCAC-CD8D-4FDC-8295-FF5D16111758}"/>
              </a:ext>
            </a:extLst>
          </p:cNvPr>
          <p:cNvGrpSpPr/>
          <p:nvPr/>
        </p:nvGrpSpPr>
        <p:grpSpPr>
          <a:xfrm rot="5400000">
            <a:off x="2425167" y="520121"/>
            <a:ext cx="1102433" cy="4392355"/>
            <a:chOff x="7105476" y="2039547"/>
            <a:chExt cx="2826022" cy="4144577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4A06F31-A328-42B9-8C09-777E790A9404}"/>
                </a:ext>
              </a:extLst>
            </p:cNvPr>
            <p:cNvSpPr/>
            <p:nvPr/>
          </p:nvSpPr>
          <p:spPr>
            <a:xfrm rot="10800000">
              <a:off x="7105477" y="5145647"/>
              <a:ext cx="2826021" cy="10384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0DDAA7E-A4D7-4399-9D3B-CF655928C4A3}"/>
                </a:ext>
              </a:extLst>
            </p:cNvPr>
            <p:cNvSpPr/>
            <p:nvPr/>
          </p:nvSpPr>
          <p:spPr>
            <a:xfrm rot="10800000">
              <a:off x="7105476" y="4107170"/>
              <a:ext cx="2826021" cy="10384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0124E97-1CDF-432B-A3D8-80119847DF25}"/>
                </a:ext>
              </a:extLst>
            </p:cNvPr>
            <p:cNvSpPr/>
            <p:nvPr/>
          </p:nvSpPr>
          <p:spPr>
            <a:xfrm rot="10800000">
              <a:off x="7105476" y="3078024"/>
              <a:ext cx="2826021" cy="10384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4690C2-2014-4296-A99E-B290C77C96B4}"/>
                </a:ext>
              </a:extLst>
            </p:cNvPr>
            <p:cNvSpPr/>
            <p:nvPr/>
          </p:nvSpPr>
          <p:spPr>
            <a:xfrm rot="10800000">
              <a:off x="7105476" y="2039547"/>
              <a:ext cx="2826021" cy="10384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66678FDF-2D1E-4A1C-8E3C-0B718C4FBFB6}"/>
              </a:ext>
            </a:extLst>
          </p:cNvPr>
          <p:cNvSpPr txBox="1"/>
          <p:nvPr/>
        </p:nvSpPr>
        <p:spPr>
          <a:xfrm>
            <a:off x="1030100" y="2331160"/>
            <a:ext cx="78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5B53E4A-226D-499C-AC75-D1796DD5F509}"/>
              </a:ext>
            </a:extLst>
          </p:cNvPr>
          <p:cNvSpPr txBox="1"/>
          <p:nvPr/>
        </p:nvSpPr>
        <p:spPr>
          <a:xfrm>
            <a:off x="2122715" y="2332560"/>
            <a:ext cx="78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7C4BCD-F3D9-4E79-BBCC-EDEC2FBD6C44}"/>
              </a:ext>
            </a:extLst>
          </p:cNvPr>
          <p:cNvSpPr txBox="1"/>
          <p:nvPr/>
        </p:nvSpPr>
        <p:spPr>
          <a:xfrm>
            <a:off x="3213387" y="2331159"/>
            <a:ext cx="78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3E31B4F-0442-4E2C-BB77-40271ED5B198}"/>
              </a:ext>
            </a:extLst>
          </p:cNvPr>
          <p:cNvSpPr txBox="1"/>
          <p:nvPr/>
        </p:nvSpPr>
        <p:spPr>
          <a:xfrm>
            <a:off x="4316339" y="2334714"/>
            <a:ext cx="78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9708946E-6131-41B0-8533-9E25E1EA7EBB}"/>
              </a:ext>
            </a:extLst>
          </p:cNvPr>
          <p:cNvGrpSpPr/>
          <p:nvPr/>
        </p:nvGrpSpPr>
        <p:grpSpPr>
          <a:xfrm rot="5400000">
            <a:off x="8441974" y="1748330"/>
            <a:ext cx="1102433" cy="4392355"/>
            <a:chOff x="7105476" y="2039547"/>
            <a:chExt cx="2826022" cy="4144577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C55ED4D-BB88-4B2E-A654-84AB845CD187}"/>
                </a:ext>
              </a:extLst>
            </p:cNvPr>
            <p:cNvSpPr/>
            <p:nvPr/>
          </p:nvSpPr>
          <p:spPr>
            <a:xfrm rot="10800000">
              <a:off x="7105477" y="5145647"/>
              <a:ext cx="2826021" cy="10384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E1C20EBC-550C-4AD2-9409-A252E24C1F0D}"/>
                </a:ext>
              </a:extLst>
            </p:cNvPr>
            <p:cNvSpPr/>
            <p:nvPr/>
          </p:nvSpPr>
          <p:spPr>
            <a:xfrm rot="10800000">
              <a:off x="7105476" y="4107170"/>
              <a:ext cx="2826021" cy="10384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C5A79E8-0465-4E43-8C06-2F1B8369BC44}"/>
                </a:ext>
              </a:extLst>
            </p:cNvPr>
            <p:cNvSpPr/>
            <p:nvPr/>
          </p:nvSpPr>
          <p:spPr>
            <a:xfrm rot="10800000">
              <a:off x="7105476" y="3078024"/>
              <a:ext cx="2826021" cy="10384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4BC99791-31D3-4EC9-8371-257D016B214C}"/>
                </a:ext>
              </a:extLst>
            </p:cNvPr>
            <p:cNvSpPr/>
            <p:nvPr/>
          </p:nvSpPr>
          <p:spPr>
            <a:xfrm rot="10800000">
              <a:off x="7105476" y="2039547"/>
              <a:ext cx="2826021" cy="10384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AB32DAC-4379-448E-9543-B4DA0CBB5589}"/>
              </a:ext>
            </a:extLst>
          </p:cNvPr>
          <p:cNvSpPr txBox="1"/>
          <p:nvPr/>
        </p:nvSpPr>
        <p:spPr>
          <a:xfrm>
            <a:off x="7046907" y="3559369"/>
            <a:ext cx="78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A2E4C75-7082-49C2-97B0-2D796AE7F9B0}"/>
              </a:ext>
            </a:extLst>
          </p:cNvPr>
          <p:cNvSpPr txBox="1"/>
          <p:nvPr/>
        </p:nvSpPr>
        <p:spPr>
          <a:xfrm>
            <a:off x="8139522" y="3560769"/>
            <a:ext cx="78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7999688-A555-4415-BCF8-EEDE5E21E868}"/>
              </a:ext>
            </a:extLst>
          </p:cNvPr>
          <p:cNvSpPr txBox="1"/>
          <p:nvPr/>
        </p:nvSpPr>
        <p:spPr>
          <a:xfrm>
            <a:off x="9230194" y="3559368"/>
            <a:ext cx="78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92D13E2-BDE0-4F70-8FCE-BAB850ED751C}"/>
              </a:ext>
            </a:extLst>
          </p:cNvPr>
          <p:cNvSpPr txBox="1"/>
          <p:nvPr/>
        </p:nvSpPr>
        <p:spPr>
          <a:xfrm>
            <a:off x="10333146" y="3562923"/>
            <a:ext cx="78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537BF50-1C89-49EB-BFF8-0CA724890EA7}"/>
              </a:ext>
            </a:extLst>
          </p:cNvPr>
          <p:cNvSpPr txBox="1"/>
          <p:nvPr/>
        </p:nvSpPr>
        <p:spPr>
          <a:xfrm>
            <a:off x="5338670" y="2224827"/>
            <a:ext cx="24195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Dequeue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1014E70-EBB4-4E1A-AAA6-550CD67ACF8B}"/>
              </a:ext>
            </a:extLst>
          </p:cNvPr>
          <p:cNvSpPr txBox="1"/>
          <p:nvPr/>
        </p:nvSpPr>
        <p:spPr>
          <a:xfrm>
            <a:off x="6189715" y="4883895"/>
            <a:ext cx="24195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Dequeue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E2DAE89A-2DFE-4F24-B6BB-4CB7EE41846A}"/>
              </a:ext>
            </a:extLst>
          </p:cNvPr>
          <p:cNvCxnSpPr/>
          <p:nvPr/>
        </p:nvCxnSpPr>
        <p:spPr>
          <a:xfrm>
            <a:off x="5268186" y="2953088"/>
            <a:ext cx="1412797" cy="742423"/>
          </a:xfrm>
          <a:prstGeom prst="bentConnector3">
            <a:avLst>
              <a:gd name="adj1" fmla="val 50594"/>
            </a:avLst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42CFB49A-8674-444C-8EB8-F37C1A3F424F}"/>
              </a:ext>
            </a:extLst>
          </p:cNvPr>
          <p:cNvCxnSpPr/>
          <p:nvPr/>
        </p:nvCxnSpPr>
        <p:spPr>
          <a:xfrm rot="10800000" flipV="1">
            <a:off x="5284326" y="4326486"/>
            <a:ext cx="1412797" cy="93757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D5F76607-10B8-4481-95B9-45CF83AE230C}"/>
              </a:ext>
            </a:extLst>
          </p:cNvPr>
          <p:cNvCxnSpPr>
            <a:cxnSpLocks/>
          </p:cNvCxnSpPr>
          <p:nvPr/>
        </p:nvCxnSpPr>
        <p:spPr>
          <a:xfrm flipV="1">
            <a:off x="1317865" y="3393290"/>
            <a:ext cx="0" cy="43352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92C065F-4C73-46DC-8E47-5647AFC3BD52}"/>
              </a:ext>
            </a:extLst>
          </p:cNvPr>
          <p:cNvCxnSpPr>
            <a:cxnSpLocks/>
          </p:cNvCxnSpPr>
          <p:nvPr/>
        </p:nvCxnSpPr>
        <p:spPr>
          <a:xfrm flipV="1">
            <a:off x="4683932" y="3342606"/>
            <a:ext cx="0" cy="43352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264BD764-4A4E-4DD2-9473-442340614AF7}"/>
              </a:ext>
            </a:extLst>
          </p:cNvPr>
          <p:cNvCxnSpPr>
            <a:cxnSpLocks/>
          </p:cNvCxnSpPr>
          <p:nvPr/>
        </p:nvCxnSpPr>
        <p:spPr>
          <a:xfrm flipV="1">
            <a:off x="8473673" y="4656215"/>
            <a:ext cx="0" cy="43352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8DF6473E-45B7-45C9-A172-B9E741C14E6B}"/>
              </a:ext>
            </a:extLst>
          </p:cNvPr>
          <p:cNvCxnSpPr>
            <a:cxnSpLocks/>
          </p:cNvCxnSpPr>
          <p:nvPr/>
        </p:nvCxnSpPr>
        <p:spPr>
          <a:xfrm flipV="1">
            <a:off x="10706738" y="4656215"/>
            <a:ext cx="0" cy="43352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119C549A-26B1-4896-9DA9-47A04C153882}"/>
              </a:ext>
            </a:extLst>
          </p:cNvPr>
          <p:cNvCxnSpPr>
            <a:cxnSpLocks/>
          </p:cNvCxnSpPr>
          <p:nvPr/>
        </p:nvCxnSpPr>
        <p:spPr>
          <a:xfrm flipV="1">
            <a:off x="3548140" y="6106440"/>
            <a:ext cx="0" cy="43352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E1E2C5C1-8337-49DB-9DA6-A2526548362F}"/>
              </a:ext>
            </a:extLst>
          </p:cNvPr>
          <p:cNvCxnSpPr>
            <a:cxnSpLocks/>
          </p:cNvCxnSpPr>
          <p:nvPr/>
        </p:nvCxnSpPr>
        <p:spPr>
          <a:xfrm flipV="1">
            <a:off x="4640915" y="6106440"/>
            <a:ext cx="0" cy="43352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A31E6FE-75F6-4F3B-B8D7-B32CFD0A6820}"/>
              </a:ext>
            </a:extLst>
          </p:cNvPr>
          <p:cNvSpPr txBox="1"/>
          <p:nvPr/>
        </p:nvSpPr>
        <p:spPr>
          <a:xfrm>
            <a:off x="3407255" y="4484306"/>
            <a:ext cx="127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No Space!</a:t>
            </a:r>
            <a:endParaRPr lang="ko-KR" altLang="en-US" b="1" dirty="0">
              <a:solidFill>
                <a:srgbClr val="FF0000"/>
              </a:solidFill>
              <a:highlight>
                <a:srgbClr val="FFFF00"/>
              </a:highlight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4CCA245-4AF8-42E2-AF7B-049B6631D309}"/>
              </a:ext>
            </a:extLst>
          </p:cNvPr>
          <p:cNvSpPr txBox="1"/>
          <p:nvPr/>
        </p:nvSpPr>
        <p:spPr>
          <a:xfrm>
            <a:off x="1107921" y="5996643"/>
            <a:ext cx="177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B05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garbage</a:t>
            </a:r>
            <a:endParaRPr lang="ko-KR" altLang="en-US" sz="3200" b="1" dirty="0">
              <a:solidFill>
                <a:srgbClr val="00B050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6988</TotalTime>
  <Words>298</Words>
  <Application>Microsoft Office PowerPoint</Application>
  <PresentationFormat>와이드스크린</PresentationFormat>
  <Paragraphs>102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나눔스퀘어 Bold</vt:lpstr>
      <vt:lpstr>나눔스퀘어 ExtraBold</vt:lpstr>
      <vt:lpstr>나눔스퀘어 Light</vt:lpstr>
      <vt:lpstr>나눔스퀘어_ac Bold</vt:lpstr>
      <vt:lpstr>나눔스퀘어_ac Light</vt:lpstr>
      <vt:lpstr>맑은 고딕</vt:lpstr>
      <vt:lpstr>Arial</vt:lpstr>
      <vt:lpstr>Office 테마</vt:lpstr>
      <vt:lpstr>Stack,Queue,Tree</vt:lpstr>
      <vt:lpstr>O.T</vt:lpstr>
      <vt:lpstr>Index</vt:lpstr>
      <vt:lpstr>Stack</vt:lpstr>
      <vt:lpstr>Stack</vt:lpstr>
      <vt:lpstr>Queue</vt:lpstr>
      <vt:lpstr>Queue</vt:lpstr>
      <vt:lpstr>Queue</vt:lpstr>
      <vt:lpstr>Queue 문제발생</vt:lpstr>
      <vt:lpstr>Circular Queue</vt:lpstr>
      <vt:lpstr>Circular Queue</vt:lpstr>
      <vt:lpstr>Circular Queue</vt:lpstr>
      <vt:lpstr>Inserting into a Circular Queue</vt:lpstr>
      <vt:lpstr>Deleting from a Circular Queue</vt:lpstr>
      <vt:lpstr>Example</vt:lpstr>
      <vt:lpstr>Real Tree</vt:lpstr>
      <vt:lpstr>Tree in Data Structures</vt:lpstr>
      <vt:lpstr>Root,Leaf,Interior Nodes</vt:lpstr>
      <vt:lpstr>참조 사이트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 Manipulation</dc:title>
  <dc:creator> </dc:creator>
  <cp:lastModifiedBy> </cp:lastModifiedBy>
  <cp:revision>38</cp:revision>
  <dcterms:created xsi:type="dcterms:W3CDTF">2021-01-22T13:49:28Z</dcterms:created>
  <dcterms:modified xsi:type="dcterms:W3CDTF">2021-02-03T17:59:30Z</dcterms:modified>
</cp:coreProperties>
</file>