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56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27A60DB-DAD2-42E4-82D0-3F0D3DB978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54F51-FB94-49B5-B820-4ACDD166BA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72D85-9DBC-4CD6-8473-BB2FF753ED86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9D2D98-23A4-4B6B-9C28-A07938F4E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FE9E4-9F63-4A8B-970C-69972EAA4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4441-398A-499F-B9F8-5E7F0D02C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89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6DE8F-0E7D-497C-807E-E00E6E614726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0A06-AD27-4EA1-95BF-7DC5DA43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F0A06-AD27-4EA1-95BF-7DC5DA432A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F0A06-AD27-4EA1-95BF-7DC5DA432A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6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06F6-7ABC-4361-B09D-892432C2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DBCFF-E838-45F8-9EFF-9F98648FF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B7652-312F-4301-8102-C57EDFA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4D0BD-A935-41FC-A360-9469B57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025DF-695B-4AD5-9277-5DA6F425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A65C5-3E01-4CF0-B1A2-62FE0048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3C2EE-A3B8-444C-BB05-49B06755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3CE26-ABCF-4EF2-80F9-60CCED9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46757-7F5C-4B7C-9AC6-C93F8F99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2456A-5AF6-4458-9FB1-12917FF7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8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F3E59-5599-44B9-9313-5BB9820E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9A085-702C-445F-B7F9-6C74936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D83-9DB3-4D45-8BE3-B9B3F701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AF372-E54B-4DAA-AB56-2EC86516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71198-5BF6-4CBA-BF07-D38A272D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6F1E-A118-4C18-A1AA-9A15188D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E3EF9-E446-46B2-A00F-E9E1FCE8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E881-D9C3-4A8C-B351-EE7A8159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50A92-B9E8-4E83-8EF0-CA6B507E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D0313-16E9-4DF9-AEB3-FD42EA6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C815-75A5-48F3-82D0-F8522525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3DCB8-10FA-4558-BCEE-55957748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8740C-59FC-4DF2-BE4E-E53A3CF5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C286B-DBB2-47E0-AEED-A1816D4F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D17C6-EFE3-4DBC-A55C-872CAE7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1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A6BA-D973-455E-922E-82CE55E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ED9D8-79D4-4B55-9396-D82C6FC62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D0E4C-3C97-4836-AE18-3C561DDB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5E1F8-637F-4FF4-BECE-60E97AF8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D082A-E123-441E-BD3B-0524B81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D240D-84BE-4D84-B150-D3619B6E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3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1A0A-5CE8-4E88-832E-BC57B0C7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4FDEA-4120-43FE-A23B-F5DB936D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5DF30-A8C3-4C4E-B9B3-46E0F54AA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0F3BF1-CBCA-4DCA-8B9E-2540F1F60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CC1D1-5388-4E05-8E1F-912D21541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A8982C-94CF-444F-B498-8898E21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D530F-E506-4C26-B29B-8847DF3C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08B1E-B87B-477A-9A79-D3B68C35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3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965A-50AC-42AD-94F6-6A174008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596524-C28B-4715-B4DD-55F767CF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D4A6A-EDC9-478D-830E-8C3CBE7E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F1BE2-AA98-4199-88BD-154814C7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058FC-9ECF-4608-9A2C-DC875B2A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CFFBE-7A26-4B18-B86A-82F03E8B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E37D8-F41E-4668-9B7B-77BBAE71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F891-BD2E-44B8-9261-EB2994F4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FA456-083C-45EF-9CCF-8F4911DD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705D4-DBCC-4A85-B35A-23B7D0B6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4D2F3-E6F5-4B8C-BB8C-64C56CFA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4D725-ECED-4367-9DC4-C53513F0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0B42-DE9E-4F15-8A9E-C4179342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2761-61E4-4EF5-AEEF-38175A00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4BBC2F-7CF2-409F-BFC1-36D227487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5D1AA-AE9D-4CAC-8238-1F3A8CCC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5866-252B-4360-8F98-625C4107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740C0-38D1-45EF-AFCB-CB582FAF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CE48D-DAF0-41FF-8D6E-56A0BC82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A98F0-5216-4C14-9C32-93776353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3B680-607A-412C-8D55-1A41D68A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DF845-14EB-4709-B0A8-4A6105A6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848A-431A-4F17-9F38-19587CB793C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B883C-B08F-4475-8B6A-4B8E8143D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DAC6D-3591-4F45-AE75-49583B27F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71" TargetMode="External"/><Relationship Id="rId2" Type="http://schemas.openxmlformats.org/officeDocument/2006/relationships/hyperlink" Target="https://www.hanbit.co.kr/channel/category/category_view.html?cms_code=CMS698499558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iq_up/100187051753" TargetMode="External"/><Relationship Id="rId4" Type="http://schemas.openxmlformats.org/officeDocument/2006/relationships/hyperlink" Target="https://m.blog.naver.com/manddonara/11973849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D1E3A3-454A-4848-802F-48D0568912E6}"/>
              </a:ext>
            </a:extLst>
          </p:cNvPr>
          <p:cNvSpPr/>
          <p:nvPr/>
        </p:nvSpPr>
        <p:spPr>
          <a:xfrm>
            <a:off x="0" y="3884102"/>
            <a:ext cx="12192000" cy="2973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5382EE-61DB-4B63-B2AB-9C1DCC7E7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24" y="2284732"/>
            <a:ext cx="9144000" cy="1144268"/>
          </a:xfrm>
        </p:spPr>
        <p:txBody>
          <a:bodyPr/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Manipulation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78B9B-0853-4327-987F-8BD657D8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913" y="4080210"/>
            <a:ext cx="3780639" cy="41628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202035513 Kim Ji Woo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BE31A8-8F20-4EC5-8535-20128EBADE1C}"/>
              </a:ext>
            </a:extLst>
          </p:cNvPr>
          <p:cNvSpPr/>
          <p:nvPr/>
        </p:nvSpPr>
        <p:spPr>
          <a:xfrm>
            <a:off x="151003" y="142840"/>
            <a:ext cx="1702965" cy="33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Deep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20212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earni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86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B5C75-92B0-4F46-A6B0-C74D1CF2633F}"/>
              </a:ext>
            </a:extLst>
          </p:cNvPr>
          <p:cNvSpPr txBox="1"/>
          <p:nvPr/>
        </p:nvSpPr>
        <p:spPr>
          <a:xfrm>
            <a:off x="838200" y="2000251"/>
            <a:ext cx="6753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1D Array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with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03C0F-17F9-4C40-91F8-C1DA982D9C4E}"/>
              </a:ext>
            </a:extLst>
          </p:cNvPr>
          <p:cNvSpPr txBox="1"/>
          <p:nvPr/>
        </p:nvSpPr>
        <p:spPr>
          <a:xfrm>
            <a:off x="838199" y="3539878"/>
            <a:ext cx="58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b="1" dirty="0" err="1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torch.Float</a:t>
            </a:r>
            <a:r>
              <a:rPr lang="en-US" altLang="ko-KR" sz="14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Tensor</a:t>
            </a:r>
            <a:r>
              <a:rPr lang="ko-KR" altLang="en-US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해서 </a:t>
            </a:r>
            <a:r>
              <a:rPr lang="en-US" altLang="ko-KR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배열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만들고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출력한다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883AE-5EE7-4970-B749-CD8BD0110423}"/>
              </a:ext>
            </a:extLst>
          </p:cNvPr>
          <p:cNvSpPr txBox="1"/>
          <p:nvPr/>
        </p:nvSpPr>
        <p:spPr>
          <a:xfrm>
            <a:off x="749269" y="5462144"/>
            <a:ext cx="5876925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몇 차원 행렬인가를 나타낸다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shape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몇 개인지 나타낸다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size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행렬의 크기를 나타낸다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86CE47-1E8F-4280-9FE1-54FDF1CD5959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02E623-62E4-43C8-AEFF-DFDB954F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8860"/>
            <a:ext cx="7048500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CB52A1-D5C4-4720-86AD-8F68C122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10919"/>
            <a:ext cx="6962775" cy="838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24F030-E539-4133-B812-C181AE5C8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784973"/>
            <a:ext cx="6829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CB5C75-92B0-4F46-A6B0-C74D1CF2633F}"/>
              </a:ext>
            </a:extLst>
          </p:cNvPr>
          <p:cNvSpPr txBox="1"/>
          <p:nvPr/>
        </p:nvSpPr>
        <p:spPr>
          <a:xfrm>
            <a:off x="838200" y="2000251"/>
            <a:ext cx="6753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Array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with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883AE-5EE7-4970-B749-CD8BD0110423}"/>
              </a:ext>
            </a:extLst>
          </p:cNvPr>
          <p:cNvSpPr txBox="1"/>
          <p:nvPr/>
        </p:nvSpPr>
        <p:spPr>
          <a:xfrm>
            <a:off x="838199" y="4961244"/>
            <a:ext cx="687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배열과 마찬가지로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torch.FloatTensor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사용해서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배열을 생성한다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09E6F1A-70CD-4F94-99FB-61EF949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 VS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2144F-FE24-4753-BE28-CD892F663BAE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0FAA5A6-A632-46A5-BFE2-309CD800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66094"/>
            <a:ext cx="6753137" cy="23525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8CCB06B-C12C-47F2-B059-3F9ADE79F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72424"/>
            <a:ext cx="6877050" cy="5524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E32D45-EAD0-49D5-8CA9-714EEF55C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824874"/>
            <a:ext cx="4219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CB5C75-92B0-4F46-A6B0-C74D1CF2633F}"/>
              </a:ext>
            </a:extLst>
          </p:cNvPr>
          <p:cNvSpPr txBox="1"/>
          <p:nvPr/>
        </p:nvSpPr>
        <p:spPr>
          <a:xfrm>
            <a:off x="633663" y="1956708"/>
            <a:ext cx="1092467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주의해야 할 점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Broadcasting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자동으로 실행되기 때문에 사용자 입장에서는 조심해야 한다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예를 들어 원래 같은 크기여야 하는데 이를 인지 하지 못한 상태로 크기가 다르지만 자동으로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broadcasting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되면 어디서 오류가 났는지 찾기 힘들어 질 수 있기 때문이다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09E6F1A-70CD-4F94-99FB-61EF949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Broadcasting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2144F-FE24-4753-BE28-CD892F663BAE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BC950-9C4B-45E8-8F01-C21E004F0A41}"/>
              </a:ext>
            </a:extLst>
          </p:cNvPr>
          <p:cNvSpPr txBox="1"/>
          <p:nvPr/>
        </p:nvSpPr>
        <p:spPr>
          <a:xfrm>
            <a:off x="633663" y="3798031"/>
            <a:ext cx="10924674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Same shape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쉽게 연산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Vector + Scalar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스칼라를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matrix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자동 변환해서 계산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x 1 vector + 1 x 2 vector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경우에 따라서 변환해서 계산해줌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08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809E6F1A-70CD-4F94-99FB-61EF949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Broadcasting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2144F-FE24-4753-BE28-CD892F663BAE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D91CC-EA26-4E9D-91F2-E3576330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1641138"/>
            <a:ext cx="7029450" cy="4524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41545-D649-49E3-9471-E5F234967DC3}"/>
              </a:ext>
            </a:extLst>
          </p:cNvPr>
          <p:cNvSpPr txBox="1"/>
          <p:nvPr/>
        </p:nvSpPr>
        <p:spPr>
          <a:xfrm>
            <a:off x="7786533" y="1766904"/>
            <a:ext cx="37316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첫번째는 크기가 같은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행렬끼리의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계산으로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Broadcasting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없이 바로 계산이 가능하다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두번째는 벡터와 스칼라의 연산으로 행렬의 방향이 서로 다르다고 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M1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경우는 오른쪽으로 나열되어 있는 행렬이고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경우에는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하나인 행렬이다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이경우에는 스칼라에 해당하는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비슷한 형태로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broadcasting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해주고 연산한다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 size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dimension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모두 다른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행렬끼리의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연산이다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이떄도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마찬가지로 자동으로 형태를 비슷하게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broadcasting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함으로써 연산을 진행하게 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50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809E6F1A-70CD-4F94-99FB-61EF949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Mean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2144F-FE24-4753-BE28-CD892F663BAE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1545-D649-49E3-9471-E5F234967DC3}"/>
              </a:ext>
            </a:extLst>
          </p:cNvPr>
          <p:cNvSpPr txBox="1"/>
          <p:nvPr/>
        </p:nvSpPr>
        <p:spPr>
          <a:xfrm>
            <a:off x="6128548" y="1852657"/>
            <a:ext cx="54623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Mean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의미는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average,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 평균을 의미한다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mean() -&gt;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평균 값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이때 주의해야 할 것은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mean( 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사용할 때는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integer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에는 사용하지 않도록 해야 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평균을 구할 때는 나누기 연산자를 사용하기 때문에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integer,long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자료형에 적용하면 안된다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mean( 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parameter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dimension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넣게 되면 어떻게 될까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그러면 인자로 넣은 차원에 해당하는 행이 삭제가 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예를 들어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by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mean(dim=0)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이렇게 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 차원이 삭제되고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 by 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형태로 바뀌게 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 그에 해당하는 평균값을 도출하게 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719DD-C89B-41C8-AF4D-4E96B4EF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1766904"/>
            <a:ext cx="4915577" cy="46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7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809E6F1A-70CD-4F94-99FB-61EF949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2144F-FE24-4753-BE28-CD892F663BAE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1545-D649-49E3-9471-E5F234967DC3}"/>
              </a:ext>
            </a:extLst>
          </p:cNvPr>
          <p:cNvSpPr txBox="1"/>
          <p:nvPr/>
        </p:nvSpPr>
        <p:spPr>
          <a:xfrm>
            <a:off x="6136105" y="1690688"/>
            <a:ext cx="546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sum( 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모든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합을 나타낸다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안에 들어가는 인자에 따라 차원을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없애준다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96852-C1E2-41E3-85B6-C115268E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5" y="1669926"/>
            <a:ext cx="5494885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41ECB-6CD3-4C0C-AE75-145ACFEBE13A}"/>
              </a:ext>
            </a:extLst>
          </p:cNvPr>
          <p:cNvSpPr txBox="1"/>
          <p:nvPr/>
        </p:nvSpPr>
        <p:spPr>
          <a:xfrm>
            <a:off x="6204615" y="2967335"/>
            <a:ext cx="5462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차원을 없애기 위해 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[1+3, 2+4]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바꿔주었다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3)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없애주기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[1+2, 3+4]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바꾸어주었다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31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809E6F1A-70CD-4F94-99FB-61EF949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Max and Argmax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2144F-FE24-4753-BE28-CD892F663BAE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1545-D649-49E3-9471-E5F234967DC3}"/>
              </a:ext>
            </a:extLst>
          </p:cNvPr>
          <p:cNvSpPr txBox="1"/>
          <p:nvPr/>
        </p:nvSpPr>
        <p:spPr>
          <a:xfrm>
            <a:off x="6136105" y="1690688"/>
            <a:ext cx="546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sum( 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모든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합을 나타낸다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안에 들어가는 인자에 따라 차원을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없애준다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41ECB-6CD3-4C0C-AE75-145ACFEBE13A}"/>
              </a:ext>
            </a:extLst>
          </p:cNvPr>
          <p:cNvSpPr txBox="1"/>
          <p:nvPr/>
        </p:nvSpPr>
        <p:spPr>
          <a:xfrm>
            <a:off x="6204615" y="2967335"/>
            <a:ext cx="5462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차원을 없애기 위해 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[1+3, 2+4]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바꿔주었다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3)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없애주기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[1+2, 3+4]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바꾸어주었다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90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809E6F1A-70CD-4F94-99FB-61EF949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2144F-FE24-4753-BE28-CD892F663BAE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1545-D649-49E3-9471-E5F234967DC3}"/>
              </a:ext>
            </a:extLst>
          </p:cNvPr>
          <p:cNvSpPr txBox="1"/>
          <p:nvPr/>
        </p:nvSpPr>
        <p:spPr>
          <a:xfrm>
            <a:off x="7823391" y="1783358"/>
            <a:ext cx="37750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말 그대로 최대값을 나타낸다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Argmax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return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반환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반환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3)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A9311-0DC5-41A4-A296-F8A72ED1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1783358"/>
            <a:ext cx="6896786" cy="44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89AC-57B6-48EB-A766-82F3F39C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4AEAC-BAA9-43FE-B381-C4E9855C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https://www.hanbit.co.kr/channel/category/category_view.html?cms_code=CMS6984995583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https://doorbw.tistory.com/171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https://m.blog.naver.com/manddonara/119738492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https://m.blog.naver.com/iq_up/100187051753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94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E7A2-7DB8-4551-ADFB-EF215257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33"/>
            <a:ext cx="10515600" cy="100965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7240C-E08E-4B51-A5F3-D28387AC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960981"/>
            <a:ext cx="10515600" cy="435058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Vector, Matrix and Tensor</a:t>
            </a:r>
          </a:p>
          <a:p>
            <a:pPr marL="0" indent="0">
              <a:buNone/>
            </a:pP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NumPy</a:t>
            </a:r>
          </a:p>
          <a:p>
            <a:pPr marL="0" indent="0">
              <a:buNone/>
            </a:pP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altLang="ko-KR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Tensor </a:t>
            </a:r>
            <a:r>
              <a:rPr lang="en-US" altLang="ko-KR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Allocartion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Matrix Multiplication</a:t>
            </a: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052A0D-2666-4016-AED0-4A1A9611F056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3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Vector, Matrix and Tensor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447A93-F660-4256-B922-9EB681B9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40" y="1822246"/>
            <a:ext cx="3085913" cy="175146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60784D-4512-4E80-958D-C9A6267DA34B}"/>
              </a:ext>
            </a:extLst>
          </p:cNvPr>
          <p:cNvGrpSpPr/>
          <p:nvPr/>
        </p:nvGrpSpPr>
        <p:grpSpPr>
          <a:xfrm>
            <a:off x="1190955" y="4032439"/>
            <a:ext cx="4450837" cy="1929468"/>
            <a:chOff x="1031845" y="4024050"/>
            <a:chExt cx="4169329" cy="19294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BA0C4B-AB33-431B-BD12-DDA26E21F99E}"/>
                </a:ext>
              </a:extLst>
            </p:cNvPr>
            <p:cNvSpPr txBox="1"/>
            <p:nvPr/>
          </p:nvSpPr>
          <p:spPr>
            <a:xfrm>
              <a:off x="1216404" y="4250120"/>
              <a:ext cx="392604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흔히 말하는 벡터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(vector)</a:t>
              </a: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벡터들이 모여 만든 행렬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(matrix)</a:t>
              </a: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행렬들이 모여 만든 입체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(tensor)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0F0003-E455-4247-B598-FC832F6F6274}"/>
                </a:ext>
              </a:extLst>
            </p:cNvPr>
            <p:cNvSpPr/>
            <p:nvPr/>
          </p:nvSpPr>
          <p:spPr>
            <a:xfrm>
              <a:off x="1031845" y="4024050"/>
              <a:ext cx="4169329" cy="192946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6469BEF-CAF0-49BF-8BD6-316ADC02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92" y="1729067"/>
            <a:ext cx="4083562" cy="193782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3C520E-9E0B-49BF-9822-92A8B02D4292}"/>
              </a:ext>
            </a:extLst>
          </p:cNvPr>
          <p:cNvGrpSpPr/>
          <p:nvPr/>
        </p:nvGrpSpPr>
        <p:grpSpPr>
          <a:xfrm>
            <a:off x="6550207" y="4032439"/>
            <a:ext cx="4584517" cy="1929468"/>
            <a:chOff x="1031845" y="4024050"/>
            <a:chExt cx="4169329" cy="19294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532F33-63ED-4B43-A3EE-B1969B44E670}"/>
                </a:ext>
              </a:extLst>
            </p:cNvPr>
            <p:cNvSpPr txBox="1"/>
            <p:nvPr/>
          </p:nvSpPr>
          <p:spPr>
            <a:xfrm>
              <a:off x="1216404" y="4250120"/>
              <a:ext cx="392604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3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즉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tensor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위로 쌓은 형태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4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차원이 옆으로도 뻗은 형태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5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차원이 쌓여서 층을 이루는 형태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DC6BF0-2B8B-437B-8C9B-B200FB0F40AB}"/>
                </a:ext>
              </a:extLst>
            </p:cNvPr>
            <p:cNvSpPr/>
            <p:nvPr/>
          </p:nvSpPr>
          <p:spPr>
            <a:xfrm>
              <a:off x="1031845" y="4024050"/>
              <a:ext cx="4169329" cy="192946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2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Tensor Shape convention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A8678-A551-4FC8-B244-42EFAF23BD99}"/>
              </a:ext>
            </a:extLst>
          </p:cNvPr>
          <p:cNvSpPr txBox="1"/>
          <p:nvPr/>
        </p:nvSpPr>
        <p:spPr>
          <a:xfrm>
            <a:off x="3473043" y="2083094"/>
            <a:ext cx="67531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2D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(Typical Simple Setting)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t | = (batch size, dim)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딥러닝을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배울 때 가장 기본적인 형태이다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size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dimensio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shape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결정된다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2A671-0027-4CB7-A6A9-7395169B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3" y="1946291"/>
            <a:ext cx="1600200" cy="1552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854064-9566-4106-BA2D-8CD6B14D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80" y="4257019"/>
            <a:ext cx="1990725" cy="1800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E44129-EF4B-42F3-A62E-E15DDA9BA14C}"/>
              </a:ext>
            </a:extLst>
          </p:cNvPr>
          <p:cNvSpPr txBox="1"/>
          <p:nvPr/>
        </p:nvSpPr>
        <p:spPr>
          <a:xfrm>
            <a:off x="3473043" y="4449245"/>
            <a:ext cx="67531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(Typical Computer Vision)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t | = (batch size, width, height)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부터는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height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새로운 요소가 추가되었다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차원이 겹겹이 쌓여 층을 이루는 것을 볼 수 있다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380E28-108F-465F-8FF5-DF3CDDD26C26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 VS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048F1A-F697-4F54-A0E0-6AA174BD46AF}"/>
              </a:ext>
            </a:extLst>
          </p:cNvPr>
          <p:cNvSpPr/>
          <p:nvPr/>
        </p:nvSpPr>
        <p:spPr>
          <a:xfrm>
            <a:off x="904872" y="2282249"/>
            <a:ext cx="10782303" cy="781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A8678-A551-4FC8-B244-42EFAF23BD99}"/>
              </a:ext>
            </a:extLst>
          </p:cNvPr>
          <p:cNvSpPr txBox="1"/>
          <p:nvPr/>
        </p:nvSpPr>
        <p:spPr>
          <a:xfrm>
            <a:off x="904873" y="1704305"/>
            <a:ext cx="67531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Before we start...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import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np</a:t>
            </a:r>
          </a:p>
          <a:p>
            <a:r>
              <a:rPr lang="en-US" altLang="ko-KR" dirty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Import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torch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B5C75-92B0-4F46-A6B0-C74D1CF2633F}"/>
              </a:ext>
            </a:extLst>
          </p:cNvPr>
          <p:cNvSpPr txBox="1"/>
          <p:nvPr/>
        </p:nvSpPr>
        <p:spPr>
          <a:xfrm>
            <a:off x="5362663" y="3248026"/>
            <a:ext cx="67531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Numerical Python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약자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언어로 구현되어 있는 파이썬 라이브러리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행렬 연산에 있어서 편리한 기능을 제공함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단위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array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바탕으로 연산 수행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주의할 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여기서는 일반적으로 칭하는 배열보다는 행렬의 개념으로 생각해야 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  as np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붙임으로써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이름으로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편리하게 사용함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numpy(넘파이) 기초 정리">
            <a:extLst>
              <a:ext uri="{FF2B5EF4-FFF2-40B4-BE49-F238E27FC236}">
                <a16:creationId xmlns:a16="http://schemas.microsoft.com/office/drawing/2014/main" id="{1C6084AE-72BB-4959-A999-FE20B1D8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3" y="3429000"/>
            <a:ext cx="4029165" cy="2457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D5C3B0-F9A4-4921-9CFC-F9CE751BD06B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4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B5C75-92B0-4F46-A6B0-C74D1CF2633F}"/>
              </a:ext>
            </a:extLst>
          </p:cNvPr>
          <p:cNvSpPr txBox="1"/>
          <p:nvPr/>
        </p:nvSpPr>
        <p:spPr>
          <a:xfrm>
            <a:off x="838200" y="2000251"/>
            <a:ext cx="6753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1D Array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with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36E2DB-F1C7-4BBA-A576-8D4AE3A8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0325"/>
            <a:ext cx="7160391" cy="100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C03C0F-17F9-4C40-91F8-C1DA982D9C4E}"/>
              </a:ext>
            </a:extLst>
          </p:cNvPr>
          <p:cNvSpPr txBox="1"/>
          <p:nvPr/>
        </p:nvSpPr>
        <p:spPr>
          <a:xfrm>
            <a:off x="838200" y="3677543"/>
            <a:ext cx="58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b="1" dirty="0" err="1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np.array</a:t>
            </a:r>
            <a:r>
              <a:rPr lang="ko-KR" altLang="en-US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해서 </a:t>
            </a:r>
            <a:r>
              <a:rPr lang="en-US" altLang="ko-KR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배열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만들고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출력한다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13C58B-DF23-47F4-B1D2-EB8F0C49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2888"/>
            <a:ext cx="6881813" cy="1062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883AE-5EE7-4970-B749-CD8BD0110423}"/>
              </a:ext>
            </a:extLst>
          </p:cNvPr>
          <p:cNvSpPr txBox="1"/>
          <p:nvPr/>
        </p:nvSpPr>
        <p:spPr>
          <a:xfrm>
            <a:off x="838200" y="5182673"/>
            <a:ext cx="587692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b="1" dirty="0" err="1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ndim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몇차원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행렬인가를 나타낸다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shape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몇 개인지 나타낸다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86CE47-1E8F-4280-9FE1-54FDF1CD5959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1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B5C75-92B0-4F46-A6B0-C74D1CF2633F}"/>
              </a:ext>
            </a:extLst>
          </p:cNvPr>
          <p:cNvSpPr txBox="1"/>
          <p:nvPr/>
        </p:nvSpPr>
        <p:spPr>
          <a:xfrm>
            <a:off x="838200" y="2000251"/>
            <a:ext cx="6753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Array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with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03C0F-17F9-4C40-91F8-C1DA982D9C4E}"/>
              </a:ext>
            </a:extLst>
          </p:cNvPr>
          <p:cNvSpPr txBox="1"/>
          <p:nvPr/>
        </p:nvSpPr>
        <p:spPr>
          <a:xfrm>
            <a:off x="838200" y="4112523"/>
            <a:ext cx="58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마찬가지로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np.array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사용해서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배열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86CE47-1E8F-4280-9FE1-54FDF1CD5959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C57218-3EEB-4F6C-A8A2-C3D9EF5D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1540"/>
            <a:ext cx="6606026" cy="14509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379AD0-958B-49F4-9F12-4D5407E3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56" y="4510870"/>
            <a:ext cx="6678554" cy="1273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F79AB4-0B83-4F76-8A79-817C2E9EDC47}"/>
              </a:ext>
            </a:extLst>
          </p:cNvPr>
          <p:cNvSpPr txBox="1"/>
          <p:nvPr/>
        </p:nvSpPr>
        <p:spPr>
          <a:xfrm>
            <a:off x="838199" y="5545924"/>
            <a:ext cx="685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ndim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shape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이용해서 차원과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개수를 알아낸다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65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 VS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86CE47-1E8F-4280-9FE1-54FDF1CD5959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9DF34-28F1-4472-8BB4-2B546F629E06}"/>
              </a:ext>
            </a:extLst>
          </p:cNvPr>
          <p:cNvSpPr txBox="1"/>
          <p:nvPr/>
        </p:nvSpPr>
        <p:spPr>
          <a:xfrm>
            <a:off x="4713529" y="2443906"/>
            <a:ext cx="7097471" cy="24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작성되었으므로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특징을 많이 가지고 있음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페이스북의 인공지능 연구팀 멤버들이 주로 관리함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프레임워크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개발을 위해 필요한 환경을 제공하는 것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 속도나 효율성 측면에서 더 뛰어남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098" name="Picture 2" descr="파이토치(PyTorch) 튜토리얼에 오신 것을 환영합니다 — PyTorch Tutorials 1.6.0 documentation">
            <a:extLst>
              <a:ext uri="{FF2B5EF4-FFF2-40B4-BE49-F238E27FC236}">
                <a16:creationId xmlns:a16="http://schemas.microsoft.com/office/drawing/2014/main" id="{F0081B6D-730C-4A54-B65E-7BDB8153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031"/>
            <a:ext cx="3301804" cy="3301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4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 VS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D5C3B0-F9A4-4921-9CFC-F9CE751BD06B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37D3-BB28-4542-8D7D-81A7377508F2}"/>
              </a:ext>
            </a:extLst>
          </p:cNvPr>
          <p:cNvSpPr txBox="1"/>
          <p:nvPr/>
        </p:nvSpPr>
        <p:spPr>
          <a:xfrm>
            <a:off x="673768" y="1823869"/>
            <a:ext cx="10924674" cy="454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만약에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x,y,z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변수에 대해 학습 한다고 가정하면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기울기를 계산하려면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그래프를 따라 미분해야 한다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/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numpy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미분식을 직접 계산 해야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 하나당 두줄 씩 총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여섯줄이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필요함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 GPU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이용한 연산이 불가능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/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미분과정을 자동으로 계산해줌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Backward( 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 한번만 호출해주면 계산이 끝남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내부적으로 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CUDA,cuDNN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GPU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연산이 가능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연산속도가 엄청나게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차이남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pic>
        <p:nvPicPr>
          <p:cNvPr id="9220" name="Picture 4" descr="왕관 일러스트 PNG, AI 무료 다운로드 (2021년) - 리틀딥">
            <a:extLst>
              <a:ext uri="{FF2B5EF4-FFF2-40B4-BE49-F238E27FC236}">
                <a16:creationId xmlns:a16="http://schemas.microsoft.com/office/drawing/2014/main" id="{6989EF22-3033-4522-B7DA-BC1339E7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78005">
            <a:off x="418633" y="4199029"/>
            <a:ext cx="510269" cy="5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6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992</Words>
  <Application>Microsoft Office PowerPoint</Application>
  <PresentationFormat>와이드스크린</PresentationFormat>
  <Paragraphs>144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ExtraBold</vt:lpstr>
      <vt:lpstr>나눔스퀘어 Light</vt:lpstr>
      <vt:lpstr>나눔스퀘어_ac</vt:lpstr>
      <vt:lpstr>맑은 고딕</vt:lpstr>
      <vt:lpstr>Arial</vt:lpstr>
      <vt:lpstr>Office 테마</vt:lpstr>
      <vt:lpstr>Tensor Manipulation 1</vt:lpstr>
      <vt:lpstr>Index</vt:lpstr>
      <vt:lpstr>Vector, Matrix and Tensor</vt:lpstr>
      <vt:lpstr>Pytorch Tensor Shape convention</vt:lpstr>
      <vt:lpstr>NumPy VS PyTorch</vt:lpstr>
      <vt:lpstr>NumPy VS PyTorch</vt:lpstr>
      <vt:lpstr>NumPy VS PyTorch</vt:lpstr>
      <vt:lpstr>NumPy VS PyTorch</vt:lpstr>
      <vt:lpstr>NumPy VS PyTorch</vt:lpstr>
      <vt:lpstr>NumPy VS PyTorch</vt:lpstr>
      <vt:lpstr>NumPy VS PyTorch</vt:lpstr>
      <vt:lpstr>Broadcasting</vt:lpstr>
      <vt:lpstr>Broadcasting</vt:lpstr>
      <vt:lpstr>Mean</vt:lpstr>
      <vt:lpstr>Sum</vt:lpstr>
      <vt:lpstr>Max and Argmax</vt:lpstr>
      <vt:lpstr>Sum</vt:lpstr>
      <vt:lpstr>참조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Manipulation</dc:title>
  <dc:creator> </dc:creator>
  <cp:lastModifiedBy> </cp:lastModifiedBy>
  <cp:revision>20</cp:revision>
  <dcterms:created xsi:type="dcterms:W3CDTF">2021-01-22T13:49:28Z</dcterms:created>
  <dcterms:modified xsi:type="dcterms:W3CDTF">2021-01-29T08:18:04Z</dcterms:modified>
</cp:coreProperties>
</file>