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46" r:id="rId2"/>
    <p:sldId id="906" r:id="rId3"/>
    <p:sldId id="864" r:id="rId4"/>
    <p:sldId id="901" r:id="rId5"/>
    <p:sldId id="902" r:id="rId6"/>
    <p:sldId id="905" r:id="rId7"/>
    <p:sldId id="878" r:id="rId8"/>
    <p:sldId id="879" r:id="rId9"/>
    <p:sldId id="882" r:id="rId10"/>
    <p:sldId id="884" r:id="rId11"/>
    <p:sldId id="907" r:id="rId12"/>
    <p:sldId id="908" r:id="rId13"/>
    <p:sldId id="910" r:id="rId14"/>
    <p:sldId id="909" r:id="rId15"/>
    <p:sldId id="90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B0"/>
    <a:srgbClr val="E5E5E5"/>
    <a:srgbClr val="FFB3A6"/>
    <a:srgbClr val="434544"/>
    <a:srgbClr val="3B4353"/>
    <a:srgbClr val="2B313D"/>
    <a:srgbClr val="FF6600"/>
    <a:srgbClr val="66CCFF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3DCBA-F16A-41B5-ADEA-B7CE6D4DF070}" v="30" dt="2019-08-25T06:36:02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55" d="100"/>
          <a:sy n="55" d="100"/>
        </p:scale>
        <p:origin x="1008" y="3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739" y="2158811"/>
            <a:ext cx="4775004" cy="2794357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691738" y="1226129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456433" y="1282384"/>
            <a:ext cx="670187" cy="3273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1759" y="1239026"/>
            <a:ext cx="26646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직원 관리 프로그램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620F7-ED59-4D2D-9CFF-6E84889A3139}"/>
              </a:ext>
            </a:extLst>
          </p:cNvPr>
          <p:cNvSpPr/>
          <p:nvPr/>
        </p:nvSpPr>
        <p:spPr>
          <a:xfrm>
            <a:off x="3976246" y="5368604"/>
            <a:ext cx="423950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34544"/>
                </a:solidFill>
              </a:rPr>
              <a:t>소프트웨어학과</a:t>
            </a:r>
            <a:r>
              <a:rPr lang="en-US" altLang="ko-KR" sz="1600" b="1" dirty="0">
                <a:solidFill>
                  <a:srgbClr val="434544"/>
                </a:solidFill>
              </a:rPr>
              <a:t> </a:t>
            </a:r>
            <a:r>
              <a:rPr lang="ko-KR" altLang="en-US" sz="1600" b="1" dirty="0">
                <a:solidFill>
                  <a:srgbClr val="434544"/>
                </a:solidFill>
              </a:rPr>
              <a:t>김효진</a:t>
            </a:r>
            <a:r>
              <a:rPr lang="en-US" altLang="ko-KR" sz="1600" b="1" dirty="0">
                <a:solidFill>
                  <a:srgbClr val="434544"/>
                </a:solidFill>
              </a:rPr>
              <a:t>, </a:t>
            </a:r>
            <a:r>
              <a:rPr lang="ko-KR" altLang="en-US" sz="1600" b="1" dirty="0" err="1">
                <a:solidFill>
                  <a:srgbClr val="434544"/>
                </a:solidFill>
              </a:rPr>
              <a:t>유한범</a:t>
            </a:r>
            <a:r>
              <a:rPr lang="en-US" altLang="ko-KR" sz="1600" b="1" dirty="0">
                <a:solidFill>
                  <a:srgbClr val="434544"/>
                </a:solidFill>
              </a:rPr>
              <a:t>, KATE</a:t>
            </a:r>
            <a:endParaRPr lang="en-US" altLang="ko-KR" sz="1400" b="1" dirty="0">
              <a:solidFill>
                <a:srgbClr val="434544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D4BD24-DE8C-4B1D-87C0-91D7D686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71" y="2240994"/>
            <a:ext cx="3143389" cy="22063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C7C907E-AECB-420A-BC98-6EFD4E174AB8}"/>
              </a:ext>
            </a:extLst>
          </p:cNvPr>
          <p:cNvSpPr/>
          <p:nvPr/>
        </p:nvSpPr>
        <p:spPr>
          <a:xfrm>
            <a:off x="7069627" y="4262681"/>
            <a:ext cx="1221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지점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모서리가 둥근 직사각형 1">
            <a:extLst>
              <a:ext uri="{FF2B5EF4-FFF2-40B4-BE49-F238E27FC236}">
                <a16:creationId xmlns:a16="http://schemas.microsoft.com/office/drawing/2014/main" id="{F377622D-2F0C-41DA-8F62-2113507FC3BF}"/>
              </a:ext>
            </a:extLst>
          </p:cNvPr>
          <p:cNvSpPr/>
          <p:nvPr/>
        </p:nvSpPr>
        <p:spPr>
          <a:xfrm>
            <a:off x="4094824" y="1748129"/>
            <a:ext cx="3857685" cy="327308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&lt;&lt;“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나도정규직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!”;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9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프로그램 실행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”;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r>
              <a:rPr lang="en-US" altLang="ko-KR" sz="2400" b="1" i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400" b="1" i="1" noProof="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54" y="1807311"/>
            <a:ext cx="2896004" cy="314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4" y="2494962"/>
            <a:ext cx="5182324" cy="1629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981" y="1568496"/>
            <a:ext cx="2781688" cy="314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79" y="2031193"/>
            <a:ext cx="4229691" cy="38867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80" y="2556882"/>
            <a:ext cx="5163271" cy="16385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36" y="3199910"/>
            <a:ext cx="5201376" cy="18481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7" y="4484479"/>
            <a:ext cx="5163271" cy="180047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47" y="4494005"/>
            <a:ext cx="522995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1672" y="1006841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}</a:t>
            </a:r>
          </a:p>
          <a:p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cout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코드 설명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”;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34750"/>
            <a:ext cx="5658640" cy="3372321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028700" y="2368704"/>
            <a:ext cx="4811166" cy="781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28700" y="3241567"/>
            <a:ext cx="946097" cy="216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49645" y="4300683"/>
            <a:ext cx="1346690" cy="216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1" y="1362473"/>
            <a:ext cx="9678751" cy="488700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879031" y="1362473"/>
            <a:ext cx="2923490" cy="3280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90" y="2123177"/>
            <a:ext cx="9573962" cy="3686690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2277099" y="5593064"/>
            <a:ext cx="1199281" cy="216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9268" y="2027066"/>
            <a:ext cx="1346690" cy="216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6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9" grpId="0" animBg="1"/>
      <p:bldP spid="30" grpId="0" animBg="1"/>
      <p:bldP spid="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cout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코드 설명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”;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noProof="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메뉴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925498"/>
            <a:ext cx="4201112" cy="39820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14" y="2316078"/>
            <a:ext cx="6677957" cy="3200847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731585" y="1910130"/>
            <a:ext cx="1112584" cy="216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02381" y="2528879"/>
            <a:ext cx="1887031" cy="936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92098" y="2781032"/>
            <a:ext cx="1101125" cy="4385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94153" y="3692660"/>
            <a:ext cx="1459898" cy="4644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8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cout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코드 설명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”;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noProof="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메뉴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" y="1935024"/>
            <a:ext cx="5087060" cy="3962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75" y="1964496"/>
            <a:ext cx="6154009" cy="397248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5979" y="2067004"/>
            <a:ext cx="1553342" cy="215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5979" y="3133804"/>
            <a:ext cx="1553342" cy="215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5979" y="4201884"/>
            <a:ext cx="1553342" cy="215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5979" y="4962604"/>
            <a:ext cx="661994" cy="215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23775" y="1951743"/>
            <a:ext cx="1553342" cy="2151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98460" y="3633266"/>
            <a:ext cx="3206690" cy="485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프로그램 실행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”;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noProof="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메뉴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2702" t="25225" r="60000" b="64204"/>
          <a:stretch/>
        </p:blipFill>
        <p:spPr>
          <a:xfrm>
            <a:off x="1067182" y="5570400"/>
            <a:ext cx="3328086" cy="7249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6216" t="24505" r="58582" b="57836"/>
          <a:stretch/>
        </p:blipFill>
        <p:spPr>
          <a:xfrm>
            <a:off x="3808600" y="1420487"/>
            <a:ext cx="3072714" cy="12109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23987" t="7808" r="58986" b="87266"/>
          <a:stretch/>
        </p:blipFill>
        <p:spPr>
          <a:xfrm>
            <a:off x="4159207" y="3301180"/>
            <a:ext cx="2371500" cy="464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2" y="1201413"/>
            <a:ext cx="2857899" cy="3057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2" y="4207205"/>
            <a:ext cx="5763430" cy="12098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2" y="5422210"/>
            <a:ext cx="5191850" cy="1209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60" y="1198452"/>
            <a:ext cx="3687335" cy="54336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14" y="3173598"/>
            <a:ext cx="5039429" cy="32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737" y="2131692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&lt;&lt;“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”;</a:t>
            </a:r>
          </a:p>
        </p:txBody>
      </p:sp>
      <p:sp>
        <p:nvSpPr>
          <p:cNvPr id="29" name="자유형 28"/>
          <p:cNvSpPr/>
          <p:nvPr/>
        </p:nvSpPr>
        <p:spPr>
          <a:xfrm>
            <a:off x="3691738" y="1226129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94824" y="1748129"/>
            <a:ext cx="3755503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&lt;&lt;“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나도정규직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!”;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456433" y="1282384"/>
            <a:ext cx="670187" cy="3273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1759" y="1239026"/>
            <a:ext cx="26646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직원 관리 프로그램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620F7-ED59-4D2D-9CFF-6E84889A3139}"/>
              </a:ext>
            </a:extLst>
          </p:cNvPr>
          <p:cNvSpPr/>
          <p:nvPr/>
        </p:nvSpPr>
        <p:spPr>
          <a:xfrm>
            <a:off x="4085690" y="5097568"/>
            <a:ext cx="4741485" cy="65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345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345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58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399" y="2157475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691738" y="1226129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87075" y="1748129"/>
            <a:ext cx="3755503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 설명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”;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456433" y="1282384"/>
            <a:ext cx="670187" cy="3273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91759" y="1239026"/>
            <a:ext cx="26646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 차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620F7-ED59-4D2D-9CFF-6E84889A3139}"/>
              </a:ext>
            </a:extLst>
          </p:cNvPr>
          <p:cNvSpPr/>
          <p:nvPr/>
        </p:nvSpPr>
        <p:spPr>
          <a:xfrm>
            <a:off x="3601767" y="2957425"/>
            <a:ext cx="474148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345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직원 관리 프로그램</a:t>
            </a:r>
            <a:endParaRPr lang="en-US" altLang="ko-KR" sz="1200" b="1" dirty="0">
              <a:solidFill>
                <a:srgbClr val="4345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9">
            <a:extLst>
              <a:ext uri="{FF2B5EF4-FFF2-40B4-BE49-F238E27FC236}">
                <a16:creationId xmlns:a16="http://schemas.microsoft.com/office/drawing/2014/main" id="{5E73F514-22B6-4DE1-8CCF-AE3E16B1FA1A}"/>
              </a:ext>
            </a:extLst>
          </p:cNvPr>
          <p:cNvSpPr/>
          <p:nvPr/>
        </p:nvSpPr>
        <p:spPr>
          <a:xfrm>
            <a:off x="4320137" y="2988917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개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모서리가 둥근 직사각형 13">
            <a:extLst>
              <a:ext uri="{FF2B5EF4-FFF2-40B4-BE49-F238E27FC236}">
                <a16:creationId xmlns:a16="http://schemas.microsoft.com/office/drawing/2014/main" id="{CBA9E561-CB52-43BF-9DF8-9157424009BE}"/>
              </a:ext>
            </a:extLst>
          </p:cNvPr>
          <p:cNvSpPr/>
          <p:nvPr/>
        </p:nvSpPr>
        <p:spPr>
          <a:xfrm>
            <a:off x="4320136" y="3823748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 서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C44E8C-316A-4EEE-A9A9-34B2F8773B31}"/>
              </a:ext>
            </a:extLst>
          </p:cNvPr>
          <p:cNvSpPr/>
          <p:nvPr/>
        </p:nvSpPr>
        <p:spPr>
          <a:xfrm>
            <a:off x="5228594" y="3800735"/>
            <a:ext cx="533554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수정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61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 설명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”;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클래스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98E2B3-D906-49A1-9FCD-9B54543FF6AD}"/>
              </a:ext>
            </a:extLst>
          </p:cNvPr>
          <p:cNvSpPr/>
          <p:nvPr/>
        </p:nvSpPr>
        <p:spPr>
          <a:xfrm>
            <a:off x="333699" y="1442649"/>
            <a:ext cx="5808981" cy="4739759"/>
          </a:xfrm>
          <a:prstGeom prst="rect">
            <a:avLst/>
          </a:prstGeom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Time_Oper</a:t>
            </a:r>
            <a:r>
              <a:rPr lang="en-US" altLang="ko-KR" sz="2000" dirty="0"/>
              <a:t> {}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// </a:t>
            </a:r>
            <a:r>
              <a:rPr lang="ko-KR" altLang="en-US" sz="1200" dirty="0"/>
              <a:t>시간</a:t>
            </a:r>
            <a:r>
              <a:rPr lang="en-US" altLang="ko-KR" sz="1200" dirty="0"/>
              <a:t>, </a:t>
            </a:r>
            <a:r>
              <a:rPr lang="ko-KR" altLang="en-US" sz="1200" dirty="0"/>
              <a:t>초과급여</a:t>
            </a:r>
            <a:r>
              <a:rPr lang="en-US" altLang="ko-KR" sz="1200" dirty="0"/>
              <a:t>, </a:t>
            </a:r>
            <a:r>
              <a:rPr lang="ko-KR" altLang="en-US" sz="1200" dirty="0"/>
              <a:t>년</a:t>
            </a:r>
            <a:r>
              <a:rPr lang="en-US" altLang="ko-KR" sz="1200" dirty="0"/>
              <a:t>, </a:t>
            </a:r>
            <a:r>
              <a:rPr lang="ko-KR" altLang="en-US" sz="1200" dirty="0"/>
              <a:t>월</a:t>
            </a:r>
            <a:r>
              <a:rPr lang="en-US" altLang="ko-KR" sz="1200" dirty="0"/>
              <a:t> </a:t>
            </a:r>
            <a:r>
              <a:rPr lang="ko-KR" altLang="en-US" sz="1200" dirty="0"/>
              <a:t>변수 선언 </a:t>
            </a:r>
            <a:endParaRPr lang="en-US" altLang="ko-KR" sz="1600" dirty="0"/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  <a:p>
            <a:r>
              <a:rPr lang="en-US" altLang="ko-KR" sz="2000" dirty="0"/>
              <a:t>class </a:t>
            </a:r>
            <a:r>
              <a:rPr lang="en-US" altLang="ko-KR" sz="2000" dirty="0" err="1"/>
              <a:t>Worker_Pay_Oper</a:t>
            </a:r>
            <a:r>
              <a:rPr lang="en-US" altLang="ko-KR" sz="2000" dirty="0"/>
              <a:t> : protected </a:t>
            </a:r>
            <a:r>
              <a:rPr lang="en-US" altLang="ko-KR" sz="2000" dirty="0" err="1"/>
              <a:t>Time_Oper</a:t>
            </a:r>
            <a:r>
              <a:rPr lang="en-US" altLang="ko-KR" sz="2000" dirty="0"/>
              <a:t> {} 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월급</a:t>
            </a:r>
            <a:r>
              <a:rPr lang="en-US" altLang="ko-KR" sz="1200" dirty="0"/>
              <a:t>, </a:t>
            </a:r>
            <a:r>
              <a:rPr lang="ko-KR" altLang="en-US" sz="1200" dirty="0"/>
              <a:t>일급</a:t>
            </a:r>
            <a:r>
              <a:rPr lang="en-US" altLang="ko-KR" sz="1200" dirty="0"/>
              <a:t>, </a:t>
            </a:r>
            <a:r>
              <a:rPr lang="ko-KR" altLang="en-US" sz="1200" dirty="0"/>
              <a:t>시급</a:t>
            </a:r>
            <a:r>
              <a:rPr lang="en-US" altLang="ko-KR" sz="1200" dirty="0"/>
              <a:t>, </a:t>
            </a:r>
            <a:r>
              <a:rPr lang="ko-KR" altLang="en-US" sz="1200" dirty="0"/>
              <a:t>야근수당</a:t>
            </a:r>
            <a:r>
              <a:rPr lang="en-US" altLang="ko-KR" sz="1200" dirty="0"/>
              <a:t>, </a:t>
            </a:r>
            <a:r>
              <a:rPr lang="ko-KR" altLang="en-US" sz="1200" dirty="0"/>
              <a:t>보너스 변수 선언 </a:t>
            </a:r>
            <a:endParaRPr lang="en-US" altLang="ko-KR" sz="1200" dirty="0"/>
          </a:p>
          <a:p>
            <a:endParaRPr lang="en-US" altLang="ko-KR" sz="1600" dirty="0"/>
          </a:p>
          <a:p>
            <a:r>
              <a:rPr lang="en-US" altLang="ko-KR" sz="2000" dirty="0"/>
              <a:t>class </a:t>
            </a:r>
            <a:r>
              <a:rPr lang="en-US" altLang="ko-KR" sz="2000" dirty="0" err="1"/>
              <a:t>Worker_Info</a:t>
            </a:r>
            <a:r>
              <a:rPr lang="en-US" altLang="ko-KR" sz="2000" dirty="0"/>
              <a:t> {}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사원 정보 변수 선언</a:t>
            </a:r>
            <a:endParaRPr lang="en-US" altLang="ko-KR" sz="1200" dirty="0"/>
          </a:p>
          <a:p>
            <a:endParaRPr lang="en-US" altLang="ko-KR" sz="1600" dirty="0"/>
          </a:p>
          <a:p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  <a:p>
            <a:r>
              <a:rPr lang="en-US" altLang="ko-KR" sz="2000" dirty="0"/>
              <a:t>class List { 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//public </a:t>
            </a:r>
            <a:r>
              <a:rPr lang="ko-KR" altLang="en-US" sz="1200" dirty="0"/>
              <a:t>접근지정자를 사용하여 다른 클래스에서 상속받을 수 있게 했다</a:t>
            </a:r>
            <a:r>
              <a:rPr lang="en-US" altLang="ko-KR" sz="1200" dirty="0"/>
              <a:t>.</a:t>
            </a:r>
            <a:endParaRPr lang="en-US" altLang="ko-KR" sz="1600" dirty="0"/>
          </a:p>
          <a:p>
            <a:r>
              <a:rPr lang="en-US" altLang="ko-KR" sz="1600" dirty="0"/>
              <a:t>public: </a:t>
            </a:r>
          </a:p>
          <a:p>
            <a:r>
              <a:rPr lang="en-US" altLang="ko-KR" sz="1600" dirty="0" err="1"/>
              <a:t>Time_Oper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ti</a:t>
            </a:r>
            <a:r>
              <a:rPr lang="en-US" altLang="ko-KR" sz="1600" dirty="0">
                <a:solidFill>
                  <a:srgbClr val="FF0000"/>
                </a:solidFill>
              </a:rPr>
              <a:t>; </a:t>
            </a:r>
          </a:p>
          <a:p>
            <a:r>
              <a:rPr lang="en-US" altLang="ko-KR" sz="1600" dirty="0" err="1"/>
              <a:t>Worker_Pay_Oper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wp; </a:t>
            </a:r>
          </a:p>
          <a:p>
            <a:r>
              <a:rPr lang="en-US" altLang="ko-KR" sz="1600" dirty="0" err="1"/>
              <a:t>Worker_Info</a:t>
            </a:r>
            <a:r>
              <a:rPr lang="ko-KR" altLang="en-US" sz="1600" dirty="0"/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wi</a:t>
            </a:r>
            <a:r>
              <a:rPr lang="en-US" altLang="ko-KR" sz="1600" dirty="0">
                <a:solidFill>
                  <a:srgbClr val="FF0000"/>
                </a:solidFill>
              </a:rPr>
              <a:t>;</a:t>
            </a:r>
            <a:r>
              <a:rPr lang="en-US" altLang="ko-KR" sz="1600" dirty="0"/>
              <a:t> 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590829-B934-4000-8AC2-BA793B39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09" y="2082160"/>
            <a:ext cx="5190757" cy="322668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0C1C95-678F-454D-B19D-AF0D82BE619B}"/>
              </a:ext>
            </a:extLst>
          </p:cNvPr>
          <p:cNvSpPr/>
          <p:nvPr/>
        </p:nvSpPr>
        <p:spPr>
          <a:xfrm>
            <a:off x="333699" y="1442649"/>
            <a:ext cx="5808981" cy="5029172"/>
          </a:xfrm>
          <a:prstGeom prst="rect">
            <a:avLst/>
          </a:prstGeom>
          <a:solidFill>
            <a:schemeClr val="bg1"/>
          </a:solidFill>
          <a:ln w="19050">
            <a:solidFill>
              <a:srgbClr val="E5E5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FullTime</a:t>
            </a:r>
            <a:r>
              <a:rPr lang="en-US" altLang="ko-KR" sz="2000" dirty="0"/>
              <a:t> : public List {}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// </a:t>
            </a:r>
            <a:r>
              <a:rPr lang="ko-KR" altLang="en-US" sz="1200" dirty="0"/>
              <a:t>정규직 급여계산 함수 선언</a:t>
            </a:r>
            <a:endParaRPr lang="en-US" altLang="ko-KR" sz="1200" dirty="0"/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PartTime</a:t>
            </a:r>
            <a:r>
              <a:rPr lang="en-US" altLang="ko-KR" sz="2000" dirty="0"/>
              <a:t> : public List {}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비정규직 급여계산 함수 선언</a:t>
            </a:r>
            <a:endParaRPr lang="en-US" altLang="ko-KR" sz="1200" dirty="0"/>
          </a:p>
          <a:p>
            <a:endParaRPr lang="en-US" altLang="ko-KR" sz="1600" dirty="0"/>
          </a:p>
          <a:p>
            <a:r>
              <a:rPr lang="en-US" altLang="ko-KR" sz="2000" dirty="0"/>
              <a:t>class Master {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fullinput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FullOutput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Fulldele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Fullcorrect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Fullsearch</a:t>
            </a:r>
            <a:r>
              <a:rPr lang="en-US" altLang="ko-KR" sz="1600" dirty="0"/>
              <a:t>()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직원정보 입력</a:t>
            </a:r>
            <a:r>
              <a:rPr lang="en-US" altLang="ko-KR" sz="1200" dirty="0"/>
              <a:t>, </a:t>
            </a:r>
            <a:r>
              <a:rPr lang="ko-KR" altLang="en-US" sz="1200" dirty="0"/>
              <a:t>전체출력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검색 기능을 하는 메소드 선언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2000" dirty="0"/>
              <a:t>class Menu {}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메뉴 구성 </a:t>
            </a:r>
            <a:endParaRPr lang="en-US" altLang="ko-KR" sz="1200" dirty="0"/>
          </a:p>
          <a:p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773FA-6BC2-4C4F-958C-4E9F958C4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93" y="1374446"/>
            <a:ext cx="5458324" cy="50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코드 설명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”;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C27C8-88B3-4D16-9DC7-9F9B63CB0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39" b="-1139"/>
          <a:stretch/>
        </p:blipFill>
        <p:spPr>
          <a:xfrm>
            <a:off x="509228" y="1387099"/>
            <a:ext cx="5132155" cy="51221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A0EC5F-DB02-47CE-89D7-751C12151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37"/>
          <a:stretch/>
        </p:blipFill>
        <p:spPr>
          <a:xfrm>
            <a:off x="5957279" y="1387099"/>
            <a:ext cx="5493362" cy="495170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04AC10-C349-44C0-A906-40F36C483435}"/>
              </a:ext>
            </a:extLst>
          </p:cNvPr>
          <p:cNvSpPr/>
          <p:nvPr/>
        </p:nvSpPr>
        <p:spPr>
          <a:xfrm>
            <a:off x="1170122" y="3820332"/>
            <a:ext cx="1123627" cy="1937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535FCFC-18C5-47F9-B3AD-907F912537B1}"/>
              </a:ext>
            </a:extLst>
          </p:cNvPr>
          <p:cNvSpPr/>
          <p:nvPr/>
        </p:nvSpPr>
        <p:spPr>
          <a:xfrm>
            <a:off x="1295889" y="4090065"/>
            <a:ext cx="1331901" cy="1937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500FE-EA01-4045-BCAB-6E82461F9640}"/>
              </a:ext>
            </a:extLst>
          </p:cNvPr>
          <p:cNvSpPr/>
          <p:nvPr/>
        </p:nvSpPr>
        <p:spPr>
          <a:xfrm>
            <a:off x="6668359" y="1326983"/>
            <a:ext cx="2333598" cy="2415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4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out&lt;&lt;“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원 번호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1,2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까지 입력된 경우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번 사원 입력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”;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15568" y="3722753"/>
            <a:ext cx="720698" cy="19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12999" y="3705388"/>
            <a:ext cx="614722" cy="265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910" y="3705388"/>
            <a:ext cx="614722" cy="26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81558" y="3705388"/>
            <a:ext cx="614722" cy="265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③  </a:t>
            </a:r>
            <a:r>
              <a:rPr lang="en-US" altLang="ko-KR" sz="800" dirty="0">
                <a:solidFill>
                  <a:schemeClr val="tx1"/>
                </a:solidFill>
              </a:rPr>
              <a:t>null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endCxn id="14" idx="1"/>
          </p:cNvCxnSpPr>
          <p:nvPr/>
        </p:nvCxnSpPr>
        <p:spPr>
          <a:xfrm>
            <a:off x="2674041" y="3838013"/>
            <a:ext cx="4838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  <a:endCxn id="15" idx="1"/>
          </p:cNvCxnSpPr>
          <p:nvPr/>
        </p:nvCxnSpPr>
        <p:spPr>
          <a:xfrm>
            <a:off x="3634545" y="3838013"/>
            <a:ext cx="44701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endCxn id="7" idx="1"/>
          </p:cNvCxnSpPr>
          <p:nvPr/>
        </p:nvCxnSpPr>
        <p:spPr>
          <a:xfrm>
            <a:off x="1921005" y="3838013"/>
            <a:ext cx="29199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  <a:stCxn id="7" idx="0"/>
            <a:endCxn id="7" idx="2"/>
          </p:cNvCxnSpPr>
          <p:nvPr/>
        </p:nvCxnSpPr>
        <p:spPr>
          <a:xfrm>
            <a:off x="2520360" y="3705388"/>
            <a:ext cx="0" cy="2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0"/>
            <a:endCxn id="14" idx="2"/>
          </p:cNvCxnSpPr>
          <p:nvPr/>
        </p:nvCxnSpPr>
        <p:spPr>
          <a:xfrm>
            <a:off x="3465271" y="3705388"/>
            <a:ext cx="0" cy="2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0"/>
            <a:endCxn id="15" idx="2"/>
          </p:cNvCxnSpPr>
          <p:nvPr/>
        </p:nvCxnSpPr>
        <p:spPr>
          <a:xfrm>
            <a:off x="4388919" y="3705388"/>
            <a:ext cx="0" cy="2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560656" y="3427452"/>
            <a:ext cx="720698" cy="19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067002" y="3614802"/>
            <a:ext cx="145997" cy="956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20360" y="3426171"/>
            <a:ext cx="720698" cy="19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026706" y="3613521"/>
            <a:ext cx="145997" cy="956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440938" y="3733472"/>
            <a:ext cx="360349" cy="23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null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A8E1260-A84A-4D9B-BE74-44CBAADEB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" t="22845" r="17805" b="27898"/>
          <a:stretch/>
        </p:blipFill>
        <p:spPr>
          <a:xfrm>
            <a:off x="5669845" y="1327128"/>
            <a:ext cx="5309583" cy="24946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F3EAC5D-E032-4D45-B839-1C3DEF69B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14" b="75482"/>
          <a:stretch/>
        </p:blipFill>
        <p:spPr>
          <a:xfrm>
            <a:off x="5738200" y="2641984"/>
            <a:ext cx="5309584" cy="1173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6D6208-4893-42F7-97AB-1BCB9486A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845" y="3963993"/>
            <a:ext cx="3931317" cy="207899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2BE114D-500F-4FB1-ACA3-B136839DD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819" y="4233816"/>
            <a:ext cx="2247916" cy="117311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526971" y="3748840"/>
            <a:ext cx="203142" cy="187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6" grpId="0"/>
      <p:bldP spid="46" grpId="1"/>
      <p:bldP spid="48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프로그램 실행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”;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19EFD5-4554-4AC6-9B35-DD91E338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8" y="1362710"/>
            <a:ext cx="5315256" cy="48196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312313-C74E-4686-9600-5C8AA116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36" y="1362710"/>
            <a:ext cx="5297256" cy="19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7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코드 설명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”;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noProof="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8" y="1620656"/>
            <a:ext cx="5668166" cy="45916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69" y="1515866"/>
            <a:ext cx="483937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1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out&lt;&lt;“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원 번호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1,2,3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까지 입력된 경우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번 사원 삭제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”;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noProof="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삭제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15568" y="3722753"/>
            <a:ext cx="720698" cy="19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12999" y="3705388"/>
            <a:ext cx="614722" cy="265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910" y="3705388"/>
            <a:ext cx="614722" cy="26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81558" y="3705388"/>
            <a:ext cx="614722" cy="265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③  </a:t>
            </a:r>
            <a:r>
              <a:rPr lang="en-US" altLang="ko-KR" sz="800" dirty="0">
                <a:solidFill>
                  <a:schemeClr val="tx1"/>
                </a:solidFill>
              </a:rPr>
              <a:t>null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endCxn id="14" idx="1"/>
          </p:cNvCxnSpPr>
          <p:nvPr/>
        </p:nvCxnSpPr>
        <p:spPr>
          <a:xfrm>
            <a:off x="2674041" y="3838013"/>
            <a:ext cx="4838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5" idx="1"/>
          </p:cNvCxnSpPr>
          <p:nvPr/>
        </p:nvCxnSpPr>
        <p:spPr>
          <a:xfrm>
            <a:off x="3634545" y="3838013"/>
            <a:ext cx="44701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7" idx="1"/>
          </p:cNvCxnSpPr>
          <p:nvPr/>
        </p:nvCxnSpPr>
        <p:spPr>
          <a:xfrm>
            <a:off x="1921005" y="3838013"/>
            <a:ext cx="29199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0"/>
            <a:endCxn id="7" idx="2"/>
          </p:cNvCxnSpPr>
          <p:nvPr/>
        </p:nvCxnSpPr>
        <p:spPr>
          <a:xfrm>
            <a:off x="2520360" y="3705388"/>
            <a:ext cx="0" cy="2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0"/>
            <a:endCxn id="14" idx="2"/>
          </p:cNvCxnSpPr>
          <p:nvPr/>
        </p:nvCxnSpPr>
        <p:spPr>
          <a:xfrm>
            <a:off x="3465271" y="3705388"/>
            <a:ext cx="0" cy="2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0"/>
            <a:endCxn id="15" idx="2"/>
          </p:cNvCxnSpPr>
          <p:nvPr/>
        </p:nvCxnSpPr>
        <p:spPr>
          <a:xfrm>
            <a:off x="4388919" y="3705388"/>
            <a:ext cx="0" cy="26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10" y="1620655"/>
            <a:ext cx="5668166" cy="459169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05" y="1515865"/>
            <a:ext cx="4839376" cy="480127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560656" y="3422420"/>
            <a:ext cx="720698" cy="19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067002" y="3609770"/>
            <a:ext cx="145997" cy="956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504193" y="3427452"/>
            <a:ext cx="720698" cy="19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010539" y="3614802"/>
            <a:ext cx="145997" cy="956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40938" y="3426171"/>
            <a:ext cx="720698" cy="19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947284" y="3613521"/>
            <a:ext cx="145997" cy="956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465271" y="4047752"/>
            <a:ext cx="720698" cy="19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3947284" y="3970640"/>
            <a:ext cx="134274" cy="88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440938" y="3733472"/>
            <a:ext cx="360349" cy="23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null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3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9" grpId="0"/>
      <p:bldP spid="39" grpId="1"/>
      <p:bldP spid="39" grpId="2"/>
      <p:bldP spid="39" grpId="3"/>
      <p:bldP spid="46" grpId="0"/>
      <p:bldP spid="46" grpId="1"/>
      <p:bldP spid="46" grpId="2"/>
      <p:bldP spid="48" grpId="0"/>
      <p:bldP spid="48" grpId="1"/>
      <p:bldP spid="50" grpId="0"/>
      <p:bldP spid="50" grpId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6827" y="1117366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cout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&lt;&lt;“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코드 설명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”;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27284" y="252887"/>
            <a:ext cx="695145" cy="31500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noProof="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8477" y="1568496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5" y="2157128"/>
            <a:ext cx="5620535" cy="3534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62" y="1171154"/>
            <a:ext cx="5439535" cy="55062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27" y="1766496"/>
            <a:ext cx="4601217" cy="16671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2" y="3751535"/>
            <a:ext cx="593490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</TotalTime>
  <Words>334</Words>
  <Application>Microsoft Office PowerPoint</Application>
  <PresentationFormat>와이드스크린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효진</cp:lastModifiedBy>
  <cp:revision>1026</cp:revision>
  <dcterms:created xsi:type="dcterms:W3CDTF">2018-08-02T07:05:36Z</dcterms:created>
  <dcterms:modified xsi:type="dcterms:W3CDTF">2019-08-25T06:37:22Z</dcterms:modified>
</cp:coreProperties>
</file>