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846" r:id="rId2"/>
    <p:sldId id="848" r:id="rId3"/>
    <p:sldId id="851" r:id="rId4"/>
    <p:sldId id="677" r:id="rId5"/>
    <p:sldId id="852" r:id="rId6"/>
    <p:sldId id="873" r:id="rId7"/>
    <p:sldId id="864" r:id="rId8"/>
    <p:sldId id="865" r:id="rId9"/>
    <p:sldId id="866" r:id="rId10"/>
    <p:sldId id="860" r:id="rId11"/>
    <p:sldId id="869" r:id="rId12"/>
    <p:sldId id="874" r:id="rId13"/>
    <p:sldId id="861" r:id="rId14"/>
    <p:sldId id="877" r:id="rId15"/>
    <p:sldId id="878" r:id="rId16"/>
    <p:sldId id="879" r:id="rId17"/>
    <p:sldId id="880" r:id="rId18"/>
    <p:sldId id="881" r:id="rId19"/>
    <p:sldId id="875" r:id="rId20"/>
    <p:sldId id="876" r:id="rId21"/>
    <p:sldId id="862" r:id="rId22"/>
    <p:sldId id="870" r:id="rId23"/>
    <p:sldId id="883" r:id="rId24"/>
    <p:sldId id="871" r:id="rId25"/>
    <p:sldId id="882" r:id="rId26"/>
    <p:sldId id="87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FB3A6"/>
    <a:srgbClr val="434544"/>
    <a:srgbClr val="3B4353"/>
    <a:srgbClr val="2B313D"/>
    <a:srgbClr val="FF6600"/>
    <a:srgbClr val="66CCFF"/>
    <a:srgbClr val="FF7C80"/>
    <a:srgbClr val="FF3300"/>
    <a:srgbClr val="F36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A120A-862F-4DC2-AAEB-F522162A1BCC}" v="3" dt="2019-08-25T07:11:32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8" autoAdjust="0"/>
    <p:restoredTop sz="95990" autoAdjust="0"/>
  </p:normalViewPr>
  <p:slideViewPr>
    <p:cSldViewPr snapToGrid="0">
      <p:cViewPr varScale="1">
        <p:scale>
          <a:sx n="86" d="100"/>
          <a:sy n="86" d="100"/>
        </p:scale>
        <p:origin x="710" y="53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효진" userId="540bcf660a9ef55f" providerId="LiveId" clId="{9A8A120A-862F-4DC2-AAEB-F522162A1BCC}"/>
    <pc:docChg chg="modSld">
      <pc:chgData name="김 효진" userId="540bcf660a9ef55f" providerId="LiveId" clId="{9A8A120A-862F-4DC2-AAEB-F522162A1BCC}" dt="2019-08-25T07:11:39.279" v="16" actId="1076"/>
      <pc:docMkLst>
        <pc:docMk/>
      </pc:docMkLst>
      <pc:sldChg chg="delSp modSp">
        <pc:chgData name="김 효진" userId="540bcf660a9ef55f" providerId="LiveId" clId="{9A8A120A-862F-4DC2-AAEB-F522162A1BCC}" dt="2019-08-25T07:11:39.279" v="16" actId="1076"/>
        <pc:sldMkLst>
          <pc:docMk/>
          <pc:sldMk cId="806922495" sldId="846"/>
        </pc:sldMkLst>
        <pc:spChg chg="mod">
          <ac:chgData name="김 효진" userId="540bcf660a9ef55f" providerId="LiveId" clId="{9A8A120A-862F-4DC2-AAEB-F522162A1BCC}" dt="2019-08-25T07:11:39.279" v="16" actId="1076"/>
          <ac:spMkLst>
            <pc:docMk/>
            <pc:sldMk cId="806922495" sldId="846"/>
            <ac:spMk id="14" creationId="{FE3620F7-ED59-4D2D-9CFF-6E84889A3139}"/>
          </ac:spMkLst>
        </pc:spChg>
        <pc:spChg chg="del">
          <ac:chgData name="김 효진" userId="540bcf660a9ef55f" providerId="LiveId" clId="{9A8A120A-862F-4DC2-AAEB-F522162A1BCC}" dt="2019-08-25T07:11:19.393" v="0"/>
          <ac:spMkLst>
            <pc:docMk/>
            <pc:sldMk cId="806922495" sldId="846"/>
            <ac:spMk id="15" creationId="{5E73F514-22B6-4DE1-8CCF-AE3E16B1FA1A}"/>
          </ac:spMkLst>
        </pc:spChg>
        <pc:spChg chg="del">
          <ac:chgData name="김 효진" userId="540bcf660a9ef55f" providerId="LiveId" clId="{9A8A120A-862F-4DC2-AAEB-F522162A1BCC}" dt="2019-08-25T07:11:26.451" v="1"/>
          <ac:spMkLst>
            <pc:docMk/>
            <pc:sldMk cId="806922495" sldId="846"/>
            <ac:spMk id="17" creationId="{CBA9E561-CB52-43BF-9DF8-9157424009BE}"/>
          </ac:spMkLst>
        </pc:spChg>
      </pc:sldChg>
    </pc:docChg>
  </pc:docChgLst>
  <pc:docChgLst>
    <pc:chgData name="김 효진" userId="540bcf660a9ef55f" providerId="LiveId" clId="{95647C39-9F68-4F5E-B31A-424DA4F04BB8}"/>
    <pc:docChg chg="undo redo custSel addSld delSld modSld sldOrd">
      <pc:chgData name="김 효진" userId="540bcf660a9ef55f" providerId="LiveId" clId="{95647C39-9F68-4F5E-B31A-424DA4F04BB8}" dt="2019-06-01T08:40:49.772" v="7421"/>
      <pc:docMkLst>
        <pc:docMk/>
      </pc:docMkLst>
      <pc:sldChg chg="addSp delSp modSp">
        <pc:chgData name="김 효진" userId="540bcf660a9ef55f" providerId="LiveId" clId="{95647C39-9F68-4F5E-B31A-424DA4F04BB8}" dt="2019-05-30T06:07:54.088" v="5738"/>
        <pc:sldMkLst>
          <pc:docMk/>
          <pc:sldMk cId="1476593393" sldId="677"/>
        </pc:sldMkLst>
        <pc:spChg chg="mod">
          <ac:chgData name="김 효진" userId="540bcf660a9ef55f" providerId="LiveId" clId="{95647C39-9F68-4F5E-B31A-424DA4F04BB8}" dt="2019-05-30T06:07:54.088" v="5738"/>
          <ac:spMkLst>
            <pc:docMk/>
            <pc:sldMk cId="1476593393" sldId="677"/>
            <ac:spMk id="2" creationId="{00000000-0000-0000-0000-000000000000}"/>
          </ac:spMkLst>
        </pc:spChg>
        <pc:spChg chg="add del mod">
          <ac:chgData name="김 효진" userId="540bcf660a9ef55f" providerId="LiveId" clId="{95647C39-9F68-4F5E-B31A-424DA4F04BB8}" dt="2019-05-30T06:07:54.088" v="5738"/>
          <ac:spMkLst>
            <pc:docMk/>
            <pc:sldMk cId="1476593393" sldId="677"/>
            <ac:spMk id="5" creationId="{00000000-0000-0000-0000-000000000000}"/>
          </ac:spMkLst>
        </pc:spChg>
        <pc:spChg chg="mod">
          <ac:chgData name="김 효진" userId="540bcf660a9ef55f" providerId="LiveId" clId="{95647C39-9F68-4F5E-B31A-424DA4F04BB8}" dt="2019-05-29T03:06:42.385" v="1420" actId="14100"/>
          <ac:spMkLst>
            <pc:docMk/>
            <pc:sldMk cId="1476593393" sldId="677"/>
            <ac:spMk id="16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7:54.088" v="5738"/>
          <ac:spMkLst>
            <pc:docMk/>
            <pc:sldMk cId="1476593393" sldId="677"/>
            <ac:spMk id="18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7:54.088" v="5738"/>
          <ac:spMkLst>
            <pc:docMk/>
            <pc:sldMk cId="1476593393" sldId="677"/>
            <ac:spMk id="20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7:54.088" v="5738"/>
          <ac:spMkLst>
            <pc:docMk/>
            <pc:sldMk cId="1476593393" sldId="677"/>
            <ac:spMk id="21" creationId="{00000000-0000-0000-0000-000000000000}"/>
          </ac:spMkLst>
        </pc:spChg>
        <pc:spChg chg="del mod">
          <ac:chgData name="김 효진" userId="540bcf660a9ef55f" providerId="LiveId" clId="{95647C39-9F68-4F5E-B31A-424DA4F04BB8}" dt="2019-05-29T04:00:26.367" v="2225"/>
          <ac:spMkLst>
            <pc:docMk/>
            <pc:sldMk cId="1476593393" sldId="677"/>
            <ac:spMk id="22" creationId="{00000000-0000-0000-0000-000000000000}"/>
          </ac:spMkLst>
        </pc:spChg>
        <pc:spChg chg="add mod">
          <ac:chgData name="김 효진" userId="540bcf660a9ef55f" providerId="LiveId" clId="{95647C39-9F68-4F5E-B31A-424DA4F04BB8}" dt="2019-05-30T06:07:54.088" v="5738"/>
          <ac:spMkLst>
            <pc:docMk/>
            <pc:sldMk cId="1476593393" sldId="677"/>
            <ac:spMk id="22" creationId="{DDED6FB0-A94D-46EA-9284-151CA4354440}"/>
          </ac:spMkLst>
        </pc:spChg>
        <pc:spChg chg="del mod">
          <ac:chgData name="김 효진" userId="540bcf660a9ef55f" providerId="LiveId" clId="{95647C39-9F68-4F5E-B31A-424DA4F04BB8}" dt="2019-05-29T04:00:54.382" v="2237"/>
          <ac:spMkLst>
            <pc:docMk/>
            <pc:sldMk cId="1476593393" sldId="677"/>
            <ac:spMk id="23" creationId="{00000000-0000-0000-0000-000000000000}"/>
          </ac:spMkLst>
        </pc:spChg>
        <pc:spChg chg="del mod">
          <ac:chgData name="김 효진" userId="540bcf660a9ef55f" providerId="LiveId" clId="{95647C39-9F68-4F5E-B31A-424DA4F04BB8}" dt="2019-05-29T04:00:27.721" v="2226"/>
          <ac:spMkLst>
            <pc:docMk/>
            <pc:sldMk cId="1476593393" sldId="677"/>
            <ac:spMk id="24" creationId="{00000000-0000-0000-0000-000000000000}"/>
          </ac:spMkLst>
        </pc:spChg>
        <pc:spChg chg="del">
          <ac:chgData name="김 효진" userId="540bcf660a9ef55f" providerId="LiveId" clId="{95647C39-9F68-4F5E-B31A-424DA4F04BB8}" dt="2019-05-29T04:00:47.780" v="2234"/>
          <ac:spMkLst>
            <pc:docMk/>
            <pc:sldMk cId="1476593393" sldId="677"/>
            <ac:spMk id="25" creationId="{00000000-0000-0000-0000-000000000000}"/>
          </ac:spMkLst>
        </pc:spChg>
        <pc:spChg chg="add del mod">
          <ac:chgData name="김 효진" userId="540bcf660a9ef55f" providerId="LiveId" clId="{95647C39-9F68-4F5E-B31A-424DA4F04BB8}" dt="2019-05-29T04:00:33.850" v="2229"/>
          <ac:spMkLst>
            <pc:docMk/>
            <pc:sldMk cId="1476593393" sldId="677"/>
            <ac:spMk id="27" creationId="{F6E3E1EE-D0FA-4ACF-804D-EF44FA098D81}"/>
          </ac:spMkLst>
        </pc:spChg>
        <pc:spChg chg="add mod">
          <ac:chgData name="김 효진" userId="540bcf660a9ef55f" providerId="LiveId" clId="{95647C39-9F68-4F5E-B31A-424DA4F04BB8}" dt="2019-05-30T06:07:54.088" v="5738"/>
          <ac:spMkLst>
            <pc:docMk/>
            <pc:sldMk cId="1476593393" sldId="677"/>
            <ac:spMk id="28" creationId="{163D14F1-D860-430D-9FE7-5E8B2F5039A6}"/>
          </ac:spMkLst>
        </pc:spChg>
        <pc:spChg chg="mod">
          <ac:chgData name="김 효진" userId="540bcf660a9ef55f" providerId="LiveId" clId="{95647C39-9F68-4F5E-B31A-424DA4F04BB8}" dt="2019-05-29T03:50:38.567" v="1762" actId="1076"/>
          <ac:spMkLst>
            <pc:docMk/>
            <pc:sldMk cId="1476593393" sldId="677"/>
            <ac:spMk id="35" creationId="{00000000-0000-0000-0000-000000000000}"/>
          </ac:spMkLst>
        </pc:spChg>
        <pc:spChg chg="del">
          <ac:chgData name="김 효진" userId="540bcf660a9ef55f" providerId="LiveId" clId="{95647C39-9F68-4F5E-B31A-424DA4F04BB8}" dt="2019-05-29T08:09:56.332" v="2960"/>
          <ac:spMkLst>
            <pc:docMk/>
            <pc:sldMk cId="1476593393" sldId="677"/>
            <ac:spMk id="37" creationId="{00000000-0000-0000-0000-000000000000}"/>
          </ac:spMkLst>
        </pc:spChg>
        <pc:spChg chg="del">
          <ac:chgData name="김 효진" userId="540bcf660a9ef55f" providerId="LiveId" clId="{95647C39-9F68-4F5E-B31A-424DA4F04BB8}" dt="2019-05-29T08:09:51.922" v="2957"/>
          <ac:spMkLst>
            <pc:docMk/>
            <pc:sldMk cId="1476593393" sldId="677"/>
            <ac:spMk id="41" creationId="{00000000-0000-0000-0000-000000000000}"/>
          </ac:spMkLst>
        </pc:spChg>
        <pc:spChg chg="del">
          <ac:chgData name="김 효진" userId="540bcf660a9ef55f" providerId="LiveId" clId="{95647C39-9F68-4F5E-B31A-424DA4F04BB8}" dt="2019-05-29T04:00:40.373" v="2231"/>
          <ac:spMkLst>
            <pc:docMk/>
            <pc:sldMk cId="1476593393" sldId="677"/>
            <ac:spMk id="50" creationId="{00000000-0000-0000-0000-000000000000}"/>
          </ac:spMkLst>
        </pc:spChg>
        <pc:spChg chg="del">
          <ac:chgData name="김 효진" userId="540bcf660a9ef55f" providerId="LiveId" clId="{95647C39-9F68-4F5E-B31A-424DA4F04BB8}" dt="2019-05-29T04:00:45.264" v="2233"/>
          <ac:spMkLst>
            <pc:docMk/>
            <pc:sldMk cId="1476593393" sldId="677"/>
            <ac:spMk id="52" creationId="{00000000-0000-0000-0000-000000000000}"/>
          </ac:spMkLst>
        </pc:spChg>
        <pc:grpChg chg="del">
          <ac:chgData name="김 효진" userId="540bcf660a9ef55f" providerId="LiveId" clId="{95647C39-9F68-4F5E-B31A-424DA4F04BB8}" dt="2019-05-29T08:09:54.932" v="2959"/>
          <ac:grpSpMkLst>
            <pc:docMk/>
            <pc:sldMk cId="1476593393" sldId="677"/>
            <ac:grpSpMk id="38" creationId="{00000000-0000-0000-0000-000000000000}"/>
          </ac:grpSpMkLst>
        </pc:grpChg>
        <pc:grpChg chg="del">
          <ac:chgData name="김 효진" userId="540bcf660a9ef55f" providerId="LiveId" clId="{95647C39-9F68-4F5E-B31A-424DA4F04BB8}" dt="2019-05-29T08:09:52.899" v="2958"/>
          <ac:grpSpMkLst>
            <pc:docMk/>
            <pc:sldMk cId="1476593393" sldId="677"/>
            <ac:grpSpMk id="42" creationId="{00000000-0000-0000-0000-000000000000}"/>
          </ac:grpSpMkLst>
        </pc:grpChg>
        <pc:graphicFrameChg chg="del mod">
          <ac:chgData name="김 효진" userId="540bcf660a9ef55f" providerId="LiveId" clId="{95647C39-9F68-4F5E-B31A-424DA4F04BB8}" dt="2019-05-29T04:00:58.461" v="2238"/>
          <ac:graphicFrameMkLst>
            <pc:docMk/>
            <pc:sldMk cId="1476593393" sldId="677"/>
            <ac:graphicFrameMk id="36" creationId="{00000000-0000-0000-0000-000000000000}"/>
          </ac:graphicFrameMkLst>
        </pc:graphicFrameChg>
        <pc:graphicFrameChg chg="del">
          <ac:chgData name="김 효진" userId="540bcf660a9ef55f" providerId="LiveId" clId="{95647C39-9F68-4F5E-B31A-424DA4F04BB8}" dt="2019-05-29T04:00:37.286" v="2230"/>
          <ac:graphicFrameMkLst>
            <pc:docMk/>
            <pc:sldMk cId="1476593393" sldId="677"/>
            <ac:graphicFrameMk id="49" creationId="{00000000-0000-0000-0000-000000000000}"/>
          </ac:graphicFrameMkLst>
        </pc:graphicFrameChg>
        <pc:graphicFrameChg chg="del">
          <ac:chgData name="김 효진" userId="540bcf660a9ef55f" providerId="LiveId" clId="{95647C39-9F68-4F5E-B31A-424DA4F04BB8}" dt="2019-05-29T04:00:42.369" v="2232"/>
          <ac:graphicFrameMkLst>
            <pc:docMk/>
            <pc:sldMk cId="1476593393" sldId="677"/>
            <ac:graphicFrameMk id="51" creationId="{00000000-0000-0000-0000-000000000000}"/>
          </ac:graphicFrameMkLst>
        </pc:graphicFrameChg>
        <pc:picChg chg="add del mod">
          <ac:chgData name="김 효진" userId="540bcf660a9ef55f" providerId="LiveId" clId="{95647C39-9F68-4F5E-B31A-424DA4F04BB8}" dt="2019-05-29T08:02:46.528" v="2377"/>
          <ac:picMkLst>
            <pc:docMk/>
            <pc:sldMk cId="1476593393" sldId="677"/>
            <ac:picMk id="3" creationId="{F8E70EB1-7CA0-4A3E-9D18-FC23FE2F7AA4}"/>
          </ac:picMkLst>
        </pc:picChg>
        <pc:picChg chg="add mod">
          <ac:chgData name="김 효진" userId="540bcf660a9ef55f" providerId="LiveId" clId="{95647C39-9F68-4F5E-B31A-424DA4F04BB8}" dt="2019-05-30T06:07:54.088" v="5738"/>
          <ac:picMkLst>
            <pc:docMk/>
            <pc:sldMk cId="1476593393" sldId="677"/>
            <ac:picMk id="23" creationId="{4EE54CB0-5E9C-4960-A697-D8E11ACFE19D}"/>
          </ac:picMkLst>
        </pc:picChg>
      </pc:sldChg>
      <pc:sldChg chg="addSp delSp modSp">
        <pc:chgData name="김 효진" userId="540bcf660a9ef55f" providerId="LiveId" clId="{95647C39-9F68-4F5E-B31A-424DA4F04BB8}" dt="2019-05-30T06:01:31.760" v="5732"/>
        <pc:sldMkLst>
          <pc:docMk/>
          <pc:sldMk cId="806922495" sldId="846"/>
        </pc:sldMkLst>
        <pc:spChg chg="mod">
          <ac:chgData name="김 효진" userId="540bcf660a9ef55f" providerId="LiveId" clId="{95647C39-9F68-4F5E-B31A-424DA4F04BB8}" dt="2019-05-30T06:01:31.760" v="5732"/>
          <ac:spMkLst>
            <pc:docMk/>
            <pc:sldMk cId="806922495" sldId="846"/>
            <ac:spMk id="2" creationId="{00000000-0000-0000-0000-000000000000}"/>
          </ac:spMkLst>
        </pc:spChg>
        <pc:spChg chg="mod">
          <ac:chgData name="김 효진" userId="540bcf660a9ef55f" providerId="LiveId" clId="{95647C39-9F68-4F5E-B31A-424DA4F04BB8}" dt="2019-05-29T02:34:00.083" v="240" actId="1076"/>
          <ac:spMkLst>
            <pc:docMk/>
            <pc:sldMk cId="806922495" sldId="846"/>
            <ac:spMk id="5" creationId="{00000000-0000-0000-0000-000000000000}"/>
          </ac:spMkLst>
        </pc:spChg>
        <pc:spChg chg="add mod">
          <ac:chgData name="김 효진" userId="540bcf660a9ef55f" providerId="LiveId" clId="{95647C39-9F68-4F5E-B31A-424DA4F04BB8}" dt="2019-05-30T06:01:31.760" v="5732"/>
          <ac:spMkLst>
            <pc:docMk/>
            <pc:sldMk cId="806922495" sldId="846"/>
            <ac:spMk id="14" creationId="{FE3620F7-ED59-4D2D-9CFF-6E84889A3139}"/>
          </ac:spMkLst>
        </pc:spChg>
        <pc:spChg chg="add mod">
          <ac:chgData name="김 효진" userId="540bcf660a9ef55f" providerId="LiveId" clId="{95647C39-9F68-4F5E-B31A-424DA4F04BB8}" dt="2019-05-30T06:01:31.760" v="5732"/>
          <ac:spMkLst>
            <pc:docMk/>
            <pc:sldMk cId="806922495" sldId="846"/>
            <ac:spMk id="15" creationId="{5E73F514-22B6-4DE1-8CCF-AE3E16B1FA1A}"/>
          </ac:spMkLst>
        </pc:spChg>
        <pc:spChg chg="mod">
          <ac:chgData name="김 효진" userId="540bcf660a9ef55f" providerId="LiveId" clId="{95647C39-9F68-4F5E-B31A-424DA4F04BB8}" dt="2019-05-29T02:34:18.778" v="246" actId="1076"/>
          <ac:spMkLst>
            <pc:docMk/>
            <pc:sldMk cId="806922495" sldId="846"/>
            <ac:spMk id="16" creationId="{00000000-0000-0000-0000-000000000000}"/>
          </ac:spMkLst>
        </pc:spChg>
        <pc:spChg chg="add mod">
          <ac:chgData name="김 효진" userId="540bcf660a9ef55f" providerId="LiveId" clId="{95647C39-9F68-4F5E-B31A-424DA4F04BB8}" dt="2019-05-30T06:01:31.760" v="5732"/>
          <ac:spMkLst>
            <pc:docMk/>
            <pc:sldMk cId="806922495" sldId="846"/>
            <ac:spMk id="17" creationId="{CBA9E561-CB52-43BF-9DF8-9157424009BE}"/>
          </ac:spMkLst>
        </pc:spChg>
        <pc:spChg chg="mod">
          <ac:chgData name="김 효진" userId="540bcf660a9ef55f" providerId="LiveId" clId="{95647C39-9F68-4F5E-B31A-424DA4F04BB8}" dt="2019-05-30T06:01:31.760" v="5732"/>
          <ac:spMkLst>
            <pc:docMk/>
            <pc:sldMk cId="806922495" sldId="846"/>
            <ac:spMk id="18" creationId="{00000000-0000-0000-0000-000000000000}"/>
          </ac:spMkLst>
        </pc:spChg>
        <pc:spChg chg="mod">
          <ac:chgData name="김 효진" userId="540bcf660a9ef55f" providerId="LiveId" clId="{95647C39-9F68-4F5E-B31A-424DA4F04BB8}" dt="2019-05-29T02:33:56.891" v="239" actId="1076"/>
          <ac:spMkLst>
            <pc:docMk/>
            <pc:sldMk cId="806922495" sldId="846"/>
            <ac:spMk id="29" creationId="{00000000-0000-0000-0000-000000000000}"/>
          </ac:spMkLst>
        </pc:spChg>
        <pc:picChg chg="add mod">
          <ac:chgData name="김 효진" userId="540bcf660a9ef55f" providerId="LiveId" clId="{95647C39-9F68-4F5E-B31A-424DA4F04BB8}" dt="2019-05-29T02:37:57.075" v="403" actId="1076"/>
          <ac:picMkLst>
            <pc:docMk/>
            <pc:sldMk cId="806922495" sldId="846"/>
            <ac:picMk id="4" creationId="{89FA8F4C-45FB-4310-9DE6-671B787488FD}"/>
          </ac:picMkLst>
        </pc:picChg>
        <pc:picChg chg="add mod">
          <ac:chgData name="김 효진" userId="540bcf660a9ef55f" providerId="LiveId" clId="{95647C39-9F68-4F5E-B31A-424DA4F04BB8}" dt="2019-05-29T02:39:06.163" v="413" actId="1076"/>
          <ac:picMkLst>
            <pc:docMk/>
            <pc:sldMk cId="806922495" sldId="846"/>
            <ac:picMk id="7" creationId="{DCF0328D-8684-45F9-ABB7-66C1641E4BBF}"/>
          </ac:picMkLst>
        </pc:picChg>
        <pc:picChg chg="add del mod">
          <ac:chgData name="김 효진" userId="540bcf660a9ef55f" providerId="LiveId" clId="{95647C39-9F68-4F5E-B31A-424DA4F04BB8}" dt="2019-05-29T02:31:16.506" v="51"/>
          <ac:picMkLst>
            <pc:docMk/>
            <pc:sldMk cId="806922495" sldId="846"/>
            <ac:picMk id="9" creationId="{07BEC0A7-A5E5-4A8C-A1C8-0F934CC2589F}"/>
          </ac:picMkLst>
        </pc:picChg>
        <pc:picChg chg="add del">
          <ac:chgData name="김 효진" userId="540bcf660a9ef55f" providerId="LiveId" clId="{95647C39-9F68-4F5E-B31A-424DA4F04BB8}" dt="2019-05-29T02:34:28.501" v="249"/>
          <ac:picMkLst>
            <pc:docMk/>
            <pc:sldMk cId="806922495" sldId="846"/>
            <ac:picMk id="13" creationId="{D13B079E-0B68-41DE-8A59-43C3B954198D}"/>
          </ac:picMkLst>
        </pc:picChg>
      </pc:sldChg>
      <pc:sldChg chg="addSp delSp modSp">
        <pc:chgData name="김 효진" userId="540bcf660a9ef55f" providerId="LiveId" clId="{95647C39-9F68-4F5E-B31A-424DA4F04BB8}" dt="2019-05-30T06:01:51.855" v="5733"/>
        <pc:sldMkLst>
          <pc:docMk/>
          <pc:sldMk cId="3526961271" sldId="848"/>
        </pc:sldMkLst>
        <pc:spChg chg="mod">
          <ac:chgData name="김 효진" userId="540bcf660a9ef55f" providerId="LiveId" clId="{95647C39-9F68-4F5E-B31A-424DA4F04BB8}" dt="2019-05-30T06:01:51.855" v="5733"/>
          <ac:spMkLst>
            <pc:docMk/>
            <pc:sldMk cId="3526961271" sldId="848"/>
            <ac:spMk id="2" creationId="{00000000-0000-0000-0000-000000000000}"/>
          </ac:spMkLst>
        </pc:spChg>
        <pc:spChg chg="add mod">
          <ac:chgData name="김 효진" userId="540bcf660a9ef55f" providerId="LiveId" clId="{95647C39-9F68-4F5E-B31A-424DA4F04BB8}" dt="2019-05-30T06:01:51.855" v="5733"/>
          <ac:spMkLst>
            <pc:docMk/>
            <pc:sldMk cId="3526961271" sldId="848"/>
            <ac:spMk id="3" creationId="{5C19EF13-765E-4CC1-8F78-91F78A0A209B}"/>
          </ac:spMkLst>
        </pc:spChg>
        <pc:spChg chg="mod">
          <ac:chgData name="김 효진" userId="540bcf660a9ef55f" providerId="LiveId" clId="{95647C39-9F68-4F5E-B31A-424DA4F04BB8}" dt="2019-05-29T02:50:40.057" v="552" actId="1076"/>
          <ac:spMkLst>
            <pc:docMk/>
            <pc:sldMk cId="3526961271" sldId="848"/>
            <ac:spMk id="5" creationId="{00000000-0000-0000-0000-000000000000}"/>
          </ac:spMkLst>
        </pc:spChg>
        <pc:spChg chg="mod">
          <ac:chgData name="김 효진" userId="540bcf660a9ef55f" providerId="LiveId" clId="{95647C39-9F68-4F5E-B31A-424DA4F04BB8}" dt="2019-05-29T02:47:31.190" v="473" actId="20577"/>
          <ac:spMkLst>
            <pc:docMk/>
            <pc:sldMk cId="3526961271" sldId="848"/>
            <ac:spMk id="14" creationId="{FE3620F7-ED59-4D2D-9CFF-6E84889A3139}"/>
          </ac:spMkLst>
        </pc:spChg>
        <pc:spChg chg="del mod">
          <ac:chgData name="김 효진" userId="540bcf660a9ef55f" providerId="LiveId" clId="{95647C39-9F68-4F5E-B31A-424DA4F04BB8}" dt="2019-05-29T02:49:39.818" v="545"/>
          <ac:spMkLst>
            <pc:docMk/>
            <pc:sldMk cId="3526961271" sldId="848"/>
            <ac:spMk id="15" creationId="{5E73F514-22B6-4DE1-8CCF-AE3E16B1FA1A}"/>
          </ac:spMkLst>
        </pc:spChg>
        <pc:spChg chg="mod">
          <ac:chgData name="김 효진" userId="540bcf660a9ef55f" providerId="LiveId" clId="{95647C39-9F68-4F5E-B31A-424DA4F04BB8}" dt="2019-05-29T02:46:26.894" v="459" actId="14100"/>
          <ac:spMkLst>
            <pc:docMk/>
            <pc:sldMk cId="3526961271" sldId="848"/>
            <ac:spMk id="16" creationId="{00000000-0000-0000-0000-000000000000}"/>
          </ac:spMkLst>
        </pc:spChg>
        <pc:spChg chg="del">
          <ac:chgData name="김 효진" userId="540bcf660a9ef55f" providerId="LiveId" clId="{95647C39-9F68-4F5E-B31A-424DA4F04BB8}" dt="2019-05-29T02:49:40.770" v="546"/>
          <ac:spMkLst>
            <pc:docMk/>
            <pc:sldMk cId="3526961271" sldId="848"/>
            <ac:spMk id="17" creationId="{CBA9E561-CB52-43BF-9DF8-9157424009BE}"/>
          </ac:spMkLst>
        </pc:spChg>
        <pc:spChg chg="mod">
          <ac:chgData name="김 효진" userId="540bcf660a9ef55f" providerId="LiveId" clId="{95647C39-9F68-4F5E-B31A-424DA4F04BB8}" dt="2019-05-30T06:01:51.855" v="5733"/>
          <ac:spMkLst>
            <pc:docMk/>
            <pc:sldMk cId="3526961271" sldId="848"/>
            <ac:spMk id="18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1:51.855" v="5733"/>
          <ac:spMkLst>
            <pc:docMk/>
            <pc:sldMk cId="3526961271" sldId="848"/>
            <ac:spMk id="29" creationId="{00000000-0000-0000-0000-000000000000}"/>
          </ac:spMkLst>
        </pc:spChg>
        <pc:picChg chg="del">
          <ac:chgData name="김 효진" userId="540bcf660a9ef55f" providerId="LiveId" clId="{95647C39-9F68-4F5E-B31A-424DA4F04BB8}" dt="2019-05-29T02:42:53.880" v="418" actId="478"/>
          <ac:picMkLst>
            <pc:docMk/>
            <pc:sldMk cId="3526961271" sldId="848"/>
            <ac:picMk id="4" creationId="{89FA8F4C-45FB-4310-9DE6-671B787488FD}"/>
          </ac:picMkLst>
        </pc:picChg>
        <pc:picChg chg="del">
          <ac:chgData name="김 효진" userId="540bcf660a9ef55f" providerId="LiveId" clId="{95647C39-9F68-4F5E-B31A-424DA4F04BB8}" dt="2019-05-29T02:42:56.081" v="419" actId="478"/>
          <ac:picMkLst>
            <pc:docMk/>
            <pc:sldMk cId="3526961271" sldId="848"/>
            <ac:picMk id="7" creationId="{DCF0328D-8684-45F9-ABB7-66C1641E4BBF}"/>
          </ac:picMkLst>
        </pc:picChg>
      </pc:sldChg>
      <pc:sldChg chg="addSp delSp modSp mod ord">
        <pc:chgData name="김 효진" userId="540bcf660a9ef55f" providerId="LiveId" clId="{95647C39-9F68-4F5E-B31A-424DA4F04BB8}" dt="2019-05-30T06:07:24.692" v="5737"/>
        <pc:sldMkLst>
          <pc:docMk/>
          <pc:sldMk cId="4244201620" sldId="851"/>
        </pc:sldMkLst>
        <pc:spChg chg="mod">
          <ac:chgData name="김 효진" userId="540bcf660a9ef55f" providerId="LiveId" clId="{95647C39-9F68-4F5E-B31A-424DA4F04BB8}" dt="2019-05-30T06:07:24.692" v="5737"/>
          <ac:spMkLst>
            <pc:docMk/>
            <pc:sldMk cId="4244201620" sldId="851"/>
            <ac:spMk id="2" creationId="{00000000-0000-0000-0000-000000000000}"/>
          </ac:spMkLst>
        </pc:spChg>
        <pc:spChg chg="add del mod">
          <ac:chgData name="김 효진" userId="540bcf660a9ef55f" providerId="LiveId" clId="{95647C39-9F68-4F5E-B31A-424DA4F04BB8}" dt="2019-05-29T08:54:56.928" v="3556" actId="1076"/>
          <ac:spMkLst>
            <pc:docMk/>
            <pc:sldMk cId="4244201620" sldId="851"/>
            <ac:spMk id="5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7:19.043" v="5736"/>
          <ac:spMkLst>
            <pc:docMk/>
            <pc:sldMk cId="4244201620" sldId="851"/>
            <ac:spMk id="18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6:48.043" v="5734"/>
          <ac:spMkLst>
            <pc:docMk/>
            <pc:sldMk cId="4244201620" sldId="851"/>
            <ac:spMk id="19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6:48.043" v="5734"/>
          <ac:spMkLst>
            <pc:docMk/>
            <pc:sldMk cId="4244201620" sldId="851"/>
            <ac:spMk id="20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6:48.043" v="5734"/>
          <ac:spMkLst>
            <pc:docMk/>
            <pc:sldMk cId="4244201620" sldId="851"/>
            <ac:spMk id="21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6:48.043" v="5734"/>
          <ac:spMkLst>
            <pc:docMk/>
            <pc:sldMk cId="4244201620" sldId="851"/>
            <ac:spMk id="22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6:48.043" v="5734"/>
          <ac:spMkLst>
            <pc:docMk/>
            <pc:sldMk cId="4244201620" sldId="851"/>
            <ac:spMk id="23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6:48.043" v="5734"/>
          <ac:spMkLst>
            <pc:docMk/>
            <pc:sldMk cId="4244201620" sldId="851"/>
            <ac:spMk id="24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6:48.043" v="5734"/>
          <ac:spMkLst>
            <pc:docMk/>
            <pc:sldMk cId="4244201620" sldId="851"/>
            <ac:spMk id="25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6:48.043" v="5734"/>
          <ac:spMkLst>
            <pc:docMk/>
            <pc:sldMk cId="4244201620" sldId="851"/>
            <ac:spMk id="27" creationId="{F6E3E1EE-D0FA-4ACF-804D-EF44FA098D81}"/>
          </ac:spMkLst>
        </pc:spChg>
        <pc:spChg chg="add del">
          <ac:chgData name="김 효진" userId="540bcf660a9ef55f" providerId="LiveId" clId="{95647C39-9F68-4F5E-B31A-424DA4F04BB8}" dt="2019-05-29T08:54:13.240" v="3546"/>
          <ac:spMkLst>
            <pc:docMk/>
            <pc:sldMk cId="4244201620" sldId="851"/>
            <ac:spMk id="28" creationId="{7989FBA5-7C19-4A78-8C8C-B44868BA2727}"/>
          </ac:spMkLst>
        </pc:spChg>
        <pc:spChg chg="del mod">
          <ac:chgData name="김 효진" userId="540bcf660a9ef55f" providerId="LiveId" clId="{95647C39-9F68-4F5E-B31A-424DA4F04BB8}" dt="2019-05-29T03:58:24.896" v="2080"/>
          <ac:spMkLst>
            <pc:docMk/>
            <pc:sldMk cId="4244201620" sldId="851"/>
            <ac:spMk id="37" creationId="{00000000-0000-0000-0000-000000000000}"/>
          </ac:spMkLst>
        </pc:spChg>
        <pc:spChg chg="del mod">
          <ac:chgData name="김 효진" userId="540bcf660a9ef55f" providerId="LiveId" clId="{95647C39-9F68-4F5E-B31A-424DA4F04BB8}" dt="2019-05-29T03:58:29.449" v="2082"/>
          <ac:spMkLst>
            <pc:docMk/>
            <pc:sldMk cId="4244201620" sldId="851"/>
            <ac:spMk id="41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6:48.043" v="5734"/>
          <ac:spMkLst>
            <pc:docMk/>
            <pc:sldMk cId="4244201620" sldId="851"/>
            <ac:spMk id="50" creationId="{00000000-0000-0000-0000-000000000000}"/>
          </ac:spMkLst>
        </pc:spChg>
        <pc:spChg chg="del mod">
          <ac:chgData name="김 효진" userId="540bcf660a9ef55f" providerId="LiveId" clId="{95647C39-9F68-4F5E-B31A-424DA4F04BB8}" dt="2019-05-29T08:57:40.853" v="3630"/>
          <ac:spMkLst>
            <pc:docMk/>
            <pc:sldMk cId="4244201620" sldId="851"/>
            <ac:spMk id="52" creationId="{00000000-0000-0000-0000-000000000000}"/>
          </ac:spMkLst>
        </pc:spChg>
        <pc:grpChg chg="add del mod">
          <ac:chgData name="김 효진" userId="540bcf660a9ef55f" providerId="LiveId" clId="{95647C39-9F68-4F5E-B31A-424DA4F04BB8}" dt="2019-05-29T03:58:28.162" v="2081"/>
          <ac:grpSpMkLst>
            <pc:docMk/>
            <pc:sldMk cId="4244201620" sldId="851"/>
            <ac:grpSpMk id="38" creationId="{00000000-0000-0000-0000-000000000000}"/>
          </ac:grpSpMkLst>
        </pc:grpChg>
        <pc:grpChg chg="del mod">
          <ac:chgData name="김 효진" userId="540bcf660a9ef55f" providerId="LiveId" clId="{95647C39-9F68-4F5E-B31A-424DA4F04BB8}" dt="2019-05-29T03:58:30.537" v="2083"/>
          <ac:grpSpMkLst>
            <pc:docMk/>
            <pc:sldMk cId="4244201620" sldId="851"/>
            <ac:grpSpMk id="42" creationId="{00000000-0000-0000-0000-000000000000}"/>
          </ac:grpSpMkLst>
        </pc:grpChg>
        <pc:graphicFrameChg chg="add del mod">
          <ac:chgData name="김 효진" userId="540bcf660a9ef55f" providerId="LiveId" clId="{95647C39-9F68-4F5E-B31A-424DA4F04BB8}" dt="2019-05-29T08:54:22.800" v="3549"/>
          <ac:graphicFrameMkLst>
            <pc:docMk/>
            <pc:sldMk cId="4244201620" sldId="851"/>
            <ac:graphicFrameMk id="29" creationId="{B98BB8C8-2274-4CF0-BBDD-83B7C0B4DC6C}"/>
          </ac:graphicFrameMkLst>
        </pc:graphicFrameChg>
        <pc:graphicFrameChg chg="add del mod">
          <ac:chgData name="김 효진" userId="540bcf660a9ef55f" providerId="LiveId" clId="{95647C39-9F68-4F5E-B31A-424DA4F04BB8}" dt="2019-05-29T08:57:37.237" v="3629"/>
          <ac:graphicFrameMkLst>
            <pc:docMk/>
            <pc:sldMk cId="4244201620" sldId="851"/>
            <ac:graphicFrameMk id="30" creationId="{3E6E369B-B927-4AB6-9A21-140F0D83D229}"/>
          </ac:graphicFrameMkLst>
        </pc:graphicFrameChg>
        <pc:graphicFrameChg chg="add mod">
          <ac:chgData name="김 효진" userId="540bcf660a9ef55f" providerId="LiveId" clId="{95647C39-9F68-4F5E-B31A-424DA4F04BB8}" dt="2019-05-30T06:06:48.043" v="5734"/>
          <ac:graphicFrameMkLst>
            <pc:docMk/>
            <pc:sldMk cId="4244201620" sldId="851"/>
            <ac:graphicFrameMk id="31" creationId="{9FA91ACA-0425-4D0D-A76B-DDB0426DC956}"/>
          </ac:graphicFrameMkLst>
        </pc:graphicFrameChg>
        <pc:graphicFrameChg chg="del mod">
          <ac:chgData name="김 효진" userId="540bcf660a9ef55f" providerId="LiveId" clId="{95647C39-9F68-4F5E-B31A-424DA4F04BB8}" dt="2019-05-29T03:58:52.483" v="2087"/>
          <ac:graphicFrameMkLst>
            <pc:docMk/>
            <pc:sldMk cId="4244201620" sldId="851"/>
            <ac:graphicFrameMk id="36" creationId="{00000000-0000-0000-0000-000000000000}"/>
          </ac:graphicFrameMkLst>
        </pc:graphicFrameChg>
        <pc:graphicFrameChg chg="add del mod">
          <ac:chgData name="김 효진" userId="540bcf660a9ef55f" providerId="LiveId" clId="{95647C39-9F68-4F5E-B31A-424DA4F04BB8}" dt="2019-05-29T08:56:38.902" v="3577" actId="14100"/>
          <ac:graphicFrameMkLst>
            <pc:docMk/>
            <pc:sldMk cId="4244201620" sldId="851"/>
            <ac:graphicFrameMk id="49" creationId="{00000000-0000-0000-0000-000000000000}"/>
          </ac:graphicFrameMkLst>
        </pc:graphicFrameChg>
        <pc:graphicFrameChg chg="del mod">
          <ac:chgData name="김 효진" userId="540bcf660a9ef55f" providerId="LiveId" clId="{95647C39-9F68-4F5E-B31A-424DA4F04BB8}" dt="2019-05-29T08:54:04.528" v="3542"/>
          <ac:graphicFrameMkLst>
            <pc:docMk/>
            <pc:sldMk cId="4244201620" sldId="851"/>
            <ac:graphicFrameMk id="51" creationId="{00000000-0000-0000-0000-000000000000}"/>
          </ac:graphicFrameMkLst>
        </pc:graphicFrameChg>
        <pc:picChg chg="add mod">
          <ac:chgData name="김 효진" userId="540bcf660a9ef55f" providerId="LiveId" clId="{95647C39-9F68-4F5E-B31A-424DA4F04BB8}" dt="2019-05-30T06:06:48.043" v="5734"/>
          <ac:picMkLst>
            <pc:docMk/>
            <pc:sldMk cId="4244201620" sldId="851"/>
            <ac:picMk id="26" creationId="{00582092-C3E4-497F-8164-52590F10D8FC}"/>
          </ac:picMkLst>
        </pc:picChg>
      </pc:sldChg>
      <pc:sldChg chg="addSp delSp modSp">
        <pc:chgData name="김 효진" userId="540bcf660a9ef55f" providerId="LiveId" clId="{95647C39-9F68-4F5E-B31A-424DA4F04BB8}" dt="2019-06-01T08:18:40.025" v="6271"/>
        <pc:sldMkLst>
          <pc:docMk/>
          <pc:sldMk cId="1078314929" sldId="852"/>
        </pc:sldMkLst>
        <pc:spChg chg="mod">
          <ac:chgData name="김 효진" userId="540bcf660a9ef55f" providerId="LiveId" clId="{95647C39-9F68-4F5E-B31A-424DA4F04BB8}" dt="2019-05-30T06:08:03.254" v="5740"/>
          <ac:spMkLst>
            <pc:docMk/>
            <pc:sldMk cId="1078314929" sldId="852"/>
            <ac:spMk id="2" creationId="{00000000-0000-0000-0000-000000000000}"/>
          </ac:spMkLst>
        </pc:spChg>
        <pc:spChg chg="add del mod">
          <ac:chgData name="김 효진" userId="540bcf660a9ef55f" providerId="LiveId" clId="{95647C39-9F68-4F5E-B31A-424DA4F04BB8}" dt="2019-05-29T08:19:09.934" v="3216"/>
          <ac:spMkLst>
            <pc:docMk/>
            <pc:sldMk cId="1078314929" sldId="852"/>
            <ac:spMk id="3" creationId="{105AE066-E554-49C4-B71A-BEA43F80E019}"/>
          </ac:spMkLst>
        </pc:spChg>
        <pc:spChg chg="mod">
          <ac:chgData name="김 효진" userId="540bcf660a9ef55f" providerId="LiveId" clId="{95647C39-9F68-4F5E-B31A-424DA4F04BB8}" dt="2019-05-30T02:29:06.141" v="4625" actId="1076"/>
          <ac:spMkLst>
            <pc:docMk/>
            <pc:sldMk cId="1078314929" sldId="852"/>
            <ac:spMk id="5" creationId="{00000000-0000-0000-0000-000000000000}"/>
          </ac:spMkLst>
        </pc:spChg>
        <pc:spChg chg="add mod">
          <ac:chgData name="김 효진" userId="540bcf660a9ef55f" providerId="LiveId" clId="{95647C39-9F68-4F5E-B31A-424DA4F04BB8}" dt="2019-05-30T06:08:03.254" v="5740"/>
          <ac:spMkLst>
            <pc:docMk/>
            <pc:sldMk cId="1078314929" sldId="852"/>
            <ac:spMk id="11" creationId="{FD01941F-C765-4EDC-9F33-3CA1BB6BB0B1}"/>
          </ac:spMkLst>
        </pc:spChg>
        <pc:spChg chg="add del">
          <ac:chgData name="김 효진" userId="540bcf660a9ef55f" providerId="LiveId" clId="{95647C39-9F68-4F5E-B31A-424DA4F04BB8}" dt="2019-05-29T08:13:45.158" v="3121"/>
          <ac:spMkLst>
            <pc:docMk/>
            <pc:sldMk cId="1078314929" sldId="852"/>
            <ac:spMk id="13" creationId="{F14ABB5D-958F-41EE-9206-521660D039B9}"/>
          </ac:spMkLst>
        </pc:spChg>
        <pc:spChg chg="add mod">
          <ac:chgData name="김 효진" userId="540bcf660a9ef55f" providerId="LiveId" clId="{95647C39-9F68-4F5E-B31A-424DA4F04BB8}" dt="2019-06-01T08:18:40.025" v="6271"/>
          <ac:spMkLst>
            <pc:docMk/>
            <pc:sldMk cId="1078314929" sldId="852"/>
            <ac:spMk id="14" creationId="{6D24B08E-2F61-45F4-ADA3-1262B4151A2B}"/>
          </ac:spMkLst>
        </pc:spChg>
        <pc:spChg chg="mod">
          <ac:chgData name="김 효진" userId="540bcf660a9ef55f" providerId="LiveId" clId="{95647C39-9F68-4F5E-B31A-424DA4F04BB8}" dt="2019-05-29T09:00:40.567" v="3650"/>
          <ac:spMkLst>
            <pc:docMk/>
            <pc:sldMk cId="1078314929" sldId="852"/>
            <ac:spMk id="18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8:03.254" v="5740"/>
          <ac:spMkLst>
            <pc:docMk/>
            <pc:sldMk cId="1078314929" sldId="852"/>
            <ac:spMk id="20" creationId="{00000000-0000-0000-0000-000000000000}"/>
          </ac:spMkLst>
        </pc:spChg>
        <pc:spChg chg="del">
          <ac:chgData name="김 효진" userId="540bcf660a9ef55f" providerId="LiveId" clId="{95647C39-9F68-4F5E-B31A-424DA4F04BB8}" dt="2019-05-29T08:13:30.618" v="3119"/>
          <ac:spMkLst>
            <pc:docMk/>
            <pc:sldMk cId="1078314929" sldId="852"/>
            <ac:spMk id="21" creationId="{00000000-0000-0000-0000-000000000000}"/>
          </ac:spMkLst>
        </pc:spChg>
        <pc:spChg chg="del">
          <ac:chgData name="김 효진" userId="540bcf660a9ef55f" providerId="LiveId" clId="{95647C39-9F68-4F5E-B31A-424DA4F04BB8}" dt="2019-05-29T08:14:08.680" v="3125"/>
          <ac:spMkLst>
            <pc:docMk/>
            <pc:sldMk cId="1078314929" sldId="852"/>
            <ac:spMk id="22" creationId="{DDED6FB0-A94D-46EA-9284-151CA4354440}"/>
          </ac:spMkLst>
        </pc:spChg>
        <pc:spChg chg="del">
          <ac:chgData name="김 효진" userId="540bcf660a9ef55f" providerId="LiveId" clId="{95647C39-9F68-4F5E-B31A-424DA4F04BB8}" dt="2019-05-29T08:14:02.518" v="3124"/>
          <ac:spMkLst>
            <pc:docMk/>
            <pc:sldMk cId="1078314929" sldId="852"/>
            <ac:spMk id="28" creationId="{163D14F1-D860-430D-9FE7-5E8B2F5039A6}"/>
          </ac:spMkLst>
        </pc:spChg>
      </pc:sldChg>
      <pc:sldChg chg="addSp delSp modSp">
        <pc:chgData name="김 효진" userId="540bcf660a9ef55f" providerId="LiveId" clId="{95647C39-9F68-4F5E-B31A-424DA4F04BB8}" dt="2019-06-01T08:19:36.817" v="6293" actId="1076"/>
        <pc:sldMkLst>
          <pc:docMk/>
          <pc:sldMk cId="2049903319" sldId="860"/>
        </pc:sldMkLst>
        <pc:spChg chg="mod">
          <ac:chgData name="김 효진" userId="540bcf660a9ef55f" providerId="LiveId" clId="{95647C39-9F68-4F5E-B31A-424DA4F04BB8}" dt="2019-05-30T06:09:20.425" v="5749"/>
          <ac:spMkLst>
            <pc:docMk/>
            <pc:sldMk cId="2049903319" sldId="860"/>
            <ac:spMk id="2" creationId="{00000000-0000-0000-0000-000000000000}"/>
          </ac:spMkLst>
        </pc:spChg>
        <pc:spChg chg="add del mod">
          <ac:chgData name="김 효진" userId="540bcf660a9ef55f" providerId="LiveId" clId="{95647C39-9F68-4F5E-B31A-424DA4F04BB8}" dt="2019-06-01T08:19:36.817" v="6293" actId="1076"/>
          <ac:spMkLst>
            <pc:docMk/>
            <pc:sldMk cId="2049903319" sldId="860"/>
            <ac:spMk id="5" creationId="{00000000-0000-0000-0000-000000000000}"/>
          </ac:spMkLst>
        </pc:spChg>
        <pc:spChg chg="del">
          <ac:chgData name="김 효진" userId="540bcf660a9ef55f" providerId="LiveId" clId="{95647C39-9F68-4F5E-B31A-424DA4F04BB8}" dt="2019-06-01T07:59:09.803" v="5752"/>
          <ac:spMkLst>
            <pc:docMk/>
            <pc:sldMk cId="2049903319" sldId="860"/>
            <ac:spMk id="10" creationId="{188600FD-6730-461A-A049-B0130D930BB0}"/>
          </ac:spMkLst>
        </pc:spChg>
        <pc:spChg chg="del mod">
          <ac:chgData name="김 효진" userId="540bcf660a9ef55f" providerId="LiveId" clId="{95647C39-9F68-4F5E-B31A-424DA4F04BB8}" dt="2019-06-01T08:02:03.313" v="5768"/>
          <ac:spMkLst>
            <pc:docMk/>
            <pc:sldMk cId="2049903319" sldId="860"/>
            <ac:spMk id="11" creationId="{A6C06CEA-6490-4CC8-903E-3EC2036274DB}"/>
          </ac:spMkLst>
        </pc:spChg>
        <pc:spChg chg="add del">
          <ac:chgData name="김 효진" userId="540bcf660a9ef55f" providerId="LiveId" clId="{95647C39-9F68-4F5E-B31A-424DA4F04BB8}" dt="2019-06-01T08:01:45.944" v="5766"/>
          <ac:spMkLst>
            <pc:docMk/>
            <pc:sldMk cId="2049903319" sldId="860"/>
            <ac:spMk id="14" creationId="{75A1A84C-FB84-4B55-8E8C-AACEB28CE41D}"/>
          </ac:spMkLst>
        </pc:spChg>
        <pc:spChg chg="add mod">
          <ac:chgData name="김 효진" userId="540bcf660a9ef55f" providerId="LiveId" clId="{95647C39-9F68-4F5E-B31A-424DA4F04BB8}" dt="2019-06-01T08:19:36.367" v="6292" actId="1076"/>
          <ac:spMkLst>
            <pc:docMk/>
            <pc:sldMk cId="2049903319" sldId="860"/>
            <ac:spMk id="15" creationId="{547A904F-6DEE-434E-BC43-6F48D8924305}"/>
          </ac:spMkLst>
        </pc:spChg>
        <pc:spChg chg="mod">
          <ac:chgData name="김 효진" userId="540bcf660a9ef55f" providerId="LiveId" clId="{95647C39-9F68-4F5E-B31A-424DA4F04BB8}" dt="2019-05-30T06:09:20.425" v="5749"/>
          <ac:spMkLst>
            <pc:docMk/>
            <pc:sldMk cId="2049903319" sldId="860"/>
            <ac:spMk id="18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9:20.425" v="5749"/>
          <ac:spMkLst>
            <pc:docMk/>
            <pc:sldMk cId="2049903319" sldId="860"/>
            <ac:spMk id="19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9:20.425" v="5749"/>
          <ac:spMkLst>
            <pc:docMk/>
            <pc:sldMk cId="2049903319" sldId="860"/>
            <ac:spMk id="20" creationId="{00000000-0000-0000-0000-000000000000}"/>
          </ac:spMkLst>
        </pc:spChg>
        <pc:picChg chg="add mod">
          <ac:chgData name="김 효진" userId="540bcf660a9ef55f" providerId="LiveId" clId="{95647C39-9F68-4F5E-B31A-424DA4F04BB8}" dt="2019-06-01T08:05:51.031" v="5813" actId="1076"/>
          <ac:picMkLst>
            <pc:docMk/>
            <pc:sldMk cId="2049903319" sldId="860"/>
            <ac:picMk id="3" creationId="{1DCB1731-E142-47DC-99BF-6823DB17AD24}"/>
          </ac:picMkLst>
        </pc:picChg>
        <pc:picChg chg="add mod modCrop">
          <ac:chgData name="김 효진" userId="540bcf660a9ef55f" providerId="LiveId" clId="{95647C39-9F68-4F5E-B31A-424DA4F04BB8}" dt="2019-06-01T08:19:10.543" v="6286" actId="14100"/>
          <ac:picMkLst>
            <pc:docMk/>
            <pc:sldMk cId="2049903319" sldId="860"/>
            <ac:picMk id="4" creationId="{83A8A8C1-085F-41A5-894A-E4C051A30AE4}"/>
          </ac:picMkLst>
        </pc:picChg>
      </pc:sldChg>
      <pc:sldChg chg="addSp delSp modSp add">
        <pc:chgData name="김 효진" userId="540bcf660a9ef55f" providerId="LiveId" clId="{95647C39-9F68-4F5E-B31A-424DA4F04BB8}" dt="2019-06-01T08:40:49.772" v="7421"/>
        <pc:sldMkLst>
          <pc:docMk/>
          <pc:sldMk cId="651561510" sldId="861"/>
        </pc:sldMkLst>
        <pc:spChg chg="del">
          <ac:chgData name="김 효진" userId="540bcf660a9ef55f" providerId="LiveId" clId="{95647C39-9F68-4F5E-B31A-424DA4F04BB8}" dt="2019-06-01T08:23:04.286" v="6547"/>
          <ac:spMkLst>
            <pc:docMk/>
            <pc:sldMk cId="651561510" sldId="861"/>
            <ac:spMk id="10" creationId="{188600FD-6730-461A-A049-B0130D930BB0}"/>
          </ac:spMkLst>
        </pc:spChg>
        <pc:spChg chg="del">
          <ac:chgData name="김 효진" userId="540bcf660a9ef55f" providerId="LiveId" clId="{95647C39-9F68-4F5E-B31A-424DA4F04BB8}" dt="2019-06-01T08:23:08.231" v="6548"/>
          <ac:spMkLst>
            <pc:docMk/>
            <pc:sldMk cId="651561510" sldId="861"/>
            <ac:spMk id="11" creationId="{A6C06CEA-6490-4CC8-903E-3EC2036274DB}"/>
          </ac:spMkLst>
        </pc:spChg>
        <pc:spChg chg="add del">
          <ac:chgData name="김 효진" userId="540bcf660a9ef55f" providerId="LiveId" clId="{95647C39-9F68-4F5E-B31A-424DA4F04BB8}" dt="2019-06-01T08:18:13.120" v="6236"/>
          <ac:spMkLst>
            <pc:docMk/>
            <pc:sldMk cId="651561510" sldId="861"/>
            <ac:spMk id="12" creationId="{EDB314F6-E58A-413A-8BA0-49245A58FA0B}"/>
          </ac:spMkLst>
        </pc:spChg>
        <pc:spChg chg="add mod">
          <ac:chgData name="김 효진" userId="540bcf660a9ef55f" providerId="LiveId" clId="{95647C39-9F68-4F5E-B31A-424DA4F04BB8}" dt="2019-06-01T08:40:49.772" v="7421"/>
          <ac:spMkLst>
            <pc:docMk/>
            <pc:sldMk cId="651561510" sldId="861"/>
            <ac:spMk id="14" creationId="{B4DB5866-B6E5-4506-B020-F966CB7C685F}"/>
          </ac:spMkLst>
        </pc:spChg>
        <pc:spChg chg="mod">
          <ac:chgData name="김 효진" userId="540bcf660a9ef55f" providerId="LiveId" clId="{95647C39-9F68-4F5E-B31A-424DA4F04BB8}" dt="2019-06-01T08:18:29.585" v="6261"/>
          <ac:spMkLst>
            <pc:docMk/>
            <pc:sldMk cId="651561510" sldId="861"/>
            <ac:spMk id="20" creationId="{00000000-0000-0000-0000-000000000000}"/>
          </ac:spMkLst>
        </pc:spChg>
        <pc:picChg chg="add mod">
          <ac:chgData name="김 효진" userId="540bcf660a9ef55f" providerId="LiveId" clId="{95647C39-9F68-4F5E-B31A-424DA4F04BB8}" dt="2019-06-01T08:40:25.938" v="7383" actId="1076"/>
          <ac:picMkLst>
            <pc:docMk/>
            <pc:sldMk cId="651561510" sldId="861"/>
            <ac:picMk id="13" creationId="{0E3F70B8-73E2-4AC0-B361-B4BBECE95DBD}"/>
          </ac:picMkLst>
        </pc:picChg>
      </pc:sldChg>
      <pc:sldChg chg="addSp delSp modSp">
        <pc:chgData name="김 효진" userId="540bcf660a9ef55f" providerId="LiveId" clId="{95647C39-9F68-4F5E-B31A-424DA4F04BB8}" dt="2019-06-01T08:29:51.672" v="6681"/>
        <pc:sldMkLst>
          <pc:docMk/>
          <pc:sldMk cId="3576094186" sldId="862"/>
        </pc:sldMkLst>
        <pc:spChg chg="mod">
          <ac:chgData name="김 효진" userId="540bcf660a9ef55f" providerId="LiveId" clId="{95647C39-9F68-4F5E-B31A-424DA4F04BB8}" dt="2019-06-01T08:28:23.797" v="6579" actId="1076"/>
          <ac:spMkLst>
            <pc:docMk/>
            <pc:sldMk cId="3576094186" sldId="862"/>
            <ac:spMk id="5" creationId="{00000000-0000-0000-0000-000000000000}"/>
          </ac:spMkLst>
        </pc:spChg>
        <pc:spChg chg="del mod">
          <ac:chgData name="김 효진" userId="540bcf660a9ef55f" providerId="LiveId" clId="{95647C39-9F68-4F5E-B31A-424DA4F04BB8}" dt="2019-06-01T08:27:46.543" v="6569"/>
          <ac:spMkLst>
            <pc:docMk/>
            <pc:sldMk cId="3576094186" sldId="862"/>
            <ac:spMk id="10" creationId="{188600FD-6730-461A-A049-B0130D930BB0}"/>
          </ac:spMkLst>
        </pc:spChg>
        <pc:spChg chg="del">
          <ac:chgData name="김 효진" userId="540bcf660a9ef55f" providerId="LiveId" clId="{95647C39-9F68-4F5E-B31A-424DA4F04BB8}" dt="2019-06-01T08:27:53.237" v="6570"/>
          <ac:spMkLst>
            <pc:docMk/>
            <pc:sldMk cId="3576094186" sldId="862"/>
            <ac:spMk id="11" creationId="{A6C06CEA-6490-4CC8-903E-3EC2036274DB}"/>
          </ac:spMkLst>
        </pc:spChg>
        <pc:spChg chg="add mod">
          <ac:chgData name="김 효진" userId="540bcf660a9ef55f" providerId="LiveId" clId="{95647C39-9F68-4F5E-B31A-424DA4F04BB8}" dt="2019-06-01T08:29:51.672" v="6681"/>
          <ac:spMkLst>
            <pc:docMk/>
            <pc:sldMk cId="3576094186" sldId="862"/>
            <ac:spMk id="13" creationId="{4086AE96-C872-4690-85BC-99AB1755A2A6}"/>
          </ac:spMkLst>
        </pc:spChg>
        <pc:spChg chg="mod">
          <ac:chgData name="김 효진" userId="540bcf660a9ef55f" providerId="LiveId" clId="{95647C39-9F68-4F5E-B31A-424DA4F04BB8}" dt="2019-05-29T09:34:20.363" v="4278"/>
          <ac:spMkLst>
            <pc:docMk/>
            <pc:sldMk cId="3576094186" sldId="862"/>
            <ac:spMk id="20" creationId="{00000000-0000-0000-0000-000000000000}"/>
          </ac:spMkLst>
        </pc:spChg>
        <pc:picChg chg="add mod">
          <ac:chgData name="김 효진" userId="540bcf660a9ef55f" providerId="LiveId" clId="{95647C39-9F68-4F5E-B31A-424DA4F04BB8}" dt="2019-06-01T08:27:40.161" v="6568" actId="1076"/>
          <ac:picMkLst>
            <pc:docMk/>
            <pc:sldMk cId="3576094186" sldId="862"/>
            <ac:picMk id="3" creationId="{A2CEEC70-F88F-4FF3-8042-1F3EB8BB40C2}"/>
          </ac:picMkLst>
        </pc:picChg>
      </pc:sldChg>
      <pc:sldChg chg="modSp add ord">
        <pc:chgData name="김 효진" userId="540bcf660a9ef55f" providerId="LiveId" clId="{95647C39-9F68-4F5E-B31A-424DA4F04BB8}" dt="2019-05-30T06:08:37.718" v="5744" actId="14861"/>
        <pc:sldMkLst>
          <pc:docMk/>
          <pc:sldMk cId="100947030" sldId="864"/>
        </pc:sldMkLst>
        <pc:spChg chg="mod">
          <ac:chgData name="김 효진" userId="540bcf660a9ef55f" providerId="LiveId" clId="{95647C39-9F68-4F5E-B31A-424DA4F04BB8}" dt="2019-05-30T06:08:13.808" v="5741"/>
          <ac:spMkLst>
            <pc:docMk/>
            <pc:sldMk cId="100947030" sldId="864"/>
            <ac:spMk id="2" creationId="{00000000-0000-0000-0000-000000000000}"/>
          </ac:spMkLst>
        </pc:spChg>
        <pc:spChg chg="mod">
          <ac:chgData name="김 효진" userId="540bcf660a9ef55f" providerId="LiveId" clId="{95647C39-9F68-4F5E-B31A-424DA4F04BB8}" dt="2019-05-30T02:45:33.341" v="5345" actId="20577"/>
          <ac:spMkLst>
            <pc:docMk/>
            <pc:sldMk cId="100947030" sldId="864"/>
            <ac:spMk id="5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8:13.808" v="5741"/>
          <ac:spMkLst>
            <pc:docMk/>
            <pc:sldMk cId="100947030" sldId="864"/>
            <ac:spMk id="11" creationId="{A6C06CEA-6490-4CC8-903E-3EC2036274DB}"/>
          </ac:spMkLst>
        </pc:spChg>
        <pc:spChg chg="mod">
          <ac:chgData name="김 효진" userId="540bcf660a9ef55f" providerId="LiveId" clId="{95647C39-9F68-4F5E-B31A-424DA4F04BB8}" dt="2019-05-30T06:08:13.808" v="5741"/>
          <ac:spMkLst>
            <pc:docMk/>
            <pc:sldMk cId="100947030" sldId="864"/>
            <ac:spMk id="18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8:13.808" v="5741"/>
          <ac:spMkLst>
            <pc:docMk/>
            <pc:sldMk cId="100947030" sldId="864"/>
            <ac:spMk id="20" creationId="{00000000-0000-0000-0000-000000000000}"/>
          </ac:spMkLst>
        </pc:spChg>
        <pc:picChg chg="mod">
          <ac:chgData name="김 효진" userId="540bcf660a9ef55f" providerId="LiveId" clId="{95647C39-9F68-4F5E-B31A-424DA4F04BB8}" dt="2019-05-30T06:08:37.718" v="5744" actId="14861"/>
          <ac:picMkLst>
            <pc:docMk/>
            <pc:sldMk cId="100947030" sldId="864"/>
            <ac:picMk id="4" creationId="{6846CA80-867B-4585-8A50-E5173DC1406A}"/>
          </ac:picMkLst>
        </pc:picChg>
      </pc:sldChg>
      <pc:sldChg chg="modSp">
        <pc:chgData name="김 효진" userId="540bcf660a9ef55f" providerId="LiveId" clId="{95647C39-9F68-4F5E-B31A-424DA4F04BB8}" dt="2019-05-30T06:08:30.283" v="5743" actId="14861"/>
        <pc:sldMkLst>
          <pc:docMk/>
          <pc:sldMk cId="741927729" sldId="865"/>
        </pc:sldMkLst>
        <pc:spChg chg="mod">
          <ac:chgData name="김 효진" userId="540bcf660a9ef55f" providerId="LiveId" clId="{95647C39-9F68-4F5E-B31A-424DA4F04BB8}" dt="2019-05-30T06:08:24.030" v="5742"/>
          <ac:spMkLst>
            <pc:docMk/>
            <pc:sldMk cId="741927729" sldId="865"/>
            <ac:spMk id="2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8:24.030" v="5742"/>
          <ac:spMkLst>
            <pc:docMk/>
            <pc:sldMk cId="741927729" sldId="865"/>
            <ac:spMk id="5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8:24.030" v="5742"/>
          <ac:spMkLst>
            <pc:docMk/>
            <pc:sldMk cId="741927729" sldId="865"/>
            <ac:spMk id="11" creationId="{A6C06CEA-6490-4CC8-903E-3EC2036274DB}"/>
          </ac:spMkLst>
        </pc:spChg>
        <pc:spChg chg="mod">
          <ac:chgData name="김 효진" userId="540bcf660a9ef55f" providerId="LiveId" clId="{95647C39-9F68-4F5E-B31A-424DA4F04BB8}" dt="2019-05-30T06:08:24.030" v="5742"/>
          <ac:spMkLst>
            <pc:docMk/>
            <pc:sldMk cId="741927729" sldId="865"/>
            <ac:spMk id="18" creationId="{00000000-0000-0000-0000-000000000000}"/>
          </ac:spMkLst>
        </pc:spChg>
        <pc:spChg chg="mod">
          <ac:chgData name="김 효진" userId="540bcf660a9ef55f" providerId="LiveId" clId="{95647C39-9F68-4F5E-B31A-424DA4F04BB8}" dt="2019-05-30T06:08:24.030" v="5742"/>
          <ac:spMkLst>
            <pc:docMk/>
            <pc:sldMk cId="741927729" sldId="865"/>
            <ac:spMk id="20" creationId="{00000000-0000-0000-0000-000000000000}"/>
          </ac:spMkLst>
        </pc:spChg>
        <pc:picChg chg="mod">
          <ac:chgData name="김 효진" userId="540bcf660a9ef55f" providerId="LiveId" clId="{95647C39-9F68-4F5E-B31A-424DA4F04BB8}" dt="2019-05-30T06:08:30.283" v="5743" actId="14861"/>
          <ac:picMkLst>
            <pc:docMk/>
            <pc:sldMk cId="741927729" sldId="865"/>
            <ac:picMk id="4" creationId="{6846CA80-867B-4585-8A50-E5173DC1406A}"/>
          </ac:picMkLst>
        </pc:picChg>
      </pc:sldChg>
      <pc:sldChg chg="addSp delSp modSp add">
        <pc:chgData name="김 효진" userId="540bcf660a9ef55f" providerId="LiveId" clId="{95647C39-9F68-4F5E-B31A-424DA4F04BB8}" dt="2019-06-01T08:24:11.382" v="6556" actId="1076"/>
        <pc:sldMkLst>
          <pc:docMk/>
          <pc:sldMk cId="2847164136" sldId="866"/>
        </pc:sldMkLst>
        <pc:spChg chg="mod">
          <ac:chgData name="김 효진" userId="540bcf660a9ef55f" providerId="LiveId" clId="{95647C39-9F68-4F5E-B31A-424DA4F04BB8}" dt="2019-05-30T06:08:57.666" v="5746"/>
          <ac:spMkLst>
            <pc:docMk/>
            <pc:sldMk cId="2847164136" sldId="866"/>
            <ac:spMk id="2" creationId="{00000000-0000-0000-0000-000000000000}"/>
          </ac:spMkLst>
        </pc:spChg>
        <pc:spChg chg="del mod">
          <ac:chgData name="김 효진" userId="540bcf660a9ef55f" providerId="LiveId" clId="{95647C39-9F68-4F5E-B31A-424DA4F04BB8}" dt="2019-06-01T08:23:50.764" v="6549"/>
          <ac:spMkLst>
            <pc:docMk/>
            <pc:sldMk cId="2847164136" sldId="866"/>
            <ac:spMk id="11" creationId="{A6C06CEA-6490-4CC8-903E-3EC2036274DB}"/>
          </ac:spMkLst>
        </pc:spChg>
        <pc:spChg chg="mod">
          <ac:chgData name="김 효진" userId="540bcf660a9ef55f" providerId="LiveId" clId="{95647C39-9F68-4F5E-B31A-424DA4F04BB8}" dt="2019-05-30T06:08:57.666" v="5746"/>
          <ac:spMkLst>
            <pc:docMk/>
            <pc:sldMk cId="2847164136" sldId="866"/>
            <ac:spMk id="18" creationId="{00000000-0000-0000-0000-000000000000}"/>
          </ac:spMkLst>
        </pc:spChg>
        <pc:spChg chg="del mod">
          <ac:chgData name="김 효진" userId="540bcf660a9ef55f" providerId="LiveId" clId="{95647C39-9F68-4F5E-B31A-424DA4F04BB8}" dt="2019-05-30T02:57:38.135" v="5714"/>
          <ac:spMkLst>
            <pc:docMk/>
            <pc:sldMk cId="2847164136" sldId="866"/>
            <ac:spMk id="20" creationId="{00000000-0000-0000-0000-000000000000}"/>
          </ac:spMkLst>
        </pc:spChg>
        <pc:picChg chg="del">
          <ac:chgData name="김 효진" userId="540bcf660a9ef55f" providerId="LiveId" clId="{95647C39-9F68-4F5E-B31A-424DA4F04BB8}" dt="2019-05-30T02:57:07.311" v="5708"/>
          <ac:picMkLst>
            <pc:docMk/>
            <pc:sldMk cId="2847164136" sldId="866"/>
            <ac:picMk id="4" creationId="{6846CA80-867B-4585-8A50-E5173DC1406A}"/>
          </ac:picMkLst>
        </pc:picChg>
        <pc:picChg chg="add mod">
          <ac:chgData name="김 효진" userId="540bcf660a9ef55f" providerId="LiveId" clId="{95647C39-9F68-4F5E-B31A-424DA4F04BB8}" dt="2019-05-30T06:08:52.337" v="5745" actId="14861"/>
          <ac:picMkLst>
            <pc:docMk/>
            <pc:sldMk cId="2847164136" sldId="866"/>
            <ac:picMk id="6" creationId="{FF74B6BC-A377-451C-B15C-7589B23FBD6E}"/>
          </ac:picMkLst>
        </pc:picChg>
        <pc:picChg chg="add mod">
          <ac:chgData name="김 효진" userId="540bcf660a9ef55f" providerId="LiveId" clId="{95647C39-9F68-4F5E-B31A-424DA4F04BB8}" dt="2019-06-01T08:24:11.382" v="6556" actId="1076"/>
          <ac:picMkLst>
            <pc:docMk/>
            <pc:sldMk cId="2847164136" sldId="866"/>
            <ac:picMk id="12" creationId="{5AF1ADEE-641B-4B28-AE20-21EC36360559}"/>
          </ac:picMkLst>
        </pc:picChg>
      </pc:sldChg>
      <pc:sldChg chg="addSp delSp modSp add ord">
        <pc:chgData name="김 효진" userId="540bcf660a9ef55f" providerId="LiveId" clId="{95647C39-9F68-4F5E-B31A-424DA4F04BB8}" dt="2019-06-01T08:28:05.357" v="6572"/>
        <pc:sldMkLst>
          <pc:docMk/>
          <pc:sldMk cId="242483451" sldId="869"/>
        </pc:sldMkLst>
        <pc:spChg chg="mod">
          <ac:chgData name="김 효진" userId="540bcf660a9ef55f" providerId="LiveId" clId="{95647C39-9F68-4F5E-B31A-424DA4F04BB8}" dt="2019-06-01T08:08:36.425" v="5838" actId="1076"/>
          <ac:spMkLst>
            <pc:docMk/>
            <pc:sldMk cId="242483451" sldId="869"/>
            <ac:spMk id="5" creationId="{00000000-0000-0000-0000-000000000000}"/>
          </ac:spMkLst>
        </pc:spChg>
        <pc:spChg chg="mod">
          <ac:chgData name="김 효진" userId="540bcf660a9ef55f" providerId="LiveId" clId="{95647C39-9F68-4F5E-B31A-424DA4F04BB8}" dt="2019-06-01T08:25:01.456" v="6562" actId="1076"/>
          <ac:spMkLst>
            <pc:docMk/>
            <pc:sldMk cId="242483451" sldId="869"/>
            <ac:spMk id="11" creationId="{A6C06CEA-6490-4CC8-903E-3EC2036274DB}"/>
          </ac:spMkLst>
        </pc:spChg>
        <pc:spChg chg="add del">
          <ac:chgData name="김 효진" userId="540bcf660a9ef55f" providerId="LiveId" clId="{95647C39-9F68-4F5E-B31A-424DA4F04BB8}" dt="2019-06-01T08:28:05.357" v="6572"/>
          <ac:spMkLst>
            <pc:docMk/>
            <pc:sldMk cId="242483451" sldId="869"/>
            <ac:spMk id="15" creationId="{D3360C4B-20BF-4FBC-924F-755D0EB0E1A3}"/>
          </ac:spMkLst>
        </pc:spChg>
        <pc:picChg chg="add del mod">
          <ac:chgData name="김 효진" userId="540bcf660a9ef55f" providerId="LiveId" clId="{95647C39-9F68-4F5E-B31A-424DA4F04BB8}" dt="2019-06-01T08:11:43.564" v="5951"/>
          <ac:picMkLst>
            <pc:docMk/>
            <pc:sldMk cId="242483451" sldId="869"/>
            <ac:picMk id="3" creationId="{21A6D4B9-A1CC-4A40-8A8B-85035F53915A}"/>
          </ac:picMkLst>
        </pc:picChg>
        <pc:picChg chg="del">
          <ac:chgData name="김 효진" userId="540bcf660a9ef55f" providerId="LiveId" clId="{95647C39-9F68-4F5E-B31A-424DA4F04BB8}" dt="2019-06-01T08:02:34.464" v="5771"/>
          <ac:picMkLst>
            <pc:docMk/>
            <pc:sldMk cId="242483451" sldId="869"/>
            <ac:picMk id="4" creationId="{A502F301-B0CF-49AB-B478-62AFE3A59603}"/>
          </ac:picMkLst>
        </pc:picChg>
        <pc:picChg chg="add del mod">
          <ac:chgData name="김 효진" userId="540bcf660a9ef55f" providerId="LiveId" clId="{95647C39-9F68-4F5E-B31A-424DA4F04BB8}" dt="2019-06-01T08:18:17.513" v="6238"/>
          <ac:picMkLst>
            <pc:docMk/>
            <pc:sldMk cId="242483451" sldId="869"/>
            <ac:picMk id="6" creationId="{777018DA-3603-419D-B33A-5D2552579714}"/>
          </ac:picMkLst>
        </pc:picChg>
        <pc:picChg chg="add mod">
          <ac:chgData name="김 효진" userId="540bcf660a9ef55f" providerId="LiveId" clId="{95647C39-9F68-4F5E-B31A-424DA4F04BB8}" dt="2019-06-01T08:24:55.882" v="6561" actId="14100"/>
          <ac:picMkLst>
            <pc:docMk/>
            <pc:sldMk cId="242483451" sldId="869"/>
            <ac:picMk id="7" creationId="{C3706567-3545-41FB-A2B0-784FCAB67C7F}"/>
          </ac:picMkLst>
        </pc:picChg>
        <pc:picChg chg="add mod">
          <ac:chgData name="김 효진" userId="540bcf660a9ef55f" providerId="LiveId" clId="{95647C39-9F68-4F5E-B31A-424DA4F04BB8}" dt="2019-06-01T08:12:27.330" v="5954" actId="1076"/>
          <ac:picMkLst>
            <pc:docMk/>
            <pc:sldMk cId="242483451" sldId="869"/>
            <ac:picMk id="8" creationId="{AB17EE0D-5FB0-4FF5-9F03-92BD8256B8DD}"/>
          </ac:picMkLst>
        </pc:picChg>
      </pc:sldChg>
      <pc:sldChg chg="addSp delSp modSp add ord">
        <pc:chgData name="김 효진" userId="540bcf660a9ef55f" providerId="LiveId" clId="{95647C39-9F68-4F5E-B31A-424DA4F04BB8}" dt="2019-06-01T08:37:39.585" v="7312" actId="1076"/>
        <pc:sldMkLst>
          <pc:docMk/>
          <pc:sldMk cId="3767665305" sldId="870"/>
        </pc:sldMkLst>
        <pc:spChg chg="mod">
          <ac:chgData name="김 효진" userId="540bcf660a9ef55f" providerId="LiveId" clId="{95647C39-9F68-4F5E-B31A-424DA4F04BB8}" dt="2019-06-01T08:37:29.497" v="7311" actId="1076"/>
          <ac:spMkLst>
            <pc:docMk/>
            <pc:sldMk cId="3767665305" sldId="870"/>
            <ac:spMk id="11" creationId="{A6C06CEA-6490-4CC8-903E-3EC2036274DB}"/>
          </ac:spMkLst>
        </pc:spChg>
        <pc:spChg chg="add del">
          <ac:chgData name="김 효진" userId="540bcf660a9ef55f" providerId="LiveId" clId="{95647C39-9F68-4F5E-B31A-424DA4F04BB8}" dt="2019-06-01T08:35:01.977" v="7078"/>
          <ac:spMkLst>
            <pc:docMk/>
            <pc:sldMk cId="3767665305" sldId="870"/>
            <ac:spMk id="13" creationId="{E3D77C16-6113-442C-BF8E-747BB30CEA7D}"/>
          </ac:spMkLst>
        </pc:spChg>
        <pc:spChg chg="add mod">
          <ac:chgData name="김 효진" userId="540bcf660a9ef55f" providerId="LiveId" clId="{95647C39-9F68-4F5E-B31A-424DA4F04BB8}" dt="2019-06-01T08:37:39.585" v="7312" actId="1076"/>
          <ac:spMkLst>
            <pc:docMk/>
            <pc:sldMk cId="3767665305" sldId="870"/>
            <ac:spMk id="14" creationId="{5903022F-8FF6-41EB-894B-8663E408B007}"/>
          </ac:spMkLst>
        </pc:spChg>
        <pc:picChg chg="add mod">
          <ac:chgData name="김 효진" userId="540bcf660a9ef55f" providerId="LiveId" clId="{95647C39-9F68-4F5E-B31A-424DA4F04BB8}" dt="2019-06-01T08:30:56.613" v="6689" actId="1076"/>
          <ac:picMkLst>
            <pc:docMk/>
            <pc:sldMk cId="3767665305" sldId="870"/>
            <ac:picMk id="3" creationId="{FD57E6CE-77B4-42A4-A52F-9C3B4BE26D53}"/>
          </ac:picMkLst>
        </pc:picChg>
        <pc:picChg chg="del">
          <ac:chgData name="김 효진" userId="540bcf660a9ef55f" providerId="LiveId" clId="{95647C39-9F68-4F5E-B31A-424DA4F04BB8}" dt="2019-06-01T08:30:18.659" v="6685"/>
          <ac:picMkLst>
            <pc:docMk/>
            <pc:sldMk cId="3767665305" sldId="870"/>
            <ac:picMk id="7" creationId="{C3706567-3545-41FB-A2B0-784FCAB67C7F}"/>
          </ac:picMkLst>
        </pc:picChg>
        <pc:picChg chg="del">
          <ac:chgData name="김 효진" userId="540bcf660a9ef55f" providerId="LiveId" clId="{95647C39-9F68-4F5E-B31A-424DA4F04BB8}" dt="2019-06-01T08:30:17.378" v="6684"/>
          <ac:picMkLst>
            <pc:docMk/>
            <pc:sldMk cId="3767665305" sldId="870"/>
            <ac:picMk id="8" creationId="{AB17EE0D-5FB0-4FF5-9F03-92BD8256B8DD}"/>
          </ac:picMkLst>
        </pc:picChg>
      </pc:sldChg>
      <pc:sldChg chg="modSp add ord">
        <pc:chgData name="김 효진" userId="540bcf660a9ef55f" providerId="LiveId" clId="{95647C39-9F68-4F5E-B31A-424DA4F04BB8}" dt="2019-06-01T08:38:24.148" v="7349" actId="14100"/>
        <pc:sldMkLst>
          <pc:docMk/>
          <pc:sldMk cId="728356785" sldId="871"/>
        </pc:sldMkLst>
        <pc:spChg chg="mod">
          <ac:chgData name="김 효진" userId="540bcf660a9ef55f" providerId="LiveId" clId="{95647C39-9F68-4F5E-B31A-424DA4F04BB8}" dt="2019-06-01T08:38:24.148" v="7349" actId="14100"/>
          <ac:spMkLst>
            <pc:docMk/>
            <pc:sldMk cId="728356785" sldId="871"/>
            <ac:spMk id="3" creationId="{5C19EF13-765E-4CC1-8F78-91F78A0A209B}"/>
          </ac:spMkLst>
        </pc:spChg>
      </pc:sldChg>
      <pc:sldChg chg="delSp modSp add ord">
        <pc:chgData name="김 효진" userId="540bcf660a9ef55f" providerId="LiveId" clId="{95647C39-9F68-4F5E-B31A-424DA4F04BB8}" dt="2019-06-01T08:39:46.011" v="7382" actId="403"/>
        <pc:sldMkLst>
          <pc:docMk/>
          <pc:sldMk cId="2816256985" sldId="872"/>
        </pc:sldMkLst>
        <pc:spChg chg="mod">
          <ac:chgData name="김 효진" userId="540bcf660a9ef55f" providerId="LiveId" clId="{95647C39-9F68-4F5E-B31A-424DA4F04BB8}" dt="2019-06-01T08:39:46.011" v="7382" actId="403"/>
          <ac:spMkLst>
            <pc:docMk/>
            <pc:sldMk cId="2816256985" sldId="872"/>
            <ac:spMk id="14" creationId="{FE3620F7-ED59-4D2D-9CFF-6E84889A3139}"/>
          </ac:spMkLst>
        </pc:spChg>
        <pc:spChg chg="del">
          <ac:chgData name="김 효진" userId="540bcf660a9ef55f" providerId="LiveId" clId="{95647C39-9F68-4F5E-B31A-424DA4F04BB8}" dt="2019-06-01T08:38:58.573" v="7353"/>
          <ac:spMkLst>
            <pc:docMk/>
            <pc:sldMk cId="2816256985" sldId="872"/>
            <ac:spMk id="15" creationId="{5E73F514-22B6-4DE1-8CCF-AE3E16B1FA1A}"/>
          </ac:spMkLst>
        </pc:spChg>
        <pc:spChg chg="del">
          <ac:chgData name="김 효진" userId="540bcf660a9ef55f" providerId="LiveId" clId="{95647C39-9F68-4F5E-B31A-424DA4F04BB8}" dt="2019-06-01T08:39:00.942" v="7354"/>
          <ac:spMkLst>
            <pc:docMk/>
            <pc:sldMk cId="2816256985" sldId="872"/>
            <ac:spMk id="17" creationId="{CBA9E561-CB52-43BF-9DF8-9157424009BE}"/>
          </ac:spMkLst>
        </pc:spChg>
      </pc:sldChg>
    </pc:docChg>
  </pc:docChgLst>
  <pc:docChgLst>
    <pc:chgData name="김 효진" userId="540bcf660a9ef55f" providerId="LiveId" clId="{A4C6C518-B0C3-4FBD-9376-CFA2F9FC7478}"/>
    <pc:docChg chg="undo modSld">
      <pc:chgData name="김 효진" userId="540bcf660a9ef55f" providerId="LiveId" clId="{A4C6C518-B0C3-4FBD-9376-CFA2F9FC7478}" dt="2019-06-09T05:25:56.098" v="296" actId="1076"/>
      <pc:docMkLst>
        <pc:docMk/>
      </pc:docMkLst>
      <pc:sldChg chg="modSp">
        <pc:chgData name="김 효진" userId="540bcf660a9ef55f" providerId="LiveId" clId="{A4C6C518-B0C3-4FBD-9376-CFA2F9FC7478}" dt="2019-06-09T05:23:17.610" v="11"/>
        <pc:sldMkLst>
          <pc:docMk/>
          <pc:sldMk cId="4244201620" sldId="851"/>
        </pc:sldMkLst>
        <pc:spChg chg="mod">
          <ac:chgData name="김 효진" userId="540bcf660a9ef55f" providerId="LiveId" clId="{A4C6C518-B0C3-4FBD-9376-CFA2F9FC7478}" dt="2019-06-09T05:23:17.610" v="11"/>
          <ac:spMkLst>
            <pc:docMk/>
            <pc:sldMk cId="4244201620" sldId="851"/>
            <ac:spMk id="27" creationId="{F6E3E1EE-D0FA-4ACF-804D-EF44FA098D81}"/>
          </ac:spMkLst>
        </pc:spChg>
      </pc:sldChg>
      <pc:sldChg chg="modSp">
        <pc:chgData name="김 효진" userId="540bcf660a9ef55f" providerId="LiveId" clId="{A4C6C518-B0C3-4FBD-9376-CFA2F9FC7478}" dt="2019-06-09T05:24:14.846" v="38"/>
        <pc:sldMkLst>
          <pc:docMk/>
          <pc:sldMk cId="728356785" sldId="871"/>
        </pc:sldMkLst>
        <pc:spChg chg="mod">
          <ac:chgData name="김 효진" userId="540bcf660a9ef55f" providerId="LiveId" clId="{A4C6C518-B0C3-4FBD-9376-CFA2F9FC7478}" dt="2019-06-09T05:24:14.846" v="38"/>
          <ac:spMkLst>
            <pc:docMk/>
            <pc:sldMk cId="728356785" sldId="871"/>
            <ac:spMk id="3" creationId="{5C19EF13-765E-4CC1-8F78-91F78A0A209B}"/>
          </ac:spMkLst>
        </pc:spChg>
      </pc:sldChg>
      <pc:sldChg chg="modSp">
        <pc:chgData name="김 효진" userId="540bcf660a9ef55f" providerId="LiveId" clId="{A4C6C518-B0C3-4FBD-9376-CFA2F9FC7478}" dt="2019-06-09T05:25:56.098" v="296" actId="1076"/>
        <pc:sldMkLst>
          <pc:docMk/>
          <pc:sldMk cId="1891016329" sldId="882"/>
        </pc:sldMkLst>
        <pc:spChg chg="mod">
          <ac:chgData name="김 효진" userId="540bcf660a9ef55f" providerId="LiveId" clId="{A4C6C518-B0C3-4FBD-9376-CFA2F9FC7478}" dt="2019-06-09T05:25:50.517" v="295" actId="1076"/>
          <ac:spMkLst>
            <pc:docMk/>
            <pc:sldMk cId="1891016329" sldId="882"/>
            <ac:spMk id="5" creationId="{00000000-0000-0000-0000-000000000000}"/>
          </ac:spMkLst>
        </pc:spChg>
        <pc:spChg chg="mod">
          <ac:chgData name="김 효진" userId="540bcf660a9ef55f" providerId="LiveId" clId="{A4C6C518-B0C3-4FBD-9376-CFA2F9FC7478}" dt="2019-06-09T05:25:56.098" v="296" actId="1076"/>
          <ac:spMkLst>
            <pc:docMk/>
            <pc:sldMk cId="1891016329" sldId="882"/>
            <ac:spMk id="11" creationId="{A6C06CEA-6490-4CC8-903E-3EC2036274D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0668199090938"/>
          <c:y val="0.12552420912003842"/>
          <c:w val="0.65752497689611611"/>
          <c:h val="0.791875476594274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1CB"/>
            </a:solidFill>
          </c:spPr>
          <c:dPt>
            <c:idx val="0"/>
            <c:bubble3D val="0"/>
            <c:explosion val="1"/>
            <c:spPr>
              <a:solidFill>
                <a:srgbClr val="FFB3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1F-4141-BC52-3C9CE322A4C9}"/>
              </c:ext>
            </c:extLst>
          </c:dPt>
          <c:dPt>
            <c:idx val="1"/>
            <c:bubble3D val="0"/>
            <c:spPr>
              <a:solidFill>
                <a:srgbClr val="DCE0E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A1F-4141-BC52-3C9CE322A4C9}"/>
              </c:ext>
            </c:extLst>
          </c:dPt>
          <c:cat>
            <c:strRef>
              <c:f>Sheet1!$A$2:$A$3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1F-4141-BC52-3C9CE322A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4382415309732"/>
          <c:y val="0.1183132098778928"/>
          <c:w val="0.65752497689611611"/>
          <c:h val="0.791875476594274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1CB"/>
            </a:solidFill>
          </c:spPr>
          <c:dPt>
            <c:idx val="0"/>
            <c:bubble3D val="0"/>
            <c:explosion val="1"/>
            <c:spPr>
              <a:solidFill>
                <a:srgbClr val="FFB3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73-45AF-9E6A-3CF186760EC2}"/>
              </c:ext>
            </c:extLst>
          </c:dPt>
          <c:dPt>
            <c:idx val="1"/>
            <c:bubble3D val="0"/>
            <c:spPr>
              <a:solidFill>
                <a:srgbClr val="DCE0E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73-45AF-9E6A-3CF186760EC2}"/>
              </c:ext>
            </c:extLst>
          </c:dPt>
          <c:cat>
            <c:strRef>
              <c:f>Sheet1!$A$2:$A$3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73-45AF-9E6A-3CF186760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0.33004</cdr:x>
      <cdr:y>0.32165</cdr:y>
    </cdr:from>
    <cdr:to>
      <cdr:x>0.7852</cdr:x>
      <cdr:y>0.67913</cdr:y>
    </cdr:to>
    <cdr:sp macro="" textlink="">
      <cdr:nvSpPr>
        <cdr:cNvPr id="2" name="TextBox 49">
          <a:extLst xmlns:a="http://schemas.openxmlformats.org/drawingml/2006/main">
            <a:ext uri="{FF2B5EF4-FFF2-40B4-BE49-F238E27FC236}">
              <a16:creationId xmlns:a16="http://schemas.microsoft.com/office/drawing/2014/main" id="{A1E700F5-8014-4C3D-BE67-000F0051ED44}"/>
            </a:ext>
          </a:extLst>
        </cdr:cNvPr>
        <cdr:cNvSpPr txBox="1"/>
      </cdr:nvSpPr>
      <cdr:spPr>
        <a:xfrm xmlns:a="http://schemas.openxmlformats.org/drawingml/2006/main">
          <a:off x="579597" y="470779"/>
          <a:ext cx="79935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ctr" defTabSz="914400" rtl="0" eaLnBrk="1" fontAlgn="auto" latinLnBrk="1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ko-KR" altLang="en-US" sz="1400" b="1" noProof="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rPr>
            <a:t>배열</a:t>
          </a:r>
          <a:endParaRPr lang="en-US" altLang="ko-KR" sz="1400" b="1" noProof="0" dirty="0">
            <a:solidFill>
              <a:prstClr val="black">
                <a:lumMod val="65000"/>
                <a:lumOff val="35000"/>
              </a:prstClr>
            </a:solidFill>
            <a:latin typeface="맑은 고딕" panose="020F0502020204030204"/>
            <a:ea typeface="맑은 고딕" panose="020B0503020000020004" pitchFamily="50" charset="-127"/>
          </a:endParaRPr>
        </a:p>
        <a:p xmlns:a="http://schemas.openxmlformats.org/drawingml/2006/main">
          <a:pPr marL="0" marR="0" lvl="0" indent="0" algn="ctr" defTabSz="914400" rtl="0" eaLnBrk="1" fontAlgn="auto" latinLnBrk="1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ko-KR" altLang="en-US" sz="1400" b="1" i="0" u="none" strike="noStrike" kern="1200" cap="none" spc="0" normalizeH="0" baseline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rPr>
            <a:t>함수</a:t>
          </a:r>
          <a:endParaRPr kumimoji="0" lang="en-US" altLang="ko-KR" sz="1000" b="1" i="0" u="none" strike="noStrike" kern="1200" cap="none" spc="0" normalizeH="0" baseline="0" noProof="0" dirty="0">
            <a:ln>
              <a:noFill/>
            </a:ln>
            <a:solidFill>
              <a:prstClr val="black">
                <a:lumMod val="65000"/>
                <a:lumOff val="35000"/>
              </a:prstClr>
            </a:solidFill>
            <a:uLnTx/>
            <a:uFillTx/>
            <a:latin typeface="맑은 고딕" panose="020F0502020204030204"/>
            <a:ea typeface="맑은 고딕" panose="020B0503020000020004" pitchFamily="50" charset="-127"/>
            <a:cs typeface="+mn-cs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91399" y="2141977"/>
            <a:ext cx="4741485" cy="2807254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ko-KR" altLang="en-US" dirty="0">
              <a:solidFill>
                <a:srgbClr val="434544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691738" y="1226129"/>
            <a:ext cx="4741485" cy="919786"/>
          </a:xfrm>
          <a:custGeom>
            <a:avLst/>
            <a:gdLst>
              <a:gd name="connsiteX0" fmla="*/ 265378 w 4741485"/>
              <a:gd name="connsiteY0" fmla="*/ 0 h 919786"/>
              <a:gd name="connsiteX1" fmla="*/ 341488 w 4741485"/>
              <a:gd name="connsiteY1" fmla="*/ 0 h 919786"/>
              <a:gd name="connsiteX2" fmla="*/ 456938 w 4741485"/>
              <a:gd name="connsiteY2" fmla="*/ 0 h 919786"/>
              <a:gd name="connsiteX3" fmla="*/ 2535124 w 4741485"/>
              <a:gd name="connsiteY3" fmla="*/ 0 h 919786"/>
              <a:gd name="connsiteX4" fmla="*/ 2535124 w 4741485"/>
              <a:gd name="connsiteY4" fmla="*/ 1 h 919786"/>
              <a:gd name="connsiteX5" fmla="*/ 2652650 w 4741485"/>
              <a:gd name="connsiteY5" fmla="*/ 1 h 919786"/>
              <a:gd name="connsiteX6" fmla="*/ 2844210 w 4741485"/>
              <a:gd name="connsiteY6" fmla="*/ 191561 h 919786"/>
              <a:gd name="connsiteX7" fmla="*/ 2914048 w 4741485"/>
              <a:gd name="connsiteY7" fmla="*/ 379593 h 919786"/>
              <a:gd name="connsiteX8" fmla="*/ 4741485 w 4741485"/>
              <a:gd name="connsiteY8" fmla="*/ 379593 h 919786"/>
              <a:gd name="connsiteX9" fmla="*/ 4741485 w 4741485"/>
              <a:gd name="connsiteY9" fmla="*/ 919786 h 919786"/>
              <a:gd name="connsiteX10" fmla="*/ 0 w 4741485"/>
              <a:gd name="connsiteY10" fmla="*/ 919786 h 919786"/>
              <a:gd name="connsiteX11" fmla="*/ 0 w 4741485"/>
              <a:gd name="connsiteY11" fmla="*/ 767520 h 919786"/>
              <a:gd name="connsiteX12" fmla="*/ 0 w 4741485"/>
              <a:gd name="connsiteY12" fmla="*/ 662901 h 919786"/>
              <a:gd name="connsiteX13" fmla="*/ 0 w 4741485"/>
              <a:gd name="connsiteY13" fmla="*/ 390308 h 919786"/>
              <a:gd name="connsiteX14" fmla="*/ 0 w 4741485"/>
              <a:gd name="connsiteY14" fmla="*/ 379593 h 919786"/>
              <a:gd name="connsiteX15" fmla="*/ 3980 w 4741485"/>
              <a:gd name="connsiteY15" fmla="*/ 379593 h 919786"/>
              <a:gd name="connsiteX16" fmla="*/ 73818 w 4741485"/>
              <a:gd name="connsiteY16" fmla="*/ 191560 h 919786"/>
              <a:gd name="connsiteX17" fmla="*/ 265378 w 4741485"/>
              <a:gd name="connsiteY17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4148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4741485" y="379593"/>
                </a:lnTo>
                <a:lnTo>
                  <a:pt x="474148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87075" y="1748129"/>
            <a:ext cx="3755503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CGV_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석우점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6456433" y="1282384"/>
            <a:ext cx="670187" cy="3273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91759" y="1239026"/>
            <a:ext cx="26646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영화관 좌석 예매 시스템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FA8F4C-45FB-4310-9DE6-671B787488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45" y="2295888"/>
            <a:ext cx="4009020" cy="2325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F0328D-8684-45F9-ABB7-66C1641E4B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26" y="2902155"/>
            <a:ext cx="213087" cy="20724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620F7-ED59-4D2D-9CFF-6E84889A3139}"/>
              </a:ext>
            </a:extLst>
          </p:cNvPr>
          <p:cNvSpPr/>
          <p:nvPr/>
        </p:nvSpPr>
        <p:spPr>
          <a:xfrm>
            <a:off x="3745222" y="5270449"/>
            <a:ext cx="474148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34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소프트웨어학과 김효진</a:t>
            </a:r>
            <a:r>
              <a:rPr lang="en-US" altLang="ko-KR" sz="1400" b="1" dirty="0">
                <a:solidFill>
                  <a:srgbClr val="434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solidFill>
                  <a:srgbClr val="434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이다영</a:t>
            </a:r>
            <a:endParaRPr lang="en-US" altLang="ko-KR" sz="1400" b="1" dirty="0">
              <a:solidFill>
                <a:srgbClr val="4345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4345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9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3538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8203" y="2501475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영화 선택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CB1731-E142-47DC-99BF-6823DB17AD2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5979" y="3324354"/>
            <a:ext cx="5457511" cy="25485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A8A8C1-085F-41A5-894A-E4C051A30A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1" b="25390"/>
          <a:stretch/>
        </p:blipFill>
        <p:spPr>
          <a:xfrm>
            <a:off x="6388028" y="2454778"/>
            <a:ext cx="5170457" cy="162357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7A904F-6DEE-434E-BC43-6F48D8924305}"/>
              </a:ext>
            </a:extLst>
          </p:cNvPr>
          <p:cNvSpPr/>
          <p:nvPr/>
        </p:nvSpPr>
        <p:spPr>
          <a:xfrm>
            <a:off x="6388028" y="4245966"/>
            <a:ext cx="5170457" cy="2354491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void movie(void) /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영화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선택 함수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 영화 선택창 제공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mtitle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전역변수로 설정하여 영화번호를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함수에서 호출 가능하도록 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90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475" y="1141141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C06CEA-6490-4CC8-903E-3EC2036274DB}"/>
              </a:ext>
            </a:extLst>
          </p:cNvPr>
          <p:cNvSpPr/>
          <p:nvPr/>
        </p:nvSpPr>
        <p:spPr>
          <a:xfrm>
            <a:off x="6336061" y="3960584"/>
            <a:ext cx="5214961" cy="2677656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switch~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case //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각 영화에 부여된 숫자로 영화 선택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mnum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-&gt; 1.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걸캅스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캡틴마블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미스슬로운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서프레제트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* 1~4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사이의 수를 입력하지 않을 경우 종료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if~else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if //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예매 확인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ans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-&gt; 1. YES 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예매확정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)   2. NO 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예매취소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-&gt;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종료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706567-3545-41FB-A2B0-784FCAB67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471" y="2295711"/>
            <a:ext cx="4876824" cy="15764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17EE0D-5FB0-4FF5-9F03-92BD8256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74" y="2331863"/>
            <a:ext cx="4751820" cy="43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5709" y="1141141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pic>
        <p:nvPicPr>
          <p:cNvPr id="1026" name="Picture 2" descr="C:\Users\i\Desktop\캡처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646" y="2386739"/>
            <a:ext cx="5376886" cy="41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26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8203" y="2501475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좌석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선택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DB5866-B6E5-4506-B020-F966CB7C685F}"/>
              </a:ext>
            </a:extLst>
          </p:cNvPr>
          <p:cNvSpPr/>
          <p:nvPr/>
        </p:nvSpPr>
        <p:spPr>
          <a:xfrm>
            <a:off x="6584248" y="3306917"/>
            <a:ext cx="4876824" cy="2354491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전역변수로 예매 인원과 배열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좌석 줄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칸을 설정해 다른 함수에서 호출 가능하도록 한다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뒤에 설정할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last()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함수를 먼저 선언해놓음으로써 좌석 함수에서 호출 가능하도록 한다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2" name="Picture 2" descr="C:\Users\i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4" y="3306917"/>
            <a:ext cx="5550164" cy="265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6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DB5866-B6E5-4506-B020-F966CB7C685F}"/>
              </a:ext>
            </a:extLst>
          </p:cNvPr>
          <p:cNvSpPr/>
          <p:nvPr/>
        </p:nvSpPr>
        <p:spPr>
          <a:xfrm>
            <a:off x="6584248" y="3527641"/>
            <a:ext cx="4876824" cy="2031325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난수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함수와 이차원 배열을 사용한 좌석 예약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add; //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빈자리 수 계산하기 위한 변수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srand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(time(NULL)); //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무작위성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확대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098" name="Picture 2" descr="C:\Users\i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4" y="3306917"/>
            <a:ext cx="5550164" cy="265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65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DB5866-B6E5-4506-B020-F966CB7C685F}"/>
              </a:ext>
            </a:extLst>
          </p:cNvPr>
          <p:cNvSpPr/>
          <p:nvPr/>
        </p:nvSpPr>
        <p:spPr>
          <a:xfrm>
            <a:off x="857614" y="5608695"/>
            <a:ext cx="4876824" cy="415498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함수를 이용해 배열의 값을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0, 1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랜덤으로 지정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122" name="Picture 2" descr="C:\Users\i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53" y="3113098"/>
            <a:ext cx="5320746" cy="187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DB5866-B6E5-4506-B020-F966CB7C685F}"/>
              </a:ext>
            </a:extLst>
          </p:cNvPr>
          <p:cNvSpPr/>
          <p:nvPr/>
        </p:nvSpPr>
        <p:spPr>
          <a:xfrm>
            <a:off x="6574521" y="2313601"/>
            <a:ext cx="4876824" cy="373885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문 안에서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문을 이용하여 줄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칸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빈자리 수 표시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123" name="Picture 3" descr="C:\Users\i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930" y="2816482"/>
            <a:ext cx="4300005" cy="377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5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DB5866-B6E5-4506-B020-F966CB7C685F}"/>
              </a:ext>
            </a:extLst>
          </p:cNvPr>
          <p:cNvSpPr/>
          <p:nvPr/>
        </p:nvSpPr>
        <p:spPr>
          <a:xfrm>
            <a:off x="5171090" y="5657557"/>
            <a:ext cx="6174839" cy="738664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ONE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줄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선택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-&gt;   0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보다 작은 수 입력 시 종료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, 5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보다 큰 수 입력 시 다시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146" name="Picture 2" descr="C:\Users\i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877495"/>
            <a:ext cx="8401538" cy="233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83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DB5866-B6E5-4506-B020-F966CB7C685F}"/>
              </a:ext>
            </a:extLst>
          </p:cNvPr>
          <p:cNvSpPr/>
          <p:nvPr/>
        </p:nvSpPr>
        <p:spPr>
          <a:xfrm>
            <a:off x="5943900" y="3500582"/>
            <a:ext cx="5843463" cy="2354491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TWO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칸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선택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-&gt;   0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보다 작은 수 입력 시 종료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, 5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보다 큰 수 입력 시 다시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-&gt; 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배열을 이용해 예약된 좌석인지 확인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(0-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빈자리 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1-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예약좌석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-&gt; 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예약 좌석일 시 다시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ONE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으로 돌아감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-&gt; 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예약 성공 시 배열 값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로 변환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및 전역변수 배열에 칸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줄 저장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7170" name="Picture 2" descr="C:\Users\i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79" y="2925217"/>
            <a:ext cx="5293070" cy="328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1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DB5866-B6E5-4506-B020-F966CB7C685F}"/>
              </a:ext>
            </a:extLst>
          </p:cNvPr>
          <p:cNvSpPr/>
          <p:nvPr/>
        </p:nvSpPr>
        <p:spPr>
          <a:xfrm>
            <a:off x="5943900" y="4430776"/>
            <a:ext cx="5843463" cy="2031325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THREE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좌석 선택을 계속할지 여부 확인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YorN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() : y, n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값을 받아 아스키코드로 변환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-&gt; y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입력 시 전역변수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p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에 인원수를 더하고 좌석 선택으로 넘어감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-&gt; y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또는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n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이 아닌 값 입력 시 다시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THREE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8194" name="Picture 2" descr="C:\Users\i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81" y="3125430"/>
            <a:ext cx="5282410" cy="294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i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59" y="2547940"/>
            <a:ext cx="3862550" cy="16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813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pic>
        <p:nvPicPr>
          <p:cNvPr id="2051" name="Picture 3" descr="C:\Users\i\Desktop\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871" y="2510870"/>
            <a:ext cx="5873857" cy="38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DB5866-B6E5-4506-B020-F966CB7C685F}"/>
              </a:ext>
            </a:extLst>
          </p:cNvPr>
          <p:cNvSpPr/>
          <p:nvPr/>
        </p:nvSpPr>
        <p:spPr>
          <a:xfrm>
            <a:off x="789767" y="5706210"/>
            <a:ext cx="4192911" cy="738664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난수와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배열을 사용해 잔여 좌석 랜덤 표시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&gt;&gt;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매번 잔여 좌석이 달라짐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053" name="Picture 5" descr="C:\Users\i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83" y="2510870"/>
            <a:ext cx="3221789" cy="295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03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91737" y="2131692"/>
            <a:ext cx="4741485" cy="2807254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345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691738" y="1226129"/>
            <a:ext cx="4741485" cy="919786"/>
          </a:xfrm>
          <a:custGeom>
            <a:avLst/>
            <a:gdLst>
              <a:gd name="connsiteX0" fmla="*/ 265378 w 4741485"/>
              <a:gd name="connsiteY0" fmla="*/ 0 h 919786"/>
              <a:gd name="connsiteX1" fmla="*/ 341488 w 4741485"/>
              <a:gd name="connsiteY1" fmla="*/ 0 h 919786"/>
              <a:gd name="connsiteX2" fmla="*/ 456938 w 4741485"/>
              <a:gd name="connsiteY2" fmla="*/ 0 h 919786"/>
              <a:gd name="connsiteX3" fmla="*/ 2535124 w 4741485"/>
              <a:gd name="connsiteY3" fmla="*/ 0 h 919786"/>
              <a:gd name="connsiteX4" fmla="*/ 2535124 w 4741485"/>
              <a:gd name="connsiteY4" fmla="*/ 1 h 919786"/>
              <a:gd name="connsiteX5" fmla="*/ 2652650 w 4741485"/>
              <a:gd name="connsiteY5" fmla="*/ 1 h 919786"/>
              <a:gd name="connsiteX6" fmla="*/ 2844210 w 4741485"/>
              <a:gd name="connsiteY6" fmla="*/ 191561 h 919786"/>
              <a:gd name="connsiteX7" fmla="*/ 2914048 w 4741485"/>
              <a:gd name="connsiteY7" fmla="*/ 379593 h 919786"/>
              <a:gd name="connsiteX8" fmla="*/ 4741485 w 4741485"/>
              <a:gd name="connsiteY8" fmla="*/ 379593 h 919786"/>
              <a:gd name="connsiteX9" fmla="*/ 4741485 w 4741485"/>
              <a:gd name="connsiteY9" fmla="*/ 919786 h 919786"/>
              <a:gd name="connsiteX10" fmla="*/ 0 w 4741485"/>
              <a:gd name="connsiteY10" fmla="*/ 919786 h 919786"/>
              <a:gd name="connsiteX11" fmla="*/ 0 w 4741485"/>
              <a:gd name="connsiteY11" fmla="*/ 767520 h 919786"/>
              <a:gd name="connsiteX12" fmla="*/ 0 w 4741485"/>
              <a:gd name="connsiteY12" fmla="*/ 662901 h 919786"/>
              <a:gd name="connsiteX13" fmla="*/ 0 w 4741485"/>
              <a:gd name="connsiteY13" fmla="*/ 390308 h 919786"/>
              <a:gd name="connsiteX14" fmla="*/ 0 w 4741485"/>
              <a:gd name="connsiteY14" fmla="*/ 379593 h 919786"/>
              <a:gd name="connsiteX15" fmla="*/ 3980 w 4741485"/>
              <a:gd name="connsiteY15" fmla="*/ 379593 h 919786"/>
              <a:gd name="connsiteX16" fmla="*/ 73818 w 4741485"/>
              <a:gd name="connsiteY16" fmla="*/ 191560 h 919786"/>
              <a:gd name="connsiteX17" fmla="*/ 265378 w 4741485"/>
              <a:gd name="connsiteY17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4148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4741485" y="379593"/>
                </a:lnTo>
                <a:lnTo>
                  <a:pt x="474148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87075" y="1748129"/>
            <a:ext cx="3755503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CGV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석우점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6456433" y="1282384"/>
            <a:ext cx="670187" cy="3273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91759" y="1239026"/>
            <a:ext cx="26646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영화관 좌석 예매 시스템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620F7-ED59-4D2D-9CFF-6E84889A3139}"/>
              </a:ext>
            </a:extLst>
          </p:cNvPr>
          <p:cNvSpPr/>
          <p:nvPr/>
        </p:nvSpPr>
        <p:spPr>
          <a:xfrm>
            <a:off x="4085690" y="5097568"/>
            <a:ext cx="4741485" cy="65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4345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345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9EF13-765E-4CC1-8F78-91F78A0A209B}"/>
              </a:ext>
            </a:extLst>
          </p:cNvPr>
          <p:cNvSpPr txBox="1"/>
          <p:nvPr/>
        </p:nvSpPr>
        <p:spPr>
          <a:xfrm>
            <a:off x="4527612" y="3051478"/>
            <a:ext cx="287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526961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pic>
        <p:nvPicPr>
          <p:cNvPr id="3075" name="Picture 3" descr="C:\Users\i\Desktop\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29" y="2497232"/>
            <a:ext cx="4495529" cy="34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i\Desktop\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541" y="2495701"/>
            <a:ext cx="3768945" cy="346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6521997" y="3197541"/>
            <a:ext cx="511714" cy="4836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DB5866-B6E5-4506-B020-F966CB7C685F}"/>
              </a:ext>
            </a:extLst>
          </p:cNvPr>
          <p:cNvSpPr/>
          <p:nvPr/>
        </p:nvSpPr>
        <p:spPr>
          <a:xfrm>
            <a:off x="1222159" y="6116304"/>
            <a:ext cx="9227471" cy="373885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좌석 선택 계속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 -&gt;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이전 선택 좌석이 채워지고 다시 좌석 선택 화면으로 전환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03300" y="5344510"/>
            <a:ext cx="31056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8203" y="2501475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영수증 출력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CEEC70-F88F-4FF3-8042-1F3EB8BB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03" y="3009500"/>
            <a:ext cx="5459070" cy="33365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86AE96-C872-4690-85BC-99AB1755A2A6}"/>
              </a:ext>
            </a:extLst>
          </p:cNvPr>
          <p:cNvSpPr/>
          <p:nvPr/>
        </p:nvSpPr>
        <p:spPr>
          <a:xfrm>
            <a:off x="6798649" y="3009500"/>
            <a:ext cx="4876824" cy="2031325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last()//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영수증 출력 함수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switch~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case //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각 영화에 부여된 숫자로 영화 출력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mtitle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-&gt;1.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걸캅스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캡틴마블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미스슬로운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서프레제트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094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3007" y="1172673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C06CEA-6490-4CC8-903E-3EC2036274DB}"/>
              </a:ext>
            </a:extLst>
          </p:cNvPr>
          <p:cNvSpPr/>
          <p:nvPr/>
        </p:nvSpPr>
        <p:spPr>
          <a:xfrm>
            <a:off x="6555080" y="2435509"/>
            <a:ext cx="4876824" cy="2031325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for (; p&gt;0; p--)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       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(“%d - %d “,s[p-1][0],s[p-1][1]);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//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선택한 좌석번호 출력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문과 배열을 이용해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선택한 좌석을 모두 출력한다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57E6CE-77B4-42A4-A52F-9C3B4BE2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20" y="2356680"/>
            <a:ext cx="5424068" cy="417627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03022F-8FF6-41EB-894B-8663E408B007}"/>
              </a:ext>
            </a:extLst>
          </p:cNvPr>
          <p:cNvSpPr/>
          <p:nvPr/>
        </p:nvSpPr>
        <p:spPr>
          <a:xfrm>
            <a:off x="6555084" y="4728778"/>
            <a:ext cx="4876824" cy="1708160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main() //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프로그램의 순서대로 함수를 호출한다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순서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:  title();  -&gt;  movie();  -&gt;  seat();  -&gt; exit(0);  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665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3007" y="1172673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pic>
        <p:nvPicPr>
          <p:cNvPr id="9218" name="Picture 2" descr="C:\Users\i\Desktop\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128" y="2524007"/>
            <a:ext cx="5437921" cy="394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898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91737" y="2131692"/>
            <a:ext cx="4741485" cy="2807254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345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691738" y="1226129"/>
            <a:ext cx="4741485" cy="919786"/>
          </a:xfrm>
          <a:custGeom>
            <a:avLst/>
            <a:gdLst>
              <a:gd name="connsiteX0" fmla="*/ 265378 w 4741485"/>
              <a:gd name="connsiteY0" fmla="*/ 0 h 919786"/>
              <a:gd name="connsiteX1" fmla="*/ 341488 w 4741485"/>
              <a:gd name="connsiteY1" fmla="*/ 0 h 919786"/>
              <a:gd name="connsiteX2" fmla="*/ 456938 w 4741485"/>
              <a:gd name="connsiteY2" fmla="*/ 0 h 919786"/>
              <a:gd name="connsiteX3" fmla="*/ 2535124 w 4741485"/>
              <a:gd name="connsiteY3" fmla="*/ 0 h 919786"/>
              <a:gd name="connsiteX4" fmla="*/ 2535124 w 4741485"/>
              <a:gd name="connsiteY4" fmla="*/ 1 h 919786"/>
              <a:gd name="connsiteX5" fmla="*/ 2652650 w 4741485"/>
              <a:gd name="connsiteY5" fmla="*/ 1 h 919786"/>
              <a:gd name="connsiteX6" fmla="*/ 2844210 w 4741485"/>
              <a:gd name="connsiteY6" fmla="*/ 191561 h 919786"/>
              <a:gd name="connsiteX7" fmla="*/ 2914048 w 4741485"/>
              <a:gd name="connsiteY7" fmla="*/ 379593 h 919786"/>
              <a:gd name="connsiteX8" fmla="*/ 4741485 w 4741485"/>
              <a:gd name="connsiteY8" fmla="*/ 379593 h 919786"/>
              <a:gd name="connsiteX9" fmla="*/ 4741485 w 4741485"/>
              <a:gd name="connsiteY9" fmla="*/ 919786 h 919786"/>
              <a:gd name="connsiteX10" fmla="*/ 0 w 4741485"/>
              <a:gd name="connsiteY10" fmla="*/ 919786 h 919786"/>
              <a:gd name="connsiteX11" fmla="*/ 0 w 4741485"/>
              <a:gd name="connsiteY11" fmla="*/ 767520 h 919786"/>
              <a:gd name="connsiteX12" fmla="*/ 0 w 4741485"/>
              <a:gd name="connsiteY12" fmla="*/ 662901 h 919786"/>
              <a:gd name="connsiteX13" fmla="*/ 0 w 4741485"/>
              <a:gd name="connsiteY13" fmla="*/ 390308 h 919786"/>
              <a:gd name="connsiteX14" fmla="*/ 0 w 4741485"/>
              <a:gd name="connsiteY14" fmla="*/ 379593 h 919786"/>
              <a:gd name="connsiteX15" fmla="*/ 3980 w 4741485"/>
              <a:gd name="connsiteY15" fmla="*/ 379593 h 919786"/>
              <a:gd name="connsiteX16" fmla="*/ 73818 w 4741485"/>
              <a:gd name="connsiteY16" fmla="*/ 191560 h 919786"/>
              <a:gd name="connsiteX17" fmla="*/ 265378 w 4741485"/>
              <a:gd name="connsiteY17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4148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4741485" y="379593"/>
                </a:lnTo>
                <a:lnTo>
                  <a:pt x="474148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87075" y="1748129"/>
            <a:ext cx="3755503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CGV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석우점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6456433" y="1282384"/>
            <a:ext cx="670187" cy="3273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91759" y="1239026"/>
            <a:ext cx="26646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영화관 좌석 예매 시스템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620F7-ED59-4D2D-9CFF-6E84889A3139}"/>
              </a:ext>
            </a:extLst>
          </p:cNvPr>
          <p:cNvSpPr/>
          <p:nvPr/>
        </p:nvSpPr>
        <p:spPr>
          <a:xfrm>
            <a:off x="4085690" y="5097568"/>
            <a:ext cx="4741485" cy="65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4345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345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9EF13-765E-4CC1-8F78-91F78A0A209B}"/>
              </a:ext>
            </a:extLst>
          </p:cNvPr>
          <p:cNvSpPr txBox="1"/>
          <p:nvPr/>
        </p:nvSpPr>
        <p:spPr>
          <a:xfrm>
            <a:off x="3941379" y="3212153"/>
            <a:ext cx="427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느낀 점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728356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3007" y="1172673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dirty="0">
                <a:solidFill>
                  <a:srgbClr val="44546A">
                    <a:lumMod val="7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아쉬운 점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C06CEA-6490-4CC8-903E-3EC2036274DB}"/>
              </a:ext>
            </a:extLst>
          </p:cNvPr>
          <p:cNvSpPr/>
          <p:nvPr/>
        </p:nvSpPr>
        <p:spPr>
          <a:xfrm>
            <a:off x="2744219" y="3299792"/>
            <a:ext cx="6703561" cy="1989712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인원 수를 선택 한 뒤 그에 맞는 좌석 선택함수 실행을 하려 했지만 실패했다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팀원과의 원활한 팀 프로젝트 진행이 좋았다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016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91399" y="2157475"/>
            <a:ext cx="4741485" cy="2807254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ko-KR" altLang="en-US" dirty="0">
              <a:solidFill>
                <a:srgbClr val="434544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691738" y="1226129"/>
            <a:ext cx="4741485" cy="919786"/>
          </a:xfrm>
          <a:custGeom>
            <a:avLst/>
            <a:gdLst>
              <a:gd name="connsiteX0" fmla="*/ 265378 w 4741485"/>
              <a:gd name="connsiteY0" fmla="*/ 0 h 919786"/>
              <a:gd name="connsiteX1" fmla="*/ 341488 w 4741485"/>
              <a:gd name="connsiteY1" fmla="*/ 0 h 919786"/>
              <a:gd name="connsiteX2" fmla="*/ 456938 w 4741485"/>
              <a:gd name="connsiteY2" fmla="*/ 0 h 919786"/>
              <a:gd name="connsiteX3" fmla="*/ 2535124 w 4741485"/>
              <a:gd name="connsiteY3" fmla="*/ 0 h 919786"/>
              <a:gd name="connsiteX4" fmla="*/ 2535124 w 4741485"/>
              <a:gd name="connsiteY4" fmla="*/ 1 h 919786"/>
              <a:gd name="connsiteX5" fmla="*/ 2652650 w 4741485"/>
              <a:gd name="connsiteY5" fmla="*/ 1 h 919786"/>
              <a:gd name="connsiteX6" fmla="*/ 2844210 w 4741485"/>
              <a:gd name="connsiteY6" fmla="*/ 191561 h 919786"/>
              <a:gd name="connsiteX7" fmla="*/ 2914048 w 4741485"/>
              <a:gd name="connsiteY7" fmla="*/ 379593 h 919786"/>
              <a:gd name="connsiteX8" fmla="*/ 4741485 w 4741485"/>
              <a:gd name="connsiteY8" fmla="*/ 379593 h 919786"/>
              <a:gd name="connsiteX9" fmla="*/ 4741485 w 4741485"/>
              <a:gd name="connsiteY9" fmla="*/ 919786 h 919786"/>
              <a:gd name="connsiteX10" fmla="*/ 0 w 4741485"/>
              <a:gd name="connsiteY10" fmla="*/ 919786 h 919786"/>
              <a:gd name="connsiteX11" fmla="*/ 0 w 4741485"/>
              <a:gd name="connsiteY11" fmla="*/ 767520 h 919786"/>
              <a:gd name="connsiteX12" fmla="*/ 0 w 4741485"/>
              <a:gd name="connsiteY12" fmla="*/ 662901 h 919786"/>
              <a:gd name="connsiteX13" fmla="*/ 0 w 4741485"/>
              <a:gd name="connsiteY13" fmla="*/ 390308 h 919786"/>
              <a:gd name="connsiteX14" fmla="*/ 0 w 4741485"/>
              <a:gd name="connsiteY14" fmla="*/ 379593 h 919786"/>
              <a:gd name="connsiteX15" fmla="*/ 3980 w 4741485"/>
              <a:gd name="connsiteY15" fmla="*/ 379593 h 919786"/>
              <a:gd name="connsiteX16" fmla="*/ 73818 w 4741485"/>
              <a:gd name="connsiteY16" fmla="*/ 191560 h 919786"/>
              <a:gd name="connsiteX17" fmla="*/ 265378 w 4741485"/>
              <a:gd name="connsiteY17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4148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4741485" y="379593"/>
                </a:lnTo>
                <a:lnTo>
                  <a:pt x="474148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87075" y="1748129"/>
            <a:ext cx="3755503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CGV_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석우점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6456433" y="1282384"/>
            <a:ext cx="670187" cy="3273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91759" y="1239026"/>
            <a:ext cx="26646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영화관 좌석 예매 시스템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FA8F4C-45FB-4310-9DE6-671B787488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45" y="2295888"/>
            <a:ext cx="4009020" cy="2325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F0328D-8684-45F9-ABB7-66C1641E4B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26" y="2902155"/>
            <a:ext cx="213087" cy="20724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620F7-ED59-4D2D-9CFF-6E84889A3139}"/>
              </a:ext>
            </a:extLst>
          </p:cNvPr>
          <p:cNvSpPr/>
          <p:nvPr/>
        </p:nvSpPr>
        <p:spPr>
          <a:xfrm>
            <a:off x="3691398" y="5160118"/>
            <a:ext cx="4741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434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</a:t>
            </a:r>
            <a:r>
              <a:rPr lang="ko-KR" altLang="en-US" sz="2400" b="1" dirty="0">
                <a:solidFill>
                  <a:srgbClr val="434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2400" b="1" dirty="0">
                <a:solidFill>
                  <a:srgbClr val="434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81625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8" y="109829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해당된 문법을 사용하여 프로그램을 구동한다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311732" y="2742721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28477" y="2643704"/>
            <a:ext cx="519182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좌석 선택을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중심으로 프로그램을 구동한다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311732" y="3411120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 순서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55410" y="3312103"/>
            <a:ext cx="63628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첫 화면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영화 선택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좌석선택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영수증 출력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11731" y="4107095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 원리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9" name="차트 48"/>
          <p:cNvGraphicFramePr/>
          <p:nvPr>
            <p:extLst>
              <p:ext uri="{D42A27DB-BD31-4B8C-83A1-F6EECF244321}">
                <p14:modId xmlns:p14="http://schemas.microsoft.com/office/powerpoint/2010/main" val="3416007769"/>
              </p:ext>
            </p:extLst>
          </p:nvPr>
        </p:nvGraphicFramePr>
        <p:xfrm>
          <a:off x="4946477" y="3839832"/>
          <a:ext cx="1756164" cy="1463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544225" y="4325896"/>
            <a:ext cx="79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조건문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반복문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3">
            <a:extLst>
              <a:ext uri="{FF2B5EF4-FFF2-40B4-BE49-F238E27FC236}">
                <a16:creationId xmlns:a16="http://schemas.microsoft.com/office/drawing/2014/main" id="{F6E3E1EE-D0FA-4ACF-804D-EF44FA098D81}"/>
              </a:ext>
            </a:extLst>
          </p:cNvPr>
          <p:cNvSpPr/>
          <p:nvPr/>
        </p:nvSpPr>
        <p:spPr>
          <a:xfrm>
            <a:off x="3311731" y="5359770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느낀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 점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0582092-C3E4-497F-8164-52590F10D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id="{9FA91ACA-0425-4D0D-A76B-DDB0426DC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239092"/>
              </p:ext>
            </p:extLst>
          </p:nvPr>
        </p:nvGraphicFramePr>
        <p:xfrm>
          <a:off x="6519304" y="3839832"/>
          <a:ext cx="1756164" cy="1463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4420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7302" y="1101868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영화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좌석선택을 중심으로 프로그램을 구동한다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2400" b="1" i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프로그램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98159" y="3054429"/>
            <a:ext cx="1397641" cy="4031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   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33715" y="2942165"/>
            <a:ext cx="51915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영화예매 프로그램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가지 영화를 나열한다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5*5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배열로 좌석을 지정한다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ED6FB0-A94D-46EA-9284-151CA4354440}"/>
              </a:ext>
            </a:extLst>
          </p:cNvPr>
          <p:cNvSpPr/>
          <p:nvPr/>
        </p:nvSpPr>
        <p:spPr>
          <a:xfrm>
            <a:off x="4733714" y="4672925"/>
            <a:ext cx="53246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영화를 예매하는 과정을 프로그래밍하고자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실제로 영화를 예매하는 과정을 차용하여 개발하였다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3098158" y="4863767"/>
            <a:ext cx="1397641" cy="4031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배경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9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7302" y="1101868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프로그램의 구동 순서를 설명한다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dirty="0">
                <a:solidFill>
                  <a:srgbClr val="44546A">
                    <a:lumMod val="7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2400" b="1" i="1" dirty="0">
                <a:solidFill>
                  <a:srgbClr val="44546A">
                    <a:lumMod val="7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구동순서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24B08E-2F61-45F4-ADA3-1262B4151A2B}"/>
              </a:ext>
            </a:extLst>
          </p:cNvPr>
          <p:cNvSpPr/>
          <p:nvPr/>
        </p:nvSpPr>
        <p:spPr>
          <a:xfrm>
            <a:off x="4912483" y="3054429"/>
            <a:ext cx="39205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(“1.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첫 화면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\n”);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(“2.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영화 선택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\n”);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(“3.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좌석 선택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\n”);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(“4.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영수증 출력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\n”);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1941F-C765-4EDC-9F33-3CA1BB6BB0B1}"/>
              </a:ext>
            </a:extLst>
          </p:cNvPr>
          <p:cNvSpPr/>
          <p:nvPr/>
        </p:nvSpPr>
        <p:spPr>
          <a:xfrm>
            <a:off x="479346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2400" b="1" i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구동순서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18910" y="3196892"/>
            <a:ext cx="1397641" cy="4031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구동 순서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1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88203" y="2501475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첫 화면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846CA80-867B-4585-8A50-E5173DC1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5" y="3321118"/>
            <a:ext cx="5452393" cy="2345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C06CEA-6490-4CC8-903E-3EC2036274DB}"/>
              </a:ext>
            </a:extLst>
          </p:cNvPr>
          <p:cNvSpPr/>
          <p:nvPr/>
        </p:nvSpPr>
        <p:spPr>
          <a:xfrm>
            <a:off x="6664271" y="2669729"/>
            <a:ext cx="4912963" cy="3447098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1. 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헤더파일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#include &lt;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stdio.h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&gt;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printf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for, while, if,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scanf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등의 함수를 사용하기 위함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#include &lt;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stdilb.h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난수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함수를 사용하기 위함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#include &lt;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time.h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 time()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함수를 사용하기 위함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#include &lt;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Windows.h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 Sleep(),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gotoxy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().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Set_color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등의 함수를 사용하기 위함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6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C06CEA-6490-4CC8-903E-3EC2036274DB}"/>
              </a:ext>
            </a:extLst>
          </p:cNvPr>
          <p:cNvSpPr/>
          <p:nvPr/>
        </p:nvSpPr>
        <p:spPr>
          <a:xfrm>
            <a:off x="7208032" y="2760404"/>
            <a:ext cx="4195766" cy="3323987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2.   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커서이동함수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원하는 위치에 창을 띄울 수 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void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gotoxy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(int x, int y) 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3.   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콘솔 글자 색을 바꾸는 함수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각각의 색에 따라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1~15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까지 번호가 부여된다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void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set_color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(unsigned short color)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74B6BC-A377-451C-B15C-7589B23FB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615419"/>
            <a:ext cx="5572796" cy="3613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C06CEA-6490-4CC8-903E-3EC2036274DB}"/>
              </a:ext>
            </a:extLst>
          </p:cNvPr>
          <p:cNvSpPr/>
          <p:nvPr/>
        </p:nvSpPr>
        <p:spPr>
          <a:xfrm>
            <a:off x="7208032" y="2892941"/>
            <a:ext cx="4195766" cy="3000821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4.  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콘솔창에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 해당 화면을 유지하는 기능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  : 1000=1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초 동안 해당 화면 표시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Sleep(3000); //3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초 동안 화면에 표시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5.  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콘솔창에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띄워진 결과값을 지우는 기능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system("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cls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"); //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화면 클리어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F1ADEE-641B-4B28-AE20-21EC3636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62105"/>
            <a:ext cx="5671965" cy="3665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192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프로그램의 구동 원리를 설명한다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구동원리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E54CB0-5E9C-4960-A697-D8E11ACFE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7" y="1117366"/>
            <a:ext cx="11672165" cy="10628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46CA80-867B-4585-8A50-E5173DC1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088" y="2743200"/>
            <a:ext cx="5582131" cy="3471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46CA80-867B-4585-8A50-E5173DC14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2743200"/>
            <a:ext cx="5085090" cy="3471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716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6710</TotalTime>
  <Words>976</Words>
  <Application>Microsoft Office PowerPoint</Application>
  <PresentationFormat>와이드스크린</PresentationFormat>
  <Paragraphs>217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효진</cp:lastModifiedBy>
  <cp:revision>1032</cp:revision>
  <dcterms:created xsi:type="dcterms:W3CDTF">2018-08-02T07:05:36Z</dcterms:created>
  <dcterms:modified xsi:type="dcterms:W3CDTF">2019-08-25T07:11:48Z</dcterms:modified>
</cp:coreProperties>
</file>