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1" r:id="rId5"/>
    <p:sldId id="464" r:id="rId6"/>
    <p:sldId id="498" r:id="rId7"/>
    <p:sldId id="499" r:id="rId8"/>
    <p:sldId id="504" r:id="rId9"/>
    <p:sldId id="500" r:id="rId10"/>
    <p:sldId id="501" r:id="rId11"/>
    <p:sldId id="502" r:id="rId12"/>
    <p:sldId id="503" r:id="rId13"/>
    <p:sldId id="4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5761"/>
  </p:normalViewPr>
  <p:slideViewPr>
    <p:cSldViewPr snapToGrid="0" snapToObjects="1">
      <p:cViewPr varScale="1">
        <p:scale>
          <a:sx n="105" d="100"/>
          <a:sy n="105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Christian Noel" userId="c3560e1f-b579-4e99-92b7-9a58d7202b9a" providerId="ADAL" clId="{C282F1CF-65A2-134C-95A2-2B011B67D541}"/>
    <pc:docChg chg="undo custSel addSld delSld modSld sldOrd">
      <pc:chgData name="Joseph Christian Noel" userId="c3560e1f-b579-4e99-92b7-9a58d7202b9a" providerId="ADAL" clId="{C282F1CF-65A2-134C-95A2-2B011B67D541}" dt="2021-11-23T07:55:25.288" v="4779" actId="478"/>
      <pc:docMkLst>
        <pc:docMk/>
      </pc:docMkLst>
      <pc:sldChg chg="addSp delSp modSp mod">
        <pc:chgData name="Joseph Christian Noel" userId="c3560e1f-b579-4e99-92b7-9a58d7202b9a" providerId="ADAL" clId="{C282F1CF-65A2-134C-95A2-2B011B67D541}" dt="2021-11-22T15:00:16.985" v="4072" actId="1076"/>
        <pc:sldMkLst>
          <pc:docMk/>
          <pc:sldMk cId="3949896795" sldId="464"/>
        </pc:sldMkLst>
        <pc:spChg chg="mod">
          <ac:chgData name="Joseph Christian Noel" userId="c3560e1f-b579-4e99-92b7-9a58d7202b9a" providerId="ADAL" clId="{C282F1CF-65A2-134C-95A2-2B011B67D541}" dt="2021-11-22T14:58:18.106" v="4067" actId="20577"/>
          <ac:spMkLst>
            <pc:docMk/>
            <pc:sldMk cId="3949896795" sldId="464"/>
            <ac:spMk id="3" creationId="{4E079E0D-155F-49A7-96CB-A5FDE1FD4ED6}"/>
          </ac:spMkLst>
        </pc:spChg>
        <pc:picChg chg="add mod">
          <ac:chgData name="Joseph Christian Noel" userId="c3560e1f-b579-4e99-92b7-9a58d7202b9a" providerId="ADAL" clId="{C282F1CF-65A2-134C-95A2-2B011B67D541}" dt="2021-11-22T15:00:16.985" v="4072" actId="1076"/>
          <ac:picMkLst>
            <pc:docMk/>
            <pc:sldMk cId="3949896795" sldId="464"/>
            <ac:picMk id="5" creationId="{8207A99D-6E35-DD4F-A26C-AF9AFBC00D9B}"/>
          </ac:picMkLst>
        </pc:picChg>
        <pc:picChg chg="del mod">
          <ac:chgData name="Joseph Christian Noel" userId="c3560e1f-b579-4e99-92b7-9a58d7202b9a" providerId="ADAL" clId="{C282F1CF-65A2-134C-95A2-2B011B67D541}" dt="2021-11-21T13:21:33.509" v="3843" actId="478"/>
          <ac:picMkLst>
            <pc:docMk/>
            <pc:sldMk cId="3949896795" sldId="464"/>
            <ac:picMk id="5" creationId="{C8C8A160-ED87-2145-A069-B0B3BFA5F3AF}"/>
          </ac:picMkLst>
        </pc:picChg>
      </pc:sldChg>
      <pc:sldChg chg="del">
        <pc:chgData name="Joseph Christian Noel" userId="c3560e1f-b579-4e99-92b7-9a58d7202b9a" providerId="ADAL" clId="{C282F1CF-65A2-134C-95A2-2B011B67D541}" dt="2021-11-18T16:03:26.926" v="3759" actId="2696"/>
        <pc:sldMkLst>
          <pc:docMk/>
          <pc:sldMk cId="2519136997" sldId="465"/>
        </pc:sldMkLst>
      </pc:sldChg>
      <pc:sldChg chg="addSp modSp mod">
        <pc:chgData name="Joseph Christian Noel" userId="c3560e1f-b579-4e99-92b7-9a58d7202b9a" providerId="ADAL" clId="{C282F1CF-65A2-134C-95A2-2B011B67D541}" dt="2021-11-16T15:18:31.999" v="909" actId="1076"/>
        <pc:sldMkLst>
          <pc:docMk/>
          <pc:sldMk cId="1099852137" sldId="466"/>
        </pc:sldMkLst>
        <pc:spChg chg="mod">
          <ac:chgData name="Joseph Christian Noel" userId="c3560e1f-b579-4e99-92b7-9a58d7202b9a" providerId="ADAL" clId="{C282F1CF-65A2-134C-95A2-2B011B67D541}" dt="2021-11-16T15:11:48.701" v="539" actId="20577"/>
          <ac:spMkLst>
            <pc:docMk/>
            <pc:sldMk cId="1099852137" sldId="466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16T15:18:17.110" v="897" actId="20577"/>
          <ac:spMkLst>
            <pc:docMk/>
            <pc:sldMk cId="1099852137" sldId="466"/>
            <ac:spMk id="3" creationId="{4E079E0D-155F-49A7-96CB-A5FDE1FD4ED6}"/>
          </ac:spMkLst>
        </pc:spChg>
        <pc:spChg chg="add mod">
          <ac:chgData name="Joseph Christian Noel" userId="c3560e1f-b579-4e99-92b7-9a58d7202b9a" providerId="ADAL" clId="{C282F1CF-65A2-134C-95A2-2B011B67D541}" dt="2021-11-16T15:17:59.399" v="889" actId="1076"/>
          <ac:spMkLst>
            <pc:docMk/>
            <pc:sldMk cId="1099852137" sldId="466"/>
            <ac:spMk id="5" creationId="{2D13F247-366C-C74F-84B9-840A0EFB08FF}"/>
          </ac:spMkLst>
        </pc:spChg>
        <pc:spChg chg="add mod">
          <ac:chgData name="Joseph Christian Noel" userId="c3560e1f-b579-4e99-92b7-9a58d7202b9a" providerId="ADAL" clId="{C282F1CF-65A2-134C-95A2-2B011B67D541}" dt="2021-11-16T15:18:02.800" v="890" actId="1076"/>
          <ac:spMkLst>
            <pc:docMk/>
            <pc:sldMk cId="1099852137" sldId="466"/>
            <ac:spMk id="6" creationId="{A368F3AF-B8E3-6E40-B1A3-133F1C996945}"/>
          </ac:spMkLst>
        </pc:spChg>
        <pc:spChg chg="add mod">
          <ac:chgData name="Joseph Christian Noel" userId="c3560e1f-b579-4e99-92b7-9a58d7202b9a" providerId="ADAL" clId="{C282F1CF-65A2-134C-95A2-2B011B67D541}" dt="2021-11-16T15:17:56.400" v="887" actId="1076"/>
          <ac:spMkLst>
            <pc:docMk/>
            <pc:sldMk cId="1099852137" sldId="466"/>
            <ac:spMk id="7" creationId="{89FC41F2-71F7-EE42-9265-FD3A26CE3612}"/>
          </ac:spMkLst>
        </pc:spChg>
        <pc:spChg chg="add mod">
          <ac:chgData name="Joseph Christian Noel" userId="c3560e1f-b579-4e99-92b7-9a58d7202b9a" providerId="ADAL" clId="{C282F1CF-65A2-134C-95A2-2B011B67D541}" dt="2021-11-16T15:17:54.233" v="886" actId="1076"/>
          <ac:spMkLst>
            <pc:docMk/>
            <pc:sldMk cId="1099852137" sldId="466"/>
            <ac:spMk id="8" creationId="{86667321-5513-7644-9AE3-92F9DF5C44F7}"/>
          </ac:spMkLst>
        </pc:spChg>
        <pc:spChg chg="add mod">
          <ac:chgData name="Joseph Christian Noel" userId="c3560e1f-b579-4e99-92b7-9a58d7202b9a" providerId="ADAL" clId="{C282F1CF-65A2-134C-95A2-2B011B67D541}" dt="2021-11-16T15:17:52.634" v="885" actId="1076"/>
          <ac:spMkLst>
            <pc:docMk/>
            <pc:sldMk cId="1099852137" sldId="466"/>
            <ac:spMk id="9" creationId="{CC62BE8C-13C1-8F49-BCA1-86EE4A56A4E5}"/>
          </ac:spMkLst>
        </pc:spChg>
        <pc:spChg chg="add mod">
          <ac:chgData name="Joseph Christian Noel" userId="c3560e1f-b579-4e99-92b7-9a58d7202b9a" providerId="ADAL" clId="{C282F1CF-65A2-134C-95A2-2B011B67D541}" dt="2021-11-16T15:18:12.662" v="893" actId="207"/>
          <ac:spMkLst>
            <pc:docMk/>
            <pc:sldMk cId="1099852137" sldId="466"/>
            <ac:spMk id="10" creationId="{48359634-5332-FF43-A7B8-11A8895472D2}"/>
          </ac:spMkLst>
        </pc:spChg>
        <pc:spChg chg="add mod">
          <ac:chgData name="Joseph Christian Noel" userId="c3560e1f-b579-4e99-92b7-9a58d7202b9a" providerId="ADAL" clId="{C282F1CF-65A2-134C-95A2-2B011B67D541}" dt="2021-11-16T15:18:31.999" v="909" actId="1076"/>
          <ac:spMkLst>
            <pc:docMk/>
            <pc:sldMk cId="1099852137" sldId="466"/>
            <ac:spMk id="11" creationId="{06B0F7B1-DB66-E848-8887-49934DE4B6D0}"/>
          </ac:spMkLst>
        </pc:spChg>
        <pc:spChg chg="add mod">
          <ac:chgData name="Joseph Christian Noel" userId="c3560e1f-b579-4e99-92b7-9a58d7202b9a" providerId="ADAL" clId="{C282F1CF-65A2-134C-95A2-2B011B67D541}" dt="2021-11-16T15:18:30.733" v="908" actId="1076"/>
          <ac:spMkLst>
            <pc:docMk/>
            <pc:sldMk cId="1099852137" sldId="466"/>
            <ac:spMk id="12" creationId="{E5C7B78A-A898-FF42-9856-5DEC7EEC5911}"/>
          </ac:spMkLst>
        </pc:spChg>
        <pc:spChg chg="add mod">
          <ac:chgData name="Joseph Christian Noel" userId="c3560e1f-b579-4e99-92b7-9a58d7202b9a" providerId="ADAL" clId="{C282F1CF-65A2-134C-95A2-2B011B67D541}" dt="2021-11-16T15:18:29.583" v="907" actId="1076"/>
          <ac:spMkLst>
            <pc:docMk/>
            <pc:sldMk cId="1099852137" sldId="466"/>
            <ac:spMk id="13" creationId="{D5428175-0CE5-D147-9E99-B70C514BA86C}"/>
          </ac:spMkLst>
        </pc:spChg>
        <pc:spChg chg="add mod">
          <ac:chgData name="Joseph Christian Noel" userId="c3560e1f-b579-4e99-92b7-9a58d7202b9a" providerId="ADAL" clId="{C282F1CF-65A2-134C-95A2-2B011B67D541}" dt="2021-11-16T15:18:28.449" v="906" actId="1076"/>
          <ac:spMkLst>
            <pc:docMk/>
            <pc:sldMk cId="1099852137" sldId="466"/>
            <ac:spMk id="14" creationId="{A872B696-73A8-3F44-AB77-DCF9EE0FF0F7}"/>
          </ac:spMkLst>
        </pc:spChg>
        <pc:spChg chg="add mod">
          <ac:chgData name="Joseph Christian Noel" userId="c3560e1f-b579-4e99-92b7-9a58d7202b9a" providerId="ADAL" clId="{C282F1CF-65A2-134C-95A2-2B011B67D541}" dt="2021-11-16T15:18:26.933" v="905" actId="1076"/>
          <ac:spMkLst>
            <pc:docMk/>
            <pc:sldMk cId="1099852137" sldId="466"/>
            <ac:spMk id="15" creationId="{6D5F4AFF-FA54-DE4A-9E3C-A4A69AAE931B}"/>
          </ac:spMkLst>
        </pc:spChg>
        <pc:spChg chg="add mod">
          <ac:chgData name="Joseph Christian Noel" userId="c3560e1f-b579-4e99-92b7-9a58d7202b9a" providerId="ADAL" clId="{C282F1CF-65A2-134C-95A2-2B011B67D541}" dt="2021-11-16T15:18:25.851" v="904" actId="1076"/>
          <ac:spMkLst>
            <pc:docMk/>
            <pc:sldMk cId="1099852137" sldId="466"/>
            <ac:spMk id="16" creationId="{40C433E8-5ACB-F74B-841B-6D7E3AAC7783}"/>
          </ac:spMkLst>
        </pc:spChg>
        <pc:picChg chg="add mod">
          <ac:chgData name="Joseph Christian Noel" userId="c3560e1f-b579-4e99-92b7-9a58d7202b9a" providerId="ADAL" clId="{C282F1CF-65A2-134C-95A2-2B011B67D541}" dt="2021-11-16T15:12:16.097" v="545" actId="1076"/>
          <ac:picMkLst>
            <pc:docMk/>
            <pc:sldMk cId="1099852137" sldId="466"/>
            <ac:picMk id="4" creationId="{C2ED9DFA-BB68-6A4D-8A56-70D59AC03D19}"/>
          </ac:picMkLst>
        </pc:picChg>
      </pc:sldChg>
      <pc:sldChg chg="modSp mod">
        <pc:chgData name="Joseph Christian Noel" userId="c3560e1f-b579-4e99-92b7-9a58d7202b9a" providerId="ADAL" clId="{C282F1CF-65A2-134C-95A2-2B011B67D541}" dt="2021-11-23T07:44:41.384" v="4731" actId="20577"/>
        <pc:sldMkLst>
          <pc:docMk/>
          <pc:sldMk cId="437199845" sldId="467"/>
        </pc:sldMkLst>
        <pc:spChg chg="mod">
          <ac:chgData name="Joseph Christian Noel" userId="c3560e1f-b579-4e99-92b7-9a58d7202b9a" providerId="ADAL" clId="{C282F1CF-65A2-134C-95A2-2B011B67D541}" dt="2021-11-23T07:44:41.384" v="4731" actId="20577"/>
          <ac:spMkLst>
            <pc:docMk/>
            <pc:sldMk cId="437199845" sldId="467"/>
            <ac:spMk id="2" creationId="{1DA0017C-ACF2-4C11-87F9-52B53676ACA4}"/>
          </ac:spMkLst>
        </pc:spChg>
      </pc:sldChg>
      <pc:sldChg chg="addSp delSp modSp mod">
        <pc:chgData name="Joseph Christian Noel" userId="c3560e1f-b579-4e99-92b7-9a58d7202b9a" providerId="ADAL" clId="{C282F1CF-65A2-134C-95A2-2B011B67D541}" dt="2021-11-17T15:07:07.331" v="2692" actId="115"/>
        <pc:sldMkLst>
          <pc:docMk/>
          <pc:sldMk cId="1144526614" sldId="468"/>
        </pc:sldMkLst>
        <pc:spChg chg="mod">
          <ac:chgData name="Joseph Christian Noel" userId="c3560e1f-b579-4e99-92b7-9a58d7202b9a" providerId="ADAL" clId="{C282F1CF-65A2-134C-95A2-2B011B67D541}" dt="2021-11-16T15:55:38.182" v="1834" actId="20577"/>
          <ac:spMkLst>
            <pc:docMk/>
            <pc:sldMk cId="1144526614" sldId="468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17T15:07:07.331" v="2692" actId="115"/>
          <ac:spMkLst>
            <pc:docMk/>
            <pc:sldMk cId="1144526614" sldId="468"/>
            <ac:spMk id="3" creationId="{4E079E0D-155F-49A7-96CB-A5FDE1FD4ED6}"/>
          </ac:spMkLst>
        </pc:spChg>
        <pc:spChg chg="add del mod">
          <ac:chgData name="Joseph Christian Noel" userId="c3560e1f-b579-4e99-92b7-9a58d7202b9a" providerId="ADAL" clId="{C282F1CF-65A2-134C-95A2-2B011B67D541}" dt="2021-11-16T15:34:15.865" v="1642"/>
          <ac:spMkLst>
            <pc:docMk/>
            <pc:sldMk cId="1144526614" sldId="468"/>
            <ac:spMk id="4" creationId="{B0E240C3-F8AF-7547-9647-467EB781DDF1}"/>
          </ac:spMkLst>
        </pc:spChg>
        <pc:spChg chg="add mod">
          <ac:chgData name="Joseph Christian Noel" userId="c3560e1f-b579-4e99-92b7-9a58d7202b9a" providerId="ADAL" clId="{C282F1CF-65A2-134C-95A2-2B011B67D541}" dt="2021-11-16T16:10:01.479" v="2276" actId="1076"/>
          <ac:spMkLst>
            <pc:docMk/>
            <pc:sldMk cId="1144526614" sldId="468"/>
            <ac:spMk id="6" creationId="{7E5813CF-F2F0-3C4E-BAB5-F6B978FCDB9E}"/>
          </ac:spMkLst>
        </pc:spChg>
        <pc:spChg chg="add mod">
          <ac:chgData name="Joseph Christian Noel" userId="c3560e1f-b579-4e99-92b7-9a58d7202b9a" providerId="ADAL" clId="{C282F1CF-65A2-134C-95A2-2B011B67D541}" dt="2021-11-16T16:09:38.979" v="2269" actId="1076"/>
          <ac:spMkLst>
            <pc:docMk/>
            <pc:sldMk cId="1144526614" sldId="468"/>
            <ac:spMk id="7" creationId="{1ABF38F0-72D2-2E4D-B10A-0E6854502853}"/>
          </ac:spMkLst>
        </pc:spChg>
        <pc:spChg chg="add mod">
          <ac:chgData name="Joseph Christian Noel" userId="c3560e1f-b579-4e99-92b7-9a58d7202b9a" providerId="ADAL" clId="{C282F1CF-65A2-134C-95A2-2B011B67D541}" dt="2021-11-16T16:09:59.198" v="2275" actId="1076"/>
          <ac:spMkLst>
            <pc:docMk/>
            <pc:sldMk cId="1144526614" sldId="468"/>
            <ac:spMk id="8" creationId="{5BC19796-929B-D844-9BA7-37F70CE043D2}"/>
          </ac:spMkLst>
        </pc:spChg>
        <pc:spChg chg="add mod">
          <ac:chgData name="Joseph Christian Noel" userId="c3560e1f-b579-4e99-92b7-9a58d7202b9a" providerId="ADAL" clId="{C282F1CF-65A2-134C-95A2-2B011B67D541}" dt="2021-11-16T16:09:23.721" v="2266"/>
          <ac:spMkLst>
            <pc:docMk/>
            <pc:sldMk cId="1144526614" sldId="468"/>
            <ac:spMk id="9" creationId="{4F6DFF8C-E21D-934B-B717-40796EC76247}"/>
          </ac:spMkLst>
        </pc:spChg>
        <pc:spChg chg="add mod">
          <ac:chgData name="Joseph Christian Noel" userId="c3560e1f-b579-4e99-92b7-9a58d7202b9a" providerId="ADAL" clId="{C282F1CF-65A2-134C-95A2-2B011B67D541}" dt="2021-11-16T16:09:23.721" v="2266"/>
          <ac:spMkLst>
            <pc:docMk/>
            <pc:sldMk cId="1144526614" sldId="468"/>
            <ac:spMk id="10" creationId="{DEF4996C-FA90-F742-852D-F9224B731C5E}"/>
          </ac:spMkLst>
        </pc:spChg>
        <pc:spChg chg="add mod">
          <ac:chgData name="Joseph Christian Noel" userId="c3560e1f-b579-4e99-92b7-9a58d7202b9a" providerId="ADAL" clId="{C282F1CF-65A2-134C-95A2-2B011B67D541}" dt="2021-11-16T16:09:34.548" v="2268" actId="1076"/>
          <ac:spMkLst>
            <pc:docMk/>
            <pc:sldMk cId="1144526614" sldId="468"/>
            <ac:spMk id="11" creationId="{6D0897E5-9309-9A4C-9F70-E072C1514208}"/>
          </ac:spMkLst>
        </pc:spChg>
        <pc:spChg chg="add mod">
          <ac:chgData name="Joseph Christian Noel" userId="c3560e1f-b579-4e99-92b7-9a58d7202b9a" providerId="ADAL" clId="{C282F1CF-65A2-134C-95A2-2B011B67D541}" dt="2021-11-16T16:09:50.772" v="2272" actId="1076"/>
          <ac:spMkLst>
            <pc:docMk/>
            <pc:sldMk cId="1144526614" sldId="468"/>
            <ac:spMk id="12" creationId="{24E06CCB-6AE2-E54D-A0F2-9F8BF8B8C940}"/>
          </ac:spMkLst>
        </pc:spChg>
        <pc:spChg chg="add mod">
          <ac:chgData name="Joseph Christian Noel" userId="c3560e1f-b579-4e99-92b7-9a58d7202b9a" providerId="ADAL" clId="{C282F1CF-65A2-134C-95A2-2B011B67D541}" dt="2021-11-16T16:09:54.286" v="2274" actId="1076"/>
          <ac:spMkLst>
            <pc:docMk/>
            <pc:sldMk cId="1144526614" sldId="468"/>
            <ac:spMk id="13" creationId="{AE5FF523-0702-1C47-934A-6682D7837651}"/>
          </ac:spMkLst>
        </pc:spChg>
        <pc:picChg chg="add mod">
          <ac:chgData name="Joseph Christian Noel" userId="c3560e1f-b579-4e99-92b7-9a58d7202b9a" providerId="ADAL" clId="{C282F1CF-65A2-134C-95A2-2B011B67D541}" dt="2021-11-16T16:09:43.511" v="2270" actId="14100"/>
          <ac:picMkLst>
            <pc:docMk/>
            <pc:sldMk cId="1144526614" sldId="468"/>
            <ac:picMk id="5" creationId="{5F72E9B5-8ADA-EA41-8638-E24CC1FC4B35}"/>
          </ac:picMkLst>
        </pc:picChg>
      </pc:sldChg>
      <pc:sldChg chg="addSp delSp modSp del mod">
        <pc:chgData name="Joseph Christian Noel" userId="c3560e1f-b579-4e99-92b7-9a58d7202b9a" providerId="ADAL" clId="{C282F1CF-65A2-134C-95A2-2B011B67D541}" dt="2021-11-16T16:03:05.708" v="2196" actId="2696"/>
        <pc:sldMkLst>
          <pc:docMk/>
          <pc:sldMk cId="3815978088" sldId="469"/>
        </pc:sldMkLst>
        <pc:spChg chg="add del mod">
          <ac:chgData name="Joseph Christian Noel" userId="c3560e1f-b579-4e99-92b7-9a58d7202b9a" providerId="ADAL" clId="{C282F1CF-65A2-134C-95A2-2B011B67D541}" dt="2021-11-16T16:02:47.185" v="2194"/>
          <ac:spMkLst>
            <pc:docMk/>
            <pc:sldMk cId="3815978088" sldId="469"/>
            <ac:spMk id="4" creationId="{46BB9113-F010-FF4D-9F1F-A969376DDE72}"/>
          </ac:spMkLst>
        </pc:spChg>
        <pc:spChg chg="add mod">
          <ac:chgData name="Joseph Christian Noel" userId="c3560e1f-b579-4e99-92b7-9a58d7202b9a" providerId="ADAL" clId="{C282F1CF-65A2-134C-95A2-2B011B67D541}" dt="2021-11-16T16:02:52.287" v="2195"/>
          <ac:spMkLst>
            <pc:docMk/>
            <pc:sldMk cId="3815978088" sldId="469"/>
            <ac:spMk id="5" creationId="{D336C732-A80A-6448-A1AE-6D45F76242D5}"/>
          </ac:spMkLst>
        </pc:spChg>
      </pc:sldChg>
      <pc:sldChg chg="addSp delSp modSp mod">
        <pc:chgData name="Joseph Christian Noel" userId="c3560e1f-b579-4e99-92b7-9a58d7202b9a" providerId="ADAL" clId="{C282F1CF-65A2-134C-95A2-2B011B67D541}" dt="2021-11-22T16:00:47.997" v="4666" actId="11"/>
        <pc:sldMkLst>
          <pc:docMk/>
          <pc:sldMk cId="321032124" sldId="471"/>
        </pc:sldMkLst>
        <pc:spChg chg="mod">
          <ac:chgData name="Joseph Christian Noel" userId="c3560e1f-b579-4e99-92b7-9a58d7202b9a" providerId="ADAL" clId="{C282F1CF-65A2-134C-95A2-2B011B67D541}" dt="2021-11-22T16:00:47.997" v="4666" actId="11"/>
          <ac:spMkLst>
            <pc:docMk/>
            <pc:sldMk cId="321032124" sldId="471"/>
            <ac:spMk id="3" creationId="{4E079E0D-155F-49A7-96CB-A5FDE1FD4ED6}"/>
          </ac:spMkLst>
        </pc:spChg>
        <pc:picChg chg="add mod">
          <ac:chgData name="Joseph Christian Noel" userId="c3560e1f-b579-4e99-92b7-9a58d7202b9a" providerId="ADAL" clId="{C282F1CF-65A2-134C-95A2-2B011B67D541}" dt="2021-11-22T15:08:07.057" v="4141" actId="1076"/>
          <ac:picMkLst>
            <pc:docMk/>
            <pc:sldMk cId="321032124" sldId="471"/>
            <ac:picMk id="4" creationId="{6603F2BB-9DBF-F345-A635-F892FCB1874A}"/>
          </ac:picMkLst>
        </pc:picChg>
        <pc:picChg chg="del">
          <ac:chgData name="Joseph Christian Noel" userId="c3560e1f-b579-4e99-92b7-9a58d7202b9a" providerId="ADAL" clId="{C282F1CF-65A2-134C-95A2-2B011B67D541}" dt="2021-11-22T15:03:46.072" v="4086" actId="478"/>
          <ac:picMkLst>
            <pc:docMk/>
            <pc:sldMk cId="321032124" sldId="471"/>
            <ac:picMk id="5" creationId="{C8C8A160-ED87-2145-A069-B0B3BFA5F3AF}"/>
          </ac:picMkLst>
        </pc:picChg>
        <pc:picChg chg="mod">
          <ac:chgData name="Joseph Christian Noel" userId="c3560e1f-b579-4e99-92b7-9a58d7202b9a" providerId="ADAL" clId="{C282F1CF-65A2-134C-95A2-2B011B67D541}" dt="2021-11-22T15:59:11.142" v="4663" actId="1076"/>
          <ac:picMkLst>
            <pc:docMk/>
            <pc:sldMk cId="321032124" sldId="471"/>
            <ac:picMk id="8" creationId="{74D44846-E949-F244-9DDD-F9B66F26786A}"/>
          </ac:picMkLst>
        </pc:picChg>
        <pc:picChg chg="del">
          <ac:chgData name="Joseph Christian Noel" userId="c3560e1f-b579-4e99-92b7-9a58d7202b9a" providerId="ADAL" clId="{C282F1CF-65A2-134C-95A2-2B011B67D541}" dt="2021-11-22T15:03:43.404" v="4084" actId="478"/>
          <ac:picMkLst>
            <pc:docMk/>
            <pc:sldMk cId="321032124" sldId="471"/>
            <ac:picMk id="10" creationId="{2F61B9B4-FDAB-0644-85D3-B587D2209CAB}"/>
          </ac:picMkLst>
        </pc:picChg>
        <pc:picChg chg="del">
          <ac:chgData name="Joseph Christian Noel" userId="c3560e1f-b579-4e99-92b7-9a58d7202b9a" providerId="ADAL" clId="{C282F1CF-65A2-134C-95A2-2B011B67D541}" dt="2021-11-22T15:03:44.893" v="4085" actId="478"/>
          <ac:picMkLst>
            <pc:docMk/>
            <pc:sldMk cId="321032124" sldId="471"/>
            <ac:picMk id="12" creationId="{EFF87F22-87F9-5244-BB1D-F9110BE23C55}"/>
          </ac:picMkLst>
        </pc:picChg>
      </pc:sldChg>
      <pc:sldChg chg="del">
        <pc:chgData name="Joseph Christian Noel" userId="c3560e1f-b579-4e99-92b7-9a58d7202b9a" providerId="ADAL" clId="{C282F1CF-65A2-134C-95A2-2B011B67D541}" dt="2021-11-17T15:45:16.471" v="3241" actId="2696"/>
        <pc:sldMkLst>
          <pc:docMk/>
          <pc:sldMk cId="3431268013" sldId="472"/>
        </pc:sldMkLst>
      </pc:sldChg>
      <pc:sldChg chg="addSp delSp modSp mod">
        <pc:chgData name="Joseph Christian Noel" userId="c3560e1f-b579-4e99-92b7-9a58d7202b9a" providerId="ADAL" clId="{C282F1CF-65A2-134C-95A2-2B011B67D541}" dt="2021-11-16T16:16:26.968" v="2473" actId="1076"/>
        <pc:sldMkLst>
          <pc:docMk/>
          <pc:sldMk cId="22632359" sldId="473"/>
        </pc:sldMkLst>
        <pc:spChg chg="add del mod">
          <ac:chgData name="Joseph Christian Noel" userId="c3560e1f-b579-4e99-92b7-9a58d7202b9a" providerId="ADAL" clId="{C282F1CF-65A2-134C-95A2-2B011B67D541}" dt="2021-11-16T15:11:31.229" v="522"/>
          <ac:spMkLst>
            <pc:docMk/>
            <pc:sldMk cId="22632359" sldId="473"/>
            <ac:spMk id="5" creationId="{FEB3226F-F5CD-E747-A1EE-B735946B5998}"/>
          </ac:spMkLst>
        </pc:spChg>
        <pc:spChg chg="add del mod">
          <ac:chgData name="Joseph Christian Noel" userId="c3560e1f-b579-4e99-92b7-9a58d7202b9a" providerId="ADAL" clId="{C282F1CF-65A2-134C-95A2-2B011B67D541}" dt="2021-11-16T15:11:31.229" v="524"/>
          <ac:spMkLst>
            <pc:docMk/>
            <pc:sldMk cId="22632359" sldId="473"/>
            <ac:spMk id="6" creationId="{0C764EF9-C691-7741-9714-93254A04FFDC}"/>
          </ac:spMkLst>
        </pc:spChg>
        <pc:spChg chg="add mod">
          <ac:chgData name="Joseph Christian Noel" userId="c3560e1f-b579-4e99-92b7-9a58d7202b9a" providerId="ADAL" clId="{C282F1CF-65A2-134C-95A2-2B011B67D541}" dt="2021-11-16T16:15:54.649" v="2465"/>
          <ac:spMkLst>
            <pc:docMk/>
            <pc:sldMk cId="22632359" sldId="473"/>
            <ac:spMk id="7" creationId="{907C66DF-D916-CF43-AE50-AD474007F97C}"/>
          </ac:spMkLst>
        </pc:spChg>
        <pc:spChg chg="add mod">
          <ac:chgData name="Joseph Christian Noel" userId="c3560e1f-b579-4e99-92b7-9a58d7202b9a" providerId="ADAL" clId="{C282F1CF-65A2-134C-95A2-2B011B67D541}" dt="2021-11-16T16:16:21.150" v="2471" actId="1076"/>
          <ac:spMkLst>
            <pc:docMk/>
            <pc:sldMk cId="22632359" sldId="473"/>
            <ac:spMk id="8" creationId="{B9BFFCFE-247E-AE4B-BF45-FD10C8A32F76}"/>
          </ac:spMkLst>
        </pc:spChg>
        <pc:spChg chg="add mod">
          <ac:chgData name="Joseph Christian Noel" userId="c3560e1f-b579-4e99-92b7-9a58d7202b9a" providerId="ADAL" clId="{C282F1CF-65A2-134C-95A2-2B011B67D541}" dt="2021-11-16T16:16:16.233" v="2470" actId="1076"/>
          <ac:spMkLst>
            <pc:docMk/>
            <pc:sldMk cId="22632359" sldId="473"/>
            <ac:spMk id="9" creationId="{555570A1-9862-174D-BE21-691A4CE5D1A9}"/>
          </ac:spMkLst>
        </pc:spChg>
        <pc:spChg chg="add mod">
          <ac:chgData name="Joseph Christian Noel" userId="c3560e1f-b579-4e99-92b7-9a58d7202b9a" providerId="ADAL" clId="{C282F1CF-65A2-134C-95A2-2B011B67D541}" dt="2021-11-16T16:16:26.968" v="2473" actId="1076"/>
          <ac:spMkLst>
            <pc:docMk/>
            <pc:sldMk cId="22632359" sldId="473"/>
            <ac:spMk id="10" creationId="{97F74091-B3DA-B549-9864-3E70B1E40BC1}"/>
          </ac:spMkLst>
        </pc:spChg>
        <pc:picChg chg="add mod">
          <ac:chgData name="Joseph Christian Noel" userId="c3560e1f-b579-4e99-92b7-9a58d7202b9a" providerId="ADAL" clId="{C282F1CF-65A2-134C-95A2-2B011B67D541}" dt="2021-11-16T15:02:22.531" v="513" actId="1076"/>
          <ac:picMkLst>
            <pc:docMk/>
            <pc:sldMk cId="22632359" sldId="473"/>
            <ac:picMk id="4" creationId="{71743749-CF76-E148-9848-AF6570B8274F}"/>
          </ac:picMkLst>
        </pc:picChg>
      </pc:sldChg>
      <pc:sldChg chg="modSp mod ord">
        <pc:chgData name="Joseph Christian Noel" userId="c3560e1f-b579-4e99-92b7-9a58d7202b9a" providerId="ADAL" clId="{C282F1CF-65A2-134C-95A2-2B011B67D541}" dt="2021-11-22T16:02:07.179" v="4678" actId="20577"/>
        <pc:sldMkLst>
          <pc:docMk/>
          <pc:sldMk cId="3906737627" sldId="474"/>
        </pc:sldMkLst>
        <pc:spChg chg="mod">
          <ac:chgData name="Joseph Christian Noel" userId="c3560e1f-b579-4e99-92b7-9a58d7202b9a" providerId="ADAL" clId="{C282F1CF-65A2-134C-95A2-2B011B67D541}" dt="2021-11-22T16:02:07.179" v="4678" actId="20577"/>
          <ac:spMkLst>
            <pc:docMk/>
            <pc:sldMk cId="3906737627" sldId="474"/>
            <ac:spMk id="3" creationId="{4E079E0D-155F-49A7-96CB-A5FDE1FD4ED6}"/>
          </ac:spMkLst>
        </pc:spChg>
      </pc:sldChg>
      <pc:sldChg chg="addSp delSp modSp mod">
        <pc:chgData name="Joseph Christian Noel" userId="c3560e1f-b579-4e99-92b7-9a58d7202b9a" providerId="ADAL" clId="{C282F1CF-65A2-134C-95A2-2B011B67D541}" dt="2021-11-22T15:12:45.254" v="4204" actId="478"/>
        <pc:sldMkLst>
          <pc:docMk/>
          <pc:sldMk cId="2912332888" sldId="475"/>
        </pc:sldMkLst>
        <pc:spChg chg="mod">
          <ac:chgData name="Joseph Christian Noel" userId="c3560e1f-b579-4e99-92b7-9a58d7202b9a" providerId="ADAL" clId="{C282F1CF-65A2-134C-95A2-2B011B67D541}" dt="2021-11-22T15:12:39.585" v="4199" actId="20577"/>
          <ac:spMkLst>
            <pc:docMk/>
            <pc:sldMk cId="2912332888" sldId="475"/>
            <ac:spMk id="3" creationId="{4E079E0D-155F-49A7-96CB-A5FDE1FD4ED6}"/>
          </ac:spMkLst>
        </pc:spChg>
        <pc:picChg chg="del">
          <ac:chgData name="Joseph Christian Noel" userId="c3560e1f-b579-4e99-92b7-9a58d7202b9a" providerId="ADAL" clId="{C282F1CF-65A2-134C-95A2-2B011B67D541}" dt="2021-11-16T14:48:11.816" v="0" actId="478"/>
          <ac:picMkLst>
            <pc:docMk/>
            <pc:sldMk cId="2912332888" sldId="475"/>
            <ac:picMk id="4" creationId="{B47126DF-EE4B-2142-A9A0-CF437A628425}"/>
          </ac:picMkLst>
        </pc:picChg>
        <pc:picChg chg="add del mod">
          <ac:chgData name="Joseph Christian Noel" userId="c3560e1f-b579-4e99-92b7-9a58d7202b9a" providerId="ADAL" clId="{C282F1CF-65A2-134C-95A2-2B011B67D541}" dt="2021-11-22T15:12:40.978" v="4200" actId="478"/>
          <ac:picMkLst>
            <pc:docMk/>
            <pc:sldMk cId="2912332888" sldId="475"/>
            <ac:picMk id="5" creationId="{01F19079-57B9-1A4E-9D33-4035F7BB770E}"/>
          </ac:picMkLst>
        </pc:picChg>
        <pc:picChg chg="add del mod">
          <ac:chgData name="Joseph Christian Noel" userId="c3560e1f-b579-4e99-92b7-9a58d7202b9a" providerId="ADAL" clId="{C282F1CF-65A2-134C-95A2-2B011B67D541}" dt="2021-11-22T15:12:42.021" v="4201" actId="478"/>
          <ac:picMkLst>
            <pc:docMk/>
            <pc:sldMk cId="2912332888" sldId="475"/>
            <ac:picMk id="7" creationId="{DC4C3A47-9D3D-9C40-ACE2-ECEBACEE7DA4}"/>
          </ac:picMkLst>
        </pc:picChg>
        <pc:picChg chg="add del mod">
          <ac:chgData name="Joseph Christian Noel" userId="c3560e1f-b579-4e99-92b7-9a58d7202b9a" providerId="ADAL" clId="{C282F1CF-65A2-134C-95A2-2B011B67D541}" dt="2021-11-22T15:12:42.966" v="4202" actId="478"/>
          <ac:picMkLst>
            <pc:docMk/>
            <pc:sldMk cId="2912332888" sldId="475"/>
            <ac:picMk id="9" creationId="{5CABD825-5374-CE4D-9091-E8E2A6427E6D}"/>
          </ac:picMkLst>
        </pc:picChg>
        <pc:picChg chg="add del mod">
          <ac:chgData name="Joseph Christian Noel" userId="c3560e1f-b579-4e99-92b7-9a58d7202b9a" providerId="ADAL" clId="{C282F1CF-65A2-134C-95A2-2B011B67D541}" dt="2021-11-22T15:12:44.284" v="4203" actId="478"/>
          <ac:picMkLst>
            <pc:docMk/>
            <pc:sldMk cId="2912332888" sldId="475"/>
            <ac:picMk id="11" creationId="{FDF1965D-121E-4648-B381-95DE722C2F97}"/>
          </ac:picMkLst>
        </pc:picChg>
        <pc:picChg chg="add del mod">
          <ac:chgData name="Joseph Christian Noel" userId="c3560e1f-b579-4e99-92b7-9a58d7202b9a" providerId="ADAL" clId="{C282F1CF-65A2-134C-95A2-2B011B67D541}" dt="2021-11-22T15:12:45.254" v="4204" actId="478"/>
          <ac:picMkLst>
            <pc:docMk/>
            <pc:sldMk cId="2912332888" sldId="475"/>
            <ac:picMk id="13" creationId="{4CFDBBEA-AFBB-704C-B881-D901969EDBCC}"/>
          </ac:picMkLst>
        </pc:picChg>
        <pc:cxnChg chg="add del mod">
          <ac:chgData name="Joseph Christian Noel" userId="c3560e1f-b579-4e99-92b7-9a58d7202b9a" providerId="ADAL" clId="{C282F1CF-65A2-134C-95A2-2B011B67D541}" dt="2021-11-16T14:57:25.863" v="68" actId="478"/>
          <ac:cxnSpMkLst>
            <pc:docMk/>
            <pc:sldMk cId="2912332888" sldId="475"/>
            <ac:cxnSpMk id="15" creationId="{0B075EFB-5DBC-0F46-B55B-EFE532F8F49A}"/>
          </ac:cxnSpMkLst>
        </pc:cxnChg>
        <pc:cxnChg chg="add del mod">
          <ac:chgData name="Joseph Christian Noel" userId="c3560e1f-b579-4e99-92b7-9a58d7202b9a" providerId="ADAL" clId="{C282F1CF-65A2-134C-95A2-2B011B67D541}" dt="2021-11-16T14:57:27.274" v="69" actId="478"/>
          <ac:cxnSpMkLst>
            <pc:docMk/>
            <pc:sldMk cId="2912332888" sldId="475"/>
            <ac:cxnSpMk id="17" creationId="{62EADF5F-42EB-694E-8BC7-D8577260A2A1}"/>
          </ac:cxnSpMkLst>
        </pc:cxnChg>
        <pc:cxnChg chg="add del mod">
          <ac:chgData name="Joseph Christian Noel" userId="c3560e1f-b579-4e99-92b7-9a58d7202b9a" providerId="ADAL" clId="{C282F1CF-65A2-134C-95A2-2B011B67D541}" dt="2021-11-16T14:57:28.297" v="70" actId="478"/>
          <ac:cxnSpMkLst>
            <pc:docMk/>
            <pc:sldMk cId="2912332888" sldId="475"/>
            <ac:cxnSpMk id="19" creationId="{A878C642-BFFD-8840-A78E-13005D6C3EA0}"/>
          </ac:cxnSpMkLst>
        </pc:cxnChg>
        <pc:cxnChg chg="add del mod">
          <ac:chgData name="Joseph Christian Noel" userId="c3560e1f-b579-4e99-92b7-9a58d7202b9a" providerId="ADAL" clId="{C282F1CF-65A2-134C-95A2-2B011B67D541}" dt="2021-11-16T14:57:29.348" v="71" actId="478"/>
          <ac:cxnSpMkLst>
            <pc:docMk/>
            <pc:sldMk cId="2912332888" sldId="475"/>
            <ac:cxnSpMk id="21" creationId="{CED7C149-E096-4B40-98D5-8FE202017561}"/>
          </ac:cxnSpMkLst>
        </pc:cxnChg>
      </pc:sldChg>
      <pc:sldChg chg="addSp modSp add mod">
        <pc:chgData name="Joseph Christian Noel" userId="c3560e1f-b579-4e99-92b7-9a58d7202b9a" providerId="ADAL" clId="{C282F1CF-65A2-134C-95A2-2B011B67D541}" dt="2021-11-17T15:07:03.353" v="2691" actId="115"/>
        <pc:sldMkLst>
          <pc:docMk/>
          <pc:sldMk cId="331663845" sldId="476"/>
        </pc:sldMkLst>
        <pc:spChg chg="mod">
          <ac:chgData name="Joseph Christian Noel" userId="c3560e1f-b579-4e99-92b7-9a58d7202b9a" providerId="ADAL" clId="{C282F1CF-65A2-134C-95A2-2B011B67D541}" dt="2021-11-17T15:07:03.353" v="2691" actId="115"/>
          <ac:spMkLst>
            <pc:docMk/>
            <pc:sldMk cId="331663845" sldId="476"/>
            <ac:spMk id="3" creationId="{4E079E0D-155F-49A7-96CB-A5FDE1FD4ED6}"/>
          </ac:spMkLst>
        </pc:spChg>
        <pc:spChg chg="add mod">
          <ac:chgData name="Joseph Christian Noel" userId="c3560e1f-b579-4e99-92b7-9a58d7202b9a" providerId="ADAL" clId="{C282F1CF-65A2-134C-95A2-2B011B67D541}" dt="2021-11-16T16:09:08.063" v="2265" actId="1076"/>
          <ac:spMkLst>
            <pc:docMk/>
            <pc:sldMk cId="331663845" sldId="476"/>
            <ac:spMk id="5" creationId="{523C5EA5-EF32-6F4B-A8C8-A0EE491DA2FD}"/>
          </ac:spMkLst>
        </pc:spChg>
        <pc:spChg chg="add mod">
          <ac:chgData name="Joseph Christian Noel" userId="c3560e1f-b579-4e99-92b7-9a58d7202b9a" providerId="ADAL" clId="{C282F1CF-65A2-134C-95A2-2B011B67D541}" dt="2021-11-16T16:09:04.429" v="2262" actId="1076"/>
          <ac:spMkLst>
            <pc:docMk/>
            <pc:sldMk cId="331663845" sldId="476"/>
            <ac:spMk id="6" creationId="{9B635ECB-CD1D-AC4B-BEA8-9C1C9100C7C9}"/>
          </ac:spMkLst>
        </pc:spChg>
        <pc:spChg chg="add mod">
          <ac:chgData name="Joseph Christian Noel" userId="c3560e1f-b579-4e99-92b7-9a58d7202b9a" providerId="ADAL" clId="{C282F1CF-65A2-134C-95A2-2B011B67D541}" dt="2021-11-16T16:09:06.529" v="2264" actId="1076"/>
          <ac:spMkLst>
            <pc:docMk/>
            <pc:sldMk cId="331663845" sldId="476"/>
            <ac:spMk id="7" creationId="{F5FB0405-AC67-014F-BFBE-59A670436D3E}"/>
          </ac:spMkLst>
        </pc:spChg>
        <pc:spChg chg="add mod">
          <ac:chgData name="Joseph Christian Noel" userId="c3560e1f-b579-4e99-92b7-9a58d7202b9a" providerId="ADAL" clId="{C282F1CF-65A2-134C-95A2-2B011B67D541}" dt="2021-11-16T16:08:50.629" v="2257" actId="1076"/>
          <ac:spMkLst>
            <pc:docMk/>
            <pc:sldMk cId="331663845" sldId="476"/>
            <ac:spMk id="8" creationId="{642C8EDA-76FC-5F43-BA9D-02D88BFDB3B1}"/>
          </ac:spMkLst>
        </pc:spChg>
        <pc:spChg chg="add mod">
          <ac:chgData name="Joseph Christian Noel" userId="c3560e1f-b579-4e99-92b7-9a58d7202b9a" providerId="ADAL" clId="{C282F1CF-65A2-134C-95A2-2B011B67D541}" dt="2021-11-16T16:09:05.544" v="2263" actId="1076"/>
          <ac:spMkLst>
            <pc:docMk/>
            <pc:sldMk cId="331663845" sldId="476"/>
            <ac:spMk id="9" creationId="{AC96D62A-8024-8E48-B71D-C390D34CD797}"/>
          </ac:spMkLst>
        </pc:spChg>
        <pc:picChg chg="add mod">
          <ac:chgData name="Joseph Christian Noel" userId="c3560e1f-b579-4e99-92b7-9a58d7202b9a" providerId="ADAL" clId="{C282F1CF-65A2-134C-95A2-2B011B67D541}" dt="2021-11-16T16:07:14.779" v="2246" actId="1076"/>
          <ac:picMkLst>
            <pc:docMk/>
            <pc:sldMk cId="331663845" sldId="476"/>
            <ac:picMk id="4" creationId="{9BBA4B51-13BC-CF48-8585-524B7E124DE0}"/>
          </ac:picMkLst>
        </pc:picChg>
      </pc:sldChg>
      <pc:sldChg chg="addSp modSp add mod">
        <pc:chgData name="Joseph Christian Noel" userId="c3560e1f-b579-4e99-92b7-9a58d7202b9a" providerId="ADAL" clId="{C282F1CF-65A2-134C-95A2-2B011B67D541}" dt="2021-11-22T16:04:00.611" v="4681" actId="27636"/>
        <pc:sldMkLst>
          <pc:docMk/>
          <pc:sldMk cId="2113141269" sldId="477"/>
        </pc:sldMkLst>
        <pc:spChg chg="mod">
          <ac:chgData name="Joseph Christian Noel" userId="c3560e1f-b579-4e99-92b7-9a58d7202b9a" providerId="ADAL" clId="{C282F1CF-65A2-134C-95A2-2B011B67D541}" dt="2021-11-16T15:56:57.809" v="1841" actId="20577"/>
          <ac:spMkLst>
            <pc:docMk/>
            <pc:sldMk cId="2113141269" sldId="477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6:04:00.611" v="4681" actId="27636"/>
          <ac:spMkLst>
            <pc:docMk/>
            <pc:sldMk cId="2113141269" sldId="477"/>
            <ac:spMk id="3" creationId="{4E079E0D-155F-49A7-96CB-A5FDE1FD4ED6}"/>
          </ac:spMkLst>
        </pc:spChg>
        <pc:spChg chg="add mod">
          <ac:chgData name="Joseph Christian Noel" userId="c3560e1f-b579-4e99-92b7-9a58d7202b9a" providerId="ADAL" clId="{C282F1CF-65A2-134C-95A2-2B011B67D541}" dt="2021-11-16T16:10:30.409" v="2278" actId="1076"/>
          <ac:spMkLst>
            <pc:docMk/>
            <pc:sldMk cId="2113141269" sldId="477"/>
            <ac:spMk id="5" creationId="{375B3D23-122E-8D42-8EF6-B082701893E6}"/>
          </ac:spMkLst>
        </pc:spChg>
        <pc:spChg chg="add mod">
          <ac:chgData name="Joseph Christian Noel" userId="c3560e1f-b579-4e99-92b7-9a58d7202b9a" providerId="ADAL" clId="{C282F1CF-65A2-134C-95A2-2B011B67D541}" dt="2021-11-16T16:10:55.081" v="2282" actId="207"/>
          <ac:spMkLst>
            <pc:docMk/>
            <pc:sldMk cId="2113141269" sldId="477"/>
            <ac:spMk id="6" creationId="{131B393E-B8BE-3D48-B104-2A1B558BA8D1}"/>
          </ac:spMkLst>
        </pc:spChg>
        <pc:spChg chg="add mod">
          <ac:chgData name="Joseph Christian Noel" userId="c3560e1f-b579-4e99-92b7-9a58d7202b9a" providerId="ADAL" clId="{C282F1CF-65A2-134C-95A2-2B011B67D541}" dt="2021-11-16T16:10:46.932" v="2281" actId="207"/>
          <ac:spMkLst>
            <pc:docMk/>
            <pc:sldMk cId="2113141269" sldId="477"/>
            <ac:spMk id="7" creationId="{46F1A246-8A42-3540-8A86-643C8D9AC8AE}"/>
          </ac:spMkLst>
        </pc:spChg>
        <pc:spChg chg="add mod">
          <ac:chgData name="Joseph Christian Noel" userId="c3560e1f-b579-4e99-92b7-9a58d7202b9a" providerId="ADAL" clId="{C282F1CF-65A2-134C-95A2-2B011B67D541}" dt="2021-11-16T16:11:04.745" v="2283" actId="207"/>
          <ac:spMkLst>
            <pc:docMk/>
            <pc:sldMk cId="2113141269" sldId="477"/>
            <ac:spMk id="8" creationId="{1DE1B1E4-22C4-4A43-9516-34970FC1E72C}"/>
          </ac:spMkLst>
        </pc:spChg>
        <pc:spChg chg="add mod">
          <ac:chgData name="Joseph Christian Noel" userId="c3560e1f-b579-4e99-92b7-9a58d7202b9a" providerId="ADAL" clId="{C282F1CF-65A2-134C-95A2-2B011B67D541}" dt="2021-11-16T16:10:30.409" v="2278" actId="1076"/>
          <ac:spMkLst>
            <pc:docMk/>
            <pc:sldMk cId="2113141269" sldId="477"/>
            <ac:spMk id="9" creationId="{021369F2-25E5-D241-8E22-6446400FDCFF}"/>
          </ac:spMkLst>
        </pc:spChg>
        <pc:spChg chg="add mod">
          <ac:chgData name="Joseph Christian Noel" userId="c3560e1f-b579-4e99-92b7-9a58d7202b9a" providerId="ADAL" clId="{C282F1CF-65A2-134C-95A2-2B011B67D541}" dt="2021-11-16T16:10:30.409" v="2278" actId="1076"/>
          <ac:spMkLst>
            <pc:docMk/>
            <pc:sldMk cId="2113141269" sldId="477"/>
            <ac:spMk id="10" creationId="{FC200D41-4723-4446-BC57-FB5E6401BBFA}"/>
          </ac:spMkLst>
        </pc:spChg>
        <pc:spChg chg="add mod">
          <ac:chgData name="Joseph Christian Noel" userId="c3560e1f-b579-4e99-92b7-9a58d7202b9a" providerId="ADAL" clId="{C282F1CF-65A2-134C-95A2-2B011B67D541}" dt="2021-11-16T16:10:30.409" v="2278" actId="1076"/>
          <ac:spMkLst>
            <pc:docMk/>
            <pc:sldMk cId="2113141269" sldId="477"/>
            <ac:spMk id="11" creationId="{D361F9A0-F37E-874B-9FB5-8EA688CC5ACE}"/>
          </ac:spMkLst>
        </pc:spChg>
        <pc:spChg chg="add mod">
          <ac:chgData name="Joseph Christian Noel" userId="c3560e1f-b579-4e99-92b7-9a58d7202b9a" providerId="ADAL" clId="{C282F1CF-65A2-134C-95A2-2B011B67D541}" dt="2021-11-16T16:10:30.409" v="2278" actId="1076"/>
          <ac:spMkLst>
            <pc:docMk/>
            <pc:sldMk cId="2113141269" sldId="477"/>
            <ac:spMk id="12" creationId="{B461906A-F424-9447-9997-965EEEBCC479}"/>
          </ac:spMkLst>
        </pc:spChg>
        <pc:picChg chg="add mod">
          <ac:chgData name="Joseph Christian Noel" userId="c3560e1f-b579-4e99-92b7-9a58d7202b9a" providerId="ADAL" clId="{C282F1CF-65A2-134C-95A2-2B011B67D541}" dt="2021-11-16T16:10:30.409" v="2278" actId="1076"/>
          <ac:picMkLst>
            <pc:docMk/>
            <pc:sldMk cId="2113141269" sldId="477"/>
            <ac:picMk id="4" creationId="{46B63BCC-1E32-3043-9192-4FC74B48D755}"/>
          </ac:picMkLst>
        </pc:picChg>
      </pc:sldChg>
      <pc:sldChg chg="addSp delSp modSp add mod ord">
        <pc:chgData name="Joseph Christian Noel" userId="c3560e1f-b579-4e99-92b7-9a58d7202b9a" providerId="ADAL" clId="{C282F1CF-65A2-134C-95A2-2B011B67D541}" dt="2021-11-22T15:23:59.722" v="4473" actId="12"/>
        <pc:sldMkLst>
          <pc:docMk/>
          <pc:sldMk cId="3868584885" sldId="478"/>
        </pc:sldMkLst>
        <pc:spChg chg="mod">
          <ac:chgData name="Joseph Christian Noel" userId="c3560e1f-b579-4e99-92b7-9a58d7202b9a" providerId="ADAL" clId="{C282F1CF-65A2-134C-95A2-2B011B67D541}" dt="2021-11-16T16:03:20.896" v="2209" actId="20577"/>
          <ac:spMkLst>
            <pc:docMk/>
            <pc:sldMk cId="3868584885" sldId="478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5:23:59.722" v="4473" actId="12"/>
          <ac:spMkLst>
            <pc:docMk/>
            <pc:sldMk cId="3868584885" sldId="478"/>
            <ac:spMk id="3" creationId="{4E079E0D-155F-49A7-96CB-A5FDE1FD4ED6}"/>
          </ac:spMkLst>
        </pc:spChg>
        <pc:spChg chg="add mod">
          <ac:chgData name="Joseph Christian Noel" userId="c3560e1f-b579-4e99-92b7-9a58d7202b9a" providerId="ADAL" clId="{C282F1CF-65A2-134C-95A2-2B011B67D541}" dt="2021-11-16T16:11:40.923" v="2285" actId="1076"/>
          <ac:spMkLst>
            <pc:docMk/>
            <pc:sldMk cId="3868584885" sldId="478"/>
            <ac:spMk id="5" creationId="{2933B62C-385B-FA4B-89FE-E538832101B4}"/>
          </ac:spMkLst>
        </pc:spChg>
        <pc:spChg chg="add mod">
          <ac:chgData name="Joseph Christian Noel" userId="c3560e1f-b579-4e99-92b7-9a58d7202b9a" providerId="ADAL" clId="{C282F1CF-65A2-134C-95A2-2B011B67D541}" dt="2021-11-16T16:11:59.353" v="2295" actId="207"/>
          <ac:spMkLst>
            <pc:docMk/>
            <pc:sldMk cId="3868584885" sldId="478"/>
            <ac:spMk id="6" creationId="{9D22353C-E115-FE41-85F3-8940EEBB82D8}"/>
          </ac:spMkLst>
        </pc:spChg>
        <pc:spChg chg="add mod">
          <ac:chgData name="Joseph Christian Noel" userId="c3560e1f-b579-4e99-92b7-9a58d7202b9a" providerId="ADAL" clId="{C282F1CF-65A2-134C-95A2-2B011B67D541}" dt="2021-11-16T16:12:12.498" v="2296" actId="207"/>
          <ac:spMkLst>
            <pc:docMk/>
            <pc:sldMk cId="3868584885" sldId="478"/>
            <ac:spMk id="7" creationId="{CA1BEE33-B8CF-2549-96A5-B41971924D0C}"/>
          </ac:spMkLst>
        </pc:spChg>
        <pc:spChg chg="add mod">
          <ac:chgData name="Joseph Christian Noel" userId="c3560e1f-b579-4e99-92b7-9a58d7202b9a" providerId="ADAL" clId="{C282F1CF-65A2-134C-95A2-2B011B67D541}" dt="2021-11-16T16:11:40.923" v="2285" actId="1076"/>
          <ac:spMkLst>
            <pc:docMk/>
            <pc:sldMk cId="3868584885" sldId="478"/>
            <ac:spMk id="8" creationId="{E619B0F4-8EA2-A64B-9851-433B5671DC35}"/>
          </ac:spMkLst>
        </pc:spChg>
        <pc:spChg chg="add mod">
          <ac:chgData name="Joseph Christian Noel" userId="c3560e1f-b579-4e99-92b7-9a58d7202b9a" providerId="ADAL" clId="{C282F1CF-65A2-134C-95A2-2B011B67D541}" dt="2021-11-16T16:11:40.923" v="2285" actId="1076"/>
          <ac:spMkLst>
            <pc:docMk/>
            <pc:sldMk cId="3868584885" sldId="478"/>
            <ac:spMk id="9" creationId="{C4EC7496-2CC3-3E45-A8F9-1989ECF99BE0}"/>
          </ac:spMkLst>
        </pc:spChg>
        <pc:spChg chg="add mod">
          <ac:chgData name="Joseph Christian Noel" userId="c3560e1f-b579-4e99-92b7-9a58d7202b9a" providerId="ADAL" clId="{C282F1CF-65A2-134C-95A2-2B011B67D541}" dt="2021-11-16T16:11:56.410" v="2294" actId="207"/>
          <ac:spMkLst>
            <pc:docMk/>
            <pc:sldMk cId="3868584885" sldId="478"/>
            <ac:spMk id="10" creationId="{29942F14-41E2-2C45-BABE-86070A2226E4}"/>
          </ac:spMkLst>
        </pc:spChg>
        <pc:spChg chg="add mod">
          <ac:chgData name="Joseph Christian Noel" userId="c3560e1f-b579-4e99-92b7-9a58d7202b9a" providerId="ADAL" clId="{C282F1CF-65A2-134C-95A2-2B011B67D541}" dt="2021-11-16T16:11:40.923" v="2285" actId="1076"/>
          <ac:spMkLst>
            <pc:docMk/>
            <pc:sldMk cId="3868584885" sldId="478"/>
            <ac:spMk id="11" creationId="{D9D40A48-30E5-7946-96DA-97E2A8770BE0}"/>
          </ac:spMkLst>
        </pc:spChg>
        <pc:spChg chg="add mod">
          <ac:chgData name="Joseph Christian Noel" userId="c3560e1f-b579-4e99-92b7-9a58d7202b9a" providerId="ADAL" clId="{C282F1CF-65A2-134C-95A2-2B011B67D541}" dt="2021-11-16T16:11:52.349" v="2293" actId="207"/>
          <ac:spMkLst>
            <pc:docMk/>
            <pc:sldMk cId="3868584885" sldId="478"/>
            <ac:spMk id="12" creationId="{1D33AA56-39D2-2046-8366-92062CDAA0CD}"/>
          </ac:spMkLst>
        </pc:spChg>
        <pc:spChg chg="add del mod">
          <ac:chgData name="Joseph Christian Noel" userId="c3560e1f-b579-4e99-92b7-9a58d7202b9a" providerId="ADAL" clId="{C282F1CF-65A2-134C-95A2-2B011B67D541}" dt="2021-11-16T16:14:14.447" v="2298"/>
          <ac:spMkLst>
            <pc:docMk/>
            <pc:sldMk cId="3868584885" sldId="478"/>
            <ac:spMk id="13" creationId="{B55E7C57-47AC-454E-83C6-5E767CA6C3C0}"/>
          </ac:spMkLst>
        </pc:spChg>
        <pc:picChg chg="add mod">
          <ac:chgData name="Joseph Christian Noel" userId="c3560e1f-b579-4e99-92b7-9a58d7202b9a" providerId="ADAL" clId="{C282F1CF-65A2-134C-95A2-2B011B67D541}" dt="2021-11-16T16:11:40.923" v="2285" actId="1076"/>
          <ac:picMkLst>
            <pc:docMk/>
            <pc:sldMk cId="3868584885" sldId="478"/>
            <ac:picMk id="4" creationId="{E149A72A-810D-9F42-86B1-698AFBE07597}"/>
          </ac:picMkLst>
        </pc:picChg>
      </pc:sldChg>
      <pc:sldChg chg="modSp add del mod">
        <pc:chgData name="Joseph Christian Noel" userId="c3560e1f-b579-4e99-92b7-9a58d7202b9a" providerId="ADAL" clId="{C282F1CF-65A2-134C-95A2-2B011B67D541}" dt="2021-11-16T16:21:57.332" v="2513" actId="2696"/>
        <pc:sldMkLst>
          <pc:docMk/>
          <pc:sldMk cId="267788486" sldId="479"/>
        </pc:sldMkLst>
        <pc:spChg chg="mod">
          <ac:chgData name="Joseph Christian Noel" userId="c3560e1f-b579-4e99-92b7-9a58d7202b9a" providerId="ADAL" clId="{C282F1CF-65A2-134C-95A2-2B011B67D541}" dt="2021-11-16T16:17:30.610" v="2512" actId="20577"/>
          <ac:spMkLst>
            <pc:docMk/>
            <pc:sldMk cId="267788486" sldId="479"/>
            <ac:spMk id="3" creationId="{4E079E0D-155F-49A7-96CB-A5FDE1FD4ED6}"/>
          </ac:spMkLst>
        </pc:spChg>
      </pc:sldChg>
      <pc:sldChg chg="addSp delSp modSp add mod">
        <pc:chgData name="Joseph Christian Noel" userId="c3560e1f-b579-4e99-92b7-9a58d7202b9a" providerId="ADAL" clId="{C282F1CF-65A2-134C-95A2-2B011B67D541}" dt="2021-11-22T15:24:51.518" v="4482" actId="478"/>
        <pc:sldMkLst>
          <pc:docMk/>
          <pc:sldMk cId="2883284990" sldId="479"/>
        </pc:sldMkLst>
        <pc:spChg chg="mod">
          <ac:chgData name="Joseph Christian Noel" userId="c3560e1f-b579-4e99-92b7-9a58d7202b9a" providerId="ADAL" clId="{C282F1CF-65A2-134C-95A2-2B011B67D541}" dt="2021-11-17T15:10:38.041" v="2716" actId="20577"/>
          <ac:spMkLst>
            <pc:docMk/>
            <pc:sldMk cId="2883284990" sldId="479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5:24:38.871" v="4478" actId="20577"/>
          <ac:spMkLst>
            <pc:docMk/>
            <pc:sldMk cId="2883284990" sldId="479"/>
            <ac:spMk id="3" creationId="{4E079E0D-155F-49A7-96CB-A5FDE1FD4ED6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5" creationId="{2933B62C-385B-FA4B-89FE-E538832101B4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6" creationId="{9D22353C-E115-FE41-85F3-8940EEBB82D8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7" creationId="{CA1BEE33-B8CF-2549-96A5-B41971924D0C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8" creationId="{E619B0F4-8EA2-A64B-9851-433B5671DC35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9" creationId="{C4EC7496-2CC3-3E45-A8F9-1989ECF99BE0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10" creationId="{29942F14-41E2-2C45-BABE-86070A2226E4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11" creationId="{D9D40A48-30E5-7946-96DA-97E2A8770BE0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12" creationId="{1D33AA56-39D2-2046-8366-92062CDAA0CD}"/>
          </ac:spMkLst>
        </pc:spChg>
        <pc:picChg chg="del">
          <ac:chgData name="Joseph Christian Noel" userId="c3560e1f-b579-4e99-92b7-9a58d7202b9a" providerId="ADAL" clId="{C282F1CF-65A2-134C-95A2-2B011B67D541}" dt="2021-11-22T15:24:51.518" v="4482" actId="478"/>
          <ac:picMkLst>
            <pc:docMk/>
            <pc:sldMk cId="2883284990" sldId="479"/>
            <ac:picMk id="4" creationId="{E149A72A-810D-9F42-86B1-698AFBE07597}"/>
          </ac:picMkLst>
        </pc:picChg>
        <pc:picChg chg="add del mod">
          <ac:chgData name="Joseph Christian Noel" userId="c3560e1f-b579-4e99-92b7-9a58d7202b9a" providerId="ADAL" clId="{C282F1CF-65A2-134C-95A2-2B011B67D541}" dt="2021-11-22T15:24:49.177" v="4481" actId="478"/>
          <ac:picMkLst>
            <pc:docMk/>
            <pc:sldMk cId="2883284990" sldId="479"/>
            <ac:picMk id="14" creationId="{32A41E57-B881-3B4D-AFB2-C42D519C3161}"/>
          </ac:picMkLst>
        </pc:picChg>
        <pc:picChg chg="add del mod">
          <ac:chgData name="Joseph Christian Noel" userId="c3560e1f-b579-4e99-92b7-9a58d7202b9a" providerId="ADAL" clId="{C282F1CF-65A2-134C-95A2-2B011B67D541}" dt="2021-11-22T15:24:44.448" v="4480" actId="478"/>
          <ac:picMkLst>
            <pc:docMk/>
            <pc:sldMk cId="2883284990" sldId="479"/>
            <ac:picMk id="16" creationId="{E6D79BDB-9D3F-914C-9243-27B868D88C11}"/>
          </ac:picMkLst>
        </pc:picChg>
        <pc:picChg chg="add del mod">
          <ac:chgData name="Joseph Christian Noel" userId="c3560e1f-b579-4e99-92b7-9a58d7202b9a" providerId="ADAL" clId="{C282F1CF-65A2-134C-95A2-2B011B67D541}" dt="2021-11-22T15:24:28.213" v="4475"/>
          <ac:picMkLst>
            <pc:docMk/>
            <pc:sldMk cId="2883284990" sldId="479"/>
            <ac:picMk id="17" creationId="{1D10A2E9-D4E7-B044-908E-7D4040264AB5}"/>
          </ac:picMkLst>
        </pc:picChg>
        <pc:picChg chg="add del mod">
          <ac:chgData name="Joseph Christian Noel" userId="c3560e1f-b579-4e99-92b7-9a58d7202b9a" providerId="ADAL" clId="{C282F1CF-65A2-134C-95A2-2B011B67D541}" dt="2021-11-22T15:24:40.845" v="4479" actId="478"/>
          <ac:picMkLst>
            <pc:docMk/>
            <pc:sldMk cId="2883284990" sldId="479"/>
            <ac:picMk id="18" creationId="{B3765F14-0F5F-2E45-AADF-90AFBAA533D1}"/>
          </ac:picMkLst>
        </pc:picChg>
      </pc:sldChg>
      <pc:sldChg chg="add del">
        <pc:chgData name="Joseph Christian Noel" userId="c3560e1f-b579-4e99-92b7-9a58d7202b9a" providerId="ADAL" clId="{C282F1CF-65A2-134C-95A2-2B011B67D541}" dt="2021-11-22T15:27:00.572" v="4517" actId="2696"/>
        <pc:sldMkLst>
          <pc:docMk/>
          <pc:sldMk cId="3542918598" sldId="480"/>
        </pc:sldMkLst>
      </pc:sldChg>
      <pc:sldChg chg="modSp add mod ord">
        <pc:chgData name="Joseph Christian Noel" userId="c3560e1f-b579-4e99-92b7-9a58d7202b9a" providerId="ADAL" clId="{C282F1CF-65A2-134C-95A2-2B011B67D541}" dt="2021-11-17T15:22:32.869" v="2872" actId="20577"/>
        <pc:sldMkLst>
          <pc:docMk/>
          <pc:sldMk cId="2083508190" sldId="481"/>
        </pc:sldMkLst>
        <pc:spChg chg="mod">
          <ac:chgData name="Joseph Christian Noel" userId="c3560e1f-b579-4e99-92b7-9a58d7202b9a" providerId="ADAL" clId="{C282F1CF-65A2-134C-95A2-2B011B67D541}" dt="2021-11-17T15:22:32.869" v="2872" actId="20577"/>
          <ac:spMkLst>
            <pc:docMk/>
            <pc:sldMk cId="2083508190" sldId="481"/>
            <ac:spMk id="2" creationId="{1DA0017C-ACF2-4C11-87F9-52B53676ACA4}"/>
          </ac:spMkLst>
        </pc:spChg>
      </pc:sldChg>
      <pc:sldChg chg="addSp delSp modSp add mod ord">
        <pc:chgData name="Joseph Christian Noel" userId="c3560e1f-b579-4e99-92b7-9a58d7202b9a" providerId="ADAL" clId="{C282F1CF-65A2-134C-95A2-2B011B67D541}" dt="2021-11-17T15:36:01.629" v="3086" actId="1076"/>
        <pc:sldMkLst>
          <pc:docMk/>
          <pc:sldMk cId="3195412307" sldId="482"/>
        </pc:sldMkLst>
        <pc:spChg chg="mod">
          <ac:chgData name="Joseph Christian Noel" userId="c3560e1f-b579-4e99-92b7-9a58d7202b9a" providerId="ADAL" clId="{C282F1CF-65A2-134C-95A2-2B011B67D541}" dt="2021-11-17T15:22:44.585" v="2882" actId="20577"/>
          <ac:spMkLst>
            <pc:docMk/>
            <pc:sldMk cId="3195412307" sldId="482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17T15:35:54.992" v="3085" actId="20577"/>
          <ac:spMkLst>
            <pc:docMk/>
            <pc:sldMk cId="3195412307" sldId="482"/>
            <ac:spMk id="3" creationId="{4E079E0D-155F-49A7-96CB-A5FDE1FD4ED6}"/>
          </ac:spMkLst>
        </pc:spChg>
        <pc:spChg chg="del">
          <ac:chgData name="Joseph Christian Noel" userId="c3560e1f-b579-4e99-92b7-9a58d7202b9a" providerId="ADAL" clId="{C282F1CF-65A2-134C-95A2-2B011B67D541}" dt="2021-11-17T15:24:26.881" v="2941" actId="478"/>
          <ac:spMkLst>
            <pc:docMk/>
            <pc:sldMk cId="3195412307" sldId="482"/>
            <ac:spMk id="5" creationId="{2933B62C-385B-FA4B-89FE-E538832101B4}"/>
          </ac:spMkLst>
        </pc:spChg>
        <pc:spChg chg="del">
          <ac:chgData name="Joseph Christian Noel" userId="c3560e1f-b579-4e99-92b7-9a58d7202b9a" providerId="ADAL" clId="{C282F1CF-65A2-134C-95A2-2B011B67D541}" dt="2021-11-17T15:24:23.688" v="2938" actId="478"/>
          <ac:spMkLst>
            <pc:docMk/>
            <pc:sldMk cId="3195412307" sldId="482"/>
            <ac:spMk id="6" creationId="{9D22353C-E115-FE41-85F3-8940EEBB82D8}"/>
          </ac:spMkLst>
        </pc:spChg>
        <pc:spChg chg="mod">
          <ac:chgData name="Joseph Christian Noel" userId="c3560e1f-b579-4e99-92b7-9a58d7202b9a" providerId="ADAL" clId="{C282F1CF-65A2-134C-95A2-2B011B67D541}" dt="2021-11-17T15:36:01.629" v="3086" actId="1076"/>
          <ac:spMkLst>
            <pc:docMk/>
            <pc:sldMk cId="3195412307" sldId="482"/>
            <ac:spMk id="7" creationId="{CA1BEE33-B8CF-2549-96A5-B41971924D0C}"/>
          </ac:spMkLst>
        </pc:spChg>
        <pc:spChg chg="del">
          <ac:chgData name="Joseph Christian Noel" userId="c3560e1f-b579-4e99-92b7-9a58d7202b9a" providerId="ADAL" clId="{C282F1CF-65A2-134C-95A2-2B011B67D541}" dt="2021-11-17T15:24:24.839" v="2939" actId="478"/>
          <ac:spMkLst>
            <pc:docMk/>
            <pc:sldMk cId="3195412307" sldId="482"/>
            <ac:spMk id="8" creationId="{E619B0F4-8EA2-A64B-9851-433B5671DC35}"/>
          </ac:spMkLst>
        </pc:spChg>
        <pc:spChg chg="del">
          <ac:chgData name="Joseph Christian Noel" userId="c3560e1f-b579-4e99-92b7-9a58d7202b9a" providerId="ADAL" clId="{C282F1CF-65A2-134C-95A2-2B011B67D541}" dt="2021-11-17T15:24:22.569" v="2937" actId="478"/>
          <ac:spMkLst>
            <pc:docMk/>
            <pc:sldMk cId="3195412307" sldId="482"/>
            <ac:spMk id="9" creationId="{C4EC7496-2CC3-3E45-A8F9-1989ECF99BE0}"/>
          </ac:spMkLst>
        </pc:spChg>
        <pc:spChg chg="del">
          <ac:chgData name="Joseph Christian Noel" userId="c3560e1f-b579-4e99-92b7-9a58d7202b9a" providerId="ADAL" clId="{C282F1CF-65A2-134C-95A2-2B011B67D541}" dt="2021-11-17T15:24:21.454" v="2936" actId="478"/>
          <ac:spMkLst>
            <pc:docMk/>
            <pc:sldMk cId="3195412307" sldId="482"/>
            <ac:spMk id="10" creationId="{29942F14-41E2-2C45-BABE-86070A2226E4}"/>
          </ac:spMkLst>
        </pc:spChg>
        <pc:spChg chg="del">
          <ac:chgData name="Joseph Christian Noel" userId="c3560e1f-b579-4e99-92b7-9a58d7202b9a" providerId="ADAL" clId="{C282F1CF-65A2-134C-95A2-2B011B67D541}" dt="2021-11-17T15:24:25.900" v="2940" actId="478"/>
          <ac:spMkLst>
            <pc:docMk/>
            <pc:sldMk cId="3195412307" sldId="482"/>
            <ac:spMk id="11" creationId="{D9D40A48-30E5-7946-96DA-97E2A8770BE0}"/>
          </ac:spMkLst>
        </pc:spChg>
        <pc:spChg chg="del">
          <ac:chgData name="Joseph Christian Noel" userId="c3560e1f-b579-4e99-92b7-9a58d7202b9a" providerId="ADAL" clId="{C282F1CF-65A2-134C-95A2-2B011B67D541}" dt="2021-11-17T15:24:20.253" v="2935" actId="478"/>
          <ac:spMkLst>
            <pc:docMk/>
            <pc:sldMk cId="3195412307" sldId="482"/>
            <ac:spMk id="12" creationId="{1D33AA56-39D2-2046-8366-92062CDAA0CD}"/>
          </ac:spMkLst>
        </pc:spChg>
        <pc:picChg chg="mod">
          <ac:chgData name="Joseph Christian Noel" userId="c3560e1f-b579-4e99-92b7-9a58d7202b9a" providerId="ADAL" clId="{C282F1CF-65A2-134C-95A2-2B011B67D541}" dt="2021-11-17T15:36:01.629" v="3086" actId="1076"/>
          <ac:picMkLst>
            <pc:docMk/>
            <pc:sldMk cId="3195412307" sldId="482"/>
            <ac:picMk id="4" creationId="{E149A72A-810D-9F42-86B1-698AFBE07597}"/>
          </ac:picMkLst>
        </pc:picChg>
        <pc:picChg chg="del">
          <ac:chgData name="Joseph Christian Noel" userId="c3560e1f-b579-4e99-92b7-9a58d7202b9a" providerId="ADAL" clId="{C282F1CF-65A2-134C-95A2-2B011B67D541}" dt="2021-11-17T15:23:33.873" v="2885" actId="478"/>
          <ac:picMkLst>
            <pc:docMk/>
            <pc:sldMk cId="3195412307" sldId="482"/>
            <ac:picMk id="14" creationId="{32A41E57-B881-3B4D-AFB2-C42D519C3161}"/>
          </ac:picMkLst>
        </pc:picChg>
        <pc:picChg chg="add mod">
          <ac:chgData name="Joseph Christian Noel" userId="c3560e1f-b579-4e99-92b7-9a58d7202b9a" providerId="ADAL" clId="{C282F1CF-65A2-134C-95A2-2B011B67D541}" dt="2021-11-17T15:25:13.269" v="2954" actId="1076"/>
          <ac:picMkLst>
            <pc:docMk/>
            <pc:sldMk cId="3195412307" sldId="482"/>
            <ac:picMk id="15" creationId="{88875F5C-0B3C-304E-A3B8-8A83BEE9632D}"/>
          </ac:picMkLst>
        </pc:picChg>
        <pc:picChg chg="del">
          <ac:chgData name="Joseph Christian Noel" userId="c3560e1f-b579-4e99-92b7-9a58d7202b9a" providerId="ADAL" clId="{C282F1CF-65A2-134C-95A2-2B011B67D541}" dt="2021-11-17T15:24:37.779" v="2944" actId="478"/>
          <ac:picMkLst>
            <pc:docMk/>
            <pc:sldMk cId="3195412307" sldId="482"/>
            <ac:picMk id="16" creationId="{E6D79BDB-9D3F-914C-9243-27B868D88C11}"/>
          </ac:picMkLst>
        </pc:picChg>
        <pc:picChg chg="del">
          <ac:chgData name="Joseph Christian Noel" userId="c3560e1f-b579-4e99-92b7-9a58d7202b9a" providerId="ADAL" clId="{C282F1CF-65A2-134C-95A2-2B011B67D541}" dt="2021-11-17T15:24:36.519" v="2943" actId="478"/>
          <ac:picMkLst>
            <pc:docMk/>
            <pc:sldMk cId="3195412307" sldId="482"/>
            <ac:picMk id="18" creationId="{B3765F14-0F5F-2E45-AADF-90AFBAA533D1}"/>
          </ac:picMkLst>
        </pc:picChg>
      </pc:sldChg>
      <pc:sldChg chg="addSp delSp modSp add mod">
        <pc:chgData name="Joseph Christian Noel" userId="c3560e1f-b579-4e99-92b7-9a58d7202b9a" providerId="ADAL" clId="{C282F1CF-65A2-134C-95A2-2B011B67D541}" dt="2021-11-22T15:28:50.059" v="4526" actId="20577"/>
        <pc:sldMkLst>
          <pc:docMk/>
          <pc:sldMk cId="4244235098" sldId="483"/>
        </pc:sldMkLst>
        <pc:spChg chg="mod">
          <ac:chgData name="Joseph Christian Noel" userId="c3560e1f-b579-4e99-92b7-9a58d7202b9a" providerId="ADAL" clId="{C282F1CF-65A2-134C-95A2-2B011B67D541}" dt="2021-11-17T15:26:03.011" v="2964" actId="20577"/>
          <ac:spMkLst>
            <pc:docMk/>
            <pc:sldMk cId="4244235098" sldId="483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5:28:50.059" v="4526" actId="20577"/>
          <ac:spMkLst>
            <pc:docMk/>
            <pc:sldMk cId="4244235098" sldId="483"/>
            <ac:spMk id="3" creationId="{4E079E0D-155F-49A7-96CB-A5FDE1FD4ED6}"/>
          </ac:spMkLst>
        </pc:spChg>
        <pc:spChg chg="mod">
          <ac:chgData name="Joseph Christian Noel" userId="c3560e1f-b579-4e99-92b7-9a58d7202b9a" providerId="ADAL" clId="{C282F1CF-65A2-134C-95A2-2B011B67D541}" dt="2021-11-17T15:28:20.787" v="2995" actId="1076"/>
          <ac:spMkLst>
            <pc:docMk/>
            <pc:sldMk cId="4244235098" sldId="483"/>
            <ac:spMk id="7" creationId="{CA1BEE33-B8CF-2549-96A5-B41971924D0C}"/>
          </ac:spMkLst>
        </pc:spChg>
        <pc:spChg chg="add mod">
          <ac:chgData name="Joseph Christian Noel" userId="c3560e1f-b579-4e99-92b7-9a58d7202b9a" providerId="ADAL" clId="{C282F1CF-65A2-134C-95A2-2B011B67D541}" dt="2021-11-17T15:28:20.787" v="2995" actId="1076"/>
          <ac:spMkLst>
            <pc:docMk/>
            <pc:sldMk cId="4244235098" sldId="483"/>
            <ac:spMk id="8" creationId="{73DDA407-9625-3E4C-880B-1863CACCE1C9}"/>
          </ac:spMkLst>
        </pc:spChg>
        <pc:spChg chg="add mod">
          <ac:chgData name="Joseph Christian Noel" userId="c3560e1f-b579-4e99-92b7-9a58d7202b9a" providerId="ADAL" clId="{C282F1CF-65A2-134C-95A2-2B011B67D541}" dt="2021-11-17T15:28:20.787" v="2995" actId="1076"/>
          <ac:spMkLst>
            <pc:docMk/>
            <pc:sldMk cId="4244235098" sldId="483"/>
            <ac:spMk id="9" creationId="{AA0A06F7-8036-A342-8B01-8A4FC2DB13AD}"/>
          </ac:spMkLst>
        </pc:spChg>
        <pc:picChg chg="mod">
          <ac:chgData name="Joseph Christian Noel" userId="c3560e1f-b579-4e99-92b7-9a58d7202b9a" providerId="ADAL" clId="{C282F1CF-65A2-134C-95A2-2B011B67D541}" dt="2021-11-17T15:28:20.787" v="2995" actId="1076"/>
          <ac:picMkLst>
            <pc:docMk/>
            <pc:sldMk cId="4244235098" sldId="483"/>
            <ac:picMk id="4" creationId="{E149A72A-810D-9F42-86B1-698AFBE07597}"/>
          </ac:picMkLst>
        </pc:picChg>
        <pc:picChg chg="del">
          <ac:chgData name="Joseph Christian Noel" userId="c3560e1f-b579-4e99-92b7-9a58d7202b9a" providerId="ADAL" clId="{C282F1CF-65A2-134C-95A2-2B011B67D541}" dt="2021-11-17T15:26:48.943" v="2977" actId="478"/>
          <ac:picMkLst>
            <pc:docMk/>
            <pc:sldMk cId="4244235098" sldId="483"/>
            <ac:picMk id="15" creationId="{88875F5C-0B3C-304E-A3B8-8A83BEE9632D}"/>
          </ac:picMkLst>
        </pc:picChg>
      </pc:sldChg>
      <pc:sldChg chg="addSp delSp modSp add mod">
        <pc:chgData name="Joseph Christian Noel" userId="c3560e1f-b579-4e99-92b7-9a58d7202b9a" providerId="ADAL" clId="{C282F1CF-65A2-134C-95A2-2B011B67D541}" dt="2021-11-17T15:34:47.893" v="3056" actId="20577"/>
        <pc:sldMkLst>
          <pc:docMk/>
          <pc:sldMk cId="554618918" sldId="484"/>
        </pc:sldMkLst>
        <pc:spChg chg="mod">
          <ac:chgData name="Joseph Christian Noel" userId="c3560e1f-b579-4e99-92b7-9a58d7202b9a" providerId="ADAL" clId="{C282F1CF-65A2-134C-95A2-2B011B67D541}" dt="2021-11-17T15:32:49.971" v="3041" actId="20577"/>
          <ac:spMkLst>
            <pc:docMk/>
            <pc:sldMk cId="554618918" sldId="484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17T15:34:47.893" v="3056" actId="20577"/>
          <ac:spMkLst>
            <pc:docMk/>
            <pc:sldMk cId="554618918" sldId="484"/>
            <ac:spMk id="3" creationId="{4E079E0D-155F-49A7-96CB-A5FDE1FD4ED6}"/>
          </ac:spMkLst>
        </pc:spChg>
        <pc:spChg chg="del">
          <ac:chgData name="Joseph Christian Noel" userId="c3560e1f-b579-4e99-92b7-9a58d7202b9a" providerId="ADAL" clId="{C282F1CF-65A2-134C-95A2-2B011B67D541}" dt="2021-11-17T15:33:52.335" v="3051" actId="478"/>
          <ac:spMkLst>
            <pc:docMk/>
            <pc:sldMk cId="554618918" sldId="484"/>
            <ac:spMk id="7" creationId="{CA1BEE33-B8CF-2549-96A5-B41971924D0C}"/>
          </ac:spMkLst>
        </pc:spChg>
        <pc:spChg chg="del">
          <ac:chgData name="Joseph Christian Noel" userId="c3560e1f-b579-4e99-92b7-9a58d7202b9a" providerId="ADAL" clId="{C282F1CF-65A2-134C-95A2-2B011B67D541}" dt="2021-11-17T15:33:53.470" v="3052" actId="478"/>
          <ac:spMkLst>
            <pc:docMk/>
            <pc:sldMk cId="554618918" sldId="484"/>
            <ac:spMk id="8" creationId="{73DDA407-9625-3E4C-880B-1863CACCE1C9}"/>
          </ac:spMkLst>
        </pc:spChg>
        <pc:spChg chg="del">
          <ac:chgData name="Joseph Christian Noel" userId="c3560e1f-b579-4e99-92b7-9a58d7202b9a" providerId="ADAL" clId="{C282F1CF-65A2-134C-95A2-2B011B67D541}" dt="2021-11-17T15:33:51.445" v="3050" actId="478"/>
          <ac:spMkLst>
            <pc:docMk/>
            <pc:sldMk cId="554618918" sldId="484"/>
            <ac:spMk id="9" creationId="{AA0A06F7-8036-A342-8B01-8A4FC2DB13AD}"/>
          </ac:spMkLst>
        </pc:spChg>
        <pc:spChg chg="add mod">
          <ac:chgData name="Joseph Christian Noel" userId="c3560e1f-b579-4e99-92b7-9a58d7202b9a" providerId="ADAL" clId="{C282F1CF-65A2-134C-95A2-2B011B67D541}" dt="2021-11-17T15:34:33.384" v="3054" actId="1076"/>
          <ac:spMkLst>
            <pc:docMk/>
            <pc:sldMk cId="554618918" sldId="484"/>
            <ac:spMk id="11" creationId="{86402D60-3B39-0F43-A380-F8EB5FC67FA9}"/>
          </ac:spMkLst>
        </pc:spChg>
        <pc:spChg chg="add mod">
          <ac:chgData name="Joseph Christian Noel" userId="c3560e1f-b579-4e99-92b7-9a58d7202b9a" providerId="ADAL" clId="{C282F1CF-65A2-134C-95A2-2B011B67D541}" dt="2021-11-17T15:34:33.384" v="3054" actId="1076"/>
          <ac:spMkLst>
            <pc:docMk/>
            <pc:sldMk cId="554618918" sldId="484"/>
            <ac:spMk id="12" creationId="{4834B03B-8A03-CB46-968F-79D5A444AF9D}"/>
          </ac:spMkLst>
        </pc:spChg>
        <pc:spChg chg="add mod">
          <ac:chgData name="Joseph Christian Noel" userId="c3560e1f-b579-4e99-92b7-9a58d7202b9a" providerId="ADAL" clId="{C282F1CF-65A2-134C-95A2-2B011B67D541}" dt="2021-11-17T15:34:33.384" v="3054" actId="1076"/>
          <ac:spMkLst>
            <pc:docMk/>
            <pc:sldMk cId="554618918" sldId="484"/>
            <ac:spMk id="13" creationId="{B2CE6A05-206C-1645-BD42-6EE61CB22BC3}"/>
          </ac:spMkLst>
        </pc:spChg>
        <pc:spChg chg="add mod">
          <ac:chgData name="Joseph Christian Noel" userId="c3560e1f-b579-4e99-92b7-9a58d7202b9a" providerId="ADAL" clId="{C282F1CF-65A2-134C-95A2-2B011B67D541}" dt="2021-11-17T15:34:33.384" v="3054" actId="1076"/>
          <ac:spMkLst>
            <pc:docMk/>
            <pc:sldMk cId="554618918" sldId="484"/>
            <ac:spMk id="14" creationId="{5263A48B-EAAD-A44F-B45C-5D1245C76259}"/>
          </ac:spMkLst>
        </pc:spChg>
        <pc:spChg chg="add mod">
          <ac:chgData name="Joseph Christian Noel" userId="c3560e1f-b579-4e99-92b7-9a58d7202b9a" providerId="ADAL" clId="{C282F1CF-65A2-134C-95A2-2B011B67D541}" dt="2021-11-17T15:34:33.384" v="3054" actId="1076"/>
          <ac:spMkLst>
            <pc:docMk/>
            <pc:sldMk cId="554618918" sldId="484"/>
            <ac:spMk id="15" creationId="{FD047CB3-E93B-C14B-AA38-DD8567E39759}"/>
          </ac:spMkLst>
        </pc:spChg>
        <pc:picChg chg="del">
          <ac:chgData name="Joseph Christian Noel" userId="c3560e1f-b579-4e99-92b7-9a58d7202b9a" providerId="ADAL" clId="{C282F1CF-65A2-134C-95A2-2B011B67D541}" dt="2021-11-17T15:33:50.373" v="3049" actId="478"/>
          <ac:picMkLst>
            <pc:docMk/>
            <pc:sldMk cId="554618918" sldId="484"/>
            <ac:picMk id="4" creationId="{E149A72A-810D-9F42-86B1-698AFBE07597}"/>
          </ac:picMkLst>
        </pc:picChg>
        <pc:picChg chg="add mod">
          <ac:chgData name="Joseph Christian Noel" userId="c3560e1f-b579-4e99-92b7-9a58d7202b9a" providerId="ADAL" clId="{C282F1CF-65A2-134C-95A2-2B011B67D541}" dt="2021-11-17T15:34:33.384" v="3054" actId="1076"/>
          <ac:picMkLst>
            <pc:docMk/>
            <pc:sldMk cId="554618918" sldId="484"/>
            <ac:picMk id="10" creationId="{B4B47962-DD66-9D4D-8A6A-AADFC891412D}"/>
          </ac:picMkLst>
        </pc:picChg>
      </pc:sldChg>
      <pc:sldChg chg="delSp modSp add mod ord">
        <pc:chgData name="Joseph Christian Noel" userId="c3560e1f-b579-4e99-92b7-9a58d7202b9a" providerId="ADAL" clId="{C282F1CF-65A2-134C-95A2-2B011B67D541}" dt="2021-11-22T15:29:26.970" v="4588" actId="20577"/>
        <pc:sldMkLst>
          <pc:docMk/>
          <pc:sldMk cId="1492123807" sldId="485"/>
        </pc:sldMkLst>
        <pc:spChg chg="mod">
          <ac:chgData name="Joseph Christian Noel" userId="c3560e1f-b579-4e99-92b7-9a58d7202b9a" providerId="ADAL" clId="{C282F1CF-65A2-134C-95A2-2B011B67D541}" dt="2021-11-17T15:36:17.327" v="3106" actId="20577"/>
          <ac:spMkLst>
            <pc:docMk/>
            <pc:sldMk cId="1492123807" sldId="485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5:29:26.970" v="4588" actId="20577"/>
          <ac:spMkLst>
            <pc:docMk/>
            <pc:sldMk cId="1492123807" sldId="485"/>
            <ac:spMk id="3" creationId="{4E079E0D-155F-49A7-96CB-A5FDE1FD4ED6}"/>
          </ac:spMkLst>
        </pc:spChg>
        <pc:spChg chg="del">
          <ac:chgData name="Joseph Christian Noel" userId="c3560e1f-b579-4e99-92b7-9a58d7202b9a" providerId="ADAL" clId="{C282F1CF-65A2-134C-95A2-2B011B67D541}" dt="2021-11-17T15:39:18.439" v="3170" actId="478"/>
          <ac:spMkLst>
            <pc:docMk/>
            <pc:sldMk cId="1492123807" sldId="485"/>
            <ac:spMk id="11" creationId="{86402D60-3B39-0F43-A380-F8EB5FC67FA9}"/>
          </ac:spMkLst>
        </pc:spChg>
        <pc:spChg chg="mod">
          <ac:chgData name="Joseph Christian Noel" userId="c3560e1f-b579-4e99-92b7-9a58d7202b9a" providerId="ADAL" clId="{C282F1CF-65A2-134C-95A2-2B011B67D541}" dt="2021-11-17T15:39:22.331" v="3172" actId="1076"/>
          <ac:spMkLst>
            <pc:docMk/>
            <pc:sldMk cId="1492123807" sldId="485"/>
            <ac:spMk id="12" creationId="{4834B03B-8A03-CB46-968F-79D5A444AF9D}"/>
          </ac:spMkLst>
        </pc:spChg>
        <pc:spChg chg="del">
          <ac:chgData name="Joseph Christian Noel" userId="c3560e1f-b579-4e99-92b7-9a58d7202b9a" providerId="ADAL" clId="{C282F1CF-65A2-134C-95A2-2B011B67D541}" dt="2021-11-17T15:39:19.048" v="3171" actId="478"/>
          <ac:spMkLst>
            <pc:docMk/>
            <pc:sldMk cId="1492123807" sldId="485"/>
            <ac:spMk id="13" creationId="{B2CE6A05-206C-1645-BD42-6EE61CB22BC3}"/>
          </ac:spMkLst>
        </pc:spChg>
        <pc:spChg chg="mod">
          <ac:chgData name="Joseph Christian Noel" userId="c3560e1f-b579-4e99-92b7-9a58d7202b9a" providerId="ADAL" clId="{C282F1CF-65A2-134C-95A2-2B011B67D541}" dt="2021-11-17T15:39:24.231" v="3173" actId="1076"/>
          <ac:spMkLst>
            <pc:docMk/>
            <pc:sldMk cId="1492123807" sldId="485"/>
            <ac:spMk id="15" creationId="{FD047CB3-E93B-C14B-AA38-DD8567E39759}"/>
          </ac:spMkLst>
        </pc:spChg>
      </pc:sldChg>
      <pc:sldChg chg="addSp delSp modSp add mod ord">
        <pc:chgData name="Joseph Christian Noel" userId="c3560e1f-b579-4e99-92b7-9a58d7202b9a" providerId="ADAL" clId="{C282F1CF-65A2-134C-95A2-2B011B67D541}" dt="2021-11-22T16:13:19.434" v="4701" actId="20577"/>
        <pc:sldMkLst>
          <pc:docMk/>
          <pc:sldMk cId="1379321507" sldId="486"/>
        </pc:sldMkLst>
        <pc:spChg chg="del mod">
          <ac:chgData name="Joseph Christian Noel" userId="c3560e1f-b579-4e99-92b7-9a58d7202b9a" providerId="ADAL" clId="{C282F1CF-65A2-134C-95A2-2B011B67D541}" dt="2021-11-18T16:02:43.656" v="3750" actId="478"/>
          <ac:spMkLst>
            <pc:docMk/>
            <pc:sldMk cId="1379321507" sldId="486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6:13:19.434" v="4701" actId="20577"/>
          <ac:spMkLst>
            <pc:docMk/>
            <pc:sldMk cId="1379321507" sldId="486"/>
            <ac:spMk id="3" creationId="{4E079E0D-155F-49A7-96CB-A5FDE1FD4ED6}"/>
          </ac:spMkLst>
        </pc:spChg>
        <pc:spChg chg="add del">
          <ac:chgData name="Joseph Christian Noel" userId="c3560e1f-b579-4e99-92b7-9a58d7202b9a" providerId="ADAL" clId="{C282F1CF-65A2-134C-95A2-2B011B67D541}" dt="2021-11-18T15:59:43.540" v="3747" actId="478"/>
          <ac:spMkLst>
            <pc:docMk/>
            <pc:sldMk cId="1379321507" sldId="486"/>
            <ac:spMk id="4" creationId="{50D8F30C-E565-F64F-BA3C-BBAA2A386838}"/>
          </ac:spMkLst>
        </pc:spChg>
        <pc:spChg chg="del mod">
          <ac:chgData name="Joseph Christian Noel" userId="c3560e1f-b579-4e99-92b7-9a58d7202b9a" providerId="ADAL" clId="{C282F1CF-65A2-134C-95A2-2B011B67D541}" dt="2021-11-22T15:33:03.343" v="4659" actId="21"/>
          <ac:spMkLst>
            <pc:docMk/>
            <pc:sldMk cId="1379321507" sldId="486"/>
            <ac:spMk id="11" creationId="{86402D60-3B39-0F43-A380-F8EB5FC67FA9}"/>
          </ac:spMkLst>
        </pc:spChg>
        <pc:spChg chg="del mod">
          <ac:chgData name="Joseph Christian Noel" userId="c3560e1f-b579-4e99-92b7-9a58d7202b9a" providerId="ADAL" clId="{C282F1CF-65A2-134C-95A2-2B011B67D541}" dt="2021-11-22T15:33:03.343" v="4659" actId="21"/>
          <ac:spMkLst>
            <pc:docMk/>
            <pc:sldMk cId="1379321507" sldId="486"/>
            <ac:spMk id="12" creationId="{4834B03B-8A03-CB46-968F-79D5A444AF9D}"/>
          </ac:spMkLst>
        </pc:spChg>
        <pc:spChg chg="del mod">
          <ac:chgData name="Joseph Christian Noel" userId="c3560e1f-b579-4e99-92b7-9a58d7202b9a" providerId="ADAL" clId="{C282F1CF-65A2-134C-95A2-2B011B67D541}" dt="2021-11-22T15:33:03.343" v="4659" actId="21"/>
          <ac:spMkLst>
            <pc:docMk/>
            <pc:sldMk cId="1379321507" sldId="486"/>
            <ac:spMk id="13" creationId="{B2CE6A05-206C-1645-BD42-6EE61CB22BC3}"/>
          </ac:spMkLst>
        </pc:spChg>
        <pc:spChg chg="del mod">
          <ac:chgData name="Joseph Christian Noel" userId="c3560e1f-b579-4e99-92b7-9a58d7202b9a" providerId="ADAL" clId="{C282F1CF-65A2-134C-95A2-2B011B67D541}" dt="2021-11-22T15:33:03.343" v="4659" actId="21"/>
          <ac:spMkLst>
            <pc:docMk/>
            <pc:sldMk cId="1379321507" sldId="486"/>
            <ac:spMk id="14" creationId="{5263A48B-EAAD-A44F-B45C-5D1245C76259}"/>
          </ac:spMkLst>
        </pc:spChg>
        <pc:spChg chg="del mod">
          <ac:chgData name="Joseph Christian Noel" userId="c3560e1f-b579-4e99-92b7-9a58d7202b9a" providerId="ADAL" clId="{C282F1CF-65A2-134C-95A2-2B011B67D541}" dt="2021-11-22T15:33:03.343" v="4659" actId="21"/>
          <ac:spMkLst>
            <pc:docMk/>
            <pc:sldMk cId="1379321507" sldId="486"/>
            <ac:spMk id="15" creationId="{FD047CB3-E93B-C14B-AA38-DD8567E39759}"/>
          </ac:spMkLst>
        </pc:spChg>
        <pc:picChg chg="del mod">
          <ac:chgData name="Joseph Christian Noel" userId="c3560e1f-b579-4e99-92b7-9a58d7202b9a" providerId="ADAL" clId="{C282F1CF-65A2-134C-95A2-2B011B67D541}" dt="2021-11-22T15:33:03.343" v="4659" actId="21"/>
          <ac:picMkLst>
            <pc:docMk/>
            <pc:sldMk cId="1379321507" sldId="486"/>
            <ac:picMk id="10" creationId="{B4B47962-DD66-9D4D-8A6A-AADFC891412D}"/>
          </ac:picMkLst>
        </pc:picChg>
        <pc:picChg chg="add del mod">
          <ac:chgData name="Joseph Christian Noel" userId="c3560e1f-b579-4e99-92b7-9a58d7202b9a" providerId="ADAL" clId="{C282F1CF-65A2-134C-95A2-2B011B67D541}" dt="2021-11-22T15:33:03.343" v="4659" actId="21"/>
          <ac:picMkLst>
            <pc:docMk/>
            <pc:sldMk cId="1379321507" sldId="486"/>
            <ac:picMk id="16" creationId="{C7DA193B-8C5B-D348-A3D0-C9A7B24217DC}"/>
          </ac:picMkLst>
        </pc:picChg>
        <pc:picChg chg="add del mod">
          <ac:chgData name="Joseph Christian Noel" userId="c3560e1f-b579-4e99-92b7-9a58d7202b9a" providerId="ADAL" clId="{C282F1CF-65A2-134C-95A2-2B011B67D541}" dt="2021-11-22T15:33:03.343" v="4659" actId="21"/>
          <ac:picMkLst>
            <pc:docMk/>
            <pc:sldMk cId="1379321507" sldId="486"/>
            <ac:picMk id="17" creationId="{25AF973C-5BFD-8B4D-8652-945792C76077}"/>
          </ac:picMkLst>
        </pc:picChg>
      </pc:sldChg>
      <pc:sldChg chg="modSp add mod">
        <pc:chgData name="Joseph Christian Noel" userId="c3560e1f-b579-4e99-92b7-9a58d7202b9a" providerId="ADAL" clId="{C282F1CF-65A2-134C-95A2-2B011B67D541}" dt="2021-11-22T15:02:48.814" v="4081" actId="20577"/>
        <pc:sldMkLst>
          <pc:docMk/>
          <pc:sldMk cId="1638386558" sldId="487"/>
        </pc:sldMkLst>
        <pc:spChg chg="mod">
          <ac:chgData name="Joseph Christian Noel" userId="c3560e1f-b579-4e99-92b7-9a58d7202b9a" providerId="ADAL" clId="{C282F1CF-65A2-134C-95A2-2B011B67D541}" dt="2021-11-21T13:21:27.901" v="3841" actId="20577"/>
          <ac:spMkLst>
            <pc:docMk/>
            <pc:sldMk cId="1638386558" sldId="487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5:02:48.814" v="4081" actId="20577"/>
          <ac:spMkLst>
            <pc:docMk/>
            <pc:sldMk cId="1638386558" sldId="487"/>
            <ac:spMk id="3" creationId="{4E079E0D-155F-49A7-96CB-A5FDE1FD4ED6}"/>
          </ac:spMkLst>
        </pc:spChg>
        <pc:picChg chg="mod">
          <ac:chgData name="Joseph Christian Noel" userId="c3560e1f-b579-4e99-92b7-9a58d7202b9a" providerId="ADAL" clId="{C282F1CF-65A2-134C-95A2-2B011B67D541}" dt="2021-11-21T13:22:29.423" v="3911" actId="1076"/>
          <ac:picMkLst>
            <pc:docMk/>
            <pc:sldMk cId="1638386558" sldId="487"/>
            <ac:picMk id="5" creationId="{C8C8A160-ED87-2145-A069-B0B3BFA5F3AF}"/>
          </ac:picMkLst>
        </pc:picChg>
      </pc:sldChg>
      <pc:sldChg chg="modSp add del mod ord">
        <pc:chgData name="Joseph Christian Noel" userId="c3560e1f-b579-4e99-92b7-9a58d7202b9a" providerId="ADAL" clId="{C282F1CF-65A2-134C-95A2-2B011B67D541}" dt="2021-11-18T15:34:50.017" v="3587" actId="2696"/>
        <pc:sldMkLst>
          <pc:docMk/>
          <pc:sldMk cId="2002989874" sldId="487"/>
        </pc:sldMkLst>
        <pc:spChg chg="mod">
          <ac:chgData name="Joseph Christian Noel" userId="c3560e1f-b579-4e99-92b7-9a58d7202b9a" providerId="ADAL" clId="{C282F1CF-65A2-134C-95A2-2B011B67D541}" dt="2021-11-18T15:33:04.119" v="3580" actId="20577"/>
          <ac:spMkLst>
            <pc:docMk/>
            <pc:sldMk cId="2002989874" sldId="487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18T15:34:15.422" v="3586" actId="20577"/>
          <ac:spMkLst>
            <pc:docMk/>
            <pc:sldMk cId="2002989874" sldId="487"/>
            <ac:spMk id="3" creationId="{4E079E0D-155F-49A7-96CB-A5FDE1FD4ED6}"/>
          </ac:spMkLst>
        </pc:spChg>
      </pc:sldChg>
      <pc:sldChg chg="addSp delSp modSp add mod ord">
        <pc:chgData name="Joseph Christian Noel" userId="c3560e1f-b579-4e99-92b7-9a58d7202b9a" providerId="ADAL" clId="{C282F1CF-65A2-134C-95A2-2B011B67D541}" dt="2021-11-23T07:53:35.439" v="4767" actId="11"/>
        <pc:sldMkLst>
          <pc:docMk/>
          <pc:sldMk cId="764398067" sldId="488"/>
        </pc:sldMkLst>
        <pc:spChg chg="add mod">
          <ac:chgData name="Joseph Christian Noel" userId="c3560e1f-b579-4e99-92b7-9a58d7202b9a" providerId="ADAL" clId="{C282F1CF-65A2-134C-95A2-2B011B67D541}" dt="2021-11-23T07:53:04.098" v="4752" actId="1076"/>
          <ac:spMkLst>
            <pc:docMk/>
            <pc:sldMk cId="764398067" sldId="488"/>
            <ac:spMk id="2" creationId="{AFBEDC81-DA1D-B547-8DEA-C0159D185FA4}"/>
          </ac:spMkLst>
        </pc:spChg>
        <pc:spChg chg="mod">
          <ac:chgData name="Joseph Christian Noel" userId="c3560e1f-b579-4e99-92b7-9a58d7202b9a" providerId="ADAL" clId="{C282F1CF-65A2-134C-95A2-2B011B67D541}" dt="2021-11-23T07:53:35.439" v="4767" actId="11"/>
          <ac:spMkLst>
            <pc:docMk/>
            <pc:sldMk cId="764398067" sldId="488"/>
            <ac:spMk id="3" creationId="{4E079E0D-155F-49A7-96CB-A5FDE1FD4ED6}"/>
          </ac:spMkLst>
        </pc:spChg>
        <pc:spChg chg="add mod">
          <ac:chgData name="Joseph Christian Noel" userId="c3560e1f-b579-4e99-92b7-9a58d7202b9a" providerId="ADAL" clId="{C282F1CF-65A2-134C-95A2-2B011B67D541}" dt="2021-11-23T07:53:04.098" v="4752" actId="1076"/>
          <ac:spMkLst>
            <pc:docMk/>
            <pc:sldMk cId="764398067" sldId="488"/>
            <ac:spMk id="9" creationId="{B9DFC2EA-EFED-5D46-9BF3-F34263D06AA6}"/>
          </ac:spMkLst>
        </pc:spChg>
        <pc:spChg chg="add mod">
          <ac:chgData name="Joseph Christian Noel" userId="c3560e1f-b579-4e99-92b7-9a58d7202b9a" providerId="ADAL" clId="{C282F1CF-65A2-134C-95A2-2B011B67D541}" dt="2021-11-23T07:53:04.098" v="4752" actId="1076"/>
          <ac:spMkLst>
            <pc:docMk/>
            <pc:sldMk cId="764398067" sldId="488"/>
            <ac:spMk id="11" creationId="{A94DE7F8-0AA2-2B4F-A99D-B402A583CFDE}"/>
          </ac:spMkLst>
        </pc:spChg>
        <pc:spChg chg="add mod">
          <ac:chgData name="Joseph Christian Noel" userId="c3560e1f-b579-4e99-92b7-9a58d7202b9a" providerId="ADAL" clId="{C282F1CF-65A2-134C-95A2-2B011B67D541}" dt="2021-11-23T07:53:04.098" v="4752" actId="1076"/>
          <ac:spMkLst>
            <pc:docMk/>
            <pc:sldMk cId="764398067" sldId="488"/>
            <ac:spMk id="13" creationId="{C0CFBC40-730C-DE40-BB23-897162A35B47}"/>
          </ac:spMkLst>
        </pc:spChg>
        <pc:spChg chg="add mod">
          <ac:chgData name="Joseph Christian Noel" userId="c3560e1f-b579-4e99-92b7-9a58d7202b9a" providerId="ADAL" clId="{C282F1CF-65A2-134C-95A2-2B011B67D541}" dt="2021-11-23T07:53:04.098" v="4752" actId="1076"/>
          <ac:spMkLst>
            <pc:docMk/>
            <pc:sldMk cId="764398067" sldId="488"/>
            <ac:spMk id="14" creationId="{7D5EE70A-8F45-2C4B-A0A7-7F6A7BF6CAC3}"/>
          </ac:spMkLst>
        </pc:spChg>
        <pc:spChg chg="add mod">
          <ac:chgData name="Joseph Christian Noel" userId="c3560e1f-b579-4e99-92b7-9a58d7202b9a" providerId="ADAL" clId="{C282F1CF-65A2-134C-95A2-2B011B67D541}" dt="2021-11-23T07:53:04.098" v="4752" actId="1076"/>
          <ac:spMkLst>
            <pc:docMk/>
            <pc:sldMk cId="764398067" sldId="488"/>
            <ac:spMk id="15" creationId="{75188D1A-F3F9-464C-B83C-502C960DA612}"/>
          </ac:spMkLst>
        </pc:spChg>
        <pc:picChg chg="mod">
          <ac:chgData name="Joseph Christian Noel" userId="c3560e1f-b579-4e99-92b7-9a58d7202b9a" providerId="ADAL" clId="{C282F1CF-65A2-134C-95A2-2B011B67D541}" dt="2021-11-23T07:52:53.412" v="4751" actId="1076"/>
          <ac:picMkLst>
            <pc:docMk/>
            <pc:sldMk cId="764398067" sldId="488"/>
            <ac:picMk id="5" creationId="{C8C8A160-ED87-2145-A069-B0B3BFA5F3AF}"/>
          </ac:picMkLst>
        </pc:picChg>
        <pc:picChg chg="add mod">
          <ac:chgData name="Joseph Christian Noel" userId="c3560e1f-b579-4e99-92b7-9a58d7202b9a" providerId="ADAL" clId="{C282F1CF-65A2-134C-95A2-2B011B67D541}" dt="2021-11-23T07:52:47.861" v="4750" actId="14100"/>
          <ac:picMkLst>
            <pc:docMk/>
            <pc:sldMk cId="764398067" sldId="488"/>
            <ac:picMk id="6" creationId="{3EC80521-03A2-2841-BE98-CC6D0022FC8B}"/>
          </ac:picMkLst>
        </pc:picChg>
        <pc:picChg chg="del mod">
          <ac:chgData name="Joseph Christian Noel" userId="c3560e1f-b579-4e99-92b7-9a58d7202b9a" providerId="ADAL" clId="{C282F1CF-65A2-134C-95A2-2B011B67D541}" dt="2021-11-22T15:06:57.321" v="4133" actId="478"/>
          <ac:picMkLst>
            <pc:docMk/>
            <pc:sldMk cId="764398067" sldId="488"/>
            <ac:picMk id="6" creationId="{4F6F5B19-CBB8-AD4B-9139-FBFCC7471CA8}"/>
          </ac:picMkLst>
        </pc:picChg>
        <pc:picChg chg="del">
          <ac:chgData name="Joseph Christian Noel" userId="c3560e1f-b579-4e99-92b7-9a58d7202b9a" providerId="ADAL" clId="{C282F1CF-65A2-134C-95A2-2B011B67D541}" dt="2021-11-22T15:06:58.752" v="4134" actId="478"/>
          <ac:picMkLst>
            <pc:docMk/>
            <pc:sldMk cId="764398067" sldId="488"/>
            <ac:picMk id="8" creationId="{74D44846-E949-F244-9DDD-F9B66F26786A}"/>
          </ac:picMkLst>
        </pc:picChg>
        <pc:picChg chg="mod">
          <ac:chgData name="Joseph Christian Noel" userId="c3560e1f-b579-4e99-92b7-9a58d7202b9a" providerId="ADAL" clId="{C282F1CF-65A2-134C-95A2-2B011B67D541}" dt="2021-11-22T15:07:07.221" v="4136" actId="1076"/>
          <ac:picMkLst>
            <pc:docMk/>
            <pc:sldMk cId="764398067" sldId="488"/>
            <ac:picMk id="10" creationId="{2F61B9B4-FDAB-0644-85D3-B587D2209CAB}"/>
          </ac:picMkLst>
        </pc:picChg>
        <pc:picChg chg="mod">
          <ac:chgData name="Joseph Christian Noel" userId="c3560e1f-b579-4e99-92b7-9a58d7202b9a" providerId="ADAL" clId="{C282F1CF-65A2-134C-95A2-2B011B67D541}" dt="2021-11-22T15:07:03.406" v="4135" actId="1076"/>
          <ac:picMkLst>
            <pc:docMk/>
            <pc:sldMk cId="764398067" sldId="488"/>
            <ac:picMk id="12" creationId="{EFF87F22-87F9-5244-BB1D-F9110BE23C55}"/>
          </ac:picMkLst>
        </pc:picChg>
        <pc:cxnChg chg="add mod">
          <ac:chgData name="Joseph Christian Noel" userId="c3560e1f-b579-4e99-92b7-9a58d7202b9a" providerId="ADAL" clId="{C282F1CF-65A2-134C-95A2-2B011B67D541}" dt="2021-11-23T07:53:04.098" v="4752" actId="1076"/>
          <ac:cxnSpMkLst>
            <pc:docMk/>
            <pc:sldMk cId="764398067" sldId="488"/>
            <ac:cxnSpMk id="7" creationId="{E6656047-8737-E846-B308-11E6EB33406C}"/>
          </ac:cxnSpMkLst>
        </pc:cxnChg>
        <pc:cxnChg chg="add mod">
          <ac:chgData name="Joseph Christian Noel" userId="c3560e1f-b579-4e99-92b7-9a58d7202b9a" providerId="ADAL" clId="{C282F1CF-65A2-134C-95A2-2B011B67D541}" dt="2021-11-23T07:53:04.098" v="4752" actId="1076"/>
          <ac:cxnSpMkLst>
            <pc:docMk/>
            <pc:sldMk cId="764398067" sldId="488"/>
            <ac:cxnSpMk id="16" creationId="{A361E6EB-0E29-5F4F-9B0B-01385E9F9ED2}"/>
          </ac:cxnSpMkLst>
        </pc:cxnChg>
        <pc:cxnChg chg="add mod">
          <ac:chgData name="Joseph Christian Noel" userId="c3560e1f-b579-4e99-92b7-9a58d7202b9a" providerId="ADAL" clId="{C282F1CF-65A2-134C-95A2-2B011B67D541}" dt="2021-11-23T07:53:04.098" v="4752" actId="1076"/>
          <ac:cxnSpMkLst>
            <pc:docMk/>
            <pc:sldMk cId="764398067" sldId="488"/>
            <ac:cxnSpMk id="19" creationId="{A1023724-5986-C849-994F-6D8C8281C7F1}"/>
          </ac:cxnSpMkLst>
        </pc:cxnChg>
        <pc:cxnChg chg="add mod">
          <ac:chgData name="Joseph Christian Noel" userId="c3560e1f-b579-4e99-92b7-9a58d7202b9a" providerId="ADAL" clId="{C282F1CF-65A2-134C-95A2-2B011B67D541}" dt="2021-11-23T07:53:04.098" v="4752" actId="1076"/>
          <ac:cxnSpMkLst>
            <pc:docMk/>
            <pc:sldMk cId="764398067" sldId="488"/>
            <ac:cxnSpMk id="22" creationId="{685DC39E-F692-3741-9962-3FC24237EBEB}"/>
          </ac:cxnSpMkLst>
        </pc:cxnChg>
        <pc:cxnChg chg="add mod">
          <ac:chgData name="Joseph Christian Noel" userId="c3560e1f-b579-4e99-92b7-9a58d7202b9a" providerId="ADAL" clId="{C282F1CF-65A2-134C-95A2-2B011B67D541}" dt="2021-11-23T07:53:04.098" v="4752" actId="1076"/>
          <ac:cxnSpMkLst>
            <pc:docMk/>
            <pc:sldMk cId="764398067" sldId="488"/>
            <ac:cxnSpMk id="25" creationId="{5D93D76F-68F7-1D4A-A4B2-4223AC4856BA}"/>
          </ac:cxnSpMkLst>
        </pc:cxnChg>
      </pc:sldChg>
      <pc:sldChg chg="delSp modSp add mod">
        <pc:chgData name="Joseph Christian Noel" userId="c3560e1f-b579-4e99-92b7-9a58d7202b9a" providerId="ADAL" clId="{C282F1CF-65A2-134C-95A2-2B011B67D541}" dt="2021-11-22T15:13:04.743" v="4211" actId="478"/>
        <pc:sldMkLst>
          <pc:docMk/>
          <pc:sldMk cId="2264712886" sldId="489"/>
        </pc:sldMkLst>
        <pc:spChg chg="mod">
          <ac:chgData name="Joseph Christian Noel" userId="c3560e1f-b579-4e99-92b7-9a58d7202b9a" providerId="ADAL" clId="{C282F1CF-65A2-134C-95A2-2B011B67D541}" dt="2021-11-22T15:12:59.957" v="4206" actId="20577"/>
          <ac:spMkLst>
            <pc:docMk/>
            <pc:sldMk cId="2264712886" sldId="489"/>
            <ac:spMk id="3" creationId="{4E079E0D-155F-49A7-96CB-A5FDE1FD4ED6}"/>
          </ac:spMkLst>
        </pc:spChg>
        <pc:picChg chg="del">
          <ac:chgData name="Joseph Christian Noel" userId="c3560e1f-b579-4e99-92b7-9a58d7202b9a" providerId="ADAL" clId="{C282F1CF-65A2-134C-95A2-2B011B67D541}" dt="2021-11-22T15:13:01.174" v="4207" actId="478"/>
          <ac:picMkLst>
            <pc:docMk/>
            <pc:sldMk cId="2264712886" sldId="489"/>
            <ac:picMk id="5" creationId="{01F19079-57B9-1A4E-9D33-4035F7BB770E}"/>
          </ac:picMkLst>
        </pc:picChg>
        <pc:picChg chg="del">
          <ac:chgData name="Joseph Christian Noel" userId="c3560e1f-b579-4e99-92b7-9a58d7202b9a" providerId="ADAL" clId="{C282F1CF-65A2-134C-95A2-2B011B67D541}" dt="2021-11-22T15:13:02.065" v="4208" actId="478"/>
          <ac:picMkLst>
            <pc:docMk/>
            <pc:sldMk cId="2264712886" sldId="489"/>
            <ac:picMk id="7" creationId="{DC4C3A47-9D3D-9C40-ACE2-ECEBACEE7DA4}"/>
          </ac:picMkLst>
        </pc:picChg>
        <pc:picChg chg="del">
          <ac:chgData name="Joseph Christian Noel" userId="c3560e1f-b579-4e99-92b7-9a58d7202b9a" providerId="ADAL" clId="{C282F1CF-65A2-134C-95A2-2B011B67D541}" dt="2021-11-22T15:13:02.867" v="4209" actId="478"/>
          <ac:picMkLst>
            <pc:docMk/>
            <pc:sldMk cId="2264712886" sldId="489"/>
            <ac:picMk id="9" creationId="{5CABD825-5374-CE4D-9091-E8E2A6427E6D}"/>
          </ac:picMkLst>
        </pc:picChg>
        <pc:picChg chg="del">
          <ac:chgData name="Joseph Christian Noel" userId="c3560e1f-b579-4e99-92b7-9a58d7202b9a" providerId="ADAL" clId="{C282F1CF-65A2-134C-95A2-2B011B67D541}" dt="2021-11-22T15:13:03.686" v="4210" actId="478"/>
          <ac:picMkLst>
            <pc:docMk/>
            <pc:sldMk cId="2264712886" sldId="489"/>
            <ac:picMk id="11" creationId="{FDF1965D-121E-4648-B381-95DE722C2F97}"/>
          </ac:picMkLst>
        </pc:picChg>
        <pc:picChg chg="del">
          <ac:chgData name="Joseph Christian Noel" userId="c3560e1f-b579-4e99-92b7-9a58d7202b9a" providerId="ADAL" clId="{C282F1CF-65A2-134C-95A2-2B011B67D541}" dt="2021-11-22T15:13:04.743" v="4211" actId="478"/>
          <ac:picMkLst>
            <pc:docMk/>
            <pc:sldMk cId="2264712886" sldId="489"/>
            <ac:picMk id="13" creationId="{4CFDBBEA-AFBB-704C-B881-D901969EDBCC}"/>
          </ac:picMkLst>
        </pc:picChg>
      </pc:sldChg>
      <pc:sldChg chg="add">
        <pc:chgData name="Joseph Christian Noel" userId="c3560e1f-b579-4e99-92b7-9a58d7202b9a" providerId="ADAL" clId="{C282F1CF-65A2-134C-95A2-2B011B67D541}" dt="2021-11-22T15:12:26.862" v="4196"/>
        <pc:sldMkLst>
          <pc:docMk/>
          <pc:sldMk cId="713827076" sldId="490"/>
        </pc:sldMkLst>
      </pc:sldChg>
      <pc:sldChg chg="add del">
        <pc:chgData name="Joseph Christian Noel" userId="c3560e1f-b579-4e99-92b7-9a58d7202b9a" providerId="ADAL" clId="{C282F1CF-65A2-134C-95A2-2B011B67D541}" dt="2021-11-22T15:27:28.655" v="4521" actId="2696"/>
        <pc:sldMkLst>
          <pc:docMk/>
          <pc:sldMk cId="703967733" sldId="491"/>
        </pc:sldMkLst>
      </pc:sldChg>
      <pc:sldChg chg="modSp add del mod">
        <pc:chgData name="Joseph Christian Noel" userId="c3560e1f-b579-4e99-92b7-9a58d7202b9a" providerId="ADAL" clId="{C282F1CF-65A2-134C-95A2-2B011B67D541}" dt="2021-11-22T15:26:51.944" v="4516" actId="2696"/>
        <pc:sldMkLst>
          <pc:docMk/>
          <pc:sldMk cId="1132741490" sldId="491"/>
        </pc:sldMkLst>
        <pc:spChg chg="mod">
          <ac:chgData name="Joseph Christian Noel" userId="c3560e1f-b579-4e99-92b7-9a58d7202b9a" providerId="ADAL" clId="{C282F1CF-65A2-134C-95A2-2B011B67D541}" dt="2021-11-22T15:25:37.866" v="4490" actId="6549"/>
          <ac:spMkLst>
            <pc:docMk/>
            <pc:sldMk cId="1132741490" sldId="491"/>
            <ac:spMk id="3" creationId="{4E079E0D-155F-49A7-96CB-A5FDE1FD4ED6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5" creationId="{2933B62C-385B-FA4B-89FE-E538832101B4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6" creationId="{9D22353C-E115-FE41-85F3-8940EEBB82D8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7" creationId="{CA1BEE33-B8CF-2549-96A5-B41971924D0C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8" creationId="{E619B0F4-8EA2-A64B-9851-433B5671DC35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9" creationId="{C4EC7496-2CC3-3E45-A8F9-1989ECF99BE0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10" creationId="{29942F14-41E2-2C45-BABE-86070A2226E4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11" creationId="{D9D40A48-30E5-7946-96DA-97E2A8770BE0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12" creationId="{1D33AA56-39D2-2046-8366-92062CDAA0CD}"/>
          </ac:spMkLst>
        </pc:spChg>
        <pc:picChg chg="mod">
          <ac:chgData name="Joseph Christian Noel" userId="c3560e1f-b579-4e99-92b7-9a58d7202b9a" providerId="ADAL" clId="{C282F1CF-65A2-134C-95A2-2B011B67D541}" dt="2021-11-22T15:25:59.296" v="4511" actId="1076"/>
          <ac:picMkLst>
            <pc:docMk/>
            <pc:sldMk cId="1132741490" sldId="491"/>
            <ac:picMk id="4" creationId="{E149A72A-810D-9F42-86B1-698AFBE07597}"/>
          </ac:picMkLst>
        </pc:picChg>
        <pc:picChg chg="mod">
          <ac:chgData name="Joseph Christian Noel" userId="c3560e1f-b579-4e99-92b7-9a58d7202b9a" providerId="ADAL" clId="{C282F1CF-65A2-134C-95A2-2B011B67D541}" dt="2021-11-22T15:26:05.329" v="4512" actId="1076"/>
          <ac:picMkLst>
            <pc:docMk/>
            <pc:sldMk cId="1132741490" sldId="491"/>
            <ac:picMk id="14" creationId="{32A41E57-B881-3B4D-AFB2-C42D519C3161}"/>
          </ac:picMkLst>
        </pc:picChg>
        <pc:picChg chg="mod">
          <ac:chgData name="Joseph Christian Noel" userId="c3560e1f-b579-4e99-92b7-9a58d7202b9a" providerId="ADAL" clId="{C282F1CF-65A2-134C-95A2-2B011B67D541}" dt="2021-11-22T15:25:45.899" v="4509" actId="1035"/>
          <ac:picMkLst>
            <pc:docMk/>
            <pc:sldMk cId="1132741490" sldId="491"/>
            <ac:picMk id="16" creationId="{E6D79BDB-9D3F-914C-9243-27B868D88C11}"/>
          </ac:picMkLst>
        </pc:picChg>
        <pc:picChg chg="mod">
          <ac:chgData name="Joseph Christian Noel" userId="c3560e1f-b579-4e99-92b7-9a58d7202b9a" providerId="ADAL" clId="{C282F1CF-65A2-134C-95A2-2B011B67D541}" dt="2021-11-22T15:25:45.899" v="4509" actId="1035"/>
          <ac:picMkLst>
            <pc:docMk/>
            <pc:sldMk cId="1132741490" sldId="491"/>
            <ac:picMk id="18" creationId="{B3765F14-0F5F-2E45-AADF-90AFBAA533D1}"/>
          </ac:picMkLst>
        </pc:picChg>
      </pc:sldChg>
      <pc:sldChg chg="add del">
        <pc:chgData name="Joseph Christian Noel" userId="c3560e1f-b579-4e99-92b7-9a58d7202b9a" providerId="ADAL" clId="{C282F1CF-65A2-134C-95A2-2B011B67D541}" dt="2021-11-22T15:27:14.979" v="4519"/>
        <pc:sldMkLst>
          <pc:docMk/>
          <pc:sldMk cId="3326134943" sldId="491"/>
        </pc:sldMkLst>
      </pc:sldChg>
      <pc:sldChg chg="delSp modSp add mod">
        <pc:chgData name="Joseph Christian Noel" userId="c3560e1f-b579-4e99-92b7-9a58d7202b9a" providerId="ADAL" clId="{C282F1CF-65A2-134C-95A2-2B011B67D541}" dt="2021-11-22T15:27:51.019" v="4525" actId="478"/>
        <pc:sldMkLst>
          <pc:docMk/>
          <pc:sldMk cId="3932860873" sldId="492"/>
        </pc:sldMkLst>
        <pc:spChg chg="mod">
          <ac:chgData name="Joseph Christian Noel" userId="c3560e1f-b579-4e99-92b7-9a58d7202b9a" providerId="ADAL" clId="{C282F1CF-65A2-134C-95A2-2B011B67D541}" dt="2021-11-22T15:27:45.770" v="4523" actId="20577"/>
          <ac:spMkLst>
            <pc:docMk/>
            <pc:sldMk cId="3932860873" sldId="492"/>
            <ac:spMk id="3" creationId="{4E079E0D-155F-49A7-96CB-A5FDE1FD4ED6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5" creationId="{2933B62C-385B-FA4B-89FE-E538832101B4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6" creationId="{9D22353C-E115-FE41-85F3-8940EEBB82D8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7" creationId="{CA1BEE33-B8CF-2549-96A5-B41971924D0C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8" creationId="{E619B0F4-8EA2-A64B-9851-433B5671DC35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9" creationId="{C4EC7496-2CC3-3E45-A8F9-1989ECF99BE0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10" creationId="{29942F14-41E2-2C45-BABE-86070A2226E4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11" creationId="{D9D40A48-30E5-7946-96DA-97E2A8770BE0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12" creationId="{1D33AA56-39D2-2046-8366-92062CDAA0CD}"/>
          </ac:spMkLst>
        </pc:spChg>
        <pc:picChg chg="del">
          <ac:chgData name="Joseph Christian Noel" userId="c3560e1f-b579-4e99-92b7-9a58d7202b9a" providerId="ADAL" clId="{C282F1CF-65A2-134C-95A2-2B011B67D541}" dt="2021-11-22T15:27:51.019" v="4525" actId="478"/>
          <ac:picMkLst>
            <pc:docMk/>
            <pc:sldMk cId="3932860873" sldId="492"/>
            <ac:picMk id="4" creationId="{E149A72A-810D-9F42-86B1-698AFBE07597}"/>
          </ac:picMkLst>
        </pc:picChg>
        <pc:picChg chg="del">
          <ac:chgData name="Joseph Christian Noel" userId="c3560e1f-b579-4e99-92b7-9a58d7202b9a" providerId="ADAL" clId="{C282F1CF-65A2-134C-95A2-2B011B67D541}" dt="2021-11-22T15:27:48.027" v="4524" actId="478"/>
          <ac:picMkLst>
            <pc:docMk/>
            <pc:sldMk cId="3932860873" sldId="492"/>
            <ac:picMk id="14" creationId="{32A41E57-B881-3B4D-AFB2-C42D519C3161}"/>
          </ac:picMkLst>
        </pc:picChg>
        <pc:picChg chg="mod">
          <ac:chgData name="Joseph Christian Noel" userId="c3560e1f-b579-4e99-92b7-9a58d7202b9a" providerId="ADAL" clId="{C282F1CF-65A2-134C-95A2-2B011B67D541}" dt="2021-11-22T15:26:38.629" v="4515" actId="1076"/>
          <ac:picMkLst>
            <pc:docMk/>
            <pc:sldMk cId="3932860873" sldId="492"/>
            <ac:picMk id="16" creationId="{E6D79BDB-9D3F-914C-9243-27B868D88C11}"/>
          </ac:picMkLst>
        </pc:picChg>
        <pc:picChg chg="mod">
          <ac:chgData name="Joseph Christian Noel" userId="c3560e1f-b579-4e99-92b7-9a58d7202b9a" providerId="ADAL" clId="{C282F1CF-65A2-134C-95A2-2B011B67D541}" dt="2021-11-22T15:26:34.644" v="4514" actId="1076"/>
          <ac:picMkLst>
            <pc:docMk/>
            <pc:sldMk cId="3932860873" sldId="492"/>
            <ac:picMk id="18" creationId="{B3765F14-0F5F-2E45-AADF-90AFBAA533D1}"/>
          </ac:picMkLst>
        </pc:picChg>
      </pc:sldChg>
      <pc:sldChg chg="modSp add mod">
        <pc:chgData name="Joseph Christian Noel" userId="c3560e1f-b579-4e99-92b7-9a58d7202b9a" providerId="ADAL" clId="{C282F1CF-65A2-134C-95A2-2B011B67D541}" dt="2021-11-22T16:04:55.579" v="4691" actId="20577"/>
        <pc:sldMkLst>
          <pc:docMk/>
          <pc:sldMk cId="2284131867" sldId="493"/>
        </pc:sldMkLst>
        <pc:spChg chg="mod">
          <ac:chgData name="Joseph Christian Noel" userId="c3560e1f-b579-4e99-92b7-9a58d7202b9a" providerId="ADAL" clId="{C282F1CF-65A2-134C-95A2-2B011B67D541}" dt="2021-11-22T16:04:55.579" v="4691" actId="20577"/>
          <ac:spMkLst>
            <pc:docMk/>
            <pc:sldMk cId="2284131867" sldId="493"/>
            <ac:spMk id="3" creationId="{4E079E0D-155F-49A7-96CB-A5FDE1FD4ED6}"/>
          </ac:spMkLst>
        </pc:spChg>
      </pc:sldChg>
      <pc:sldChg chg="addSp delSp modSp add mod">
        <pc:chgData name="Joseph Christian Noel" userId="c3560e1f-b579-4e99-92b7-9a58d7202b9a" providerId="ADAL" clId="{C282F1CF-65A2-134C-95A2-2B011B67D541}" dt="2021-11-22T15:33:15.306" v="4661" actId="1076"/>
        <pc:sldMkLst>
          <pc:docMk/>
          <pc:sldMk cId="1194068441" sldId="494"/>
        </pc:sldMkLst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2" creationId="{1BB01C1A-3371-4004-A13B-5F9BF81545B5}"/>
          </ac:spMkLst>
        </pc:spChg>
        <pc:spChg chg="del mod">
          <ac:chgData name="Joseph Christian Noel" userId="c3560e1f-b579-4e99-92b7-9a58d7202b9a" providerId="ADAL" clId="{C282F1CF-65A2-134C-95A2-2B011B67D541}" dt="2021-11-22T15:30:53.375" v="4592" actId="478"/>
          <ac:spMkLst>
            <pc:docMk/>
            <pc:sldMk cId="1194068441" sldId="494"/>
            <ac:spMk id="3" creationId="{4E079E0D-155F-49A7-96CB-A5FDE1FD4ED6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5" creationId="{2933B62C-385B-FA4B-89FE-E538832101B4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6" creationId="{9D22353C-E115-FE41-85F3-8940EEBB82D8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7" creationId="{CA1BEE33-B8CF-2549-96A5-B41971924D0C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8" creationId="{E619B0F4-8EA2-A64B-9851-433B5671DC35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9" creationId="{C4EC7496-2CC3-3E45-A8F9-1989ECF99BE0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10" creationId="{29942F14-41E2-2C45-BABE-86070A2226E4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11" creationId="{D9D40A48-30E5-7946-96DA-97E2A8770BE0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12" creationId="{1D33AA56-39D2-2046-8366-92062CDAA0CD}"/>
          </ac:spMkLst>
        </pc:spChg>
        <pc:spChg chg="add del mod">
          <ac:chgData name="Joseph Christian Noel" userId="c3560e1f-b579-4e99-92b7-9a58d7202b9a" providerId="ADAL" clId="{C282F1CF-65A2-134C-95A2-2B011B67D541}" dt="2021-11-22T15:30:58.904" v="4593" actId="478"/>
          <ac:spMkLst>
            <pc:docMk/>
            <pc:sldMk cId="1194068441" sldId="494"/>
            <ac:spMk id="15" creationId="{1B4CA09D-4134-B549-ACBE-2C34551C4528}"/>
          </ac:spMkLst>
        </pc:spChg>
        <pc:spChg chg="add del mod">
          <ac:chgData name="Joseph Christian Noel" userId="c3560e1f-b579-4e99-92b7-9a58d7202b9a" providerId="ADAL" clId="{C282F1CF-65A2-134C-95A2-2B011B67D541}" dt="2021-11-22T15:31:02.741" v="4594" actId="478"/>
          <ac:spMkLst>
            <pc:docMk/>
            <pc:sldMk cId="1194068441" sldId="494"/>
            <ac:spMk id="19" creationId="{19E4E094-0DC9-A946-BA60-181A4387031F}"/>
          </ac:spMkLst>
        </pc:spChg>
        <pc:spChg chg="add mod">
          <ac:chgData name="Joseph Christian Noel" userId="c3560e1f-b579-4e99-92b7-9a58d7202b9a" providerId="ADAL" clId="{C282F1CF-65A2-134C-95A2-2B011B67D541}" dt="2021-11-22T15:32:00.569" v="4611" actId="1076"/>
          <ac:spMkLst>
            <pc:docMk/>
            <pc:sldMk cId="1194068441" sldId="494"/>
            <ac:spMk id="22" creationId="{A7B96253-07FB-CD4B-B2BC-5D75D02F1207}"/>
          </ac:spMkLst>
        </pc:spChg>
        <pc:spChg chg="add mod">
          <ac:chgData name="Joseph Christian Noel" userId="c3560e1f-b579-4e99-92b7-9a58d7202b9a" providerId="ADAL" clId="{C282F1CF-65A2-134C-95A2-2B011B67D541}" dt="2021-11-22T15:33:15.306" v="4661" actId="1076"/>
          <ac:spMkLst>
            <pc:docMk/>
            <pc:sldMk cId="1194068441" sldId="494"/>
            <ac:spMk id="24" creationId="{4B3B083F-D7AB-B349-926C-9EC2FDA9298B}"/>
          </ac:spMkLst>
        </pc:spChg>
        <pc:spChg chg="add mod">
          <ac:chgData name="Joseph Christian Noel" userId="c3560e1f-b579-4e99-92b7-9a58d7202b9a" providerId="ADAL" clId="{C282F1CF-65A2-134C-95A2-2B011B67D541}" dt="2021-11-22T15:33:15.306" v="4661" actId="1076"/>
          <ac:spMkLst>
            <pc:docMk/>
            <pc:sldMk cId="1194068441" sldId="494"/>
            <ac:spMk id="25" creationId="{44376739-4616-514B-B3B9-FA176F5EC2B4}"/>
          </ac:spMkLst>
        </pc:spChg>
        <pc:spChg chg="add mod">
          <ac:chgData name="Joseph Christian Noel" userId="c3560e1f-b579-4e99-92b7-9a58d7202b9a" providerId="ADAL" clId="{C282F1CF-65A2-134C-95A2-2B011B67D541}" dt="2021-11-22T15:33:15.306" v="4661" actId="1076"/>
          <ac:spMkLst>
            <pc:docMk/>
            <pc:sldMk cId="1194068441" sldId="494"/>
            <ac:spMk id="26" creationId="{587A2991-E748-0F49-B74B-EEAD91C9D0C4}"/>
          </ac:spMkLst>
        </pc:spChg>
        <pc:spChg chg="add mod">
          <ac:chgData name="Joseph Christian Noel" userId="c3560e1f-b579-4e99-92b7-9a58d7202b9a" providerId="ADAL" clId="{C282F1CF-65A2-134C-95A2-2B011B67D541}" dt="2021-11-22T15:33:15.306" v="4661" actId="1076"/>
          <ac:spMkLst>
            <pc:docMk/>
            <pc:sldMk cId="1194068441" sldId="494"/>
            <ac:spMk id="27" creationId="{23D4ED3A-5AD6-E349-9253-50A559DC2BFD}"/>
          </ac:spMkLst>
        </pc:spChg>
        <pc:spChg chg="add mod">
          <ac:chgData name="Joseph Christian Noel" userId="c3560e1f-b579-4e99-92b7-9a58d7202b9a" providerId="ADAL" clId="{C282F1CF-65A2-134C-95A2-2B011B67D541}" dt="2021-11-22T15:33:15.306" v="4661" actId="1076"/>
          <ac:spMkLst>
            <pc:docMk/>
            <pc:sldMk cId="1194068441" sldId="494"/>
            <ac:spMk id="28" creationId="{0AEE419F-973A-2C4F-9762-918DAEF48439}"/>
          </ac:spMkLst>
        </pc:spChg>
        <pc:picChg chg="del">
          <ac:chgData name="Joseph Christian Noel" userId="c3560e1f-b579-4e99-92b7-9a58d7202b9a" providerId="ADAL" clId="{C282F1CF-65A2-134C-95A2-2B011B67D541}" dt="2021-11-22T15:30:48.131" v="4590" actId="478"/>
          <ac:picMkLst>
            <pc:docMk/>
            <pc:sldMk cId="1194068441" sldId="494"/>
            <ac:picMk id="4" creationId="{E149A72A-810D-9F42-86B1-698AFBE07597}"/>
          </ac:picMkLst>
        </pc:picChg>
        <pc:picChg chg="del">
          <ac:chgData name="Joseph Christian Noel" userId="c3560e1f-b579-4e99-92b7-9a58d7202b9a" providerId="ADAL" clId="{C282F1CF-65A2-134C-95A2-2B011B67D541}" dt="2021-11-22T15:30:48.131" v="4590" actId="478"/>
          <ac:picMkLst>
            <pc:docMk/>
            <pc:sldMk cId="1194068441" sldId="494"/>
            <ac:picMk id="14" creationId="{32A41E57-B881-3B4D-AFB2-C42D519C3161}"/>
          </ac:picMkLst>
        </pc:picChg>
        <pc:picChg chg="del">
          <ac:chgData name="Joseph Christian Noel" userId="c3560e1f-b579-4e99-92b7-9a58d7202b9a" providerId="ADAL" clId="{C282F1CF-65A2-134C-95A2-2B011B67D541}" dt="2021-11-22T15:30:48.131" v="4590" actId="478"/>
          <ac:picMkLst>
            <pc:docMk/>
            <pc:sldMk cId="1194068441" sldId="494"/>
            <ac:picMk id="16" creationId="{E6D79BDB-9D3F-914C-9243-27B868D88C11}"/>
          </ac:picMkLst>
        </pc:picChg>
        <pc:picChg chg="del">
          <ac:chgData name="Joseph Christian Noel" userId="c3560e1f-b579-4e99-92b7-9a58d7202b9a" providerId="ADAL" clId="{C282F1CF-65A2-134C-95A2-2B011B67D541}" dt="2021-11-22T15:30:48.131" v="4590" actId="478"/>
          <ac:picMkLst>
            <pc:docMk/>
            <pc:sldMk cId="1194068441" sldId="494"/>
            <ac:picMk id="18" creationId="{B3765F14-0F5F-2E45-AADF-90AFBAA533D1}"/>
          </ac:picMkLst>
        </pc:picChg>
        <pc:picChg chg="add mod">
          <ac:chgData name="Joseph Christian Noel" userId="c3560e1f-b579-4e99-92b7-9a58d7202b9a" providerId="ADAL" clId="{C282F1CF-65A2-134C-95A2-2B011B67D541}" dt="2021-11-22T15:32:02.203" v="4612" actId="1076"/>
          <ac:picMkLst>
            <pc:docMk/>
            <pc:sldMk cId="1194068441" sldId="494"/>
            <ac:picMk id="21" creationId="{63FED8A9-BA7C-F148-80F2-9EA552AE5BC3}"/>
          </ac:picMkLst>
        </pc:picChg>
        <pc:picChg chg="add mod">
          <ac:chgData name="Joseph Christian Noel" userId="c3560e1f-b579-4e99-92b7-9a58d7202b9a" providerId="ADAL" clId="{C282F1CF-65A2-134C-95A2-2B011B67D541}" dt="2021-11-22T15:33:15.306" v="4661" actId="1076"/>
          <ac:picMkLst>
            <pc:docMk/>
            <pc:sldMk cId="1194068441" sldId="494"/>
            <ac:picMk id="23" creationId="{F8DC7216-1B26-1944-9B44-0BD96E40DB7C}"/>
          </ac:picMkLst>
        </pc:picChg>
        <pc:picChg chg="add mod">
          <ac:chgData name="Joseph Christian Noel" userId="c3560e1f-b579-4e99-92b7-9a58d7202b9a" providerId="ADAL" clId="{C282F1CF-65A2-134C-95A2-2B011B67D541}" dt="2021-11-22T15:33:15.306" v="4661" actId="1076"/>
          <ac:picMkLst>
            <pc:docMk/>
            <pc:sldMk cId="1194068441" sldId="494"/>
            <ac:picMk id="29" creationId="{CB38416A-1776-C040-8395-681572215824}"/>
          </ac:picMkLst>
        </pc:picChg>
        <pc:picChg chg="add mod">
          <ac:chgData name="Joseph Christian Noel" userId="c3560e1f-b579-4e99-92b7-9a58d7202b9a" providerId="ADAL" clId="{C282F1CF-65A2-134C-95A2-2B011B67D541}" dt="2021-11-22T15:33:15.306" v="4661" actId="1076"/>
          <ac:picMkLst>
            <pc:docMk/>
            <pc:sldMk cId="1194068441" sldId="494"/>
            <ac:picMk id="30" creationId="{360E2ECC-023F-BA4B-9420-45EBF1A94FA7}"/>
          </ac:picMkLst>
        </pc:picChg>
      </pc:sldChg>
      <pc:sldChg chg="modSp add del mod">
        <pc:chgData name="Joseph Christian Noel" userId="c3560e1f-b579-4e99-92b7-9a58d7202b9a" providerId="ADAL" clId="{C282F1CF-65A2-134C-95A2-2B011B67D541}" dt="2021-11-22T16:01:14.704" v="4675" actId="2696"/>
        <pc:sldMkLst>
          <pc:docMk/>
          <pc:sldMk cId="2612104898" sldId="495"/>
        </pc:sldMkLst>
        <pc:spChg chg="mod">
          <ac:chgData name="Joseph Christian Noel" userId="c3560e1f-b579-4e99-92b7-9a58d7202b9a" providerId="ADAL" clId="{C282F1CF-65A2-134C-95A2-2B011B67D541}" dt="2021-11-22T16:01:10.064" v="4674" actId="20577"/>
          <ac:spMkLst>
            <pc:docMk/>
            <pc:sldMk cId="2612104898" sldId="495"/>
            <ac:spMk id="3" creationId="{4E079E0D-155F-49A7-96CB-A5FDE1FD4ED6}"/>
          </ac:spMkLst>
        </pc:spChg>
      </pc:sldChg>
      <pc:sldChg chg="addSp delSp modSp add mod">
        <pc:chgData name="Joseph Christian Noel" userId="c3560e1f-b579-4e99-92b7-9a58d7202b9a" providerId="ADAL" clId="{C282F1CF-65A2-134C-95A2-2B011B67D541}" dt="2021-11-23T07:55:25.288" v="4779" actId="478"/>
        <pc:sldMkLst>
          <pc:docMk/>
          <pc:sldMk cId="3102425695" sldId="495"/>
        </pc:sldMkLst>
        <pc:spChg chg="mod">
          <ac:chgData name="Joseph Christian Noel" userId="c3560e1f-b579-4e99-92b7-9a58d7202b9a" providerId="ADAL" clId="{C282F1CF-65A2-134C-95A2-2B011B67D541}" dt="2021-11-22T16:02:10.297" v="4679" actId="20577"/>
          <ac:spMkLst>
            <pc:docMk/>
            <pc:sldMk cId="3102425695" sldId="495"/>
            <ac:spMk id="3" creationId="{4E079E0D-155F-49A7-96CB-A5FDE1FD4ED6}"/>
          </ac:spMkLst>
        </pc:spChg>
        <pc:picChg chg="add del mod">
          <ac:chgData name="Joseph Christian Noel" userId="c3560e1f-b579-4e99-92b7-9a58d7202b9a" providerId="ADAL" clId="{C282F1CF-65A2-134C-95A2-2B011B67D541}" dt="2021-11-23T07:55:25.288" v="4779" actId="478"/>
          <ac:picMkLst>
            <pc:docMk/>
            <pc:sldMk cId="3102425695" sldId="495"/>
            <ac:picMk id="4" creationId="{FFA6ECF8-F1AF-424C-8441-BCAD4BFFEEA9}"/>
          </ac:picMkLst>
        </pc:picChg>
      </pc:sldChg>
      <pc:sldChg chg="addSp modSp add mod">
        <pc:chgData name="Joseph Christian Noel" userId="c3560e1f-b579-4e99-92b7-9a58d7202b9a" providerId="ADAL" clId="{C282F1CF-65A2-134C-95A2-2B011B67D541}" dt="2021-11-23T07:54:49.511" v="4771" actId="1076"/>
        <pc:sldMkLst>
          <pc:docMk/>
          <pc:sldMk cId="3648807906" sldId="496"/>
        </pc:sldMkLst>
        <pc:picChg chg="add mod">
          <ac:chgData name="Joseph Christian Noel" userId="c3560e1f-b579-4e99-92b7-9a58d7202b9a" providerId="ADAL" clId="{C282F1CF-65A2-134C-95A2-2B011B67D541}" dt="2021-11-23T07:54:49.511" v="4771" actId="1076"/>
          <ac:picMkLst>
            <pc:docMk/>
            <pc:sldMk cId="3648807906" sldId="496"/>
            <ac:picMk id="4" creationId="{CEFA4420-F170-0444-B21A-2B1242E5C66A}"/>
          </ac:picMkLst>
        </pc:picChg>
      </pc:sldChg>
      <pc:sldChg chg="modSp add mod ord">
        <pc:chgData name="Joseph Christian Noel" userId="c3560e1f-b579-4e99-92b7-9a58d7202b9a" providerId="ADAL" clId="{C282F1CF-65A2-134C-95A2-2B011B67D541}" dt="2021-11-22T16:14:19.603" v="4706" actId="20577"/>
        <pc:sldMkLst>
          <pc:docMk/>
          <pc:sldMk cId="3242660432" sldId="497"/>
        </pc:sldMkLst>
        <pc:spChg chg="mod">
          <ac:chgData name="Joseph Christian Noel" userId="c3560e1f-b579-4e99-92b7-9a58d7202b9a" providerId="ADAL" clId="{C282F1CF-65A2-134C-95A2-2B011B67D541}" dt="2021-11-22T16:14:19.603" v="4706" actId="20577"/>
          <ac:spMkLst>
            <pc:docMk/>
            <pc:sldMk cId="3242660432" sldId="497"/>
            <ac:spMk id="2" creationId="{1DA0017C-ACF2-4C11-87F9-52B53676ACA4}"/>
          </ac:spMkLst>
        </pc:spChg>
      </pc:sldChg>
      <pc:sldChg chg="add">
        <pc:chgData name="Joseph Christian Noel" userId="c3560e1f-b579-4e99-92b7-9a58d7202b9a" providerId="ADAL" clId="{C282F1CF-65A2-134C-95A2-2B011B67D541}" dt="2021-11-23T07:55:22.543" v="4778"/>
        <pc:sldMkLst>
          <pc:docMk/>
          <pc:sldMk cId="1755076247" sldId="498"/>
        </pc:sldMkLst>
      </pc:sldChg>
    </pc:docChg>
  </pc:docChgLst>
  <pc:docChgLst>
    <pc:chgData name="Joseph Christian Noel" userId="c3560e1f-b579-4e99-92b7-9a58d7202b9a" providerId="ADAL" clId="{3C91CA4D-B9DB-3C49-89E0-A155895792B1}"/>
    <pc:docChg chg="undo custSel addSld delSld modSld sldOrd">
      <pc:chgData name="Joseph Christian Noel" userId="c3560e1f-b579-4e99-92b7-9a58d7202b9a" providerId="ADAL" clId="{3C91CA4D-B9DB-3C49-89E0-A155895792B1}" dt="2022-01-05T09:40:10.090" v="3890" actId="20577"/>
      <pc:docMkLst>
        <pc:docMk/>
      </pc:docMkLst>
      <pc:sldChg chg="addSp modSp mod">
        <pc:chgData name="Joseph Christian Noel" userId="c3560e1f-b579-4e99-92b7-9a58d7202b9a" providerId="ADAL" clId="{3C91CA4D-B9DB-3C49-89E0-A155895792B1}" dt="2022-01-05T09:40:10.090" v="3890" actId="20577"/>
        <pc:sldMkLst>
          <pc:docMk/>
          <pc:sldMk cId="948356227" sldId="281"/>
        </pc:sldMkLst>
        <pc:spChg chg="mod">
          <ac:chgData name="Joseph Christian Noel" userId="c3560e1f-b579-4e99-92b7-9a58d7202b9a" providerId="ADAL" clId="{3C91CA4D-B9DB-3C49-89E0-A155895792B1}" dt="2022-01-05T09:40:10.090" v="3890" actId="20577"/>
          <ac:spMkLst>
            <pc:docMk/>
            <pc:sldMk cId="948356227" sldId="281"/>
            <ac:spMk id="2" creationId="{1DA0017C-ACF2-4C11-87F9-52B53676ACA4}"/>
          </ac:spMkLst>
        </pc:spChg>
        <pc:spChg chg="add mod">
          <ac:chgData name="Joseph Christian Noel" userId="c3560e1f-b579-4e99-92b7-9a58d7202b9a" providerId="ADAL" clId="{3C91CA4D-B9DB-3C49-89E0-A155895792B1}" dt="2022-01-05T09:20:45.936" v="3625" actId="20577"/>
          <ac:spMkLst>
            <pc:docMk/>
            <pc:sldMk cId="948356227" sldId="281"/>
            <ac:spMk id="3" creationId="{B0BD8498-543D-C546-84AF-A79FCC3D8183}"/>
          </ac:spMkLst>
        </pc:spChg>
        <pc:spChg chg="add mod">
          <ac:chgData name="Joseph Christian Noel" userId="c3560e1f-b579-4e99-92b7-9a58d7202b9a" providerId="ADAL" clId="{3C91CA4D-B9DB-3C49-89E0-A155895792B1}" dt="2022-01-05T09:20:56.385" v="3626" actId="1076"/>
          <ac:spMkLst>
            <pc:docMk/>
            <pc:sldMk cId="948356227" sldId="281"/>
            <ac:spMk id="4" creationId="{14FF9138-F436-0E42-8A40-0C37FC841A66}"/>
          </ac:spMkLst>
        </pc:spChg>
      </pc:sldChg>
      <pc:sldChg chg="addSp delSp modSp mod">
        <pc:chgData name="Joseph Christian Noel" userId="c3560e1f-b579-4e99-92b7-9a58d7202b9a" providerId="ADAL" clId="{3C91CA4D-B9DB-3C49-89E0-A155895792B1}" dt="2022-01-01T13:19:12.097" v="337" actId="20577"/>
        <pc:sldMkLst>
          <pc:docMk/>
          <pc:sldMk cId="3949896795" sldId="464"/>
        </pc:sldMkLst>
        <pc:spChg chg="mod">
          <ac:chgData name="Joseph Christian Noel" userId="c3560e1f-b579-4e99-92b7-9a58d7202b9a" providerId="ADAL" clId="{3C91CA4D-B9DB-3C49-89E0-A155895792B1}" dt="2022-01-01T11:36:04.684" v="82" actId="20577"/>
          <ac:spMkLst>
            <pc:docMk/>
            <pc:sldMk cId="3949896795" sldId="464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1T13:19:12.097" v="337" actId="20577"/>
          <ac:spMkLst>
            <pc:docMk/>
            <pc:sldMk cId="3949896795" sldId="464"/>
            <ac:spMk id="3" creationId="{4E079E0D-155F-49A7-96CB-A5FDE1FD4ED6}"/>
          </ac:spMkLst>
        </pc:spChg>
        <pc:graphicFrameChg chg="add mod modGraphic">
          <ac:chgData name="Joseph Christian Noel" userId="c3560e1f-b579-4e99-92b7-9a58d7202b9a" providerId="ADAL" clId="{3C91CA4D-B9DB-3C49-89E0-A155895792B1}" dt="2022-01-01T13:19:05.291" v="336" actId="113"/>
          <ac:graphicFrameMkLst>
            <pc:docMk/>
            <pc:sldMk cId="3949896795" sldId="464"/>
            <ac:graphicFrameMk id="4" creationId="{0C5CAB0E-5CCD-BC49-94BB-EB01484E1028}"/>
          </ac:graphicFrameMkLst>
        </pc:graphicFrameChg>
        <pc:picChg chg="del">
          <ac:chgData name="Joseph Christian Noel" userId="c3560e1f-b579-4e99-92b7-9a58d7202b9a" providerId="ADAL" clId="{3C91CA4D-B9DB-3C49-89E0-A155895792B1}" dt="2022-01-01T11:35:46.499" v="68" actId="478"/>
          <ac:picMkLst>
            <pc:docMk/>
            <pc:sldMk cId="3949896795" sldId="464"/>
            <ac:picMk id="5" creationId="{8207A99D-6E35-DD4F-A26C-AF9AFBC00D9B}"/>
          </ac:picMkLst>
        </pc:picChg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099852137" sldId="466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437199845" sldId="467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144526614" sldId="468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686168624" sldId="470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21032124" sldId="471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2632359" sldId="473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906737627" sldId="474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912332888" sldId="475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31663845" sldId="476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113141269" sldId="477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868584885" sldId="478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883284990" sldId="479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083508190" sldId="481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195412307" sldId="482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4244235098" sldId="483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554618918" sldId="484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492123807" sldId="485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379321507" sldId="486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638386558" sldId="487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764398067" sldId="488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264712886" sldId="489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713827076" sldId="490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932860873" sldId="492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284131867" sldId="493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194068441" sldId="494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102425695" sldId="495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648807906" sldId="496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755076247" sldId="498"/>
        </pc:sldMkLst>
      </pc:sldChg>
      <pc:sldChg chg="addSp delSp modSp add mod">
        <pc:chgData name="Joseph Christian Noel" userId="c3560e1f-b579-4e99-92b7-9a58d7202b9a" providerId="ADAL" clId="{3C91CA4D-B9DB-3C49-89E0-A155895792B1}" dt="2022-01-05T09:25:53.831" v="3682" actId="20577"/>
        <pc:sldMkLst>
          <pc:docMk/>
          <pc:sldMk cId="1843680326" sldId="498"/>
        </pc:sldMkLst>
        <pc:spChg chg="mod">
          <ac:chgData name="Joseph Christian Noel" userId="c3560e1f-b579-4e99-92b7-9a58d7202b9a" providerId="ADAL" clId="{3C91CA4D-B9DB-3C49-89E0-A155895792B1}" dt="2022-01-01T13:33:05.253" v="729" actId="20577"/>
          <ac:spMkLst>
            <pc:docMk/>
            <pc:sldMk cId="1843680326" sldId="498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5T09:25:53.831" v="3682" actId="20577"/>
          <ac:spMkLst>
            <pc:docMk/>
            <pc:sldMk cId="1843680326" sldId="498"/>
            <ac:spMk id="3" creationId="{4E079E0D-155F-49A7-96CB-A5FDE1FD4ED6}"/>
          </ac:spMkLst>
        </pc:spChg>
        <pc:graphicFrameChg chg="del modGraphic">
          <ac:chgData name="Joseph Christian Noel" userId="c3560e1f-b579-4e99-92b7-9a58d7202b9a" providerId="ADAL" clId="{3C91CA4D-B9DB-3C49-89E0-A155895792B1}" dt="2022-01-01T13:18:41.167" v="335" actId="478"/>
          <ac:graphicFrameMkLst>
            <pc:docMk/>
            <pc:sldMk cId="1843680326" sldId="498"/>
            <ac:graphicFrameMk id="4" creationId="{0C5CAB0E-5CCD-BC49-94BB-EB01484E1028}"/>
          </ac:graphicFrameMkLst>
        </pc:graphicFrameChg>
        <pc:picChg chg="add mod">
          <ac:chgData name="Joseph Christian Noel" userId="c3560e1f-b579-4e99-92b7-9a58d7202b9a" providerId="ADAL" clId="{3C91CA4D-B9DB-3C49-89E0-A155895792B1}" dt="2022-01-04T06:17:36.844" v="3198" actId="14100"/>
          <ac:picMkLst>
            <pc:docMk/>
            <pc:sldMk cId="1843680326" sldId="498"/>
            <ac:picMk id="6" creationId="{152D1B97-156C-4543-9FB2-8C51558DE768}"/>
          </ac:picMkLst>
        </pc:picChg>
      </pc:sldChg>
      <pc:sldChg chg="addSp delSp modSp add mod">
        <pc:chgData name="Joseph Christian Noel" userId="c3560e1f-b579-4e99-92b7-9a58d7202b9a" providerId="ADAL" clId="{3C91CA4D-B9DB-3C49-89E0-A155895792B1}" dt="2022-01-05T09:11:43.444" v="3479" actId="20577"/>
        <pc:sldMkLst>
          <pc:docMk/>
          <pc:sldMk cId="2565509748" sldId="499"/>
        </pc:sldMkLst>
        <pc:spChg chg="mod">
          <ac:chgData name="Joseph Christian Noel" userId="c3560e1f-b579-4e99-92b7-9a58d7202b9a" providerId="ADAL" clId="{3C91CA4D-B9DB-3C49-89E0-A155895792B1}" dt="2022-01-05T09:11:43.444" v="3479" actId="20577"/>
          <ac:spMkLst>
            <pc:docMk/>
            <pc:sldMk cId="2565509748" sldId="499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4T07:24:22.960" v="3424" actId="20577"/>
          <ac:spMkLst>
            <pc:docMk/>
            <pc:sldMk cId="2565509748" sldId="499"/>
            <ac:spMk id="3" creationId="{4E079E0D-155F-49A7-96CB-A5FDE1FD4ED6}"/>
          </ac:spMkLst>
        </pc:spChg>
        <pc:picChg chg="add mod">
          <ac:chgData name="Joseph Christian Noel" userId="c3560e1f-b579-4e99-92b7-9a58d7202b9a" providerId="ADAL" clId="{3C91CA4D-B9DB-3C49-89E0-A155895792B1}" dt="2022-01-04T07:23:45.470" v="3418" actId="14100"/>
          <ac:picMkLst>
            <pc:docMk/>
            <pc:sldMk cId="2565509748" sldId="499"/>
            <ac:picMk id="5" creationId="{061FE25D-820A-D648-8B83-C58185DE8E48}"/>
          </ac:picMkLst>
        </pc:picChg>
        <pc:picChg chg="add del mod">
          <ac:chgData name="Joseph Christian Noel" userId="c3560e1f-b579-4e99-92b7-9a58d7202b9a" providerId="ADAL" clId="{3C91CA4D-B9DB-3C49-89E0-A155895792B1}" dt="2022-01-04T07:10:31.670" v="3243" actId="478"/>
          <ac:picMkLst>
            <pc:docMk/>
            <pc:sldMk cId="2565509748" sldId="499"/>
            <ac:picMk id="7" creationId="{C3C7CE6C-C61A-064B-BE82-E3A83E826617}"/>
          </ac:picMkLst>
        </pc:picChg>
      </pc:sldChg>
      <pc:sldChg chg="addSp delSp modSp add mod">
        <pc:chgData name="Joseph Christian Noel" userId="c3560e1f-b579-4e99-92b7-9a58d7202b9a" providerId="ADAL" clId="{3C91CA4D-B9DB-3C49-89E0-A155895792B1}" dt="2022-01-05T09:35:44.735" v="3874" actId="20577"/>
        <pc:sldMkLst>
          <pc:docMk/>
          <pc:sldMk cId="707241108" sldId="500"/>
        </pc:sldMkLst>
        <pc:spChg chg="mod">
          <ac:chgData name="Joseph Christian Noel" userId="c3560e1f-b579-4e99-92b7-9a58d7202b9a" providerId="ADAL" clId="{3C91CA4D-B9DB-3C49-89E0-A155895792B1}" dt="2022-01-04T07:12:36.990" v="3265" actId="20577"/>
          <ac:spMkLst>
            <pc:docMk/>
            <pc:sldMk cId="707241108" sldId="500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5T09:35:44.735" v="3874" actId="20577"/>
          <ac:spMkLst>
            <pc:docMk/>
            <pc:sldMk cId="707241108" sldId="500"/>
            <ac:spMk id="3" creationId="{4E079E0D-155F-49A7-96CB-A5FDE1FD4ED6}"/>
          </ac:spMkLst>
        </pc:spChg>
        <pc:graphicFrameChg chg="add mod">
          <ac:chgData name="Joseph Christian Noel" userId="c3560e1f-b579-4e99-92b7-9a58d7202b9a" providerId="ADAL" clId="{3C91CA4D-B9DB-3C49-89E0-A155895792B1}" dt="2022-01-04T07:12:30.882" v="3264" actId="1076"/>
          <ac:graphicFrameMkLst>
            <pc:docMk/>
            <pc:sldMk cId="707241108" sldId="500"/>
            <ac:graphicFrameMk id="6" creationId="{4B204C82-3B11-FA4E-94D6-9ACAACC43687}"/>
          </ac:graphicFrameMkLst>
        </pc:graphicFrameChg>
        <pc:picChg chg="del">
          <ac:chgData name="Joseph Christian Noel" userId="c3560e1f-b579-4e99-92b7-9a58d7202b9a" providerId="ADAL" clId="{3C91CA4D-B9DB-3C49-89E0-A155895792B1}" dt="2022-01-01T14:11:57.364" v="1551" actId="478"/>
          <ac:picMkLst>
            <pc:docMk/>
            <pc:sldMk cId="707241108" sldId="500"/>
            <ac:picMk id="5" creationId="{061FE25D-820A-D648-8B83-C58185DE8E48}"/>
          </ac:picMkLst>
        </pc:picChg>
        <pc:picChg chg="del">
          <ac:chgData name="Joseph Christian Noel" userId="c3560e1f-b579-4e99-92b7-9a58d7202b9a" providerId="ADAL" clId="{3C91CA4D-B9DB-3C49-89E0-A155895792B1}" dt="2022-01-01T14:11:56.224" v="1550" actId="478"/>
          <ac:picMkLst>
            <pc:docMk/>
            <pc:sldMk cId="707241108" sldId="500"/>
            <ac:picMk id="7" creationId="{C3C7CE6C-C61A-064B-BE82-E3A83E826617}"/>
          </ac:picMkLst>
        </pc:picChg>
      </pc:sldChg>
      <pc:sldChg chg="add del">
        <pc:chgData name="Joseph Christian Noel" userId="c3560e1f-b579-4e99-92b7-9a58d7202b9a" providerId="ADAL" clId="{3C91CA4D-B9DB-3C49-89E0-A155895792B1}" dt="2022-01-01T14:14:20.174" v="1787"/>
        <pc:sldMkLst>
          <pc:docMk/>
          <pc:sldMk cId="1018214736" sldId="501"/>
        </pc:sldMkLst>
      </pc:sldChg>
      <pc:sldChg chg="addSp delSp modSp add mod">
        <pc:chgData name="Joseph Christian Noel" userId="c3560e1f-b579-4e99-92b7-9a58d7202b9a" providerId="ADAL" clId="{3C91CA4D-B9DB-3C49-89E0-A155895792B1}" dt="2022-01-01T16:03:43.993" v="3120" actId="20577"/>
        <pc:sldMkLst>
          <pc:docMk/>
          <pc:sldMk cId="1069644593" sldId="501"/>
        </pc:sldMkLst>
        <pc:spChg chg="mod">
          <ac:chgData name="Joseph Christian Noel" userId="c3560e1f-b579-4e99-92b7-9a58d7202b9a" providerId="ADAL" clId="{3C91CA4D-B9DB-3C49-89E0-A155895792B1}" dt="2022-01-01T15:39:05.911" v="2020" actId="20577"/>
          <ac:spMkLst>
            <pc:docMk/>
            <pc:sldMk cId="1069644593" sldId="501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1T16:03:43.993" v="3120" actId="20577"/>
          <ac:spMkLst>
            <pc:docMk/>
            <pc:sldMk cId="1069644593" sldId="501"/>
            <ac:spMk id="3" creationId="{4E079E0D-155F-49A7-96CB-A5FDE1FD4ED6}"/>
          </ac:spMkLst>
        </pc:spChg>
        <pc:graphicFrameChg chg="del">
          <ac:chgData name="Joseph Christian Noel" userId="c3560e1f-b579-4e99-92b7-9a58d7202b9a" providerId="ADAL" clId="{3C91CA4D-B9DB-3C49-89E0-A155895792B1}" dt="2022-01-01T15:41:52.561" v="2021" actId="478"/>
          <ac:graphicFrameMkLst>
            <pc:docMk/>
            <pc:sldMk cId="1069644593" sldId="501"/>
            <ac:graphicFrameMk id="6" creationId="{4B204C82-3B11-FA4E-94D6-9ACAACC43687}"/>
          </ac:graphicFrameMkLst>
        </pc:graphicFrameChg>
        <pc:picChg chg="add mod">
          <ac:chgData name="Joseph Christian Noel" userId="c3560e1f-b579-4e99-92b7-9a58d7202b9a" providerId="ADAL" clId="{3C91CA4D-B9DB-3C49-89E0-A155895792B1}" dt="2022-01-01T15:43:40.089" v="2036" actId="1076"/>
          <ac:picMkLst>
            <pc:docMk/>
            <pc:sldMk cId="1069644593" sldId="501"/>
            <ac:picMk id="5" creationId="{292BBA4B-9BF0-4840-9130-85EBB403C5B5}"/>
          </ac:picMkLst>
        </pc:picChg>
        <pc:picChg chg="add mod">
          <ac:chgData name="Joseph Christian Noel" userId="c3560e1f-b579-4e99-92b7-9a58d7202b9a" providerId="ADAL" clId="{3C91CA4D-B9DB-3C49-89E0-A155895792B1}" dt="2022-01-01T15:44:02.222" v="2041" actId="14100"/>
          <ac:picMkLst>
            <pc:docMk/>
            <pc:sldMk cId="1069644593" sldId="501"/>
            <ac:picMk id="8" creationId="{C7DA0F07-C7C4-CA46-8F22-64047E1A37AC}"/>
          </ac:picMkLst>
        </pc:picChg>
      </pc:sldChg>
      <pc:sldChg chg="add del">
        <pc:chgData name="Joseph Christian Noel" userId="c3560e1f-b579-4e99-92b7-9a58d7202b9a" providerId="ADAL" clId="{3C91CA4D-B9DB-3C49-89E0-A155895792B1}" dt="2022-01-01T14:14:12.243" v="1785"/>
        <pc:sldMkLst>
          <pc:docMk/>
          <pc:sldMk cId="1391390308" sldId="501"/>
        </pc:sldMkLst>
      </pc:sldChg>
      <pc:sldChg chg="add del">
        <pc:chgData name="Joseph Christian Noel" userId="c3560e1f-b579-4e99-92b7-9a58d7202b9a" providerId="ADAL" clId="{3C91CA4D-B9DB-3C49-89E0-A155895792B1}" dt="2022-01-01T14:14:23.814" v="1789"/>
        <pc:sldMkLst>
          <pc:docMk/>
          <pc:sldMk cId="2454072590" sldId="501"/>
        </pc:sldMkLst>
      </pc:sldChg>
      <pc:sldChg chg="addSp delSp modSp add mod ord">
        <pc:chgData name="Joseph Christian Noel" userId="c3560e1f-b579-4e99-92b7-9a58d7202b9a" providerId="ADAL" clId="{3C91CA4D-B9DB-3C49-89E0-A155895792B1}" dt="2022-01-01T15:51:31.174" v="2632" actId="20577"/>
        <pc:sldMkLst>
          <pc:docMk/>
          <pc:sldMk cId="964861069" sldId="502"/>
        </pc:sldMkLst>
        <pc:spChg chg="mod">
          <ac:chgData name="Joseph Christian Noel" userId="c3560e1f-b579-4e99-92b7-9a58d7202b9a" providerId="ADAL" clId="{3C91CA4D-B9DB-3C49-89E0-A155895792B1}" dt="2022-01-01T15:46:31.609" v="2333" actId="20577"/>
          <ac:spMkLst>
            <pc:docMk/>
            <pc:sldMk cId="964861069" sldId="502"/>
            <ac:spMk id="2" creationId="{1BB01C1A-3371-4004-A13B-5F9BF81545B5}"/>
          </ac:spMkLst>
        </pc:spChg>
        <pc:spChg chg="add del mod">
          <ac:chgData name="Joseph Christian Noel" userId="c3560e1f-b579-4e99-92b7-9a58d7202b9a" providerId="ADAL" clId="{3C91CA4D-B9DB-3C49-89E0-A155895792B1}" dt="2022-01-01T15:51:31.174" v="2632" actId="20577"/>
          <ac:spMkLst>
            <pc:docMk/>
            <pc:sldMk cId="964861069" sldId="502"/>
            <ac:spMk id="3" creationId="{4E079E0D-155F-49A7-96CB-A5FDE1FD4ED6}"/>
          </ac:spMkLst>
        </pc:spChg>
        <pc:spChg chg="add del mod">
          <ac:chgData name="Joseph Christian Noel" userId="c3560e1f-b579-4e99-92b7-9a58d7202b9a" providerId="ADAL" clId="{3C91CA4D-B9DB-3C49-89E0-A155895792B1}" dt="2022-01-01T15:46:57.149" v="2337" actId="767"/>
          <ac:spMkLst>
            <pc:docMk/>
            <pc:sldMk cId="964861069" sldId="502"/>
            <ac:spMk id="7" creationId="{CE73B5CD-B074-A842-B4B2-54D6FEDA8DE1}"/>
          </ac:spMkLst>
        </pc:spChg>
        <pc:graphicFrameChg chg="del">
          <ac:chgData name="Joseph Christian Noel" userId="c3560e1f-b579-4e99-92b7-9a58d7202b9a" providerId="ADAL" clId="{3C91CA4D-B9DB-3C49-89E0-A155895792B1}" dt="2022-01-01T15:46:26.564" v="2325" actId="478"/>
          <ac:graphicFrameMkLst>
            <pc:docMk/>
            <pc:sldMk cId="964861069" sldId="502"/>
            <ac:graphicFrameMk id="6" creationId="{4B204C82-3B11-FA4E-94D6-9ACAACC43687}"/>
          </ac:graphicFrameMkLst>
        </pc:graphicFrameChg>
        <pc:picChg chg="add del mod">
          <ac:chgData name="Joseph Christian Noel" userId="c3560e1f-b579-4e99-92b7-9a58d7202b9a" providerId="ADAL" clId="{3C91CA4D-B9DB-3C49-89E0-A155895792B1}" dt="2022-01-01T15:46:58.190" v="2338"/>
          <ac:picMkLst>
            <pc:docMk/>
            <pc:sldMk cId="964861069" sldId="502"/>
            <ac:picMk id="5" creationId="{EF030448-C5E6-E343-BCA6-69D3F5ADA031}"/>
          </ac:picMkLst>
        </pc:picChg>
        <pc:picChg chg="add mod">
          <ac:chgData name="Joseph Christian Noel" userId="c3560e1f-b579-4e99-92b7-9a58d7202b9a" providerId="ADAL" clId="{3C91CA4D-B9DB-3C49-89E0-A155895792B1}" dt="2022-01-01T15:51:07.624" v="2631" actId="1076"/>
          <ac:picMkLst>
            <pc:docMk/>
            <pc:sldMk cId="964861069" sldId="502"/>
            <ac:picMk id="9" creationId="{6B4A0B02-0052-B04C-B57D-3994FC8F867D}"/>
          </ac:picMkLst>
        </pc:picChg>
      </pc:sldChg>
      <pc:sldChg chg="delSp modSp add del mod">
        <pc:chgData name="Joseph Christian Noel" userId="c3560e1f-b579-4e99-92b7-9a58d7202b9a" providerId="ADAL" clId="{3C91CA4D-B9DB-3C49-89E0-A155895792B1}" dt="2022-01-01T15:46:15.330" v="2322" actId="2696"/>
        <pc:sldMkLst>
          <pc:docMk/>
          <pc:sldMk cId="2580692407" sldId="502"/>
        </pc:sldMkLst>
        <pc:spChg chg="mod">
          <ac:chgData name="Joseph Christian Noel" userId="c3560e1f-b579-4e99-92b7-9a58d7202b9a" providerId="ADAL" clId="{3C91CA4D-B9DB-3C49-89E0-A155895792B1}" dt="2022-01-01T15:46:07.855" v="2321" actId="20577"/>
          <ac:spMkLst>
            <pc:docMk/>
            <pc:sldMk cId="2580692407" sldId="502"/>
            <ac:spMk id="3" creationId="{4E079E0D-155F-49A7-96CB-A5FDE1FD4ED6}"/>
          </ac:spMkLst>
        </pc:spChg>
        <pc:picChg chg="del">
          <ac:chgData name="Joseph Christian Noel" userId="c3560e1f-b579-4e99-92b7-9a58d7202b9a" providerId="ADAL" clId="{3C91CA4D-B9DB-3C49-89E0-A155895792B1}" dt="2022-01-01T15:46:03.680" v="2320" actId="478"/>
          <ac:picMkLst>
            <pc:docMk/>
            <pc:sldMk cId="2580692407" sldId="502"/>
            <ac:picMk id="5" creationId="{292BBA4B-9BF0-4840-9130-85EBB403C5B5}"/>
          </ac:picMkLst>
        </pc:picChg>
        <pc:picChg chg="del">
          <ac:chgData name="Joseph Christian Noel" userId="c3560e1f-b579-4e99-92b7-9a58d7202b9a" providerId="ADAL" clId="{3C91CA4D-B9DB-3C49-89E0-A155895792B1}" dt="2022-01-01T15:46:03.054" v="2319" actId="478"/>
          <ac:picMkLst>
            <pc:docMk/>
            <pc:sldMk cId="2580692407" sldId="502"/>
            <ac:picMk id="8" creationId="{C7DA0F07-C7C4-CA46-8F22-64047E1A37AC}"/>
          </ac:picMkLst>
        </pc:picChg>
      </pc:sldChg>
      <pc:sldChg chg="delSp modSp add mod">
        <pc:chgData name="Joseph Christian Noel" userId="c3560e1f-b579-4e99-92b7-9a58d7202b9a" providerId="ADAL" clId="{3C91CA4D-B9DB-3C49-89E0-A155895792B1}" dt="2022-01-01T16:03:10.991" v="3111" actId="20577"/>
        <pc:sldMkLst>
          <pc:docMk/>
          <pc:sldMk cId="2255861853" sldId="503"/>
        </pc:sldMkLst>
        <pc:spChg chg="mod">
          <ac:chgData name="Joseph Christian Noel" userId="c3560e1f-b579-4e99-92b7-9a58d7202b9a" providerId="ADAL" clId="{3C91CA4D-B9DB-3C49-89E0-A155895792B1}" dt="2022-01-01T15:52:00.361" v="2653" actId="20577"/>
          <ac:spMkLst>
            <pc:docMk/>
            <pc:sldMk cId="2255861853" sldId="503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1T16:03:10.991" v="3111" actId="20577"/>
          <ac:spMkLst>
            <pc:docMk/>
            <pc:sldMk cId="2255861853" sldId="503"/>
            <ac:spMk id="3" creationId="{4E079E0D-155F-49A7-96CB-A5FDE1FD4ED6}"/>
          </ac:spMkLst>
        </pc:spChg>
        <pc:picChg chg="del">
          <ac:chgData name="Joseph Christian Noel" userId="c3560e1f-b579-4e99-92b7-9a58d7202b9a" providerId="ADAL" clId="{3C91CA4D-B9DB-3C49-89E0-A155895792B1}" dt="2022-01-01T15:51:50.742" v="2634" actId="478"/>
          <ac:picMkLst>
            <pc:docMk/>
            <pc:sldMk cId="2255861853" sldId="503"/>
            <ac:picMk id="9" creationId="{6B4A0B02-0052-B04C-B57D-3994FC8F867D}"/>
          </ac:picMkLst>
        </pc:picChg>
      </pc:sldChg>
      <pc:sldChg chg="delSp modSp add mod">
        <pc:chgData name="Joseph Christian Noel" userId="c3560e1f-b579-4e99-92b7-9a58d7202b9a" providerId="ADAL" clId="{3C91CA4D-B9DB-3C49-89E0-A155895792B1}" dt="2022-01-04T07:25:00.274" v="3464" actId="20577"/>
        <pc:sldMkLst>
          <pc:docMk/>
          <pc:sldMk cId="3853764546" sldId="504"/>
        </pc:sldMkLst>
        <pc:spChg chg="mod">
          <ac:chgData name="Joseph Christian Noel" userId="c3560e1f-b579-4e99-92b7-9a58d7202b9a" providerId="ADAL" clId="{3C91CA4D-B9DB-3C49-89E0-A155895792B1}" dt="2022-01-04T07:09:49.535" v="3226" actId="20577"/>
          <ac:spMkLst>
            <pc:docMk/>
            <pc:sldMk cId="3853764546" sldId="504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4T07:25:00.274" v="3464" actId="20577"/>
          <ac:spMkLst>
            <pc:docMk/>
            <pc:sldMk cId="3853764546" sldId="504"/>
            <ac:spMk id="3" creationId="{4E079E0D-155F-49A7-96CB-A5FDE1FD4ED6}"/>
          </ac:spMkLst>
        </pc:spChg>
        <pc:picChg chg="del">
          <ac:chgData name="Joseph Christian Noel" userId="c3560e1f-b579-4e99-92b7-9a58d7202b9a" providerId="ADAL" clId="{3C91CA4D-B9DB-3C49-89E0-A155895792B1}" dt="2022-01-04T07:09:58.441" v="3229" actId="478"/>
          <ac:picMkLst>
            <pc:docMk/>
            <pc:sldMk cId="3853764546" sldId="504"/>
            <ac:picMk id="5" creationId="{061FE25D-820A-D648-8B83-C58185DE8E48}"/>
          </ac:picMkLst>
        </pc:picChg>
        <pc:picChg chg="mod">
          <ac:chgData name="Joseph Christian Noel" userId="c3560e1f-b579-4e99-92b7-9a58d7202b9a" providerId="ADAL" clId="{3C91CA4D-B9DB-3C49-89E0-A155895792B1}" dt="2022-01-04T07:24:45.903" v="3463" actId="1076"/>
          <ac:picMkLst>
            <pc:docMk/>
            <pc:sldMk cId="3853764546" sldId="504"/>
            <ac:picMk id="7" creationId="{C3C7CE6C-C61A-064B-BE82-E3A83E8266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EA7D-BBFA-4504-A90A-37BE643CE2D2}" type="datetimeFigureOut">
              <a:rPr lang="en-US"/>
              <a:t>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2C79E-B962-469A-85E2-ED48E565342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D570-C8F7-FC45-9FD0-37277ADB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465F5-404F-204A-A2C8-975E99979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D600-5E36-CD47-8CDD-59999BD5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99665-F920-DB46-9C24-F00D6D3C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5663-9170-CA41-9779-E4C822C8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25F7-171B-9445-B042-644A7C4C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D311F-1191-594D-8D35-35D4A77DA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1CE6-78B7-154E-B557-3137D280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B889-6206-8748-93B5-4418EC90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8896-0D07-4C40-9011-FDDB54AC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65C49-C2A4-0E41-97C0-1E5F10153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B8C71-72E0-7840-AE5B-333470B5B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4C9C-05D6-F54C-97DB-66882E49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7CE3-2869-AD4F-B765-6DBEC94E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9352-8CF6-B344-8D10-850FF2EB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68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8DA4-784A-354A-8D90-AA80C6DA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656B-EAA3-1B44-BD61-489ED527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A262-4D20-404F-BFF6-DDA743F1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2461-A2FD-C849-87C2-78196082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571C-BBF2-A241-BEC6-33AF6F00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10C-C026-4A49-A772-3B88FFFE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D99DB-7943-7744-8B51-E6CF113F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F2948-9187-1346-B87A-4FE8CCFA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CA0C-61D3-6D45-B10D-DC1B7BA0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0C1D-6DE2-8647-8421-859580E3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3BB4-2244-7340-B4EB-9599F41C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1CD5-2309-9A43-9EDC-28BC93F37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F2317-39EE-5146-BE2A-A0DE81C92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553EC-FB7B-7A4F-97C2-33EB67C1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0C31-95BD-9B4A-A60E-80CDFC4E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F3765-04BF-D744-9833-C0CD50C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7DBD-DBBB-944D-9CA0-972E5B2A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7258-48F8-F44E-84D6-6829A46AB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B50B-509D-4444-A543-255EE923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789C8-3BA8-274B-89A7-0BFF50BEC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E4E7F-790C-EE47-A6A9-1B8C320EA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5417F-9F55-FB46-9644-F24CEF60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133E9-4C9B-ED40-953F-C56C9573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BF9BD-FD14-6A4C-8C25-7E75E932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6CCD-5EE5-B64D-88DB-1C087456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55D94-6D73-4042-856F-FDED139A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76AAB-D1B8-7548-83A5-E49F7A9C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B38F5-F4A9-6742-8D12-F501E425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8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B1378-FF1B-1846-93A7-61EB17E9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6C21C-7EE9-AE43-BA01-0EB85D90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B24EF-DF7B-6849-889F-40B1013E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8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A2B2-A359-A348-A5B0-BBE9CF11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E88B-D376-744D-B100-85E41FC8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70CF3-8192-C242-BB79-DE92A0156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E1103-68BB-B74A-81B5-19C6D483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EAA89-4B07-0445-9118-B9AC3735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FD409-FA5C-9C40-B681-CFCA88BF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FD09-AA22-7B42-AF6F-FF6D9BF5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3BAE8-31C7-6E4F-B6FD-5D3D3856F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B9430-ED21-2947-9AC7-709690B25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EF9D8-1F5F-8144-AE39-8EA942DB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0449D-F45F-824F-AD98-18E83FE1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4FB1A-1780-CB48-8195-FF87E861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32FE7-2D65-1A40-BBFD-B483AA2E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C8DCE-52DD-5943-BFA3-C800BE0C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85CE-FDF5-A149-AB13-46F2F6C7E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3505-CF82-174F-AFA8-21B7BABB333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70C2-5840-8F43-8726-B8B71769B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1AA12-3C2E-5B43-9A5F-A48B5582C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D4D54-F1BD-6545-985E-DCEEB26F3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300"/>
          <a:stretch/>
        </p:blipFill>
        <p:spPr>
          <a:xfrm>
            <a:off x="2133600" y="5322673"/>
            <a:ext cx="10058400" cy="15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onoel/BlottoR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mind/open_spie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017C-ACF2-4C11-87F9-52B53676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39" y="1957534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PH" b="1">
                <a:solidFill>
                  <a:srgbClr val="393356"/>
                </a:solidFill>
                <a:latin typeface="Avenir Next LT Pro"/>
              </a:rPr>
              <a:t>Reinforcement Learning Agents </a:t>
            </a:r>
            <a:r>
              <a:rPr lang="en-PH" b="1" dirty="0">
                <a:solidFill>
                  <a:srgbClr val="393356"/>
                </a:solidFill>
                <a:latin typeface="Avenir Next LT Pro"/>
              </a:rPr>
              <a:t>in Colonel Blotto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D8498-543D-C546-84AF-A79FCC3D8183}"/>
              </a:ext>
            </a:extLst>
          </p:cNvPr>
          <p:cNvSpPr txBox="1"/>
          <p:nvPr/>
        </p:nvSpPr>
        <p:spPr>
          <a:xfrm>
            <a:off x="1076739" y="4154494"/>
            <a:ext cx="618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(Code, paper, and presentation available at </a:t>
            </a:r>
            <a:r>
              <a:rPr lang="en-US" sz="1400" dirty="0">
                <a:hlinkClick r:id="rId2"/>
              </a:rPr>
              <a:t>https://github.com/jinonoel/BlottoRL</a:t>
            </a:r>
            <a:r>
              <a:rPr lang="en-US" sz="1400" dirty="0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F9138-F436-0E42-8A40-0C37FC841A66}"/>
              </a:ext>
            </a:extLst>
          </p:cNvPr>
          <p:cNvSpPr txBox="1"/>
          <p:nvPr/>
        </p:nvSpPr>
        <p:spPr>
          <a:xfrm>
            <a:off x="1076739" y="3675826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Joseph Christian G. Noel</a:t>
            </a:r>
          </a:p>
        </p:txBody>
      </p:sp>
    </p:spTree>
    <p:extLst>
      <p:ext uri="{BB962C8B-B14F-4D97-AF65-F5344CB8AC3E}">
        <p14:creationId xmlns:p14="http://schemas.microsoft.com/office/powerpoint/2010/main" val="94835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017C-ACF2-4C11-87F9-52B53676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39" y="1957534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PH" b="1">
                <a:solidFill>
                  <a:srgbClr val="393356"/>
                </a:solidFill>
                <a:latin typeface="Avenir Next LT Pro"/>
              </a:rPr>
              <a:t>End</a:t>
            </a:r>
            <a:endParaRPr lang="en-PH" b="1" dirty="0">
              <a:solidFill>
                <a:srgbClr val="393356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24266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Colonel Blotto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Constant-sum game proposed by Emile </a:t>
            </a:r>
            <a:r>
              <a:rPr lang="en-PH" dirty="0" err="1"/>
              <a:t>Borel</a:t>
            </a:r>
            <a:r>
              <a:rPr lang="en-PH" dirty="0"/>
              <a:t> in 1921.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No one best strategy, any strategy can be beaten.</a:t>
            </a:r>
          </a:p>
          <a:p>
            <a:pPr lvl="1"/>
            <a:r>
              <a:rPr lang="en-PH" dirty="0"/>
              <a:t>Strategy: Tailor based on opponent’s strategy</a:t>
            </a:r>
          </a:p>
          <a:p>
            <a:pPr lvl="1"/>
            <a:r>
              <a:rPr lang="en-PH" dirty="0"/>
              <a:t>Agent-based model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C5CAB0E-5CCD-BC49-94BB-EB01484E1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01584"/>
              </p:ext>
            </p:extLst>
          </p:nvPr>
        </p:nvGraphicFramePr>
        <p:xfrm>
          <a:off x="1881529" y="2559399"/>
          <a:ext cx="4635018" cy="1051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298">
                  <a:extLst>
                    <a:ext uri="{9D8B030D-6E8A-4147-A177-3AD203B41FA5}">
                      <a16:colId xmlns:a16="http://schemas.microsoft.com/office/drawing/2014/main" val="2191053027"/>
                    </a:ext>
                  </a:extLst>
                </a:gridCol>
                <a:gridCol w="1243298">
                  <a:extLst>
                    <a:ext uri="{9D8B030D-6E8A-4147-A177-3AD203B41FA5}">
                      <a16:colId xmlns:a16="http://schemas.microsoft.com/office/drawing/2014/main" val="4031197901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3474499892"/>
                    </a:ext>
                  </a:extLst>
                </a:gridCol>
                <a:gridCol w="948886">
                  <a:extLst>
                    <a:ext uri="{9D8B030D-6E8A-4147-A177-3AD203B41FA5}">
                      <a16:colId xmlns:a16="http://schemas.microsoft.com/office/drawing/2014/main" val="207067435"/>
                    </a:ext>
                  </a:extLst>
                </a:gridCol>
              </a:tblGrid>
              <a:tr h="522325">
                <a:tc>
                  <a:txBody>
                    <a:bodyPr/>
                    <a:lstStyle/>
                    <a:p>
                      <a:r>
                        <a:rPr lang="en-US" b="1" dirty="0"/>
                        <a:t>Player 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708529"/>
                  </a:ext>
                </a:extLst>
              </a:tr>
              <a:tr h="529579">
                <a:tc>
                  <a:txBody>
                    <a:bodyPr/>
                    <a:lstStyle/>
                    <a:p>
                      <a:r>
                        <a:rPr lang="en-US" b="0" dirty="0"/>
                        <a:t>Player 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219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89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Reinforcement Learning (RL)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Agent learns by performing actions which changes the state of an environment. </a:t>
            </a:r>
          </a:p>
          <a:p>
            <a:r>
              <a:rPr lang="en-PH" dirty="0"/>
              <a:t>Agent learns through “rewards” returned by the environment after an action. Goal for agent is to maximize the cumulative rewards it receives over time.</a:t>
            </a:r>
          </a:p>
          <a:p>
            <a:r>
              <a:rPr lang="en-PH" dirty="0"/>
              <a:t>State-action value function </a:t>
            </a:r>
            <a:r>
              <a:rPr lang="en-PH" i="1" dirty="0"/>
              <a:t>Q</a:t>
            </a:r>
            <a:r>
              <a:rPr lang="en-PH" dirty="0"/>
              <a:t>: Estimate of the expected rewards an agent will be receive by performing action </a:t>
            </a:r>
            <a:r>
              <a:rPr lang="en-PH" i="1" dirty="0"/>
              <a:t>a</a:t>
            </a:r>
            <a:r>
              <a:rPr lang="en-PH" dirty="0"/>
              <a:t> in state </a:t>
            </a:r>
            <a:r>
              <a:rPr lang="en-PH" i="1" dirty="0"/>
              <a:t>s </a:t>
            </a:r>
            <a:r>
              <a:rPr lang="en-PH" dirty="0"/>
              <a:t>and following policy </a:t>
            </a:r>
            <a:r>
              <a:rPr lang="el-GR" i="1" dirty="0"/>
              <a:t>π</a:t>
            </a:r>
            <a:r>
              <a:rPr lang="en-US" dirty="0"/>
              <a:t> afterwards.</a:t>
            </a:r>
            <a:endParaRPr lang="en-PH" dirty="0"/>
          </a:p>
          <a:p>
            <a:endParaRPr lang="en-PH" i="1" dirty="0"/>
          </a:p>
          <a:p>
            <a:endParaRPr lang="en-PH" i="1" dirty="0"/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D1B97-156C-4543-9FB2-8C51558DE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91" y="5197462"/>
            <a:ext cx="4072626" cy="8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8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Markov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To simplify things, reinforcement learning problems are usually constructed as Markov models.</a:t>
            </a:r>
          </a:p>
          <a:p>
            <a:pPr lvl="1"/>
            <a:endParaRPr lang="en-PH" dirty="0"/>
          </a:p>
          <a:p>
            <a:r>
              <a:rPr lang="en-PH" dirty="0"/>
              <a:t>Markov Property:  All pertinent information from the state history is encapsulated in the previous state.</a:t>
            </a:r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Decision optimization tasks like this are called Markov Decision Processes.</a:t>
            </a:r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FE25D-820A-D648-8B83-C58185DE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74" y="3964718"/>
            <a:ext cx="10050526" cy="8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0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One of the basic </a:t>
            </a:r>
            <a:r>
              <a:rPr lang="en-PH"/>
              <a:t>RL algorithms.</a:t>
            </a:r>
            <a:endParaRPr lang="en-PH" dirty="0"/>
          </a:p>
          <a:p>
            <a:endParaRPr lang="en-PH" dirty="0"/>
          </a:p>
          <a:p>
            <a:r>
              <a:rPr lang="en-PH" dirty="0"/>
              <a:t>Calculate the state-action value function </a:t>
            </a:r>
            <a:r>
              <a:rPr lang="en-PH" i="1" dirty="0"/>
              <a:t>Q </a:t>
            </a:r>
            <a:r>
              <a:rPr lang="en-PH" dirty="0"/>
              <a:t>in a recursive manner </a:t>
            </a:r>
          </a:p>
          <a:p>
            <a:endParaRPr lang="en-PH" dirty="0"/>
          </a:p>
          <a:p>
            <a:r>
              <a:rPr lang="en-PH" dirty="0"/>
              <a:t>Use a weighted average of the old value and the new information retrieved from the action and subsequent reward. </a:t>
            </a:r>
          </a:p>
          <a:p>
            <a:pPr lvl="1"/>
            <a:endParaRPr lang="en-PH" dirty="0"/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7CE6C-C61A-064B-BE82-E3A83E82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26" y="4732814"/>
            <a:ext cx="7277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Colonel Blotto with 3 fronts, 2 players, and 10 coins each.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RL Agent (using Q-Learning) vs Random Agent.</a:t>
            </a:r>
          </a:p>
          <a:p>
            <a:pPr lvl="1"/>
            <a:r>
              <a:rPr lang="en-PH" dirty="0"/>
              <a:t>Exploration rate of 0.2</a:t>
            </a:r>
          </a:p>
          <a:p>
            <a:pPr lvl="1"/>
            <a:r>
              <a:rPr lang="en-PH" dirty="0"/>
              <a:t>Reward of 1 for won games, -1 for lost games.</a:t>
            </a:r>
          </a:p>
          <a:p>
            <a:r>
              <a:rPr lang="en-PH" dirty="0"/>
              <a:t>Up to 1M games played using </a:t>
            </a:r>
            <a:r>
              <a:rPr lang="en-PH" dirty="0" err="1"/>
              <a:t>OpenSpiel</a:t>
            </a:r>
            <a:r>
              <a:rPr lang="en-PH" dirty="0"/>
              <a:t> simulator environment </a:t>
            </a:r>
            <a:r>
              <a:rPr lang="en-PH" sz="1800" dirty="0"/>
              <a:t>(</a:t>
            </a:r>
            <a:r>
              <a:rPr lang="en-PH" sz="1800" dirty="0">
                <a:hlinkClick r:id="rId2"/>
              </a:rPr>
              <a:t>https://github.com/deepmind/open_spiel</a:t>
            </a:r>
            <a:r>
              <a:rPr lang="en-PH" sz="1800" dirty="0"/>
              <a:t>) </a:t>
            </a:r>
          </a:p>
          <a:p>
            <a:pPr marL="0" indent="0">
              <a:buNone/>
            </a:pPr>
            <a:endParaRPr lang="en-PH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04C82-3B11-FA4E-94D6-9ACAACC43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78035"/>
              </p:ext>
            </p:extLst>
          </p:nvPr>
        </p:nvGraphicFramePr>
        <p:xfrm>
          <a:off x="2784045" y="2559246"/>
          <a:ext cx="4635018" cy="1051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298">
                  <a:extLst>
                    <a:ext uri="{9D8B030D-6E8A-4147-A177-3AD203B41FA5}">
                      <a16:colId xmlns:a16="http://schemas.microsoft.com/office/drawing/2014/main" val="2191053027"/>
                    </a:ext>
                  </a:extLst>
                </a:gridCol>
                <a:gridCol w="1243298">
                  <a:extLst>
                    <a:ext uri="{9D8B030D-6E8A-4147-A177-3AD203B41FA5}">
                      <a16:colId xmlns:a16="http://schemas.microsoft.com/office/drawing/2014/main" val="4031197901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3474499892"/>
                    </a:ext>
                  </a:extLst>
                </a:gridCol>
                <a:gridCol w="948886">
                  <a:extLst>
                    <a:ext uri="{9D8B030D-6E8A-4147-A177-3AD203B41FA5}">
                      <a16:colId xmlns:a16="http://schemas.microsoft.com/office/drawing/2014/main" val="207067435"/>
                    </a:ext>
                  </a:extLst>
                </a:gridCol>
              </a:tblGrid>
              <a:tr h="522325">
                <a:tc>
                  <a:txBody>
                    <a:bodyPr/>
                    <a:lstStyle/>
                    <a:p>
                      <a:r>
                        <a:rPr lang="en-US" b="1" dirty="0"/>
                        <a:t>Player 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708529"/>
                  </a:ext>
                </a:extLst>
              </a:tr>
              <a:tr h="529579">
                <a:tc>
                  <a:txBody>
                    <a:bodyPr/>
                    <a:lstStyle/>
                    <a:p>
                      <a:r>
                        <a:rPr lang="en-US" b="0" dirty="0"/>
                        <a:t>Player 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219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24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1967" cy="4351338"/>
          </a:xfrm>
        </p:spPr>
        <p:txBody>
          <a:bodyPr>
            <a:normAutofit/>
          </a:bodyPr>
          <a:lstStyle/>
          <a:p>
            <a:r>
              <a:rPr lang="en-PH" dirty="0"/>
              <a:t>Performance is the same within the first 100 games</a:t>
            </a:r>
          </a:p>
          <a:p>
            <a:endParaRPr lang="en-PH" dirty="0"/>
          </a:p>
          <a:p>
            <a:r>
              <a:rPr lang="en-PH" dirty="0"/>
              <a:t>RL Agent starts to win more regularly at close to 200 games</a:t>
            </a:r>
          </a:p>
          <a:p>
            <a:endParaRPr lang="en-PH" dirty="0"/>
          </a:p>
          <a:p>
            <a:r>
              <a:rPr lang="en-PH" dirty="0"/>
              <a:t>At 1000 games and more, the better performance can be clearly seen.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BBA4B-9BF0-4840-9130-85EBB403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57" y="2771776"/>
            <a:ext cx="4717648" cy="2459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A0F07-C7C4-CA46-8F22-64047E1A3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57" y="258181"/>
            <a:ext cx="4717648" cy="24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4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Look into the individual action Q-values to find out what strategy the RL agent arrived at:</a:t>
            </a:r>
          </a:p>
          <a:p>
            <a:endParaRPr lang="en-PH" dirty="0"/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Best actions sacrifice one front to focus on the other 2 fronts</a:t>
            </a:r>
          </a:p>
          <a:p>
            <a:r>
              <a:rPr lang="en-PH" dirty="0"/>
              <a:t>Worst actions sacrifice 2 fronts, guaranteeing a loss.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4A0B02-0052-B04C-B57D-3994FC8F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512" y="2616187"/>
            <a:ext cx="4642975" cy="16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6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Reinforcement learning is a good way to learn tailored strategies against an opponent in games like Colonel Blotto.</a:t>
            </a:r>
          </a:p>
          <a:p>
            <a:endParaRPr lang="en-PH" dirty="0"/>
          </a:p>
          <a:p>
            <a:r>
              <a:rPr lang="en-PH" dirty="0"/>
              <a:t>RL agents take awhile to search for and learn optimal strategies.</a:t>
            </a:r>
          </a:p>
          <a:p>
            <a:endParaRPr lang="en-PH" dirty="0"/>
          </a:p>
          <a:p>
            <a:r>
              <a:rPr lang="en-PH" dirty="0"/>
              <a:t>A good strategy in Colonel Blotto is to sacrifice one front and increase the probability of winning the other fronts.</a:t>
            </a:r>
          </a:p>
        </p:txBody>
      </p:sp>
    </p:spTree>
    <p:extLst>
      <p:ext uri="{BB962C8B-B14F-4D97-AF65-F5344CB8AC3E}">
        <p14:creationId xmlns:p14="http://schemas.microsoft.com/office/powerpoint/2010/main" val="225586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384B2398C34A4299654AFD121FBA22" ma:contentTypeVersion="12" ma:contentTypeDescription="Create a new document." ma:contentTypeScope="" ma:versionID="8dc501d726c7bfcafc02c013c0245cc5">
  <xsd:schema xmlns:xsd="http://www.w3.org/2001/XMLSchema" xmlns:xs="http://www.w3.org/2001/XMLSchema" xmlns:p="http://schemas.microsoft.com/office/2006/metadata/properties" xmlns:ns2="7ff91d55-00e8-4e43-833d-c27c6302d7e1" xmlns:ns3="b4c5ac6c-200a-4439-a30e-d500876a7b0b" targetNamespace="http://schemas.microsoft.com/office/2006/metadata/properties" ma:root="true" ma:fieldsID="961b3be804828dd3d567aad1701953a2" ns2:_="" ns3:_="">
    <xsd:import namespace="7ff91d55-00e8-4e43-833d-c27c6302d7e1"/>
    <xsd:import namespace="b4c5ac6c-200a-4439-a30e-d500876a7b0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91d55-00e8-4e43-833d-c27c6302d7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c5ac6c-200a-4439-a30e-d500876a7b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C462DA-E8E1-4227-AE5A-66C6BFB067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036780-9B5F-4C56-8B23-9D4E2C8363A2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b4c5ac6c-200a-4439-a30e-d500876a7b0b"/>
    <ds:schemaRef ds:uri="7ff91d55-00e8-4e43-833d-c27c6302d7e1"/>
  </ds:schemaRefs>
</ds:datastoreItem>
</file>

<file path=customXml/itemProps3.xml><?xml version="1.0" encoding="utf-8"?>
<ds:datastoreItem xmlns:ds="http://schemas.openxmlformats.org/officeDocument/2006/customXml" ds:itemID="{0686A913-628B-4B1B-BBC2-1A39671D95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f91d55-00e8-4e43-833d-c27c6302d7e1"/>
    <ds:schemaRef ds:uri="b4c5ac6c-200a-4439-a30e-d500876a7b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10243</TotalTime>
  <Words>432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Office Theme</vt:lpstr>
      <vt:lpstr>Reinforcement Learning Agents in Colonel Blotto</vt:lpstr>
      <vt:lpstr>Colonel Blotto</vt:lpstr>
      <vt:lpstr>Reinforcement Learning (RL) Agent</vt:lpstr>
      <vt:lpstr>Markov Process</vt:lpstr>
      <vt:lpstr>Q-Learning</vt:lpstr>
      <vt:lpstr>Experiment</vt:lpstr>
      <vt:lpstr>Results</vt:lpstr>
      <vt:lpstr>Strategy</vt:lpstr>
      <vt:lpstr>Conclusion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Program</dc:title>
  <dc:creator>Erika Fille T. Legara</dc:creator>
  <cp:lastModifiedBy>Joseph Christian G. Noel</cp:lastModifiedBy>
  <cp:revision>174</cp:revision>
  <cp:lastPrinted>2021-03-24T10:47:07Z</cp:lastPrinted>
  <dcterms:created xsi:type="dcterms:W3CDTF">2021-03-19T04:28:49Z</dcterms:created>
  <dcterms:modified xsi:type="dcterms:W3CDTF">2022-01-05T09:40:13Z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0x010100F4384B2398C34A4299654AFD121FBA22</vt:lpwstr>
  </property>
</Properties>
</file>