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360" y="7200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Simple login-page hosted as docker-containers on aws with database backend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456000" y="1368000"/>
            <a:ext cx="6407280" cy="4103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760000" y="3384000"/>
            <a:ext cx="2303280" cy="1943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976000" y="4608000"/>
            <a:ext cx="450000" cy="4932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 rot="39600">
            <a:off x="1380240" y="2092680"/>
            <a:ext cx="846000" cy="84600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1440000" y="2808000"/>
            <a:ext cx="791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pic>
        <p:nvPicPr>
          <p:cNvPr id="44" name="Graphic 33" descr=""/>
          <p:cNvPicPr/>
          <p:nvPr/>
        </p:nvPicPr>
        <p:blipFill>
          <a:blip r:embed="rId3"/>
          <a:stretch/>
        </p:blipFill>
        <p:spPr>
          <a:xfrm>
            <a:off x="3456000" y="136800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45" name="Graphic 18" descr=""/>
          <p:cNvPicPr/>
          <p:nvPr/>
        </p:nvPicPr>
        <p:blipFill>
          <a:blip r:embed="rId4"/>
          <a:stretch/>
        </p:blipFill>
        <p:spPr>
          <a:xfrm>
            <a:off x="4176000" y="2160000"/>
            <a:ext cx="719280" cy="7192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3312000" y="2880000"/>
            <a:ext cx="22896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Amazon ECS</a:t>
            </a:r>
            <a:endParaRPr b="0" lang="de-DE" sz="105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7272000" y="3417120"/>
            <a:ext cx="719280" cy="614160"/>
          </a:xfrm>
          <a:prstGeom prst="rect">
            <a:avLst/>
          </a:prstGeom>
          <a:ln>
            <a:noFill/>
          </a:ln>
        </p:spPr>
      </p:pic>
      <p:sp>
        <p:nvSpPr>
          <p:cNvPr id="4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5813280" y="3489120"/>
            <a:ext cx="719280" cy="614160"/>
          </a:xfrm>
          <a:prstGeom prst="rect">
            <a:avLst/>
          </a:prstGeom>
          <a:ln>
            <a:noFill/>
          </a:ln>
        </p:spPr>
      </p:pic>
      <p:sp>
        <p:nvSpPr>
          <p:cNvPr id="50" name="CustomShape 7"/>
          <p:cNvSpPr/>
          <p:nvPr/>
        </p:nvSpPr>
        <p:spPr>
          <a:xfrm>
            <a:off x="8208000" y="2974680"/>
            <a:ext cx="228960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mazon Ember"/>
              </a:rPr>
              <a:t>Amazon 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mazon Ember"/>
              </a:rPr>
              <a:t>DynamoDB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7"/>
          <a:stretch/>
        </p:blipFill>
        <p:spPr>
          <a:xfrm>
            <a:off x="7416000" y="4608000"/>
            <a:ext cx="450000" cy="493200"/>
          </a:xfrm>
          <a:prstGeom prst="rect">
            <a:avLst/>
          </a:prstGeom>
          <a:ln>
            <a:noFill/>
          </a:ln>
        </p:spPr>
      </p:pic>
      <p:sp>
        <p:nvSpPr>
          <p:cNvPr id="52" name="CustomShape 8"/>
          <p:cNvSpPr/>
          <p:nvPr/>
        </p:nvSpPr>
        <p:spPr>
          <a:xfrm>
            <a:off x="5040000" y="4054680"/>
            <a:ext cx="228960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Container</a:t>
            </a: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533280" y="4054680"/>
            <a:ext cx="228960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Container</a:t>
            </a: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54040" y="5112000"/>
            <a:ext cx="228960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Application</a:t>
            </a: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6493680" y="5100840"/>
            <a:ext cx="228960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Application</a:t>
            </a: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</p:txBody>
      </p:sp>
      <p:sp>
        <p:nvSpPr>
          <p:cNvPr id="56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3"/>
          <p:cNvSpPr/>
          <p:nvPr/>
        </p:nvSpPr>
        <p:spPr>
          <a:xfrm>
            <a:off x="3513600" y="1368000"/>
            <a:ext cx="20296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 </a:t>
            </a: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Amazon Ember"/>
              </a:rPr>
              <a:t>AWS-Cloud</a:t>
            </a: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50" spc="-1" strike="noStrike">
              <a:latin typeface="Arial"/>
            </a:endParaRPr>
          </a:p>
        </p:txBody>
      </p:sp>
      <p:sp>
        <p:nvSpPr>
          <p:cNvPr id="58" name="Line 14"/>
          <p:cNvSpPr/>
          <p:nvPr/>
        </p:nvSpPr>
        <p:spPr>
          <a:xfrm>
            <a:off x="6192000" y="4237920"/>
            <a:ext cx="0" cy="29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5"/>
          <p:cNvSpPr/>
          <p:nvPr/>
        </p:nvSpPr>
        <p:spPr>
          <a:xfrm>
            <a:off x="7632000" y="4237920"/>
            <a:ext cx="0" cy="29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7"/>
          <p:cNvSpPr/>
          <p:nvPr/>
        </p:nvSpPr>
        <p:spPr>
          <a:xfrm>
            <a:off x="6660000" y="13680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8"/>
          <p:cNvSpPr/>
          <p:nvPr/>
        </p:nvSpPr>
        <p:spPr>
          <a:xfrm flipV="1">
            <a:off x="2226600" y="2518560"/>
            <a:ext cx="1949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raphic 23" descr=""/>
          <p:cNvPicPr/>
          <p:nvPr/>
        </p:nvPicPr>
        <p:blipFill>
          <a:blip r:embed="rId8"/>
          <a:stretch/>
        </p:blipFill>
        <p:spPr>
          <a:xfrm>
            <a:off x="9030240" y="2160000"/>
            <a:ext cx="761760" cy="761760"/>
          </a:xfrm>
          <a:prstGeom prst="rect">
            <a:avLst/>
          </a:prstGeom>
          <a:ln>
            <a:noFill/>
          </a:ln>
        </p:spPr>
      </p:pic>
      <p:cxnSp>
        <p:nvCxnSpPr>
          <p:cNvPr id="66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cxnSp>
      <p:cxnSp>
        <p:nvCxnSpPr>
          <p:cNvPr id="67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2022-09-29T15:05:27Z</dcterms:created>
  <dc:creator/>
  <dc:description/>
  <dc:language>de-DE</dc:language>
  <cp:lastModifiedBy/>
  <dcterms:modified xsi:type="dcterms:W3CDTF">2022-09-29T17:01:13Z</dcterms:modified>
  <cp:revision>25</cp:revision>
  <dc:subject/>
  <dc:title/>
</cp:coreProperties>
</file>