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12"/>
  </p:notesMasterIdLst>
  <p:sldIdLst>
    <p:sldId id="256" r:id="rId3"/>
    <p:sldId id="257" r:id="rId4"/>
    <p:sldId id="258" r:id="rId5"/>
    <p:sldId id="289" r:id="rId6"/>
    <p:sldId id="298" r:id="rId7"/>
    <p:sldId id="299" r:id="rId8"/>
    <p:sldId id="259" r:id="rId9"/>
    <p:sldId id="307" r:id="rId10"/>
    <p:sldId id="30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617E"/>
    <a:srgbClr val="4EC2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63" autoAdjust="0"/>
    <p:restoredTop sz="94660"/>
  </p:normalViewPr>
  <p:slideViewPr>
    <p:cSldViewPr snapToGrid="0" showGuides="1">
      <p:cViewPr varScale="1">
        <p:scale>
          <a:sx n="91" d="100"/>
          <a:sy n="91" d="100"/>
        </p:scale>
        <p:origin x="72" y="3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3A295-B9C1-4413-A4FD-97E506DFA6B0}" type="datetimeFigureOut">
              <a:rPr lang="zh-CN" altLang="en-US" smtClean="0"/>
              <a:t>2023/4/20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3E864E-1C51-46B7-9649-35DC3BEBB537}" type="slidenum">
              <a:rPr lang="zh-CN" altLang="en-US" smtClean="0"/>
              <a:t>‹#›</a:t>
            </a:fld>
            <a:endParaRPr lang="zh-CN" altLang="en-US"/>
          </a:p>
        </p:txBody>
      </p:sp>
    </p:spTree>
    <p:extLst>
      <p:ext uri="{BB962C8B-B14F-4D97-AF65-F5344CB8AC3E}">
        <p14:creationId xmlns:p14="http://schemas.microsoft.com/office/powerpoint/2010/main" val="429685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7F81D6-C625-4320-A14D-38C436E354CF}" type="slidenum">
              <a:rPr lang="zh-CN" altLang="en-US" smtClean="0"/>
              <a:t>4</a:t>
            </a:fld>
            <a:endParaRPr lang="zh-CN" altLang="en-US"/>
          </a:p>
        </p:txBody>
      </p:sp>
    </p:spTree>
    <p:extLst>
      <p:ext uri="{BB962C8B-B14F-4D97-AF65-F5344CB8AC3E}">
        <p14:creationId xmlns:p14="http://schemas.microsoft.com/office/powerpoint/2010/main" val="1396415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7F81D6-C625-4320-A14D-38C436E354CF}" type="slidenum">
              <a:rPr lang="zh-CN" altLang="en-US" smtClean="0"/>
              <a:t>5</a:t>
            </a:fld>
            <a:endParaRPr lang="zh-CN" altLang="en-US"/>
          </a:p>
        </p:txBody>
      </p:sp>
    </p:spTree>
    <p:extLst>
      <p:ext uri="{BB962C8B-B14F-4D97-AF65-F5344CB8AC3E}">
        <p14:creationId xmlns:p14="http://schemas.microsoft.com/office/powerpoint/2010/main" val="2309004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7F81D6-C625-4320-A14D-38C436E354CF}" type="slidenum">
              <a:rPr lang="zh-CN" altLang="en-US" smtClean="0"/>
              <a:t>6</a:t>
            </a:fld>
            <a:endParaRPr lang="zh-CN" altLang="en-US"/>
          </a:p>
        </p:txBody>
      </p:sp>
    </p:spTree>
    <p:extLst>
      <p:ext uri="{BB962C8B-B14F-4D97-AF65-F5344CB8AC3E}">
        <p14:creationId xmlns:p14="http://schemas.microsoft.com/office/powerpoint/2010/main" val="3803874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7F81D6-C625-4320-A14D-38C436E354CF}" type="slidenum">
              <a:rPr lang="zh-CN" altLang="en-US" smtClean="0"/>
              <a:t>8</a:t>
            </a:fld>
            <a:endParaRPr lang="zh-CN" altLang="en-US"/>
          </a:p>
        </p:txBody>
      </p:sp>
    </p:spTree>
    <p:extLst>
      <p:ext uri="{BB962C8B-B14F-4D97-AF65-F5344CB8AC3E}">
        <p14:creationId xmlns:p14="http://schemas.microsoft.com/office/powerpoint/2010/main" val="2410993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7F81D6-C625-4320-A14D-38C436E354CF}" type="slidenum">
              <a:rPr lang="zh-CN" altLang="en-US" smtClean="0"/>
              <a:t>9</a:t>
            </a:fld>
            <a:endParaRPr lang="zh-CN" altLang="en-US"/>
          </a:p>
        </p:txBody>
      </p:sp>
    </p:spTree>
    <p:extLst>
      <p:ext uri="{BB962C8B-B14F-4D97-AF65-F5344CB8AC3E}">
        <p14:creationId xmlns:p14="http://schemas.microsoft.com/office/powerpoint/2010/main" val="1112426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A69F6E-DFE5-4920-8AAA-843FA72090E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A04132B-1F06-4316-955D-F3C0C3A776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C416742-363E-42CC-A75F-D99B78A9943D}"/>
              </a:ext>
            </a:extLst>
          </p:cNvPr>
          <p:cNvSpPr>
            <a:spLocks noGrp="1"/>
          </p:cNvSpPr>
          <p:nvPr>
            <p:ph type="dt" sz="half" idx="10"/>
          </p:nvPr>
        </p:nvSpPr>
        <p:spPr/>
        <p:txBody>
          <a:bodyPr/>
          <a:lstStyle/>
          <a:p>
            <a:fld id="{D2274A23-6202-4CD2-8574-185C4F1BCB1B}" type="datetimeFigureOut">
              <a:rPr lang="zh-CN" altLang="en-US" smtClean="0"/>
              <a:t>2023/4/20</a:t>
            </a:fld>
            <a:endParaRPr lang="zh-CN" altLang="en-US"/>
          </a:p>
        </p:txBody>
      </p:sp>
      <p:sp>
        <p:nvSpPr>
          <p:cNvPr id="5" name="页脚占位符 4">
            <a:extLst>
              <a:ext uri="{FF2B5EF4-FFF2-40B4-BE49-F238E27FC236}">
                <a16:creationId xmlns:a16="http://schemas.microsoft.com/office/drawing/2014/main" id="{3904AE28-7EDD-4475-9E0D-211A0CAD99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D89958-7A13-43E8-A5ED-6767ACD297EF}"/>
              </a:ext>
            </a:extLst>
          </p:cNvPr>
          <p:cNvSpPr>
            <a:spLocks noGrp="1"/>
          </p:cNvSpPr>
          <p:nvPr>
            <p:ph type="sldNum" sz="quarter" idx="12"/>
          </p:nvPr>
        </p:nvSpPr>
        <p:spPr/>
        <p:txBody>
          <a:bodyPr/>
          <a:lstStyle/>
          <a:p>
            <a:fld id="{655C4504-FF4F-4B35-8136-DB891B6A3CA3}" type="slidenum">
              <a:rPr lang="zh-CN" altLang="en-US" smtClean="0"/>
              <a:t>‹#›</a:t>
            </a:fld>
            <a:endParaRPr lang="zh-CN" altLang="en-US"/>
          </a:p>
        </p:txBody>
      </p:sp>
    </p:spTree>
    <p:extLst>
      <p:ext uri="{BB962C8B-B14F-4D97-AF65-F5344CB8AC3E}">
        <p14:creationId xmlns:p14="http://schemas.microsoft.com/office/powerpoint/2010/main" val="2512165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FFA953-4541-4406-8CCB-50A4B98D868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0B47C61-6F4B-46D1-9B05-D377D8E089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DBEFA1E-12B7-44ED-BBA2-39E755807D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4352A82-B970-441A-B9C2-97FA59C700B0}"/>
              </a:ext>
            </a:extLst>
          </p:cNvPr>
          <p:cNvSpPr>
            <a:spLocks noGrp="1"/>
          </p:cNvSpPr>
          <p:nvPr>
            <p:ph type="dt" sz="half" idx="10"/>
          </p:nvPr>
        </p:nvSpPr>
        <p:spPr/>
        <p:txBody>
          <a:bodyPr/>
          <a:lstStyle/>
          <a:p>
            <a:fld id="{D2274A23-6202-4CD2-8574-185C4F1BCB1B}" type="datetimeFigureOut">
              <a:rPr lang="zh-CN" altLang="en-US" smtClean="0"/>
              <a:t>2023/4/20</a:t>
            </a:fld>
            <a:endParaRPr lang="zh-CN" altLang="en-US"/>
          </a:p>
        </p:txBody>
      </p:sp>
      <p:sp>
        <p:nvSpPr>
          <p:cNvPr id="6" name="页脚占位符 5">
            <a:extLst>
              <a:ext uri="{FF2B5EF4-FFF2-40B4-BE49-F238E27FC236}">
                <a16:creationId xmlns:a16="http://schemas.microsoft.com/office/drawing/2014/main" id="{4F0A2884-AFC5-4DB6-824D-E1A58435F6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9EDBB2-070E-4937-8E32-D158A01E71F0}"/>
              </a:ext>
            </a:extLst>
          </p:cNvPr>
          <p:cNvSpPr>
            <a:spLocks noGrp="1"/>
          </p:cNvSpPr>
          <p:nvPr>
            <p:ph type="sldNum" sz="quarter" idx="12"/>
          </p:nvPr>
        </p:nvSpPr>
        <p:spPr/>
        <p:txBody>
          <a:bodyPr/>
          <a:lstStyle/>
          <a:p>
            <a:fld id="{655C4504-FF4F-4B35-8136-DB891B6A3CA3}" type="slidenum">
              <a:rPr lang="zh-CN" altLang="en-US" smtClean="0"/>
              <a:t>‹#›</a:t>
            </a:fld>
            <a:endParaRPr lang="zh-CN" altLang="en-US"/>
          </a:p>
        </p:txBody>
      </p:sp>
    </p:spTree>
    <p:extLst>
      <p:ext uri="{BB962C8B-B14F-4D97-AF65-F5344CB8AC3E}">
        <p14:creationId xmlns:p14="http://schemas.microsoft.com/office/powerpoint/2010/main" val="4158131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D4B9A-A415-4B3F-9EC9-A36E01998F8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EBD5612-6810-4991-82E8-B5E2C76A264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6407E8B-27DF-4626-A4D7-1F28D96C52E5}"/>
              </a:ext>
            </a:extLst>
          </p:cNvPr>
          <p:cNvSpPr>
            <a:spLocks noGrp="1"/>
          </p:cNvSpPr>
          <p:nvPr>
            <p:ph type="dt" sz="half" idx="10"/>
          </p:nvPr>
        </p:nvSpPr>
        <p:spPr/>
        <p:txBody>
          <a:bodyPr/>
          <a:lstStyle/>
          <a:p>
            <a:fld id="{D2274A23-6202-4CD2-8574-185C4F1BCB1B}" type="datetimeFigureOut">
              <a:rPr lang="zh-CN" altLang="en-US" smtClean="0"/>
              <a:t>2023/4/20</a:t>
            </a:fld>
            <a:endParaRPr lang="zh-CN" altLang="en-US"/>
          </a:p>
        </p:txBody>
      </p:sp>
      <p:sp>
        <p:nvSpPr>
          <p:cNvPr id="5" name="页脚占位符 4">
            <a:extLst>
              <a:ext uri="{FF2B5EF4-FFF2-40B4-BE49-F238E27FC236}">
                <a16:creationId xmlns:a16="http://schemas.microsoft.com/office/drawing/2014/main" id="{B9625D7E-D261-4790-8E5F-FC2B1668BE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CC67CA-8407-4FC8-B031-341B1D6A7D99}"/>
              </a:ext>
            </a:extLst>
          </p:cNvPr>
          <p:cNvSpPr>
            <a:spLocks noGrp="1"/>
          </p:cNvSpPr>
          <p:nvPr>
            <p:ph type="sldNum" sz="quarter" idx="12"/>
          </p:nvPr>
        </p:nvSpPr>
        <p:spPr/>
        <p:txBody>
          <a:bodyPr/>
          <a:lstStyle/>
          <a:p>
            <a:fld id="{655C4504-FF4F-4B35-8136-DB891B6A3CA3}" type="slidenum">
              <a:rPr lang="zh-CN" altLang="en-US" smtClean="0"/>
              <a:t>‹#›</a:t>
            </a:fld>
            <a:endParaRPr lang="zh-CN" altLang="en-US"/>
          </a:p>
        </p:txBody>
      </p:sp>
    </p:spTree>
    <p:extLst>
      <p:ext uri="{BB962C8B-B14F-4D97-AF65-F5344CB8AC3E}">
        <p14:creationId xmlns:p14="http://schemas.microsoft.com/office/powerpoint/2010/main" val="2964092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A8A1BE9-9E38-4FAA-87AA-03832DADE1B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4B803DD-CC6B-45CA-9E54-B0AFE3C7869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15E84EA-84A3-47F8-97FE-AD37120197E6}"/>
              </a:ext>
            </a:extLst>
          </p:cNvPr>
          <p:cNvSpPr>
            <a:spLocks noGrp="1"/>
          </p:cNvSpPr>
          <p:nvPr>
            <p:ph type="dt" sz="half" idx="10"/>
          </p:nvPr>
        </p:nvSpPr>
        <p:spPr/>
        <p:txBody>
          <a:bodyPr/>
          <a:lstStyle/>
          <a:p>
            <a:fld id="{D2274A23-6202-4CD2-8574-185C4F1BCB1B}" type="datetimeFigureOut">
              <a:rPr lang="zh-CN" altLang="en-US" smtClean="0"/>
              <a:t>2023/4/20</a:t>
            </a:fld>
            <a:endParaRPr lang="zh-CN" altLang="en-US"/>
          </a:p>
        </p:txBody>
      </p:sp>
      <p:sp>
        <p:nvSpPr>
          <p:cNvPr id="5" name="页脚占位符 4">
            <a:extLst>
              <a:ext uri="{FF2B5EF4-FFF2-40B4-BE49-F238E27FC236}">
                <a16:creationId xmlns:a16="http://schemas.microsoft.com/office/drawing/2014/main" id="{78D3EBE8-52AB-4415-AF99-A87F857BE7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2716E4-9EB8-4831-B632-E87D3CB75594}"/>
              </a:ext>
            </a:extLst>
          </p:cNvPr>
          <p:cNvSpPr>
            <a:spLocks noGrp="1"/>
          </p:cNvSpPr>
          <p:nvPr>
            <p:ph type="sldNum" sz="quarter" idx="12"/>
          </p:nvPr>
        </p:nvSpPr>
        <p:spPr/>
        <p:txBody>
          <a:bodyPr/>
          <a:lstStyle/>
          <a:p>
            <a:fld id="{655C4504-FF4F-4B35-8136-DB891B6A3CA3}" type="slidenum">
              <a:rPr lang="zh-CN" altLang="en-US" smtClean="0"/>
              <a:t>‹#›</a:t>
            </a:fld>
            <a:endParaRPr lang="zh-CN" altLang="en-US"/>
          </a:p>
        </p:txBody>
      </p:sp>
    </p:spTree>
    <p:extLst>
      <p:ext uri="{BB962C8B-B14F-4D97-AF65-F5344CB8AC3E}">
        <p14:creationId xmlns:p14="http://schemas.microsoft.com/office/powerpoint/2010/main" val="4016260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内容与标题">
    <p:bg>
      <p:bgPr>
        <a:solidFill>
          <a:srgbClr val="2C293D"/>
        </a:solidFill>
        <a:effectLst/>
      </p:bgPr>
    </p:bg>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BAB3617F-F9FF-4940-80CB-0381BB4B3DDA}"/>
              </a:ext>
            </a:extLst>
          </p:cNvPr>
          <p:cNvCxnSpPr/>
          <p:nvPr userDrawn="1"/>
        </p:nvCxnSpPr>
        <p:spPr>
          <a:xfrm>
            <a:off x="0" y="551340"/>
            <a:ext cx="12192000" cy="0"/>
          </a:xfrm>
          <a:prstGeom prst="line">
            <a:avLst/>
          </a:prstGeom>
          <a:ln w="12700">
            <a:solidFill>
              <a:srgbClr val="B00303"/>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ACE0F600-FC6C-426C-AA6A-AC2123352ED7}"/>
              </a:ext>
            </a:extLst>
          </p:cNvPr>
          <p:cNvSpPr/>
          <p:nvPr userDrawn="1"/>
        </p:nvSpPr>
        <p:spPr>
          <a:xfrm>
            <a:off x="366138" y="305120"/>
            <a:ext cx="2339102" cy="461665"/>
          </a:xfrm>
          <a:prstGeom prst="rect">
            <a:avLst/>
          </a:prstGeom>
          <a:solidFill>
            <a:schemeClr val="bg1"/>
          </a:solidFill>
        </p:spPr>
        <p:txBody>
          <a:bodyPr wrap="none">
            <a:spAutoFit/>
          </a:bodyPr>
          <a:lstStyle/>
          <a:p>
            <a:pPr lvl="0" algn="ctr"/>
            <a:r>
              <a:rPr lang="en-US" altLang="zh-CN" sz="2400" b="1" dirty="0">
                <a:solidFill>
                  <a:schemeClr val="tx1">
                    <a:lumMod val="75000"/>
                    <a:lumOff val="25000"/>
                  </a:schemeClr>
                </a:solidFill>
                <a:latin typeface="Agency FB" panose="020B0503020202020204" pitchFamily="34" charset="0"/>
                <a:ea typeface="微软雅黑" panose="020B0503020204020204" pitchFamily="34" charset="-122"/>
              </a:rPr>
              <a:t>01</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项目背景介绍</a:t>
            </a:r>
          </a:p>
        </p:txBody>
      </p:sp>
      <p:sp>
        <p:nvSpPr>
          <p:cNvPr id="4" name="矩形 3">
            <a:extLst>
              <a:ext uri="{FF2B5EF4-FFF2-40B4-BE49-F238E27FC236}">
                <a16:creationId xmlns:a16="http://schemas.microsoft.com/office/drawing/2014/main" id="{84D150CE-33B5-46E2-82AD-7FE833CC496E}"/>
              </a:ext>
            </a:extLst>
          </p:cNvPr>
          <p:cNvSpPr/>
          <p:nvPr userDrawn="1"/>
        </p:nvSpPr>
        <p:spPr>
          <a:xfrm>
            <a:off x="11376587" y="551341"/>
            <a:ext cx="815413" cy="94244"/>
          </a:xfrm>
          <a:prstGeom prst="rect">
            <a:avLst/>
          </a:prstGeom>
          <a:solidFill>
            <a:srgbClr val="B0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文本框 4">
            <a:extLst>
              <a:ext uri="{FF2B5EF4-FFF2-40B4-BE49-F238E27FC236}">
                <a16:creationId xmlns:a16="http://schemas.microsoft.com/office/drawing/2014/main" id="{97E1D7F1-62A5-49BF-8899-2F8FB9BBF2F4}"/>
              </a:ext>
            </a:extLst>
          </p:cNvPr>
          <p:cNvSpPr txBox="1"/>
          <p:nvPr userDrawn="1"/>
        </p:nvSpPr>
        <p:spPr>
          <a:xfrm>
            <a:off x="-144693" y="6981395"/>
            <a:ext cx="4135531" cy="1126462"/>
          </a:xfrm>
          <a:prstGeom prst="rect">
            <a:avLst/>
          </a:prstGeom>
          <a:noFill/>
        </p:spPr>
        <p:txBody>
          <a:bodyPr wrap="square" rtlCol="0">
            <a:spAutoFit/>
          </a:bodyPr>
          <a:lstStyle/>
          <a:p>
            <a:pPr>
              <a:lnSpc>
                <a:spcPct val="120000"/>
              </a:lnSpc>
            </a:pPr>
            <a:r>
              <a:rPr lang="zh-CN" altLang="en-US" sz="1400" b="1" dirty="0">
                <a:solidFill>
                  <a:schemeClr val="tx1">
                    <a:lumMod val="95000"/>
                    <a:lumOff val="5000"/>
                  </a:schemeClr>
                </a:solidFill>
                <a:latin typeface="微软雅黑" charset="0"/>
                <a:ea typeface="微软雅黑" charset="0"/>
              </a:rPr>
              <a:t>定制</a:t>
            </a:r>
            <a:r>
              <a:rPr lang="en-US" altLang="zh-CN" sz="1400" b="1" dirty="0">
                <a:solidFill>
                  <a:schemeClr val="tx1">
                    <a:lumMod val="95000"/>
                    <a:lumOff val="5000"/>
                  </a:schemeClr>
                </a:solidFill>
                <a:latin typeface="微软雅黑" charset="0"/>
                <a:ea typeface="微软雅黑" charset="0"/>
              </a:rPr>
              <a:t>PPT</a:t>
            </a:r>
            <a:r>
              <a:rPr lang="zh-CN" altLang="en-US" sz="1400" b="1" dirty="0">
                <a:solidFill>
                  <a:schemeClr val="tx1">
                    <a:lumMod val="95000"/>
                    <a:lumOff val="5000"/>
                  </a:schemeClr>
                </a:solidFill>
                <a:latin typeface="微软雅黑" charset="0"/>
                <a:ea typeface="微软雅黑" charset="0"/>
              </a:rPr>
              <a:t>：静水流深工作室</a:t>
            </a:r>
            <a:endParaRPr lang="en-US" altLang="zh-CN" sz="1400" b="1" dirty="0">
              <a:solidFill>
                <a:schemeClr val="tx1">
                  <a:lumMod val="95000"/>
                  <a:lumOff val="5000"/>
                </a:schemeClr>
              </a:solidFill>
              <a:latin typeface="微软雅黑" charset="0"/>
              <a:ea typeface="微软雅黑" charset="0"/>
            </a:endParaRPr>
          </a:p>
          <a:p>
            <a:pPr>
              <a:lnSpc>
                <a:spcPct val="120000"/>
              </a:lnSpc>
            </a:pPr>
            <a:r>
              <a:rPr lang="en-US" altLang="zh-CN" sz="1400" b="1" dirty="0">
                <a:solidFill>
                  <a:schemeClr val="tx1">
                    <a:lumMod val="95000"/>
                    <a:lumOff val="5000"/>
                  </a:schemeClr>
                </a:solidFill>
                <a:latin typeface="微软雅黑" charset="0"/>
                <a:ea typeface="微软雅黑" charset="0"/>
              </a:rPr>
              <a:t>QQ</a:t>
            </a:r>
            <a:r>
              <a:rPr lang="zh-CN" altLang="en-US" sz="1400" b="1" dirty="0">
                <a:solidFill>
                  <a:schemeClr val="tx1">
                    <a:lumMod val="95000"/>
                    <a:lumOff val="5000"/>
                  </a:schemeClr>
                </a:solidFill>
                <a:latin typeface="微软雅黑" charset="0"/>
                <a:ea typeface="微软雅黑" charset="0"/>
              </a:rPr>
              <a:t>：</a:t>
            </a:r>
            <a:r>
              <a:rPr lang="en-US" altLang="zh-CN" sz="1400" b="1" dirty="0">
                <a:solidFill>
                  <a:schemeClr val="tx1">
                    <a:lumMod val="95000"/>
                    <a:lumOff val="5000"/>
                  </a:schemeClr>
                </a:solidFill>
                <a:latin typeface="微软雅黑" charset="0"/>
                <a:ea typeface="微软雅黑" charset="0"/>
              </a:rPr>
              <a:t>276060523</a:t>
            </a:r>
          </a:p>
          <a:p>
            <a:pPr>
              <a:lnSpc>
                <a:spcPct val="120000"/>
              </a:lnSpc>
            </a:pPr>
            <a:r>
              <a:rPr lang="zh-CN" altLang="en-US" sz="1400" b="1" dirty="0">
                <a:solidFill>
                  <a:schemeClr val="tx1">
                    <a:lumMod val="95000"/>
                    <a:lumOff val="5000"/>
                  </a:schemeClr>
                </a:solidFill>
                <a:latin typeface="微软雅黑" charset="0"/>
                <a:ea typeface="微软雅黑" charset="0"/>
              </a:rPr>
              <a:t>微信：</a:t>
            </a:r>
            <a:r>
              <a:rPr lang="en-US" altLang="zh-CN" sz="1400" b="1" dirty="0" err="1">
                <a:solidFill>
                  <a:schemeClr val="tx1">
                    <a:lumMod val="95000"/>
                    <a:lumOff val="5000"/>
                  </a:schemeClr>
                </a:solidFill>
                <a:latin typeface="微软雅黑" charset="0"/>
                <a:ea typeface="微软雅黑" charset="0"/>
              </a:rPr>
              <a:t>whishile</a:t>
            </a:r>
            <a:endParaRPr lang="en-US" altLang="zh-CN" sz="1400" b="1" dirty="0">
              <a:solidFill>
                <a:schemeClr val="tx1">
                  <a:lumMod val="95000"/>
                  <a:lumOff val="5000"/>
                </a:schemeClr>
              </a:solidFill>
              <a:latin typeface="微软雅黑" charset="0"/>
              <a:ea typeface="微软雅黑" charset="0"/>
            </a:endParaRPr>
          </a:p>
          <a:p>
            <a:pPr>
              <a:lnSpc>
                <a:spcPct val="120000"/>
              </a:lnSpc>
            </a:pPr>
            <a:r>
              <a:rPr lang="zh-CN" altLang="en-US" sz="1400" b="1" dirty="0">
                <a:solidFill>
                  <a:schemeClr val="tx1">
                    <a:lumMod val="95000"/>
                    <a:lumOff val="5000"/>
                  </a:schemeClr>
                </a:solidFill>
                <a:latin typeface="微软雅黑" charset="0"/>
                <a:ea typeface="微软雅黑" charset="0"/>
              </a:rPr>
              <a:t>电话：</a:t>
            </a:r>
            <a:r>
              <a:rPr lang="en-US" altLang="zh-CN" sz="1400" b="1" dirty="0">
                <a:solidFill>
                  <a:schemeClr val="tx1">
                    <a:lumMod val="95000"/>
                    <a:lumOff val="5000"/>
                  </a:schemeClr>
                </a:solidFill>
                <a:latin typeface="微软雅黑" charset="0"/>
                <a:ea typeface="微软雅黑" charset="0"/>
              </a:rPr>
              <a:t>18928897164</a:t>
            </a:r>
            <a:endParaRPr lang="zh-CN" altLang="en-US" sz="1400" b="1" dirty="0">
              <a:solidFill>
                <a:schemeClr val="tx1">
                  <a:lumMod val="95000"/>
                  <a:lumOff val="5000"/>
                </a:schemeClr>
              </a:solidFill>
              <a:latin typeface="微软雅黑" charset="0"/>
              <a:ea typeface="微软雅黑" charset="0"/>
            </a:endParaRPr>
          </a:p>
        </p:txBody>
      </p:sp>
    </p:spTree>
    <p:extLst>
      <p:ext uri="{BB962C8B-B14F-4D97-AF65-F5344CB8AC3E}">
        <p14:creationId xmlns:p14="http://schemas.microsoft.com/office/powerpoint/2010/main" val="178069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2023/4/20</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1892936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2023/4/20</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4090159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21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5DA75F-BEB9-4BA0-8834-813AE6C8620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73852D6-6A8A-4564-AB9A-AD7FD00F09D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0C2197A-2545-4A4B-AC9F-B972C87EB77C}"/>
              </a:ext>
            </a:extLst>
          </p:cNvPr>
          <p:cNvSpPr>
            <a:spLocks noGrp="1"/>
          </p:cNvSpPr>
          <p:nvPr>
            <p:ph type="dt" sz="half" idx="10"/>
          </p:nvPr>
        </p:nvSpPr>
        <p:spPr/>
        <p:txBody>
          <a:bodyPr/>
          <a:lstStyle/>
          <a:p>
            <a:fld id="{D2274A23-6202-4CD2-8574-185C4F1BCB1B}" type="datetimeFigureOut">
              <a:rPr lang="zh-CN" altLang="en-US" smtClean="0"/>
              <a:t>2023/4/20</a:t>
            </a:fld>
            <a:endParaRPr lang="zh-CN" altLang="en-US"/>
          </a:p>
        </p:txBody>
      </p:sp>
      <p:sp>
        <p:nvSpPr>
          <p:cNvPr id="5" name="页脚占位符 4">
            <a:extLst>
              <a:ext uri="{FF2B5EF4-FFF2-40B4-BE49-F238E27FC236}">
                <a16:creationId xmlns:a16="http://schemas.microsoft.com/office/drawing/2014/main" id="{EDAB35CF-43DD-4154-8F9D-C70D658ECC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B1D14D-F605-47F3-9947-6F47DD63D573}"/>
              </a:ext>
            </a:extLst>
          </p:cNvPr>
          <p:cNvSpPr>
            <a:spLocks noGrp="1"/>
          </p:cNvSpPr>
          <p:nvPr>
            <p:ph type="sldNum" sz="quarter" idx="12"/>
          </p:nvPr>
        </p:nvSpPr>
        <p:spPr/>
        <p:txBody>
          <a:bodyPr/>
          <a:lstStyle/>
          <a:p>
            <a:fld id="{655C4504-FF4F-4B35-8136-DB891B6A3CA3}" type="slidenum">
              <a:rPr lang="zh-CN" altLang="en-US" smtClean="0"/>
              <a:t>‹#›</a:t>
            </a:fld>
            <a:endParaRPr lang="zh-CN" altLang="en-US"/>
          </a:p>
        </p:txBody>
      </p:sp>
      <p:sp>
        <p:nvSpPr>
          <p:cNvPr id="7" name="矩形 6">
            <a:extLst>
              <a:ext uri="{FF2B5EF4-FFF2-40B4-BE49-F238E27FC236}">
                <a16:creationId xmlns:a16="http://schemas.microsoft.com/office/drawing/2014/main" id="{CCADCC5A-1299-4059-B464-EF54A5225087}"/>
              </a:ext>
            </a:extLst>
          </p:cNvPr>
          <p:cNvSpPr/>
          <p:nvPr userDrawn="1"/>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22947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1149006-9387-4A87-B9EF-48DD8DDCEEC1}"/>
              </a:ext>
            </a:extLst>
          </p:cNvPr>
          <p:cNvSpPr>
            <a:spLocks noGrp="1"/>
          </p:cNvSpPr>
          <p:nvPr>
            <p:ph type="dt" sz="half" idx="10"/>
          </p:nvPr>
        </p:nvSpPr>
        <p:spPr/>
        <p:txBody>
          <a:bodyPr/>
          <a:lstStyle/>
          <a:p>
            <a:fld id="{D2274A23-6202-4CD2-8574-185C4F1BCB1B}" type="datetimeFigureOut">
              <a:rPr lang="zh-CN" altLang="en-US" smtClean="0"/>
              <a:t>2023/4/20</a:t>
            </a:fld>
            <a:endParaRPr lang="zh-CN" altLang="en-US"/>
          </a:p>
        </p:txBody>
      </p:sp>
      <p:sp>
        <p:nvSpPr>
          <p:cNvPr id="5" name="页脚占位符 4">
            <a:extLst>
              <a:ext uri="{FF2B5EF4-FFF2-40B4-BE49-F238E27FC236}">
                <a16:creationId xmlns:a16="http://schemas.microsoft.com/office/drawing/2014/main" id="{D8686AA2-2806-4D16-8F9E-2AB8976432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1C6382-89F7-47A6-A83C-76BE57265552}"/>
              </a:ext>
            </a:extLst>
          </p:cNvPr>
          <p:cNvSpPr>
            <a:spLocks noGrp="1"/>
          </p:cNvSpPr>
          <p:nvPr>
            <p:ph type="sldNum" sz="quarter" idx="12"/>
          </p:nvPr>
        </p:nvSpPr>
        <p:spPr/>
        <p:txBody>
          <a:bodyPr/>
          <a:lstStyle/>
          <a:p>
            <a:fld id="{655C4504-FF4F-4B35-8136-DB891B6A3CA3}" type="slidenum">
              <a:rPr lang="zh-CN" altLang="en-US" smtClean="0"/>
              <a:t>‹#›</a:t>
            </a:fld>
            <a:endParaRPr lang="zh-CN" altLang="en-US"/>
          </a:p>
        </p:txBody>
      </p:sp>
      <p:sp>
        <p:nvSpPr>
          <p:cNvPr id="7" name="矩形 6">
            <a:extLst>
              <a:ext uri="{FF2B5EF4-FFF2-40B4-BE49-F238E27FC236}">
                <a16:creationId xmlns:a16="http://schemas.microsoft.com/office/drawing/2014/main" id="{ED4C5378-61AF-464A-A94D-29BC9B4C482E}"/>
              </a:ext>
            </a:extLst>
          </p:cNvPr>
          <p:cNvSpPr/>
          <p:nvPr userDrawn="1"/>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69D27FC-8174-40EA-8E06-A19B6794DC94}"/>
              </a:ext>
            </a:extLst>
          </p:cNvPr>
          <p:cNvSpPr/>
          <p:nvPr userDrawn="1"/>
        </p:nvSpPr>
        <p:spPr>
          <a:xfrm rot="1024254">
            <a:off x="533228" y="397641"/>
            <a:ext cx="522514" cy="522514"/>
          </a:xfrm>
          <a:prstGeom prst="rect">
            <a:avLst/>
          </a:prstGeom>
          <a:solidFill>
            <a:srgbClr val="1C6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65C1B1A9-505A-4517-8B05-67AB705F0589}"/>
              </a:ext>
            </a:extLst>
          </p:cNvPr>
          <p:cNvSpPr/>
          <p:nvPr userDrawn="1"/>
        </p:nvSpPr>
        <p:spPr>
          <a:xfrm rot="2981342">
            <a:off x="537365" y="427153"/>
            <a:ext cx="522514" cy="522514"/>
          </a:xfrm>
          <a:prstGeom prst="rect">
            <a:avLst/>
          </a:prstGeom>
          <a:solidFill>
            <a:srgbClr val="4EC2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图片包含 服装&#10;&#10;已生成高可信度的说明">
            <a:extLst>
              <a:ext uri="{FF2B5EF4-FFF2-40B4-BE49-F238E27FC236}">
                <a16:creationId xmlns:a16="http://schemas.microsoft.com/office/drawing/2014/main" id="{69FB4627-D435-4EBE-B901-8F3B55B32B7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853201" y="5580717"/>
            <a:ext cx="1534911" cy="1862589"/>
          </a:xfrm>
          <a:prstGeom prst="rect">
            <a:avLst/>
          </a:prstGeom>
          <a:noFill/>
          <a:ln>
            <a:noFill/>
          </a:ln>
        </p:spPr>
      </p:pic>
    </p:spTree>
    <p:extLst>
      <p:ext uri="{BB962C8B-B14F-4D97-AF65-F5344CB8AC3E}">
        <p14:creationId xmlns:p14="http://schemas.microsoft.com/office/powerpoint/2010/main" val="1278705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9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31"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 calcmode="lin" valueType="num">
                                      <p:cBhvr>
                                        <p:cTn id="16" dur="500" fill="hold"/>
                                        <p:tgtEl>
                                          <p:spTgt spid="9"/>
                                        </p:tgtEl>
                                        <p:attrNameLst>
                                          <p:attrName>style.rotation</p:attrName>
                                        </p:attrNameLst>
                                      </p:cBhvr>
                                      <p:tavLst>
                                        <p:tav tm="0">
                                          <p:val>
                                            <p:fltVal val="90"/>
                                          </p:val>
                                        </p:tav>
                                        <p:tav tm="100000">
                                          <p:val>
                                            <p:fltVal val="0"/>
                                          </p:val>
                                        </p:tav>
                                      </p:tavLst>
                                    </p:anim>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8E1AFA-1BD6-4AFC-A864-2784C0BA57C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45A5DD-6D25-418D-99AC-75F513F783A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42B2100-A712-488A-B791-1EC729BDF4C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923F810-1F2B-4ED2-ACAD-E116AE8D4621}"/>
              </a:ext>
            </a:extLst>
          </p:cNvPr>
          <p:cNvSpPr>
            <a:spLocks noGrp="1"/>
          </p:cNvSpPr>
          <p:nvPr>
            <p:ph type="dt" sz="half" idx="10"/>
          </p:nvPr>
        </p:nvSpPr>
        <p:spPr/>
        <p:txBody>
          <a:bodyPr/>
          <a:lstStyle/>
          <a:p>
            <a:fld id="{D2274A23-6202-4CD2-8574-185C4F1BCB1B}" type="datetimeFigureOut">
              <a:rPr lang="zh-CN" altLang="en-US" smtClean="0"/>
              <a:t>2023/4/20</a:t>
            </a:fld>
            <a:endParaRPr lang="zh-CN" altLang="en-US"/>
          </a:p>
        </p:txBody>
      </p:sp>
      <p:sp>
        <p:nvSpPr>
          <p:cNvPr id="6" name="页脚占位符 5">
            <a:extLst>
              <a:ext uri="{FF2B5EF4-FFF2-40B4-BE49-F238E27FC236}">
                <a16:creationId xmlns:a16="http://schemas.microsoft.com/office/drawing/2014/main" id="{8AC5C3B1-8C33-41F8-975B-80BC0D644C6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2DE0F85-9823-40DA-B7BA-363B1C37CB5D}"/>
              </a:ext>
            </a:extLst>
          </p:cNvPr>
          <p:cNvSpPr>
            <a:spLocks noGrp="1"/>
          </p:cNvSpPr>
          <p:nvPr>
            <p:ph type="sldNum" sz="quarter" idx="12"/>
          </p:nvPr>
        </p:nvSpPr>
        <p:spPr/>
        <p:txBody>
          <a:bodyPr/>
          <a:lstStyle/>
          <a:p>
            <a:fld id="{655C4504-FF4F-4B35-8136-DB891B6A3CA3}" type="slidenum">
              <a:rPr lang="zh-CN" altLang="en-US" smtClean="0"/>
              <a:t>‹#›</a:t>
            </a:fld>
            <a:endParaRPr lang="zh-CN" altLang="en-US"/>
          </a:p>
        </p:txBody>
      </p:sp>
    </p:spTree>
    <p:extLst>
      <p:ext uri="{BB962C8B-B14F-4D97-AF65-F5344CB8AC3E}">
        <p14:creationId xmlns:p14="http://schemas.microsoft.com/office/powerpoint/2010/main" val="1309237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BEB2E5-716A-4669-AE02-2A582C8C10B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E45126C-6999-4C75-8D93-BC8C5E4A56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8821B8B-4B1E-46CF-90F0-D8EE51123D93}"/>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9488158-C5EF-4ECB-8B87-E1B2A2AB0B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D5432DB-1F62-4B91-B438-F65A2786383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29E34F7-84E1-40DA-B1EA-D80BFA3D6778}"/>
              </a:ext>
            </a:extLst>
          </p:cNvPr>
          <p:cNvSpPr>
            <a:spLocks noGrp="1"/>
          </p:cNvSpPr>
          <p:nvPr>
            <p:ph type="dt" sz="half" idx="10"/>
          </p:nvPr>
        </p:nvSpPr>
        <p:spPr/>
        <p:txBody>
          <a:bodyPr/>
          <a:lstStyle/>
          <a:p>
            <a:fld id="{D2274A23-6202-4CD2-8574-185C4F1BCB1B}" type="datetimeFigureOut">
              <a:rPr lang="zh-CN" altLang="en-US" smtClean="0"/>
              <a:t>2023/4/20</a:t>
            </a:fld>
            <a:endParaRPr lang="zh-CN" altLang="en-US"/>
          </a:p>
        </p:txBody>
      </p:sp>
      <p:sp>
        <p:nvSpPr>
          <p:cNvPr id="8" name="页脚占位符 7">
            <a:extLst>
              <a:ext uri="{FF2B5EF4-FFF2-40B4-BE49-F238E27FC236}">
                <a16:creationId xmlns:a16="http://schemas.microsoft.com/office/drawing/2014/main" id="{017406E6-1F44-444E-9232-DDBCD7BCD79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FDFE5A4-6FB6-4985-ADE7-8405779A2412}"/>
              </a:ext>
            </a:extLst>
          </p:cNvPr>
          <p:cNvSpPr>
            <a:spLocks noGrp="1"/>
          </p:cNvSpPr>
          <p:nvPr>
            <p:ph type="sldNum" sz="quarter" idx="12"/>
          </p:nvPr>
        </p:nvSpPr>
        <p:spPr/>
        <p:txBody>
          <a:bodyPr/>
          <a:lstStyle/>
          <a:p>
            <a:fld id="{655C4504-FF4F-4B35-8136-DB891B6A3CA3}" type="slidenum">
              <a:rPr lang="zh-CN" altLang="en-US" smtClean="0"/>
              <a:t>‹#›</a:t>
            </a:fld>
            <a:endParaRPr lang="zh-CN" altLang="en-US"/>
          </a:p>
        </p:txBody>
      </p:sp>
    </p:spTree>
    <p:extLst>
      <p:ext uri="{BB962C8B-B14F-4D97-AF65-F5344CB8AC3E}">
        <p14:creationId xmlns:p14="http://schemas.microsoft.com/office/powerpoint/2010/main" val="715202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BEB2E5-716A-4669-AE02-2A582C8C10B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E45126C-6999-4C75-8D93-BC8C5E4A56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8821B8B-4B1E-46CF-90F0-D8EE51123D93}"/>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9488158-C5EF-4ECB-8B87-E1B2A2AB0B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D5432DB-1F62-4B91-B438-F65A2786383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29E34F7-84E1-40DA-B1EA-D80BFA3D6778}"/>
              </a:ext>
            </a:extLst>
          </p:cNvPr>
          <p:cNvSpPr>
            <a:spLocks noGrp="1"/>
          </p:cNvSpPr>
          <p:nvPr>
            <p:ph type="dt" sz="half" idx="10"/>
          </p:nvPr>
        </p:nvSpPr>
        <p:spPr/>
        <p:txBody>
          <a:bodyPr/>
          <a:lstStyle/>
          <a:p>
            <a:fld id="{D2274A23-6202-4CD2-8574-185C4F1BCB1B}" type="datetimeFigureOut">
              <a:rPr lang="zh-CN" altLang="en-US" smtClean="0"/>
              <a:t>2023/4/20</a:t>
            </a:fld>
            <a:endParaRPr lang="zh-CN" altLang="en-US"/>
          </a:p>
        </p:txBody>
      </p:sp>
      <p:sp>
        <p:nvSpPr>
          <p:cNvPr id="8" name="页脚占位符 7">
            <a:extLst>
              <a:ext uri="{FF2B5EF4-FFF2-40B4-BE49-F238E27FC236}">
                <a16:creationId xmlns:a16="http://schemas.microsoft.com/office/drawing/2014/main" id="{017406E6-1F44-444E-9232-DDBCD7BCD79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FDFE5A4-6FB6-4985-ADE7-8405779A2412}"/>
              </a:ext>
            </a:extLst>
          </p:cNvPr>
          <p:cNvSpPr>
            <a:spLocks noGrp="1"/>
          </p:cNvSpPr>
          <p:nvPr>
            <p:ph type="sldNum" sz="quarter" idx="12"/>
          </p:nvPr>
        </p:nvSpPr>
        <p:spPr/>
        <p:txBody>
          <a:bodyPr/>
          <a:lstStyle/>
          <a:p>
            <a:fld id="{655C4504-FF4F-4B35-8136-DB891B6A3CA3}" type="slidenum">
              <a:rPr lang="zh-CN" altLang="en-US" smtClean="0"/>
              <a:t>‹#›</a:t>
            </a:fld>
            <a:endParaRPr lang="zh-CN" altLang="en-US"/>
          </a:p>
        </p:txBody>
      </p:sp>
      <p:sp>
        <p:nvSpPr>
          <p:cNvPr id="11" name="TextBox 4">
            <a:extLst>
              <a:ext uri="{FF2B5EF4-FFF2-40B4-BE49-F238E27FC236}">
                <a16:creationId xmlns:a16="http://schemas.microsoft.com/office/drawing/2014/main" id="{82E0D7C9-BF32-FCF4-1196-2C4C26F8C8C7}"/>
              </a:ext>
            </a:extLst>
          </p:cNvPr>
          <p:cNvSpPr txBox="1"/>
          <p:nvPr userDrawn="1"/>
        </p:nvSpPr>
        <p:spPr>
          <a:xfrm>
            <a:off x="1835133" y="6739570"/>
            <a:ext cx="1440159" cy="118430"/>
          </a:xfrm>
          <a:prstGeom prst="rect">
            <a:avLst/>
          </a:prstGeom>
          <a:noFill/>
        </p:spPr>
        <p:txBody>
          <a:bodyPr wrap="square" rtlCol="0">
            <a:spAutoFit/>
          </a:bodyPr>
          <a:lstStyle/>
          <a:p>
            <a:pPr>
              <a:lnSpc>
                <a:spcPct val="200000"/>
              </a:lnSpc>
            </a:pPr>
            <a:r>
              <a:rPr lang="zh-CN" altLang="en-US" sz="100" dirty="0">
                <a:solidFill>
                  <a:prstClr val="black"/>
                </a:solidFill>
                <a:latin typeface="微软雅黑" panose="020B0503020204020204" pitchFamily="34" charset="-122"/>
                <a:hlinkClick r:id="rId2"/>
              </a:rPr>
              <a:t>行业</a:t>
            </a:r>
            <a:r>
              <a:rPr lang="en-US" altLang="zh-CN" sz="100" dirty="0">
                <a:solidFill>
                  <a:prstClr val="black"/>
                </a:solidFill>
                <a:latin typeface="微软雅黑" panose="020B0503020204020204" pitchFamily="34" charset="-122"/>
                <a:hlinkClick r:id="rId2"/>
              </a:rPr>
              <a:t>PPT</a:t>
            </a:r>
            <a:r>
              <a:rPr lang="zh-CN" altLang="en-US" sz="100" dirty="0">
                <a:solidFill>
                  <a:prstClr val="black"/>
                </a:solidFill>
                <a:latin typeface="微软雅黑" panose="020B0503020204020204" pitchFamily="34" charset="-122"/>
                <a:hlinkClick r:id="rId2"/>
              </a:rPr>
              <a:t>模板</a:t>
            </a:r>
            <a:r>
              <a:rPr lang="en-US" altLang="zh-CN" sz="100" dirty="0">
                <a:solidFill>
                  <a:prstClr val="black"/>
                </a:solidFill>
                <a:latin typeface="微软雅黑" panose="020B0503020204020204" pitchFamily="34" charset="-122"/>
              </a:rPr>
              <a:t>http://www.1ppt.com/hangye/</a:t>
            </a:r>
          </a:p>
        </p:txBody>
      </p:sp>
    </p:spTree>
    <p:extLst>
      <p:ext uri="{BB962C8B-B14F-4D97-AF65-F5344CB8AC3E}">
        <p14:creationId xmlns:p14="http://schemas.microsoft.com/office/powerpoint/2010/main" val="2326948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8FAC10-9BA3-4AB3-AA86-6481EF9EC08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77D798E-6108-4A90-AAA5-4F9AC7C4E59B}"/>
              </a:ext>
            </a:extLst>
          </p:cNvPr>
          <p:cNvSpPr>
            <a:spLocks noGrp="1"/>
          </p:cNvSpPr>
          <p:nvPr>
            <p:ph type="dt" sz="half" idx="10"/>
          </p:nvPr>
        </p:nvSpPr>
        <p:spPr/>
        <p:txBody>
          <a:bodyPr/>
          <a:lstStyle/>
          <a:p>
            <a:fld id="{D2274A23-6202-4CD2-8574-185C4F1BCB1B}" type="datetimeFigureOut">
              <a:rPr lang="zh-CN" altLang="en-US" smtClean="0"/>
              <a:t>2023/4/20</a:t>
            </a:fld>
            <a:endParaRPr lang="zh-CN" altLang="en-US"/>
          </a:p>
        </p:txBody>
      </p:sp>
      <p:sp>
        <p:nvSpPr>
          <p:cNvPr id="4" name="页脚占位符 3">
            <a:extLst>
              <a:ext uri="{FF2B5EF4-FFF2-40B4-BE49-F238E27FC236}">
                <a16:creationId xmlns:a16="http://schemas.microsoft.com/office/drawing/2014/main" id="{A4C4032A-677A-450D-9570-0AD67111BD7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8F8CE5A-F491-45D1-9991-26BE38BE0A5E}"/>
              </a:ext>
            </a:extLst>
          </p:cNvPr>
          <p:cNvSpPr>
            <a:spLocks noGrp="1"/>
          </p:cNvSpPr>
          <p:nvPr>
            <p:ph type="sldNum" sz="quarter" idx="12"/>
          </p:nvPr>
        </p:nvSpPr>
        <p:spPr/>
        <p:txBody>
          <a:bodyPr/>
          <a:lstStyle/>
          <a:p>
            <a:fld id="{655C4504-FF4F-4B35-8136-DB891B6A3CA3}" type="slidenum">
              <a:rPr lang="zh-CN" altLang="en-US" smtClean="0"/>
              <a:t>‹#›</a:t>
            </a:fld>
            <a:endParaRPr lang="zh-CN" altLang="en-US"/>
          </a:p>
        </p:txBody>
      </p:sp>
    </p:spTree>
    <p:extLst>
      <p:ext uri="{BB962C8B-B14F-4D97-AF65-F5344CB8AC3E}">
        <p14:creationId xmlns:p14="http://schemas.microsoft.com/office/powerpoint/2010/main" val="3919431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6E190A4-6AED-4EC7-9878-9C1ABDBF5464}"/>
              </a:ext>
            </a:extLst>
          </p:cNvPr>
          <p:cNvSpPr>
            <a:spLocks noGrp="1"/>
          </p:cNvSpPr>
          <p:nvPr>
            <p:ph type="dt" sz="half" idx="10"/>
          </p:nvPr>
        </p:nvSpPr>
        <p:spPr/>
        <p:txBody>
          <a:bodyPr/>
          <a:lstStyle/>
          <a:p>
            <a:fld id="{D2274A23-6202-4CD2-8574-185C4F1BCB1B}" type="datetimeFigureOut">
              <a:rPr lang="zh-CN" altLang="en-US" smtClean="0"/>
              <a:t>2023/4/20</a:t>
            </a:fld>
            <a:endParaRPr lang="zh-CN" altLang="en-US"/>
          </a:p>
        </p:txBody>
      </p:sp>
      <p:sp>
        <p:nvSpPr>
          <p:cNvPr id="3" name="页脚占位符 2">
            <a:extLst>
              <a:ext uri="{FF2B5EF4-FFF2-40B4-BE49-F238E27FC236}">
                <a16:creationId xmlns:a16="http://schemas.microsoft.com/office/drawing/2014/main" id="{C990007C-AA47-4872-90A4-05B9A81193A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480D686-BB2E-4EB5-B408-9B86768823ED}"/>
              </a:ext>
            </a:extLst>
          </p:cNvPr>
          <p:cNvSpPr>
            <a:spLocks noGrp="1"/>
          </p:cNvSpPr>
          <p:nvPr>
            <p:ph type="sldNum" sz="quarter" idx="12"/>
          </p:nvPr>
        </p:nvSpPr>
        <p:spPr/>
        <p:txBody>
          <a:bodyPr/>
          <a:lstStyle/>
          <a:p>
            <a:fld id="{655C4504-FF4F-4B35-8136-DB891B6A3CA3}" type="slidenum">
              <a:rPr lang="zh-CN" altLang="en-US" smtClean="0"/>
              <a:t>‹#›</a:t>
            </a:fld>
            <a:endParaRPr lang="zh-CN" altLang="en-US"/>
          </a:p>
        </p:txBody>
      </p:sp>
    </p:spTree>
    <p:extLst>
      <p:ext uri="{BB962C8B-B14F-4D97-AF65-F5344CB8AC3E}">
        <p14:creationId xmlns:p14="http://schemas.microsoft.com/office/powerpoint/2010/main" val="1875505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1BF36-D36F-4948-838B-9FA7770B444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B5CE505-BC2A-48A4-ABAD-340F59086E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CF1C59D-FD7F-4E93-BE27-5B0518C926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287282E-3132-4FF0-AE82-D2CA660206AC}"/>
              </a:ext>
            </a:extLst>
          </p:cNvPr>
          <p:cNvSpPr>
            <a:spLocks noGrp="1"/>
          </p:cNvSpPr>
          <p:nvPr>
            <p:ph type="dt" sz="half" idx="10"/>
          </p:nvPr>
        </p:nvSpPr>
        <p:spPr/>
        <p:txBody>
          <a:bodyPr/>
          <a:lstStyle/>
          <a:p>
            <a:fld id="{D2274A23-6202-4CD2-8574-185C4F1BCB1B}" type="datetimeFigureOut">
              <a:rPr lang="zh-CN" altLang="en-US" smtClean="0"/>
              <a:t>2023/4/20</a:t>
            </a:fld>
            <a:endParaRPr lang="zh-CN" altLang="en-US"/>
          </a:p>
        </p:txBody>
      </p:sp>
      <p:sp>
        <p:nvSpPr>
          <p:cNvPr id="6" name="页脚占位符 5">
            <a:extLst>
              <a:ext uri="{FF2B5EF4-FFF2-40B4-BE49-F238E27FC236}">
                <a16:creationId xmlns:a16="http://schemas.microsoft.com/office/drawing/2014/main" id="{E3EB570F-653E-47F8-BCA9-DB60C03580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1FC2E30-C9A2-4093-85FF-5E5CE8C354B9}"/>
              </a:ext>
            </a:extLst>
          </p:cNvPr>
          <p:cNvSpPr>
            <a:spLocks noGrp="1"/>
          </p:cNvSpPr>
          <p:nvPr>
            <p:ph type="sldNum" sz="quarter" idx="12"/>
          </p:nvPr>
        </p:nvSpPr>
        <p:spPr/>
        <p:txBody>
          <a:bodyPr/>
          <a:lstStyle/>
          <a:p>
            <a:fld id="{655C4504-FF4F-4B35-8136-DB891B6A3CA3}" type="slidenum">
              <a:rPr lang="zh-CN" altLang="en-US" smtClean="0"/>
              <a:t>‹#›</a:t>
            </a:fld>
            <a:endParaRPr lang="zh-CN" altLang="en-US"/>
          </a:p>
        </p:txBody>
      </p:sp>
    </p:spTree>
    <p:extLst>
      <p:ext uri="{BB962C8B-B14F-4D97-AF65-F5344CB8AC3E}">
        <p14:creationId xmlns:p14="http://schemas.microsoft.com/office/powerpoint/2010/main" val="476422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7B560FE-5B46-40B0-B99B-70BB0EBE29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BEB82C8-F363-4012-A0EE-AF3FD15AD1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C3EF2D6-D02C-403B-A2B4-516C7C5B3C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274A23-6202-4CD2-8574-185C4F1BCB1B}" type="datetimeFigureOut">
              <a:rPr lang="zh-CN" altLang="en-US" smtClean="0"/>
              <a:t>2023/4/20</a:t>
            </a:fld>
            <a:endParaRPr lang="zh-CN" altLang="en-US"/>
          </a:p>
        </p:txBody>
      </p:sp>
      <p:sp>
        <p:nvSpPr>
          <p:cNvPr id="5" name="页脚占位符 4">
            <a:extLst>
              <a:ext uri="{FF2B5EF4-FFF2-40B4-BE49-F238E27FC236}">
                <a16:creationId xmlns:a16="http://schemas.microsoft.com/office/drawing/2014/main" id="{4C8CA044-2E0A-4C2C-8838-BA19C8402D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83E2A59-C6D6-4DCE-A781-159B58AC92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5C4504-FF4F-4B35-8136-DB891B6A3CA3}" type="slidenum">
              <a:rPr lang="zh-CN" altLang="en-US" smtClean="0"/>
              <a:t>‹#›</a:t>
            </a:fld>
            <a:endParaRPr lang="zh-CN" altLang="en-US"/>
          </a:p>
        </p:txBody>
      </p:sp>
      <p:pic>
        <p:nvPicPr>
          <p:cNvPr id="7" name="图片 6" descr="图片包含 户外艺术系列, 就坐, 网, 黑色&#10;&#10;已生成高可信度的说明">
            <a:extLst>
              <a:ext uri="{FF2B5EF4-FFF2-40B4-BE49-F238E27FC236}">
                <a16:creationId xmlns:a16="http://schemas.microsoft.com/office/drawing/2014/main" id="{F9FFD5CC-21E7-4216-95F5-11F24BB91A13}"/>
              </a:ext>
            </a:extLst>
          </p:cNvPr>
          <p:cNvPicPr>
            <a:picLocks noChangeAspect="1"/>
          </p:cNvPicPr>
          <p:nvPr userDrawn="1"/>
        </p:nvPicPr>
        <p:blipFill>
          <a:blip r:embed="rId15">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37975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1" r:id="rId6"/>
    <p:sldLayoutId id="2147483654" r:id="rId7"/>
    <p:sldLayoutId id="2147483655" r:id="rId8"/>
    <p:sldLayoutId id="2147483656" r:id="rId9"/>
    <p:sldLayoutId id="2147483657" r:id="rId10"/>
    <p:sldLayoutId id="2147483658" r:id="rId11"/>
    <p:sldLayoutId id="2147483659" r:id="rId12"/>
    <p:sldLayoutId id="214748366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051689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F8808EE4-9783-445B-98D7-7F96F650300B}"/>
              </a:ext>
            </a:extLst>
          </p:cNvPr>
          <p:cNvSpPr/>
          <p:nvPr/>
        </p:nvSpPr>
        <p:spPr>
          <a:xfrm>
            <a:off x="8397629" y="4527894"/>
            <a:ext cx="2436626" cy="769441"/>
          </a:xfrm>
          <a:prstGeom prst="rect">
            <a:avLst/>
          </a:prstGeom>
        </p:spPr>
        <p:txBody>
          <a:bodyPr wrap="square">
            <a:spAutoFit/>
          </a:bodyPr>
          <a:lstStyle/>
          <a:p>
            <a:pPr marL="274320" indent="-274320">
              <a:spcBef>
                <a:spcPct val="20000"/>
              </a:spcBef>
              <a:buClr>
                <a:schemeClr val="accent3"/>
              </a:buClr>
              <a:defRPr/>
            </a:pPr>
            <a:r>
              <a:rPr lang="en-US" altLang="zh-CN" sz="2000" dirty="0">
                <a:solidFill>
                  <a:schemeClr val="accent1">
                    <a:lumMod val="60000"/>
                    <a:lumOff val="40000"/>
                  </a:schemeClr>
                </a:solidFill>
                <a:cs typeface="+mn-ea"/>
                <a:sym typeface="+mn-lt"/>
              </a:rPr>
              <a:t>2020040907016</a:t>
            </a:r>
          </a:p>
          <a:p>
            <a:pPr marL="274320" indent="-274320">
              <a:spcBef>
                <a:spcPct val="20000"/>
              </a:spcBef>
              <a:buClr>
                <a:schemeClr val="accent3"/>
              </a:buClr>
              <a:defRPr/>
            </a:pPr>
            <a:r>
              <a:rPr lang="zh-CN" altLang="en-US" sz="2000" dirty="0">
                <a:solidFill>
                  <a:schemeClr val="accent1">
                    <a:lumMod val="60000"/>
                    <a:lumOff val="40000"/>
                  </a:schemeClr>
                </a:solidFill>
                <a:cs typeface="+mn-ea"/>
                <a:sym typeface="+mn-lt"/>
              </a:rPr>
              <a:t>王鑫磊</a:t>
            </a:r>
            <a:endParaRPr lang="en-US" altLang="zh-CN" sz="2000" dirty="0">
              <a:solidFill>
                <a:schemeClr val="accent1">
                  <a:lumMod val="60000"/>
                  <a:lumOff val="40000"/>
                </a:schemeClr>
              </a:solidFill>
              <a:cs typeface="+mn-ea"/>
              <a:sym typeface="+mn-lt"/>
            </a:endParaRPr>
          </a:p>
        </p:txBody>
      </p:sp>
      <p:sp>
        <p:nvSpPr>
          <p:cNvPr id="15" name="矩形 14">
            <a:extLst>
              <a:ext uri="{FF2B5EF4-FFF2-40B4-BE49-F238E27FC236}">
                <a16:creationId xmlns:a16="http://schemas.microsoft.com/office/drawing/2014/main" id="{BC2748B5-7A47-4A99-9F45-367E78B25CEF}"/>
              </a:ext>
            </a:extLst>
          </p:cNvPr>
          <p:cNvSpPr/>
          <p:nvPr/>
        </p:nvSpPr>
        <p:spPr>
          <a:xfrm>
            <a:off x="3710566" y="2055840"/>
            <a:ext cx="3570208" cy="1107996"/>
          </a:xfrm>
          <a:prstGeom prst="rect">
            <a:avLst/>
          </a:prstGeom>
        </p:spPr>
        <p:txBody>
          <a:bodyPr wrap="none">
            <a:spAutoFit/>
          </a:bodyPr>
          <a:lstStyle/>
          <a:p>
            <a:pPr marL="274320" lvl="0" indent="-274320" algn="ctr">
              <a:spcBef>
                <a:spcPct val="20000"/>
              </a:spcBef>
              <a:buClr>
                <a:schemeClr val="accent3"/>
              </a:buClr>
              <a:defRPr/>
            </a:pPr>
            <a:r>
              <a:rPr lang="zh-CN" altLang="en-US" sz="6600" dirty="0">
                <a:solidFill>
                  <a:srgbClr val="1C617E"/>
                </a:solidFill>
                <a:cs typeface="+mn-ea"/>
                <a:sym typeface="+mn-lt"/>
              </a:rPr>
              <a:t>学期总结</a:t>
            </a:r>
            <a:endParaRPr lang="en-US" altLang="zh-CN" sz="6600" dirty="0">
              <a:solidFill>
                <a:srgbClr val="1C617E"/>
              </a:solidFill>
              <a:cs typeface="+mn-ea"/>
              <a:sym typeface="+mn-lt"/>
            </a:endParaRPr>
          </a:p>
        </p:txBody>
      </p:sp>
    </p:spTree>
    <p:extLst>
      <p:ext uri="{BB962C8B-B14F-4D97-AF65-F5344CB8AC3E}">
        <p14:creationId xmlns:p14="http://schemas.microsoft.com/office/powerpoint/2010/main" val="1286758210"/>
      </p:ext>
    </p:extLst>
  </p:cSld>
  <p:clrMapOvr>
    <a:masterClrMapping/>
  </p:clrMapOvr>
  <mc:AlternateContent xmlns:mc="http://schemas.openxmlformats.org/markup-compatibility/2006" xmlns:p14="http://schemas.microsoft.com/office/powerpoint/2010/main">
    <mc:Choice Requires="p14">
      <p:transition spd="slow" p14:dur="1250" advClick="0" advTm="0">
        <p14:prism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50000"/>
                                  </p:iterate>
                                  <p:childTnLst>
                                    <p:set>
                                      <p:cBhvr>
                                        <p:cTn id="6" dur="1" fill="hold">
                                          <p:stCondLst>
                                            <p:cond delay="0"/>
                                          </p:stCondLst>
                                        </p:cTn>
                                        <p:tgtEl>
                                          <p:spTgt spid="15"/>
                                        </p:tgtEl>
                                        <p:attrNameLst>
                                          <p:attrName>style.visibility</p:attrName>
                                        </p:attrNameLst>
                                      </p:cBhvr>
                                      <p:to>
                                        <p:strVal val="visible"/>
                                      </p:to>
                                    </p:set>
                                    <p:anim calcmode="lin" valueType="num">
                                      <p:cBhvr>
                                        <p:cTn id="7" dur="200" fill="hold"/>
                                        <p:tgtEl>
                                          <p:spTgt spid="15"/>
                                        </p:tgtEl>
                                        <p:attrNameLst>
                                          <p:attrName>ppt_w</p:attrName>
                                        </p:attrNameLst>
                                      </p:cBhvr>
                                      <p:tavLst>
                                        <p:tav tm="0">
                                          <p:val>
                                            <p:fltVal val="0"/>
                                          </p:val>
                                        </p:tav>
                                        <p:tav tm="100000">
                                          <p:val>
                                            <p:strVal val="#ppt_w"/>
                                          </p:val>
                                        </p:tav>
                                      </p:tavLst>
                                    </p:anim>
                                    <p:anim calcmode="lin" valueType="num">
                                      <p:cBhvr>
                                        <p:cTn id="8" dur="200" fill="hold"/>
                                        <p:tgtEl>
                                          <p:spTgt spid="15"/>
                                        </p:tgtEl>
                                        <p:attrNameLst>
                                          <p:attrName>ppt_h</p:attrName>
                                        </p:attrNameLst>
                                      </p:cBhvr>
                                      <p:tavLst>
                                        <p:tav tm="0">
                                          <p:val>
                                            <p:fltVal val="0"/>
                                          </p:val>
                                        </p:tav>
                                        <p:tav tm="100000">
                                          <p:val>
                                            <p:strVal val="#ppt_h"/>
                                          </p:val>
                                        </p:tav>
                                      </p:tavLst>
                                    </p:anim>
                                    <p:animEffect transition="in" filter="fade">
                                      <p:cBhvr>
                                        <p:cTn id="9" dur="200"/>
                                        <p:tgtEl>
                                          <p:spTgt spid="15"/>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C1207877-8B10-4298-A9E2-122F226CB79A}"/>
              </a:ext>
            </a:extLst>
          </p:cNvPr>
          <p:cNvGrpSpPr>
            <a:grpSpLocks/>
          </p:cNvGrpSpPr>
          <p:nvPr/>
        </p:nvGrpSpPr>
        <p:grpSpPr bwMode="auto">
          <a:xfrm>
            <a:off x="4554889" y="2163056"/>
            <a:ext cx="6399563" cy="1200329"/>
            <a:chOff x="2986687" y="565104"/>
            <a:chExt cx="6396344" cy="1200503"/>
          </a:xfrm>
        </p:grpSpPr>
        <p:sp>
          <p:nvSpPr>
            <p:cNvPr id="9" name="文本框 66">
              <a:extLst>
                <a:ext uri="{FF2B5EF4-FFF2-40B4-BE49-F238E27FC236}">
                  <a16:creationId xmlns:a16="http://schemas.microsoft.com/office/drawing/2014/main" id="{449D70D0-E61F-4C34-9DFE-4701269DB6EF}"/>
                </a:ext>
              </a:extLst>
            </p:cNvPr>
            <p:cNvSpPr txBox="1">
              <a:spLocks noChangeArrowheads="1"/>
            </p:cNvSpPr>
            <p:nvPr/>
          </p:nvSpPr>
          <p:spPr bwMode="auto">
            <a:xfrm>
              <a:off x="2989865" y="1374629"/>
              <a:ext cx="2814868" cy="268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20000"/>
                </a:lnSpc>
              </a:pPr>
              <a:endParaRPr lang="zh-CN" altLang="en-US" sz="1050" dirty="0">
                <a:solidFill>
                  <a:srgbClr val="1C617E"/>
                </a:solidFill>
                <a:latin typeface="+mn-lt"/>
                <a:ea typeface="+mn-ea"/>
                <a:cs typeface="+mn-ea"/>
                <a:sym typeface="+mn-lt"/>
              </a:endParaRPr>
            </a:p>
          </p:txBody>
        </p:sp>
        <p:sp>
          <p:nvSpPr>
            <p:cNvPr id="10" name="文本框 13">
              <a:extLst>
                <a:ext uri="{FF2B5EF4-FFF2-40B4-BE49-F238E27FC236}">
                  <a16:creationId xmlns:a16="http://schemas.microsoft.com/office/drawing/2014/main" id="{5F7987A3-5B0D-4E1A-BA14-3D541791DA15}"/>
                </a:ext>
              </a:extLst>
            </p:cNvPr>
            <p:cNvSpPr txBox="1">
              <a:spLocks noChangeArrowheads="1"/>
            </p:cNvSpPr>
            <p:nvPr/>
          </p:nvSpPr>
          <p:spPr bwMode="auto">
            <a:xfrm>
              <a:off x="2986687" y="565104"/>
              <a:ext cx="2228976" cy="1200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7200" dirty="0">
                  <a:solidFill>
                    <a:srgbClr val="1C617E"/>
                  </a:solidFill>
                  <a:latin typeface="Agency FB" panose="020B0503020202020204" pitchFamily="34" charset="0"/>
                  <a:ea typeface="+mn-ea"/>
                  <a:cs typeface="+mn-ea"/>
                  <a:sym typeface="+mn-lt"/>
                </a:rPr>
                <a:t>PART01</a:t>
              </a:r>
              <a:endParaRPr lang="zh-CN" altLang="en-US" sz="7200" dirty="0">
                <a:solidFill>
                  <a:srgbClr val="1C617E"/>
                </a:solidFill>
                <a:latin typeface="Agency FB" panose="020B0503020202020204" pitchFamily="34" charset="0"/>
                <a:ea typeface="+mn-ea"/>
                <a:cs typeface="+mn-ea"/>
                <a:sym typeface="+mn-lt"/>
              </a:endParaRPr>
            </a:p>
          </p:txBody>
        </p:sp>
        <p:sp>
          <p:nvSpPr>
            <p:cNvPr id="11" name="文本框 66">
              <a:extLst>
                <a:ext uri="{FF2B5EF4-FFF2-40B4-BE49-F238E27FC236}">
                  <a16:creationId xmlns:a16="http://schemas.microsoft.com/office/drawing/2014/main" id="{4DD702BE-6218-492D-BE7D-BFDB243E5E2E}"/>
                </a:ext>
              </a:extLst>
            </p:cNvPr>
            <p:cNvSpPr txBox="1">
              <a:spLocks noChangeArrowheads="1"/>
            </p:cNvSpPr>
            <p:nvPr/>
          </p:nvSpPr>
          <p:spPr bwMode="auto">
            <a:xfrm>
              <a:off x="6122240" y="627265"/>
              <a:ext cx="3260791" cy="1015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zh-CN" altLang="en-US" sz="6000" b="1" dirty="0">
                  <a:solidFill>
                    <a:srgbClr val="1C617E"/>
                  </a:solidFill>
                  <a:latin typeface="+mn-lt"/>
                  <a:ea typeface="+mn-ea"/>
                  <a:cs typeface="+mn-ea"/>
                  <a:sym typeface="+mn-lt"/>
                </a:rPr>
                <a:t>课程所学</a:t>
              </a:r>
            </a:p>
          </p:txBody>
        </p:sp>
        <p:sp>
          <p:nvSpPr>
            <p:cNvPr id="12" name="任意多边形 8">
              <a:extLst>
                <a:ext uri="{FF2B5EF4-FFF2-40B4-BE49-F238E27FC236}">
                  <a16:creationId xmlns:a16="http://schemas.microsoft.com/office/drawing/2014/main" id="{65139473-61DA-4FEA-973B-BA3106ABF35E}"/>
                </a:ext>
              </a:extLst>
            </p:cNvPr>
            <p:cNvSpPr/>
            <p:nvPr/>
          </p:nvSpPr>
          <p:spPr>
            <a:xfrm>
              <a:off x="3083475" y="1286573"/>
              <a:ext cx="287193"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1C617E"/>
                </a:solidFill>
                <a:cs typeface="+mn-ea"/>
                <a:sym typeface="+mn-lt"/>
              </a:endParaRPr>
            </a:p>
          </p:txBody>
        </p:sp>
      </p:grpSp>
      <p:grpSp>
        <p:nvGrpSpPr>
          <p:cNvPr id="13" name="组合 7">
            <a:extLst>
              <a:ext uri="{FF2B5EF4-FFF2-40B4-BE49-F238E27FC236}">
                <a16:creationId xmlns:a16="http://schemas.microsoft.com/office/drawing/2014/main" id="{99D1CD6F-B0C6-419A-BAB9-6DE73112AB5F}"/>
              </a:ext>
            </a:extLst>
          </p:cNvPr>
          <p:cNvGrpSpPr>
            <a:grpSpLocks/>
          </p:cNvGrpSpPr>
          <p:nvPr/>
        </p:nvGrpSpPr>
        <p:grpSpPr bwMode="auto">
          <a:xfrm>
            <a:off x="4468327" y="4285101"/>
            <a:ext cx="6401061" cy="1200329"/>
            <a:chOff x="2831265" y="421263"/>
            <a:chExt cx="6397833" cy="1200502"/>
          </a:xfrm>
        </p:grpSpPr>
        <p:sp>
          <p:nvSpPr>
            <p:cNvPr id="15" name="文本框 13">
              <a:extLst>
                <a:ext uri="{FF2B5EF4-FFF2-40B4-BE49-F238E27FC236}">
                  <a16:creationId xmlns:a16="http://schemas.microsoft.com/office/drawing/2014/main" id="{B97E5E86-444C-4013-B79D-4D4C027B4D40}"/>
                </a:ext>
              </a:extLst>
            </p:cNvPr>
            <p:cNvSpPr txBox="1">
              <a:spLocks noChangeArrowheads="1"/>
            </p:cNvSpPr>
            <p:nvPr/>
          </p:nvSpPr>
          <p:spPr bwMode="auto">
            <a:xfrm>
              <a:off x="2831265" y="421263"/>
              <a:ext cx="2402010" cy="1200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defRPr sz="4000">
                  <a:solidFill>
                    <a:srgbClr val="1C617E"/>
                  </a:solidFill>
                  <a:latin typeface="Agency FB" panose="020B0503020202020204" pitchFamily="34" charset="0"/>
                  <a:cs typeface="+mn-ea"/>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en-US" altLang="zh-CN" sz="7200" dirty="0">
                  <a:sym typeface="+mn-lt"/>
                </a:rPr>
                <a:t>PART02</a:t>
              </a:r>
              <a:endParaRPr lang="zh-CN" altLang="en-US" sz="7200" dirty="0">
                <a:sym typeface="+mn-lt"/>
              </a:endParaRPr>
            </a:p>
          </p:txBody>
        </p:sp>
        <p:sp>
          <p:nvSpPr>
            <p:cNvPr id="16" name="文本框 66">
              <a:extLst>
                <a:ext uri="{FF2B5EF4-FFF2-40B4-BE49-F238E27FC236}">
                  <a16:creationId xmlns:a16="http://schemas.microsoft.com/office/drawing/2014/main" id="{0618BA5C-EAA2-48AF-A06E-2C70391BDEDF}"/>
                </a:ext>
              </a:extLst>
            </p:cNvPr>
            <p:cNvSpPr txBox="1">
              <a:spLocks noChangeArrowheads="1"/>
            </p:cNvSpPr>
            <p:nvPr/>
          </p:nvSpPr>
          <p:spPr bwMode="auto">
            <a:xfrm>
              <a:off x="5968311" y="605954"/>
              <a:ext cx="3260787" cy="1015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defRPr sz="2000" b="1">
                  <a:solidFill>
                    <a:srgbClr val="1C617E"/>
                  </a:solidFill>
                  <a:cs typeface="+mn-ea"/>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zh-CN" altLang="en-US" sz="6000" dirty="0">
                  <a:sym typeface="+mn-lt"/>
                </a:rPr>
                <a:t>个人感想</a:t>
              </a:r>
            </a:p>
          </p:txBody>
        </p:sp>
        <p:sp>
          <p:nvSpPr>
            <p:cNvPr id="17" name="任意多边形 13">
              <a:extLst>
                <a:ext uri="{FF2B5EF4-FFF2-40B4-BE49-F238E27FC236}">
                  <a16:creationId xmlns:a16="http://schemas.microsoft.com/office/drawing/2014/main" id="{165AD206-5A9C-492C-A211-BC0EF95E569D}"/>
                </a:ext>
              </a:extLst>
            </p:cNvPr>
            <p:cNvSpPr/>
            <p:nvPr/>
          </p:nvSpPr>
          <p:spPr>
            <a:xfrm>
              <a:off x="3083475" y="1286573"/>
              <a:ext cx="287193"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1C617E"/>
                </a:solidFill>
                <a:cs typeface="+mn-ea"/>
                <a:sym typeface="+mn-lt"/>
              </a:endParaRPr>
            </a:p>
          </p:txBody>
        </p:sp>
      </p:grpSp>
      <p:sp>
        <p:nvSpPr>
          <p:cNvPr id="22" name="任意多边形 18">
            <a:extLst>
              <a:ext uri="{FF2B5EF4-FFF2-40B4-BE49-F238E27FC236}">
                <a16:creationId xmlns:a16="http://schemas.microsoft.com/office/drawing/2014/main" id="{41303317-05BC-4BE2-8E21-38CBB9FD3AE9}"/>
              </a:ext>
            </a:extLst>
          </p:cNvPr>
          <p:cNvSpPr/>
          <p:nvPr/>
        </p:nvSpPr>
        <p:spPr bwMode="auto">
          <a:xfrm>
            <a:off x="5050805" y="4469766"/>
            <a:ext cx="287338"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1C617E"/>
              </a:solidFill>
              <a:cs typeface="+mn-ea"/>
              <a:sym typeface="+mn-lt"/>
            </a:endParaRPr>
          </a:p>
        </p:txBody>
      </p:sp>
      <p:grpSp>
        <p:nvGrpSpPr>
          <p:cNvPr id="23" name="组合 22">
            <a:extLst>
              <a:ext uri="{FF2B5EF4-FFF2-40B4-BE49-F238E27FC236}">
                <a16:creationId xmlns:a16="http://schemas.microsoft.com/office/drawing/2014/main" id="{2ABC7B2C-89DB-4AD2-A874-433A0B08732D}"/>
              </a:ext>
            </a:extLst>
          </p:cNvPr>
          <p:cNvGrpSpPr>
            <a:grpSpLocks/>
          </p:cNvGrpSpPr>
          <p:nvPr/>
        </p:nvGrpSpPr>
        <p:grpSpPr bwMode="auto">
          <a:xfrm>
            <a:off x="1294860" y="2472408"/>
            <a:ext cx="2230493" cy="2230496"/>
            <a:chOff x="5009123" y="1712087"/>
            <a:chExt cx="1418401" cy="1418400"/>
          </a:xfrm>
        </p:grpSpPr>
        <p:sp>
          <p:nvSpPr>
            <p:cNvPr id="24" name="文本框 13">
              <a:extLst>
                <a:ext uri="{FF2B5EF4-FFF2-40B4-BE49-F238E27FC236}">
                  <a16:creationId xmlns:a16="http://schemas.microsoft.com/office/drawing/2014/main" id="{06D69902-A9F1-4041-BCF8-F19FC6E1FB2F}"/>
                </a:ext>
              </a:extLst>
            </p:cNvPr>
            <p:cNvSpPr txBox="1">
              <a:spLocks noChangeArrowheads="1"/>
            </p:cNvSpPr>
            <p:nvPr/>
          </p:nvSpPr>
          <p:spPr bwMode="auto">
            <a:xfrm>
              <a:off x="5219240" y="2092700"/>
              <a:ext cx="998168" cy="587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zh-CN" altLang="en-US" sz="5400" dirty="0">
                  <a:solidFill>
                    <a:srgbClr val="1C617E"/>
                  </a:solidFill>
                  <a:latin typeface="+mj-ea"/>
                  <a:ea typeface="+mj-ea"/>
                  <a:cs typeface="+mn-ea"/>
                  <a:sym typeface="+mn-lt"/>
                </a:rPr>
                <a:t>目录</a:t>
              </a:r>
            </a:p>
          </p:txBody>
        </p:sp>
        <p:sp>
          <p:nvSpPr>
            <p:cNvPr id="25" name="任意多边形 21">
              <a:extLst>
                <a:ext uri="{FF2B5EF4-FFF2-40B4-BE49-F238E27FC236}">
                  <a16:creationId xmlns:a16="http://schemas.microsoft.com/office/drawing/2014/main" id="{B74C34CD-7EE8-4805-A249-4541AD28A133}"/>
                </a:ext>
              </a:extLst>
            </p:cNvPr>
            <p:cNvSpPr/>
            <p:nvPr/>
          </p:nvSpPr>
          <p:spPr>
            <a:xfrm rot="2700000">
              <a:off x="5009124" y="1712086"/>
              <a:ext cx="1418400" cy="1418401"/>
            </a:xfrm>
            <a:custGeom>
              <a:avLst/>
              <a:gdLst>
                <a:gd name="connsiteX0" fmla="*/ 0 w 1418400"/>
                <a:gd name="connsiteY0" fmla="*/ 1 h 1418401"/>
                <a:gd name="connsiteX1" fmla="*/ 1418400 w 1418400"/>
                <a:gd name="connsiteY1" fmla="*/ 0 h 1418401"/>
                <a:gd name="connsiteX2" fmla="*/ 1418400 w 1418400"/>
                <a:gd name="connsiteY2" fmla="*/ 1418401 h 1418401"/>
                <a:gd name="connsiteX3" fmla="*/ 0 w 1418400"/>
                <a:gd name="connsiteY3" fmla="*/ 1418401 h 1418401"/>
                <a:gd name="connsiteX4" fmla="*/ 0 w 1418400"/>
                <a:gd name="connsiteY4" fmla="*/ 1 h 1418401"/>
                <a:gd name="connsiteX5" fmla="*/ 72409 w 1418400"/>
                <a:gd name="connsiteY5" fmla="*/ 72407 h 1418401"/>
                <a:gd name="connsiteX6" fmla="*/ 72409 w 1418400"/>
                <a:gd name="connsiteY6" fmla="*/ 1345993 h 1418401"/>
                <a:gd name="connsiteX7" fmla="*/ 1345995 w 1418400"/>
                <a:gd name="connsiteY7" fmla="*/ 1345993 h 1418401"/>
                <a:gd name="connsiteX8" fmla="*/ 1345995 w 1418400"/>
                <a:gd name="connsiteY8" fmla="*/ 72407 h 1418401"/>
                <a:gd name="connsiteX9" fmla="*/ 72409 w 1418400"/>
                <a:gd name="connsiteY9" fmla="*/ 72407 h 14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8400" h="1418401">
                  <a:moveTo>
                    <a:pt x="0" y="1"/>
                  </a:moveTo>
                  <a:lnTo>
                    <a:pt x="1418400" y="0"/>
                  </a:lnTo>
                  <a:lnTo>
                    <a:pt x="1418400" y="1418401"/>
                  </a:lnTo>
                  <a:lnTo>
                    <a:pt x="0" y="1418401"/>
                  </a:lnTo>
                  <a:lnTo>
                    <a:pt x="0" y="1"/>
                  </a:lnTo>
                  <a:close/>
                  <a:moveTo>
                    <a:pt x="72409" y="72407"/>
                  </a:moveTo>
                  <a:lnTo>
                    <a:pt x="72409" y="1345993"/>
                  </a:lnTo>
                  <a:lnTo>
                    <a:pt x="1345995" y="1345993"/>
                  </a:lnTo>
                  <a:lnTo>
                    <a:pt x="1345995" y="72407"/>
                  </a:lnTo>
                  <a:lnTo>
                    <a:pt x="72409" y="72407"/>
                  </a:lnTo>
                  <a:close/>
                </a:path>
              </a:pathLst>
            </a:custGeom>
            <a:solidFill>
              <a:srgbClr val="1C61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solidFill>
                  <a:srgbClr val="1C617E"/>
                </a:solidFill>
                <a:cs typeface="+mn-ea"/>
                <a:sym typeface="+mn-lt"/>
              </a:endParaRPr>
            </a:p>
          </p:txBody>
        </p:sp>
      </p:grpSp>
    </p:spTree>
    <p:extLst>
      <p:ext uri="{BB962C8B-B14F-4D97-AF65-F5344CB8AC3E}">
        <p14:creationId xmlns:p14="http://schemas.microsoft.com/office/powerpoint/2010/main" val="183329790"/>
      </p:ext>
    </p:extLst>
  </p:cSld>
  <p:clrMapOvr>
    <a:masterClrMapping/>
  </p:clrMapOvr>
  <mc:AlternateContent xmlns:mc="http://schemas.openxmlformats.org/markup-compatibility/2006" xmlns:p14="http://schemas.microsoft.com/office/powerpoint/2010/main">
    <mc:Choice Requires="p14">
      <p:transition spd="slow" p14:dur="1250" advClick="0" advTm="0">
        <p14:prism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750" fill="hold"/>
                                        <p:tgtEl>
                                          <p:spTgt spid="23"/>
                                        </p:tgtEl>
                                        <p:attrNameLst>
                                          <p:attrName>ppt_w</p:attrName>
                                        </p:attrNameLst>
                                      </p:cBhvr>
                                      <p:tavLst>
                                        <p:tav tm="0">
                                          <p:val>
                                            <p:fltVal val="0"/>
                                          </p:val>
                                        </p:tav>
                                        <p:tav tm="100000">
                                          <p:val>
                                            <p:strVal val="#ppt_w"/>
                                          </p:val>
                                        </p:tav>
                                      </p:tavLst>
                                    </p:anim>
                                    <p:anim calcmode="lin" valueType="num">
                                      <p:cBhvr>
                                        <p:cTn id="8" dur="750" fill="hold"/>
                                        <p:tgtEl>
                                          <p:spTgt spid="23"/>
                                        </p:tgtEl>
                                        <p:attrNameLst>
                                          <p:attrName>ppt_h</p:attrName>
                                        </p:attrNameLst>
                                      </p:cBhvr>
                                      <p:tavLst>
                                        <p:tav tm="0">
                                          <p:val>
                                            <p:fltVal val="0"/>
                                          </p:val>
                                        </p:tav>
                                        <p:tav tm="100000">
                                          <p:val>
                                            <p:strVal val="#ppt_h"/>
                                          </p:val>
                                        </p:tav>
                                      </p:tavLst>
                                    </p:anim>
                                    <p:animEffect transition="in" filter="fade">
                                      <p:cBhvr>
                                        <p:cTn id="9" dur="750"/>
                                        <p:tgtEl>
                                          <p:spTgt spid="23"/>
                                        </p:tgtEl>
                                      </p:cBhvr>
                                    </p:animEffect>
                                  </p:childTnLst>
                                </p:cTn>
                              </p:par>
                              <p:par>
                                <p:cTn id="10" presetID="2" presetClass="entr" presetSubtype="2" fill="hold" nodeType="withEffect">
                                  <p:stCondLst>
                                    <p:cond delay="30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1000" fill="hold"/>
                                        <p:tgtEl>
                                          <p:spTgt spid="8"/>
                                        </p:tgtEl>
                                        <p:attrNameLst>
                                          <p:attrName>ppt_x</p:attrName>
                                        </p:attrNameLst>
                                      </p:cBhvr>
                                      <p:tavLst>
                                        <p:tav tm="0">
                                          <p:val>
                                            <p:strVal val="1+#ppt_w/2"/>
                                          </p:val>
                                        </p:tav>
                                        <p:tav tm="100000">
                                          <p:val>
                                            <p:strVal val="#ppt_x"/>
                                          </p:val>
                                        </p:tav>
                                      </p:tavLst>
                                    </p:anim>
                                    <p:anim calcmode="lin" valueType="num">
                                      <p:cBhvr additive="base">
                                        <p:cTn id="13" dur="1000" fill="hold"/>
                                        <p:tgtEl>
                                          <p:spTgt spid="8"/>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50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1000" fill="hold"/>
                                        <p:tgtEl>
                                          <p:spTgt spid="13"/>
                                        </p:tgtEl>
                                        <p:attrNameLst>
                                          <p:attrName>ppt_x</p:attrName>
                                        </p:attrNameLst>
                                      </p:cBhvr>
                                      <p:tavLst>
                                        <p:tav tm="0">
                                          <p:val>
                                            <p:strVal val="1+#ppt_w/2"/>
                                          </p:val>
                                        </p:tav>
                                        <p:tav tm="100000">
                                          <p:val>
                                            <p:strVal val="#ppt_x"/>
                                          </p:val>
                                        </p:tav>
                                      </p:tavLst>
                                    </p:anim>
                                    <p:anim calcmode="lin" valueType="num">
                                      <p:cBhvr additive="base">
                                        <p:cTn id="17"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2">
            <a:extLst>
              <a:ext uri="{FF2B5EF4-FFF2-40B4-BE49-F238E27FC236}">
                <a16:creationId xmlns:a16="http://schemas.microsoft.com/office/drawing/2014/main" id="{B10C92CB-246F-4CDE-8F6E-4536F64B58EC}"/>
              </a:ext>
            </a:extLst>
          </p:cNvPr>
          <p:cNvSpPr/>
          <p:nvPr/>
        </p:nvSpPr>
        <p:spPr>
          <a:xfrm>
            <a:off x="2452068" y="2241550"/>
            <a:ext cx="2578100" cy="0"/>
          </a:xfrm>
          <a:custGeom>
            <a:avLst/>
            <a:gdLst>
              <a:gd name="connsiteX0" fmla="*/ 0 w 2578100"/>
              <a:gd name="connsiteY0" fmla="*/ 0 h 0"/>
              <a:gd name="connsiteX1" fmla="*/ 2578100 w 2578100"/>
              <a:gd name="connsiteY1" fmla="*/ 0 h 0"/>
            </a:gdLst>
            <a:ahLst/>
            <a:cxnLst>
              <a:cxn ang="0">
                <a:pos x="connsiteX0" y="connsiteY0"/>
              </a:cxn>
              <a:cxn ang="0">
                <a:pos x="connsiteX1" y="connsiteY1"/>
              </a:cxn>
            </a:cxnLst>
            <a:rect l="l" t="t" r="r" b="b"/>
            <a:pathLst>
              <a:path w="2578100">
                <a:moveTo>
                  <a:pt x="0" y="0"/>
                </a:moveTo>
                <a:lnTo>
                  <a:pt x="2578100" y="0"/>
                </a:lnTo>
              </a:path>
            </a:pathLst>
          </a:custGeom>
          <a:noFill/>
          <a:ln w="57150">
            <a:solidFill>
              <a:srgbClr val="4EC2E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1C617E"/>
              </a:solidFill>
              <a:cs typeface="+mn-ea"/>
              <a:sym typeface="+mn-lt"/>
            </a:endParaRPr>
          </a:p>
        </p:txBody>
      </p:sp>
      <p:sp>
        <p:nvSpPr>
          <p:cNvPr id="5" name="文本框 13">
            <a:extLst>
              <a:ext uri="{FF2B5EF4-FFF2-40B4-BE49-F238E27FC236}">
                <a16:creationId xmlns:a16="http://schemas.microsoft.com/office/drawing/2014/main" id="{B0B4C82F-C8F6-4BD5-999F-54463B15089F}"/>
              </a:ext>
            </a:extLst>
          </p:cNvPr>
          <p:cNvSpPr txBox="1">
            <a:spLocks noChangeArrowheads="1"/>
          </p:cNvSpPr>
          <p:nvPr/>
        </p:nvSpPr>
        <p:spPr bwMode="auto">
          <a:xfrm>
            <a:off x="2088038" y="2352675"/>
            <a:ext cx="3306161"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6600" dirty="0">
                <a:solidFill>
                  <a:srgbClr val="1C617E"/>
                </a:solidFill>
                <a:latin typeface="+mn-lt"/>
                <a:ea typeface="+mn-ea"/>
                <a:cs typeface="+mn-ea"/>
                <a:sym typeface="+mn-lt"/>
              </a:rPr>
              <a:t>PART01</a:t>
            </a:r>
            <a:endParaRPr lang="zh-CN" altLang="en-US" sz="6600" dirty="0">
              <a:solidFill>
                <a:srgbClr val="1C617E"/>
              </a:solidFill>
              <a:latin typeface="+mn-lt"/>
              <a:ea typeface="+mn-ea"/>
              <a:cs typeface="+mn-ea"/>
              <a:sym typeface="+mn-lt"/>
            </a:endParaRPr>
          </a:p>
        </p:txBody>
      </p:sp>
      <p:sp>
        <p:nvSpPr>
          <p:cNvPr id="6" name="任意多边形 4">
            <a:extLst>
              <a:ext uri="{FF2B5EF4-FFF2-40B4-BE49-F238E27FC236}">
                <a16:creationId xmlns:a16="http://schemas.microsoft.com/office/drawing/2014/main" id="{B4D41440-FB6E-49F0-80BE-121E80FB8DFB}"/>
              </a:ext>
            </a:extLst>
          </p:cNvPr>
          <p:cNvSpPr/>
          <p:nvPr/>
        </p:nvSpPr>
        <p:spPr>
          <a:xfrm>
            <a:off x="2452068" y="4260850"/>
            <a:ext cx="2578100" cy="0"/>
          </a:xfrm>
          <a:custGeom>
            <a:avLst/>
            <a:gdLst>
              <a:gd name="connsiteX0" fmla="*/ 0 w 2578100"/>
              <a:gd name="connsiteY0" fmla="*/ 0 h 0"/>
              <a:gd name="connsiteX1" fmla="*/ 2578100 w 2578100"/>
              <a:gd name="connsiteY1" fmla="*/ 0 h 0"/>
            </a:gdLst>
            <a:ahLst/>
            <a:cxnLst>
              <a:cxn ang="0">
                <a:pos x="connsiteX0" y="connsiteY0"/>
              </a:cxn>
              <a:cxn ang="0">
                <a:pos x="connsiteX1" y="connsiteY1"/>
              </a:cxn>
            </a:cxnLst>
            <a:rect l="l" t="t" r="r" b="b"/>
            <a:pathLst>
              <a:path w="2578100">
                <a:moveTo>
                  <a:pt x="0" y="0"/>
                </a:moveTo>
                <a:lnTo>
                  <a:pt x="2578100" y="0"/>
                </a:lnTo>
              </a:path>
            </a:pathLst>
          </a:custGeom>
          <a:noFill/>
          <a:ln w="57150">
            <a:solidFill>
              <a:srgbClr val="4EC2E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1C617E"/>
              </a:solidFill>
              <a:cs typeface="+mn-ea"/>
              <a:sym typeface="+mn-lt"/>
            </a:endParaRPr>
          </a:p>
        </p:txBody>
      </p:sp>
      <p:sp>
        <p:nvSpPr>
          <p:cNvPr id="8" name="文本框 66">
            <a:extLst>
              <a:ext uri="{FF2B5EF4-FFF2-40B4-BE49-F238E27FC236}">
                <a16:creationId xmlns:a16="http://schemas.microsoft.com/office/drawing/2014/main" id="{4104ECB6-8550-4862-ACD5-027828D9A6CE}"/>
              </a:ext>
            </a:extLst>
          </p:cNvPr>
          <p:cNvSpPr txBox="1">
            <a:spLocks noChangeArrowheads="1"/>
          </p:cNvSpPr>
          <p:nvPr/>
        </p:nvSpPr>
        <p:spPr bwMode="auto">
          <a:xfrm>
            <a:off x="2452069" y="3319424"/>
            <a:ext cx="244810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defRPr/>
            </a:pPr>
            <a:r>
              <a:rPr lang="zh-CN" altLang="en-US" sz="4400" b="1" dirty="0">
                <a:solidFill>
                  <a:srgbClr val="1C617E"/>
                </a:solidFill>
                <a:cs typeface="+mn-ea"/>
                <a:sym typeface="+mn-lt"/>
              </a:rPr>
              <a:t>课程所学</a:t>
            </a:r>
          </a:p>
        </p:txBody>
      </p:sp>
    </p:spTree>
    <p:extLst>
      <p:ext uri="{BB962C8B-B14F-4D97-AF65-F5344CB8AC3E}">
        <p14:creationId xmlns:p14="http://schemas.microsoft.com/office/powerpoint/2010/main" val="2888120641"/>
      </p:ext>
    </p:extLst>
  </p:cSld>
  <p:clrMapOvr>
    <a:masterClrMapping/>
  </p:clrMapOvr>
  <mc:AlternateContent xmlns:mc="http://schemas.openxmlformats.org/markup-compatibility/2006" xmlns:p14="http://schemas.microsoft.com/office/powerpoint/2010/main">
    <mc:Choice Requires="p14">
      <p:transition spd="slow" p14:dur="1250" advClick="0" advTm="0">
        <p14:prism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1+#ppt_w/2"/>
                                          </p:val>
                                        </p:tav>
                                        <p:tav tm="100000">
                                          <p:val>
                                            <p:strVal val="#ppt_x"/>
                                          </p:val>
                                        </p:tav>
                                      </p:tavLst>
                                    </p:anim>
                                    <p:anim calcmode="lin" valueType="num">
                                      <p:cBhvr additive="base">
                                        <p:cTn id="12" dur="750" fill="hold"/>
                                        <p:tgtEl>
                                          <p:spTgt spid="6"/>
                                        </p:tgtEl>
                                        <p:attrNameLst>
                                          <p:attrName>ppt_y</p:attrName>
                                        </p:attrNameLst>
                                      </p:cBhvr>
                                      <p:tavLst>
                                        <p:tav tm="0">
                                          <p:val>
                                            <p:strVal val="#ppt_y"/>
                                          </p:val>
                                        </p:tav>
                                        <p:tav tm="100000">
                                          <p:val>
                                            <p:strVal val="#ppt_y"/>
                                          </p:val>
                                        </p:tav>
                                      </p:tavLst>
                                    </p:anim>
                                  </p:childTnLst>
                                </p:cTn>
                              </p:par>
                              <p:par>
                                <p:cTn id="13" presetID="53" presetClass="entr" presetSubtype="16" fill="hold" grpId="0" nodeType="withEffect">
                                  <p:stCondLst>
                                    <p:cond delay="300"/>
                                  </p:stCondLst>
                                  <p:iterate type="lt">
                                    <p:tmPct val="10000"/>
                                  </p:iterate>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Effect transition="in" filter="fade">
                                      <p:cBhvr>
                                        <p:cTn id="17" dur="1000"/>
                                        <p:tgtEl>
                                          <p:spTgt spid="5"/>
                                        </p:tgtEl>
                                      </p:cBhvr>
                                    </p:animEffect>
                                  </p:childTnLst>
                                </p:cTn>
                              </p:par>
                              <p:par>
                                <p:cTn id="18" presetID="53" presetClass="entr" presetSubtype="16" fill="hold" grpId="0" nodeType="withEffect">
                                  <p:stCondLst>
                                    <p:cond delay="500"/>
                                  </p:stCondLst>
                                  <p:childTnLst>
                                    <p:set>
                                      <p:cBhvr>
                                        <p:cTn id="19" dur="1" fill="hold">
                                          <p:stCondLst>
                                            <p:cond delay="0"/>
                                          </p:stCondLst>
                                        </p:cTn>
                                        <p:tgtEl>
                                          <p:spTgt spid="8"/>
                                        </p:tgtEl>
                                        <p:attrNameLst>
                                          <p:attrName>style.visibility</p:attrName>
                                        </p:attrNameLst>
                                      </p:cBhvr>
                                      <p:to>
                                        <p:strVal val="visible"/>
                                      </p:to>
                                    </p:set>
                                    <p:anim calcmode="lin" valueType="num">
                                      <p:cBhvr>
                                        <p:cTn id="20" dur="1000" fill="hold"/>
                                        <p:tgtEl>
                                          <p:spTgt spid="8"/>
                                        </p:tgtEl>
                                        <p:attrNameLst>
                                          <p:attrName>ppt_w</p:attrName>
                                        </p:attrNameLst>
                                      </p:cBhvr>
                                      <p:tavLst>
                                        <p:tav tm="0">
                                          <p:val>
                                            <p:fltVal val="0"/>
                                          </p:val>
                                        </p:tav>
                                        <p:tav tm="100000">
                                          <p:val>
                                            <p:strVal val="#ppt_w"/>
                                          </p:val>
                                        </p:tav>
                                      </p:tavLst>
                                    </p:anim>
                                    <p:anim calcmode="lin" valueType="num">
                                      <p:cBhvr>
                                        <p:cTn id="21" dur="1000" fill="hold"/>
                                        <p:tgtEl>
                                          <p:spTgt spid="8"/>
                                        </p:tgtEl>
                                        <p:attrNameLst>
                                          <p:attrName>ppt_h</p:attrName>
                                        </p:attrNameLst>
                                      </p:cBhvr>
                                      <p:tavLst>
                                        <p:tav tm="0">
                                          <p:val>
                                            <p:fltVal val="0"/>
                                          </p:val>
                                        </p:tav>
                                        <p:tav tm="100000">
                                          <p:val>
                                            <p:strVal val="#ppt_h"/>
                                          </p:val>
                                        </p:tav>
                                      </p:tavLst>
                                    </p:anim>
                                    <p:animEffect transition="in" filter="fade">
                                      <p:cBhvr>
                                        <p:cTn id="2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394AEAE3-2074-4573-81DB-82D81A3F95AC}"/>
              </a:ext>
            </a:extLst>
          </p:cNvPr>
          <p:cNvSpPr/>
          <p:nvPr/>
        </p:nvSpPr>
        <p:spPr>
          <a:xfrm>
            <a:off x="1272970" y="335503"/>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defRPr/>
            </a:pPr>
            <a:r>
              <a:rPr lang="zh-CN" altLang="en-US" sz="2400" b="1" dirty="0">
                <a:solidFill>
                  <a:srgbClr val="1C617E"/>
                </a:solidFill>
                <a:cs typeface="+mn-ea"/>
                <a:sym typeface="+mn-lt"/>
              </a:rPr>
              <a:t>课程所学</a:t>
            </a:r>
          </a:p>
        </p:txBody>
      </p:sp>
      <p:sp>
        <p:nvSpPr>
          <p:cNvPr id="3" name="矩形 2">
            <a:extLst>
              <a:ext uri="{FF2B5EF4-FFF2-40B4-BE49-F238E27FC236}">
                <a16:creationId xmlns:a16="http://schemas.microsoft.com/office/drawing/2014/main" id="{5AF89418-8A28-0A71-3381-B7E66C9DBD6D}"/>
              </a:ext>
            </a:extLst>
          </p:cNvPr>
          <p:cNvSpPr/>
          <p:nvPr/>
        </p:nvSpPr>
        <p:spPr>
          <a:xfrm>
            <a:off x="795167" y="1346353"/>
            <a:ext cx="5032147" cy="923330"/>
          </a:xfrm>
          <a:prstGeom prst="rect">
            <a:avLst/>
          </a:prstGeom>
          <a:noFill/>
        </p:spPr>
        <p:txBody>
          <a:bodyPr wrap="none" lIns="91440" tIns="45720" rIns="91440" bIns="45720">
            <a:spAutoFit/>
          </a:bodyPr>
          <a:lstStyle/>
          <a:p>
            <a:pPr algn="ctr"/>
            <a:r>
              <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文献网站的使用</a:t>
            </a:r>
          </a:p>
        </p:txBody>
      </p:sp>
      <p:pic>
        <p:nvPicPr>
          <p:cNvPr id="7" name="图片 6">
            <a:extLst>
              <a:ext uri="{FF2B5EF4-FFF2-40B4-BE49-F238E27FC236}">
                <a16:creationId xmlns:a16="http://schemas.microsoft.com/office/drawing/2014/main" id="{33BD5D41-362A-ACB8-0CAD-C1E60133D2C1}"/>
              </a:ext>
            </a:extLst>
          </p:cNvPr>
          <p:cNvPicPr>
            <a:picLocks noChangeAspect="1"/>
          </p:cNvPicPr>
          <p:nvPr/>
        </p:nvPicPr>
        <p:blipFill>
          <a:blip r:embed="rId3"/>
          <a:stretch>
            <a:fillRect/>
          </a:stretch>
        </p:blipFill>
        <p:spPr>
          <a:xfrm>
            <a:off x="621806" y="2486891"/>
            <a:ext cx="5760913" cy="3884320"/>
          </a:xfrm>
          <a:prstGeom prst="rect">
            <a:avLst/>
          </a:prstGeom>
        </p:spPr>
      </p:pic>
      <p:pic>
        <p:nvPicPr>
          <p:cNvPr id="10" name="图片 9">
            <a:extLst>
              <a:ext uri="{FF2B5EF4-FFF2-40B4-BE49-F238E27FC236}">
                <a16:creationId xmlns:a16="http://schemas.microsoft.com/office/drawing/2014/main" id="{26D423E7-1270-5B65-DBC1-23B388ECAB2C}"/>
              </a:ext>
            </a:extLst>
          </p:cNvPr>
          <p:cNvPicPr>
            <a:picLocks noChangeAspect="1"/>
          </p:cNvPicPr>
          <p:nvPr/>
        </p:nvPicPr>
        <p:blipFill>
          <a:blip r:embed="rId4"/>
          <a:stretch>
            <a:fillRect/>
          </a:stretch>
        </p:blipFill>
        <p:spPr>
          <a:xfrm>
            <a:off x="6721313" y="134130"/>
            <a:ext cx="4902652" cy="1955196"/>
          </a:xfrm>
          <a:prstGeom prst="rect">
            <a:avLst/>
          </a:prstGeom>
        </p:spPr>
      </p:pic>
      <p:sp>
        <p:nvSpPr>
          <p:cNvPr id="2" name="文本框 1">
            <a:extLst>
              <a:ext uri="{FF2B5EF4-FFF2-40B4-BE49-F238E27FC236}">
                <a16:creationId xmlns:a16="http://schemas.microsoft.com/office/drawing/2014/main" id="{4695485F-1921-E1AE-A5E2-9384611E3864}"/>
              </a:ext>
            </a:extLst>
          </p:cNvPr>
          <p:cNvSpPr txBox="1"/>
          <p:nvPr/>
        </p:nvSpPr>
        <p:spPr>
          <a:xfrm>
            <a:off x="6788727" y="2936223"/>
            <a:ext cx="4902652" cy="1200329"/>
          </a:xfrm>
          <a:prstGeom prst="rect">
            <a:avLst/>
          </a:prstGeom>
          <a:noFill/>
        </p:spPr>
        <p:txBody>
          <a:bodyPr wrap="square" rtlCol="0">
            <a:spAutoFit/>
          </a:bodyPr>
          <a:lstStyle/>
          <a:p>
            <a:r>
              <a:rPr lang="zh-CN" altLang="en-US" dirty="0">
                <a:solidFill>
                  <a:srgbClr val="00B0F0"/>
                </a:solidFill>
              </a:rPr>
              <a:t>  在课程学习中，我逐渐掌握了利用不同中英文文献网站快速查阅我所需要的文献并快速阅读其内容的方法，在小组合作完成综述文献的过程中，我能更加熟练地搜索文献</a:t>
            </a:r>
          </a:p>
        </p:txBody>
      </p:sp>
    </p:spTree>
    <p:extLst>
      <p:ext uri="{BB962C8B-B14F-4D97-AF65-F5344CB8AC3E}">
        <p14:creationId xmlns:p14="http://schemas.microsoft.com/office/powerpoint/2010/main" val="342354756"/>
      </p:ext>
    </p:extLst>
  </p:cSld>
  <p:clrMapOvr>
    <a:masterClrMapping/>
  </p:clrMapOvr>
  <mc:AlternateContent xmlns:mc="http://schemas.openxmlformats.org/markup-compatibility/2006" xmlns:p14="http://schemas.microsoft.com/office/powerpoint/2010/main">
    <mc:Choice Requires="p14">
      <p:transition spd="slow" p14:dur="1250" advClick="0" advTm="0">
        <p14:prism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5"/>
                                        </p:tgtEl>
                                        <p:attrNameLst>
                                          <p:attrName>ppt_y</p:attrName>
                                        </p:attrNameLst>
                                      </p:cBhvr>
                                      <p:tavLst>
                                        <p:tav tm="0">
                                          <p:val>
                                            <p:strVal val="#ppt_y"/>
                                          </p:val>
                                        </p:tav>
                                        <p:tav tm="100000">
                                          <p:val>
                                            <p:strVal val="#ppt_y"/>
                                          </p:val>
                                        </p:tav>
                                      </p:tavLst>
                                    </p:anim>
                                    <p:anim calcmode="lin" valueType="num">
                                      <p:cBhvr>
                                        <p:cTn id="9"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394AEAE3-2074-4573-81DB-82D81A3F95AC}"/>
              </a:ext>
            </a:extLst>
          </p:cNvPr>
          <p:cNvSpPr/>
          <p:nvPr/>
        </p:nvSpPr>
        <p:spPr>
          <a:xfrm>
            <a:off x="1272970" y="335503"/>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defRPr/>
            </a:pPr>
            <a:r>
              <a:rPr lang="zh-CN" altLang="en-US" sz="2400" b="1" dirty="0">
                <a:solidFill>
                  <a:srgbClr val="1C617E"/>
                </a:solidFill>
                <a:cs typeface="+mn-ea"/>
                <a:sym typeface="+mn-lt"/>
              </a:rPr>
              <a:t>课程所学</a:t>
            </a:r>
          </a:p>
        </p:txBody>
      </p:sp>
      <p:sp>
        <p:nvSpPr>
          <p:cNvPr id="5" name="文本框 4">
            <a:extLst>
              <a:ext uri="{FF2B5EF4-FFF2-40B4-BE49-F238E27FC236}">
                <a16:creationId xmlns:a16="http://schemas.microsoft.com/office/drawing/2014/main" id="{453651C6-044D-C590-5502-8DA61F27D81A}"/>
              </a:ext>
            </a:extLst>
          </p:cNvPr>
          <p:cNvSpPr txBox="1"/>
          <p:nvPr/>
        </p:nvSpPr>
        <p:spPr>
          <a:xfrm>
            <a:off x="-48491" y="1602662"/>
            <a:ext cx="6192982"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w="0"/>
                <a:gradFill>
                  <a:gsLst>
                    <a:gs pos="0">
                      <a:srgbClr val="5B9BD5">
                        <a:lumMod val="50000"/>
                      </a:srgbClr>
                    </a:gs>
                    <a:gs pos="50000">
                      <a:srgbClr val="5B9BD5"/>
                    </a:gs>
                    <a:gs pos="100000">
                      <a:srgbClr val="5B9BD5">
                        <a:lumMod val="60000"/>
                        <a:lumOff val="40000"/>
                      </a:srgbClr>
                    </a:gs>
                  </a:gsLst>
                  <a:lin ang="5400000"/>
                </a:gradFill>
                <a:effectLst>
                  <a:reflection blurRad="6350" stA="53000" endA="300" endPos="35500" dir="5400000" sy="-90000" algn="bl" rotWithShape="0"/>
                </a:effectLst>
                <a:uLnTx/>
                <a:uFillTx/>
                <a:latin typeface="Arial" panose="020F0502020204030204"/>
                <a:ea typeface="微软雅黑"/>
                <a:cs typeface="+mn-cs"/>
              </a:rPr>
              <a:t>文献的阅读方法</a:t>
            </a:r>
          </a:p>
        </p:txBody>
      </p:sp>
      <p:sp>
        <p:nvSpPr>
          <p:cNvPr id="9" name="文本框 8">
            <a:extLst>
              <a:ext uri="{FF2B5EF4-FFF2-40B4-BE49-F238E27FC236}">
                <a16:creationId xmlns:a16="http://schemas.microsoft.com/office/drawing/2014/main" id="{7E8BEEDD-BB7D-7842-2664-D733087CCE14}"/>
              </a:ext>
            </a:extLst>
          </p:cNvPr>
          <p:cNvSpPr txBox="1"/>
          <p:nvPr/>
        </p:nvSpPr>
        <p:spPr>
          <a:xfrm>
            <a:off x="6793924" y="2719991"/>
            <a:ext cx="4843895" cy="1200329"/>
          </a:xfrm>
          <a:prstGeom prst="rect">
            <a:avLst/>
          </a:prstGeom>
          <a:noFill/>
        </p:spPr>
        <p:txBody>
          <a:bodyPr wrap="square">
            <a:spAutoFit/>
          </a:bodyPr>
          <a:lstStyle/>
          <a:p>
            <a:pPr defTabSz="457200" eaLnBrk="1" fontAlgn="auto" hangingPunct="1">
              <a:spcBef>
                <a:spcPts val="0"/>
              </a:spcBef>
              <a:spcAft>
                <a:spcPts val="0"/>
              </a:spcAft>
              <a:defRPr/>
            </a:pPr>
            <a:r>
              <a:rPr kumimoji="0" lang="zh-CN" altLang="en-US" sz="1800" b="1" dirty="0">
                <a:solidFill>
                  <a:srgbClr val="00B0F0"/>
                </a:solidFill>
                <a:latin typeface="华文楷体" panose="02010600040101010101" pitchFamily="2" charset="-122"/>
                <a:ea typeface="华文楷体" panose="02010600040101010101" pitchFamily="2" charset="-122"/>
              </a:rPr>
              <a:t>  </a:t>
            </a:r>
            <a:r>
              <a:rPr kumimoji="0" lang="zh-CN" altLang="en-US" sz="1800" dirty="0">
                <a:solidFill>
                  <a:srgbClr val="00B0F0"/>
                </a:solidFill>
                <a:latin typeface="华文楷体" panose="02010600040101010101" pitchFamily="2" charset="-122"/>
                <a:ea typeface="华文楷体" panose="02010600040101010101" pitchFamily="2" charset="-122"/>
              </a:rPr>
              <a:t>在</a:t>
            </a:r>
            <a:r>
              <a:rPr lang="zh-CN" altLang="en-US" dirty="0">
                <a:solidFill>
                  <a:srgbClr val="00B0F0"/>
                </a:solidFill>
                <a:latin typeface="华文楷体" panose="02010600040101010101" pitchFamily="2" charset="-122"/>
                <a:ea typeface="华文楷体" panose="02010600040101010101" pitchFamily="2" charset="-122"/>
              </a:rPr>
              <a:t>阅读文献的时候运用老师所讲的方法即，</a:t>
            </a:r>
            <a:r>
              <a:rPr kumimoji="0" lang="zh-CN" altLang="en-US" sz="1800" dirty="0">
                <a:solidFill>
                  <a:srgbClr val="00B0F0"/>
                </a:solidFill>
                <a:latin typeface="华文楷体" panose="02010600040101010101" pitchFamily="2" charset="-122"/>
                <a:ea typeface="华文楷体" panose="02010600040101010101" pitchFamily="2" charset="-122"/>
              </a:rPr>
              <a:t>抓核心：找目的，贴标签</a:t>
            </a:r>
            <a:r>
              <a:rPr lang="zh-CN" altLang="en-US" dirty="0">
                <a:solidFill>
                  <a:srgbClr val="00B0F0"/>
                </a:solidFill>
                <a:latin typeface="华文楷体" panose="02010600040101010101" pitchFamily="2" charset="-122"/>
                <a:ea typeface="华文楷体" panose="02010600040101010101" pitchFamily="2" charset="-122"/>
              </a:rPr>
              <a:t>；</a:t>
            </a:r>
            <a:r>
              <a:rPr kumimoji="0" lang="zh-CN" altLang="en-US" sz="1800" dirty="0">
                <a:solidFill>
                  <a:srgbClr val="00B0F0"/>
                </a:solidFill>
                <a:latin typeface="华文楷体" panose="02010600040101010101" pitchFamily="2" charset="-122"/>
                <a:ea typeface="华文楷体" panose="02010600040101010101" pitchFamily="2" charset="-122"/>
              </a:rPr>
              <a:t>讲效率：重概念，泛分析</a:t>
            </a:r>
            <a:r>
              <a:rPr lang="zh-CN" altLang="en-US" dirty="0">
                <a:solidFill>
                  <a:srgbClr val="00B0F0"/>
                </a:solidFill>
                <a:latin typeface="华文楷体" panose="02010600040101010101" pitchFamily="2" charset="-122"/>
                <a:ea typeface="华文楷体" panose="02010600040101010101" pitchFamily="2" charset="-122"/>
              </a:rPr>
              <a:t>，</a:t>
            </a:r>
            <a:r>
              <a:rPr kumimoji="0" lang="zh-CN" altLang="en-US" sz="1800" dirty="0">
                <a:solidFill>
                  <a:srgbClr val="00B0F0"/>
                </a:solidFill>
                <a:latin typeface="华文楷体" panose="02010600040101010101" pitchFamily="2" charset="-122"/>
                <a:ea typeface="华文楷体" panose="02010600040101010101" pitchFamily="2" charset="-122"/>
              </a:rPr>
              <a:t>再精读：仔细把握内在逻辑与科学技术要点</a:t>
            </a:r>
            <a:r>
              <a:rPr lang="zh-CN" altLang="en-US" dirty="0">
                <a:solidFill>
                  <a:srgbClr val="00B0F0"/>
                </a:solidFill>
                <a:latin typeface="华文楷体" panose="02010600040101010101" pitchFamily="2" charset="-122"/>
                <a:ea typeface="华文楷体" panose="02010600040101010101" pitchFamily="2" charset="-122"/>
              </a:rPr>
              <a:t>，</a:t>
            </a:r>
            <a:r>
              <a:rPr kumimoji="0" lang="zh-CN" altLang="en-US" sz="1800" dirty="0">
                <a:solidFill>
                  <a:srgbClr val="00B0F0"/>
                </a:solidFill>
                <a:latin typeface="华文楷体" panose="02010600040101010101" pitchFamily="2" charset="-122"/>
                <a:ea typeface="华文楷体" panose="02010600040101010101" pitchFamily="2" charset="-122"/>
              </a:rPr>
              <a:t>回头想：这篇文献能帮助我干点什么</a:t>
            </a:r>
            <a:endParaRPr kumimoji="0" lang="en-US" altLang="zh-CN" sz="1800" dirty="0">
              <a:solidFill>
                <a:srgbClr val="00B0F0"/>
              </a:solidFill>
              <a:latin typeface="华文楷体" panose="02010600040101010101" pitchFamily="2" charset="-122"/>
              <a:ea typeface="华文楷体" panose="02010600040101010101" pitchFamily="2" charset="-122"/>
            </a:endParaRPr>
          </a:p>
        </p:txBody>
      </p:sp>
      <p:pic>
        <p:nvPicPr>
          <p:cNvPr id="11" name="图片 10">
            <a:extLst>
              <a:ext uri="{FF2B5EF4-FFF2-40B4-BE49-F238E27FC236}">
                <a16:creationId xmlns:a16="http://schemas.microsoft.com/office/drawing/2014/main" id="{A2383370-F813-E735-8C4B-EF105B891397}"/>
              </a:ext>
            </a:extLst>
          </p:cNvPr>
          <p:cNvPicPr>
            <a:picLocks noChangeAspect="1"/>
          </p:cNvPicPr>
          <p:nvPr/>
        </p:nvPicPr>
        <p:blipFill>
          <a:blip r:embed="rId3"/>
          <a:stretch>
            <a:fillRect/>
          </a:stretch>
        </p:blipFill>
        <p:spPr>
          <a:xfrm>
            <a:off x="676963" y="2719991"/>
            <a:ext cx="5328983" cy="3465295"/>
          </a:xfrm>
          <a:prstGeom prst="rect">
            <a:avLst/>
          </a:prstGeom>
        </p:spPr>
      </p:pic>
    </p:spTree>
    <p:extLst>
      <p:ext uri="{BB962C8B-B14F-4D97-AF65-F5344CB8AC3E}">
        <p14:creationId xmlns:p14="http://schemas.microsoft.com/office/powerpoint/2010/main" val="3960971408"/>
      </p:ext>
    </p:extLst>
  </p:cSld>
  <p:clrMapOvr>
    <a:masterClrMapping/>
  </p:clrMapOvr>
  <mc:AlternateContent xmlns:mc="http://schemas.openxmlformats.org/markup-compatibility/2006" xmlns:p14="http://schemas.microsoft.com/office/powerpoint/2010/main">
    <mc:Choice Requires="p14">
      <p:transition spd="slow" p14:dur="1250" advClick="0" advTm="0">
        <p14:prism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5"/>
                                        </p:tgtEl>
                                        <p:attrNameLst>
                                          <p:attrName>ppt_y</p:attrName>
                                        </p:attrNameLst>
                                      </p:cBhvr>
                                      <p:tavLst>
                                        <p:tav tm="0">
                                          <p:val>
                                            <p:strVal val="#ppt_y"/>
                                          </p:val>
                                        </p:tav>
                                        <p:tav tm="100000">
                                          <p:val>
                                            <p:strVal val="#ppt_y"/>
                                          </p:val>
                                        </p:tav>
                                      </p:tavLst>
                                    </p:anim>
                                    <p:anim calcmode="lin" valueType="num">
                                      <p:cBhvr>
                                        <p:cTn id="9"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394AEAE3-2074-4573-81DB-82D81A3F95AC}"/>
              </a:ext>
            </a:extLst>
          </p:cNvPr>
          <p:cNvSpPr/>
          <p:nvPr/>
        </p:nvSpPr>
        <p:spPr>
          <a:xfrm>
            <a:off x="1272970" y="335503"/>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defRPr/>
            </a:pPr>
            <a:r>
              <a:rPr lang="zh-CN" altLang="en-US" sz="2400" b="1" dirty="0">
                <a:solidFill>
                  <a:srgbClr val="1C617E"/>
                </a:solidFill>
                <a:cs typeface="+mn-ea"/>
                <a:sym typeface="+mn-lt"/>
              </a:rPr>
              <a:t>课程所学</a:t>
            </a:r>
          </a:p>
        </p:txBody>
      </p:sp>
      <p:sp>
        <p:nvSpPr>
          <p:cNvPr id="2" name="矩形 1">
            <a:extLst>
              <a:ext uri="{FF2B5EF4-FFF2-40B4-BE49-F238E27FC236}">
                <a16:creationId xmlns:a16="http://schemas.microsoft.com/office/drawing/2014/main" id="{C00D2246-0A9D-3F56-5D32-45000D83C751}"/>
              </a:ext>
            </a:extLst>
          </p:cNvPr>
          <p:cNvSpPr/>
          <p:nvPr/>
        </p:nvSpPr>
        <p:spPr>
          <a:xfrm>
            <a:off x="725666" y="1505148"/>
            <a:ext cx="5032147" cy="923330"/>
          </a:xfrm>
          <a:prstGeom prst="rect">
            <a:avLst/>
          </a:prstGeom>
          <a:noFill/>
        </p:spPr>
        <p:txBody>
          <a:bodyPr wrap="none" lIns="91440" tIns="45720" rIns="91440" bIns="45720">
            <a:spAutoFit/>
          </a:bodyPr>
          <a:lstStyle/>
          <a:p>
            <a:pPr algn="ctr"/>
            <a:r>
              <a:rPr lang="zh-CN" alt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文献格式的要求</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4" name="图片 3">
            <a:extLst>
              <a:ext uri="{FF2B5EF4-FFF2-40B4-BE49-F238E27FC236}">
                <a16:creationId xmlns:a16="http://schemas.microsoft.com/office/drawing/2014/main" id="{CF4E5FB4-E0C4-3D28-A673-8ABA45EF783A}"/>
              </a:ext>
            </a:extLst>
          </p:cNvPr>
          <p:cNvPicPr>
            <a:picLocks noChangeAspect="1"/>
          </p:cNvPicPr>
          <p:nvPr/>
        </p:nvPicPr>
        <p:blipFill>
          <a:blip r:embed="rId3"/>
          <a:stretch>
            <a:fillRect/>
          </a:stretch>
        </p:blipFill>
        <p:spPr>
          <a:xfrm>
            <a:off x="420088" y="3047684"/>
            <a:ext cx="6502734" cy="2305168"/>
          </a:xfrm>
          <a:prstGeom prst="rect">
            <a:avLst/>
          </a:prstGeom>
        </p:spPr>
      </p:pic>
      <p:sp>
        <p:nvSpPr>
          <p:cNvPr id="3" name="文本框 2">
            <a:extLst>
              <a:ext uri="{FF2B5EF4-FFF2-40B4-BE49-F238E27FC236}">
                <a16:creationId xmlns:a16="http://schemas.microsoft.com/office/drawing/2014/main" id="{396D8325-0C0B-5DB2-4F71-A608388B5C9C}"/>
              </a:ext>
            </a:extLst>
          </p:cNvPr>
          <p:cNvSpPr txBox="1"/>
          <p:nvPr/>
        </p:nvSpPr>
        <p:spPr>
          <a:xfrm>
            <a:off x="7426036" y="1960418"/>
            <a:ext cx="3581400" cy="2031325"/>
          </a:xfrm>
          <a:prstGeom prst="rect">
            <a:avLst/>
          </a:prstGeom>
          <a:noFill/>
        </p:spPr>
        <p:txBody>
          <a:bodyPr wrap="square" rtlCol="0">
            <a:spAutoFit/>
          </a:bodyPr>
          <a:lstStyle/>
          <a:p>
            <a:r>
              <a:rPr lang="zh-CN" altLang="en-US" b="1" dirty="0">
                <a:solidFill>
                  <a:srgbClr val="00B0F0"/>
                </a:solidFill>
              </a:rPr>
              <a:t>  在学习过程中，我也意识到了文献格式的重要性，在综述第一版完成后，又对综述中的字号等格式进行了逐一的修正。对于最后文献引用的格式，我也能利用</a:t>
            </a:r>
            <a:r>
              <a:rPr lang="en-US" altLang="zh-CN" b="1" dirty="0" err="1">
                <a:solidFill>
                  <a:srgbClr val="00B0F0"/>
                </a:solidFill>
              </a:rPr>
              <a:t>mendeley</a:t>
            </a:r>
            <a:r>
              <a:rPr lang="zh-CN" altLang="en-US" b="1" dirty="0">
                <a:solidFill>
                  <a:srgbClr val="00B0F0"/>
                </a:solidFill>
              </a:rPr>
              <a:t>等工具直接提取引文格式快速使用</a:t>
            </a:r>
          </a:p>
        </p:txBody>
      </p:sp>
    </p:spTree>
    <p:extLst>
      <p:ext uri="{BB962C8B-B14F-4D97-AF65-F5344CB8AC3E}">
        <p14:creationId xmlns:p14="http://schemas.microsoft.com/office/powerpoint/2010/main" val="2354169350"/>
      </p:ext>
    </p:extLst>
  </p:cSld>
  <p:clrMapOvr>
    <a:masterClrMapping/>
  </p:clrMapOvr>
  <mc:AlternateContent xmlns:mc="http://schemas.openxmlformats.org/markup-compatibility/2006" xmlns:p14="http://schemas.microsoft.com/office/powerpoint/2010/main">
    <mc:Choice Requires="p14">
      <p:transition spd="slow" p14:dur="1250" advClick="0" advTm="0">
        <p14:prism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5"/>
                                        </p:tgtEl>
                                        <p:attrNameLst>
                                          <p:attrName>ppt_y</p:attrName>
                                        </p:attrNameLst>
                                      </p:cBhvr>
                                      <p:tavLst>
                                        <p:tav tm="0">
                                          <p:val>
                                            <p:strVal val="#ppt_y"/>
                                          </p:val>
                                        </p:tav>
                                        <p:tav tm="100000">
                                          <p:val>
                                            <p:strVal val="#ppt_y"/>
                                          </p:val>
                                        </p:tav>
                                      </p:tavLst>
                                    </p:anim>
                                    <p:anim calcmode="lin" valueType="num">
                                      <p:cBhvr>
                                        <p:cTn id="9"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2">
            <a:extLst>
              <a:ext uri="{FF2B5EF4-FFF2-40B4-BE49-F238E27FC236}">
                <a16:creationId xmlns:a16="http://schemas.microsoft.com/office/drawing/2014/main" id="{B10C92CB-246F-4CDE-8F6E-4536F64B58EC}"/>
              </a:ext>
            </a:extLst>
          </p:cNvPr>
          <p:cNvSpPr/>
          <p:nvPr/>
        </p:nvSpPr>
        <p:spPr>
          <a:xfrm>
            <a:off x="2452068" y="2241550"/>
            <a:ext cx="2578100" cy="0"/>
          </a:xfrm>
          <a:custGeom>
            <a:avLst/>
            <a:gdLst>
              <a:gd name="connsiteX0" fmla="*/ 0 w 2578100"/>
              <a:gd name="connsiteY0" fmla="*/ 0 h 0"/>
              <a:gd name="connsiteX1" fmla="*/ 2578100 w 2578100"/>
              <a:gd name="connsiteY1" fmla="*/ 0 h 0"/>
            </a:gdLst>
            <a:ahLst/>
            <a:cxnLst>
              <a:cxn ang="0">
                <a:pos x="connsiteX0" y="connsiteY0"/>
              </a:cxn>
              <a:cxn ang="0">
                <a:pos x="connsiteX1" y="connsiteY1"/>
              </a:cxn>
            </a:cxnLst>
            <a:rect l="l" t="t" r="r" b="b"/>
            <a:pathLst>
              <a:path w="2578100">
                <a:moveTo>
                  <a:pt x="0" y="0"/>
                </a:moveTo>
                <a:lnTo>
                  <a:pt x="2578100" y="0"/>
                </a:lnTo>
              </a:path>
            </a:pathLst>
          </a:custGeom>
          <a:noFill/>
          <a:ln w="57150">
            <a:solidFill>
              <a:srgbClr val="4EC2E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1C617E"/>
              </a:solidFill>
              <a:cs typeface="+mn-ea"/>
              <a:sym typeface="+mn-lt"/>
            </a:endParaRPr>
          </a:p>
        </p:txBody>
      </p:sp>
      <p:sp>
        <p:nvSpPr>
          <p:cNvPr id="5" name="文本框 13">
            <a:extLst>
              <a:ext uri="{FF2B5EF4-FFF2-40B4-BE49-F238E27FC236}">
                <a16:creationId xmlns:a16="http://schemas.microsoft.com/office/drawing/2014/main" id="{B0B4C82F-C8F6-4BD5-999F-54463B15089F}"/>
              </a:ext>
            </a:extLst>
          </p:cNvPr>
          <p:cNvSpPr txBox="1">
            <a:spLocks noChangeArrowheads="1"/>
          </p:cNvSpPr>
          <p:nvPr/>
        </p:nvSpPr>
        <p:spPr bwMode="auto">
          <a:xfrm>
            <a:off x="2088037" y="2352675"/>
            <a:ext cx="3306161"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6600" dirty="0">
                <a:solidFill>
                  <a:srgbClr val="1C617E"/>
                </a:solidFill>
                <a:latin typeface="+mn-lt"/>
                <a:ea typeface="+mn-ea"/>
                <a:cs typeface="+mn-ea"/>
                <a:sym typeface="+mn-lt"/>
              </a:rPr>
              <a:t>PART02</a:t>
            </a:r>
            <a:endParaRPr lang="zh-CN" altLang="en-US" sz="6600" dirty="0">
              <a:solidFill>
                <a:srgbClr val="1C617E"/>
              </a:solidFill>
              <a:latin typeface="+mn-lt"/>
              <a:ea typeface="+mn-ea"/>
              <a:cs typeface="+mn-ea"/>
              <a:sym typeface="+mn-lt"/>
            </a:endParaRPr>
          </a:p>
        </p:txBody>
      </p:sp>
      <p:sp>
        <p:nvSpPr>
          <p:cNvPr id="6" name="任意多边形 4">
            <a:extLst>
              <a:ext uri="{FF2B5EF4-FFF2-40B4-BE49-F238E27FC236}">
                <a16:creationId xmlns:a16="http://schemas.microsoft.com/office/drawing/2014/main" id="{B4D41440-FB6E-49F0-80BE-121E80FB8DFB}"/>
              </a:ext>
            </a:extLst>
          </p:cNvPr>
          <p:cNvSpPr/>
          <p:nvPr/>
        </p:nvSpPr>
        <p:spPr>
          <a:xfrm>
            <a:off x="2452068" y="4260850"/>
            <a:ext cx="2578100" cy="0"/>
          </a:xfrm>
          <a:custGeom>
            <a:avLst/>
            <a:gdLst>
              <a:gd name="connsiteX0" fmla="*/ 0 w 2578100"/>
              <a:gd name="connsiteY0" fmla="*/ 0 h 0"/>
              <a:gd name="connsiteX1" fmla="*/ 2578100 w 2578100"/>
              <a:gd name="connsiteY1" fmla="*/ 0 h 0"/>
            </a:gdLst>
            <a:ahLst/>
            <a:cxnLst>
              <a:cxn ang="0">
                <a:pos x="connsiteX0" y="connsiteY0"/>
              </a:cxn>
              <a:cxn ang="0">
                <a:pos x="connsiteX1" y="connsiteY1"/>
              </a:cxn>
            </a:cxnLst>
            <a:rect l="l" t="t" r="r" b="b"/>
            <a:pathLst>
              <a:path w="2578100">
                <a:moveTo>
                  <a:pt x="0" y="0"/>
                </a:moveTo>
                <a:lnTo>
                  <a:pt x="2578100" y="0"/>
                </a:lnTo>
              </a:path>
            </a:pathLst>
          </a:custGeom>
          <a:noFill/>
          <a:ln w="57150">
            <a:solidFill>
              <a:srgbClr val="4EC2E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1C617E"/>
              </a:solidFill>
              <a:cs typeface="+mn-ea"/>
              <a:sym typeface="+mn-lt"/>
            </a:endParaRPr>
          </a:p>
        </p:txBody>
      </p:sp>
      <p:sp>
        <p:nvSpPr>
          <p:cNvPr id="8" name="文本框 66">
            <a:extLst>
              <a:ext uri="{FF2B5EF4-FFF2-40B4-BE49-F238E27FC236}">
                <a16:creationId xmlns:a16="http://schemas.microsoft.com/office/drawing/2014/main" id="{4104ECB6-8550-4862-ACD5-027828D9A6CE}"/>
              </a:ext>
            </a:extLst>
          </p:cNvPr>
          <p:cNvSpPr txBox="1">
            <a:spLocks noChangeArrowheads="1"/>
          </p:cNvSpPr>
          <p:nvPr/>
        </p:nvSpPr>
        <p:spPr bwMode="auto">
          <a:xfrm>
            <a:off x="2452070" y="3319424"/>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a:r>
              <a:rPr lang="zh-CN" altLang="en-US" sz="4400" b="1" dirty="0">
                <a:solidFill>
                  <a:srgbClr val="1C617E"/>
                </a:solidFill>
                <a:latin typeface="+mn-lt"/>
                <a:ea typeface="+mn-ea"/>
                <a:cs typeface="+mn-ea"/>
                <a:sym typeface="+mn-lt"/>
              </a:rPr>
              <a:t>个人感想</a:t>
            </a:r>
          </a:p>
        </p:txBody>
      </p:sp>
    </p:spTree>
    <p:extLst>
      <p:ext uri="{BB962C8B-B14F-4D97-AF65-F5344CB8AC3E}">
        <p14:creationId xmlns:p14="http://schemas.microsoft.com/office/powerpoint/2010/main" val="1161544691"/>
      </p:ext>
    </p:extLst>
  </p:cSld>
  <p:clrMapOvr>
    <a:masterClrMapping/>
  </p:clrMapOvr>
  <mc:AlternateContent xmlns:mc="http://schemas.openxmlformats.org/markup-compatibility/2006" xmlns:p14="http://schemas.microsoft.com/office/powerpoint/2010/main">
    <mc:Choice Requires="p14">
      <p:transition spd="slow" p14:dur="1250" advClick="0" advTm="0">
        <p14:prism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1+#ppt_w/2"/>
                                          </p:val>
                                        </p:tav>
                                        <p:tav tm="100000">
                                          <p:val>
                                            <p:strVal val="#ppt_x"/>
                                          </p:val>
                                        </p:tav>
                                      </p:tavLst>
                                    </p:anim>
                                    <p:anim calcmode="lin" valueType="num">
                                      <p:cBhvr additive="base">
                                        <p:cTn id="12" dur="750" fill="hold"/>
                                        <p:tgtEl>
                                          <p:spTgt spid="6"/>
                                        </p:tgtEl>
                                        <p:attrNameLst>
                                          <p:attrName>ppt_y</p:attrName>
                                        </p:attrNameLst>
                                      </p:cBhvr>
                                      <p:tavLst>
                                        <p:tav tm="0">
                                          <p:val>
                                            <p:strVal val="#ppt_y"/>
                                          </p:val>
                                        </p:tav>
                                        <p:tav tm="100000">
                                          <p:val>
                                            <p:strVal val="#ppt_y"/>
                                          </p:val>
                                        </p:tav>
                                      </p:tavLst>
                                    </p:anim>
                                  </p:childTnLst>
                                </p:cTn>
                              </p:par>
                              <p:par>
                                <p:cTn id="13" presetID="53" presetClass="entr" presetSubtype="16" fill="hold" grpId="0" nodeType="withEffect">
                                  <p:stCondLst>
                                    <p:cond delay="300"/>
                                  </p:stCondLst>
                                  <p:iterate type="lt">
                                    <p:tmPct val="10000"/>
                                  </p:iterate>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Effect transition="in" filter="fade">
                                      <p:cBhvr>
                                        <p:cTn id="17" dur="1000"/>
                                        <p:tgtEl>
                                          <p:spTgt spid="5"/>
                                        </p:tgtEl>
                                      </p:cBhvr>
                                    </p:animEffect>
                                  </p:childTnLst>
                                </p:cTn>
                              </p:par>
                              <p:par>
                                <p:cTn id="18" presetID="53" presetClass="entr" presetSubtype="16" fill="hold" grpId="0" nodeType="withEffect">
                                  <p:stCondLst>
                                    <p:cond delay="500"/>
                                  </p:stCondLst>
                                  <p:childTnLst>
                                    <p:set>
                                      <p:cBhvr>
                                        <p:cTn id="19" dur="1" fill="hold">
                                          <p:stCondLst>
                                            <p:cond delay="0"/>
                                          </p:stCondLst>
                                        </p:cTn>
                                        <p:tgtEl>
                                          <p:spTgt spid="8"/>
                                        </p:tgtEl>
                                        <p:attrNameLst>
                                          <p:attrName>style.visibility</p:attrName>
                                        </p:attrNameLst>
                                      </p:cBhvr>
                                      <p:to>
                                        <p:strVal val="visible"/>
                                      </p:to>
                                    </p:set>
                                    <p:anim calcmode="lin" valueType="num">
                                      <p:cBhvr>
                                        <p:cTn id="20" dur="1000" fill="hold"/>
                                        <p:tgtEl>
                                          <p:spTgt spid="8"/>
                                        </p:tgtEl>
                                        <p:attrNameLst>
                                          <p:attrName>ppt_w</p:attrName>
                                        </p:attrNameLst>
                                      </p:cBhvr>
                                      <p:tavLst>
                                        <p:tav tm="0">
                                          <p:val>
                                            <p:fltVal val="0"/>
                                          </p:val>
                                        </p:tav>
                                        <p:tav tm="100000">
                                          <p:val>
                                            <p:strVal val="#ppt_w"/>
                                          </p:val>
                                        </p:tav>
                                      </p:tavLst>
                                    </p:anim>
                                    <p:anim calcmode="lin" valueType="num">
                                      <p:cBhvr>
                                        <p:cTn id="21" dur="1000" fill="hold"/>
                                        <p:tgtEl>
                                          <p:spTgt spid="8"/>
                                        </p:tgtEl>
                                        <p:attrNameLst>
                                          <p:attrName>ppt_h</p:attrName>
                                        </p:attrNameLst>
                                      </p:cBhvr>
                                      <p:tavLst>
                                        <p:tav tm="0">
                                          <p:val>
                                            <p:fltVal val="0"/>
                                          </p:val>
                                        </p:tav>
                                        <p:tav tm="100000">
                                          <p:val>
                                            <p:strVal val="#ppt_h"/>
                                          </p:val>
                                        </p:tav>
                                      </p:tavLst>
                                    </p:anim>
                                    <p:animEffect transition="in" filter="fade">
                                      <p:cBhvr>
                                        <p:cTn id="2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394AEAE3-2074-4573-81DB-82D81A3F95AC}"/>
              </a:ext>
            </a:extLst>
          </p:cNvPr>
          <p:cNvSpPr/>
          <p:nvPr/>
        </p:nvSpPr>
        <p:spPr>
          <a:xfrm>
            <a:off x="1272970" y="335503"/>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defRPr/>
            </a:pPr>
            <a:r>
              <a:rPr lang="zh-CN" altLang="en-US" sz="2400" b="1" dirty="0">
                <a:solidFill>
                  <a:srgbClr val="1C617E"/>
                </a:solidFill>
                <a:cs typeface="+mn-ea"/>
                <a:sym typeface="+mn-lt"/>
              </a:rPr>
              <a:t>个人感想</a:t>
            </a:r>
          </a:p>
        </p:txBody>
      </p:sp>
      <p:pic>
        <p:nvPicPr>
          <p:cNvPr id="2" name="图片 1">
            <a:extLst>
              <a:ext uri="{FF2B5EF4-FFF2-40B4-BE49-F238E27FC236}">
                <a16:creationId xmlns:a16="http://schemas.microsoft.com/office/drawing/2014/main" id="{F94D83EE-14E3-8683-88F8-DE8C8FEF0B3F}"/>
              </a:ext>
            </a:extLst>
          </p:cNvPr>
          <p:cNvPicPr>
            <a:picLocks noChangeAspect="1"/>
          </p:cNvPicPr>
          <p:nvPr/>
        </p:nvPicPr>
        <p:blipFill>
          <a:blip r:embed="rId3"/>
          <a:stretch>
            <a:fillRect/>
          </a:stretch>
        </p:blipFill>
        <p:spPr>
          <a:xfrm>
            <a:off x="7065819" y="3070374"/>
            <a:ext cx="5048195" cy="3787626"/>
          </a:xfrm>
          <a:prstGeom prst="rect">
            <a:avLst/>
          </a:prstGeom>
        </p:spPr>
      </p:pic>
      <p:sp>
        <p:nvSpPr>
          <p:cNvPr id="3" name="矩形 2">
            <a:extLst>
              <a:ext uri="{FF2B5EF4-FFF2-40B4-BE49-F238E27FC236}">
                <a16:creationId xmlns:a16="http://schemas.microsoft.com/office/drawing/2014/main" id="{F0929F21-7649-16B2-EA37-D81E02B25412}"/>
              </a:ext>
            </a:extLst>
          </p:cNvPr>
          <p:cNvSpPr/>
          <p:nvPr/>
        </p:nvSpPr>
        <p:spPr>
          <a:xfrm>
            <a:off x="2991812" y="1332498"/>
            <a:ext cx="4926061" cy="400110"/>
          </a:xfrm>
          <a:prstGeom prst="rect">
            <a:avLst/>
          </a:prstGeom>
          <a:noFill/>
        </p:spPr>
        <p:txBody>
          <a:bodyPr wrap="square" lIns="91440" tIns="45720" rIns="91440" bIns="45720">
            <a:spAutoFit/>
          </a:bodyPr>
          <a:lstStyle/>
          <a:p>
            <a:pPr algn="ctr"/>
            <a:r>
              <a:rPr lang="zh-CN" altLang="en-US" sz="2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  </a:t>
            </a:r>
          </a:p>
        </p:txBody>
      </p:sp>
      <p:sp>
        <p:nvSpPr>
          <p:cNvPr id="4" name="文本框 3">
            <a:extLst>
              <a:ext uri="{FF2B5EF4-FFF2-40B4-BE49-F238E27FC236}">
                <a16:creationId xmlns:a16="http://schemas.microsoft.com/office/drawing/2014/main" id="{7444FDAB-4255-3E42-C78C-FD8CB71A94F3}"/>
              </a:ext>
            </a:extLst>
          </p:cNvPr>
          <p:cNvSpPr txBox="1"/>
          <p:nvPr/>
        </p:nvSpPr>
        <p:spPr>
          <a:xfrm>
            <a:off x="962891" y="1427018"/>
            <a:ext cx="5631873" cy="2215991"/>
          </a:xfrm>
          <a:prstGeom prst="rect">
            <a:avLst/>
          </a:prstGeom>
          <a:noFill/>
        </p:spPr>
        <p:txBody>
          <a:bodyPr wrap="square" rtlCol="0">
            <a:spAutoFit/>
          </a:bodyPr>
          <a:lstStyle/>
          <a:p>
            <a:r>
              <a:rPr lang="zh-CN" altLang="en-US" sz="2000" b="1" dirty="0">
                <a:solidFill>
                  <a:schemeClr val="accent5"/>
                </a:solidFill>
              </a:rPr>
              <a:t>    </a:t>
            </a:r>
            <a:r>
              <a:rPr lang="zh-CN" altLang="en-US" sz="2000" b="1" dirty="0">
                <a:solidFill>
                  <a:schemeClr val="accent5"/>
                </a:solidFill>
                <a:latin typeface="华文宋体" panose="02010600040101010101" pitchFamily="2" charset="-122"/>
                <a:ea typeface="华文宋体" panose="02010600040101010101" pitchFamily="2" charset="-122"/>
              </a:rPr>
              <a:t>在长达半个学期的专业写作课程中，在老师的指导下我的专业写作能力有了进展，无论是阅读文献还是搜索文献，简单写作文献的能力都有了一定程度的提高。在与小组成员合作完成综述和专利的过程中，我也体会到了团队合作完成任务的重要性。</a:t>
            </a:r>
          </a:p>
          <a:p>
            <a:endParaRPr lang="zh-CN" altLang="en-US" dirty="0"/>
          </a:p>
        </p:txBody>
      </p:sp>
    </p:spTree>
    <p:extLst>
      <p:ext uri="{BB962C8B-B14F-4D97-AF65-F5344CB8AC3E}">
        <p14:creationId xmlns:p14="http://schemas.microsoft.com/office/powerpoint/2010/main" val="2002798323"/>
      </p:ext>
    </p:extLst>
  </p:cSld>
  <p:clrMapOvr>
    <a:masterClrMapping/>
  </p:clrMapOvr>
  <mc:AlternateContent xmlns:mc="http://schemas.openxmlformats.org/markup-compatibility/2006" xmlns:p14="http://schemas.microsoft.com/office/powerpoint/2010/main">
    <mc:Choice Requires="p14">
      <p:transition spd="slow" p14:dur="1250" advClick="0" advTm="0">
        <p14:prism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5"/>
                                        </p:tgtEl>
                                        <p:attrNameLst>
                                          <p:attrName>ppt_y</p:attrName>
                                        </p:attrNameLst>
                                      </p:cBhvr>
                                      <p:tavLst>
                                        <p:tav tm="0">
                                          <p:val>
                                            <p:strVal val="#ppt_y"/>
                                          </p:val>
                                        </p:tav>
                                        <p:tav tm="100000">
                                          <p:val>
                                            <p:strVal val="#ppt_y"/>
                                          </p:val>
                                        </p:tav>
                                      </p:tavLst>
                                    </p:anim>
                                    <p:anim calcmode="lin" valueType="num">
                                      <p:cBhvr>
                                        <p:cTn id="9"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E3B9D54-244C-0517-0E23-DEA3A9C55DB1}"/>
              </a:ext>
            </a:extLst>
          </p:cNvPr>
          <p:cNvSpPr txBox="1"/>
          <p:nvPr/>
        </p:nvSpPr>
        <p:spPr>
          <a:xfrm>
            <a:off x="3054928" y="2454716"/>
            <a:ext cx="6192982" cy="923330"/>
          </a:xfrm>
          <a:prstGeom prst="rect">
            <a:avLst/>
          </a:prstGeom>
          <a:noFill/>
        </p:spPr>
        <p:txBody>
          <a:bodyPr wrap="square">
            <a:spAutoFit/>
          </a:bodyPr>
          <a:lstStyle/>
          <a:p>
            <a:pPr marL="274320" marR="0" lvl="0" indent="-274320" algn="dist" defTabSz="914400" rtl="0" eaLnBrk="1" fontAlgn="auto" latinLnBrk="0" hangingPunct="1">
              <a:lnSpc>
                <a:spcPct val="100000"/>
              </a:lnSpc>
              <a:spcBef>
                <a:spcPct val="20000"/>
              </a:spcBef>
              <a:spcAft>
                <a:spcPts val="0"/>
              </a:spcAft>
              <a:buClr>
                <a:srgbClr val="A5A5A5"/>
              </a:buClr>
              <a:buSzTx/>
              <a:buFontTx/>
              <a:buNone/>
              <a:tabLst/>
              <a:defRPr/>
            </a:pPr>
            <a:r>
              <a:rPr kumimoji="0" lang="zh-CN" altLang="en-US" sz="5400" b="0" i="0" u="none" strike="noStrike" kern="1200" cap="none" spc="0" normalizeH="0" baseline="0" noProof="0" dirty="0">
                <a:ln>
                  <a:noFill/>
                </a:ln>
                <a:solidFill>
                  <a:srgbClr val="1C617E"/>
                </a:solidFill>
                <a:effectLst/>
                <a:uLnTx/>
                <a:uFillTx/>
                <a:latin typeface="Arial" panose="020F0502020204030204"/>
                <a:ea typeface="微软雅黑"/>
                <a:cs typeface="+mn-ea"/>
                <a:sym typeface="+mn-lt"/>
              </a:rPr>
              <a:t>谢谢观看</a:t>
            </a:r>
            <a:endParaRPr kumimoji="0" lang="en-US" altLang="zh-CN" sz="5400" b="0" i="0" u="none" strike="noStrike" kern="1200" cap="none" spc="0" normalizeH="0" baseline="0" noProof="0" dirty="0">
              <a:ln>
                <a:noFill/>
              </a:ln>
              <a:solidFill>
                <a:srgbClr val="1C617E"/>
              </a:solidFill>
              <a:effectLst/>
              <a:uLnTx/>
              <a:uFillTx/>
              <a:latin typeface="Arial" panose="020F0502020204030204"/>
              <a:ea typeface="微软雅黑"/>
              <a:cs typeface="+mn-ea"/>
              <a:sym typeface="+mn-lt"/>
            </a:endParaRPr>
          </a:p>
        </p:txBody>
      </p:sp>
    </p:spTree>
    <p:extLst>
      <p:ext uri="{BB962C8B-B14F-4D97-AF65-F5344CB8AC3E}">
        <p14:creationId xmlns:p14="http://schemas.microsoft.com/office/powerpoint/2010/main" val="538953001"/>
      </p:ext>
    </p:extLst>
  </p:cSld>
  <p:clrMapOvr>
    <a:masterClrMapping/>
  </p:clrMapOvr>
  <mc:AlternateContent xmlns:mc="http://schemas.openxmlformats.org/markup-compatibility/2006" xmlns:p14="http://schemas.microsoft.com/office/powerpoint/2010/main">
    <mc:Choice Requires="p14">
      <p:transition spd="slow" p14:dur="1250" advClick="0" advTm="0">
        <p14:prism isContent="1"/>
      </p:transition>
    </mc:Choice>
    <mc:Fallback xmlns="">
      <p:transition spd="slow" advClick="0" advTm="0">
        <p:fade/>
      </p:transition>
    </mc:Fallback>
  </mc:AlternateContent>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2a4zbwx">
      <a:majorFont>
        <a:latin typeface="Arial" panose="020F0302020204030204"/>
        <a:ea typeface="微软雅黑"/>
        <a:cs typeface=""/>
      </a:majorFont>
      <a:minorFont>
        <a:latin typeface="Arial"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275</Words>
  <Application>Microsoft Office PowerPoint</Application>
  <PresentationFormat>宽屏</PresentationFormat>
  <Paragraphs>30</Paragraphs>
  <Slides>9</Slides>
  <Notes>5</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9</vt:i4>
      </vt:variant>
    </vt:vector>
  </HeadingPairs>
  <TitlesOfParts>
    <vt:vector size="18" baseType="lpstr">
      <vt:lpstr>等线</vt:lpstr>
      <vt:lpstr>华文楷体</vt:lpstr>
      <vt:lpstr>华文宋体</vt:lpstr>
      <vt:lpstr>微软雅黑</vt:lpstr>
      <vt:lpstr>Agency FB</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dc:title>
  <dc:creator>第一PPT</dc:creator>
  <cp:keywords>www.1ppt.com</cp:keywords>
  <dc:description>www.1ppt.com</dc:description>
  <cp:lastModifiedBy>王 鑫磊</cp:lastModifiedBy>
  <cp:revision>50</cp:revision>
  <dcterms:created xsi:type="dcterms:W3CDTF">2017-09-29T10:40:36Z</dcterms:created>
  <dcterms:modified xsi:type="dcterms:W3CDTF">2023-04-20T02:32:27Z</dcterms:modified>
</cp:coreProperties>
</file>