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2" r:id="rId7"/>
    <p:sldId id="266" r:id="rId8"/>
    <p:sldId id="259" r:id="rId9"/>
    <p:sldId id="265" r:id="rId10"/>
    <p:sldId id="260" r:id="rId11"/>
    <p:sldId id="268" r:id="rId12"/>
    <p:sldId id="261" r:id="rId13"/>
    <p:sldId id="273" r:id="rId14"/>
    <p:sldId id="275" r:id="rId15"/>
    <p:sldId id="277"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1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97" autoAdjust="0"/>
    <p:restoredTop sz="94660"/>
  </p:normalViewPr>
  <p:slideViewPr>
    <p:cSldViewPr snapToGrid="0" showGuides="1">
      <p:cViewPr varScale="1">
        <p:scale>
          <a:sx n="86" d="100"/>
          <a:sy n="86" d="100"/>
        </p:scale>
        <p:origin x="643"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1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DA03D3-D977-4608-A15E-15DA6EC67CC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17A1E-29C1-483D-A60B-6C407EFFA13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817A1E-29C1-483D-A60B-6C407EFFA13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817A1E-29C1-483D-A60B-6C407EFFA13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817A1E-29C1-483D-A60B-6C407EFFA13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817A1E-29C1-483D-A60B-6C407EFFA13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817A1E-29C1-483D-A60B-6C407EFFA13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817A1E-29C1-483D-A60B-6C407EFFA13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817A1E-29C1-483D-A60B-6C407EFFA13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817A1E-29C1-483D-A60B-6C407EFFA13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817A1E-29C1-483D-A60B-6C407EFFA13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817A1E-29C1-483D-A60B-6C407EFFA13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817A1E-29C1-483D-A60B-6C407EFFA13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817A1E-29C1-483D-A60B-6C407EFFA13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817A1E-29C1-483D-A60B-6C407EFFA13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642CEEC-B524-410B-B75C-EF7CE521F0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C9D65D-EDF6-44B5-921A-5FF23A95E5B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642CEEC-B524-410B-B75C-EF7CE521F0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C9D65D-EDF6-44B5-921A-5FF23A95E5B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642CEEC-B524-410B-B75C-EF7CE521F0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C9D65D-EDF6-44B5-921A-5FF23A95E5B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642CEEC-B524-410B-B75C-EF7CE521F0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C9D65D-EDF6-44B5-921A-5FF23A95E5B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642CEEC-B524-410B-B75C-EF7CE521F0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C9D65D-EDF6-44B5-921A-5FF23A95E5B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642CEEC-B524-410B-B75C-EF7CE521F0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C9D65D-EDF6-44B5-921A-5FF23A95E5B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642CEEC-B524-410B-B75C-EF7CE521F01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C9D65D-EDF6-44B5-921A-5FF23A95E5B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642CEEC-B524-410B-B75C-EF7CE521F01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C9D65D-EDF6-44B5-921A-5FF23A95E5B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42CEEC-B524-410B-B75C-EF7CE521F01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C9D65D-EDF6-44B5-921A-5FF23A95E5B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642CEEC-B524-410B-B75C-EF7CE521F0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C9D65D-EDF6-44B5-921A-5FF23A95E5B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642CEEC-B524-410B-B75C-EF7CE521F0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C9D65D-EDF6-44B5-921A-5FF23A95E5B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2CEEC-B524-410B-B75C-EF7CE521F01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C9D65D-EDF6-44B5-921A-5FF23A95E5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20.png"/><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notesSlide" Target="../notesSlides/notesSlide2.xml"/><Relationship Id="rId13" Type="http://schemas.openxmlformats.org/officeDocument/2006/relationships/slideLayout" Target="../slideLayouts/slideLayout1.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9.jpeg"/><Relationship Id="rId3" Type="http://schemas.microsoft.com/office/2007/relationships/hdphoto" Target="../media/image8.wdp"/><Relationship Id="rId2" Type="http://schemas.openxmlformats.org/officeDocument/2006/relationships/image" Target="../media/image7.pn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01116"/>
        </a:solidFill>
        <a:effectLst/>
      </p:bgPr>
    </p:bg>
    <p:spTree>
      <p:nvGrpSpPr>
        <p:cNvPr id="1" name=""/>
        <p:cNvGrpSpPr/>
        <p:nvPr/>
      </p:nvGrpSpPr>
      <p:grpSpPr>
        <a:xfrm>
          <a:off x="0" y="0"/>
          <a:ext cx="0" cy="0"/>
          <a:chOff x="0" y="0"/>
          <a:chExt cx="0" cy="0"/>
        </a:xfrm>
      </p:grpSpPr>
      <p:pic>
        <p:nvPicPr>
          <p:cNvPr id="4" name="图片 3" descr="823ac5511fff01509bf5f7a9723d7c00"/>
          <p:cNvPicPr>
            <a:picLocks noChangeAspect="1"/>
          </p:cNvPicPr>
          <p:nvPr/>
        </p:nvPicPr>
        <p:blipFill>
          <a:blip r:embed="rId1">
            <a:lum bright="90000"/>
          </a:blip>
          <a:stretch>
            <a:fillRect/>
          </a:stretch>
        </p:blipFill>
        <p:spPr>
          <a:xfrm>
            <a:off x="3276600" y="505460"/>
            <a:ext cx="5628640" cy="5425440"/>
          </a:xfrm>
          <a:prstGeom prst="rect">
            <a:avLst/>
          </a:prstGeom>
        </p:spPr>
      </p:pic>
      <p:sp>
        <p:nvSpPr>
          <p:cNvPr id="6" name="文本框 5"/>
          <p:cNvSpPr txBox="1"/>
          <p:nvPr/>
        </p:nvSpPr>
        <p:spPr>
          <a:xfrm>
            <a:off x="5636280" y="676656"/>
            <a:ext cx="921385" cy="5254244"/>
          </a:xfrm>
          <a:prstGeom prst="rect">
            <a:avLst/>
          </a:prstGeom>
          <a:solidFill>
            <a:srgbClr val="B01116"/>
          </a:solidFill>
        </p:spPr>
        <p:txBody>
          <a:bodyPr vert="eaVert" wrap="square" rtlCol="0">
            <a:spAutoFit/>
          </a:bodyPr>
          <a:lstStyle/>
          <a:p>
            <a:pPr algn="dist"/>
            <a:r>
              <a:rPr lang="zh-CN" altLang="en-US" sz="4800">
                <a:solidFill>
                  <a:schemeClr val="bg1"/>
                </a:solidFill>
                <a:latin typeface="方正苏新诗柳楷简体" panose="02000000000000000000" pitchFamily="2" charset="-122"/>
                <a:ea typeface="方正苏新诗柳楷简体" panose="02000000000000000000" pitchFamily="2" charset="-122"/>
              </a:rPr>
              <a:t>病理图像分析论文</a:t>
            </a:r>
            <a:endParaRPr lang="zh-CN" altLang="en-US" sz="4800">
              <a:solidFill>
                <a:schemeClr val="bg1"/>
              </a:solidFill>
              <a:latin typeface="方正苏新诗柳楷简体" panose="02000000000000000000" pitchFamily="2" charset="-122"/>
              <a:ea typeface="方正苏新诗柳楷简体" panose="02000000000000000000" pitchFamily="2" charset="-122"/>
            </a:endParaRPr>
          </a:p>
        </p:txBody>
      </p:sp>
      <p:pic>
        <p:nvPicPr>
          <p:cNvPr id="7" name="图片 6" descr="6b5c90bcb268c5800cc1a038f2d9e41b"/>
          <p:cNvPicPr>
            <a:picLocks noChangeAspect="1"/>
          </p:cNvPicPr>
          <p:nvPr/>
        </p:nvPicPr>
        <p:blipFill>
          <a:blip r:embed="rId2"/>
          <a:stretch>
            <a:fillRect/>
          </a:stretch>
        </p:blipFill>
        <p:spPr>
          <a:xfrm rot="10800000" flipH="1">
            <a:off x="8323580" y="-290830"/>
            <a:ext cx="4701540" cy="3449955"/>
          </a:xfrm>
          <a:prstGeom prst="rect">
            <a:avLst/>
          </a:prstGeom>
        </p:spPr>
      </p:pic>
      <p:pic>
        <p:nvPicPr>
          <p:cNvPr id="8" name="图片 7" descr="9c50704c4ccb3d17497d5f2ef7c4bfa3"/>
          <p:cNvPicPr>
            <a:picLocks noChangeAspect="1"/>
          </p:cNvPicPr>
          <p:nvPr/>
        </p:nvPicPr>
        <p:blipFill>
          <a:blip r:embed="rId3"/>
          <a:stretch>
            <a:fillRect/>
          </a:stretch>
        </p:blipFill>
        <p:spPr>
          <a:xfrm>
            <a:off x="8030210" y="3684270"/>
            <a:ext cx="2945130" cy="2945130"/>
          </a:xfrm>
          <a:prstGeom prst="rect">
            <a:avLst/>
          </a:prstGeom>
        </p:spPr>
      </p:pic>
      <p:pic>
        <p:nvPicPr>
          <p:cNvPr id="9" name="图片 8" descr="9c50704c4ccb3d17497d5f2ef7c4bfa3"/>
          <p:cNvPicPr>
            <a:picLocks noChangeAspect="1"/>
          </p:cNvPicPr>
          <p:nvPr/>
        </p:nvPicPr>
        <p:blipFill>
          <a:blip r:embed="rId3"/>
          <a:stretch>
            <a:fillRect/>
          </a:stretch>
        </p:blipFill>
        <p:spPr>
          <a:xfrm>
            <a:off x="2573020" y="788035"/>
            <a:ext cx="1598930" cy="1551305"/>
          </a:xfrm>
          <a:prstGeom prst="rect">
            <a:avLst/>
          </a:prstGeom>
        </p:spPr>
      </p:pic>
      <p:pic>
        <p:nvPicPr>
          <p:cNvPr id="19" name="图片 18" descr="6b5c90bcb268c5800cc1a038f2d9e41b"/>
          <p:cNvPicPr>
            <a:picLocks noChangeAspect="1"/>
          </p:cNvPicPr>
          <p:nvPr/>
        </p:nvPicPr>
        <p:blipFill rotWithShape="1">
          <a:blip r:embed="rId2"/>
          <a:srcRect l="24628" r="34313" b="51878"/>
          <a:stretch>
            <a:fillRect/>
          </a:stretch>
        </p:blipFill>
        <p:spPr>
          <a:xfrm rot="1104266" flipH="1">
            <a:off x="-223520" y="4836159"/>
            <a:ext cx="1930400" cy="1660206"/>
          </a:xfrm>
          <a:prstGeom prst="rect">
            <a:avLst/>
          </a:prstGeom>
        </p:spPr>
      </p:pic>
      <p:pic>
        <p:nvPicPr>
          <p:cNvPr id="20" name="图片 19" descr="6b5c90bcb268c5800cc1a038f2d9e41b"/>
          <p:cNvPicPr>
            <a:picLocks noChangeAspect="1"/>
          </p:cNvPicPr>
          <p:nvPr/>
        </p:nvPicPr>
        <p:blipFill rotWithShape="1">
          <a:blip r:embed="rId2"/>
          <a:srcRect l="20563" t="74139" r="44213" b="1712"/>
          <a:stretch>
            <a:fillRect/>
          </a:stretch>
        </p:blipFill>
        <p:spPr>
          <a:xfrm rot="2687421" flipH="1">
            <a:off x="601979" y="4635347"/>
            <a:ext cx="1656080" cy="833119"/>
          </a:xfrm>
          <a:prstGeom prst="rect">
            <a:avLst/>
          </a:prstGeom>
        </p:spPr>
      </p:pic>
      <p:sp>
        <p:nvSpPr>
          <p:cNvPr id="2" name="文本框 1" descr="7b0a20202020227461726765744964223a202270726f636573734f6e6c696e65576f7264417274220a7d0a"/>
          <p:cNvSpPr txBox="1"/>
          <p:nvPr/>
        </p:nvSpPr>
        <p:spPr>
          <a:xfrm>
            <a:off x="6259830" y="5930900"/>
            <a:ext cx="4064000" cy="368300"/>
          </a:xfrm>
          <a:prstGeom prst="rect">
            <a:avLst/>
          </a:prstGeom>
          <a:noFill/>
        </p:spPr>
        <p:txBody>
          <a:bodyPr wrap="square" rtlCol="0">
            <a:spAutoFit/>
          </a:bodyPr>
          <a:p>
            <a:r>
              <a:rPr lang="zh-CN" altLang="en-US">
                <a:solidFill>
                  <a:schemeClr val="bg1"/>
                </a:solidFill>
              </a:rPr>
              <a:t>席天昊</a:t>
            </a:r>
            <a:r>
              <a:rPr lang="en-US" altLang="zh-CN">
                <a:solidFill>
                  <a:schemeClr val="bg1"/>
                </a:solidFill>
              </a:rPr>
              <a:t> 2021010913017</a:t>
            </a:r>
            <a:endParaRPr lang="en-US" altLang="zh-C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01116"/>
        </a:solidFill>
        <a:effectLst/>
      </p:bgPr>
    </p:bg>
    <p:spTree>
      <p:nvGrpSpPr>
        <p:cNvPr id="1" name=""/>
        <p:cNvGrpSpPr/>
        <p:nvPr/>
      </p:nvGrpSpPr>
      <p:grpSpPr>
        <a:xfrm>
          <a:off x="0" y="0"/>
          <a:ext cx="0" cy="0"/>
          <a:chOff x="0" y="0"/>
          <a:chExt cx="0" cy="0"/>
        </a:xfrm>
      </p:grpSpPr>
      <p:pic>
        <p:nvPicPr>
          <p:cNvPr id="56" name="图片 55" descr="823ac5511fff01509bf5f7a9723d7c00"/>
          <p:cNvPicPr>
            <a:picLocks noChangeAspect="1"/>
          </p:cNvPicPr>
          <p:nvPr/>
        </p:nvPicPr>
        <p:blipFill>
          <a:blip r:embed="rId1">
            <a:lum bright="90000"/>
          </a:blip>
          <a:stretch>
            <a:fillRect/>
          </a:stretch>
        </p:blipFill>
        <p:spPr>
          <a:xfrm>
            <a:off x="-2915856" y="716280"/>
            <a:ext cx="5628640" cy="5425440"/>
          </a:xfrm>
          <a:prstGeom prst="rect">
            <a:avLst/>
          </a:prstGeom>
        </p:spPr>
      </p:pic>
      <p:pic>
        <p:nvPicPr>
          <p:cNvPr id="60" name="图片 59" descr="9c50704c4ccb3d17497d5f2ef7c4bfa3"/>
          <p:cNvPicPr>
            <a:picLocks noChangeAspect="1"/>
          </p:cNvPicPr>
          <p:nvPr/>
        </p:nvPicPr>
        <p:blipFill>
          <a:blip r:embed="rId2"/>
          <a:stretch>
            <a:fillRect/>
          </a:stretch>
        </p:blipFill>
        <p:spPr>
          <a:xfrm>
            <a:off x="8481654" y="3770349"/>
            <a:ext cx="3081455" cy="2945130"/>
          </a:xfrm>
          <a:prstGeom prst="rect">
            <a:avLst/>
          </a:prstGeom>
        </p:spPr>
      </p:pic>
      <p:sp>
        <p:nvSpPr>
          <p:cNvPr id="61" name="文本框 60"/>
          <p:cNvSpPr txBox="1"/>
          <p:nvPr/>
        </p:nvSpPr>
        <p:spPr>
          <a:xfrm>
            <a:off x="3953415" y="2330435"/>
            <a:ext cx="4285170" cy="1015663"/>
          </a:xfrm>
          <a:prstGeom prst="rect">
            <a:avLst/>
          </a:prstGeom>
          <a:solidFill>
            <a:srgbClr val="B01116"/>
          </a:solidFill>
        </p:spPr>
        <p:txBody>
          <a:bodyPr vert="horz" wrap="square" rtlCol="0">
            <a:spAutoFit/>
          </a:bodyPr>
          <a:lstStyle/>
          <a:p>
            <a:pPr algn="dist"/>
            <a:r>
              <a:rPr lang="zh-CN" altLang="en-US" sz="6000">
                <a:solidFill>
                  <a:schemeClr val="bg1"/>
                </a:solidFill>
                <a:latin typeface="方正苏新诗柳楷简体" panose="02000000000000000000" pitchFamily="2" charset="-122"/>
                <a:ea typeface="方正苏新诗柳楷简体" panose="02000000000000000000" pitchFamily="2" charset="-122"/>
              </a:rPr>
              <a:t>第肆章节</a:t>
            </a:r>
            <a:endParaRPr lang="zh-CN" altLang="en-US" sz="6000">
              <a:solidFill>
                <a:schemeClr val="bg1"/>
              </a:solidFill>
              <a:latin typeface="方正苏新诗柳楷简体" panose="02000000000000000000" pitchFamily="2" charset="-122"/>
              <a:ea typeface="方正苏新诗柳楷简体" panose="02000000000000000000" pitchFamily="2" charset="-122"/>
            </a:endParaRPr>
          </a:p>
        </p:txBody>
      </p:sp>
      <p:sp>
        <p:nvSpPr>
          <p:cNvPr id="62" name="文本框 61"/>
          <p:cNvSpPr txBox="1"/>
          <p:nvPr/>
        </p:nvSpPr>
        <p:spPr>
          <a:xfrm>
            <a:off x="3834463" y="4227921"/>
            <a:ext cx="4523073" cy="337185"/>
          </a:xfrm>
          <a:prstGeom prst="rect">
            <a:avLst/>
          </a:prstGeom>
          <a:noFill/>
        </p:spPr>
        <p:txBody>
          <a:bodyPr vert="horz" wrap="square" rtlCol="0" anchor="b">
            <a:spAutoFit/>
          </a:bodyPr>
          <a:lstStyle/>
          <a:p>
            <a:pPr algn="ctr"/>
            <a:endParaRPr lang="zh-CN" altLang="en-US" sz="1600"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endParaRPr>
          </a:p>
        </p:txBody>
      </p:sp>
      <p:pic>
        <p:nvPicPr>
          <p:cNvPr id="63" name="图片 62" descr="6b5c90bcb268c5800cc1a038f2d9e41b"/>
          <p:cNvPicPr>
            <a:picLocks noChangeAspect="1"/>
          </p:cNvPicPr>
          <p:nvPr/>
        </p:nvPicPr>
        <p:blipFill>
          <a:blip r:embed="rId3"/>
          <a:stretch>
            <a:fillRect/>
          </a:stretch>
        </p:blipFill>
        <p:spPr>
          <a:xfrm rot="10800000" flipH="1">
            <a:off x="8764206" y="-290831"/>
            <a:ext cx="4260914" cy="31266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26834" r="31272" b="4297"/>
          <a:stretch>
            <a:fillRect/>
          </a:stretch>
        </p:blipFill>
        <p:spPr>
          <a:xfrm>
            <a:off x="4174151" y="3270375"/>
            <a:ext cx="905001" cy="1510673"/>
          </a:xfrm>
          <a:prstGeom prst="rect">
            <a:avLst/>
          </a:prstGeom>
        </p:spPr>
      </p:pic>
      <p:pic>
        <p:nvPicPr>
          <p:cNvPr id="42" name="图片 41"/>
          <p:cNvPicPr>
            <a:picLocks noChangeAspect="1"/>
          </p:cNvPicPr>
          <p:nvPr/>
        </p:nvPicPr>
        <p:blipFill rotWithShape="1">
          <a:blip r:embed="rId3" cstate="print">
            <a:extLst>
              <a:ext uri="{28A0092B-C50C-407E-A947-70E740481C1C}">
                <a14:useLocalDpi xmlns:a14="http://schemas.microsoft.com/office/drawing/2010/main" val="0"/>
              </a:ext>
            </a:extLst>
          </a:blip>
          <a:srcRect l="26834" r="31272" b="4297"/>
          <a:stretch>
            <a:fillRect/>
          </a:stretch>
        </p:blipFill>
        <p:spPr>
          <a:xfrm rot="10800000">
            <a:off x="10724061" y="3100076"/>
            <a:ext cx="1281705" cy="2139486"/>
          </a:xfrm>
          <a:prstGeom prst="rect">
            <a:avLst/>
          </a:prstGeom>
        </p:spPr>
      </p:pic>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78558" y="3682905"/>
            <a:ext cx="3152794" cy="1494395"/>
          </a:xfrm>
          <a:prstGeom prst="rect">
            <a:avLst/>
          </a:prstGeom>
        </p:spPr>
      </p:pic>
      <p:sp>
        <p:nvSpPr>
          <p:cNvPr id="50" name="文本框 45"/>
          <p:cNvSpPr txBox="1">
            <a:spLocks noChangeArrowheads="1"/>
          </p:cNvSpPr>
          <p:nvPr/>
        </p:nvSpPr>
        <p:spPr bwMode="auto">
          <a:xfrm>
            <a:off x="4655652" y="213126"/>
            <a:ext cx="28806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2400" dirty="0">
                <a:solidFill>
                  <a:schemeClr val="tx1">
                    <a:lumMod val="95000"/>
                    <a:lumOff val="5000"/>
                  </a:schemeClr>
                </a:solidFill>
                <a:latin typeface="禹卫书法行书简体" panose="02000603000000000000" pitchFamily="2" charset="-122"/>
                <a:ea typeface="禹卫书法行书简体" panose="02000603000000000000" pitchFamily="2" charset="-122"/>
              </a:rPr>
              <a:t>数据</a:t>
            </a:r>
            <a:r>
              <a:rPr lang="zh-CN" altLang="zh-CN" sz="2400" dirty="0">
                <a:solidFill>
                  <a:schemeClr val="tx1">
                    <a:lumMod val="95000"/>
                    <a:lumOff val="5000"/>
                  </a:schemeClr>
                </a:solidFill>
                <a:latin typeface="禹卫书法行书简体" panose="02000603000000000000" pitchFamily="2" charset="-122"/>
                <a:ea typeface="禹卫书法行书简体" panose="02000603000000000000" pitchFamily="2" charset="-122"/>
              </a:rPr>
              <a:t>代码</a:t>
            </a:r>
            <a:endParaRPr lang="zh-CN" altLang="zh-CN" sz="2400" dirty="0">
              <a:solidFill>
                <a:schemeClr val="tx1">
                  <a:lumMod val="95000"/>
                  <a:lumOff val="5000"/>
                </a:schemeClr>
              </a:solidFill>
              <a:latin typeface="禹卫书法行书简体" panose="02000603000000000000" pitchFamily="2" charset="-122"/>
              <a:ea typeface="禹卫书法行书简体" panose="02000603000000000000" pitchFamily="2" charset="-122"/>
            </a:endParaRPr>
          </a:p>
        </p:txBody>
      </p:sp>
      <p:pic>
        <p:nvPicPr>
          <p:cNvPr id="2" name="图片 1"/>
          <p:cNvPicPr>
            <a:picLocks noChangeAspect="1"/>
          </p:cNvPicPr>
          <p:nvPr/>
        </p:nvPicPr>
        <p:blipFill>
          <a:blip r:embed="rId5"/>
          <a:stretch>
            <a:fillRect/>
          </a:stretch>
        </p:blipFill>
        <p:spPr>
          <a:xfrm>
            <a:off x="5321300" y="674370"/>
            <a:ext cx="5057140" cy="6102985"/>
          </a:xfrm>
          <a:prstGeom prst="rect">
            <a:avLst/>
          </a:prstGeom>
        </p:spPr>
      </p:pic>
      <p:pic>
        <p:nvPicPr>
          <p:cNvPr id="3" name="图片 2"/>
          <p:cNvPicPr>
            <a:picLocks noChangeAspect="1"/>
          </p:cNvPicPr>
          <p:nvPr/>
        </p:nvPicPr>
        <p:blipFill>
          <a:blip r:embed="rId6"/>
          <a:stretch>
            <a:fillRect/>
          </a:stretch>
        </p:blipFill>
        <p:spPr>
          <a:xfrm>
            <a:off x="346710" y="909955"/>
            <a:ext cx="4732655" cy="16929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inVertical)">
                                      <p:cBhvr>
                                        <p:cTn id="7" dur="17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文本框 27"/>
          <p:cNvSpPr txBox="1">
            <a:spLocks noChangeArrowheads="1"/>
          </p:cNvSpPr>
          <p:nvPr/>
        </p:nvSpPr>
        <p:spPr bwMode="auto">
          <a:xfrm>
            <a:off x="2162963" y="2206544"/>
            <a:ext cx="923330" cy="2798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sz="1500">
                <a:solidFill>
                  <a:schemeClr val="tx1"/>
                </a:solidFill>
                <a:latin typeface="Calibri" panose="020F0502020204030204" pitchFamily="34" charset="0"/>
                <a:ea typeface="宋体" panose="02010600030101010101" pitchFamily="2" charset="-122"/>
              </a:defRPr>
            </a:lvl1pPr>
            <a:lvl2pPr marL="742950" indent="-285750">
              <a:defRPr sz="1500">
                <a:solidFill>
                  <a:schemeClr val="tx1"/>
                </a:solidFill>
                <a:latin typeface="Calibri" panose="020F0502020204030204" pitchFamily="34" charset="0"/>
                <a:ea typeface="宋体" panose="02010600030101010101" pitchFamily="2" charset="-122"/>
              </a:defRPr>
            </a:lvl2pPr>
            <a:lvl3pPr marL="1143000" indent="-228600">
              <a:defRPr sz="1500">
                <a:solidFill>
                  <a:schemeClr val="tx1"/>
                </a:solidFill>
                <a:latin typeface="Calibri" panose="020F0502020204030204" pitchFamily="34" charset="0"/>
                <a:ea typeface="宋体" panose="02010600030101010101" pitchFamily="2" charset="-122"/>
              </a:defRPr>
            </a:lvl3pPr>
            <a:lvl4pPr marL="1600200" indent="-228600">
              <a:defRPr sz="1500">
                <a:solidFill>
                  <a:schemeClr val="tx1"/>
                </a:solidFill>
                <a:latin typeface="Calibri" panose="020F0502020204030204" pitchFamily="34" charset="0"/>
                <a:ea typeface="宋体" panose="02010600030101010101" pitchFamily="2" charset="-122"/>
              </a:defRPr>
            </a:lvl4pPr>
            <a:lvl5pPr marL="2057400" indent="-228600">
              <a:defRPr sz="1500">
                <a:solidFill>
                  <a:schemeClr val="tx1"/>
                </a:solidFill>
                <a:latin typeface="Calibri" panose="020F0502020204030204" pitchFamily="34" charset="0"/>
                <a:ea typeface="宋体" panose="02010600030101010101" pitchFamily="2" charset="-122"/>
              </a:defRPr>
            </a:lvl5pPr>
            <a:lvl6pPr marL="25146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6pPr>
            <a:lvl7pPr marL="29718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7pPr>
            <a:lvl8pPr marL="34290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8pPr>
            <a:lvl9pPr marL="38862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9pPr>
          </a:lstStyle>
          <a:p>
            <a:r>
              <a:rPr lang="zh-CN" altLang="en-US" sz="2400" dirty="0">
                <a:latin typeface="楷体" panose="02010609060101010101" pitchFamily="49" charset="-122"/>
                <a:ea typeface="楷体" panose="02010609060101010101" pitchFamily="49" charset="-122"/>
              </a:rPr>
              <a:t>请输入文本内容</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请输入文本内容</a:t>
            </a:r>
            <a:endParaRPr lang="zh-CN" altLang="en-US" sz="2400" dirty="0">
              <a:latin typeface="楷体" panose="02010609060101010101" pitchFamily="49" charset="-122"/>
              <a:ea typeface="楷体" panose="02010609060101010101" pitchFamily="49" charset="-122"/>
            </a:endParaRPr>
          </a:p>
        </p:txBody>
      </p:sp>
      <p:pic>
        <p:nvPicPr>
          <p:cNvPr id="29" name="图片 28"/>
          <p:cNvPicPr>
            <a:picLocks noChangeAspect="1"/>
          </p:cNvPicPr>
          <p:nvPr/>
        </p:nvPicPr>
        <p:blipFill>
          <a:blip r:embed="rId1" cstate="print">
            <a:clrChange>
              <a:clrFrom>
                <a:srgbClr val="FFFFFF"/>
              </a:clrFrom>
              <a:clrTo>
                <a:srgbClr val="FFFFFF">
                  <a:alpha val="0"/>
                </a:srgbClr>
              </a:clrTo>
            </a:clrChange>
            <a:biLevel thresh="50000"/>
            <a:grayscl/>
            <a:extLst>
              <a:ext uri="{28A0092B-C50C-407E-A947-70E740481C1C}">
                <a14:useLocalDpi xmlns:a14="http://schemas.microsoft.com/office/drawing/2010/main" val="0"/>
              </a:ext>
            </a:extLst>
          </a:blip>
          <a:srcRect/>
          <a:stretch>
            <a:fillRect/>
          </a:stretch>
        </p:blipFill>
        <p:spPr bwMode="auto">
          <a:xfrm>
            <a:off x="936625" y="1991578"/>
            <a:ext cx="1157650" cy="11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29"/>
          <p:cNvSpPr txBox="1">
            <a:spLocks noChangeArrowheads="1"/>
          </p:cNvSpPr>
          <p:nvPr/>
        </p:nvSpPr>
        <p:spPr bwMode="auto">
          <a:xfrm>
            <a:off x="1218549" y="2158970"/>
            <a:ext cx="5938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500">
                <a:solidFill>
                  <a:schemeClr val="tx1"/>
                </a:solidFill>
                <a:latin typeface="Calibri" panose="020F0502020204030204" pitchFamily="34" charset="0"/>
                <a:ea typeface="宋体" panose="02010600030101010101" pitchFamily="2" charset="-122"/>
              </a:defRPr>
            </a:lvl1pPr>
            <a:lvl2pPr marL="742950" indent="-285750">
              <a:defRPr sz="1500">
                <a:solidFill>
                  <a:schemeClr val="tx1"/>
                </a:solidFill>
                <a:latin typeface="Calibri" panose="020F0502020204030204" pitchFamily="34" charset="0"/>
                <a:ea typeface="宋体" panose="02010600030101010101" pitchFamily="2" charset="-122"/>
              </a:defRPr>
            </a:lvl2pPr>
            <a:lvl3pPr marL="1143000" indent="-228600">
              <a:defRPr sz="1500">
                <a:solidFill>
                  <a:schemeClr val="tx1"/>
                </a:solidFill>
                <a:latin typeface="Calibri" panose="020F0502020204030204" pitchFamily="34" charset="0"/>
                <a:ea typeface="宋体" panose="02010600030101010101" pitchFamily="2" charset="-122"/>
              </a:defRPr>
            </a:lvl3pPr>
            <a:lvl4pPr marL="1600200" indent="-228600">
              <a:defRPr sz="1500">
                <a:solidFill>
                  <a:schemeClr val="tx1"/>
                </a:solidFill>
                <a:latin typeface="Calibri" panose="020F0502020204030204" pitchFamily="34" charset="0"/>
                <a:ea typeface="宋体" panose="02010600030101010101" pitchFamily="2" charset="-122"/>
              </a:defRPr>
            </a:lvl4pPr>
            <a:lvl5pPr marL="2057400" indent="-228600">
              <a:defRPr sz="1500">
                <a:solidFill>
                  <a:schemeClr val="tx1"/>
                </a:solidFill>
                <a:latin typeface="Calibri" panose="020F0502020204030204" pitchFamily="34" charset="0"/>
                <a:ea typeface="宋体" panose="02010600030101010101" pitchFamily="2" charset="-122"/>
              </a:defRPr>
            </a:lvl5pPr>
            <a:lvl6pPr marL="25146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6pPr>
            <a:lvl7pPr marL="29718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7pPr>
            <a:lvl8pPr marL="34290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8pPr>
            <a:lvl9pPr marL="38862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9pPr>
          </a:lstStyle>
          <a:p>
            <a:r>
              <a:rPr lang="zh-CN" altLang="en-US" sz="3200">
                <a:latin typeface="禹卫书法行书简体" panose="02000603000000000000" pitchFamily="2" charset="-122"/>
                <a:ea typeface="禹卫书法行书简体" panose="02000603000000000000" pitchFamily="2" charset="-122"/>
              </a:rPr>
              <a:t>壹</a:t>
            </a:r>
            <a:endParaRPr lang="zh-CN" altLang="en-US" sz="3200">
              <a:latin typeface="禹卫书法行书简体" panose="02000603000000000000" pitchFamily="2" charset="-122"/>
              <a:ea typeface="禹卫书法行书简体" panose="02000603000000000000" pitchFamily="2" charset="-122"/>
            </a:endParaRPr>
          </a:p>
        </p:txBody>
      </p:sp>
      <p:sp>
        <p:nvSpPr>
          <p:cNvPr id="31" name="文本框 30"/>
          <p:cNvSpPr txBox="1">
            <a:spLocks noChangeArrowheads="1"/>
          </p:cNvSpPr>
          <p:nvPr/>
        </p:nvSpPr>
        <p:spPr bwMode="auto">
          <a:xfrm>
            <a:off x="4795425" y="2160732"/>
            <a:ext cx="923330" cy="291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sz="1500">
                <a:solidFill>
                  <a:schemeClr val="tx1"/>
                </a:solidFill>
                <a:latin typeface="Calibri" panose="020F0502020204030204" pitchFamily="34" charset="0"/>
                <a:ea typeface="宋体" panose="02010600030101010101" pitchFamily="2" charset="-122"/>
              </a:defRPr>
            </a:lvl1pPr>
            <a:lvl2pPr marL="742950" indent="-285750">
              <a:defRPr sz="1500">
                <a:solidFill>
                  <a:schemeClr val="tx1"/>
                </a:solidFill>
                <a:latin typeface="Calibri" panose="020F0502020204030204" pitchFamily="34" charset="0"/>
                <a:ea typeface="宋体" panose="02010600030101010101" pitchFamily="2" charset="-122"/>
              </a:defRPr>
            </a:lvl2pPr>
            <a:lvl3pPr marL="1143000" indent="-228600">
              <a:defRPr sz="1500">
                <a:solidFill>
                  <a:schemeClr val="tx1"/>
                </a:solidFill>
                <a:latin typeface="Calibri" panose="020F0502020204030204" pitchFamily="34" charset="0"/>
                <a:ea typeface="宋体" panose="02010600030101010101" pitchFamily="2" charset="-122"/>
              </a:defRPr>
            </a:lvl3pPr>
            <a:lvl4pPr marL="1600200" indent="-228600">
              <a:defRPr sz="1500">
                <a:solidFill>
                  <a:schemeClr val="tx1"/>
                </a:solidFill>
                <a:latin typeface="Calibri" panose="020F0502020204030204" pitchFamily="34" charset="0"/>
                <a:ea typeface="宋体" panose="02010600030101010101" pitchFamily="2" charset="-122"/>
              </a:defRPr>
            </a:lvl4pPr>
            <a:lvl5pPr marL="2057400" indent="-228600">
              <a:defRPr sz="1500">
                <a:solidFill>
                  <a:schemeClr val="tx1"/>
                </a:solidFill>
                <a:latin typeface="Calibri" panose="020F0502020204030204" pitchFamily="34" charset="0"/>
                <a:ea typeface="宋体" panose="02010600030101010101" pitchFamily="2" charset="-122"/>
              </a:defRPr>
            </a:lvl5pPr>
            <a:lvl6pPr marL="25146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6pPr>
            <a:lvl7pPr marL="29718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7pPr>
            <a:lvl8pPr marL="34290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8pPr>
            <a:lvl9pPr marL="38862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9pPr>
          </a:lstStyle>
          <a:p>
            <a:r>
              <a:rPr lang="zh-CN" altLang="en-US" sz="2400">
                <a:latin typeface="楷体" panose="02010609060101010101" pitchFamily="49" charset="-122"/>
                <a:ea typeface="楷体" panose="02010609060101010101" pitchFamily="49" charset="-122"/>
              </a:rPr>
              <a:t>请输入文本内容</a:t>
            </a:r>
            <a:endParaRPr lang="en-US" altLang="zh-CN" sz="2400">
              <a:latin typeface="楷体" panose="02010609060101010101" pitchFamily="49" charset="-122"/>
              <a:ea typeface="楷体" panose="02010609060101010101" pitchFamily="49" charset="-122"/>
            </a:endParaRPr>
          </a:p>
          <a:p>
            <a:r>
              <a:rPr lang="zh-CN" altLang="en-US" sz="2400">
                <a:latin typeface="楷体" panose="02010609060101010101" pitchFamily="49" charset="-122"/>
                <a:ea typeface="楷体" panose="02010609060101010101" pitchFamily="49" charset="-122"/>
              </a:rPr>
              <a:t>请输入文本内容</a:t>
            </a:r>
            <a:endParaRPr lang="zh-CN" altLang="en-US" sz="2400">
              <a:latin typeface="楷体" panose="02010609060101010101" pitchFamily="49" charset="-122"/>
              <a:ea typeface="楷体" panose="02010609060101010101" pitchFamily="49" charset="-122"/>
            </a:endParaRPr>
          </a:p>
        </p:txBody>
      </p:sp>
      <p:pic>
        <p:nvPicPr>
          <p:cNvPr id="32" name="图片 31"/>
          <p:cNvPicPr>
            <a:picLocks noChangeAspect="1"/>
          </p:cNvPicPr>
          <p:nvPr/>
        </p:nvPicPr>
        <p:blipFill>
          <a:blip r:embed="rId2" cstate="print">
            <a:clrChange>
              <a:clrFrom>
                <a:srgbClr val="FFFFFF"/>
              </a:clrFrom>
              <a:clrTo>
                <a:srgbClr val="FFFFFF">
                  <a:alpha val="0"/>
                </a:srgbClr>
              </a:clrTo>
            </a:clrChange>
            <a:biLevel thresh="50000"/>
            <a:grayscl/>
            <a:extLst>
              <a:ext uri="{28A0092B-C50C-407E-A947-70E740481C1C}">
                <a14:useLocalDpi xmlns:a14="http://schemas.microsoft.com/office/drawing/2010/main" val="0"/>
              </a:ext>
            </a:extLst>
          </a:blip>
          <a:srcRect/>
          <a:stretch>
            <a:fillRect/>
          </a:stretch>
        </p:blipFill>
        <p:spPr bwMode="auto">
          <a:xfrm>
            <a:off x="3606090" y="1949289"/>
            <a:ext cx="1159411" cy="11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文本框 32"/>
          <p:cNvSpPr txBox="1">
            <a:spLocks noChangeArrowheads="1"/>
          </p:cNvSpPr>
          <p:nvPr/>
        </p:nvSpPr>
        <p:spPr bwMode="auto">
          <a:xfrm>
            <a:off x="3889776" y="2116682"/>
            <a:ext cx="59204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500">
                <a:solidFill>
                  <a:schemeClr val="tx1"/>
                </a:solidFill>
                <a:latin typeface="Calibri" panose="020F0502020204030204" pitchFamily="34" charset="0"/>
                <a:ea typeface="宋体" panose="02010600030101010101" pitchFamily="2" charset="-122"/>
              </a:defRPr>
            </a:lvl1pPr>
            <a:lvl2pPr marL="742950" indent="-285750">
              <a:defRPr sz="1500">
                <a:solidFill>
                  <a:schemeClr val="tx1"/>
                </a:solidFill>
                <a:latin typeface="Calibri" panose="020F0502020204030204" pitchFamily="34" charset="0"/>
                <a:ea typeface="宋体" panose="02010600030101010101" pitchFamily="2" charset="-122"/>
              </a:defRPr>
            </a:lvl2pPr>
            <a:lvl3pPr marL="1143000" indent="-228600">
              <a:defRPr sz="1500">
                <a:solidFill>
                  <a:schemeClr val="tx1"/>
                </a:solidFill>
                <a:latin typeface="Calibri" panose="020F0502020204030204" pitchFamily="34" charset="0"/>
                <a:ea typeface="宋体" panose="02010600030101010101" pitchFamily="2" charset="-122"/>
              </a:defRPr>
            </a:lvl3pPr>
            <a:lvl4pPr marL="1600200" indent="-228600">
              <a:defRPr sz="1500">
                <a:solidFill>
                  <a:schemeClr val="tx1"/>
                </a:solidFill>
                <a:latin typeface="Calibri" panose="020F0502020204030204" pitchFamily="34" charset="0"/>
                <a:ea typeface="宋体" panose="02010600030101010101" pitchFamily="2" charset="-122"/>
              </a:defRPr>
            </a:lvl4pPr>
            <a:lvl5pPr marL="2057400" indent="-228600">
              <a:defRPr sz="1500">
                <a:solidFill>
                  <a:schemeClr val="tx1"/>
                </a:solidFill>
                <a:latin typeface="Calibri" panose="020F0502020204030204" pitchFamily="34" charset="0"/>
                <a:ea typeface="宋体" panose="02010600030101010101" pitchFamily="2" charset="-122"/>
              </a:defRPr>
            </a:lvl5pPr>
            <a:lvl6pPr marL="25146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6pPr>
            <a:lvl7pPr marL="29718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7pPr>
            <a:lvl8pPr marL="34290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8pPr>
            <a:lvl9pPr marL="38862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9pPr>
          </a:lstStyle>
          <a:p>
            <a:r>
              <a:rPr lang="zh-CN" altLang="en-US" sz="3200">
                <a:latin typeface="禹卫书法行书简体" panose="02000603000000000000" pitchFamily="2" charset="-122"/>
                <a:ea typeface="禹卫书法行书简体" panose="02000603000000000000" pitchFamily="2" charset="-122"/>
              </a:rPr>
              <a:t>贰</a:t>
            </a:r>
            <a:endParaRPr lang="zh-CN" altLang="en-US" sz="3200">
              <a:latin typeface="禹卫书法行书简体" panose="02000603000000000000" pitchFamily="2" charset="-122"/>
              <a:ea typeface="禹卫书法行书简体" panose="02000603000000000000" pitchFamily="2" charset="-122"/>
            </a:endParaRPr>
          </a:p>
        </p:txBody>
      </p:sp>
      <p:sp>
        <p:nvSpPr>
          <p:cNvPr id="34" name="文本框 33"/>
          <p:cNvSpPr txBox="1">
            <a:spLocks noChangeArrowheads="1"/>
          </p:cNvSpPr>
          <p:nvPr/>
        </p:nvSpPr>
        <p:spPr bwMode="auto">
          <a:xfrm>
            <a:off x="7427888" y="2160732"/>
            <a:ext cx="923330" cy="291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sz="1500">
                <a:solidFill>
                  <a:schemeClr val="tx1"/>
                </a:solidFill>
                <a:latin typeface="Calibri" panose="020F0502020204030204" pitchFamily="34" charset="0"/>
                <a:ea typeface="宋体" panose="02010600030101010101" pitchFamily="2" charset="-122"/>
              </a:defRPr>
            </a:lvl1pPr>
            <a:lvl2pPr marL="742950" indent="-285750">
              <a:defRPr sz="1500">
                <a:solidFill>
                  <a:schemeClr val="tx1"/>
                </a:solidFill>
                <a:latin typeface="Calibri" panose="020F0502020204030204" pitchFamily="34" charset="0"/>
                <a:ea typeface="宋体" panose="02010600030101010101" pitchFamily="2" charset="-122"/>
              </a:defRPr>
            </a:lvl2pPr>
            <a:lvl3pPr marL="1143000" indent="-228600">
              <a:defRPr sz="1500">
                <a:solidFill>
                  <a:schemeClr val="tx1"/>
                </a:solidFill>
                <a:latin typeface="Calibri" panose="020F0502020204030204" pitchFamily="34" charset="0"/>
                <a:ea typeface="宋体" panose="02010600030101010101" pitchFamily="2" charset="-122"/>
              </a:defRPr>
            </a:lvl3pPr>
            <a:lvl4pPr marL="1600200" indent="-228600">
              <a:defRPr sz="1500">
                <a:solidFill>
                  <a:schemeClr val="tx1"/>
                </a:solidFill>
                <a:latin typeface="Calibri" panose="020F0502020204030204" pitchFamily="34" charset="0"/>
                <a:ea typeface="宋体" panose="02010600030101010101" pitchFamily="2" charset="-122"/>
              </a:defRPr>
            </a:lvl4pPr>
            <a:lvl5pPr marL="2057400" indent="-228600">
              <a:defRPr sz="1500">
                <a:solidFill>
                  <a:schemeClr val="tx1"/>
                </a:solidFill>
                <a:latin typeface="Calibri" panose="020F0502020204030204" pitchFamily="34" charset="0"/>
                <a:ea typeface="宋体" panose="02010600030101010101" pitchFamily="2" charset="-122"/>
              </a:defRPr>
            </a:lvl5pPr>
            <a:lvl6pPr marL="25146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6pPr>
            <a:lvl7pPr marL="29718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7pPr>
            <a:lvl8pPr marL="34290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8pPr>
            <a:lvl9pPr marL="38862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9pPr>
          </a:lstStyle>
          <a:p>
            <a:r>
              <a:rPr lang="zh-CN" altLang="en-US" sz="2400">
                <a:latin typeface="楷体" panose="02010609060101010101" pitchFamily="49" charset="-122"/>
                <a:ea typeface="楷体" panose="02010609060101010101" pitchFamily="49" charset="-122"/>
              </a:rPr>
              <a:t>请输入文本内容</a:t>
            </a:r>
            <a:endParaRPr lang="en-US" altLang="zh-CN" sz="2400">
              <a:latin typeface="楷体" panose="02010609060101010101" pitchFamily="49" charset="-122"/>
              <a:ea typeface="楷体" panose="02010609060101010101" pitchFamily="49" charset="-122"/>
            </a:endParaRPr>
          </a:p>
          <a:p>
            <a:r>
              <a:rPr lang="zh-CN" altLang="en-US" sz="2400">
                <a:latin typeface="楷体" panose="02010609060101010101" pitchFamily="49" charset="-122"/>
                <a:ea typeface="楷体" panose="02010609060101010101" pitchFamily="49" charset="-122"/>
              </a:rPr>
              <a:t>请输入文本内容</a:t>
            </a:r>
            <a:endParaRPr lang="zh-CN" altLang="en-US" sz="2400">
              <a:latin typeface="楷体" panose="02010609060101010101" pitchFamily="49" charset="-122"/>
              <a:ea typeface="楷体" panose="02010609060101010101" pitchFamily="49" charset="-122"/>
            </a:endParaRPr>
          </a:p>
        </p:txBody>
      </p:sp>
      <p:pic>
        <p:nvPicPr>
          <p:cNvPr id="35" name="图片 34"/>
          <p:cNvPicPr>
            <a:picLocks noChangeAspect="1"/>
          </p:cNvPicPr>
          <p:nvPr/>
        </p:nvPicPr>
        <p:blipFill>
          <a:blip r:embed="rId2" cstate="print">
            <a:clrChange>
              <a:clrFrom>
                <a:srgbClr val="FFFFFF"/>
              </a:clrFrom>
              <a:clrTo>
                <a:srgbClr val="FFFFFF">
                  <a:alpha val="0"/>
                </a:srgbClr>
              </a:clrTo>
            </a:clrChange>
            <a:biLevel thresh="50000"/>
            <a:grayscl/>
            <a:extLst>
              <a:ext uri="{28A0092B-C50C-407E-A947-70E740481C1C}">
                <a14:useLocalDpi xmlns:a14="http://schemas.microsoft.com/office/drawing/2010/main" val="0"/>
              </a:ext>
            </a:extLst>
          </a:blip>
          <a:srcRect/>
          <a:stretch>
            <a:fillRect/>
          </a:stretch>
        </p:blipFill>
        <p:spPr bwMode="auto">
          <a:xfrm>
            <a:off x="6240314" y="1949289"/>
            <a:ext cx="1159411" cy="11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35"/>
          <p:cNvSpPr txBox="1">
            <a:spLocks noChangeArrowheads="1"/>
          </p:cNvSpPr>
          <p:nvPr/>
        </p:nvSpPr>
        <p:spPr bwMode="auto">
          <a:xfrm>
            <a:off x="6524001" y="2116682"/>
            <a:ext cx="59204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500">
                <a:solidFill>
                  <a:schemeClr val="tx1"/>
                </a:solidFill>
                <a:latin typeface="Calibri" panose="020F0502020204030204" pitchFamily="34" charset="0"/>
                <a:ea typeface="宋体" panose="02010600030101010101" pitchFamily="2" charset="-122"/>
              </a:defRPr>
            </a:lvl1pPr>
            <a:lvl2pPr marL="742950" indent="-285750">
              <a:defRPr sz="1500">
                <a:solidFill>
                  <a:schemeClr val="tx1"/>
                </a:solidFill>
                <a:latin typeface="Calibri" panose="020F0502020204030204" pitchFamily="34" charset="0"/>
                <a:ea typeface="宋体" panose="02010600030101010101" pitchFamily="2" charset="-122"/>
              </a:defRPr>
            </a:lvl2pPr>
            <a:lvl3pPr marL="1143000" indent="-228600">
              <a:defRPr sz="1500">
                <a:solidFill>
                  <a:schemeClr val="tx1"/>
                </a:solidFill>
                <a:latin typeface="Calibri" panose="020F0502020204030204" pitchFamily="34" charset="0"/>
                <a:ea typeface="宋体" panose="02010600030101010101" pitchFamily="2" charset="-122"/>
              </a:defRPr>
            </a:lvl3pPr>
            <a:lvl4pPr marL="1600200" indent="-228600">
              <a:defRPr sz="1500">
                <a:solidFill>
                  <a:schemeClr val="tx1"/>
                </a:solidFill>
                <a:latin typeface="Calibri" panose="020F0502020204030204" pitchFamily="34" charset="0"/>
                <a:ea typeface="宋体" panose="02010600030101010101" pitchFamily="2" charset="-122"/>
              </a:defRPr>
            </a:lvl4pPr>
            <a:lvl5pPr marL="2057400" indent="-228600">
              <a:defRPr sz="1500">
                <a:solidFill>
                  <a:schemeClr val="tx1"/>
                </a:solidFill>
                <a:latin typeface="Calibri" panose="020F0502020204030204" pitchFamily="34" charset="0"/>
                <a:ea typeface="宋体" panose="02010600030101010101" pitchFamily="2" charset="-122"/>
              </a:defRPr>
            </a:lvl5pPr>
            <a:lvl6pPr marL="25146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6pPr>
            <a:lvl7pPr marL="29718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7pPr>
            <a:lvl8pPr marL="34290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8pPr>
            <a:lvl9pPr marL="38862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9pPr>
          </a:lstStyle>
          <a:p>
            <a:r>
              <a:rPr lang="zh-CN" altLang="en-US" sz="3200" dirty="0">
                <a:latin typeface="禹卫书法行书简体" panose="02000603000000000000" pitchFamily="2" charset="-122"/>
                <a:ea typeface="禹卫书法行书简体" panose="02000603000000000000" pitchFamily="2" charset="-122"/>
              </a:rPr>
              <a:t>叁</a:t>
            </a:r>
            <a:endParaRPr lang="zh-CN" altLang="en-US" sz="3200" dirty="0">
              <a:latin typeface="禹卫书法行书简体" panose="02000603000000000000" pitchFamily="2" charset="-122"/>
              <a:ea typeface="禹卫书法行书简体" panose="02000603000000000000" pitchFamily="2" charset="-122"/>
            </a:endParaRPr>
          </a:p>
        </p:txBody>
      </p:sp>
      <p:sp>
        <p:nvSpPr>
          <p:cNvPr id="37" name="文本框 36"/>
          <p:cNvSpPr txBox="1">
            <a:spLocks noChangeArrowheads="1"/>
          </p:cNvSpPr>
          <p:nvPr/>
        </p:nvSpPr>
        <p:spPr bwMode="auto">
          <a:xfrm>
            <a:off x="10062112" y="2160732"/>
            <a:ext cx="923330" cy="291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sz="1500">
                <a:solidFill>
                  <a:schemeClr val="tx1"/>
                </a:solidFill>
                <a:latin typeface="Calibri" panose="020F0502020204030204" pitchFamily="34" charset="0"/>
                <a:ea typeface="宋体" panose="02010600030101010101" pitchFamily="2" charset="-122"/>
              </a:defRPr>
            </a:lvl1pPr>
            <a:lvl2pPr marL="742950" indent="-285750">
              <a:defRPr sz="1500">
                <a:solidFill>
                  <a:schemeClr val="tx1"/>
                </a:solidFill>
                <a:latin typeface="Calibri" panose="020F0502020204030204" pitchFamily="34" charset="0"/>
                <a:ea typeface="宋体" panose="02010600030101010101" pitchFamily="2" charset="-122"/>
              </a:defRPr>
            </a:lvl2pPr>
            <a:lvl3pPr marL="1143000" indent="-228600">
              <a:defRPr sz="1500">
                <a:solidFill>
                  <a:schemeClr val="tx1"/>
                </a:solidFill>
                <a:latin typeface="Calibri" panose="020F0502020204030204" pitchFamily="34" charset="0"/>
                <a:ea typeface="宋体" panose="02010600030101010101" pitchFamily="2" charset="-122"/>
              </a:defRPr>
            </a:lvl3pPr>
            <a:lvl4pPr marL="1600200" indent="-228600">
              <a:defRPr sz="1500">
                <a:solidFill>
                  <a:schemeClr val="tx1"/>
                </a:solidFill>
                <a:latin typeface="Calibri" panose="020F0502020204030204" pitchFamily="34" charset="0"/>
                <a:ea typeface="宋体" panose="02010600030101010101" pitchFamily="2" charset="-122"/>
              </a:defRPr>
            </a:lvl4pPr>
            <a:lvl5pPr marL="2057400" indent="-228600">
              <a:defRPr sz="1500">
                <a:solidFill>
                  <a:schemeClr val="tx1"/>
                </a:solidFill>
                <a:latin typeface="Calibri" panose="020F0502020204030204" pitchFamily="34" charset="0"/>
                <a:ea typeface="宋体" panose="02010600030101010101" pitchFamily="2" charset="-122"/>
              </a:defRPr>
            </a:lvl5pPr>
            <a:lvl6pPr marL="25146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6pPr>
            <a:lvl7pPr marL="29718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7pPr>
            <a:lvl8pPr marL="34290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8pPr>
            <a:lvl9pPr marL="38862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9pPr>
          </a:lstStyle>
          <a:p>
            <a:r>
              <a:rPr lang="zh-CN" altLang="en-US" sz="2400">
                <a:latin typeface="楷体" panose="02010609060101010101" pitchFamily="49" charset="-122"/>
                <a:ea typeface="楷体" panose="02010609060101010101" pitchFamily="49" charset="-122"/>
              </a:rPr>
              <a:t>请输入文本内容</a:t>
            </a:r>
            <a:endParaRPr lang="en-US" altLang="zh-CN" sz="2400">
              <a:latin typeface="楷体" panose="02010609060101010101" pitchFamily="49" charset="-122"/>
              <a:ea typeface="楷体" panose="02010609060101010101" pitchFamily="49" charset="-122"/>
            </a:endParaRPr>
          </a:p>
          <a:p>
            <a:r>
              <a:rPr lang="zh-CN" altLang="en-US" sz="2400">
                <a:latin typeface="楷体" panose="02010609060101010101" pitchFamily="49" charset="-122"/>
                <a:ea typeface="楷体" panose="02010609060101010101" pitchFamily="49" charset="-122"/>
              </a:rPr>
              <a:t>请输入文本内容</a:t>
            </a:r>
            <a:endParaRPr lang="zh-CN" altLang="en-US" sz="2400">
              <a:latin typeface="楷体" panose="02010609060101010101" pitchFamily="49" charset="-122"/>
              <a:ea typeface="楷体" panose="02010609060101010101" pitchFamily="49" charset="-122"/>
            </a:endParaRPr>
          </a:p>
        </p:txBody>
      </p:sp>
      <p:pic>
        <p:nvPicPr>
          <p:cNvPr id="38" name="图片 37"/>
          <p:cNvPicPr>
            <a:picLocks noChangeAspect="1"/>
          </p:cNvPicPr>
          <p:nvPr/>
        </p:nvPicPr>
        <p:blipFill>
          <a:blip r:embed="rId1" cstate="print">
            <a:clrChange>
              <a:clrFrom>
                <a:srgbClr val="FFFFFF"/>
              </a:clrFrom>
              <a:clrTo>
                <a:srgbClr val="FFFFFF">
                  <a:alpha val="0"/>
                </a:srgbClr>
              </a:clrTo>
            </a:clrChange>
            <a:biLevel thresh="50000"/>
            <a:grayscl/>
            <a:extLst>
              <a:ext uri="{28A0092B-C50C-407E-A947-70E740481C1C}">
                <a14:useLocalDpi xmlns:a14="http://schemas.microsoft.com/office/drawing/2010/main" val="0"/>
              </a:ext>
            </a:extLst>
          </a:blip>
          <a:srcRect/>
          <a:stretch>
            <a:fillRect/>
          </a:stretch>
        </p:blipFill>
        <p:spPr bwMode="auto">
          <a:xfrm>
            <a:off x="8874539" y="1949289"/>
            <a:ext cx="1157649" cy="11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文本框 38"/>
          <p:cNvSpPr txBox="1">
            <a:spLocks noChangeArrowheads="1"/>
          </p:cNvSpPr>
          <p:nvPr/>
        </p:nvSpPr>
        <p:spPr bwMode="auto">
          <a:xfrm>
            <a:off x="9156463" y="2116682"/>
            <a:ext cx="5938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500">
                <a:solidFill>
                  <a:schemeClr val="tx1"/>
                </a:solidFill>
                <a:latin typeface="Calibri" panose="020F0502020204030204" pitchFamily="34" charset="0"/>
                <a:ea typeface="宋体" panose="02010600030101010101" pitchFamily="2" charset="-122"/>
              </a:defRPr>
            </a:lvl1pPr>
            <a:lvl2pPr marL="742950" indent="-285750">
              <a:defRPr sz="1500">
                <a:solidFill>
                  <a:schemeClr val="tx1"/>
                </a:solidFill>
                <a:latin typeface="Calibri" panose="020F0502020204030204" pitchFamily="34" charset="0"/>
                <a:ea typeface="宋体" panose="02010600030101010101" pitchFamily="2" charset="-122"/>
              </a:defRPr>
            </a:lvl2pPr>
            <a:lvl3pPr marL="1143000" indent="-228600">
              <a:defRPr sz="1500">
                <a:solidFill>
                  <a:schemeClr val="tx1"/>
                </a:solidFill>
                <a:latin typeface="Calibri" panose="020F0502020204030204" pitchFamily="34" charset="0"/>
                <a:ea typeface="宋体" panose="02010600030101010101" pitchFamily="2" charset="-122"/>
              </a:defRPr>
            </a:lvl3pPr>
            <a:lvl4pPr marL="1600200" indent="-228600">
              <a:defRPr sz="1500">
                <a:solidFill>
                  <a:schemeClr val="tx1"/>
                </a:solidFill>
                <a:latin typeface="Calibri" panose="020F0502020204030204" pitchFamily="34" charset="0"/>
                <a:ea typeface="宋体" panose="02010600030101010101" pitchFamily="2" charset="-122"/>
              </a:defRPr>
            </a:lvl4pPr>
            <a:lvl5pPr marL="2057400" indent="-228600">
              <a:defRPr sz="1500">
                <a:solidFill>
                  <a:schemeClr val="tx1"/>
                </a:solidFill>
                <a:latin typeface="Calibri" panose="020F0502020204030204" pitchFamily="34" charset="0"/>
                <a:ea typeface="宋体" panose="02010600030101010101" pitchFamily="2" charset="-122"/>
              </a:defRPr>
            </a:lvl5pPr>
            <a:lvl6pPr marL="25146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6pPr>
            <a:lvl7pPr marL="29718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7pPr>
            <a:lvl8pPr marL="34290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8pPr>
            <a:lvl9pPr marL="3886200" indent="-228600" defTabSz="776605"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9pPr>
          </a:lstStyle>
          <a:p>
            <a:r>
              <a:rPr lang="zh-CN" altLang="en-US" sz="3200">
                <a:latin typeface="禹卫书法行书简体" panose="02000603000000000000" pitchFamily="2" charset="-122"/>
                <a:ea typeface="禹卫书法行书简体" panose="02000603000000000000" pitchFamily="2" charset="-122"/>
              </a:rPr>
              <a:t>肆</a:t>
            </a:r>
            <a:endParaRPr lang="zh-CN" altLang="en-US" sz="3200">
              <a:latin typeface="禹卫书法行书简体" panose="02000603000000000000" pitchFamily="2" charset="-122"/>
              <a:ea typeface="禹卫书法行书简体" panose="02000603000000000000" pitchFamily="2" charset="-122"/>
            </a:endParaRPr>
          </a:p>
        </p:txBody>
      </p:sp>
      <p:grpSp>
        <p:nvGrpSpPr>
          <p:cNvPr id="40" name="组合 39"/>
          <p:cNvGrpSpPr/>
          <p:nvPr/>
        </p:nvGrpSpPr>
        <p:grpSpPr>
          <a:xfrm>
            <a:off x="263352" y="5651554"/>
            <a:ext cx="11866264" cy="1224137"/>
            <a:chOff x="263352" y="5651554"/>
            <a:chExt cx="11866264" cy="1224137"/>
          </a:xfrm>
        </p:grpSpPr>
        <p:pic>
          <p:nvPicPr>
            <p:cNvPr id="41" name="Picture 2" descr="http://img.hb.aicdn.com/212fd9536f36900a8147079c414190ee785220bef6be-mJrtad_fw658"/>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31761" b="40719"/>
            <a:stretch>
              <a:fillRect/>
            </a:stretch>
          </p:blipFill>
          <p:spPr bwMode="auto">
            <a:xfrm>
              <a:off x="263352" y="5690497"/>
              <a:ext cx="5941148" cy="116040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http://img.hb.aicdn.com/212fd9536f36900a8147079c414190ee785220bef6be-mJrtad_fw658"/>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31761" b="40719"/>
            <a:stretch>
              <a:fillRect/>
            </a:stretch>
          </p:blipFill>
          <p:spPr bwMode="auto">
            <a:xfrm flipH="1">
              <a:off x="6033616" y="5651554"/>
              <a:ext cx="6096000" cy="1224137"/>
            </a:xfrm>
            <a:prstGeom prst="rect">
              <a:avLst/>
            </a:prstGeom>
            <a:noFill/>
            <a:extLst>
              <a:ext uri="{909E8E84-426E-40DD-AFC4-6F175D3DCCD1}">
                <a14:hiddenFill xmlns:a14="http://schemas.microsoft.com/office/drawing/2010/main">
                  <a:solidFill>
                    <a:srgbClr val="FFFFFF"/>
                  </a:solidFill>
                </a14:hiddenFill>
              </a:ext>
            </a:extLst>
          </p:spPr>
        </p:pic>
      </p:grpSp>
      <p:pic>
        <p:nvPicPr>
          <p:cNvPr id="43" name="图片 42"/>
          <p:cNvPicPr>
            <a:picLocks noChangeAspect="1"/>
          </p:cNvPicPr>
          <p:nvPr/>
        </p:nvPicPr>
        <p:blipFill rotWithShape="1">
          <a:blip r:embed="rId4">
            <a:duotone>
              <a:prstClr val="black"/>
              <a:schemeClr val="tx2">
                <a:tint val="45000"/>
                <a:satMod val="400000"/>
              </a:schemeClr>
            </a:duotone>
            <a:extLst>
              <a:ext uri="{28A0092B-C50C-407E-A947-70E740481C1C}">
                <a14:useLocalDpi xmlns:a14="http://schemas.microsoft.com/office/drawing/2010/main" val="0"/>
              </a:ext>
            </a:extLst>
          </a:blip>
          <a:srcRect l="32614" t="35696" r="30900" b="35153"/>
          <a:stretch>
            <a:fillRect/>
          </a:stretch>
        </p:blipFill>
        <p:spPr>
          <a:xfrm rot="2729201">
            <a:off x="10194068" y="4728876"/>
            <a:ext cx="933926" cy="984432"/>
          </a:xfrm>
          <a:prstGeom prst="rect">
            <a:avLst/>
          </a:prstGeom>
        </p:spPr>
      </p:pic>
      <p:pic>
        <p:nvPicPr>
          <p:cNvPr id="44" name="图片 43"/>
          <p:cNvPicPr>
            <a:picLocks noChangeAspect="1"/>
          </p:cNvPicPr>
          <p:nvPr/>
        </p:nvPicPr>
        <p:blipFill rotWithShape="1">
          <a:blip r:embed="rId4">
            <a:duotone>
              <a:prstClr val="black"/>
              <a:schemeClr val="tx2">
                <a:tint val="45000"/>
                <a:satMod val="400000"/>
              </a:schemeClr>
            </a:duotone>
            <a:extLst>
              <a:ext uri="{28A0092B-C50C-407E-A947-70E740481C1C}">
                <a14:useLocalDpi xmlns:a14="http://schemas.microsoft.com/office/drawing/2010/main" val="0"/>
              </a:ext>
            </a:extLst>
          </a:blip>
          <a:srcRect l="32614" t="35696" r="30900" b="35153"/>
          <a:stretch>
            <a:fillRect/>
          </a:stretch>
        </p:blipFill>
        <p:spPr>
          <a:xfrm rot="2729201">
            <a:off x="1664579" y="4569154"/>
            <a:ext cx="814517" cy="858566"/>
          </a:xfrm>
          <a:prstGeom prst="rect">
            <a:avLst/>
          </a:prstGeom>
        </p:spPr>
      </p:pic>
      <p:sp>
        <p:nvSpPr>
          <p:cNvPr id="45" name="文本框 45"/>
          <p:cNvSpPr txBox="1">
            <a:spLocks noChangeArrowheads="1"/>
          </p:cNvSpPr>
          <p:nvPr/>
        </p:nvSpPr>
        <p:spPr bwMode="auto">
          <a:xfrm>
            <a:off x="4655652" y="213126"/>
            <a:ext cx="28806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2400">
                <a:solidFill>
                  <a:schemeClr val="tx1">
                    <a:lumMod val="95000"/>
                    <a:lumOff val="5000"/>
                  </a:schemeClr>
                </a:solidFill>
                <a:latin typeface="禹卫书法行书简体" panose="02000603000000000000" pitchFamily="2" charset="-122"/>
                <a:ea typeface="禹卫书法行书简体" panose="02000603000000000000" pitchFamily="2" charset="-122"/>
              </a:rPr>
              <a:t>添加</a:t>
            </a:r>
            <a:r>
              <a:rPr lang="zh-CN" altLang="en-US" sz="2400">
                <a:solidFill>
                  <a:schemeClr val="tx1">
                    <a:lumMod val="95000"/>
                    <a:lumOff val="5000"/>
                  </a:schemeClr>
                </a:solidFill>
                <a:latin typeface="禹卫书法行书简体" panose="02000603000000000000" pitchFamily="2" charset="-122"/>
                <a:ea typeface="禹卫书法行书简体" panose="02000603000000000000" pitchFamily="2" charset="-122"/>
              </a:rPr>
              <a:t>优美</a:t>
            </a:r>
            <a:r>
              <a:rPr lang="zh-CN" altLang="zh-CN" sz="2400">
                <a:solidFill>
                  <a:schemeClr val="tx1">
                    <a:lumMod val="95000"/>
                    <a:lumOff val="5000"/>
                  </a:schemeClr>
                </a:solidFill>
                <a:latin typeface="禹卫书法行书简体" panose="02000603000000000000" pitchFamily="2" charset="-122"/>
                <a:ea typeface="禹卫书法行书简体" panose="02000603000000000000" pitchFamily="2" charset="-122"/>
              </a:rPr>
              <a:t>标题</a:t>
            </a:r>
            <a:endParaRPr lang="zh-CN" altLang="zh-CN" sz="2400" dirty="0">
              <a:solidFill>
                <a:schemeClr val="tx1">
                  <a:lumMod val="95000"/>
                  <a:lumOff val="5000"/>
                </a:schemeClr>
              </a:solidFill>
              <a:latin typeface="禹卫书法行书简体" panose="02000603000000000000" pitchFamily="2" charset="-122"/>
              <a:ea typeface="禹卫书法行书简体" panose="02000603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arn(inVertical)">
                                      <p:cBhvr>
                                        <p:cTn id="7" dur="175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01116"/>
        </a:solidFill>
        <a:effectLst/>
      </p:bgPr>
    </p:bg>
    <p:spTree>
      <p:nvGrpSpPr>
        <p:cNvPr id="1" name=""/>
        <p:cNvGrpSpPr/>
        <p:nvPr/>
      </p:nvGrpSpPr>
      <p:grpSpPr>
        <a:xfrm>
          <a:off x="0" y="0"/>
          <a:ext cx="0" cy="0"/>
          <a:chOff x="0" y="0"/>
          <a:chExt cx="0" cy="0"/>
        </a:xfrm>
      </p:grpSpPr>
      <p:pic>
        <p:nvPicPr>
          <p:cNvPr id="4" name="图片 3" descr="823ac5511fff01509bf5f7a9723d7c00"/>
          <p:cNvPicPr>
            <a:picLocks noChangeAspect="1"/>
          </p:cNvPicPr>
          <p:nvPr/>
        </p:nvPicPr>
        <p:blipFill>
          <a:blip r:embed="rId1">
            <a:lum bright="90000"/>
          </a:blip>
          <a:stretch>
            <a:fillRect/>
          </a:stretch>
        </p:blipFill>
        <p:spPr>
          <a:xfrm>
            <a:off x="3276600" y="505460"/>
            <a:ext cx="5628640" cy="5425440"/>
          </a:xfrm>
          <a:prstGeom prst="rect">
            <a:avLst/>
          </a:prstGeom>
        </p:spPr>
      </p:pic>
      <p:sp>
        <p:nvSpPr>
          <p:cNvPr id="6" name="文本框 5"/>
          <p:cNvSpPr txBox="1"/>
          <p:nvPr/>
        </p:nvSpPr>
        <p:spPr>
          <a:xfrm>
            <a:off x="5634335" y="676656"/>
            <a:ext cx="923330" cy="5254244"/>
          </a:xfrm>
          <a:prstGeom prst="rect">
            <a:avLst/>
          </a:prstGeom>
          <a:solidFill>
            <a:srgbClr val="B01116"/>
          </a:solidFill>
        </p:spPr>
        <p:txBody>
          <a:bodyPr vert="eaVert" wrap="square" rtlCol="0">
            <a:spAutoFit/>
          </a:bodyPr>
          <a:lstStyle/>
          <a:p>
            <a:pPr algn="dist"/>
            <a:r>
              <a:rPr lang="zh-CN" altLang="en-US" sz="4800">
                <a:solidFill>
                  <a:schemeClr val="bg1"/>
                </a:solidFill>
                <a:latin typeface="方正苏新诗柳楷简体" panose="02000000000000000000" pitchFamily="2" charset="-122"/>
                <a:ea typeface="方正苏新诗柳楷简体" panose="02000000000000000000" pitchFamily="2" charset="-122"/>
              </a:rPr>
              <a:t>感谢您的倾听</a:t>
            </a:r>
            <a:endParaRPr lang="zh-CN" altLang="en-US" sz="4800">
              <a:solidFill>
                <a:schemeClr val="bg1"/>
              </a:solidFill>
              <a:latin typeface="方正苏新诗柳楷简体" panose="02000000000000000000" pitchFamily="2" charset="-122"/>
              <a:ea typeface="方正苏新诗柳楷简体" panose="02000000000000000000" pitchFamily="2" charset="-122"/>
            </a:endParaRPr>
          </a:p>
        </p:txBody>
      </p:sp>
      <p:pic>
        <p:nvPicPr>
          <p:cNvPr id="7" name="图片 6" descr="6b5c90bcb268c5800cc1a038f2d9e41b"/>
          <p:cNvPicPr>
            <a:picLocks noChangeAspect="1"/>
          </p:cNvPicPr>
          <p:nvPr/>
        </p:nvPicPr>
        <p:blipFill>
          <a:blip r:embed="rId2"/>
          <a:stretch>
            <a:fillRect/>
          </a:stretch>
        </p:blipFill>
        <p:spPr>
          <a:xfrm rot="10800000" flipH="1">
            <a:off x="8323580" y="-290830"/>
            <a:ext cx="4701540" cy="3449955"/>
          </a:xfrm>
          <a:prstGeom prst="rect">
            <a:avLst/>
          </a:prstGeom>
        </p:spPr>
      </p:pic>
      <p:pic>
        <p:nvPicPr>
          <p:cNvPr id="8" name="图片 7" descr="9c50704c4ccb3d17497d5f2ef7c4bfa3"/>
          <p:cNvPicPr>
            <a:picLocks noChangeAspect="1"/>
          </p:cNvPicPr>
          <p:nvPr/>
        </p:nvPicPr>
        <p:blipFill>
          <a:blip r:embed="rId3"/>
          <a:stretch>
            <a:fillRect/>
          </a:stretch>
        </p:blipFill>
        <p:spPr>
          <a:xfrm>
            <a:off x="8030210" y="3684270"/>
            <a:ext cx="2945130" cy="2945130"/>
          </a:xfrm>
          <a:prstGeom prst="rect">
            <a:avLst/>
          </a:prstGeom>
        </p:spPr>
      </p:pic>
      <p:pic>
        <p:nvPicPr>
          <p:cNvPr id="9" name="图片 8" descr="9c50704c4ccb3d17497d5f2ef7c4bfa3"/>
          <p:cNvPicPr>
            <a:picLocks noChangeAspect="1"/>
          </p:cNvPicPr>
          <p:nvPr/>
        </p:nvPicPr>
        <p:blipFill>
          <a:blip r:embed="rId3"/>
          <a:stretch>
            <a:fillRect/>
          </a:stretch>
        </p:blipFill>
        <p:spPr>
          <a:xfrm>
            <a:off x="2573020" y="788035"/>
            <a:ext cx="1598930" cy="1551305"/>
          </a:xfrm>
          <a:prstGeom prst="rect">
            <a:avLst/>
          </a:prstGeom>
        </p:spPr>
      </p:pic>
      <p:pic>
        <p:nvPicPr>
          <p:cNvPr id="19" name="图片 18" descr="6b5c90bcb268c5800cc1a038f2d9e41b"/>
          <p:cNvPicPr>
            <a:picLocks noChangeAspect="1"/>
          </p:cNvPicPr>
          <p:nvPr/>
        </p:nvPicPr>
        <p:blipFill rotWithShape="1">
          <a:blip r:embed="rId2"/>
          <a:srcRect l="24628" r="34313" b="51878"/>
          <a:stretch>
            <a:fillRect/>
          </a:stretch>
        </p:blipFill>
        <p:spPr>
          <a:xfrm rot="1104266" flipH="1">
            <a:off x="-223520" y="4836159"/>
            <a:ext cx="1930400" cy="1660206"/>
          </a:xfrm>
          <a:prstGeom prst="rect">
            <a:avLst/>
          </a:prstGeom>
        </p:spPr>
      </p:pic>
      <p:pic>
        <p:nvPicPr>
          <p:cNvPr id="20" name="图片 19" descr="6b5c90bcb268c5800cc1a038f2d9e41b"/>
          <p:cNvPicPr>
            <a:picLocks noChangeAspect="1"/>
          </p:cNvPicPr>
          <p:nvPr/>
        </p:nvPicPr>
        <p:blipFill rotWithShape="1">
          <a:blip r:embed="rId2"/>
          <a:srcRect l="20563" t="74139" r="44213" b="1712"/>
          <a:stretch>
            <a:fillRect/>
          </a:stretch>
        </p:blipFill>
        <p:spPr>
          <a:xfrm rot="2687421" flipH="1">
            <a:off x="601979" y="4635347"/>
            <a:ext cx="1656080" cy="83311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01116"/>
        </a:solidFill>
        <a:effectLst/>
      </p:bgPr>
    </p:bg>
    <p:spTree>
      <p:nvGrpSpPr>
        <p:cNvPr id="1" name=""/>
        <p:cNvGrpSpPr/>
        <p:nvPr/>
      </p:nvGrpSpPr>
      <p:grpSpPr>
        <a:xfrm>
          <a:off x="0" y="0"/>
          <a:ext cx="0" cy="0"/>
          <a:chOff x="0" y="0"/>
          <a:chExt cx="0" cy="0"/>
        </a:xfrm>
      </p:grpSpPr>
      <p:pic>
        <p:nvPicPr>
          <p:cNvPr id="7" name="图片 6" descr="6b5c90bcb268c5800cc1a038f2d9e41b"/>
          <p:cNvPicPr>
            <a:picLocks noChangeAspect="1"/>
          </p:cNvPicPr>
          <p:nvPr/>
        </p:nvPicPr>
        <p:blipFill>
          <a:blip r:embed="rId1"/>
          <a:stretch>
            <a:fillRect/>
          </a:stretch>
        </p:blipFill>
        <p:spPr>
          <a:xfrm rot="10800000" flipH="1">
            <a:off x="9729047" y="-152314"/>
            <a:ext cx="3171700" cy="2327370"/>
          </a:xfrm>
          <a:prstGeom prst="rect">
            <a:avLst/>
          </a:prstGeom>
        </p:spPr>
      </p:pic>
      <p:grpSp>
        <p:nvGrpSpPr>
          <p:cNvPr id="10" name="PA_组合 230"/>
          <p:cNvGrpSpPr/>
          <p:nvPr>
            <p:custDataLst>
              <p:tags r:id="rId2"/>
            </p:custDataLst>
          </p:nvPr>
        </p:nvGrpSpPr>
        <p:grpSpPr>
          <a:xfrm>
            <a:off x="10693415" y="6187323"/>
            <a:ext cx="812739" cy="218987"/>
            <a:chOff x="3657660" y="1411076"/>
            <a:chExt cx="3163887" cy="852488"/>
          </a:xfrm>
          <a:solidFill>
            <a:schemeClr val="bg1"/>
          </a:solidFill>
        </p:grpSpPr>
        <p:sp>
          <p:nvSpPr>
            <p:cNvPr id="11" name="Freeform 5"/>
            <p:cNvSpPr>
              <a:spLocks noEditPoints="1"/>
            </p:cNvSpPr>
            <p:nvPr/>
          </p:nvSpPr>
          <p:spPr bwMode="auto">
            <a:xfrm>
              <a:off x="3657660" y="1457114"/>
              <a:ext cx="3163887" cy="773112"/>
            </a:xfrm>
            <a:custGeom>
              <a:avLst/>
              <a:gdLst>
                <a:gd name="T0" fmla="*/ 261 w 289"/>
                <a:gd name="T1" fmla="*/ 27 h 69"/>
                <a:gd name="T2" fmla="*/ 216 w 289"/>
                <a:gd name="T3" fmla="*/ 28 h 69"/>
                <a:gd name="T4" fmla="*/ 157 w 289"/>
                <a:gd name="T5" fmla="*/ 7 h 69"/>
                <a:gd name="T6" fmla="*/ 116 w 289"/>
                <a:gd name="T7" fmla="*/ 20 h 69"/>
                <a:gd name="T8" fmla="*/ 79 w 289"/>
                <a:gd name="T9" fmla="*/ 25 h 69"/>
                <a:gd name="T10" fmla="*/ 16 w 289"/>
                <a:gd name="T11" fmla="*/ 40 h 69"/>
                <a:gd name="T12" fmla="*/ 14 w 289"/>
                <a:gd name="T13" fmla="*/ 53 h 69"/>
                <a:gd name="T14" fmla="*/ 84 w 289"/>
                <a:gd name="T15" fmla="*/ 57 h 69"/>
                <a:gd name="T16" fmla="*/ 107 w 289"/>
                <a:gd name="T17" fmla="*/ 62 h 69"/>
                <a:gd name="T18" fmla="*/ 146 w 289"/>
                <a:gd name="T19" fmla="*/ 65 h 69"/>
                <a:gd name="T20" fmla="*/ 208 w 289"/>
                <a:gd name="T21" fmla="*/ 58 h 69"/>
                <a:gd name="T22" fmla="*/ 273 w 289"/>
                <a:gd name="T23" fmla="*/ 41 h 69"/>
                <a:gd name="T24" fmla="*/ 100 w 289"/>
                <a:gd name="T25" fmla="*/ 61 h 69"/>
                <a:gd name="T26" fmla="*/ 76 w 289"/>
                <a:gd name="T27" fmla="*/ 51 h 69"/>
                <a:gd name="T28" fmla="*/ 84 w 289"/>
                <a:gd name="T29" fmla="*/ 47 h 69"/>
                <a:gd name="T30" fmla="*/ 86 w 289"/>
                <a:gd name="T31" fmla="*/ 49 h 69"/>
                <a:gd name="T32" fmla="*/ 68 w 289"/>
                <a:gd name="T33" fmla="*/ 44 h 69"/>
                <a:gd name="T34" fmla="*/ 11 w 289"/>
                <a:gd name="T35" fmla="*/ 49 h 69"/>
                <a:gd name="T36" fmla="*/ 41 w 289"/>
                <a:gd name="T37" fmla="*/ 37 h 69"/>
                <a:gd name="T38" fmla="*/ 80 w 289"/>
                <a:gd name="T39" fmla="*/ 30 h 69"/>
                <a:gd name="T40" fmla="*/ 92 w 289"/>
                <a:gd name="T41" fmla="*/ 19 h 69"/>
                <a:gd name="T42" fmla="*/ 108 w 289"/>
                <a:gd name="T43" fmla="*/ 44 h 69"/>
                <a:gd name="T44" fmla="*/ 144 w 289"/>
                <a:gd name="T45" fmla="*/ 60 h 69"/>
                <a:gd name="T46" fmla="*/ 117 w 289"/>
                <a:gd name="T47" fmla="*/ 58 h 69"/>
                <a:gd name="T48" fmla="*/ 115 w 289"/>
                <a:gd name="T49" fmla="*/ 46 h 69"/>
                <a:gd name="T50" fmla="*/ 111 w 289"/>
                <a:gd name="T51" fmla="*/ 52 h 69"/>
                <a:gd name="T52" fmla="*/ 121 w 289"/>
                <a:gd name="T53" fmla="*/ 38 h 69"/>
                <a:gd name="T54" fmla="*/ 117 w 289"/>
                <a:gd name="T55" fmla="*/ 40 h 69"/>
                <a:gd name="T56" fmla="*/ 118 w 289"/>
                <a:gd name="T57" fmla="*/ 28 h 69"/>
                <a:gd name="T58" fmla="*/ 142 w 289"/>
                <a:gd name="T59" fmla="*/ 22 h 69"/>
                <a:gd name="T60" fmla="*/ 143 w 289"/>
                <a:gd name="T61" fmla="*/ 16 h 69"/>
                <a:gd name="T62" fmla="*/ 146 w 289"/>
                <a:gd name="T63" fmla="*/ 5 h 69"/>
                <a:gd name="T64" fmla="*/ 164 w 289"/>
                <a:gd name="T65" fmla="*/ 9 h 69"/>
                <a:gd name="T66" fmla="*/ 164 w 289"/>
                <a:gd name="T67" fmla="*/ 32 h 69"/>
                <a:gd name="T68" fmla="*/ 172 w 289"/>
                <a:gd name="T69" fmla="*/ 27 h 69"/>
                <a:gd name="T70" fmla="*/ 173 w 289"/>
                <a:gd name="T71" fmla="*/ 36 h 69"/>
                <a:gd name="T72" fmla="*/ 181 w 289"/>
                <a:gd name="T73" fmla="*/ 35 h 69"/>
                <a:gd name="T74" fmla="*/ 165 w 289"/>
                <a:gd name="T75" fmla="*/ 54 h 69"/>
                <a:gd name="T76" fmla="*/ 134 w 289"/>
                <a:gd name="T77" fmla="*/ 40 h 69"/>
                <a:gd name="T78" fmla="*/ 140 w 289"/>
                <a:gd name="T79" fmla="*/ 42 h 69"/>
                <a:gd name="T80" fmla="*/ 142 w 289"/>
                <a:gd name="T81" fmla="*/ 50 h 69"/>
                <a:gd name="T82" fmla="*/ 150 w 289"/>
                <a:gd name="T83" fmla="*/ 41 h 69"/>
                <a:gd name="T84" fmla="*/ 162 w 289"/>
                <a:gd name="T85" fmla="*/ 56 h 69"/>
                <a:gd name="T86" fmla="*/ 160 w 289"/>
                <a:gd name="T87" fmla="*/ 63 h 69"/>
                <a:gd name="T88" fmla="*/ 263 w 289"/>
                <a:gd name="T89" fmla="*/ 40 h 69"/>
                <a:gd name="T90" fmla="*/ 209 w 289"/>
                <a:gd name="T91" fmla="*/ 50 h 69"/>
                <a:gd name="T92" fmla="*/ 197 w 289"/>
                <a:gd name="T93" fmla="*/ 60 h 69"/>
                <a:gd name="T94" fmla="*/ 184 w 289"/>
                <a:gd name="T95" fmla="*/ 37 h 69"/>
                <a:gd name="T96" fmla="*/ 197 w 289"/>
                <a:gd name="T97" fmla="*/ 26 h 69"/>
                <a:gd name="T98" fmla="*/ 214 w 289"/>
                <a:gd name="T99" fmla="*/ 31 h 69"/>
                <a:gd name="T100" fmla="*/ 204 w 289"/>
                <a:gd name="T101" fmla="*/ 33 h 69"/>
                <a:gd name="T102" fmla="*/ 206 w 289"/>
                <a:gd name="T103" fmla="*/ 30 h 69"/>
                <a:gd name="T104" fmla="*/ 217 w 289"/>
                <a:gd name="T105" fmla="*/ 32 h 69"/>
                <a:gd name="T106" fmla="*/ 258 w 289"/>
                <a:gd name="T107" fmla="*/ 2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9" h="69">
                  <a:moveTo>
                    <a:pt x="289" y="40"/>
                  </a:moveTo>
                  <a:cubicBezTo>
                    <a:pt x="289" y="38"/>
                    <a:pt x="287" y="38"/>
                    <a:pt x="286" y="38"/>
                  </a:cubicBezTo>
                  <a:cubicBezTo>
                    <a:pt x="285" y="38"/>
                    <a:pt x="283" y="37"/>
                    <a:pt x="282" y="37"/>
                  </a:cubicBezTo>
                  <a:cubicBezTo>
                    <a:pt x="278" y="35"/>
                    <a:pt x="274" y="33"/>
                    <a:pt x="270" y="32"/>
                  </a:cubicBezTo>
                  <a:cubicBezTo>
                    <a:pt x="269" y="31"/>
                    <a:pt x="267" y="30"/>
                    <a:pt x="266" y="29"/>
                  </a:cubicBezTo>
                  <a:cubicBezTo>
                    <a:pt x="264" y="28"/>
                    <a:pt x="262" y="27"/>
                    <a:pt x="261" y="27"/>
                  </a:cubicBezTo>
                  <a:cubicBezTo>
                    <a:pt x="260" y="26"/>
                    <a:pt x="260" y="26"/>
                    <a:pt x="260" y="26"/>
                  </a:cubicBezTo>
                  <a:cubicBezTo>
                    <a:pt x="257" y="25"/>
                    <a:pt x="255" y="24"/>
                    <a:pt x="253" y="23"/>
                  </a:cubicBezTo>
                  <a:cubicBezTo>
                    <a:pt x="250" y="22"/>
                    <a:pt x="247" y="21"/>
                    <a:pt x="244" y="21"/>
                  </a:cubicBezTo>
                  <a:cubicBezTo>
                    <a:pt x="243" y="21"/>
                    <a:pt x="242" y="21"/>
                    <a:pt x="241" y="21"/>
                  </a:cubicBezTo>
                  <a:cubicBezTo>
                    <a:pt x="237" y="21"/>
                    <a:pt x="234" y="23"/>
                    <a:pt x="230" y="25"/>
                  </a:cubicBezTo>
                  <a:cubicBezTo>
                    <a:pt x="225" y="28"/>
                    <a:pt x="222" y="31"/>
                    <a:pt x="216" y="28"/>
                  </a:cubicBezTo>
                  <a:cubicBezTo>
                    <a:pt x="215" y="25"/>
                    <a:pt x="212" y="22"/>
                    <a:pt x="208" y="21"/>
                  </a:cubicBezTo>
                  <a:cubicBezTo>
                    <a:pt x="205" y="20"/>
                    <a:pt x="202" y="21"/>
                    <a:pt x="199" y="22"/>
                  </a:cubicBezTo>
                  <a:cubicBezTo>
                    <a:pt x="195" y="16"/>
                    <a:pt x="186" y="12"/>
                    <a:pt x="179" y="16"/>
                  </a:cubicBezTo>
                  <a:cubicBezTo>
                    <a:pt x="178" y="16"/>
                    <a:pt x="177" y="16"/>
                    <a:pt x="177" y="16"/>
                  </a:cubicBezTo>
                  <a:cubicBezTo>
                    <a:pt x="175" y="10"/>
                    <a:pt x="170" y="6"/>
                    <a:pt x="164" y="6"/>
                  </a:cubicBezTo>
                  <a:cubicBezTo>
                    <a:pt x="162" y="6"/>
                    <a:pt x="160" y="6"/>
                    <a:pt x="157" y="7"/>
                  </a:cubicBezTo>
                  <a:cubicBezTo>
                    <a:pt x="157" y="8"/>
                    <a:pt x="156" y="8"/>
                    <a:pt x="155" y="8"/>
                  </a:cubicBezTo>
                  <a:cubicBezTo>
                    <a:pt x="154" y="5"/>
                    <a:pt x="151" y="2"/>
                    <a:pt x="147" y="1"/>
                  </a:cubicBezTo>
                  <a:cubicBezTo>
                    <a:pt x="142" y="0"/>
                    <a:pt x="138" y="2"/>
                    <a:pt x="135" y="5"/>
                  </a:cubicBezTo>
                  <a:cubicBezTo>
                    <a:pt x="133" y="8"/>
                    <a:pt x="132" y="10"/>
                    <a:pt x="133" y="13"/>
                  </a:cubicBezTo>
                  <a:cubicBezTo>
                    <a:pt x="128" y="11"/>
                    <a:pt x="123" y="12"/>
                    <a:pt x="120" y="15"/>
                  </a:cubicBezTo>
                  <a:cubicBezTo>
                    <a:pt x="118" y="16"/>
                    <a:pt x="117" y="18"/>
                    <a:pt x="116" y="20"/>
                  </a:cubicBezTo>
                  <a:cubicBezTo>
                    <a:pt x="116" y="20"/>
                    <a:pt x="114" y="19"/>
                    <a:pt x="114" y="19"/>
                  </a:cubicBezTo>
                  <a:cubicBezTo>
                    <a:pt x="111" y="17"/>
                    <a:pt x="108" y="16"/>
                    <a:pt x="105" y="15"/>
                  </a:cubicBezTo>
                  <a:cubicBezTo>
                    <a:pt x="102" y="14"/>
                    <a:pt x="99" y="14"/>
                    <a:pt x="96" y="14"/>
                  </a:cubicBezTo>
                  <a:cubicBezTo>
                    <a:pt x="94" y="15"/>
                    <a:pt x="92" y="15"/>
                    <a:pt x="91" y="15"/>
                  </a:cubicBezTo>
                  <a:cubicBezTo>
                    <a:pt x="89" y="16"/>
                    <a:pt x="87" y="17"/>
                    <a:pt x="85" y="18"/>
                  </a:cubicBezTo>
                  <a:cubicBezTo>
                    <a:pt x="83" y="20"/>
                    <a:pt x="80" y="23"/>
                    <a:pt x="79" y="25"/>
                  </a:cubicBezTo>
                  <a:cubicBezTo>
                    <a:pt x="78" y="26"/>
                    <a:pt x="78" y="27"/>
                    <a:pt x="77" y="28"/>
                  </a:cubicBezTo>
                  <a:cubicBezTo>
                    <a:pt x="68" y="21"/>
                    <a:pt x="54" y="18"/>
                    <a:pt x="44" y="27"/>
                  </a:cubicBezTo>
                  <a:cubicBezTo>
                    <a:pt x="42" y="28"/>
                    <a:pt x="41" y="30"/>
                    <a:pt x="40" y="32"/>
                  </a:cubicBezTo>
                  <a:cubicBezTo>
                    <a:pt x="37" y="36"/>
                    <a:pt x="35" y="39"/>
                    <a:pt x="31" y="40"/>
                  </a:cubicBezTo>
                  <a:cubicBezTo>
                    <a:pt x="28" y="41"/>
                    <a:pt x="26" y="41"/>
                    <a:pt x="24" y="41"/>
                  </a:cubicBezTo>
                  <a:cubicBezTo>
                    <a:pt x="21" y="41"/>
                    <a:pt x="19" y="40"/>
                    <a:pt x="16" y="40"/>
                  </a:cubicBezTo>
                  <a:cubicBezTo>
                    <a:pt x="15" y="41"/>
                    <a:pt x="13" y="42"/>
                    <a:pt x="11" y="43"/>
                  </a:cubicBezTo>
                  <a:cubicBezTo>
                    <a:pt x="9" y="44"/>
                    <a:pt x="7" y="45"/>
                    <a:pt x="5" y="46"/>
                  </a:cubicBezTo>
                  <a:cubicBezTo>
                    <a:pt x="4" y="46"/>
                    <a:pt x="2" y="46"/>
                    <a:pt x="1" y="47"/>
                  </a:cubicBezTo>
                  <a:cubicBezTo>
                    <a:pt x="0" y="47"/>
                    <a:pt x="0" y="48"/>
                    <a:pt x="1" y="49"/>
                  </a:cubicBezTo>
                  <a:cubicBezTo>
                    <a:pt x="3" y="50"/>
                    <a:pt x="4" y="50"/>
                    <a:pt x="6" y="51"/>
                  </a:cubicBezTo>
                  <a:cubicBezTo>
                    <a:pt x="8" y="52"/>
                    <a:pt x="11" y="52"/>
                    <a:pt x="14" y="53"/>
                  </a:cubicBezTo>
                  <a:cubicBezTo>
                    <a:pt x="17" y="53"/>
                    <a:pt x="20" y="53"/>
                    <a:pt x="23" y="54"/>
                  </a:cubicBezTo>
                  <a:cubicBezTo>
                    <a:pt x="25" y="55"/>
                    <a:pt x="25" y="55"/>
                    <a:pt x="25" y="55"/>
                  </a:cubicBezTo>
                  <a:cubicBezTo>
                    <a:pt x="35" y="59"/>
                    <a:pt x="44" y="58"/>
                    <a:pt x="53" y="50"/>
                  </a:cubicBezTo>
                  <a:cubicBezTo>
                    <a:pt x="58" y="46"/>
                    <a:pt x="66" y="45"/>
                    <a:pt x="71" y="50"/>
                  </a:cubicBezTo>
                  <a:cubicBezTo>
                    <a:pt x="71" y="51"/>
                    <a:pt x="72" y="52"/>
                    <a:pt x="73" y="53"/>
                  </a:cubicBezTo>
                  <a:cubicBezTo>
                    <a:pt x="75" y="56"/>
                    <a:pt x="79" y="57"/>
                    <a:pt x="84" y="57"/>
                  </a:cubicBezTo>
                  <a:cubicBezTo>
                    <a:pt x="84" y="57"/>
                    <a:pt x="85" y="58"/>
                    <a:pt x="85" y="58"/>
                  </a:cubicBezTo>
                  <a:cubicBezTo>
                    <a:pt x="86" y="59"/>
                    <a:pt x="87" y="60"/>
                    <a:pt x="88" y="61"/>
                  </a:cubicBezTo>
                  <a:cubicBezTo>
                    <a:pt x="88" y="62"/>
                    <a:pt x="89" y="62"/>
                    <a:pt x="90" y="63"/>
                  </a:cubicBezTo>
                  <a:cubicBezTo>
                    <a:pt x="92" y="64"/>
                    <a:pt x="94" y="65"/>
                    <a:pt x="97" y="65"/>
                  </a:cubicBezTo>
                  <a:cubicBezTo>
                    <a:pt x="98" y="65"/>
                    <a:pt x="99" y="65"/>
                    <a:pt x="101" y="65"/>
                  </a:cubicBezTo>
                  <a:cubicBezTo>
                    <a:pt x="104" y="64"/>
                    <a:pt x="106" y="63"/>
                    <a:pt x="107" y="62"/>
                  </a:cubicBezTo>
                  <a:cubicBezTo>
                    <a:pt x="108" y="62"/>
                    <a:pt x="109" y="61"/>
                    <a:pt x="110" y="60"/>
                  </a:cubicBezTo>
                  <a:cubicBezTo>
                    <a:pt x="112" y="61"/>
                    <a:pt x="115" y="61"/>
                    <a:pt x="117" y="61"/>
                  </a:cubicBezTo>
                  <a:cubicBezTo>
                    <a:pt x="117" y="61"/>
                    <a:pt x="118" y="61"/>
                    <a:pt x="118" y="61"/>
                  </a:cubicBezTo>
                  <a:cubicBezTo>
                    <a:pt x="120" y="65"/>
                    <a:pt x="125" y="69"/>
                    <a:pt x="130" y="69"/>
                  </a:cubicBezTo>
                  <a:cubicBezTo>
                    <a:pt x="134" y="68"/>
                    <a:pt x="139" y="66"/>
                    <a:pt x="141" y="62"/>
                  </a:cubicBezTo>
                  <a:cubicBezTo>
                    <a:pt x="143" y="64"/>
                    <a:pt x="145" y="65"/>
                    <a:pt x="146" y="65"/>
                  </a:cubicBezTo>
                  <a:cubicBezTo>
                    <a:pt x="149" y="66"/>
                    <a:pt x="152" y="66"/>
                    <a:pt x="156" y="65"/>
                  </a:cubicBezTo>
                  <a:cubicBezTo>
                    <a:pt x="158" y="67"/>
                    <a:pt x="162" y="68"/>
                    <a:pt x="166" y="67"/>
                  </a:cubicBezTo>
                  <a:cubicBezTo>
                    <a:pt x="170" y="65"/>
                    <a:pt x="173" y="61"/>
                    <a:pt x="173" y="57"/>
                  </a:cubicBezTo>
                  <a:cubicBezTo>
                    <a:pt x="179" y="63"/>
                    <a:pt x="189" y="65"/>
                    <a:pt x="197" y="63"/>
                  </a:cubicBezTo>
                  <a:cubicBezTo>
                    <a:pt x="199" y="63"/>
                    <a:pt x="201" y="62"/>
                    <a:pt x="203" y="61"/>
                  </a:cubicBezTo>
                  <a:cubicBezTo>
                    <a:pt x="205" y="60"/>
                    <a:pt x="207" y="59"/>
                    <a:pt x="208" y="58"/>
                  </a:cubicBezTo>
                  <a:cubicBezTo>
                    <a:pt x="209" y="57"/>
                    <a:pt x="209" y="56"/>
                    <a:pt x="210" y="56"/>
                  </a:cubicBezTo>
                  <a:cubicBezTo>
                    <a:pt x="210" y="55"/>
                    <a:pt x="212" y="53"/>
                    <a:pt x="211" y="53"/>
                  </a:cubicBezTo>
                  <a:cubicBezTo>
                    <a:pt x="220" y="58"/>
                    <a:pt x="230" y="58"/>
                    <a:pt x="240" y="55"/>
                  </a:cubicBezTo>
                  <a:cubicBezTo>
                    <a:pt x="243" y="54"/>
                    <a:pt x="246" y="53"/>
                    <a:pt x="248" y="51"/>
                  </a:cubicBezTo>
                  <a:cubicBezTo>
                    <a:pt x="253" y="49"/>
                    <a:pt x="253" y="49"/>
                    <a:pt x="253" y="49"/>
                  </a:cubicBezTo>
                  <a:cubicBezTo>
                    <a:pt x="259" y="45"/>
                    <a:pt x="265" y="41"/>
                    <a:pt x="273" y="41"/>
                  </a:cubicBezTo>
                  <a:cubicBezTo>
                    <a:pt x="275" y="42"/>
                    <a:pt x="278" y="42"/>
                    <a:pt x="280" y="42"/>
                  </a:cubicBezTo>
                  <a:cubicBezTo>
                    <a:pt x="283" y="42"/>
                    <a:pt x="285" y="42"/>
                    <a:pt x="287" y="41"/>
                  </a:cubicBezTo>
                  <a:cubicBezTo>
                    <a:pt x="288" y="41"/>
                    <a:pt x="289" y="41"/>
                    <a:pt x="289" y="40"/>
                  </a:cubicBezTo>
                  <a:cubicBezTo>
                    <a:pt x="289" y="40"/>
                    <a:pt x="289" y="40"/>
                    <a:pt x="289" y="40"/>
                  </a:cubicBezTo>
                  <a:close/>
                  <a:moveTo>
                    <a:pt x="105" y="60"/>
                  </a:moveTo>
                  <a:cubicBezTo>
                    <a:pt x="104" y="60"/>
                    <a:pt x="103" y="61"/>
                    <a:pt x="100" y="61"/>
                  </a:cubicBezTo>
                  <a:cubicBezTo>
                    <a:pt x="98" y="62"/>
                    <a:pt x="96" y="62"/>
                    <a:pt x="94" y="61"/>
                  </a:cubicBezTo>
                  <a:cubicBezTo>
                    <a:pt x="92" y="60"/>
                    <a:pt x="90" y="59"/>
                    <a:pt x="89" y="57"/>
                  </a:cubicBezTo>
                  <a:cubicBezTo>
                    <a:pt x="89" y="57"/>
                    <a:pt x="88" y="56"/>
                    <a:pt x="88" y="56"/>
                  </a:cubicBezTo>
                  <a:cubicBezTo>
                    <a:pt x="88" y="55"/>
                    <a:pt x="87" y="54"/>
                    <a:pt x="87" y="54"/>
                  </a:cubicBezTo>
                  <a:cubicBezTo>
                    <a:pt x="86" y="53"/>
                    <a:pt x="85" y="53"/>
                    <a:pt x="85" y="54"/>
                  </a:cubicBezTo>
                  <a:cubicBezTo>
                    <a:pt x="82" y="54"/>
                    <a:pt x="78" y="54"/>
                    <a:pt x="76" y="51"/>
                  </a:cubicBezTo>
                  <a:cubicBezTo>
                    <a:pt x="76" y="51"/>
                    <a:pt x="76" y="51"/>
                    <a:pt x="76" y="51"/>
                  </a:cubicBezTo>
                  <a:cubicBezTo>
                    <a:pt x="75" y="50"/>
                    <a:pt x="74" y="49"/>
                    <a:pt x="74" y="48"/>
                  </a:cubicBezTo>
                  <a:cubicBezTo>
                    <a:pt x="74" y="46"/>
                    <a:pt x="75" y="45"/>
                    <a:pt x="76" y="43"/>
                  </a:cubicBezTo>
                  <a:cubicBezTo>
                    <a:pt x="78" y="42"/>
                    <a:pt x="81" y="41"/>
                    <a:pt x="83" y="43"/>
                  </a:cubicBezTo>
                  <a:cubicBezTo>
                    <a:pt x="84" y="43"/>
                    <a:pt x="84" y="44"/>
                    <a:pt x="84" y="45"/>
                  </a:cubicBezTo>
                  <a:cubicBezTo>
                    <a:pt x="84" y="45"/>
                    <a:pt x="84" y="46"/>
                    <a:pt x="84" y="47"/>
                  </a:cubicBezTo>
                  <a:cubicBezTo>
                    <a:pt x="83" y="47"/>
                    <a:pt x="82" y="47"/>
                    <a:pt x="81" y="47"/>
                  </a:cubicBezTo>
                  <a:cubicBezTo>
                    <a:pt x="81" y="47"/>
                    <a:pt x="81" y="47"/>
                    <a:pt x="81" y="46"/>
                  </a:cubicBezTo>
                  <a:cubicBezTo>
                    <a:pt x="81" y="45"/>
                    <a:pt x="80" y="43"/>
                    <a:pt x="78" y="43"/>
                  </a:cubicBezTo>
                  <a:cubicBezTo>
                    <a:pt x="76" y="43"/>
                    <a:pt x="74" y="47"/>
                    <a:pt x="76" y="49"/>
                  </a:cubicBezTo>
                  <a:cubicBezTo>
                    <a:pt x="76" y="49"/>
                    <a:pt x="77" y="50"/>
                    <a:pt x="78" y="50"/>
                  </a:cubicBezTo>
                  <a:cubicBezTo>
                    <a:pt x="80" y="52"/>
                    <a:pt x="84" y="51"/>
                    <a:pt x="86" y="49"/>
                  </a:cubicBezTo>
                  <a:cubicBezTo>
                    <a:pt x="87" y="48"/>
                    <a:pt x="88" y="46"/>
                    <a:pt x="87" y="44"/>
                  </a:cubicBezTo>
                  <a:cubicBezTo>
                    <a:pt x="87" y="42"/>
                    <a:pt x="86" y="41"/>
                    <a:pt x="85" y="40"/>
                  </a:cubicBezTo>
                  <a:cubicBezTo>
                    <a:pt x="82" y="38"/>
                    <a:pt x="77" y="38"/>
                    <a:pt x="74" y="41"/>
                  </a:cubicBezTo>
                  <a:cubicBezTo>
                    <a:pt x="73" y="42"/>
                    <a:pt x="72" y="44"/>
                    <a:pt x="71" y="46"/>
                  </a:cubicBezTo>
                  <a:cubicBezTo>
                    <a:pt x="71" y="46"/>
                    <a:pt x="70" y="45"/>
                    <a:pt x="69" y="45"/>
                  </a:cubicBezTo>
                  <a:cubicBezTo>
                    <a:pt x="69" y="45"/>
                    <a:pt x="68" y="44"/>
                    <a:pt x="68" y="44"/>
                  </a:cubicBezTo>
                  <a:cubicBezTo>
                    <a:pt x="66" y="44"/>
                    <a:pt x="65" y="44"/>
                    <a:pt x="64" y="43"/>
                  </a:cubicBezTo>
                  <a:cubicBezTo>
                    <a:pt x="61" y="43"/>
                    <a:pt x="59" y="43"/>
                    <a:pt x="56" y="44"/>
                  </a:cubicBezTo>
                  <a:cubicBezTo>
                    <a:pt x="54" y="45"/>
                    <a:pt x="52" y="46"/>
                    <a:pt x="50" y="48"/>
                  </a:cubicBezTo>
                  <a:cubicBezTo>
                    <a:pt x="43" y="54"/>
                    <a:pt x="35" y="55"/>
                    <a:pt x="26" y="52"/>
                  </a:cubicBezTo>
                  <a:cubicBezTo>
                    <a:pt x="24" y="51"/>
                    <a:pt x="24" y="51"/>
                    <a:pt x="24" y="51"/>
                  </a:cubicBezTo>
                  <a:cubicBezTo>
                    <a:pt x="20" y="50"/>
                    <a:pt x="14" y="49"/>
                    <a:pt x="11" y="49"/>
                  </a:cubicBezTo>
                  <a:cubicBezTo>
                    <a:pt x="10" y="49"/>
                    <a:pt x="9" y="49"/>
                    <a:pt x="8" y="48"/>
                  </a:cubicBezTo>
                  <a:cubicBezTo>
                    <a:pt x="11" y="47"/>
                    <a:pt x="13" y="46"/>
                    <a:pt x="15" y="44"/>
                  </a:cubicBezTo>
                  <a:cubicBezTo>
                    <a:pt x="17" y="43"/>
                    <a:pt x="19" y="44"/>
                    <a:pt x="20" y="44"/>
                  </a:cubicBezTo>
                  <a:cubicBezTo>
                    <a:pt x="23" y="44"/>
                    <a:pt x="25" y="45"/>
                    <a:pt x="27" y="45"/>
                  </a:cubicBezTo>
                  <a:cubicBezTo>
                    <a:pt x="29" y="45"/>
                    <a:pt x="31" y="44"/>
                    <a:pt x="34" y="43"/>
                  </a:cubicBezTo>
                  <a:cubicBezTo>
                    <a:pt x="36" y="41"/>
                    <a:pt x="39" y="39"/>
                    <a:pt x="41" y="37"/>
                  </a:cubicBezTo>
                  <a:cubicBezTo>
                    <a:pt x="41" y="36"/>
                    <a:pt x="42" y="35"/>
                    <a:pt x="42" y="35"/>
                  </a:cubicBezTo>
                  <a:cubicBezTo>
                    <a:pt x="44" y="33"/>
                    <a:pt x="45" y="31"/>
                    <a:pt x="47" y="29"/>
                  </a:cubicBezTo>
                  <a:cubicBezTo>
                    <a:pt x="55" y="21"/>
                    <a:pt x="67" y="25"/>
                    <a:pt x="76" y="31"/>
                  </a:cubicBezTo>
                  <a:cubicBezTo>
                    <a:pt x="76" y="32"/>
                    <a:pt x="77" y="32"/>
                    <a:pt x="78" y="33"/>
                  </a:cubicBezTo>
                  <a:cubicBezTo>
                    <a:pt x="78" y="33"/>
                    <a:pt x="79" y="33"/>
                    <a:pt x="79" y="32"/>
                  </a:cubicBezTo>
                  <a:cubicBezTo>
                    <a:pt x="80" y="31"/>
                    <a:pt x="80" y="31"/>
                    <a:pt x="80" y="30"/>
                  </a:cubicBezTo>
                  <a:cubicBezTo>
                    <a:pt x="80" y="30"/>
                    <a:pt x="81" y="29"/>
                    <a:pt x="81" y="29"/>
                  </a:cubicBezTo>
                  <a:cubicBezTo>
                    <a:pt x="81" y="28"/>
                    <a:pt x="82" y="27"/>
                    <a:pt x="83" y="26"/>
                  </a:cubicBezTo>
                  <a:cubicBezTo>
                    <a:pt x="83" y="25"/>
                    <a:pt x="84" y="24"/>
                    <a:pt x="85" y="23"/>
                  </a:cubicBezTo>
                  <a:cubicBezTo>
                    <a:pt x="86" y="22"/>
                    <a:pt x="87" y="21"/>
                    <a:pt x="88" y="21"/>
                  </a:cubicBezTo>
                  <a:cubicBezTo>
                    <a:pt x="89" y="20"/>
                    <a:pt x="90" y="19"/>
                    <a:pt x="91" y="19"/>
                  </a:cubicBezTo>
                  <a:cubicBezTo>
                    <a:pt x="92" y="19"/>
                    <a:pt x="92" y="19"/>
                    <a:pt x="92" y="19"/>
                  </a:cubicBezTo>
                  <a:cubicBezTo>
                    <a:pt x="99" y="16"/>
                    <a:pt x="109" y="19"/>
                    <a:pt x="115" y="24"/>
                  </a:cubicBezTo>
                  <a:cubicBezTo>
                    <a:pt x="115" y="24"/>
                    <a:pt x="115" y="24"/>
                    <a:pt x="115" y="25"/>
                  </a:cubicBezTo>
                  <a:cubicBezTo>
                    <a:pt x="112" y="25"/>
                    <a:pt x="108" y="26"/>
                    <a:pt x="106" y="29"/>
                  </a:cubicBezTo>
                  <a:cubicBezTo>
                    <a:pt x="103" y="32"/>
                    <a:pt x="103" y="36"/>
                    <a:pt x="105" y="40"/>
                  </a:cubicBezTo>
                  <a:cubicBezTo>
                    <a:pt x="106" y="42"/>
                    <a:pt x="107" y="43"/>
                    <a:pt x="109" y="44"/>
                  </a:cubicBezTo>
                  <a:cubicBezTo>
                    <a:pt x="109" y="44"/>
                    <a:pt x="109" y="44"/>
                    <a:pt x="108" y="44"/>
                  </a:cubicBezTo>
                  <a:cubicBezTo>
                    <a:pt x="106" y="46"/>
                    <a:pt x="105" y="49"/>
                    <a:pt x="105" y="52"/>
                  </a:cubicBezTo>
                  <a:cubicBezTo>
                    <a:pt x="105" y="54"/>
                    <a:pt x="106" y="56"/>
                    <a:pt x="107" y="58"/>
                  </a:cubicBezTo>
                  <a:cubicBezTo>
                    <a:pt x="107" y="59"/>
                    <a:pt x="106" y="59"/>
                    <a:pt x="105" y="60"/>
                  </a:cubicBezTo>
                  <a:close/>
                  <a:moveTo>
                    <a:pt x="153" y="63"/>
                  </a:moveTo>
                  <a:cubicBezTo>
                    <a:pt x="151" y="63"/>
                    <a:pt x="149" y="63"/>
                    <a:pt x="147" y="62"/>
                  </a:cubicBezTo>
                  <a:cubicBezTo>
                    <a:pt x="146" y="61"/>
                    <a:pt x="145" y="61"/>
                    <a:pt x="144" y="60"/>
                  </a:cubicBezTo>
                  <a:cubicBezTo>
                    <a:pt x="143" y="59"/>
                    <a:pt x="142" y="57"/>
                    <a:pt x="140" y="58"/>
                  </a:cubicBezTo>
                  <a:cubicBezTo>
                    <a:pt x="140" y="58"/>
                    <a:pt x="140" y="59"/>
                    <a:pt x="140" y="59"/>
                  </a:cubicBezTo>
                  <a:cubicBezTo>
                    <a:pt x="138" y="62"/>
                    <a:pt x="134" y="65"/>
                    <a:pt x="130" y="65"/>
                  </a:cubicBezTo>
                  <a:cubicBezTo>
                    <a:pt x="126" y="65"/>
                    <a:pt x="122" y="62"/>
                    <a:pt x="120" y="59"/>
                  </a:cubicBezTo>
                  <a:cubicBezTo>
                    <a:pt x="120" y="58"/>
                    <a:pt x="119" y="58"/>
                    <a:pt x="119" y="58"/>
                  </a:cubicBezTo>
                  <a:cubicBezTo>
                    <a:pt x="117" y="58"/>
                    <a:pt x="117" y="58"/>
                    <a:pt x="117" y="58"/>
                  </a:cubicBezTo>
                  <a:cubicBezTo>
                    <a:pt x="115" y="58"/>
                    <a:pt x="113" y="58"/>
                    <a:pt x="111" y="57"/>
                  </a:cubicBezTo>
                  <a:cubicBezTo>
                    <a:pt x="111" y="57"/>
                    <a:pt x="110" y="56"/>
                    <a:pt x="110" y="56"/>
                  </a:cubicBezTo>
                  <a:cubicBezTo>
                    <a:pt x="110" y="56"/>
                    <a:pt x="109" y="55"/>
                    <a:pt x="109" y="55"/>
                  </a:cubicBezTo>
                  <a:cubicBezTo>
                    <a:pt x="108" y="53"/>
                    <a:pt x="108" y="51"/>
                    <a:pt x="109" y="49"/>
                  </a:cubicBezTo>
                  <a:cubicBezTo>
                    <a:pt x="109" y="48"/>
                    <a:pt x="110" y="48"/>
                    <a:pt x="111" y="47"/>
                  </a:cubicBezTo>
                  <a:cubicBezTo>
                    <a:pt x="112" y="46"/>
                    <a:pt x="114" y="46"/>
                    <a:pt x="115" y="46"/>
                  </a:cubicBezTo>
                  <a:cubicBezTo>
                    <a:pt x="116" y="46"/>
                    <a:pt x="117" y="47"/>
                    <a:pt x="117" y="48"/>
                  </a:cubicBezTo>
                  <a:cubicBezTo>
                    <a:pt x="118" y="49"/>
                    <a:pt x="117" y="49"/>
                    <a:pt x="117" y="50"/>
                  </a:cubicBezTo>
                  <a:cubicBezTo>
                    <a:pt x="117" y="50"/>
                    <a:pt x="116" y="50"/>
                    <a:pt x="116" y="50"/>
                  </a:cubicBezTo>
                  <a:cubicBezTo>
                    <a:pt x="116" y="50"/>
                    <a:pt x="116" y="50"/>
                    <a:pt x="116" y="50"/>
                  </a:cubicBezTo>
                  <a:cubicBezTo>
                    <a:pt x="116" y="48"/>
                    <a:pt x="115" y="47"/>
                    <a:pt x="113" y="47"/>
                  </a:cubicBezTo>
                  <a:cubicBezTo>
                    <a:pt x="110" y="47"/>
                    <a:pt x="109" y="50"/>
                    <a:pt x="111" y="52"/>
                  </a:cubicBezTo>
                  <a:cubicBezTo>
                    <a:pt x="112" y="54"/>
                    <a:pt x="114" y="54"/>
                    <a:pt x="116" y="54"/>
                  </a:cubicBezTo>
                  <a:cubicBezTo>
                    <a:pt x="117" y="53"/>
                    <a:pt x="118" y="53"/>
                    <a:pt x="119" y="52"/>
                  </a:cubicBezTo>
                  <a:cubicBezTo>
                    <a:pt x="121" y="51"/>
                    <a:pt x="121" y="49"/>
                    <a:pt x="121" y="47"/>
                  </a:cubicBezTo>
                  <a:cubicBezTo>
                    <a:pt x="120" y="46"/>
                    <a:pt x="119" y="45"/>
                    <a:pt x="118" y="44"/>
                  </a:cubicBezTo>
                  <a:cubicBezTo>
                    <a:pt x="118" y="44"/>
                    <a:pt x="119" y="43"/>
                    <a:pt x="120" y="42"/>
                  </a:cubicBezTo>
                  <a:cubicBezTo>
                    <a:pt x="121" y="41"/>
                    <a:pt x="121" y="40"/>
                    <a:pt x="121" y="38"/>
                  </a:cubicBezTo>
                  <a:cubicBezTo>
                    <a:pt x="121" y="37"/>
                    <a:pt x="121" y="36"/>
                    <a:pt x="121" y="35"/>
                  </a:cubicBezTo>
                  <a:cubicBezTo>
                    <a:pt x="120" y="34"/>
                    <a:pt x="119" y="33"/>
                    <a:pt x="117" y="32"/>
                  </a:cubicBezTo>
                  <a:cubicBezTo>
                    <a:pt x="115" y="32"/>
                    <a:pt x="113" y="33"/>
                    <a:pt x="113" y="35"/>
                  </a:cubicBezTo>
                  <a:cubicBezTo>
                    <a:pt x="113" y="37"/>
                    <a:pt x="114" y="38"/>
                    <a:pt x="116" y="38"/>
                  </a:cubicBezTo>
                  <a:cubicBezTo>
                    <a:pt x="116" y="38"/>
                    <a:pt x="117" y="38"/>
                    <a:pt x="117" y="38"/>
                  </a:cubicBezTo>
                  <a:cubicBezTo>
                    <a:pt x="118" y="38"/>
                    <a:pt x="118" y="39"/>
                    <a:pt x="117" y="40"/>
                  </a:cubicBezTo>
                  <a:cubicBezTo>
                    <a:pt x="117" y="40"/>
                    <a:pt x="116" y="41"/>
                    <a:pt x="115" y="41"/>
                  </a:cubicBezTo>
                  <a:cubicBezTo>
                    <a:pt x="113" y="42"/>
                    <a:pt x="111" y="41"/>
                    <a:pt x="110" y="40"/>
                  </a:cubicBezTo>
                  <a:cubicBezTo>
                    <a:pt x="109" y="40"/>
                    <a:pt x="108" y="39"/>
                    <a:pt x="108" y="38"/>
                  </a:cubicBezTo>
                  <a:cubicBezTo>
                    <a:pt x="107" y="36"/>
                    <a:pt x="107" y="33"/>
                    <a:pt x="109" y="31"/>
                  </a:cubicBezTo>
                  <a:cubicBezTo>
                    <a:pt x="110" y="29"/>
                    <a:pt x="113" y="27"/>
                    <a:pt x="117" y="28"/>
                  </a:cubicBezTo>
                  <a:cubicBezTo>
                    <a:pt x="117" y="29"/>
                    <a:pt x="118" y="29"/>
                    <a:pt x="118" y="28"/>
                  </a:cubicBezTo>
                  <a:cubicBezTo>
                    <a:pt x="119" y="28"/>
                    <a:pt x="119" y="27"/>
                    <a:pt x="119" y="26"/>
                  </a:cubicBezTo>
                  <a:cubicBezTo>
                    <a:pt x="118" y="23"/>
                    <a:pt x="119" y="20"/>
                    <a:pt x="122" y="18"/>
                  </a:cubicBezTo>
                  <a:cubicBezTo>
                    <a:pt x="125" y="16"/>
                    <a:pt x="129" y="15"/>
                    <a:pt x="132" y="17"/>
                  </a:cubicBezTo>
                  <a:cubicBezTo>
                    <a:pt x="134" y="18"/>
                    <a:pt x="134" y="19"/>
                    <a:pt x="136" y="20"/>
                  </a:cubicBezTo>
                  <a:cubicBezTo>
                    <a:pt x="137" y="21"/>
                    <a:pt x="138" y="21"/>
                    <a:pt x="139" y="21"/>
                  </a:cubicBezTo>
                  <a:cubicBezTo>
                    <a:pt x="140" y="22"/>
                    <a:pt x="141" y="22"/>
                    <a:pt x="142" y="22"/>
                  </a:cubicBezTo>
                  <a:cubicBezTo>
                    <a:pt x="145" y="21"/>
                    <a:pt x="147" y="20"/>
                    <a:pt x="148" y="17"/>
                  </a:cubicBezTo>
                  <a:cubicBezTo>
                    <a:pt x="148" y="15"/>
                    <a:pt x="148" y="13"/>
                    <a:pt x="147" y="11"/>
                  </a:cubicBezTo>
                  <a:cubicBezTo>
                    <a:pt x="146" y="11"/>
                    <a:pt x="146" y="10"/>
                    <a:pt x="145" y="10"/>
                  </a:cubicBezTo>
                  <a:cubicBezTo>
                    <a:pt x="144" y="9"/>
                    <a:pt x="141" y="9"/>
                    <a:pt x="140" y="11"/>
                  </a:cubicBezTo>
                  <a:cubicBezTo>
                    <a:pt x="140" y="12"/>
                    <a:pt x="140" y="12"/>
                    <a:pt x="140" y="13"/>
                  </a:cubicBezTo>
                  <a:cubicBezTo>
                    <a:pt x="140" y="14"/>
                    <a:pt x="141" y="16"/>
                    <a:pt x="143" y="16"/>
                  </a:cubicBezTo>
                  <a:cubicBezTo>
                    <a:pt x="143" y="16"/>
                    <a:pt x="144" y="15"/>
                    <a:pt x="144" y="15"/>
                  </a:cubicBezTo>
                  <a:cubicBezTo>
                    <a:pt x="144" y="16"/>
                    <a:pt x="144" y="16"/>
                    <a:pt x="144" y="16"/>
                  </a:cubicBezTo>
                  <a:cubicBezTo>
                    <a:pt x="144" y="17"/>
                    <a:pt x="143" y="18"/>
                    <a:pt x="142" y="18"/>
                  </a:cubicBezTo>
                  <a:cubicBezTo>
                    <a:pt x="139" y="18"/>
                    <a:pt x="138" y="18"/>
                    <a:pt x="137" y="16"/>
                  </a:cubicBezTo>
                  <a:cubicBezTo>
                    <a:pt x="135" y="13"/>
                    <a:pt x="136" y="10"/>
                    <a:pt x="138" y="8"/>
                  </a:cubicBezTo>
                  <a:cubicBezTo>
                    <a:pt x="140" y="5"/>
                    <a:pt x="143" y="4"/>
                    <a:pt x="146" y="5"/>
                  </a:cubicBezTo>
                  <a:cubicBezTo>
                    <a:pt x="148" y="5"/>
                    <a:pt x="149" y="6"/>
                    <a:pt x="150" y="7"/>
                  </a:cubicBezTo>
                  <a:cubicBezTo>
                    <a:pt x="151" y="8"/>
                    <a:pt x="152" y="10"/>
                    <a:pt x="153" y="11"/>
                  </a:cubicBezTo>
                  <a:cubicBezTo>
                    <a:pt x="153" y="12"/>
                    <a:pt x="153" y="13"/>
                    <a:pt x="154" y="13"/>
                  </a:cubicBezTo>
                  <a:cubicBezTo>
                    <a:pt x="155" y="13"/>
                    <a:pt x="156" y="13"/>
                    <a:pt x="156" y="12"/>
                  </a:cubicBezTo>
                  <a:cubicBezTo>
                    <a:pt x="157" y="11"/>
                    <a:pt x="158" y="11"/>
                    <a:pt x="159" y="10"/>
                  </a:cubicBezTo>
                  <a:cubicBezTo>
                    <a:pt x="161" y="9"/>
                    <a:pt x="162" y="9"/>
                    <a:pt x="164" y="9"/>
                  </a:cubicBezTo>
                  <a:cubicBezTo>
                    <a:pt x="166" y="9"/>
                    <a:pt x="168" y="10"/>
                    <a:pt x="170" y="12"/>
                  </a:cubicBezTo>
                  <a:cubicBezTo>
                    <a:pt x="172" y="13"/>
                    <a:pt x="173" y="16"/>
                    <a:pt x="174" y="18"/>
                  </a:cubicBezTo>
                  <a:cubicBezTo>
                    <a:pt x="174" y="18"/>
                    <a:pt x="174" y="20"/>
                    <a:pt x="174" y="20"/>
                  </a:cubicBezTo>
                  <a:cubicBezTo>
                    <a:pt x="174" y="20"/>
                    <a:pt x="174" y="21"/>
                    <a:pt x="174" y="21"/>
                  </a:cubicBezTo>
                  <a:cubicBezTo>
                    <a:pt x="173" y="21"/>
                    <a:pt x="171" y="21"/>
                    <a:pt x="170" y="22"/>
                  </a:cubicBezTo>
                  <a:cubicBezTo>
                    <a:pt x="166" y="24"/>
                    <a:pt x="163" y="28"/>
                    <a:pt x="164" y="32"/>
                  </a:cubicBezTo>
                  <a:cubicBezTo>
                    <a:pt x="164" y="35"/>
                    <a:pt x="165" y="37"/>
                    <a:pt x="168" y="39"/>
                  </a:cubicBezTo>
                  <a:cubicBezTo>
                    <a:pt x="170" y="39"/>
                    <a:pt x="172" y="40"/>
                    <a:pt x="174" y="39"/>
                  </a:cubicBezTo>
                  <a:cubicBezTo>
                    <a:pt x="174" y="39"/>
                    <a:pt x="175" y="39"/>
                    <a:pt x="175" y="38"/>
                  </a:cubicBezTo>
                  <a:cubicBezTo>
                    <a:pt x="177" y="37"/>
                    <a:pt x="178" y="36"/>
                    <a:pt x="178" y="34"/>
                  </a:cubicBezTo>
                  <a:cubicBezTo>
                    <a:pt x="179" y="32"/>
                    <a:pt x="178" y="30"/>
                    <a:pt x="176" y="28"/>
                  </a:cubicBezTo>
                  <a:cubicBezTo>
                    <a:pt x="175" y="27"/>
                    <a:pt x="173" y="27"/>
                    <a:pt x="172" y="27"/>
                  </a:cubicBezTo>
                  <a:cubicBezTo>
                    <a:pt x="170" y="27"/>
                    <a:pt x="168" y="29"/>
                    <a:pt x="169" y="31"/>
                  </a:cubicBezTo>
                  <a:cubicBezTo>
                    <a:pt x="169" y="31"/>
                    <a:pt x="169" y="32"/>
                    <a:pt x="170" y="32"/>
                  </a:cubicBezTo>
                  <a:cubicBezTo>
                    <a:pt x="170" y="33"/>
                    <a:pt x="171" y="33"/>
                    <a:pt x="172" y="33"/>
                  </a:cubicBezTo>
                  <a:cubicBezTo>
                    <a:pt x="173" y="33"/>
                    <a:pt x="173" y="33"/>
                    <a:pt x="174" y="32"/>
                  </a:cubicBezTo>
                  <a:cubicBezTo>
                    <a:pt x="175" y="33"/>
                    <a:pt x="175" y="33"/>
                    <a:pt x="175" y="34"/>
                  </a:cubicBezTo>
                  <a:cubicBezTo>
                    <a:pt x="175" y="35"/>
                    <a:pt x="174" y="35"/>
                    <a:pt x="173" y="36"/>
                  </a:cubicBezTo>
                  <a:cubicBezTo>
                    <a:pt x="173" y="36"/>
                    <a:pt x="171" y="36"/>
                    <a:pt x="171" y="36"/>
                  </a:cubicBezTo>
                  <a:cubicBezTo>
                    <a:pt x="169" y="35"/>
                    <a:pt x="167" y="34"/>
                    <a:pt x="167" y="32"/>
                  </a:cubicBezTo>
                  <a:cubicBezTo>
                    <a:pt x="167" y="29"/>
                    <a:pt x="169" y="26"/>
                    <a:pt x="171" y="25"/>
                  </a:cubicBezTo>
                  <a:cubicBezTo>
                    <a:pt x="174" y="24"/>
                    <a:pt x="177" y="24"/>
                    <a:pt x="179" y="27"/>
                  </a:cubicBezTo>
                  <a:cubicBezTo>
                    <a:pt x="181" y="28"/>
                    <a:pt x="182" y="30"/>
                    <a:pt x="182" y="33"/>
                  </a:cubicBezTo>
                  <a:cubicBezTo>
                    <a:pt x="182" y="34"/>
                    <a:pt x="182" y="35"/>
                    <a:pt x="181" y="35"/>
                  </a:cubicBezTo>
                  <a:cubicBezTo>
                    <a:pt x="181" y="37"/>
                    <a:pt x="180" y="37"/>
                    <a:pt x="179" y="38"/>
                  </a:cubicBezTo>
                  <a:cubicBezTo>
                    <a:pt x="179" y="38"/>
                    <a:pt x="178" y="39"/>
                    <a:pt x="177" y="39"/>
                  </a:cubicBezTo>
                  <a:cubicBezTo>
                    <a:pt x="177" y="39"/>
                    <a:pt x="176" y="39"/>
                    <a:pt x="175" y="39"/>
                  </a:cubicBezTo>
                  <a:cubicBezTo>
                    <a:pt x="174" y="40"/>
                    <a:pt x="174" y="41"/>
                    <a:pt x="175" y="42"/>
                  </a:cubicBezTo>
                  <a:cubicBezTo>
                    <a:pt x="177" y="45"/>
                    <a:pt x="176" y="49"/>
                    <a:pt x="174" y="51"/>
                  </a:cubicBezTo>
                  <a:cubicBezTo>
                    <a:pt x="172" y="54"/>
                    <a:pt x="168" y="55"/>
                    <a:pt x="165" y="54"/>
                  </a:cubicBezTo>
                  <a:cubicBezTo>
                    <a:pt x="165" y="53"/>
                    <a:pt x="165" y="52"/>
                    <a:pt x="165" y="51"/>
                  </a:cubicBezTo>
                  <a:cubicBezTo>
                    <a:pt x="164" y="48"/>
                    <a:pt x="162" y="46"/>
                    <a:pt x="160" y="44"/>
                  </a:cubicBezTo>
                  <a:cubicBezTo>
                    <a:pt x="158" y="43"/>
                    <a:pt x="156" y="43"/>
                    <a:pt x="154" y="43"/>
                  </a:cubicBezTo>
                  <a:cubicBezTo>
                    <a:pt x="153" y="41"/>
                    <a:pt x="153" y="40"/>
                    <a:pt x="153" y="40"/>
                  </a:cubicBezTo>
                  <a:cubicBezTo>
                    <a:pt x="151" y="37"/>
                    <a:pt x="148" y="35"/>
                    <a:pt x="144" y="35"/>
                  </a:cubicBezTo>
                  <a:cubicBezTo>
                    <a:pt x="139" y="35"/>
                    <a:pt x="136" y="36"/>
                    <a:pt x="134" y="40"/>
                  </a:cubicBezTo>
                  <a:cubicBezTo>
                    <a:pt x="132" y="42"/>
                    <a:pt x="132" y="45"/>
                    <a:pt x="133" y="47"/>
                  </a:cubicBezTo>
                  <a:cubicBezTo>
                    <a:pt x="133" y="50"/>
                    <a:pt x="135" y="51"/>
                    <a:pt x="136" y="52"/>
                  </a:cubicBezTo>
                  <a:cubicBezTo>
                    <a:pt x="138" y="53"/>
                    <a:pt x="141" y="54"/>
                    <a:pt x="143" y="53"/>
                  </a:cubicBezTo>
                  <a:cubicBezTo>
                    <a:pt x="145" y="52"/>
                    <a:pt x="147" y="51"/>
                    <a:pt x="148" y="50"/>
                  </a:cubicBezTo>
                  <a:cubicBezTo>
                    <a:pt x="149" y="48"/>
                    <a:pt x="148" y="45"/>
                    <a:pt x="147" y="44"/>
                  </a:cubicBezTo>
                  <a:cubicBezTo>
                    <a:pt x="145" y="42"/>
                    <a:pt x="142" y="41"/>
                    <a:pt x="140" y="42"/>
                  </a:cubicBezTo>
                  <a:cubicBezTo>
                    <a:pt x="139" y="43"/>
                    <a:pt x="138" y="44"/>
                    <a:pt x="138" y="45"/>
                  </a:cubicBezTo>
                  <a:cubicBezTo>
                    <a:pt x="138" y="47"/>
                    <a:pt x="139" y="48"/>
                    <a:pt x="141" y="48"/>
                  </a:cubicBezTo>
                  <a:cubicBezTo>
                    <a:pt x="142" y="48"/>
                    <a:pt x="144" y="47"/>
                    <a:pt x="144" y="46"/>
                  </a:cubicBezTo>
                  <a:cubicBezTo>
                    <a:pt x="144" y="46"/>
                    <a:pt x="144" y="46"/>
                    <a:pt x="144" y="46"/>
                  </a:cubicBezTo>
                  <a:cubicBezTo>
                    <a:pt x="145" y="46"/>
                    <a:pt x="145" y="47"/>
                    <a:pt x="145" y="48"/>
                  </a:cubicBezTo>
                  <a:cubicBezTo>
                    <a:pt x="144" y="49"/>
                    <a:pt x="143" y="50"/>
                    <a:pt x="142" y="50"/>
                  </a:cubicBezTo>
                  <a:cubicBezTo>
                    <a:pt x="141" y="50"/>
                    <a:pt x="139" y="50"/>
                    <a:pt x="138" y="49"/>
                  </a:cubicBezTo>
                  <a:cubicBezTo>
                    <a:pt x="137" y="49"/>
                    <a:pt x="136" y="47"/>
                    <a:pt x="136" y="47"/>
                  </a:cubicBezTo>
                  <a:cubicBezTo>
                    <a:pt x="135" y="45"/>
                    <a:pt x="136" y="43"/>
                    <a:pt x="137" y="41"/>
                  </a:cubicBezTo>
                  <a:cubicBezTo>
                    <a:pt x="138" y="40"/>
                    <a:pt x="140" y="38"/>
                    <a:pt x="142" y="38"/>
                  </a:cubicBezTo>
                  <a:cubicBezTo>
                    <a:pt x="142" y="38"/>
                    <a:pt x="143" y="38"/>
                    <a:pt x="144" y="38"/>
                  </a:cubicBezTo>
                  <a:cubicBezTo>
                    <a:pt x="146" y="38"/>
                    <a:pt x="149" y="39"/>
                    <a:pt x="150" y="41"/>
                  </a:cubicBezTo>
                  <a:cubicBezTo>
                    <a:pt x="150" y="43"/>
                    <a:pt x="150" y="45"/>
                    <a:pt x="151" y="46"/>
                  </a:cubicBezTo>
                  <a:cubicBezTo>
                    <a:pt x="152" y="47"/>
                    <a:pt x="153" y="46"/>
                    <a:pt x="154" y="46"/>
                  </a:cubicBezTo>
                  <a:cubicBezTo>
                    <a:pt x="156" y="46"/>
                    <a:pt x="157" y="46"/>
                    <a:pt x="158" y="47"/>
                  </a:cubicBezTo>
                  <a:cubicBezTo>
                    <a:pt x="160" y="48"/>
                    <a:pt x="161" y="50"/>
                    <a:pt x="162" y="52"/>
                  </a:cubicBezTo>
                  <a:cubicBezTo>
                    <a:pt x="162" y="52"/>
                    <a:pt x="162" y="53"/>
                    <a:pt x="162" y="53"/>
                  </a:cubicBezTo>
                  <a:cubicBezTo>
                    <a:pt x="162" y="54"/>
                    <a:pt x="162" y="55"/>
                    <a:pt x="162" y="56"/>
                  </a:cubicBezTo>
                  <a:cubicBezTo>
                    <a:pt x="161" y="57"/>
                    <a:pt x="160" y="59"/>
                    <a:pt x="158" y="60"/>
                  </a:cubicBezTo>
                  <a:cubicBezTo>
                    <a:pt x="158" y="61"/>
                    <a:pt x="157" y="61"/>
                    <a:pt x="157" y="61"/>
                  </a:cubicBezTo>
                  <a:cubicBezTo>
                    <a:pt x="155" y="62"/>
                    <a:pt x="154" y="62"/>
                    <a:pt x="153" y="63"/>
                  </a:cubicBezTo>
                  <a:close/>
                  <a:moveTo>
                    <a:pt x="165" y="64"/>
                  </a:moveTo>
                  <a:cubicBezTo>
                    <a:pt x="163" y="64"/>
                    <a:pt x="161" y="64"/>
                    <a:pt x="159" y="64"/>
                  </a:cubicBezTo>
                  <a:cubicBezTo>
                    <a:pt x="160" y="63"/>
                    <a:pt x="160" y="63"/>
                    <a:pt x="160" y="63"/>
                  </a:cubicBezTo>
                  <a:cubicBezTo>
                    <a:pt x="162" y="61"/>
                    <a:pt x="164" y="59"/>
                    <a:pt x="165" y="57"/>
                  </a:cubicBezTo>
                  <a:cubicBezTo>
                    <a:pt x="166" y="58"/>
                    <a:pt x="168" y="58"/>
                    <a:pt x="169" y="58"/>
                  </a:cubicBezTo>
                  <a:cubicBezTo>
                    <a:pt x="169" y="60"/>
                    <a:pt x="167" y="63"/>
                    <a:pt x="165" y="64"/>
                  </a:cubicBezTo>
                  <a:close/>
                  <a:moveTo>
                    <a:pt x="280" y="39"/>
                  </a:moveTo>
                  <a:cubicBezTo>
                    <a:pt x="278" y="39"/>
                    <a:pt x="276" y="38"/>
                    <a:pt x="273" y="38"/>
                  </a:cubicBezTo>
                  <a:cubicBezTo>
                    <a:pt x="270" y="38"/>
                    <a:pt x="267" y="39"/>
                    <a:pt x="263" y="40"/>
                  </a:cubicBezTo>
                  <a:cubicBezTo>
                    <a:pt x="260" y="41"/>
                    <a:pt x="258" y="42"/>
                    <a:pt x="255" y="44"/>
                  </a:cubicBezTo>
                  <a:cubicBezTo>
                    <a:pt x="253" y="45"/>
                    <a:pt x="251" y="46"/>
                    <a:pt x="249" y="47"/>
                  </a:cubicBezTo>
                  <a:cubicBezTo>
                    <a:pt x="248" y="47"/>
                    <a:pt x="247" y="48"/>
                    <a:pt x="247" y="48"/>
                  </a:cubicBezTo>
                  <a:cubicBezTo>
                    <a:pt x="244" y="50"/>
                    <a:pt x="242" y="51"/>
                    <a:pt x="239" y="52"/>
                  </a:cubicBezTo>
                  <a:cubicBezTo>
                    <a:pt x="229" y="55"/>
                    <a:pt x="219" y="54"/>
                    <a:pt x="211" y="50"/>
                  </a:cubicBezTo>
                  <a:cubicBezTo>
                    <a:pt x="211" y="49"/>
                    <a:pt x="210" y="49"/>
                    <a:pt x="209" y="50"/>
                  </a:cubicBezTo>
                  <a:cubicBezTo>
                    <a:pt x="209" y="50"/>
                    <a:pt x="209" y="50"/>
                    <a:pt x="209" y="50"/>
                  </a:cubicBezTo>
                  <a:cubicBezTo>
                    <a:pt x="209" y="51"/>
                    <a:pt x="209" y="52"/>
                    <a:pt x="208" y="52"/>
                  </a:cubicBezTo>
                  <a:cubicBezTo>
                    <a:pt x="208" y="53"/>
                    <a:pt x="207" y="53"/>
                    <a:pt x="207" y="54"/>
                  </a:cubicBezTo>
                  <a:cubicBezTo>
                    <a:pt x="206" y="55"/>
                    <a:pt x="206" y="55"/>
                    <a:pt x="205" y="56"/>
                  </a:cubicBezTo>
                  <a:cubicBezTo>
                    <a:pt x="204" y="57"/>
                    <a:pt x="202" y="58"/>
                    <a:pt x="200" y="59"/>
                  </a:cubicBezTo>
                  <a:cubicBezTo>
                    <a:pt x="199" y="59"/>
                    <a:pt x="198" y="60"/>
                    <a:pt x="197" y="60"/>
                  </a:cubicBezTo>
                  <a:cubicBezTo>
                    <a:pt x="189" y="62"/>
                    <a:pt x="181" y="60"/>
                    <a:pt x="176" y="54"/>
                  </a:cubicBezTo>
                  <a:cubicBezTo>
                    <a:pt x="176" y="54"/>
                    <a:pt x="176" y="54"/>
                    <a:pt x="176" y="54"/>
                  </a:cubicBezTo>
                  <a:cubicBezTo>
                    <a:pt x="178" y="52"/>
                    <a:pt x="179" y="49"/>
                    <a:pt x="179" y="46"/>
                  </a:cubicBezTo>
                  <a:cubicBezTo>
                    <a:pt x="179" y="45"/>
                    <a:pt x="179" y="43"/>
                    <a:pt x="179" y="42"/>
                  </a:cubicBezTo>
                  <a:cubicBezTo>
                    <a:pt x="180" y="41"/>
                    <a:pt x="181" y="41"/>
                    <a:pt x="181" y="41"/>
                  </a:cubicBezTo>
                  <a:cubicBezTo>
                    <a:pt x="183" y="40"/>
                    <a:pt x="184" y="38"/>
                    <a:pt x="184" y="37"/>
                  </a:cubicBezTo>
                  <a:cubicBezTo>
                    <a:pt x="185" y="35"/>
                    <a:pt x="185" y="34"/>
                    <a:pt x="185" y="33"/>
                  </a:cubicBezTo>
                  <a:cubicBezTo>
                    <a:pt x="185" y="30"/>
                    <a:pt x="184" y="26"/>
                    <a:pt x="182" y="24"/>
                  </a:cubicBezTo>
                  <a:cubicBezTo>
                    <a:pt x="180" y="23"/>
                    <a:pt x="178" y="22"/>
                    <a:pt x="176" y="21"/>
                  </a:cubicBezTo>
                  <a:cubicBezTo>
                    <a:pt x="177" y="21"/>
                    <a:pt x="177" y="20"/>
                    <a:pt x="178" y="20"/>
                  </a:cubicBezTo>
                  <a:cubicBezTo>
                    <a:pt x="178" y="20"/>
                    <a:pt x="179" y="19"/>
                    <a:pt x="180" y="19"/>
                  </a:cubicBezTo>
                  <a:cubicBezTo>
                    <a:pt x="187" y="16"/>
                    <a:pt x="194" y="19"/>
                    <a:pt x="197" y="26"/>
                  </a:cubicBezTo>
                  <a:cubicBezTo>
                    <a:pt x="197" y="26"/>
                    <a:pt x="198" y="27"/>
                    <a:pt x="198" y="27"/>
                  </a:cubicBezTo>
                  <a:cubicBezTo>
                    <a:pt x="199" y="27"/>
                    <a:pt x="199" y="27"/>
                    <a:pt x="200" y="26"/>
                  </a:cubicBezTo>
                  <a:cubicBezTo>
                    <a:pt x="202" y="24"/>
                    <a:pt x="205" y="24"/>
                    <a:pt x="207" y="24"/>
                  </a:cubicBezTo>
                  <a:cubicBezTo>
                    <a:pt x="210" y="25"/>
                    <a:pt x="212" y="27"/>
                    <a:pt x="213" y="29"/>
                  </a:cubicBezTo>
                  <a:cubicBezTo>
                    <a:pt x="213" y="29"/>
                    <a:pt x="213" y="30"/>
                    <a:pt x="213" y="30"/>
                  </a:cubicBezTo>
                  <a:cubicBezTo>
                    <a:pt x="213" y="30"/>
                    <a:pt x="213" y="30"/>
                    <a:pt x="214" y="31"/>
                  </a:cubicBezTo>
                  <a:cubicBezTo>
                    <a:pt x="214" y="33"/>
                    <a:pt x="214" y="35"/>
                    <a:pt x="212" y="37"/>
                  </a:cubicBezTo>
                  <a:cubicBezTo>
                    <a:pt x="212" y="38"/>
                    <a:pt x="211" y="38"/>
                    <a:pt x="211" y="39"/>
                  </a:cubicBezTo>
                  <a:cubicBezTo>
                    <a:pt x="209" y="40"/>
                    <a:pt x="207" y="40"/>
                    <a:pt x="206" y="40"/>
                  </a:cubicBezTo>
                  <a:cubicBezTo>
                    <a:pt x="205" y="40"/>
                    <a:pt x="203" y="39"/>
                    <a:pt x="202" y="38"/>
                  </a:cubicBezTo>
                  <a:cubicBezTo>
                    <a:pt x="202" y="37"/>
                    <a:pt x="202" y="36"/>
                    <a:pt x="202" y="35"/>
                  </a:cubicBezTo>
                  <a:cubicBezTo>
                    <a:pt x="202" y="34"/>
                    <a:pt x="203" y="33"/>
                    <a:pt x="204" y="33"/>
                  </a:cubicBezTo>
                  <a:cubicBezTo>
                    <a:pt x="205" y="33"/>
                    <a:pt x="206" y="33"/>
                    <a:pt x="206" y="33"/>
                  </a:cubicBezTo>
                  <a:cubicBezTo>
                    <a:pt x="206" y="33"/>
                    <a:pt x="205" y="34"/>
                    <a:pt x="205" y="34"/>
                  </a:cubicBezTo>
                  <a:cubicBezTo>
                    <a:pt x="205" y="35"/>
                    <a:pt x="205" y="35"/>
                    <a:pt x="205" y="36"/>
                  </a:cubicBezTo>
                  <a:cubicBezTo>
                    <a:pt x="205" y="37"/>
                    <a:pt x="207" y="38"/>
                    <a:pt x="208" y="38"/>
                  </a:cubicBezTo>
                  <a:cubicBezTo>
                    <a:pt x="211" y="38"/>
                    <a:pt x="212" y="36"/>
                    <a:pt x="212" y="33"/>
                  </a:cubicBezTo>
                  <a:cubicBezTo>
                    <a:pt x="211" y="31"/>
                    <a:pt x="208" y="30"/>
                    <a:pt x="206" y="30"/>
                  </a:cubicBezTo>
                  <a:cubicBezTo>
                    <a:pt x="205" y="29"/>
                    <a:pt x="204" y="29"/>
                    <a:pt x="204" y="30"/>
                  </a:cubicBezTo>
                  <a:cubicBezTo>
                    <a:pt x="201" y="30"/>
                    <a:pt x="200" y="32"/>
                    <a:pt x="199" y="34"/>
                  </a:cubicBezTo>
                  <a:cubicBezTo>
                    <a:pt x="198" y="36"/>
                    <a:pt x="198" y="38"/>
                    <a:pt x="200" y="40"/>
                  </a:cubicBezTo>
                  <a:cubicBezTo>
                    <a:pt x="201" y="42"/>
                    <a:pt x="203" y="43"/>
                    <a:pt x="205" y="43"/>
                  </a:cubicBezTo>
                  <a:cubicBezTo>
                    <a:pt x="208" y="44"/>
                    <a:pt x="211" y="43"/>
                    <a:pt x="213" y="41"/>
                  </a:cubicBezTo>
                  <a:cubicBezTo>
                    <a:pt x="216" y="39"/>
                    <a:pt x="217" y="35"/>
                    <a:pt x="217" y="32"/>
                  </a:cubicBezTo>
                  <a:cubicBezTo>
                    <a:pt x="218" y="32"/>
                    <a:pt x="220" y="32"/>
                    <a:pt x="221" y="32"/>
                  </a:cubicBezTo>
                  <a:cubicBezTo>
                    <a:pt x="222" y="33"/>
                    <a:pt x="223" y="32"/>
                    <a:pt x="224" y="32"/>
                  </a:cubicBezTo>
                  <a:cubicBezTo>
                    <a:pt x="227" y="31"/>
                    <a:pt x="229" y="30"/>
                    <a:pt x="231" y="29"/>
                  </a:cubicBezTo>
                  <a:cubicBezTo>
                    <a:pt x="234" y="28"/>
                    <a:pt x="236" y="26"/>
                    <a:pt x="239" y="25"/>
                  </a:cubicBezTo>
                  <a:cubicBezTo>
                    <a:pt x="240" y="25"/>
                    <a:pt x="241" y="24"/>
                    <a:pt x="242" y="24"/>
                  </a:cubicBezTo>
                  <a:cubicBezTo>
                    <a:pt x="248" y="24"/>
                    <a:pt x="253" y="26"/>
                    <a:pt x="258" y="29"/>
                  </a:cubicBezTo>
                  <a:cubicBezTo>
                    <a:pt x="259" y="30"/>
                    <a:pt x="259" y="30"/>
                    <a:pt x="259" y="30"/>
                  </a:cubicBezTo>
                  <a:cubicBezTo>
                    <a:pt x="264" y="32"/>
                    <a:pt x="269" y="34"/>
                    <a:pt x="274" y="36"/>
                  </a:cubicBezTo>
                  <a:cubicBezTo>
                    <a:pt x="276" y="37"/>
                    <a:pt x="278" y="38"/>
                    <a:pt x="28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 name="Freeform 6"/>
            <p:cNvSpPr>
              <a:spLocks noEditPoints="1"/>
            </p:cNvSpPr>
            <p:nvPr/>
          </p:nvSpPr>
          <p:spPr bwMode="auto">
            <a:xfrm>
              <a:off x="5924610" y="2117514"/>
              <a:ext cx="152400" cy="146050"/>
            </a:xfrm>
            <a:custGeom>
              <a:avLst/>
              <a:gdLst>
                <a:gd name="T0" fmla="*/ 7 w 14"/>
                <a:gd name="T1" fmla="*/ 0 h 13"/>
                <a:gd name="T2" fmla="*/ 0 w 14"/>
                <a:gd name="T3" fmla="*/ 7 h 13"/>
                <a:gd name="T4" fmla="*/ 7 w 14"/>
                <a:gd name="T5" fmla="*/ 13 h 13"/>
                <a:gd name="T6" fmla="*/ 14 w 14"/>
                <a:gd name="T7" fmla="*/ 7 h 13"/>
                <a:gd name="T8" fmla="*/ 7 w 14"/>
                <a:gd name="T9" fmla="*/ 0 h 13"/>
                <a:gd name="T10" fmla="*/ 7 w 14"/>
                <a:gd name="T11" fmla="*/ 10 h 13"/>
                <a:gd name="T12" fmla="*/ 4 w 14"/>
                <a:gd name="T13" fmla="*/ 7 h 13"/>
                <a:gd name="T14" fmla="*/ 7 w 14"/>
                <a:gd name="T15" fmla="*/ 3 h 13"/>
                <a:gd name="T16" fmla="*/ 10 w 14"/>
                <a:gd name="T17" fmla="*/ 7 h 13"/>
                <a:gd name="T18" fmla="*/ 7 w 14"/>
                <a:gd name="T19"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3">
                  <a:moveTo>
                    <a:pt x="7" y="0"/>
                  </a:moveTo>
                  <a:cubicBezTo>
                    <a:pt x="3" y="0"/>
                    <a:pt x="0" y="3"/>
                    <a:pt x="0" y="7"/>
                  </a:cubicBezTo>
                  <a:cubicBezTo>
                    <a:pt x="0" y="10"/>
                    <a:pt x="3" y="13"/>
                    <a:pt x="7" y="13"/>
                  </a:cubicBezTo>
                  <a:cubicBezTo>
                    <a:pt x="11" y="13"/>
                    <a:pt x="14" y="10"/>
                    <a:pt x="14" y="7"/>
                  </a:cubicBezTo>
                  <a:cubicBezTo>
                    <a:pt x="14" y="3"/>
                    <a:pt x="11" y="0"/>
                    <a:pt x="7" y="0"/>
                  </a:cubicBezTo>
                  <a:close/>
                  <a:moveTo>
                    <a:pt x="7" y="10"/>
                  </a:moveTo>
                  <a:cubicBezTo>
                    <a:pt x="5" y="10"/>
                    <a:pt x="4" y="8"/>
                    <a:pt x="4" y="7"/>
                  </a:cubicBezTo>
                  <a:cubicBezTo>
                    <a:pt x="4" y="5"/>
                    <a:pt x="5" y="3"/>
                    <a:pt x="7" y="3"/>
                  </a:cubicBezTo>
                  <a:cubicBezTo>
                    <a:pt x="9" y="3"/>
                    <a:pt x="10" y="5"/>
                    <a:pt x="10" y="7"/>
                  </a:cubicBezTo>
                  <a:cubicBezTo>
                    <a:pt x="10" y="8"/>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 name="Freeform 7"/>
            <p:cNvSpPr>
              <a:spLocks noEditPoints="1"/>
            </p:cNvSpPr>
            <p:nvPr/>
          </p:nvSpPr>
          <p:spPr bwMode="auto">
            <a:xfrm>
              <a:off x="4807010" y="1411076"/>
              <a:ext cx="142875" cy="157162"/>
            </a:xfrm>
            <a:custGeom>
              <a:avLst/>
              <a:gdLst>
                <a:gd name="T0" fmla="*/ 6 w 13"/>
                <a:gd name="T1" fmla="*/ 14 h 14"/>
                <a:gd name="T2" fmla="*/ 13 w 13"/>
                <a:gd name="T3" fmla="*/ 7 h 14"/>
                <a:gd name="T4" fmla="*/ 6 w 13"/>
                <a:gd name="T5" fmla="*/ 0 h 14"/>
                <a:gd name="T6" fmla="*/ 0 w 13"/>
                <a:gd name="T7" fmla="*/ 7 h 14"/>
                <a:gd name="T8" fmla="*/ 6 w 13"/>
                <a:gd name="T9" fmla="*/ 14 h 14"/>
                <a:gd name="T10" fmla="*/ 6 w 13"/>
                <a:gd name="T11" fmla="*/ 4 h 14"/>
                <a:gd name="T12" fmla="*/ 10 w 13"/>
                <a:gd name="T13" fmla="*/ 7 h 14"/>
                <a:gd name="T14" fmla="*/ 6 w 13"/>
                <a:gd name="T15" fmla="*/ 10 h 14"/>
                <a:gd name="T16" fmla="*/ 3 w 13"/>
                <a:gd name="T17" fmla="*/ 7 h 14"/>
                <a:gd name="T18" fmla="*/ 6 w 13"/>
                <a:gd name="T1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4">
                  <a:moveTo>
                    <a:pt x="6" y="14"/>
                  </a:moveTo>
                  <a:cubicBezTo>
                    <a:pt x="10" y="14"/>
                    <a:pt x="13" y="11"/>
                    <a:pt x="13" y="7"/>
                  </a:cubicBezTo>
                  <a:cubicBezTo>
                    <a:pt x="13" y="3"/>
                    <a:pt x="10" y="0"/>
                    <a:pt x="6" y="0"/>
                  </a:cubicBezTo>
                  <a:cubicBezTo>
                    <a:pt x="3" y="0"/>
                    <a:pt x="0" y="3"/>
                    <a:pt x="0" y="7"/>
                  </a:cubicBezTo>
                  <a:cubicBezTo>
                    <a:pt x="0" y="11"/>
                    <a:pt x="3" y="14"/>
                    <a:pt x="6" y="14"/>
                  </a:cubicBezTo>
                  <a:close/>
                  <a:moveTo>
                    <a:pt x="6" y="4"/>
                  </a:moveTo>
                  <a:cubicBezTo>
                    <a:pt x="8" y="4"/>
                    <a:pt x="10" y="5"/>
                    <a:pt x="10" y="7"/>
                  </a:cubicBezTo>
                  <a:cubicBezTo>
                    <a:pt x="10" y="9"/>
                    <a:pt x="8" y="10"/>
                    <a:pt x="6" y="10"/>
                  </a:cubicBezTo>
                  <a:cubicBezTo>
                    <a:pt x="4" y="10"/>
                    <a:pt x="3" y="9"/>
                    <a:pt x="3" y="7"/>
                  </a:cubicBezTo>
                  <a:cubicBezTo>
                    <a:pt x="3" y="5"/>
                    <a:pt x="4" y="4"/>
                    <a:pt x="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 name="Oval 8"/>
            <p:cNvSpPr>
              <a:spLocks noChangeArrowheads="1"/>
            </p:cNvSpPr>
            <p:nvPr/>
          </p:nvSpPr>
          <p:spPr bwMode="auto">
            <a:xfrm>
              <a:off x="4862573" y="1479339"/>
              <a:ext cx="20637" cy="222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 name="Freeform 9"/>
            <p:cNvSpPr>
              <a:spLocks noEditPoints="1"/>
            </p:cNvSpPr>
            <p:nvPr/>
          </p:nvSpPr>
          <p:spPr bwMode="auto">
            <a:xfrm>
              <a:off x="4960998" y="1579351"/>
              <a:ext cx="601662" cy="582612"/>
            </a:xfrm>
            <a:custGeom>
              <a:avLst/>
              <a:gdLst>
                <a:gd name="T0" fmla="*/ 39 w 55"/>
                <a:gd name="T1" fmla="*/ 2 h 52"/>
                <a:gd name="T2" fmla="*/ 35 w 55"/>
                <a:gd name="T3" fmla="*/ 5 h 52"/>
                <a:gd name="T4" fmla="*/ 31 w 55"/>
                <a:gd name="T5" fmla="*/ 2 h 52"/>
                <a:gd name="T6" fmla="*/ 31 w 55"/>
                <a:gd name="T7" fmla="*/ 5 h 52"/>
                <a:gd name="T8" fmla="*/ 23 w 55"/>
                <a:gd name="T9" fmla="*/ 13 h 52"/>
                <a:gd name="T10" fmla="*/ 15 w 55"/>
                <a:gd name="T11" fmla="*/ 10 h 52"/>
                <a:gd name="T12" fmla="*/ 6 w 55"/>
                <a:gd name="T13" fmla="*/ 8 h 52"/>
                <a:gd name="T14" fmla="*/ 2 w 55"/>
                <a:gd name="T15" fmla="*/ 13 h 52"/>
                <a:gd name="T16" fmla="*/ 2 w 55"/>
                <a:gd name="T17" fmla="*/ 16 h 52"/>
                <a:gd name="T18" fmla="*/ 0 w 55"/>
                <a:gd name="T19" fmla="*/ 20 h 52"/>
                <a:gd name="T20" fmla="*/ 4 w 55"/>
                <a:gd name="T21" fmla="*/ 25 h 52"/>
                <a:gd name="T22" fmla="*/ 4 w 55"/>
                <a:gd name="T23" fmla="*/ 30 h 52"/>
                <a:gd name="T24" fmla="*/ 3 w 55"/>
                <a:gd name="T25" fmla="*/ 33 h 52"/>
                <a:gd name="T26" fmla="*/ 4 w 55"/>
                <a:gd name="T27" fmla="*/ 36 h 52"/>
                <a:gd name="T28" fmla="*/ 2 w 55"/>
                <a:gd name="T29" fmla="*/ 43 h 52"/>
                <a:gd name="T30" fmla="*/ 2 w 55"/>
                <a:gd name="T31" fmla="*/ 45 h 52"/>
                <a:gd name="T32" fmla="*/ 11 w 55"/>
                <a:gd name="T33" fmla="*/ 52 h 52"/>
                <a:gd name="T34" fmla="*/ 19 w 55"/>
                <a:gd name="T35" fmla="*/ 46 h 52"/>
                <a:gd name="T36" fmla="*/ 19 w 55"/>
                <a:gd name="T37" fmla="*/ 44 h 52"/>
                <a:gd name="T38" fmla="*/ 11 w 55"/>
                <a:gd name="T39" fmla="*/ 37 h 52"/>
                <a:gd name="T40" fmla="*/ 13 w 55"/>
                <a:gd name="T41" fmla="*/ 27 h 52"/>
                <a:gd name="T42" fmla="*/ 36 w 55"/>
                <a:gd name="T43" fmla="*/ 28 h 52"/>
                <a:gd name="T44" fmla="*/ 37 w 55"/>
                <a:gd name="T45" fmla="*/ 29 h 52"/>
                <a:gd name="T46" fmla="*/ 42 w 55"/>
                <a:gd name="T47" fmla="*/ 31 h 52"/>
                <a:gd name="T48" fmla="*/ 49 w 55"/>
                <a:gd name="T49" fmla="*/ 41 h 52"/>
                <a:gd name="T50" fmla="*/ 53 w 55"/>
                <a:gd name="T51" fmla="*/ 39 h 52"/>
                <a:gd name="T52" fmla="*/ 54 w 55"/>
                <a:gd name="T53" fmla="*/ 32 h 52"/>
                <a:gd name="T54" fmla="*/ 53 w 55"/>
                <a:gd name="T55" fmla="*/ 31 h 52"/>
                <a:gd name="T56" fmla="*/ 48 w 55"/>
                <a:gd name="T57" fmla="*/ 30 h 52"/>
                <a:gd name="T58" fmla="*/ 42 w 55"/>
                <a:gd name="T59" fmla="*/ 20 h 52"/>
                <a:gd name="T60" fmla="*/ 51 w 55"/>
                <a:gd name="T61" fmla="*/ 8 h 52"/>
                <a:gd name="T62" fmla="*/ 52 w 55"/>
                <a:gd name="T63" fmla="*/ 7 h 52"/>
                <a:gd name="T64" fmla="*/ 41 w 55"/>
                <a:gd name="T65" fmla="*/ 1 h 52"/>
                <a:gd name="T66" fmla="*/ 44 w 55"/>
                <a:gd name="T67" fmla="*/ 2 h 52"/>
                <a:gd name="T68" fmla="*/ 50 w 55"/>
                <a:gd name="T69" fmla="*/ 7 h 52"/>
                <a:gd name="T70" fmla="*/ 40 w 55"/>
                <a:gd name="T71" fmla="*/ 20 h 52"/>
                <a:gd name="T72" fmla="*/ 47 w 55"/>
                <a:gd name="T73" fmla="*/ 31 h 52"/>
                <a:gd name="T74" fmla="*/ 52 w 55"/>
                <a:gd name="T75" fmla="*/ 33 h 52"/>
                <a:gd name="T76" fmla="*/ 52 w 55"/>
                <a:gd name="T77" fmla="*/ 38 h 52"/>
                <a:gd name="T78" fmla="*/ 43 w 55"/>
                <a:gd name="T79" fmla="*/ 29 h 52"/>
                <a:gd name="T80" fmla="*/ 38 w 55"/>
                <a:gd name="T81" fmla="*/ 27 h 52"/>
                <a:gd name="T82" fmla="*/ 11 w 55"/>
                <a:gd name="T83" fmla="*/ 26 h 52"/>
                <a:gd name="T84" fmla="*/ 10 w 55"/>
                <a:gd name="T85" fmla="*/ 38 h 52"/>
                <a:gd name="T86" fmla="*/ 15 w 55"/>
                <a:gd name="T87" fmla="*/ 45 h 52"/>
                <a:gd name="T88" fmla="*/ 11 w 55"/>
                <a:gd name="T89" fmla="*/ 50 h 52"/>
                <a:gd name="T90" fmla="*/ 3 w 55"/>
                <a:gd name="T91" fmla="*/ 44 h 52"/>
                <a:gd name="T92" fmla="*/ 6 w 55"/>
                <a:gd name="T93" fmla="*/ 35 h 52"/>
                <a:gd name="T94" fmla="*/ 5 w 55"/>
                <a:gd name="T95" fmla="*/ 32 h 52"/>
                <a:gd name="T96" fmla="*/ 6 w 55"/>
                <a:gd name="T97" fmla="*/ 29 h 52"/>
                <a:gd name="T98" fmla="*/ 4 w 55"/>
                <a:gd name="T99" fmla="*/ 21 h 52"/>
                <a:gd name="T100" fmla="*/ 4 w 55"/>
                <a:gd name="T101" fmla="*/ 16 h 52"/>
                <a:gd name="T102" fmla="*/ 6 w 55"/>
                <a:gd name="T103" fmla="*/ 10 h 52"/>
                <a:gd name="T104" fmla="*/ 13 w 55"/>
                <a:gd name="T105" fmla="*/ 11 h 52"/>
                <a:gd name="T106" fmla="*/ 19 w 55"/>
                <a:gd name="T107" fmla="*/ 14 h 52"/>
                <a:gd name="T108" fmla="*/ 24 w 55"/>
                <a:gd name="T109" fmla="*/ 15 h 52"/>
                <a:gd name="T110" fmla="*/ 33 w 55"/>
                <a:gd name="T111" fmla="*/ 6 h 52"/>
                <a:gd name="T112" fmla="*/ 40 w 55"/>
                <a:gd name="T113" fmla="*/ 5 h 52"/>
                <a:gd name="T114" fmla="*/ 40 w 55"/>
                <a:gd name="T115"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 h="52">
                  <a:moveTo>
                    <a:pt x="41" y="1"/>
                  </a:moveTo>
                  <a:cubicBezTo>
                    <a:pt x="40" y="2"/>
                    <a:pt x="40" y="2"/>
                    <a:pt x="39" y="2"/>
                  </a:cubicBezTo>
                  <a:cubicBezTo>
                    <a:pt x="39" y="3"/>
                    <a:pt x="39" y="3"/>
                    <a:pt x="38" y="4"/>
                  </a:cubicBezTo>
                  <a:cubicBezTo>
                    <a:pt x="37" y="4"/>
                    <a:pt x="36" y="5"/>
                    <a:pt x="35" y="5"/>
                  </a:cubicBezTo>
                  <a:cubicBezTo>
                    <a:pt x="34" y="5"/>
                    <a:pt x="33" y="4"/>
                    <a:pt x="33" y="4"/>
                  </a:cubicBezTo>
                  <a:cubicBezTo>
                    <a:pt x="31" y="2"/>
                    <a:pt x="31" y="2"/>
                    <a:pt x="31" y="2"/>
                  </a:cubicBezTo>
                  <a:cubicBezTo>
                    <a:pt x="31" y="2"/>
                    <a:pt x="31" y="3"/>
                    <a:pt x="31" y="4"/>
                  </a:cubicBezTo>
                  <a:cubicBezTo>
                    <a:pt x="31" y="4"/>
                    <a:pt x="31" y="4"/>
                    <a:pt x="31" y="5"/>
                  </a:cubicBezTo>
                  <a:cubicBezTo>
                    <a:pt x="31" y="5"/>
                    <a:pt x="31" y="6"/>
                    <a:pt x="31" y="7"/>
                  </a:cubicBezTo>
                  <a:cubicBezTo>
                    <a:pt x="30" y="10"/>
                    <a:pt x="27" y="13"/>
                    <a:pt x="23" y="13"/>
                  </a:cubicBezTo>
                  <a:cubicBezTo>
                    <a:pt x="23" y="13"/>
                    <a:pt x="23" y="13"/>
                    <a:pt x="23" y="13"/>
                  </a:cubicBezTo>
                  <a:cubicBezTo>
                    <a:pt x="20" y="13"/>
                    <a:pt x="17" y="13"/>
                    <a:pt x="15" y="10"/>
                  </a:cubicBezTo>
                  <a:cubicBezTo>
                    <a:pt x="13" y="9"/>
                    <a:pt x="13" y="8"/>
                    <a:pt x="11" y="8"/>
                  </a:cubicBezTo>
                  <a:cubicBezTo>
                    <a:pt x="9" y="7"/>
                    <a:pt x="8" y="7"/>
                    <a:pt x="6" y="8"/>
                  </a:cubicBezTo>
                  <a:cubicBezTo>
                    <a:pt x="6" y="8"/>
                    <a:pt x="5" y="8"/>
                    <a:pt x="5" y="9"/>
                  </a:cubicBezTo>
                  <a:cubicBezTo>
                    <a:pt x="3" y="10"/>
                    <a:pt x="2" y="11"/>
                    <a:pt x="2" y="13"/>
                  </a:cubicBezTo>
                  <a:cubicBezTo>
                    <a:pt x="2" y="15"/>
                    <a:pt x="2" y="15"/>
                    <a:pt x="2" y="15"/>
                  </a:cubicBezTo>
                  <a:cubicBezTo>
                    <a:pt x="2" y="16"/>
                    <a:pt x="2" y="16"/>
                    <a:pt x="2" y="16"/>
                  </a:cubicBezTo>
                  <a:cubicBezTo>
                    <a:pt x="2" y="17"/>
                    <a:pt x="2" y="18"/>
                    <a:pt x="1" y="19"/>
                  </a:cubicBezTo>
                  <a:cubicBezTo>
                    <a:pt x="1" y="19"/>
                    <a:pt x="0" y="20"/>
                    <a:pt x="0" y="20"/>
                  </a:cubicBezTo>
                  <a:cubicBezTo>
                    <a:pt x="0" y="20"/>
                    <a:pt x="1" y="20"/>
                    <a:pt x="1" y="21"/>
                  </a:cubicBezTo>
                  <a:cubicBezTo>
                    <a:pt x="2" y="22"/>
                    <a:pt x="3" y="23"/>
                    <a:pt x="4" y="25"/>
                  </a:cubicBezTo>
                  <a:cubicBezTo>
                    <a:pt x="4" y="26"/>
                    <a:pt x="4" y="27"/>
                    <a:pt x="4" y="28"/>
                  </a:cubicBezTo>
                  <a:cubicBezTo>
                    <a:pt x="4" y="30"/>
                    <a:pt x="4" y="30"/>
                    <a:pt x="4" y="30"/>
                  </a:cubicBezTo>
                  <a:cubicBezTo>
                    <a:pt x="4" y="31"/>
                    <a:pt x="4" y="32"/>
                    <a:pt x="3" y="32"/>
                  </a:cubicBezTo>
                  <a:cubicBezTo>
                    <a:pt x="3" y="33"/>
                    <a:pt x="3" y="33"/>
                    <a:pt x="3" y="33"/>
                  </a:cubicBezTo>
                  <a:cubicBezTo>
                    <a:pt x="3" y="33"/>
                    <a:pt x="3" y="33"/>
                    <a:pt x="3" y="33"/>
                  </a:cubicBezTo>
                  <a:cubicBezTo>
                    <a:pt x="4" y="34"/>
                    <a:pt x="4" y="35"/>
                    <a:pt x="4" y="36"/>
                  </a:cubicBezTo>
                  <a:cubicBezTo>
                    <a:pt x="4" y="36"/>
                    <a:pt x="4" y="37"/>
                    <a:pt x="4" y="38"/>
                  </a:cubicBezTo>
                  <a:cubicBezTo>
                    <a:pt x="4" y="40"/>
                    <a:pt x="3" y="42"/>
                    <a:pt x="2" y="43"/>
                  </a:cubicBezTo>
                  <a:cubicBezTo>
                    <a:pt x="2" y="43"/>
                    <a:pt x="0" y="44"/>
                    <a:pt x="0" y="44"/>
                  </a:cubicBezTo>
                  <a:cubicBezTo>
                    <a:pt x="2" y="45"/>
                    <a:pt x="2" y="45"/>
                    <a:pt x="2" y="45"/>
                  </a:cubicBezTo>
                  <a:cubicBezTo>
                    <a:pt x="3" y="45"/>
                    <a:pt x="3" y="46"/>
                    <a:pt x="4" y="46"/>
                  </a:cubicBezTo>
                  <a:cubicBezTo>
                    <a:pt x="5" y="49"/>
                    <a:pt x="8" y="52"/>
                    <a:pt x="11" y="52"/>
                  </a:cubicBezTo>
                  <a:cubicBezTo>
                    <a:pt x="14" y="52"/>
                    <a:pt x="16" y="50"/>
                    <a:pt x="17" y="48"/>
                  </a:cubicBezTo>
                  <a:cubicBezTo>
                    <a:pt x="18" y="47"/>
                    <a:pt x="18" y="47"/>
                    <a:pt x="19" y="46"/>
                  </a:cubicBezTo>
                  <a:cubicBezTo>
                    <a:pt x="20" y="45"/>
                    <a:pt x="20" y="45"/>
                    <a:pt x="20" y="45"/>
                  </a:cubicBezTo>
                  <a:cubicBezTo>
                    <a:pt x="19" y="44"/>
                    <a:pt x="19" y="44"/>
                    <a:pt x="19" y="44"/>
                  </a:cubicBezTo>
                  <a:cubicBezTo>
                    <a:pt x="18" y="44"/>
                    <a:pt x="17" y="44"/>
                    <a:pt x="16" y="44"/>
                  </a:cubicBezTo>
                  <a:cubicBezTo>
                    <a:pt x="14" y="42"/>
                    <a:pt x="12" y="40"/>
                    <a:pt x="11" y="37"/>
                  </a:cubicBezTo>
                  <a:cubicBezTo>
                    <a:pt x="11" y="36"/>
                    <a:pt x="11" y="35"/>
                    <a:pt x="11" y="34"/>
                  </a:cubicBezTo>
                  <a:cubicBezTo>
                    <a:pt x="11" y="32"/>
                    <a:pt x="11" y="29"/>
                    <a:pt x="13" y="27"/>
                  </a:cubicBezTo>
                  <a:cubicBezTo>
                    <a:pt x="15" y="23"/>
                    <a:pt x="20" y="21"/>
                    <a:pt x="25" y="21"/>
                  </a:cubicBezTo>
                  <a:cubicBezTo>
                    <a:pt x="30" y="21"/>
                    <a:pt x="34" y="24"/>
                    <a:pt x="36" y="28"/>
                  </a:cubicBezTo>
                  <a:cubicBezTo>
                    <a:pt x="36" y="28"/>
                    <a:pt x="36" y="29"/>
                    <a:pt x="36" y="29"/>
                  </a:cubicBezTo>
                  <a:cubicBezTo>
                    <a:pt x="37" y="29"/>
                    <a:pt x="37" y="29"/>
                    <a:pt x="37" y="29"/>
                  </a:cubicBezTo>
                  <a:cubicBezTo>
                    <a:pt x="37" y="29"/>
                    <a:pt x="37" y="29"/>
                    <a:pt x="37" y="29"/>
                  </a:cubicBezTo>
                  <a:cubicBezTo>
                    <a:pt x="39" y="30"/>
                    <a:pt x="41" y="30"/>
                    <a:pt x="42" y="31"/>
                  </a:cubicBezTo>
                  <a:cubicBezTo>
                    <a:pt x="47" y="33"/>
                    <a:pt x="48" y="40"/>
                    <a:pt x="48" y="40"/>
                  </a:cubicBezTo>
                  <a:cubicBezTo>
                    <a:pt x="49" y="41"/>
                    <a:pt x="49" y="41"/>
                    <a:pt x="49" y="41"/>
                  </a:cubicBezTo>
                  <a:cubicBezTo>
                    <a:pt x="50" y="41"/>
                    <a:pt x="50" y="41"/>
                    <a:pt x="50" y="41"/>
                  </a:cubicBezTo>
                  <a:cubicBezTo>
                    <a:pt x="52" y="40"/>
                    <a:pt x="53" y="39"/>
                    <a:pt x="53" y="39"/>
                  </a:cubicBezTo>
                  <a:cubicBezTo>
                    <a:pt x="53" y="38"/>
                    <a:pt x="55" y="37"/>
                    <a:pt x="55" y="35"/>
                  </a:cubicBezTo>
                  <a:cubicBezTo>
                    <a:pt x="55" y="34"/>
                    <a:pt x="54" y="33"/>
                    <a:pt x="54" y="32"/>
                  </a:cubicBezTo>
                  <a:cubicBezTo>
                    <a:pt x="54" y="32"/>
                    <a:pt x="53" y="32"/>
                    <a:pt x="53" y="32"/>
                  </a:cubicBezTo>
                  <a:cubicBezTo>
                    <a:pt x="53" y="31"/>
                    <a:pt x="53" y="31"/>
                    <a:pt x="53" y="31"/>
                  </a:cubicBezTo>
                  <a:cubicBezTo>
                    <a:pt x="52" y="31"/>
                    <a:pt x="52" y="31"/>
                    <a:pt x="52" y="31"/>
                  </a:cubicBezTo>
                  <a:cubicBezTo>
                    <a:pt x="51" y="31"/>
                    <a:pt x="49" y="31"/>
                    <a:pt x="48" y="30"/>
                  </a:cubicBezTo>
                  <a:cubicBezTo>
                    <a:pt x="45" y="28"/>
                    <a:pt x="42" y="25"/>
                    <a:pt x="42" y="21"/>
                  </a:cubicBezTo>
                  <a:cubicBezTo>
                    <a:pt x="42" y="21"/>
                    <a:pt x="42" y="20"/>
                    <a:pt x="42" y="20"/>
                  </a:cubicBezTo>
                  <a:cubicBezTo>
                    <a:pt x="42" y="16"/>
                    <a:pt x="45" y="11"/>
                    <a:pt x="50" y="9"/>
                  </a:cubicBezTo>
                  <a:cubicBezTo>
                    <a:pt x="51" y="8"/>
                    <a:pt x="51" y="8"/>
                    <a:pt x="51" y="8"/>
                  </a:cubicBezTo>
                  <a:cubicBezTo>
                    <a:pt x="52" y="8"/>
                    <a:pt x="52" y="8"/>
                    <a:pt x="52" y="8"/>
                  </a:cubicBezTo>
                  <a:cubicBezTo>
                    <a:pt x="52" y="7"/>
                    <a:pt x="52" y="7"/>
                    <a:pt x="52" y="7"/>
                  </a:cubicBezTo>
                  <a:cubicBezTo>
                    <a:pt x="52" y="5"/>
                    <a:pt x="51" y="4"/>
                    <a:pt x="50" y="3"/>
                  </a:cubicBezTo>
                  <a:cubicBezTo>
                    <a:pt x="47" y="1"/>
                    <a:pt x="44" y="0"/>
                    <a:pt x="41" y="1"/>
                  </a:cubicBezTo>
                  <a:close/>
                  <a:moveTo>
                    <a:pt x="42" y="3"/>
                  </a:moveTo>
                  <a:cubicBezTo>
                    <a:pt x="42" y="2"/>
                    <a:pt x="44" y="2"/>
                    <a:pt x="44" y="2"/>
                  </a:cubicBezTo>
                  <a:cubicBezTo>
                    <a:pt x="46" y="2"/>
                    <a:pt x="47" y="3"/>
                    <a:pt x="48" y="4"/>
                  </a:cubicBezTo>
                  <a:cubicBezTo>
                    <a:pt x="49" y="5"/>
                    <a:pt x="50" y="6"/>
                    <a:pt x="50" y="7"/>
                  </a:cubicBezTo>
                  <a:cubicBezTo>
                    <a:pt x="49" y="7"/>
                    <a:pt x="49" y="7"/>
                    <a:pt x="49" y="7"/>
                  </a:cubicBezTo>
                  <a:cubicBezTo>
                    <a:pt x="44" y="10"/>
                    <a:pt x="40" y="15"/>
                    <a:pt x="40" y="20"/>
                  </a:cubicBezTo>
                  <a:cubicBezTo>
                    <a:pt x="40" y="21"/>
                    <a:pt x="40" y="21"/>
                    <a:pt x="40" y="21"/>
                  </a:cubicBezTo>
                  <a:cubicBezTo>
                    <a:pt x="40" y="25"/>
                    <a:pt x="43" y="29"/>
                    <a:pt x="47" y="31"/>
                  </a:cubicBezTo>
                  <a:cubicBezTo>
                    <a:pt x="49" y="32"/>
                    <a:pt x="50" y="33"/>
                    <a:pt x="52" y="33"/>
                  </a:cubicBezTo>
                  <a:cubicBezTo>
                    <a:pt x="52" y="33"/>
                    <a:pt x="52" y="33"/>
                    <a:pt x="52" y="33"/>
                  </a:cubicBezTo>
                  <a:cubicBezTo>
                    <a:pt x="53" y="34"/>
                    <a:pt x="53" y="34"/>
                    <a:pt x="53" y="35"/>
                  </a:cubicBezTo>
                  <a:cubicBezTo>
                    <a:pt x="53" y="36"/>
                    <a:pt x="52" y="37"/>
                    <a:pt x="52" y="38"/>
                  </a:cubicBezTo>
                  <a:cubicBezTo>
                    <a:pt x="51" y="38"/>
                    <a:pt x="50" y="39"/>
                    <a:pt x="50" y="39"/>
                  </a:cubicBezTo>
                  <a:cubicBezTo>
                    <a:pt x="49" y="35"/>
                    <a:pt x="46" y="31"/>
                    <a:pt x="43" y="29"/>
                  </a:cubicBezTo>
                  <a:cubicBezTo>
                    <a:pt x="41" y="29"/>
                    <a:pt x="40" y="28"/>
                    <a:pt x="38" y="28"/>
                  </a:cubicBezTo>
                  <a:cubicBezTo>
                    <a:pt x="38" y="28"/>
                    <a:pt x="38" y="27"/>
                    <a:pt x="38" y="27"/>
                  </a:cubicBezTo>
                  <a:cubicBezTo>
                    <a:pt x="35" y="22"/>
                    <a:pt x="31" y="20"/>
                    <a:pt x="25" y="19"/>
                  </a:cubicBezTo>
                  <a:cubicBezTo>
                    <a:pt x="19" y="19"/>
                    <a:pt x="14" y="22"/>
                    <a:pt x="11" y="26"/>
                  </a:cubicBezTo>
                  <a:cubicBezTo>
                    <a:pt x="10" y="29"/>
                    <a:pt x="9" y="31"/>
                    <a:pt x="9" y="34"/>
                  </a:cubicBezTo>
                  <a:cubicBezTo>
                    <a:pt x="9" y="35"/>
                    <a:pt x="9" y="36"/>
                    <a:pt x="10" y="38"/>
                  </a:cubicBezTo>
                  <a:cubicBezTo>
                    <a:pt x="10" y="40"/>
                    <a:pt x="12" y="42"/>
                    <a:pt x="14" y="44"/>
                  </a:cubicBezTo>
                  <a:cubicBezTo>
                    <a:pt x="14" y="45"/>
                    <a:pt x="15" y="45"/>
                    <a:pt x="15" y="45"/>
                  </a:cubicBezTo>
                  <a:cubicBezTo>
                    <a:pt x="16" y="45"/>
                    <a:pt x="17" y="46"/>
                    <a:pt x="17" y="46"/>
                  </a:cubicBezTo>
                  <a:cubicBezTo>
                    <a:pt x="16" y="48"/>
                    <a:pt x="14" y="50"/>
                    <a:pt x="11" y="50"/>
                  </a:cubicBezTo>
                  <a:cubicBezTo>
                    <a:pt x="9" y="50"/>
                    <a:pt x="6" y="48"/>
                    <a:pt x="5" y="46"/>
                  </a:cubicBezTo>
                  <a:cubicBezTo>
                    <a:pt x="5" y="45"/>
                    <a:pt x="4" y="44"/>
                    <a:pt x="3" y="44"/>
                  </a:cubicBezTo>
                  <a:cubicBezTo>
                    <a:pt x="5" y="42"/>
                    <a:pt x="6" y="40"/>
                    <a:pt x="6" y="38"/>
                  </a:cubicBezTo>
                  <a:cubicBezTo>
                    <a:pt x="6" y="37"/>
                    <a:pt x="6" y="36"/>
                    <a:pt x="6" y="35"/>
                  </a:cubicBezTo>
                  <a:cubicBezTo>
                    <a:pt x="6" y="34"/>
                    <a:pt x="5" y="34"/>
                    <a:pt x="5" y="33"/>
                  </a:cubicBezTo>
                  <a:cubicBezTo>
                    <a:pt x="5" y="33"/>
                    <a:pt x="5" y="32"/>
                    <a:pt x="5" y="32"/>
                  </a:cubicBezTo>
                  <a:cubicBezTo>
                    <a:pt x="5" y="32"/>
                    <a:pt x="6" y="31"/>
                    <a:pt x="6" y="31"/>
                  </a:cubicBezTo>
                  <a:cubicBezTo>
                    <a:pt x="6" y="30"/>
                    <a:pt x="6" y="30"/>
                    <a:pt x="6" y="29"/>
                  </a:cubicBezTo>
                  <a:cubicBezTo>
                    <a:pt x="6" y="27"/>
                    <a:pt x="6" y="26"/>
                    <a:pt x="6" y="24"/>
                  </a:cubicBezTo>
                  <a:cubicBezTo>
                    <a:pt x="5" y="23"/>
                    <a:pt x="5" y="22"/>
                    <a:pt x="4" y="21"/>
                  </a:cubicBezTo>
                  <a:cubicBezTo>
                    <a:pt x="4" y="21"/>
                    <a:pt x="3" y="20"/>
                    <a:pt x="3" y="20"/>
                  </a:cubicBezTo>
                  <a:cubicBezTo>
                    <a:pt x="4" y="19"/>
                    <a:pt x="4" y="17"/>
                    <a:pt x="4" y="16"/>
                  </a:cubicBezTo>
                  <a:cubicBezTo>
                    <a:pt x="4" y="14"/>
                    <a:pt x="3" y="12"/>
                    <a:pt x="5" y="11"/>
                  </a:cubicBezTo>
                  <a:cubicBezTo>
                    <a:pt x="5" y="11"/>
                    <a:pt x="5" y="10"/>
                    <a:pt x="6" y="10"/>
                  </a:cubicBezTo>
                  <a:cubicBezTo>
                    <a:pt x="7" y="9"/>
                    <a:pt x="9" y="9"/>
                    <a:pt x="11" y="10"/>
                  </a:cubicBezTo>
                  <a:cubicBezTo>
                    <a:pt x="12" y="10"/>
                    <a:pt x="12" y="10"/>
                    <a:pt x="13" y="11"/>
                  </a:cubicBezTo>
                  <a:cubicBezTo>
                    <a:pt x="13" y="11"/>
                    <a:pt x="14" y="12"/>
                    <a:pt x="14" y="12"/>
                  </a:cubicBezTo>
                  <a:cubicBezTo>
                    <a:pt x="16" y="13"/>
                    <a:pt x="17" y="14"/>
                    <a:pt x="19" y="14"/>
                  </a:cubicBezTo>
                  <a:cubicBezTo>
                    <a:pt x="20" y="15"/>
                    <a:pt x="22" y="15"/>
                    <a:pt x="23" y="15"/>
                  </a:cubicBezTo>
                  <a:cubicBezTo>
                    <a:pt x="24" y="15"/>
                    <a:pt x="24" y="15"/>
                    <a:pt x="24" y="15"/>
                  </a:cubicBezTo>
                  <a:cubicBezTo>
                    <a:pt x="28" y="14"/>
                    <a:pt x="32" y="11"/>
                    <a:pt x="33" y="7"/>
                  </a:cubicBezTo>
                  <a:cubicBezTo>
                    <a:pt x="33" y="7"/>
                    <a:pt x="33" y="6"/>
                    <a:pt x="33" y="6"/>
                  </a:cubicBezTo>
                  <a:cubicBezTo>
                    <a:pt x="34" y="6"/>
                    <a:pt x="34" y="6"/>
                    <a:pt x="35" y="6"/>
                  </a:cubicBezTo>
                  <a:cubicBezTo>
                    <a:pt x="36" y="7"/>
                    <a:pt x="38" y="6"/>
                    <a:pt x="40" y="5"/>
                  </a:cubicBezTo>
                  <a:cubicBezTo>
                    <a:pt x="40" y="5"/>
                    <a:pt x="40" y="4"/>
                    <a:pt x="40" y="4"/>
                  </a:cubicBezTo>
                  <a:cubicBezTo>
                    <a:pt x="40" y="4"/>
                    <a:pt x="40" y="4"/>
                    <a:pt x="40" y="4"/>
                  </a:cubicBezTo>
                  <a:cubicBezTo>
                    <a:pt x="41" y="3"/>
                    <a:pt x="41" y="3"/>
                    <a:pt x="4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 name="Freeform 10"/>
            <p:cNvSpPr>
              <a:spLocks noEditPoints="1"/>
            </p:cNvSpPr>
            <p:nvPr/>
          </p:nvSpPr>
          <p:spPr bwMode="auto">
            <a:xfrm>
              <a:off x="5222935" y="2006389"/>
              <a:ext cx="187325" cy="122237"/>
            </a:xfrm>
            <a:custGeom>
              <a:avLst/>
              <a:gdLst>
                <a:gd name="T0" fmla="*/ 7 w 17"/>
                <a:gd name="T1" fmla="*/ 0 h 11"/>
                <a:gd name="T2" fmla="*/ 7 w 17"/>
                <a:gd name="T3" fmla="*/ 2 h 11"/>
                <a:gd name="T4" fmla="*/ 1 w 17"/>
                <a:gd name="T5" fmla="*/ 6 h 11"/>
                <a:gd name="T6" fmla="*/ 0 w 17"/>
                <a:gd name="T7" fmla="*/ 7 h 11"/>
                <a:gd name="T8" fmla="*/ 2 w 17"/>
                <a:gd name="T9" fmla="*/ 8 h 11"/>
                <a:gd name="T10" fmla="*/ 5 w 17"/>
                <a:gd name="T11" fmla="*/ 10 h 11"/>
                <a:gd name="T12" fmla="*/ 5 w 17"/>
                <a:gd name="T13" fmla="*/ 11 h 11"/>
                <a:gd name="T14" fmla="*/ 10 w 17"/>
                <a:gd name="T15" fmla="*/ 11 h 11"/>
                <a:gd name="T16" fmla="*/ 12 w 17"/>
                <a:gd name="T17" fmla="*/ 10 h 11"/>
                <a:gd name="T18" fmla="*/ 14 w 17"/>
                <a:gd name="T19" fmla="*/ 9 h 11"/>
                <a:gd name="T20" fmla="*/ 15 w 17"/>
                <a:gd name="T21" fmla="*/ 8 h 11"/>
                <a:gd name="T22" fmla="*/ 16 w 17"/>
                <a:gd name="T23" fmla="*/ 6 h 11"/>
                <a:gd name="T24" fmla="*/ 16 w 17"/>
                <a:gd name="T25" fmla="*/ 2 h 11"/>
                <a:gd name="T26" fmla="*/ 14 w 17"/>
                <a:gd name="T27" fmla="*/ 0 h 11"/>
                <a:gd name="T28" fmla="*/ 11 w 17"/>
                <a:gd name="T29" fmla="*/ 0 h 11"/>
                <a:gd name="T30" fmla="*/ 11 w 17"/>
                <a:gd name="T31" fmla="*/ 0 h 11"/>
                <a:gd name="T32" fmla="*/ 8 w 17"/>
                <a:gd name="T33" fmla="*/ 0 h 11"/>
                <a:gd name="T34" fmla="*/ 8 w 17"/>
                <a:gd name="T35" fmla="*/ 0 h 11"/>
                <a:gd name="T36" fmla="*/ 7 w 17"/>
                <a:gd name="T37" fmla="*/ 0 h 11"/>
                <a:gd name="T38" fmla="*/ 11 w 17"/>
                <a:gd name="T39" fmla="*/ 1 h 11"/>
                <a:gd name="T40" fmla="*/ 11 w 17"/>
                <a:gd name="T41" fmla="*/ 1 h 11"/>
                <a:gd name="T42" fmla="*/ 13 w 17"/>
                <a:gd name="T43" fmla="*/ 2 h 11"/>
                <a:gd name="T44" fmla="*/ 15 w 17"/>
                <a:gd name="T45" fmla="*/ 5 h 11"/>
                <a:gd name="T46" fmla="*/ 13 w 17"/>
                <a:gd name="T47" fmla="*/ 8 h 11"/>
                <a:gd name="T48" fmla="*/ 11 w 17"/>
                <a:gd name="T49" fmla="*/ 9 h 11"/>
                <a:gd name="T50" fmla="*/ 9 w 17"/>
                <a:gd name="T51" fmla="*/ 9 h 11"/>
                <a:gd name="T52" fmla="*/ 6 w 17"/>
                <a:gd name="T53" fmla="*/ 9 h 11"/>
                <a:gd name="T54" fmla="*/ 4 w 17"/>
                <a:gd name="T55" fmla="*/ 8 h 11"/>
                <a:gd name="T56" fmla="*/ 3 w 17"/>
                <a:gd name="T57" fmla="*/ 7 h 11"/>
                <a:gd name="T58" fmla="*/ 8 w 17"/>
                <a:gd name="T59" fmla="*/ 3 h 11"/>
                <a:gd name="T60" fmla="*/ 9 w 17"/>
                <a:gd name="T61" fmla="*/ 2 h 11"/>
                <a:gd name="T62" fmla="*/ 11 w 17"/>
                <a:gd name="T6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 h="11">
                  <a:moveTo>
                    <a:pt x="7" y="0"/>
                  </a:moveTo>
                  <a:cubicBezTo>
                    <a:pt x="7" y="2"/>
                    <a:pt x="7" y="2"/>
                    <a:pt x="7" y="2"/>
                  </a:cubicBezTo>
                  <a:cubicBezTo>
                    <a:pt x="6" y="4"/>
                    <a:pt x="4" y="5"/>
                    <a:pt x="1" y="6"/>
                  </a:cubicBezTo>
                  <a:cubicBezTo>
                    <a:pt x="0" y="7"/>
                    <a:pt x="0" y="7"/>
                    <a:pt x="0" y="7"/>
                  </a:cubicBezTo>
                  <a:cubicBezTo>
                    <a:pt x="2" y="8"/>
                    <a:pt x="2" y="8"/>
                    <a:pt x="2" y="8"/>
                  </a:cubicBezTo>
                  <a:cubicBezTo>
                    <a:pt x="3" y="9"/>
                    <a:pt x="4" y="10"/>
                    <a:pt x="5" y="10"/>
                  </a:cubicBezTo>
                  <a:cubicBezTo>
                    <a:pt x="5" y="11"/>
                    <a:pt x="5" y="11"/>
                    <a:pt x="5" y="11"/>
                  </a:cubicBezTo>
                  <a:cubicBezTo>
                    <a:pt x="7" y="11"/>
                    <a:pt x="8" y="11"/>
                    <a:pt x="10" y="11"/>
                  </a:cubicBezTo>
                  <a:cubicBezTo>
                    <a:pt x="10" y="11"/>
                    <a:pt x="11" y="11"/>
                    <a:pt x="12" y="10"/>
                  </a:cubicBezTo>
                  <a:cubicBezTo>
                    <a:pt x="14" y="9"/>
                    <a:pt x="14" y="9"/>
                    <a:pt x="14" y="9"/>
                  </a:cubicBezTo>
                  <a:cubicBezTo>
                    <a:pt x="14" y="9"/>
                    <a:pt x="15" y="8"/>
                    <a:pt x="15" y="8"/>
                  </a:cubicBezTo>
                  <a:cubicBezTo>
                    <a:pt x="15" y="7"/>
                    <a:pt x="16" y="7"/>
                    <a:pt x="16" y="6"/>
                  </a:cubicBezTo>
                  <a:cubicBezTo>
                    <a:pt x="17" y="5"/>
                    <a:pt x="16" y="3"/>
                    <a:pt x="16" y="2"/>
                  </a:cubicBezTo>
                  <a:cubicBezTo>
                    <a:pt x="15" y="1"/>
                    <a:pt x="14" y="1"/>
                    <a:pt x="14" y="0"/>
                  </a:cubicBezTo>
                  <a:cubicBezTo>
                    <a:pt x="13" y="0"/>
                    <a:pt x="12" y="0"/>
                    <a:pt x="11" y="0"/>
                  </a:cubicBezTo>
                  <a:cubicBezTo>
                    <a:pt x="11" y="0"/>
                    <a:pt x="11" y="0"/>
                    <a:pt x="11" y="0"/>
                  </a:cubicBezTo>
                  <a:cubicBezTo>
                    <a:pt x="10" y="0"/>
                    <a:pt x="9" y="0"/>
                    <a:pt x="8" y="0"/>
                  </a:cubicBezTo>
                  <a:cubicBezTo>
                    <a:pt x="8" y="0"/>
                    <a:pt x="8" y="0"/>
                    <a:pt x="8" y="0"/>
                  </a:cubicBezTo>
                  <a:lnTo>
                    <a:pt x="7" y="0"/>
                  </a:lnTo>
                  <a:close/>
                  <a:moveTo>
                    <a:pt x="11" y="1"/>
                  </a:moveTo>
                  <a:cubicBezTo>
                    <a:pt x="11" y="1"/>
                    <a:pt x="11" y="1"/>
                    <a:pt x="11" y="1"/>
                  </a:cubicBezTo>
                  <a:cubicBezTo>
                    <a:pt x="12" y="1"/>
                    <a:pt x="12" y="1"/>
                    <a:pt x="13" y="2"/>
                  </a:cubicBezTo>
                  <a:cubicBezTo>
                    <a:pt x="14" y="2"/>
                    <a:pt x="15" y="3"/>
                    <a:pt x="15" y="5"/>
                  </a:cubicBezTo>
                  <a:cubicBezTo>
                    <a:pt x="14" y="6"/>
                    <a:pt x="14" y="7"/>
                    <a:pt x="13" y="8"/>
                  </a:cubicBezTo>
                  <a:cubicBezTo>
                    <a:pt x="11" y="9"/>
                    <a:pt x="11" y="9"/>
                    <a:pt x="11" y="9"/>
                  </a:cubicBezTo>
                  <a:cubicBezTo>
                    <a:pt x="11" y="9"/>
                    <a:pt x="10" y="9"/>
                    <a:pt x="9" y="9"/>
                  </a:cubicBezTo>
                  <a:cubicBezTo>
                    <a:pt x="8" y="10"/>
                    <a:pt x="7" y="9"/>
                    <a:pt x="6" y="9"/>
                  </a:cubicBezTo>
                  <a:cubicBezTo>
                    <a:pt x="6" y="9"/>
                    <a:pt x="4" y="8"/>
                    <a:pt x="4" y="8"/>
                  </a:cubicBezTo>
                  <a:cubicBezTo>
                    <a:pt x="4" y="8"/>
                    <a:pt x="3" y="7"/>
                    <a:pt x="3" y="7"/>
                  </a:cubicBezTo>
                  <a:cubicBezTo>
                    <a:pt x="6" y="6"/>
                    <a:pt x="7" y="5"/>
                    <a:pt x="8" y="3"/>
                  </a:cubicBezTo>
                  <a:cubicBezTo>
                    <a:pt x="8" y="3"/>
                    <a:pt x="9" y="2"/>
                    <a:pt x="9" y="2"/>
                  </a:cubicBezTo>
                  <a:cubicBezTo>
                    <a:pt x="10" y="2"/>
                    <a:pt x="10"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 name="Freeform 11"/>
            <p:cNvSpPr>
              <a:spLocks noEditPoints="1"/>
            </p:cNvSpPr>
            <p:nvPr/>
          </p:nvSpPr>
          <p:spPr bwMode="auto">
            <a:xfrm>
              <a:off x="3919598" y="1680951"/>
              <a:ext cx="942975" cy="436562"/>
            </a:xfrm>
            <a:custGeom>
              <a:avLst/>
              <a:gdLst>
                <a:gd name="T0" fmla="*/ 86 w 86"/>
                <a:gd name="T1" fmla="*/ 3 h 39"/>
                <a:gd name="T2" fmla="*/ 69 w 86"/>
                <a:gd name="T3" fmla="*/ 1 h 39"/>
                <a:gd name="T4" fmla="*/ 60 w 86"/>
                <a:gd name="T5" fmla="*/ 8 h 39"/>
                <a:gd name="T6" fmla="*/ 55 w 86"/>
                <a:gd name="T7" fmla="*/ 16 h 39"/>
                <a:gd name="T8" fmla="*/ 50 w 86"/>
                <a:gd name="T9" fmla="*/ 13 h 39"/>
                <a:gd name="T10" fmla="*/ 20 w 86"/>
                <a:gd name="T11" fmla="*/ 16 h 39"/>
                <a:gd name="T12" fmla="*/ 18 w 86"/>
                <a:gd name="T13" fmla="*/ 18 h 39"/>
                <a:gd name="T14" fmla="*/ 3 w 86"/>
                <a:gd name="T15" fmla="*/ 27 h 39"/>
                <a:gd name="T16" fmla="*/ 1 w 86"/>
                <a:gd name="T17" fmla="*/ 28 h 39"/>
                <a:gd name="T18" fmla="*/ 6 w 86"/>
                <a:gd name="T19" fmla="*/ 31 h 39"/>
                <a:gd name="T20" fmla="*/ 20 w 86"/>
                <a:gd name="T21" fmla="*/ 29 h 39"/>
                <a:gd name="T22" fmla="*/ 32 w 86"/>
                <a:gd name="T23" fmla="*/ 22 h 39"/>
                <a:gd name="T24" fmla="*/ 44 w 86"/>
                <a:gd name="T25" fmla="*/ 22 h 39"/>
                <a:gd name="T26" fmla="*/ 46 w 86"/>
                <a:gd name="T27" fmla="*/ 22 h 39"/>
                <a:gd name="T28" fmla="*/ 53 w 86"/>
                <a:gd name="T29" fmla="*/ 17 h 39"/>
                <a:gd name="T30" fmla="*/ 57 w 86"/>
                <a:gd name="T31" fmla="*/ 16 h 39"/>
                <a:gd name="T32" fmla="*/ 66 w 86"/>
                <a:gd name="T33" fmla="*/ 24 h 39"/>
                <a:gd name="T34" fmla="*/ 64 w 86"/>
                <a:gd name="T35" fmla="*/ 30 h 39"/>
                <a:gd name="T36" fmla="*/ 63 w 86"/>
                <a:gd name="T37" fmla="*/ 31 h 39"/>
                <a:gd name="T38" fmla="*/ 66 w 86"/>
                <a:gd name="T39" fmla="*/ 34 h 39"/>
                <a:gd name="T40" fmla="*/ 67 w 86"/>
                <a:gd name="T41" fmla="*/ 36 h 39"/>
                <a:gd name="T42" fmla="*/ 76 w 86"/>
                <a:gd name="T43" fmla="*/ 39 h 39"/>
                <a:gd name="T44" fmla="*/ 80 w 86"/>
                <a:gd name="T45" fmla="*/ 38 h 39"/>
                <a:gd name="T46" fmla="*/ 78 w 86"/>
                <a:gd name="T47" fmla="*/ 32 h 39"/>
                <a:gd name="T48" fmla="*/ 81 w 86"/>
                <a:gd name="T49" fmla="*/ 25 h 39"/>
                <a:gd name="T50" fmla="*/ 81 w 86"/>
                <a:gd name="T51" fmla="*/ 24 h 39"/>
                <a:gd name="T52" fmla="*/ 77 w 86"/>
                <a:gd name="T53" fmla="*/ 15 h 39"/>
                <a:gd name="T54" fmla="*/ 84 w 86"/>
                <a:gd name="T55" fmla="*/ 4 h 39"/>
                <a:gd name="T56" fmla="*/ 45 w 86"/>
                <a:gd name="T57" fmla="*/ 20 h 39"/>
                <a:gd name="T58" fmla="*/ 40 w 86"/>
                <a:gd name="T59" fmla="*/ 19 h 39"/>
                <a:gd name="T60" fmla="*/ 24 w 86"/>
                <a:gd name="T61" fmla="*/ 24 h 39"/>
                <a:gd name="T62" fmla="*/ 12 w 86"/>
                <a:gd name="T63" fmla="*/ 27 h 39"/>
                <a:gd name="T64" fmla="*/ 22 w 86"/>
                <a:gd name="T65" fmla="*/ 17 h 39"/>
                <a:gd name="T66" fmla="*/ 26 w 86"/>
                <a:gd name="T67" fmla="*/ 12 h 39"/>
                <a:gd name="T68" fmla="*/ 50 w 86"/>
                <a:gd name="T69" fmla="*/ 15 h 39"/>
                <a:gd name="T70" fmla="*/ 47 w 86"/>
                <a:gd name="T71" fmla="*/ 18 h 39"/>
                <a:gd name="T72" fmla="*/ 75 w 86"/>
                <a:gd name="T73" fmla="*/ 15 h 39"/>
                <a:gd name="T74" fmla="*/ 79 w 86"/>
                <a:gd name="T75" fmla="*/ 24 h 39"/>
                <a:gd name="T76" fmla="*/ 77 w 86"/>
                <a:gd name="T77" fmla="*/ 32 h 39"/>
                <a:gd name="T78" fmla="*/ 76 w 86"/>
                <a:gd name="T79" fmla="*/ 37 h 39"/>
                <a:gd name="T80" fmla="*/ 68 w 86"/>
                <a:gd name="T81" fmla="*/ 35 h 39"/>
                <a:gd name="T82" fmla="*/ 67 w 86"/>
                <a:gd name="T83" fmla="*/ 33 h 39"/>
                <a:gd name="T84" fmla="*/ 68 w 86"/>
                <a:gd name="T85" fmla="*/ 25 h 39"/>
                <a:gd name="T86" fmla="*/ 63 w 86"/>
                <a:gd name="T87" fmla="*/ 16 h 39"/>
                <a:gd name="T88" fmla="*/ 59 w 86"/>
                <a:gd name="T89" fmla="*/ 14 h 39"/>
                <a:gd name="T90" fmla="*/ 60 w 86"/>
                <a:gd name="T91" fmla="*/ 11 h 39"/>
                <a:gd name="T92" fmla="*/ 66 w 86"/>
                <a:gd name="T93" fmla="*/ 4 h 39"/>
                <a:gd name="T94" fmla="*/ 82 w 86"/>
                <a:gd name="T95"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 h="39">
                  <a:moveTo>
                    <a:pt x="84" y="4"/>
                  </a:moveTo>
                  <a:cubicBezTo>
                    <a:pt x="86" y="3"/>
                    <a:pt x="86" y="3"/>
                    <a:pt x="86" y="3"/>
                  </a:cubicBezTo>
                  <a:cubicBezTo>
                    <a:pt x="84" y="2"/>
                    <a:pt x="84" y="2"/>
                    <a:pt x="84" y="2"/>
                  </a:cubicBezTo>
                  <a:cubicBezTo>
                    <a:pt x="79" y="0"/>
                    <a:pt x="73" y="0"/>
                    <a:pt x="69" y="1"/>
                  </a:cubicBezTo>
                  <a:cubicBezTo>
                    <a:pt x="67" y="2"/>
                    <a:pt x="65" y="3"/>
                    <a:pt x="63" y="5"/>
                  </a:cubicBezTo>
                  <a:cubicBezTo>
                    <a:pt x="62" y="6"/>
                    <a:pt x="61" y="7"/>
                    <a:pt x="60" y="8"/>
                  </a:cubicBezTo>
                  <a:cubicBezTo>
                    <a:pt x="59" y="10"/>
                    <a:pt x="59" y="11"/>
                    <a:pt x="58" y="13"/>
                  </a:cubicBezTo>
                  <a:cubicBezTo>
                    <a:pt x="57" y="14"/>
                    <a:pt x="56" y="15"/>
                    <a:pt x="55" y="16"/>
                  </a:cubicBezTo>
                  <a:cubicBezTo>
                    <a:pt x="54" y="16"/>
                    <a:pt x="53" y="15"/>
                    <a:pt x="53" y="15"/>
                  </a:cubicBezTo>
                  <a:cubicBezTo>
                    <a:pt x="52" y="15"/>
                    <a:pt x="51" y="14"/>
                    <a:pt x="50" y="13"/>
                  </a:cubicBezTo>
                  <a:cubicBezTo>
                    <a:pt x="47" y="11"/>
                    <a:pt x="34" y="2"/>
                    <a:pt x="24" y="11"/>
                  </a:cubicBezTo>
                  <a:cubicBezTo>
                    <a:pt x="23" y="13"/>
                    <a:pt x="22" y="14"/>
                    <a:pt x="20" y="16"/>
                  </a:cubicBezTo>
                  <a:cubicBezTo>
                    <a:pt x="20" y="16"/>
                    <a:pt x="20" y="16"/>
                    <a:pt x="20" y="16"/>
                  </a:cubicBezTo>
                  <a:cubicBezTo>
                    <a:pt x="18" y="18"/>
                    <a:pt x="18" y="18"/>
                    <a:pt x="18" y="18"/>
                  </a:cubicBezTo>
                  <a:cubicBezTo>
                    <a:pt x="16" y="22"/>
                    <a:pt x="13" y="24"/>
                    <a:pt x="11" y="25"/>
                  </a:cubicBezTo>
                  <a:cubicBezTo>
                    <a:pt x="8" y="26"/>
                    <a:pt x="6" y="27"/>
                    <a:pt x="3" y="27"/>
                  </a:cubicBezTo>
                  <a:cubicBezTo>
                    <a:pt x="0" y="27"/>
                    <a:pt x="0" y="27"/>
                    <a:pt x="0" y="27"/>
                  </a:cubicBezTo>
                  <a:cubicBezTo>
                    <a:pt x="0" y="28"/>
                    <a:pt x="1" y="28"/>
                    <a:pt x="1" y="28"/>
                  </a:cubicBezTo>
                  <a:cubicBezTo>
                    <a:pt x="2" y="29"/>
                    <a:pt x="3" y="29"/>
                    <a:pt x="3" y="30"/>
                  </a:cubicBezTo>
                  <a:cubicBezTo>
                    <a:pt x="4" y="30"/>
                    <a:pt x="5" y="30"/>
                    <a:pt x="6" y="31"/>
                  </a:cubicBezTo>
                  <a:cubicBezTo>
                    <a:pt x="8" y="31"/>
                    <a:pt x="9" y="31"/>
                    <a:pt x="11" y="31"/>
                  </a:cubicBezTo>
                  <a:cubicBezTo>
                    <a:pt x="14" y="32"/>
                    <a:pt x="17" y="31"/>
                    <a:pt x="20" y="29"/>
                  </a:cubicBezTo>
                  <a:cubicBezTo>
                    <a:pt x="22" y="28"/>
                    <a:pt x="23" y="27"/>
                    <a:pt x="25" y="26"/>
                  </a:cubicBezTo>
                  <a:cubicBezTo>
                    <a:pt x="27" y="24"/>
                    <a:pt x="29" y="23"/>
                    <a:pt x="32" y="22"/>
                  </a:cubicBezTo>
                  <a:cubicBezTo>
                    <a:pt x="34" y="21"/>
                    <a:pt x="37" y="21"/>
                    <a:pt x="40" y="21"/>
                  </a:cubicBezTo>
                  <a:cubicBezTo>
                    <a:pt x="42" y="21"/>
                    <a:pt x="43" y="21"/>
                    <a:pt x="44" y="22"/>
                  </a:cubicBezTo>
                  <a:cubicBezTo>
                    <a:pt x="46" y="22"/>
                    <a:pt x="46" y="22"/>
                    <a:pt x="46" y="22"/>
                  </a:cubicBezTo>
                  <a:cubicBezTo>
                    <a:pt x="46" y="22"/>
                    <a:pt x="46" y="22"/>
                    <a:pt x="46" y="22"/>
                  </a:cubicBezTo>
                  <a:cubicBezTo>
                    <a:pt x="47" y="21"/>
                    <a:pt x="48" y="20"/>
                    <a:pt x="48" y="19"/>
                  </a:cubicBezTo>
                  <a:cubicBezTo>
                    <a:pt x="50" y="18"/>
                    <a:pt x="51" y="17"/>
                    <a:pt x="53" y="17"/>
                  </a:cubicBezTo>
                  <a:cubicBezTo>
                    <a:pt x="55" y="16"/>
                    <a:pt x="55" y="16"/>
                    <a:pt x="55" y="16"/>
                  </a:cubicBezTo>
                  <a:cubicBezTo>
                    <a:pt x="57" y="16"/>
                    <a:pt x="57" y="16"/>
                    <a:pt x="57" y="16"/>
                  </a:cubicBezTo>
                  <a:cubicBezTo>
                    <a:pt x="59" y="16"/>
                    <a:pt x="61" y="17"/>
                    <a:pt x="62" y="18"/>
                  </a:cubicBezTo>
                  <a:cubicBezTo>
                    <a:pt x="64" y="19"/>
                    <a:pt x="66" y="21"/>
                    <a:pt x="66" y="24"/>
                  </a:cubicBezTo>
                  <a:cubicBezTo>
                    <a:pt x="66" y="25"/>
                    <a:pt x="66" y="25"/>
                    <a:pt x="66" y="25"/>
                  </a:cubicBezTo>
                  <a:cubicBezTo>
                    <a:pt x="66" y="27"/>
                    <a:pt x="65" y="29"/>
                    <a:pt x="64" y="30"/>
                  </a:cubicBezTo>
                  <a:cubicBezTo>
                    <a:pt x="64" y="30"/>
                    <a:pt x="64" y="30"/>
                    <a:pt x="64" y="30"/>
                  </a:cubicBezTo>
                  <a:cubicBezTo>
                    <a:pt x="63" y="31"/>
                    <a:pt x="63" y="31"/>
                    <a:pt x="63" y="31"/>
                  </a:cubicBezTo>
                  <a:cubicBezTo>
                    <a:pt x="64" y="32"/>
                    <a:pt x="64" y="32"/>
                    <a:pt x="64" y="32"/>
                  </a:cubicBezTo>
                  <a:cubicBezTo>
                    <a:pt x="65" y="32"/>
                    <a:pt x="66" y="34"/>
                    <a:pt x="66" y="34"/>
                  </a:cubicBezTo>
                  <a:cubicBezTo>
                    <a:pt x="66" y="34"/>
                    <a:pt x="66" y="35"/>
                    <a:pt x="66" y="35"/>
                  </a:cubicBezTo>
                  <a:cubicBezTo>
                    <a:pt x="67" y="35"/>
                    <a:pt x="67" y="36"/>
                    <a:pt x="67" y="36"/>
                  </a:cubicBezTo>
                  <a:cubicBezTo>
                    <a:pt x="67" y="36"/>
                    <a:pt x="68" y="37"/>
                    <a:pt x="71" y="38"/>
                  </a:cubicBezTo>
                  <a:cubicBezTo>
                    <a:pt x="72" y="39"/>
                    <a:pt x="74" y="39"/>
                    <a:pt x="76" y="39"/>
                  </a:cubicBezTo>
                  <a:cubicBezTo>
                    <a:pt x="77" y="39"/>
                    <a:pt x="78" y="38"/>
                    <a:pt x="79" y="38"/>
                  </a:cubicBezTo>
                  <a:cubicBezTo>
                    <a:pt x="80" y="38"/>
                    <a:pt x="80" y="38"/>
                    <a:pt x="80" y="38"/>
                  </a:cubicBezTo>
                  <a:cubicBezTo>
                    <a:pt x="79" y="37"/>
                    <a:pt x="79" y="37"/>
                    <a:pt x="79" y="37"/>
                  </a:cubicBezTo>
                  <a:cubicBezTo>
                    <a:pt x="79" y="35"/>
                    <a:pt x="78" y="34"/>
                    <a:pt x="78" y="32"/>
                  </a:cubicBezTo>
                  <a:cubicBezTo>
                    <a:pt x="78" y="31"/>
                    <a:pt x="78" y="31"/>
                    <a:pt x="78" y="31"/>
                  </a:cubicBezTo>
                  <a:cubicBezTo>
                    <a:pt x="79" y="29"/>
                    <a:pt x="79" y="27"/>
                    <a:pt x="81" y="25"/>
                  </a:cubicBezTo>
                  <a:cubicBezTo>
                    <a:pt x="81" y="24"/>
                    <a:pt x="81" y="24"/>
                    <a:pt x="81" y="24"/>
                  </a:cubicBezTo>
                  <a:cubicBezTo>
                    <a:pt x="81" y="24"/>
                    <a:pt x="81" y="24"/>
                    <a:pt x="81" y="24"/>
                  </a:cubicBezTo>
                  <a:cubicBezTo>
                    <a:pt x="80" y="23"/>
                    <a:pt x="79" y="22"/>
                    <a:pt x="79" y="21"/>
                  </a:cubicBezTo>
                  <a:cubicBezTo>
                    <a:pt x="78" y="19"/>
                    <a:pt x="77" y="17"/>
                    <a:pt x="77" y="15"/>
                  </a:cubicBezTo>
                  <a:cubicBezTo>
                    <a:pt x="77" y="12"/>
                    <a:pt x="78" y="10"/>
                    <a:pt x="80" y="7"/>
                  </a:cubicBezTo>
                  <a:cubicBezTo>
                    <a:pt x="81" y="6"/>
                    <a:pt x="83" y="5"/>
                    <a:pt x="84" y="4"/>
                  </a:cubicBezTo>
                  <a:close/>
                  <a:moveTo>
                    <a:pt x="47" y="18"/>
                  </a:moveTo>
                  <a:cubicBezTo>
                    <a:pt x="46" y="18"/>
                    <a:pt x="46" y="19"/>
                    <a:pt x="45" y="20"/>
                  </a:cubicBezTo>
                  <a:cubicBezTo>
                    <a:pt x="45" y="20"/>
                    <a:pt x="45" y="20"/>
                    <a:pt x="45" y="20"/>
                  </a:cubicBezTo>
                  <a:cubicBezTo>
                    <a:pt x="44" y="20"/>
                    <a:pt x="42" y="19"/>
                    <a:pt x="40" y="19"/>
                  </a:cubicBezTo>
                  <a:cubicBezTo>
                    <a:pt x="37" y="19"/>
                    <a:pt x="34" y="19"/>
                    <a:pt x="31" y="20"/>
                  </a:cubicBezTo>
                  <a:cubicBezTo>
                    <a:pt x="28" y="21"/>
                    <a:pt x="26" y="23"/>
                    <a:pt x="24" y="24"/>
                  </a:cubicBezTo>
                  <a:cubicBezTo>
                    <a:pt x="17" y="30"/>
                    <a:pt x="12" y="31"/>
                    <a:pt x="6" y="28"/>
                  </a:cubicBezTo>
                  <a:cubicBezTo>
                    <a:pt x="8" y="28"/>
                    <a:pt x="10" y="28"/>
                    <a:pt x="12" y="27"/>
                  </a:cubicBezTo>
                  <a:cubicBezTo>
                    <a:pt x="15" y="25"/>
                    <a:pt x="17" y="23"/>
                    <a:pt x="20" y="20"/>
                  </a:cubicBezTo>
                  <a:cubicBezTo>
                    <a:pt x="22" y="17"/>
                    <a:pt x="22" y="17"/>
                    <a:pt x="22" y="17"/>
                  </a:cubicBezTo>
                  <a:cubicBezTo>
                    <a:pt x="22" y="17"/>
                    <a:pt x="22" y="17"/>
                    <a:pt x="22" y="17"/>
                  </a:cubicBezTo>
                  <a:cubicBezTo>
                    <a:pt x="23" y="15"/>
                    <a:pt x="24" y="14"/>
                    <a:pt x="26" y="12"/>
                  </a:cubicBezTo>
                  <a:cubicBezTo>
                    <a:pt x="34" y="5"/>
                    <a:pt x="46" y="12"/>
                    <a:pt x="49" y="15"/>
                  </a:cubicBezTo>
                  <a:cubicBezTo>
                    <a:pt x="50" y="15"/>
                    <a:pt x="50" y="15"/>
                    <a:pt x="50" y="15"/>
                  </a:cubicBezTo>
                  <a:cubicBezTo>
                    <a:pt x="50" y="15"/>
                    <a:pt x="50" y="15"/>
                    <a:pt x="50" y="16"/>
                  </a:cubicBezTo>
                  <a:cubicBezTo>
                    <a:pt x="49" y="16"/>
                    <a:pt x="48" y="17"/>
                    <a:pt x="47" y="18"/>
                  </a:cubicBezTo>
                  <a:close/>
                  <a:moveTo>
                    <a:pt x="79" y="6"/>
                  </a:moveTo>
                  <a:cubicBezTo>
                    <a:pt x="76" y="9"/>
                    <a:pt x="75" y="12"/>
                    <a:pt x="75" y="15"/>
                  </a:cubicBezTo>
                  <a:cubicBezTo>
                    <a:pt x="75" y="18"/>
                    <a:pt x="76" y="20"/>
                    <a:pt x="77" y="22"/>
                  </a:cubicBezTo>
                  <a:cubicBezTo>
                    <a:pt x="78" y="23"/>
                    <a:pt x="78" y="24"/>
                    <a:pt x="79" y="24"/>
                  </a:cubicBezTo>
                  <a:cubicBezTo>
                    <a:pt x="78" y="26"/>
                    <a:pt x="77" y="29"/>
                    <a:pt x="77" y="31"/>
                  </a:cubicBezTo>
                  <a:cubicBezTo>
                    <a:pt x="77" y="32"/>
                    <a:pt x="77" y="32"/>
                    <a:pt x="77" y="32"/>
                  </a:cubicBezTo>
                  <a:cubicBezTo>
                    <a:pt x="77" y="34"/>
                    <a:pt x="77" y="35"/>
                    <a:pt x="78" y="37"/>
                  </a:cubicBezTo>
                  <a:cubicBezTo>
                    <a:pt x="77" y="37"/>
                    <a:pt x="77" y="37"/>
                    <a:pt x="76" y="37"/>
                  </a:cubicBezTo>
                  <a:cubicBezTo>
                    <a:pt x="74" y="37"/>
                    <a:pt x="73" y="37"/>
                    <a:pt x="71" y="37"/>
                  </a:cubicBezTo>
                  <a:cubicBezTo>
                    <a:pt x="70" y="36"/>
                    <a:pt x="69" y="36"/>
                    <a:pt x="68" y="35"/>
                  </a:cubicBezTo>
                  <a:cubicBezTo>
                    <a:pt x="68" y="35"/>
                    <a:pt x="68" y="34"/>
                    <a:pt x="68" y="34"/>
                  </a:cubicBezTo>
                  <a:cubicBezTo>
                    <a:pt x="68" y="34"/>
                    <a:pt x="67" y="33"/>
                    <a:pt x="67" y="33"/>
                  </a:cubicBezTo>
                  <a:cubicBezTo>
                    <a:pt x="67" y="33"/>
                    <a:pt x="67" y="32"/>
                    <a:pt x="66" y="31"/>
                  </a:cubicBezTo>
                  <a:cubicBezTo>
                    <a:pt x="67" y="29"/>
                    <a:pt x="68" y="27"/>
                    <a:pt x="68" y="25"/>
                  </a:cubicBezTo>
                  <a:cubicBezTo>
                    <a:pt x="68" y="24"/>
                    <a:pt x="68" y="24"/>
                    <a:pt x="68" y="24"/>
                  </a:cubicBezTo>
                  <a:cubicBezTo>
                    <a:pt x="67" y="21"/>
                    <a:pt x="66" y="18"/>
                    <a:pt x="63" y="16"/>
                  </a:cubicBezTo>
                  <a:cubicBezTo>
                    <a:pt x="62" y="16"/>
                    <a:pt x="60" y="15"/>
                    <a:pt x="59" y="15"/>
                  </a:cubicBezTo>
                  <a:cubicBezTo>
                    <a:pt x="59" y="14"/>
                    <a:pt x="59" y="14"/>
                    <a:pt x="59" y="14"/>
                  </a:cubicBezTo>
                  <a:cubicBezTo>
                    <a:pt x="59" y="14"/>
                    <a:pt x="59" y="13"/>
                    <a:pt x="59" y="13"/>
                  </a:cubicBezTo>
                  <a:cubicBezTo>
                    <a:pt x="60" y="12"/>
                    <a:pt x="60" y="12"/>
                    <a:pt x="60" y="11"/>
                  </a:cubicBezTo>
                  <a:cubicBezTo>
                    <a:pt x="61" y="11"/>
                    <a:pt x="61" y="10"/>
                    <a:pt x="62" y="9"/>
                  </a:cubicBezTo>
                  <a:cubicBezTo>
                    <a:pt x="63" y="7"/>
                    <a:pt x="64" y="6"/>
                    <a:pt x="66" y="4"/>
                  </a:cubicBezTo>
                  <a:cubicBezTo>
                    <a:pt x="67" y="4"/>
                    <a:pt x="68" y="3"/>
                    <a:pt x="69" y="3"/>
                  </a:cubicBezTo>
                  <a:cubicBezTo>
                    <a:pt x="73" y="2"/>
                    <a:pt x="78" y="2"/>
                    <a:pt x="82" y="3"/>
                  </a:cubicBezTo>
                  <a:cubicBezTo>
                    <a:pt x="81" y="4"/>
                    <a:pt x="80" y="5"/>
                    <a:pt x="7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8" name="Freeform 12"/>
            <p:cNvSpPr>
              <a:spLocks noEditPoints="1"/>
            </p:cNvSpPr>
            <p:nvPr/>
          </p:nvSpPr>
          <p:spPr bwMode="auto">
            <a:xfrm>
              <a:off x="5618223" y="1680951"/>
              <a:ext cx="963612" cy="436562"/>
            </a:xfrm>
            <a:custGeom>
              <a:avLst/>
              <a:gdLst>
                <a:gd name="T0" fmla="*/ 79 w 88"/>
                <a:gd name="T1" fmla="*/ 12 h 39"/>
                <a:gd name="T2" fmla="*/ 63 w 88"/>
                <a:gd name="T3" fmla="*/ 7 h 39"/>
                <a:gd name="T4" fmla="*/ 55 w 88"/>
                <a:gd name="T5" fmla="*/ 10 h 39"/>
                <a:gd name="T6" fmla="*/ 46 w 88"/>
                <a:gd name="T7" fmla="*/ 15 h 39"/>
                <a:gd name="T8" fmla="*/ 40 w 88"/>
                <a:gd name="T9" fmla="*/ 15 h 39"/>
                <a:gd name="T10" fmla="*/ 36 w 88"/>
                <a:gd name="T11" fmla="*/ 23 h 39"/>
                <a:gd name="T12" fmla="*/ 32 w 88"/>
                <a:gd name="T13" fmla="*/ 25 h 39"/>
                <a:gd name="T14" fmla="*/ 26 w 88"/>
                <a:gd name="T15" fmla="*/ 26 h 39"/>
                <a:gd name="T16" fmla="*/ 17 w 88"/>
                <a:gd name="T17" fmla="*/ 16 h 39"/>
                <a:gd name="T18" fmla="*/ 19 w 88"/>
                <a:gd name="T19" fmla="*/ 10 h 39"/>
                <a:gd name="T20" fmla="*/ 18 w 88"/>
                <a:gd name="T21" fmla="*/ 9 h 39"/>
                <a:gd name="T22" fmla="*/ 4 w 88"/>
                <a:gd name="T23" fmla="*/ 0 h 39"/>
                <a:gd name="T24" fmla="*/ 6 w 88"/>
                <a:gd name="T25" fmla="*/ 5 h 39"/>
                <a:gd name="T26" fmla="*/ 9 w 88"/>
                <a:gd name="T27" fmla="*/ 13 h 39"/>
                <a:gd name="T28" fmla="*/ 4 w 88"/>
                <a:gd name="T29" fmla="*/ 23 h 39"/>
                <a:gd name="T30" fmla="*/ 3 w 88"/>
                <a:gd name="T31" fmla="*/ 24 h 39"/>
                <a:gd name="T32" fmla="*/ 1 w 88"/>
                <a:gd name="T33" fmla="*/ 33 h 39"/>
                <a:gd name="T34" fmla="*/ 1 w 88"/>
                <a:gd name="T35" fmla="*/ 35 h 39"/>
                <a:gd name="T36" fmla="*/ 20 w 88"/>
                <a:gd name="T37" fmla="*/ 37 h 39"/>
                <a:gd name="T38" fmla="*/ 27 w 88"/>
                <a:gd name="T39" fmla="*/ 30 h 39"/>
                <a:gd name="T40" fmla="*/ 30 w 88"/>
                <a:gd name="T41" fmla="*/ 27 h 39"/>
                <a:gd name="T42" fmla="*/ 34 w 88"/>
                <a:gd name="T43" fmla="*/ 27 h 39"/>
                <a:gd name="T44" fmla="*/ 66 w 88"/>
                <a:gd name="T45" fmla="*/ 26 h 39"/>
                <a:gd name="T46" fmla="*/ 71 w 88"/>
                <a:gd name="T47" fmla="*/ 23 h 39"/>
                <a:gd name="T48" fmla="*/ 84 w 88"/>
                <a:gd name="T49" fmla="*/ 17 h 39"/>
                <a:gd name="T50" fmla="*/ 88 w 88"/>
                <a:gd name="T51" fmla="*/ 16 h 39"/>
                <a:gd name="T52" fmla="*/ 26 w 88"/>
                <a:gd name="T53" fmla="*/ 29 h 39"/>
                <a:gd name="T54" fmla="*/ 23 w 88"/>
                <a:gd name="T55" fmla="*/ 33 h 39"/>
                <a:gd name="T56" fmla="*/ 17 w 88"/>
                <a:gd name="T57" fmla="*/ 36 h 39"/>
                <a:gd name="T58" fmla="*/ 5 w 88"/>
                <a:gd name="T59" fmla="*/ 26 h 39"/>
                <a:gd name="T60" fmla="*/ 5 w 88"/>
                <a:gd name="T61" fmla="*/ 24 h 39"/>
                <a:gd name="T62" fmla="*/ 11 w 88"/>
                <a:gd name="T63" fmla="*/ 13 h 39"/>
                <a:gd name="T64" fmla="*/ 14 w 88"/>
                <a:gd name="T65" fmla="*/ 7 h 39"/>
                <a:gd name="T66" fmla="*/ 16 w 88"/>
                <a:gd name="T67" fmla="*/ 12 h 39"/>
                <a:gd name="T68" fmla="*/ 17 w 88"/>
                <a:gd name="T69" fmla="*/ 22 h 39"/>
                <a:gd name="T70" fmla="*/ 27 w 88"/>
                <a:gd name="T71" fmla="*/ 27 h 39"/>
                <a:gd name="T72" fmla="*/ 74 w 88"/>
                <a:gd name="T73" fmla="*/ 20 h 39"/>
                <a:gd name="T74" fmla="*/ 68 w 88"/>
                <a:gd name="T75" fmla="*/ 23 h 39"/>
                <a:gd name="T76" fmla="*/ 65 w 88"/>
                <a:gd name="T77" fmla="*/ 25 h 39"/>
                <a:gd name="T78" fmla="*/ 35 w 88"/>
                <a:gd name="T79" fmla="*/ 26 h 39"/>
                <a:gd name="T80" fmla="*/ 37 w 88"/>
                <a:gd name="T81" fmla="*/ 25 h 39"/>
                <a:gd name="T82" fmla="*/ 47 w 88"/>
                <a:gd name="T83" fmla="*/ 16 h 39"/>
                <a:gd name="T84" fmla="*/ 56 w 88"/>
                <a:gd name="T85" fmla="*/ 12 h 39"/>
                <a:gd name="T86" fmla="*/ 63 w 88"/>
                <a:gd name="T87" fmla="*/ 9 h 39"/>
                <a:gd name="T88" fmla="*/ 78 w 88"/>
                <a:gd name="T89" fmla="*/ 14 h 39"/>
                <a:gd name="T90" fmla="*/ 74 w 88"/>
                <a:gd name="T91"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 h="39">
                  <a:moveTo>
                    <a:pt x="86" y="15"/>
                  </a:moveTo>
                  <a:cubicBezTo>
                    <a:pt x="79" y="12"/>
                    <a:pt x="79" y="12"/>
                    <a:pt x="79" y="12"/>
                  </a:cubicBezTo>
                  <a:cubicBezTo>
                    <a:pt x="78" y="11"/>
                    <a:pt x="78" y="11"/>
                    <a:pt x="78" y="11"/>
                  </a:cubicBezTo>
                  <a:cubicBezTo>
                    <a:pt x="73" y="9"/>
                    <a:pt x="68" y="6"/>
                    <a:pt x="63" y="7"/>
                  </a:cubicBezTo>
                  <a:cubicBezTo>
                    <a:pt x="61" y="7"/>
                    <a:pt x="61" y="7"/>
                    <a:pt x="61" y="7"/>
                  </a:cubicBezTo>
                  <a:cubicBezTo>
                    <a:pt x="59" y="8"/>
                    <a:pt x="57" y="9"/>
                    <a:pt x="55" y="10"/>
                  </a:cubicBezTo>
                  <a:cubicBezTo>
                    <a:pt x="53" y="11"/>
                    <a:pt x="53" y="11"/>
                    <a:pt x="53" y="11"/>
                  </a:cubicBezTo>
                  <a:cubicBezTo>
                    <a:pt x="51" y="13"/>
                    <a:pt x="49" y="14"/>
                    <a:pt x="46" y="15"/>
                  </a:cubicBezTo>
                  <a:cubicBezTo>
                    <a:pt x="45" y="15"/>
                    <a:pt x="43" y="15"/>
                    <a:pt x="42" y="15"/>
                  </a:cubicBezTo>
                  <a:cubicBezTo>
                    <a:pt x="40" y="15"/>
                    <a:pt x="40" y="15"/>
                    <a:pt x="40" y="15"/>
                  </a:cubicBezTo>
                  <a:cubicBezTo>
                    <a:pt x="40" y="16"/>
                    <a:pt x="40" y="16"/>
                    <a:pt x="40" y="16"/>
                  </a:cubicBezTo>
                  <a:cubicBezTo>
                    <a:pt x="40" y="19"/>
                    <a:pt x="38" y="21"/>
                    <a:pt x="36" y="23"/>
                  </a:cubicBezTo>
                  <a:cubicBezTo>
                    <a:pt x="35" y="24"/>
                    <a:pt x="34" y="24"/>
                    <a:pt x="33" y="25"/>
                  </a:cubicBezTo>
                  <a:cubicBezTo>
                    <a:pt x="32" y="25"/>
                    <a:pt x="32" y="25"/>
                    <a:pt x="32" y="25"/>
                  </a:cubicBezTo>
                  <a:cubicBezTo>
                    <a:pt x="31" y="26"/>
                    <a:pt x="31" y="26"/>
                    <a:pt x="30" y="26"/>
                  </a:cubicBezTo>
                  <a:cubicBezTo>
                    <a:pt x="29" y="26"/>
                    <a:pt x="26" y="26"/>
                    <a:pt x="26" y="26"/>
                  </a:cubicBezTo>
                  <a:cubicBezTo>
                    <a:pt x="23" y="25"/>
                    <a:pt x="20" y="24"/>
                    <a:pt x="19" y="21"/>
                  </a:cubicBezTo>
                  <a:cubicBezTo>
                    <a:pt x="18" y="20"/>
                    <a:pt x="17" y="18"/>
                    <a:pt x="17" y="16"/>
                  </a:cubicBezTo>
                  <a:cubicBezTo>
                    <a:pt x="17" y="15"/>
                    <a:pt x="17" y="14"/>
                    <a:pt x="18" y="13"/>
                  </a:cubicBezTo>
                  <a:cubicBezTo>
                    <a:pt x="18" y="12"/>
                    <a:pt x="18" y="11"/>
                    <a:pt x="19" y="10"/>
                  </a:cubicBezTo>
                  <a:cubicBezTo>
                    <a:pt x="20" y="9"/>
                    <a:pt x="20" y="9"/>
                    <a:pt x="20" y="9"/>
                  </a:cubicBezTo>
                  <a:cubicBezTo>
                    <a:pt x="18" y="9"/>
                    <a:pt x="18" y="9"/>
                    <a:pt x="18" y="9"/>
                  </a:cubicBezTo>
                  <a:cubicBezTo>
                    <a:pt x="17" y="9"/>
                    <a:pt x="16" y="8"/>
                    <a:pt x="16" y="7"/>
                  </a:cubicBezTo>
                  <a:cubicBezTo>
                    <a:pt x="14" y="2"/>
                    <a:pt x="9" y="0"/>
                    <a:pt x="4" y="0"/>
                  </a:cubicBezTo>
                  <a:cubicBezTo>
                    <a:pt x="2" y="1"/>
                    <a:pt x="2" y="1"/>
                    <a:pt x="2" y="1"/>
                  </a:cubicBezTo>
                  <a:cubicBezTo>
                    <a:pt x="4" y="2"/>
                    <a:pt x="5" y="3"/>
                    <a:pt x="6" y="5"/>
                  </a:cubicBezTo>
                  <a:cubicBezTo>
                    <a:pt x="7" y="6"/>
                    <a:pt x="8" y="8"/>
                    <a:pt x="8" y="10"/>
                  </a:cubicBezTo>
                  <a:cubicBezTo>
                    <a:pt x="9" y="11"/>
                    <a:pt x="9" y="12"/>
                    <a:pt x="9" y="13"/>
                  </a:cubicBezTo>
                  <a:cubicBezTo>
                    <a:pt x="9" y="14"/>
                    <a:pt x="8" y="16"/>
                    <a:pt x="8" y="18"/>
                  </a:cubicBezTo>
                  <a:cubicBezTo>
                    <a:pt x="7" y="20"/>
                    <a:pt x="5" y="22"/>
                    <a:pt x="4" y="23"/>
                  </a:cubicBezTo>
                  <a:cubicBezTo>
                    <a:pt x="3" y="23"/>
                    <a:pt x="3" y="23"/>
                    <a:pt x="3" y="23"/>
                  </a:cubicBezTo>
                  <a:cubicBezTo>
                    <a:pt x="3" y="24"/>
                    <a:pt x="3" y="24"/>
                    <a:pt x="3" y="24"/>
                  </a:cubicBezTo>
                  <a:cubicBezTo>
                    <a:pt x="3" y="26"/>
                    <a:pt x="3" y="26"/>
                    <a:pt x="3" y="26"/>
                  </a:cubicBezTo>
                  <a:cubicBezTo>
                    <a:pt x="3" y="28"/>
                    <a:pt x="2" y="31"/>
                    <a:pt x="1" y="33"/>
                  </a:cubicBezTo>
                  <a:cubicBezTo>
                    <a:pt x="0" y="34"/>
                    <a:pt x="0" y="34"/>
                    <a:pt x="0" y="34"/>
                  </a:cubicBezTo>
                  <a:cubicBezTo>
                    <a:pt x="1" y="35"/>
                    <a:pt x="1" y="35"/>
                    <a:pt x="1" y="35"/>
                  </a:cubicBezTo>
                  <a:cubicBezTo>
                    <a:pt x="6" y="38"/>
                    <a:pt x="12" y="39"/>
                    <a:pt x="17" y="38"/>
                  </a:cubicBezTo>
                  <a:cubicBezTo>
                    <a:pt x="18" y="37"/>
                    <a:pt x="19" y="37"/>
                    <a:pt x="20" y="37"/>
                  </a:cubicBezTo>
                  <a:cubicBezTo>
                    <a:pt x="22" y="36"/>
                    <a:pt x="25" y="34"/>
                    <a:pt x="26" y="32"/>
                  </a:cubicBezTo>
                  <a:cubicBezTo>
                    <a:pt x="27" y="32"/>
                    <a:pt x="27" y="31"/>
                    <a:pt x="27" y="30"/>
                  </a:cubicBezTo>
                  <a:cubicBezTo>
                    <a:pt x="28" y="29"/>
                    <a:pt x="28" y="29"/>
                    <a:pt x="29" y="28"/>
                  </a:cubicBezTo>
                  <a:cubicBezTo>
                    <a:pt x="29" y="28"/>
                    <a:pt x="29" y="27"/>
                    <a:pt x="30" y="27"/>
                  </a:cubicBezTo>
                  <a:cubicBezTo>
                    <a:pt x="30" y="27"/>
                    <a:pt x="30" y="27"/>
                    <a:pt x="31" y="27"/>
                  </a:cubicBezTo>
                  <a:cubicBezTo>
                    <a:pt x="32" y="27"/>
                    <a:pt x="33" y="27"/>
                    <a:pt x="34" y="27"/>
                  </a:cubicBezTo>
                  <a:cubicBezTo>
                    <a:pt x="41" y="32"/>
                    <a:pt x="50" y="32"/>
                    <a:pt x="59" y="29"/>
                  </a:cubicBezTo>
                  <a:cubicBezTo>
                    <a:pt x="62" y="29"/>
                    <a:pt x="64" y="28"/>
                    <a:pt x="66" y="26"/>
                  </a:cubicBezTo>
                  <a:cubicBezTo>
                    <a:pt x="66" y="26"/>
                    <a:pt x="69" y="25"/>
                    <a:pt x="69" y="25"/>
                  </a:cubicBezTo>
                  <a:cubicBezTo>
                    <a:pt x="69" y="25"/>
                    <a:pt x="71" y="23"/>
                    <a:pt x="71" y="23"/>
                  </a:cubicBezTo>
                  <a:cubicBezTo>
                    <a:pt x="71" y="23"/>
                    <a:pt x="74" y="21"/>
                    <a:pt x="74" y="21"/>
                  </a:cubicBezTo>
                  <a:cubicBezTo>
                    <a:pt x="78" y="19"/>
                    <a:pt x="81" y="18"/>
                    <a:pt x="84" y="17"/>
                  </a:cubicBezTo>
                  <a:cubicBezTo>
                    <a:pt x="85" y="17"/>
                    <a:pt x="85" y="17"/>
                    <a:pt x="85" y="17"/>
                  </a:cubicBezTo>
                  <a:cubicBezTo>
                    <a:pt x="88" y="16"/>
                    <a:pt x="88" y="16"/>
                    <a:pt x="88" y="16"/>
                  </a:cubicBezTo>
                  <a:lnTo>
                    <a:pt x="86" y="15"/>
                  </a:lnTo>
                  <a:close/>
                  <a:moveTo>
                    <a:pt x="26" y="29"/>
                  </a:moveTo>
                  <a:cubicBezTo>
                    <a:pt x="26" y="30"/>
                    <a:pt x="25" y="31"/>
                    <a:pt x="25" y="31"/>
                  </a:cubicBezTo>
                  <a:cubicBezTo>
                    <a:pt x="23" y="33"/>
                    <a:pt x="23" y="33"/>
                    <a:pt x="23" y="33"/>
                  </a:cubicBezTo>
                  <a:cubicBezTo>
                    <a:pt x="22" y="34"/>
                    <a:pt x="21" y="34"/>
                    <a:pt x="19" y="35"/>
                  </a:cubicBezTo>
                  <a:cubicBezTo>
                    <a:pt x="18" y="35"/>
                    <a:pt x="18" y="36"/>
                    <a:pt x="17" y="36"/>
                  </a:cubicBezTo>
                  <a:cubicBezTo>
                    <a:pt x="12" y="37"/>
                    <a:pt x="7" y="36"/>
                    <a:pt x="3" y="34"/>
                  </a:cubicBezTo>
                  <a:cubicBezTo>
                    <a:pt x="4" y="31"/>
                    <a:pt x="5" y="28"/>
                    <a:pt x="5" y="26"/>
                  </a:cubicBezTo>
                  <a:cubicBezTo>
                    <a:pt x="5" y="26"/>
                    <a:pt x="5" y="25"/>
                    <a:pt x="5" y="24"/>
                  </a:cubicBezTo>
                  <a:cubicBezTo>
                    <a:pt x="5" y="24"/>
                    <a:pt x="5" y="24"/>
                    <a:pt x="5" y="24"/>
                  </a:cubicBezTo>
                  <a:cubicBezTo>
                    <a:pt x="7" y="23"/>
                    <a:pt x="8" y="21"/>
                    <a:pt x="9" y="18"/>
                  </a:cubicBezTo>
                  <a:cubicBezTo>
                    <a:pt x="10" y="17"/>
                    <a:pt x="11" y="15"/>
                    <a:pt x="11" y="13"/>
                  </a:cubicBezTo>
                  <a:cubicBezTo>
                    <a:pt x="11" y="9"/>
                    <a:pt x="9" y="5"/>
                    <a:pt x="6" y="2"/>
                  </a:cubicBezTo>
                  <a:cubicBezTo>
                    <a:pt x="10" y="2"/>
                    <a:pt x="13" y="4"/>
                    <a:pt x="14" y="7"/>
                  </a:cubicBezTo>
                  <a:cubicBezTo>
                    <a:pt x="15" y="9"/>
                    <a:pt x="16" y="10"/>
                    <a:pt x="17" y="10"/>
                  </a:cubicBezTo>
                  <a:cubicBezTo>
                    <a:pt x="17" y="11"/>
                    <a:pt x="16" y="11"/>
                    <a:pt x="16" y="12"/>
                  </a:cubicBezTo>
                  <a:cubicBezTo>
                    <a:pt x="15" y="13"/>
                    <a:pt x="15" y="15"/>
                    <a:pt x="15" y="16"/>
                  </a:cubicBezTo>
                  <a:cubicBezTo>
                    <a:pt x="15" y="18"/>
                    <a:pt x="16" y="20"/>
                    <a:pt x="17" y="22"/>
                  </a:cubicBezTo>
                  <a:cubicBezTo>
                    <a:pt x="19" y="25"/>
                    <a:pt x="22" y="27"/>
                    <a:pt x="25" y="27"/>
                  </a:cubicBezTo>
                  <a:cubicBezTo>
                    <a:pt x="26" y="27"/>
                    <a:pt x="26" y="27"/>
                    <a:pt x="27" y="27"/>
                  </a:cubicBezTo>
                  <a:cubicBezTo>
                    <a:pt x="26" y="28"/>
                    <a:pt x="26" y="29"/>
                    <a:pt x="26" y="29"/>
                  </a:cubicBezTo>
                  <a:close/>
                  <a:moveTo>
                    <a:pt x="74" y="20"/>
                  </a:moveTo>
                  <a:cubicBezTo>
                    <a:pt x="70" y="22"/>
                    <a:pt x="70" y="22"/>
                    <a:pt x="70" y="22"/>
                  </a:cubicBezTo>
                  <a:cubicBezTo>
                    <a:pt x="68" y="23"/>
                    <a:pt x="68" y="23"/>
                    <a:pt x="68" y="23"/>
                  </a:cubicBezTo>
                  <a:cubicBezTo>
                    <a:pt x="68" y="23"/>
                    <a:pt x="68" y="23"/>
                    <a:pt x="68" y="23"/>
                  </a:cubicBezTo>
                  <a:cubicBezTo>
                    <a:pt x="68" y="23"/>
                    <a:pt x="67" y="24"/>
                    <a:pt x="65" y="25"/>
                  </a:cubicBezTo>
                  <a:cubicBezTo>
                    <a:pt x="63" y="26"/>
                    <a:pt x="61" y="27"/>
                    <a:pt x="59" y="28"/>
                  </a:cubicBezTo>
                  <a:cubicBezTo>
                    <a:pt x="50" y="31"/>
                    <a:pt x="41" y="30"/>
                    <a:pt x="35" y="26"/>
                  </a:cubicBezTo>
                  <a:cubicBezTo>
                    <a:pt x="35" y="26"/>
                    <a:pt x="35" y="26"/>
                    <a:pt x="34" y="26"/>
                  </a:cubicBezTo>
                  <a:cubicBezTo>
                    <a:pt x="35" y="26"/>
                    <a:pt x="36" y="25"/>
                    <a:pt x="37" y="25"/>
                  </a:cubicBezTo>
                  <a:cubicBezTo>
                    <a:pt x="39" y="23"/>
                    <a:pt x="41" y="20"/>
                    <a:pt x="42" y="17"/>
                  </a:cubicBezTo>
                  <a:cubicBezTo>
                    <a:pt x="43" y="17"/>
                    <a:pt x="45" y="17"/>
                    <a:pt x="47" y="16"/>
                  </a:cubicBezTo>
                  <a:cubicBezTo>
                    <a:pt x="49" y="15"/>
                    <a:pt x="52" y="14"/>
                    <a:pt x="54" y="13"/>
                  </a:cubicBezTo>
                  <a:cubicBezTo>
                    <a:pt x="56" y="12"/>
                    <a:pt x="56" y="12"/>
                    <a:pt x="56" y="12"/>
                  </a:cubicBezTo>
                  <a:cubicBezTo>
                    <a:pt x="58" y="11"/>
                    <a:pt x="60" y="9"/>
                    <a:pt x="62" y="9"/>
                  </a:cubicBezTo>
                  <a:cubicBezTo>
                    <a:pt x="63" y="9"/>
                    <a:pt x="63" y="9"/>
                    <a:pt x="63" y="9"/>
                  </a:cubicBezTo>
                  <a:cubicBezTo>
                    <a:pt x="68" y="8"/>
                    <a:pt x="72" y="10"/>
                    <a:pt x="77" y="13"/>
                  </a:cubicBezTo>
                  <a:cubicBezTo>
                    <a:pt x="78" y="14"/>
                    <a:pt x="78" y="14"/>
                    <a:pt x="78" y="14"/>
                  </a:cubicBezTo>
                  <a:cubicBezTo>
                    <a:pt x="78" y="14"/>
                    <a:pt x="81" y="15"/>
                    <a:pt x="83" y="16"/>
                  </a:cubicBezTo>
                  <a:cubicBezTo>
                    <a:pt x="80" y="17"/>
                    <a:pt x="77" y="18"/>
                    <a:pt x="7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 name="Oval 13"/>
            <p:cNvSpPr>
              <a:spLocks noChangeArrowheads="1"/>
            </p:cNvSpPr>
            <p:nvPr/>
          </p:nvSpPr>
          <p:spPr bwMode="auto">
            <a:xfrm>
              <a:off x="5989698" y="2185776"/>
              <a:ext cx="22225" cy="222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22" name="PA_组合 236"/>
          <p:cNvGrpSpPr/>
          <p:nvPr>
            <p:custDataLst>
              <p:tags r:id="rId3"/>
            </p:custDataLst>
          </p:nvPr>
        </p:nvGrpSpPr>
        <p:grpSpPr>
          <a:xfrm>
            <a:off x="896440" y="2165464"/>
            <a:ext cx="659170" cy="177609"/>
            <a:chOff x="3657660" y="1411076"/>
            <a:chExt cx="3163887" cy="852488"/>
          </a:xfrm>
          <a:solidFill>
            <a:schemeClr val="bg1"/>
          </a:solidFill>
        </p:grpSpPr>
        <p:sp>
          <p:nvSpPr>
            <p:cNvPr id="23" name="Freeform 5"/>
            <p:cNvSpPr>
              <a:spLocks noEditPoints="1"/>
            </p:cNvSpPr>
            <p:nvPr/>
          </p:nvSpPr>
          <p:spPr bwMode="auto">
            <a:xfrm>
              <a:off x="3657660" y="1457114"/>
              <a:ext cx="3163887" cy="773112"/>
            </a:xfrm>
            <a:custGeom>
              <a:avLst/>
              <a:gdLst>
                <a:gd name="T0" fmla="*/ 261 w 289"/>
                <a:gd name="T1" fmla="*/ 27 h 69"/>
                <a:gd name="T2" fmla="*/ 216 w 289"/>
                <a:gd name="T3" fmla="*/ 28 h 69"/>
                <a:gd name="T4" fmla="*/ 157 w 289"/>
                <a:gd name="T5" fmla="*/ 7 h 69"/>
                <a:gd name="T6" fmla="*/ 116 w 289"/>
                <a:gd name="T7" fmla="*/ 20 h 69"/>
                <a:gd name="T8" fmla="*/ 79 w 289"/>
                <a:gd name="T9" fmla="*/ 25 h 69"/>
                <a:gd name="T10" fmla="*/ 16 w 289"/>
                <a:gd name="T11" fmla="*/ 40 h 69"/>
                <a:gd name="T12" fmla="*/ 14 w 289"/>
                <a:gd name="T13" fmla="*/ 53 h 69"/>
                <a:gd name="T14" fmla="*/ 84 w 289"/>
                <a:gd name="T15" fmla="*/ 57 h 69"/>
                <a:gd name="T16" fmla="*/ 107 w 289"/>
                <a:gd name="T17" fmla="*/ 62 h 69"/>
                <a:gd name="T18" fmla="*/ 146 w 289"/>
                <a:gd name="T19" fmla="*/ 65 h 69"/>
                <a:gd name="T20" fmla="*/ 208 w 289"/>
                <a:gd name="T21" fmla="*/ 58 h 69"/>
                <a:gd name="T22" fmla="*/ 273 w 289"/>
                <a:gd name="T23" fmla="*/ 41 h 69"/>
                <a:gd name="T24" fmla="*/ 100 w 289"/>
                <a:gd name="T25" fmla="*/ 61 h 69"/>
                <a:gd name="T26" fmla="*/ 76 w 289"/>
                <a:gd name="T27" fmla="*/ 51 h 69"/>
                <a:gd name="T28" fmla="*/ 84 w 289"/>
                <a:gd name="T29" fmla="*/ 47 h 69"/>
                <a:gd name="T30" fmla="*/ 86 w 289"/>
                <a:gd name="T31" fmla="*/ 49 h 69"/>
                <a:gd name="T32" fmla="*/ 68 w 289"/>
                <a:gd name="T33" fmla="*/ 44 h 69"/>
                <a:gd name="T34" fmla="*/ 11 w 289"/>
                <a:gd name="T35" fmla="*/ 49 h 69"/>
                <a:gd name="T36" fmla="*/ 41 w 289"/>
                <a:gd name="T37" fmla="*/ 37 h 69"/>
                <a:gd name="T38" fmla="*/ 80 w 289"/>
                <a:gd name="T39" fmla="*/ 30 h 69"/>
                <a:gd name="T40" fmla="*/ 92 w 289"/>
                <a:gd name="T41" fmla="*/ 19 h 69"/>
                <a:gd name="T42" fmla="*/ 108 w 289"/>
                <a:gd name="T43" fmla="*/ 44 h 69"/>
                <a:gd name="T44" fmla="*/ 144 w 289"/>
                <a:gd name="T45" fmla="*/ 60 h 69"/>
                <a:gd name="T46" fmla="*/ 117 w 289"/>
                <a:gd name="T47" fmla="*/ 58 h 69"/>
                <a:gd name="T48" fmla="*/ 115 w 289"/>
                <a:gd name="T49" fmla="*/ 46 h 69"/>
                <a:gd name="T50" fmla="*/ 111 w 289"/>
                <a:gd name="T51" fmla="*/ 52 h 69"/>
                <a:gd name="T52" fmla="*/ 121 w 289"/>
                <a:gd name="T53" fmla="*/ 38 h 69"/>
                <a:gd name="T54" fmla="*/ 117 w 289"/>
                <a:gd name="T55" fmla="*/ 40 h 69"/>
                <a:gd name="T56" fmla="*/ 118 w 289"/>
                <a:gd name="T57" fmla="*/ 28 h 69"/>
                <a:gd name="T58" fmla="*/ 142 w 289"/>
                <a:gd name="T59" fmla="*/ 22 h 69"/>
                <a:gd name="T60" fmla="*/ 143 w 289"/>
                <a:gd name="T61" fmla="*/ 16 h 69"/>
                <a:gd name="T62" fmla="*/ 146 w 289"/>
                <a:gd name="T63" fmla="*/ 5 h 69"/>
                <a:gd name="T64" fmla="*/ 164 w 289"/>
                <a:gd name="T65" fmla="*/ 9 h 69"/>
                <a:gd name="T66" fmla="*/ 164 w 289"/>
                <a:gd name="T67" fmla="*/ 32 h 69"/>
                <a:gd name="T68" fmla="*/ 172 w 289"/>
                <a:gd name="T69" fmla="*/ 27 h 69"/>
                <a:gd name="T70" fmla="*/ 173 w 289"/>
                <a:gd name="T71" fmla="*/ 36 h 69"/>
                <a:gd name="T72" fmla="*/ 181 w 289"/>
                <a:gd name="T73" fmla="*/ 35 h 69"/>
                <a:gd name="T74" fmla="*/ 165 w 289"/>
                <a:gd name="T75" fmla="*/ 54 h 69"/>
                <a:gd name="T76" fmla="*/ 134 w 289"/>
                <a:gd name="T77" fmla="*/ 40 h 69"/>
                <a:gd name="T78" fmla="*/ 140 w 289"/>
                <a:gd name="T79" fmla="*/ 42 h 69"/>
                <a:gd name="T80" fmla="*/ 142 w 289"/>
                <a:gd name="T81" fmla="*/ 50 h 69"/>
                <a:gd name="T82" fmla="*/ 150 w 289"/>
                <a:gd name="T83" fmla="*/ 41 h 69"/>
                <a:gd name="T84" fmla="*/ 162 w 289"/>
                <a:gd name="T85" fmla="*/ 56 h 69"/>
                <a:gd name="T86" fmla="*/ 160 w 289"/>
                <a:gd name="T87" fmla="*/ 63 h 69"/>
                <a:gd name="T88" fmla="*/ 263 w 289"/>
                <a:gd name="T89" fmla="*/ 40 h 69"/>
                <a:gd name="T90" fmla="*/ 209 w 289"/>
                <a:gd name="T91" fmla="*/ 50 h 69"/>
                <a:gd name="T92" fmla="*/ 197 w 289"/>
                <a:gd name="T93" fmla="*/ 60 h 69"/>
                <a:gd name="T94" fmla="*/ 184 w 289"/>
                <a:gd name="T95" fmla="*/ 37 h 69"/>
                <a:gd name="T96" fmla="*/ 197 w 289"/>
                <a:gd name="T97" fmla="*/ 26 h 69"/>
                <a:gd name="T98" fmla="*/ 214 w 289"/>
                <a:gd name="T99" fmla="*/ 31 h 69"/>
                <a:gd name="T100" fmla="*/ 204 w 289"/>
                <a:gd name="T101" fmla="*/ 33 h 69"/>
                <a:gd name="T102" fmla="*/ 206 w 289"/>
                <a:gd name="T103" fmla="*/ 30 h 69"/>
                <a:gd name="T104" fmla="*/ 217 w 289"/>
                <a:gd name="T105" fmla="*/ 32 h 69"/>
                <a:gd name="T106" fmla="*/ 258 w 289"/>
                <a:gd name="T107" fmla="*/ 2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9" h="69">
                  <a:moveTo>
                    <a:pt x="289" y="40"/>
                  </a:moveTo>
                  <a:cubicBezTo>
                    <a:pt x="289" y="38"/>
                    <a:pt x="287" y="38"/>
                    <a:pt x="286" y="38"/>
                  </a:cubicBezTo>
                  <a:cubicBezTo>
                    <a:pt x="285" y="38"/>
                    <a:pt x="283" y="37"/>
                    <a:pt x="282" y="37"/>
                  </a:cubicBezTo>
                  <a:cubicBezTo>
                    <a:pt x="278" y="35"/>
                    <a:pt x="274" y="33"/>
                    <a:pt x="270" y="32"/>
                  </a:cubicBezTo>
                  <a:cubicBezTo>
                    <a:pt x="269" y="31"/>
                    <a:pt x="267" y="30"/>
                    <a:pt x="266" y="29"/>
                  </a:cubicBezTo>
                  <a:cubicBezTo>
                    <a:pt x="264" y="28"/>
                    <a:pt x="262" y="27"/>
                    <a:pt x="261" y="27"/>
                  </a:cubicBezTo>
                  <a:cubicBezTo>
                    <a:pt x="260" y="26"/>
                    <a:pt x="260" y="26"/>
                    <a:pt x="260" y="26"/>
                  </a:cubicBezTo>
                  <a:cubicBezTo>
                    <a:pt x="257" y="25"/>
                    <a:pt x="255" y="24"/>
                    <a:pt x="253" y="23"/>
                  </a:cubicBezTo>
                  <a:cubicBezTo>
                    <a:pt x="250" y="22"/>
                    <a:pt x="247" y="21"/>
                    <a:pt x="244" y="21"/>
                  </a:cubicBezTo>
                  <a:cubicBezTo>
                    <a:pt x="243" y="21"/>
                    <a:pt x="242" y="21"/>
                    <a:pt x="241" y="21"/>
                  </a:cubicBezTo>
                  <a:cubicBezTo>
                    <a:pt x="237" y="21"/>
                    <a:pt x="234" y="23"/>
                    <a:pt x="230" y="25"/>
                  </a:cubicBezTo>
                  <a:cubicBezTo>
                    <a:pt x="225" y="28"/>
                    <a:pt x="222" y="31"/>
                    <a:pt x="216" y="28"/>
                  </a:cubicBezTo>
                  <a:cubicBezTo>
                    <a:pt x="215" y="25"/>
                    <a:pt x="212" y="22"/>
                    <a:pt x="208" y="21"/>
                  </a:cubicBezTo>
                  <a:cubicBezTo>
                    <a:pt x="205" y="20"/>
                    <a:pt x="202" y="21"/>
                    <a:pt x="199" y="22"/>
                  </a:cubicBezTo>
                  <a:cubicBezTo>
                    <a:pt x="195" y="16"/>
                    <a:pt x="186" y="12"/>
                    <a:pt x="179" y="16"/>
                  </a:cubicBezTo>
                  <a:cubicBezTo>
                    <a:pt x="178" y="16"/>
                    <a:pt x="177" y="16"/>
                    <a:pt x="177" y="16"/>
                  </a:cubicBezTo>
                  <a:cubicBezTo>
                    <a:pt x="175" y="10"/>
                    <a:pt x="170" y="6"/>
                    <a:pt x="164" y="6"/>
                  </a:cubicBezTo>
                  <a:cubicBezTo>
                    <a:pt x="162" y="6"/>
                    <a:pt x="160" y="6"/>
                    <a:pt x="157" y="7"/>
                  </a:cubicBezTo>
                  <a:cubicBezTo>
                    <a:pt x="157" y="8"/>
                    <a:pt x="156" y="8"/>
                    <a:pt x="155" y="8"/>
                  </a:cubicBezTo>
                  <a:cubicBezTo>
                    <a:pt x="154" y="5"/>
                    <a:pt x="151" y="2"/>
                    <a:pt x="147" y="1"/>
                  </a:cubicBezTo>
                  <a:cubicBezTo>
                    <a:pt x="142" y="0"/>
                    <a:pt x="138" y="2"/>
                    <a:pt x="135" y="5"/>
                  </a:cubicBezTo>
                  <a:cubicBezTo>
                    <a:pt x="133" y="8"/>
                    <a:pt x="132" y="10"/>
                    <a:pt x="133" y="13"/>
                  </a:cubicBezTo>
                  <a:cubicBezTo>
                    <a:pt x="128" y="11"/>
                    <a:pt x="123" y="12"/>
                    <a:pt x="120" y="15"/>
                  </a:cubicBezTo>
                  <a:cubicBezTo>
                    <a:pt x="118" y="16"/>
                    <a:pt x="117" y="18"/>
                    <a:pt x="116" y="20"/>
                  </a:cubicBezTo>
                  <a:cubicBezTo>
                    <a:pt x="116" y="20"/>
                    <a:pt x="114" y="19"/>
                    <a:pt x="114" y="19"/>
                  </a:cubicBezTo>
                  <a:cubicBezTo>
                    <a:pt x="111" y="17"/>
                    <a:pt x="108" y="16"/>
                    <a:pt x="105" y="15"/>
                  </a:cubicBezTo>
                  <a:cubicBezTo>
                    <a:pt x="102" y="14"/>
                    <a:pt x="99" y="14"/>
                    <a:pt x="96" y="14"/>
                  </a:cubicBezTo>
                  <a:cubicBezTo>
                    <a:pt x="94" y="15"/>
                    <a:pt x="92" y="15"/>
                    <a:pt x="91" y="15"/>
                  </a:cubicBezTo>
                  <a:cubicBezTo>
                    <a:pt x="89" y="16"/>
                    <a:pt x="87" y="17"/>
                    <a:pt x="85" y="18"/>
                  </a:cubicBezTo>
                  <a:cubicBezTo>
                    <a:pt x="83" y="20"/>
                    <a:pt x="80" y="23"/>
                    <a:pt x="79" y="25"/>
                  </a:cubicBezTo>
                  <a:cubicBezTo>
                    <a:pt x="78" y="26"/>
                    <a:pt x="78" y="27"/>
                    <a:pt x="77" y="28"/>
                  </a:cubicBezTo>
                  <a:cubicBezTo>
                    <a:pt x="68" y="21"/>
                    <a:pt x="54" y="18"/>
                    <a:pt x="44" y="27"/>
                  </a:cubicBezTo>
                  <a:cubicBezTo>
                    <a:pt x="42" y="28"/>
                    <a:pt x="41" y="30"/>
                    <a:pt x="40" y="32"/>
                  </a:cubicBezTo>
                  <a:cubicBezTo>
                    <a:pt x="37" y="36"/>
                    <a:pt x="35" y="39"/>
                    <a:pt x="31" y="40"/>
                  </a:cubicBezTo>
                  <a:cubicBezTo>
                    <a:pt x="28" y="41"/>
                    <a:pt x="26" y="41"/>
                    <a:pt x="24" y="41"/>
                  </a:cubicBezTo>
                  <a:cubicBezTo>
                    <a:pt x="21" y="41"/>
                    <a:pt x="19" y="40"/>
                    <a:pt x="16" y="40"/>
                  </a:cubicBezTo>
                  <a:cubicBezTo>
                    <a:pt x="15" y="41"/>
                    <a:pt x="13" y="42"/>
                    <a:pt x="11" y="43"/>
                  </a:cubicBezTo>
                  <a:cubicBezTo>
                    <a:pt x="9" y="44"/>
                    <a:pt x="7" y="45"/>
                    <a:pt x="5" y="46"/>
                  </a:cubicBezTo>
                  <a:cubicBezTo>
                    <a:pt x="4" y="46"/>
                    <a:pt x="2" y="46"/>
                    <a:pt x="1" y="47"/>
                  </a:cubicBezTo>
                  <a:cubicBezTo>
                    <a:pt x="0" y="47"/>
                    <a:pt x="0" y="48"/>
                    <a:pt x="1" y="49"/>
                  </a:cubicBezTo>
                  <a:cubicBezTo>
                    <a:pt x="3" y="50"/>
                    <a:pt x="4" y="50"/>
                    <a:pt x="6" y="51"/>
                  </a:cubicBezTo>
                  <a:cubicBezTo>
                    <a:pt x="8" y="52"/>
                    <a:pt x="11" y="52"/>
                    <a:pt x="14" y="53"/>
                  </a:cubicBezTo>
                  <a:cubicBezTo>
                    <a:pt x="17" y="53"/>
                    <a:pt x="20" y="53"/>
                    <a:pt x="23" y="54"/>
                  </a:cubicBezTo>
                  <a:cubicBezTo>
                    <a:pt x="25" y="55"/>
                    <a:pt x="25" y="55"/>
                    <a:pt x="25" y="55"/>
                  </a:cubicBezTo>
                  <a:cubicBezTo>
                    <a:pt x="35" y="59"/>
                    <a:pt x="44" y="58"/>
                    <a:pt x="53" y="50"/>
                  </a:cubicBezTo>
                  <a:cubicBezTo>
                    <a:pt x="58" y="46"/>
                    <a:pt x="66" y="45"/>
                    <a:pt x="71" y="50"/>
                  </a:cubicBezTo>
                  <a:cubicBezTo>
                    <a:pt x="71" y="51"/>
                    <a:pt x="72" y="52"/>
                    <a:pt x="73" y="53"/>
                  </a:cubicBezTo>
                  <a:cubicBezTo>
                    <a:pt x="75" y="56"/>
                    <a:pt x="79" y="57"/>
                    <a:pt x="84" y="57"/>
                  </a:cubicBezTo>
                  <a:cubicBezTo>
                    <a:pt x="84" y="57"/>
                    <a:pt x="85" y="58"/>
                    <a:pt x="85" y="58"/>
                  </a:cubicBezTo>
                  <a:cubicBezTo>
                    <a:pt x="86" y="59"/>
                    <a:pt x="87" y="60"/>
                    <a:pt x="88" y="61"/>
                  </a:cubicBezTo>
                  <a:cubicBezTo>
                    <a:pt x="88" y="62"/>
                    <a:pt x="89" y="62"/>
                    <a:pt x="90" y="63"/>
                  </a:cubicBezTo>
                  <a:cubicBezTo>
                    <a:pt x="92" y="64"/>
                    <a:pt x="94" y="65"/>
                    <a:pt x="97" y="65"/>
                  </a:cubicBezTo>
                  <a:cubicBezTo>
                    <a:pt x="98" y="65"/>
                    <a:pt x="99" y="65"/>
                    <a:pt x="101" y="65"/>
                  </a:cubicBezTo>
                  <a:cubicBezTo>
                    <a:pt x="104" y="64"/>
                    <a:pt x="106" y="63"/>
                    <a:pt x="107" y="62"/>
                  </a:cubicBezTo>
                  <a:cubicBezTo>
                    <a:pt x="108" y="62"/>
                    <a:pt x="109" y="61"/>
                    <a:pt x="110" y="60"/>
                  </a:cubicBezTo>
                  <a:cubicBezTo>
                    <a:pt x="112" y="61"/>
                    <a:pt x="115" y="61"/>
                    <a:pt x="117" y="61"/>
                  </a:cubicBezTo>
                  <a:cubicBezTo>
                    <a:pt x="117" y="61"/>
                    <a:pt x="118" y="61"/>
                    <a:pt x="118" y="61"/>
                  </a:cubicBezTo>
                  <a:cubicBezTo>
                    <a:pt x="120" y="65"/>
                    <a:pt x="125" y="69"/>
                    <a:pt x="130" y="69"/>
                  </a:cubicBezTo>
                  <a:cubicBezTo>
                    <a:pt x="134" y="68"/>
                    <a:pt x="139" y="66"/>
                    <a:pt x="141" y="62"/>
                  </a:cubicBezTo>
                  <a:cubicBezTo>
                    <a:pt x="143" y="64"/>
                    <a:pt x="145" y="65"/>
                    <a:pt x="146" y="65"/>
                  </a:cubicBezTo>
                  <a:cubicBezTo>
                    <a:pt x="149" y="66"/>
                    <a:pt x="152" y="66"/>
                    <a:pt x="156" y="65"/>
                  </a:cubicBezTo>
                  <a:cubicBezTo>
                    <a:pt x="158" y="67"/>
                    <a:pt x="162" y="68"/>
                    <a:pt x="166" y="67"/>
                  </a:cubicBezTo>
                  <a:cubicBezTo>
                    <a:pt x="170" y="65"/>
                    <a:pt x="173" y="61"/>
                    <a:pt x="173" y="57"/>
                  </a:cubicBezTo>
                  <a:cubicBezTo>
                    <a:pt x="179" y="63"/>
                    <a:pt x="189" y="65"/>
                    <a:pt x="197" y="63"/>
                  </a:cubicBezTo>
                  <a:cubicBezTo>
                    <a:pt x="199" y="63"/>
                    <a:pt x="201" y="62"/>
                    <a:pt x="203" y="61"/>
                  </a:cubicBezTo>
                  <a:cubicBezTo>
                    <a:pt x="205" y="60"/>
                    <a:pt x="207" y="59"/>
                    <a:pt x="208" y="58"/>
                  </a:cubicBezTo>
                  <a:cubicBezTo>
                    <a:pt x="209" y="57"/>
                    <a:pt x="209" y="56"/>
                    <a:pt x="210" y="56"/>
                  </a:cubicBezTo>
                  <a:cubicBezTo>
                    <a:pt x="210" y="55"/>
                    <a:pt x="212" y="53"/>
                    <a:pt x="211" y="53"/>
                  </a:cubicBezTo>
                  <a:cubicBezTo>
                    <a:pt x="220" y="58"/>
                    <a:pt x="230" y="58"/>
                    <a:pt x="240" y="55"/>
                  </a:cubicBezTo>
                  <a:cubicBezTo>
                    <a:pt x="243" y="54"/>
                    <a:pt x="246" y="53"/>
                    <a:pt x="248" y="51"/>
                  </a:cubicBezTo>
                  <a:cubicBezTo>
                    <a:pt x="253" y="49"/>
                    <a:pt x="253" y="49"/>
                    <a:pt x="253" y="49"/>
                  </a:cubicBezTo>
                  <a:cubicBezTo>
                    <a:pt x="259" y="45"/>
                    <a:pt x="265" y="41"/>
                    <a:pt x="273" y="41"/>
                  </a:cubicBezTo>
                  <a:cubicBezTo>
                    <a:pt x="275" y="42"/>
                    <a:pt x="278" y="42"/>
                    <a:pt x="280" y="42"/>
                  </a:cubicBezTo>
                  <a:cubicBezTo>
                    <a:pt x="283" y="42"/>
                    <a:pt x="285" y="42"/>
                    <a:pt x="287" y="41"/>
                  </a:cubicBezTo>
                  <a:cubicBezTo>
                    <a:pt x="288" y="41"/>
                    <a:pt x="289" y="41"/>
                    <a:pt x="289" y="40"/>
                  </a:cubicBezTo>
                  <a:cubicBezTo>
                    <a:pt x="289" y="40"/>
                    <a:pt x="289" y="40"/>
                    <a:pt x="289" y="40"/>
                  </a:cubicBezTo>
                  <a:close/>
                  <a:moveTo>
                    <a:pt x="105" y="60"/>
                  </a:moveTo>
                  <a:cubicBezTo>
                    <a:pt x="104" y="60"/>
                    <a:pt x="103" y="61"/>
                    <a:pt x="100" y="61"/>
                  </a:cubicBezTo>
                  <a:cubicBezTo>
                    <a:pt x="98" y="62"/>
                    <a:pt x="96" y="62"/>
                    <a:pt x="94" y="61"/>
                  </a:cubicBezTo>
                  <a:cubicBezTo>
                    <a:pt x="92" y="60"/>
                    <a:pt x="90" y="59"/>
                    <a:pt x="89" y="57"/>
                  </a:cubicBezTo>
                  <a:cubicBezTo>
                    <a:pt x="89" y="57"/>
                    <a:pt x="88" y="56"/>
                    <a:pt x="88" y="56"/>
                  </a:cubicBezTo>
                  <a:cubicBezTo>
                    <a:pt x="88" y="55"/>
                    <a:pt x="87" y="54"/>
                    <a:pt x="87" y="54"/>
                  </a:cubicBezTo>
                  <a:cubicBezTo>
                    <a:pt x="86" y="53"/>
                    <a:pt x="85" y="53"/>
                    <a:pt x="85" y="54"/>
                  </a:cubicBezTo>
                  <a:cubicBezTo>
                    <a:pt x="82" y="54"/>
                    <a:pt x="78" y="54"/>
                    <a:pt x="76" y="51"/>
                  </a:cubicBezTo>
                  <a:cubicBezTo>
                    <a:pt x="76" y="51"/>
                    <a:pt x="76" y="51"/>
                    <a:pt x="76" y="51"/>
                  </a:cubicBezTo>
                  <a:cubicBezTo>
                    <a:pt x="75" y="50"/>
                    <a:pt x="74" y="49"/>
                    <a:pt x="74" y="48"/>
                  </a:cubicBezTo>
                  <a:cubicBezTo>
                    <a:pt x="74" y="46"/>
                    <a:pt x="75" y="45"/>
                    <a:pt x="76" y="43"/>
                  </a:cubicBezTo>
                  <a:cubicBezTo>
                    <a:pt x="78" y="42"/>
                    <a:pt x="81" y="41"/>
                    <a:pt x="83" y="43"/>
                  </a:cubicBezTo>
                  <a:cubicBezTo>
                    <a:pt x="84" y="43"/>
                    <a:pt x="84" y="44"/>
                    <a:pt x="84" y="45"/>
                  </a:cubicBezTo>
                  <a:cubicBezTo>
                    <a:pt x="84" y="45"/>
                    <a:pt x="84" y="46"/>
                    <a:pt x="84" y="47"/>
                  </a:cubicBezTo>
                  <a:cubicBezTo>
                    <a:pt x="83" y="47"/>
                    <a:pt x="82" y="47"/>
                    <a:pt x="81" y="47"/>
                  </a:cubicBezTo>
                  <a:cubicBezTo>
                    <a:pt x="81" y="47"/>
                    <a:pt x="81" y="47"/>
                    <a:pt x="81" y="46"/>
                  </a:cubicBezTo>
                  <a:cubicBezTo>
                    <a:pt x="81" y="45"/>
                    <a:pt x="80" y="43"/>
                    <a:pt x="78" y="43"/>
                  </a:cubicBezTo>
                  <a:cubicBezTo>
                    <a:pt x="76" y="43"/>
                    <a:pt x="74" y="47"/>
                    <a:pt x="76" y="49"/>
                  </a:cubicBezTo>
                  <a:cubicBezTo>
                    <a:pt x="76" y="49"/>
                    <a:pt x="77" y="50"/>
                    <a:pt x="78" y="50"/>
                  </a:cubicBezTo>
                  <a:cubicBezTo>
                    <a:pt x="80" y="52"/>
                    <a:pt x="84" y="51"/>
                    <a:pt x="86" y="49"/>
                  </a:cubicBezTo>
                  <a:cubicBezTo>
                    <a:pt x="87" y="48"/>
                    <a:pt x="88" y="46"/>
                    <a:pt x="87" y="44"/>
                  </a:cubicBezTo>
                  <a:cubicBezTo>
                    <a:pt x="87" y="42"/>
                    <a:pt x="86" y="41"/>
                    <a:pt x="85" y="40"/>
                  </a:cubicBezTo>
                  <a:cubicBezTo>
                    <a:pt x="82" y="38"/>
                    <a:pt x="77" y="38"/>
                    <a:pt x="74" y="41"/>
                  </a:cubicBezTo>
                  <a:cubicBezTo>
                    <a:pt x="73" y="42"/>
                    <a:pt x="72" y="44"/>
                    <a:pt x="71" y="46"/>
                  </a:cubicBezTo>
                  <a:cubicBezTo>
                    <a:pt x="71" y="46"/>
                    <a:pt x="70" y="45"/>
                    <a:pt x="69" y="45"/>
                  </a:cubicBezTo>
                  <a:cubicBezTo>
                    <a:pt x="69" y="45"/>
                    <a:pt x="68" y="44"/>
                    <a:pt x="68" y="44"/>
                  </a:cubicBezTo>
                  <a:cubicBezTo>
                    <a:pt x="66" y="44"/>
                    <a:pt x="65" y="44"/>
                    <a:pt x="64" y="43"/>
                  </a:cubicBezTo>
                  <a:cubicBezTo>
                    <a:pt x="61" y="43"/>
                    <a:pt x="59" y="43"/>
                    <a:pt x="56" y="44"/>
                  </a:cubicBezTo>
                  <a:cubicBezTo>
                    <a:pt x="54" y="45"/>
                    <a:pt x="52" y="46"/>
                    <a:pt x="50" y="48"/>
                  </a:cubicBezTo>
                  <a:cubicBezTo>
                    <a:pt x="43" y="54"/>
                    <a:pt x="35" y="55"/>
                    <a:pt x="26" y="52"/>
                  </a:cubicBezTo>
                  <a:cubicBezTo>
                    <a:pt x="24" y="51"/>
                    <a:pt x="24" y="51"/>
                    <a:pt x="24" y="51"/>
                  </a:cubicBezTo>
                  <a:cubicBezTo>
                    <a:pt x="20" y="50"/>
                    <a:pt x="14" y="49"/>
                    <a:pt x="11" y="49"/>
                  </a:cubicBezTo>
                  <a:cubicBezTo>
                    <a:pt x="10" y="49"/>
                    <a:pt x="9" y="49"/>
                    <a:pt x="8" y="48"/>
                  </a:cubicBezTo>
                  <a:cubicBezTo>
                    <a:pt x="11" y="47"/>
                    <a:pt x="13" y="46"/>
                    <a:pt x="15" y="44"/>
                  </a:cubicBezTo>
                  <a:cubicBezTo>
                    <a:pt x="17" y="43"/>
                    <a:pt x="19" y="44"/>
                    <a:pt x="20" y="44"/>
                  </a:cubicBezTo>
                  <a:cubicBezTo>
                    <a:pt x="23" y="44"/>
                    <a:pt x="25" y="45"/>
                    <a:pt x="27" y="45"/>
                  </a:cubicBezTo>
                  <a:cubicBezTo>
                    <a:pt x="29" y="45"/>
                    <a:pt x="31" y="44"/>
                    <a:pt x="34" y="43"/>
                  </a:cubicBezTo>
                  <a:cubicBezTo>
                    <a:pt x="36" y="41"/>
                    <a:pt x="39" y="39"/>
                    <a:pt x="41" y="37"/>
                  </a:cubicBezTo>
                  <a:cubicBezTo>
                    <a:pt x="41" y="36"/>
                    <a:pt x="42" y="35"/>
                    <a:pt x="42" y="35"/>
                  </a:cubicBezTo>
                  <a:cubicBezTo>
                    <a:pt x="44" y="33"/>
                    <a:pt x="45" y="31"/>
                    <a:pt x="47" y="29"/>
                  </a:cubicBezTo>
                  <a:cubicBezTo>
                    <a:pt x="55" y="21"/>
                    <a:pt x="67" y="25"/>
                    <a:pt x="76" y="31"/>
                  </a:cubicBezTo>
                  <a:cubicBezTo>
                    <a:pt x="76" y="32"/>
                    <a:pt x="77" y="32"/>
                    <a:pt x="78" y="33"/>
                  </a:cubicBezTo>
                  <a:cubicBezTo>
                    <a:pt x="78" y="33"/>
                    <a:pt x="79" y="33"/>
                    <a:pt x="79" y="32"/>
                  </a:cubicBezTo>
                  <a:cubicBezTo>
                    <a:pt x="80" y="31"/>
                    <a:pt x="80" y="31"/>
                    <a:pt x="80" y="30"/>
                  </a:cubicBezTo>
                  <a:cubicBezTo>
                    <a:pt x="80" y="30"/>
                    <a:pt x="81" y="29"/>
                    <a:pt x="81" y="29"/>
                  </a:cubicBezTo>
                  <a:cubicBezTo>
                    <a:pt x="81" y="28"/>
                    <a:pt x="82" y="27"/>
                    <a:pt x="83" y="26"/>
                  </a:cubicBezTo>
                  <a:cubicBezTo>
                    <a:pt x="83" y="25"/>
                    <a:pt x="84" y="24"/>
                    <a:pt x="85" y="23"/>
                  </a:cubicBezTo>
                  <a:cubicBezTo>
                    <a:pt x="86" y="22"/>
                    <a:pt x="87" y="21"/>
                    <a:pt x="88" y="21"/>
                  </a:cubicBezTo>
                  <a:cubicBezTo>
                    <a:pt x="89" y="20"/>
                    <a:pt x="90" y="19"/>
                    <a:pt x="91" y="19"/>
                  </a:cubicBezTo>
                  <a:cubicBezTo>
                    <a:pt x="92" y="19"/>
                    <a:pt x="92" y="19"/>
                    <a:pt x="92" y="19"/>
                  </a:cubicBezTo>
                  <a:cubicBezTo>
                    <a:pt x="99" y="16"/>
                    <a:pt x="109" y="19"/>
                    <a:pt x="115" y="24"/>
                  </a:cubicBezTo>
                  <a:cubicBezTo>
                    <a:pt x="115" y="24"/>
                    <a:pt x="115" y="24"/>
                    <a:pt x="115" y="25"/>
                  </a:cubicBezTo>
                  <a:cubicBezTo>
                    <a:pt x="112" y="25"/>
                    <a:pt x="108" y="26"/>
                    <a:pt x="106" y="29"/>
                  </a:cubicBezTo>
                  <a:cubicBezTo>
                    <a:pt x="103" y="32"/>
                    <a:pt x="103" y="36"/>
                    <a:pt x="105" y="40"/>
                  </a:cubicBezTo>
                  <a:cubicBezTo>
                    <a:pt x="106" y="42"/>
                    <a:pt x="107" y="43"/>
                    <a:pt x="109" y="44"/>
                  </a:cubicBezTo>
                  <a:cubicBezTo>
                    <a:pt x="109" y="44"/>
                    <a:pt x="109" y="44"/>
                    <a:pt x="108" y="44"/>
                  </a:cubicBezTo>
                  <a:cubicBezTo>
                    <a:pt x="106" y="46"/>
                    <a:pt x="105" y="49"/>
                    <a:pt x="105" y="52"/>
                  </a:cubicBezTo>
                  <a:cubicBezTo>
                    <a:pt x="105" y="54"/>
                    <a:pt x="106" y="56"/>
                    <a:pt x="107" y="58"/>
                  </a:cubicBezTo>
                  <a:cubicBezTo>
                    <a:pt x="107" y="59"/>
                    <a:pt x="106" y="59"/>
                    <a:pt x="105" y="60"/>
                  </a:cubicBezTo>
                  <a:close/>
                  <a:moveTo>
                    <a:pt x="153" y="63"/>
                  </a:moveTo>
                  <a:cubicBezTo>
                    <a:pt x="151" y="63"/>
                    <a:pt x="149" y="63"/>
                    <a:pt x="147" y="62"/>
                  </a:cubicBezTo>
                  <a:cubicBezTo>
                    <a:pt x="146" y="61"/>
                    <a:pt x="145" y="61"/>
                    <a:pt x="144" y="60"/>
                  </a:cubicBezTo>
                  <a:cubicBezTo>
                    <a:pt x="143" y="59"/>
                    <a:pt x="142" y="57"/>
                    <a:pt x="140" y="58"/>
                  </a:cubicBezTo>
                  <a:cubicBezTo>
                    <a:pt x="140" y="58"/>
                    <a:pt x="140" y="59"/>
                    <a:pt x="140" y="59"/>
                  </a:cubicBezTo>
                  <a:cubicBezTo>
                    <a:pt x="138" y="62"/>
                    <a:pt x="134" y="65"/>
                    <a:pt x="130" y="65"/>
                  </a:cubicBezTo>
                  <a:cubicBezTo>
                    <a:pt x="126" y="65"/>
                    <a:pt x="122" y="62"/>
                    <a:pt x="120" y="59"/>
                  </a:cubicBezTo>
                  <a:cubicBezTo>
                    <a:pt x="120" y="58"/>
                    <a:pt x="119" y="58"/>
                    <a:pt x="119" y="58"/>
                  </a:cubicBezTo>
                  <a:cubicBezTo>
                    <a:pt x="117" y="58"/>
                    <a:pt x="117" y="58"/>
                    <a:pt x="117" y="58"/>
                  </a:cubicBezTo>
                  <a:cubicBezTo>
                    <a:pt x="115" y="58"/>
                    <a:pt x="113" y="58"/>
                    <a:pt x="111" y="57"/>
                  </a:cubicBezTo>
                  <a:cubicBezTo>
                    <a:pt x="111" y="57"/>
                    <a:pt x="110" y="56"/>
                    <a:pt x="110" y="56"/>
                  </a:cubicBezTo>
                  <a:cubicBezTo>
                    <a:pt x="110" y="56"/>
                    <a:pt x="109" y="55"/>
                    <a:pt x="109" y="55"/>
                  </a:cubicBezTo>
                  <a:cubicBezTo>
                    <a:pt x="108" y="53"/>
                    <a:pt x="108" y="51"/>
                    <a:pt x="109" y="49"/>
                  </a:cubicBezTo>
                  <a:cubicBezTo>
                    <a:pt x="109" y="48"/>
                    <a:pt x="110" y="48"/>
                    <a:pt x="111" y="47"/>
                  </a:cubicBezTo>
                  <a:cubicBezTo>
                    <a:pt x="112" y="46"/>
                    <a:pt x="114" y="46"/>
                    <a:pt x="115" y="46"/>
                  </a:cubicBezTo>
                  <a:cubicBezTo>
                    <a:pt x="116" y="46"/>
                    <a:pt x="117" y="47"/>
                    <a:pt x="117" y="48"/>
                  </a:cubicBezTo>
                  <a:cubicBezTo>
                    <a:pt x="118" y="49"/>
                    <a:pt x="117" y="49"/>
                    <a:pt x="117" y="50"/>
                  </a:cubicBezTo>
                  <a:cubicBezTo>
                    <a:pt x="117" y="50"/>
                    <a:pt x="116" y="50"/>
                    <a:pt x="116" y="50"/>
                  </a:cubicBezTo>
                  <a:cubicBezTo>
                    <a:pt x="116" y="50"/>
                    <a:pt x="116" y="50"/>
                    <a:pt x="116" y="50"/>
                  </a:cubicBezTo>
                  <a:cubicBezTo>
                    <a:pt x="116" y="48"/>
                    <a:pt x="115" y="47"/>
                    <a:pt x="113" y="47"/>
                  </a:cubicBezTo>
                  <a:cubicBezTo>
                    <a:pt x="110" y="47"/>
                    <a:pt x="109" y="50"/>
                    <a:pt x="111" y="52"/>
                  </a:cubicBezTo>
                  <a:cubicBezTo>
                    <a:pt x="112" y="54"/>
                    <a:pt x="114" y="54"/>
                    <a:pt x="116" y="54"/>
                  </a:cubicBezTo>
                  <a:cubicBezTo>
                    <a:pt x="117" y="53"/>
                    <a:pt x="118" y="53"/>
                    <a:pt x="119" y="52"/>
                  </a:cubicBezTo>
                  <a:cubicBezTo>
                    <a:pt x="121" y="51"/>
                    <a:pt x="121" y="49"/>
                    <a:pt x="121" y="47"/>
                  </a:cubicBezTo>
                  <a:cubicBezTo>
                    <a:pt x="120" y="46"/>
                    <a:pt x="119" y="45"/>
                    <a:pt x="118" y="44"/>
                  </a:cubicBezTo>
                  <a:cubicBezTo>
                    <a:pt x="118" y="44"/>
                    <a:pt x="119" y="43"/>
                    <a:pt x="120" y="42"/>
                  </a:cubicBezTo>
                  <a:cubicBezTo>
                    <a:pt x="121" y="41"/>
                    <a:pt x="121" y="40"/>
                    <a:pt x="121" y="38"/>
                  </a:cubicBezTo>
                  <a:cubicBezTo>
                    <a:pt x="121" y="37"/>
                    <a:pt x="121" y="36"/>
                    <a:pt x="121" y="35"/>
                  </a:cubicBezTo>
                  <a:cubicBezTo>
                    <a:pt x="120" y="34"/>
                    <a:pt x="119" y="33"/>
                    <a:pt x="117" y="32"/>
                  </a:cubicBezTo>
                  <a:cubicBezTo>
                    <a:pt x="115" y="32"/>
                    <a:pt x="113" y="33"/>
                    <a:pt x="113" y="35"/>
                  </a:cubicBezTo>
                  <a:cubicBezTo>
                    <a:pt x="113" y="37"/>
                    <a:pt x="114" y="38"/>
                    <a:pt x="116" y="38"/>
                  </a:cubicBezTo>
                  <a:cubicBezTo>
                    <a:pt x="116" y="38"/>
                    <a:pt x="117" y="38"/>
                    <a:pt x="117" y="38"/>
                  </a:cubicBezTo>
                  <a:cubicBezTo>
                    <a:pt x="118" y="38"/>
                    <a:pt x="118" y="39"/>
                    <a:pt x="117" y="40"/>
                  </a:cubicBezTo>
                  <a:cubicBezTo>
                    <a:pt x="117" y="40"/>
                    <a:pt x="116" y="41"/>
                    <a:pt x="115" y="41"/>
                  </a:cubicBezTo>
                  <a:cubicBezTo>
                    <a:pt x="113" y="42"/>
                    <a:pt x="111" y="41"/>
                    <a:pt x="110" y="40"/>
                  </a:cubicBezTo>
                  <a:cubicBezTo>
                    <a:pt x="109" y="40"/>
                    <a:pt x="108" y="39"/>
                    <a:pt x="108" y="38"/>
                  </a:cubicBezTo>
                  <a:cubicBezTo>
                    <a:pt x="107" y="36"/>
                    <a:pt x="107" y="33"/>
                    <a:pt x="109" y="31"/>
                  </a:cubicBezTo>
                  <a:cubicBezTo>
                    <a:pt x="110" y="29"/>
                    <a:pt x="113" y="27"/>
                    <a:pt x="117" y="28"/>
                  </a:cubicBezTo>
                  <a:cubicBezTo>
                    <a:pt x="117" y="29"/>
                    <a:pt x="118" y="29"/>
                    <a:pt x="118" y="28"/>
                  </a:cubicBezTo>
                  <a:cubicBezTo>
                    <a:pt x="119" y="28"/>
                    <a:pt x="119" y="27"/>
                    <a:pt x="119" y="26"/>
                  </a:cubicBezTo>
                  <a:cubicBezTo>
                    <a:pt x="118" y="23"/>
                    <a:pt x="119" y="20"/>
                    <a:pt x="122" y="18"/>
                  </a:cubicBezTo>
                  <a:cubicBezTo>
                    <a:pt x="125" y="16"/>
                    <a:pt x="129" y="15"/>
                    <a:pt x="132" y="17"/>
                  </a:cubicBezTo>
                  <a:cubicBezTo>
                    <a:pt x="134" y="18"/>
                    <a:pt x="134" y="19"/>
                    <a:pt x="136" y="20"/>
                  </a:cubicBezTo>
                  <a:cubicBezTo>
                    <a:pt x="137" y="21"/>
                    <a:pt x="138" y="21"/>
                    <a:pt x="139" y="21"/>
                  </a:cubicBezTo>
                  <a:cubicBezTo>
                    <a:pt x="140" y="22"/>
                    <a:pt x="141" y="22"/>
                    <a:pt x="142" y="22"/>
                  </a:cubicBezTo>
                  <a:cubicBezTo>
                    <a:pt x="145" y="21"/>
                    <a:pt x="147" y="20"/>
                    <a:pt x="148" y="17"/>
                  </a:cubicBezTo>
                  <a:cubicBezTo>
                    <a:pt x="148" y="15"/>
                    <a:pt x="148" y="13"/>
                    <a:pt x="147" y="11"/>
                  </a:cubicBezTo>
                  <a:cubicBezTo>
                    <a:pt x="146" y="11"/>
                    <a:pt x="146" y="10"/>
                    <a:pt x="145" y="10"/>
                  </a:cubicBezTo>
                  <a:cubicBezTo>
                    <a:pt x="144" y="9"/>
                    <a:pt x="141" y="9"/>
                    <a:pt x="140" y="11"/>
                  </a:cubicBezTo>
                  <a:cubicBezTo>
                    <a:pt x="140" y="12"/>
                    <a:pt x="140" y="12"/>
                    <a:pt x="140" y="13"/>
                  </a:cubicBezTo>
                  <a:cubicBezTo>
                    <a:pt x="140" y="14"/>
                    <a:pt x="141" y="16"/>
                    <a:pt x="143" y="16"/>
                  </a:cubicBezTo>
                  <a:cubicBezTo>
                    <a:pt x="143" y="16"/>
                    <a:pt x="144" y="15"/>
                    <a:pt x="144" y="15"/>
                  </a:cubicBezTo>
                  <a:cubicBezTo>
                    <a:pt x="144" y="16"/>
                    <a:pt x="144" y="16"/>
                    <a:pt x="144" y="16"/>
                  </a:cubicBezTo>
                  <a:cubicBezTo>
                    <a:pt x="144" y="17"/>
                    <a:pt x="143" y="18"/>
                    <a:pt x="142" y="18"/>
                  </a:cubicBezTo>
                  <a:cubicBezTo>
                    <a:pt x="139" y="18"/>
                    <a:pt x="138" y="18"/>
                    <a:pt x="137" y="16"/>
                  </a:cubicBezTo>
                  <a:cubicBezTo>
                    <a:pt x="135" y="13"/>
                    <a:pt x="136" y="10"/>
                    <a:pt x="138" y="8"/>
                  </a:cubicBezTo>
                  <a:cubicBezTo>
                    <a:pt x="140" y="5"/>
                    <a:pt x="143" y="4"/>
                    <a:pt x="146" y="5"/>
                  </a:cubicBezTo>
                  <a:cubicBezTo>
                    <a:pt x="148" y="5"/>
                    <a:pt x="149" y="6"/>
                    <a:pt x="150" y="7"/>
                  </a:cubicBezTo>
                  <a:cubicBezTo>
                    <a:pt x="151" y="8"/>
                    <a:pt x="152" y="10"/>
                    <a:pt x="153" y="11"/>
                  </a:cubicBezTo>
                  <a:cubicBezTo>
                    <a:pt x="153" y="12"/>
                    <a:pt x="153" y="13"/>
                    <a:pt x="154" y="13"/>
                  </a:cubicBezTo>
                  <a:cubicBezTo>
                    <a:pt x="155" y="13"/>
                    <a:pt x="156" y="13"/>
                    <a:pt x="156" y="12"/>
                  </a:cubicBezTo>
                  <a:cubicBezTo>
                    <a:pt x="157" y="11"/>
                    <a:pt x="158" y="11"/>
                    <a:pt x="159" y="10"/>
                  </a:cubicBezTo>
                  <a:cubicBezTo>
                    <a:pt x="161" y="9"/>
                    <a:pt x="162" y="9"/>
                    <a:pt x="164" y="9"/>
                  </a:cubicBezTo>
                  <a:cubicBezTo>
                    <a:pt x="166" y="9"/>
                    <a:pt x="168" y="10"/>
                    <a:pt x="170" y="12"/>
                  </a:cubicBezTo>
                  <a:cubicBezTo>
                    <a:pt x="172" y="13"/>
                    <a:pt x="173" y="16"/>
                    <a:pt x="174" y="18"/>
                  </a:cubicBezTo>
                  <a:cubicBezTo>
                    <a:pt x="174" y="18"/>
                    <a:pt x="174" y="20"/>
                    <a:pt x="174" y="20"/>
                  </a:cubicBezTo>
                  <a:cubicBezTo>
                    <a:pt x="174" y="20"/>
                    <a:pt x="174" y="21"/>
                    <a:pt x="174" y="21"/>
                  </a:cubicBezTo>
                  <a:cubicBezTo>
                    <a:pt x="173" y="21"/>
                    <a:pt x="171" y="21"/>
                    <a:pt x="170" y="22"/>
                  </a:cubicBezTo>
                  <a:cubicBezTo>
                    <a:pt x="166" y="24"/>
                    <a:pt x="163" y="28"/>
                    <a:pt x="164" y="32"/>
                  </a:cubicBezTo>
                  <a:cubicBezTo>
                    <a:pt x="164" y="35"/>
                    <a:pt x="165" y="37"/>
                    <a:pt x="168" y="39"/>
                  </a:cubicBezTo>
                  <a:cubicBezTo>
                    <a:pt x="170" y="39"/>
                    <a:pt x="172" y="40"/>
                    <a:pt x="174" y="39"/>
                  </a:cubicBezTo>
                  <a:cubicBezTo>
                    <a:pt x="174" y="39"/>
                    <a:pt x="175" y="39"/>
                    <a:pt x="175" y="38"/>
                  </a:cubicBezTo>
                  <a:cubicBezTo>
                    <a:pt x="177" y="37"/>
                    <a:pt x="178" y="36"/>
                    <a:pt x="178" y="34"/>
                  </a:cubicBezTo>
                  <a:cubicBezTo>
                    <a:pt x="179" y="32"/>
                    <a:pt x="178" y="30"/>
                    <a:pt x="176" y="28"/>
                  </a:cubicBezTo>
                  <a:cubicBezTo>
                    <a:pt x="175" y="27"/>
                    <a:pt x="173" y="27"/>
                    <a:pt x="172" y="27"/>
                  </a:cubicBezTo>
                  <a:cubicBezTo>
                    <a:pt x="170" y="27"/>
                    <a:pt x="168" y="29"/>
                    <a:pt x="169" y="31"/>
                  </a:cubicBezTo>
                  <a:cubicBezTo>
                    <a:pt x="169" y="31"/>
                    <a:pt x="169" y="32"/>
                    <a:pt x="170" y="32"/>
                  </a:cubicBezTo>
                  <a:cubicBezTo>
                    <a:pt x="170" y="33"/>
                    <a:pt x="171" y="33"/>
                    <a:pt x="172" y="33"/>
                  </a:cubicBezTo>
                  <a:cubicBezTo>
                    <a:pt x="173" y="33"/>
                    <a:pt x="173" y="33"/>
                    <a:pt x="174" y="32"/>
                  </a:cubicBezTo>
                  <a:cubicBezTo>
                    <a:pt x="175" y="33"/>
                    <a:pt x="175" y="33"/>
                    <a:pt x="175" y="34"/>
                  </a:cubicBezTo>
                  <a:cubicBezTo>
                    <a:pt x="175" y="35"/>
                    <a:pt x="174" y="35"/>
                    <a:pt x="173" y="36"/>
                  </a:cubicBezTo>
                  <a:cubicBezTo>
                    <a:pt x="173" y="36"/>
                    <a:pt x="171" y="36"/>
                    <a:pt x="171" y="36"/>
                  </a:cubicBezTo>
                  <a:cubicBezTo>
                    <a:pt x="169" y="35"/>
                    <a:pt x="167" y="34"/>
                    <a:pt x="167" y="32"/>
                  </a:cubicBezTo>
                  <a:cubicBezTo>
                    <a:pt x="167" y="29"/>
                    <a:pt x="169" y="26"/>
                    <a:pt x="171" y="25"/>
                  </a:cubicBezTo>
                  <a:cubicBezTo>
                    <a:pt x="174" y="24"/>
                    <a:pt x="177" y="24"/>
                    <a:pt x="179" y="27"/>
                  </a:cubicBezTo>
                  <a:cubicBezTo>
                    <a:pt x="181" y="28"/>
                    <a:pt x="182" y="30"/>
                    <a:pt x="182" y="33"/>
                  </a:cubicBezTo>
                  <a:cubicBezTo>
                    <a:pt x="182" y="34"/>
                    <a:pt x="182" y="35"/>
                    <a:pt x="181" y="35"/>
                  </a:cubicBezTo>
                  <a:cubicBezTo>
                    <a:pt x="181" y="37"/>
                    <a:pt x="180" y="37"/>
                    <a:pt x="179" y="38"/>
                  </a:cubicBezTo>
                  <a:cubicBezTo>
                    <a:pt x="179" y="38"/>
                    <a:pt x="178" y="39"/>
                    <a:pt x="177" y="39"/>
                  </a:cubicBezTo>
                  <a:cubicBezTo>
                    <a:pt x="177" y="39"/>
                    <a:pt x="176" y="39"/>
                    <a:pt x="175" y="39"/>
                  </a:cubicBezTo>
                  <a:cubicBezTo>
                    <a:pt x="174" y="40"/>
                    <a:pt x="174" y="41"/>
                    <a:pt x="175" y="42"/>
                  </a:cubicBezTo>
                  <a:cubicBezTo>
                    <a:pt x="177" y="45"/>
                    <a:pt x="176" y="49"/>
                    <a:pt x="174" y="51"/>
                  </a:cubicBezTo>
                  <a:cubicBezTo>
                    <a:pt x="172" y="54"/>
                    <a:pt x="168" y="55"/>
                    <a:pt x="165" y="54"/>
                  </a:cubicBezTo>
                  <a:cubicBezTo>
                    <a:pt x="165" y="53"/>
                    <a:pt x="165" y="52"/>
                    <a:pt x="165" y="51"/>
                  </a:cubicBezTo>
                  <a:cubicBezTo>
                    <a:pt x="164" y="48"/>
                    <a:pt x="162" y="46"/>
                    <a:pt x="160" y="44"/>
                  </a:cubicBezTo>
                  <a:cubicBezTo>
                    <a:pt x="158" y="43"/>
                    <a:pt x="156" y="43"/>
                    <a:pt x="154" y="43"/>
                  </a:cubicBezTo>
                  <a:cubicBezTo>
                    <a:pt x="153" y="41"/>
                    <a:pt x="153" y="40"/>
                    <a:pt x="153" y="40"/>
                  </a:cubicBezTo>
                  <a:cubicBezTo>
                    <a:pt x="151" y="37"/>
                    <a:pt x="148" y="35"/>
                    <a:pt x="144" y="35"/>
                  </a:cubicBezTo>
                  <a:cubicBezTo>
                    <a:pt x="139" y="35"/>
                    <a:pt x="136" y="36"/>
                    <a:pt x="134" y="40"/>
                  </a:cubicBezTo>
                  <a:cubicBezTo>
                    <a:pt x="132" y="42"/>
                    <a:pt x="132" y="45"/>
                    <a:pt x="133" y="47"/>
                  </a:cubicBezTo>
                  <a:cubicBezTo>
                    <a:pt x="133" y="50"/>
                    <a:pt x="135" y="51"/>
                    <a:pt x="136" y="52"/>
                  </a:cubicBezTo>
                  <a:cubicBezTo>
                    <a:pt x="138" y="53"/>
                    <a:pt x="141" y="54"/>
                    <a:pt x="143" y="53"/>
                  </a:cubicBezTo>
                  <a:cubicBezTo>
                    <a:pt x="145" y="52"/>
                    <a:pt x="147" y="51"/>
                    <a:pt x="148" y="50"/>
                  </a:cubicBezTo>
                  <a:cubicBezTo>
                    <a:pt x="149" y="48"/>
                    <a:pt x="148" y="45"/>
                    <a:pt x="147" y="44"/>
                  </a:cubicBezTo>
                  <a:cubicBezTo>
                    <a:pt x="145" y="42"/>
                    <a:pt x="142" y="41"/>
                    <a:pt x="140" y="42"/>
                  </a:cubicBezTo>
                  <a:cubicBezTo>
                    <a:pt x="139" y="43"/>
                    <a:pt x="138" y="44"/>
                    <a:pt x="138" y="45"/>
                  </a:cubicBezTo>
                  <a:cubicBezTo>
                    <a:pt x="138" y="47"/>
                    <a:pt x="139" y="48"/>
                    <a:pt x="141" y="48"/>
                  </a:cubicBezTo>
                  <a:cubicBezTo>
                    <a:pt x="142" y="48"/>
                    <a:pt x="144" y="47"/>
                    <a:pt x="144" y="46"/>
                  </a:cubicBezTo>
                  <a:cubicBezTo>
                    <a:pt x="144" y="46"/>
                    <a:pt x="144" y="46"/>
                    <a:pt x="144" y="46"/>
                  </a:cubicBezTo>
                  <a:cubicBezTo>
                    <a:pt x="145" y="46"/>
                    <a:pt x="145" y="47"/>
                    <a:pt x="145" y="48"/>
                  </a:cubicBezTo>
                  <a:cubicBezTo>
                    <a:pt x="144" y="49"/>
                    <a:pt x="143" y="50"/>
                    <a:pt x="142" y="50"/>
                  </a:cubicBezTo>
                  <a:cubicBezTo>
                    <a:pt x="141" y="50"/>
                    <a:pt x="139" y="50"/>
                    <a:pt x="138" y="49"/>
                  </a:cubicBezTo>
                  <a:cubicBezTo>
                    <a:pt x="137" y="49"/>
                    <a:pt x="136" y="47"/>
                    <a:pt x="136" y="47"/>
                  </a:cubicBezTo>
                  <a:cubicBezTo>
                    <a:pt x="135" y="45"/>
                    <a:pt x="136" y="43"/>
                    <a:pt x="137" y="41"/>
                  </a:cubicBezTo>
                  <a:cubicBezTo>
                    <a:pt x="138" y="40"/>
                    <a:pt x="140" y="38"/>
                    <a:pt x="142" y="38"/>
                  </a:cubicBezTo>
                  <a:cubicBezTo>
                    <a:pt x="142" y="38"/>
                    <a:pt x="143" y="38"/>
                    <a:pt x="144" y="38"/>
                  </a:cubicBezTo>
                  <a:cubicBezTo>
                    <a:pt x="146" y="38"/>
                    <a:pt x="149" y="39"/>
                    <a:pt x="150" y="41"/>
                  </a:cubicBezTo>
                  <a:cubicBezTo>
                    <a:pt x="150" y="43"/>
                    <a:pt x="150" y="45"/>
                    <a:pt x="151" y="46"/>
                  </a:cubicBezTo>
                  <a:cubicBezTo>
                    <a:pt x="152" y="47"/>
                    <a:pt x="153" y="46"/>
                    <a:pt x="154" y="46"/>
                  </a:cubicBezTo>
                  <a:cubicBezTo>
                    <a:pt x="156" y="46"/>
                    <a:pt x="157" y="46"/>
                    <a:pt x="158" y="47"/>
                  </a:cubicBezTo>
                  <a:cubicBezTo>
                    <a:pt x="160" y="48"/>
                    <a:pt x="161" y="50"/>
                    <a:pt x="162" y="52"/>
                  </a:cubicBezTo>
                  <a:cubicBezTo>
                    <a:pt x="162" y="52"/>
                    <a:pt x="162" y="53"/>
                    <a:pt x="162" y="53"/>
                  </a:cubicBezTo>
                  <a:cubicBezTo>
                    <a:pt x="162" y="54"/>
                    <a:pt x="162" y="55"/>
                    <a:pt x="162" y="56"/>
                  </a:cubicBezTo>
                  <a:cubicBezTo>
                    <a:pt x="161" y="57"/>
                    <a:pt x="160" y="59"/>
                    <a:pt x="158" y="60"/>
                  </a:cubicBezTo>
                  <a:cubicBezTo>
                    <a:pt x="158" y="61"/>
                    <a:pt x="157" y="61"/>
                    <a:pt x="157" y="61"/>
                  </a:cubicBezTo>
                  <a:cubicBezTo>
                    <a:pt x="155" y="62"/>
                    <a:pt x="154" y="62"/>
                    <a:pt x="153" y="63"/>
                  </a:cubicBezTo>
                  <a:close/>
                  <a:moveTo>
                    <a:pt x="165" y="64"/>
                  </a:moveTo>
                  <a:cubicBezTo>
                    <a:pt x="163" y="64"/>
                    <a:pt x="161" y="64"/>
                    <a:pt x="159" y="64"/>
                  </a:cubicBezTo>
                  <a:cubicBezTo>
                    <a:pt x="160" y="63"/>
                    <a:pt x="160" y="63"/>
                    <a:pt x="160" y="63"/>
                  </a:cubicBezTo>
                  <a:cubicBezTo>
                    <a:pt x="162" y="61"/>
                    <a:pt x="164" y="59"/>
                    <a:pt x="165" y="57"/>
                  </a:cubicBezTo>
                  <a:cubicBezTo>
                    <a:pt x="166" y="58"/>
                    <a:pt x="168" y="58"/>
                    <a:pt x="169" y="58"/>
                  </a:cubicBezTo>
                  <a:cubicBezTo>
                    <a:pt x="169" y="60"/>
                    <a:pt x="167" y="63"/>
                    <a:pt x="165" y="64"/>
                  </a:cubicBezTo>
                  <a:close/>
                  <a:moveTo>
                    <a:pt x="280" y="39"/>
                  </a:moveTo>
                  <a:cubicBezTo>
                    <a:pt x="278" y="39"/>
                    <a:pt x="276" y="38"/>
                    <a:pt x="273" y="38"/>
                  </a:cubicBezTo>
                  <a:cubicBezTo>
                    <a:pt x="270" y="38"/>
                    <a:pt x="267" y="39"/>
                    <a:pt x="263" y="40"/>
                  </a:cubicBezTo>
                  <a:cubicBezTo>
                    <a:pt x="260" y="41"/>
                    <a:pt x="258" y="42"/>
                    <a:pt x="255" y="44"/>
                  </a:cubicBezTo>
                  <a:cubicBezTo>
                    <a:pt x="253" y="45"/>
                    <a:pt x="251" y="46"/>
                    <a:pt x="249" y="47"/>
                  </a:cubicBezTo>
                  <a:cubicBezTo>
                    <a:pt x="248" y="47"/>
                    <a:pt x="247" y="48"/>
                    <a:pt x="247" y="48"/>
                  </a:cubicBezTo>
                  <a:cubicBezTo>
                    <a:pt x="244" y="50"/>
                    <a:pt x="242" y="51"/>
                    <a:pt x="239" y="52"/>
                  </a:cubicBezTo>
                  <a:cubicBezTo>
                    <a:pt x="229" y="55"/>
                    <a:pt x="219" y="54"/>
                    <a:pt x="211" y="50"/>
                  </a:cubicBezTo>
                  <a:cubicBezTo>
                    <a:pt x="211" y="49"/>
                    <a:pt x="210" y="49"/>
                    <a:pt x="209" y="50"/>
                  </a:cubicBezTo>
                  <a:cubicBezTo>
                    <a:pt x="209" y="50"/>
                    <a:pt x="209" y="50"/>
                    <a:pt x="209" y="50"/>
                  </a:cubicBezTo>
                  <a:cubicBezTo>
                    <a:pt x="209" y="51"/>
                    <a:pt x="209" y="52"/>
                    <a:pt x="208" y="52"/>
                  </a:cubicBezTo>
                  <a:cubicBezTo>
                    <a:pt x="208" y="53"/>
                    <a:pt x="207" y="53"/>
                    <a:pt x="207" y="54"/>
                  </a:cubicBezTo>
                  <a:cubicBezTo>
                    <a:pt x="206" y="55"/>
                    <a:pt x="206" y="55"/>
                    <a:pt x="205" y="56"/>
                  </a:cubicBezTo>
                  <a:cubicBezTo>
                    <a:pt x="204" y="57"/>
                    <a:pt x="202" y="58"/>
                    <a:pt x="200" y="59"/>
                  </a:cubicBezTo>
                  <a:cubicBezTo>
                    <a:pt x="199" y="59"/>
                    <a:pt x="198" y="60"/>
                    <a:pt x="197" y="60"/>
                  </a:cubicBezTo>
                  <a:cubicBezTo>
                    <a:pt x="189" y="62"/>
                    <a:pt x="181" y="60"/>
                    <a:pt x="176" y="54"/>
                  </a:cubicBezTo>
                  <a:cubicBezTo>
                    <a:pt x="176" y="54"/>
                    <a:pt x="176" y="54"/>
                    <a:pt x="176" y="54"/>
                  </a:cubicBezTo>
                  <a:cubicBezTo>
                    <a:pt x="178" y="52"/>
                    <a:pt x="179" y="49"/>
                    <a:pt x="179" y="46"/>
                  </a:cubicBezTo>
                  <a:cubicBezTo>
                    <a:pt x="179" y="45"/>
                    <a:pt x="179" y="43"/>
                    <a:pt x="179" y="42"/>
                  </a:cubicBezTo>
                  <a:cubicBezTo>
                    <a:pt x="180" y="41"/>
                    <a:pt x="181" y="41"/>
                    <a:pt x="181" y="41"/>
                  </a:cubicBezTo>
                  <a:cubicBezTo>
                    <a:pt x="183" y="40"/>
                    <a:pt x="184" y="38"/>
                    <a:pt x="184" y="37"/>
                  </a:cubicBezTo>
                  <a:cubicBezTo>
                    <a:pt x="185" y="35"/>
                    <a:pt x="185" y="34"/>
                    <a:pt x="185" y="33"/>
                  </a:cubicBezTo>
                  <a:cubicBezTo>
                    <a:pt x="185" y="30"/>
                    <a:pt x="184" y="26"/>
                    <a:pt x="182" y="24"/>
                  </a:cubicBezTo>
                  <a:cubicBezTo>
                    <a:pt x="180" y="23"/>
                    <a:pt x="178" y="22"/>
                    <a:pt x="176" y="21"/>
                  </a:cubicBezTo>
                  <a:cubicBezTo>
                    <a:pt x="177" y="21"/>
                    <a:pt x="177" y="20"/>
                    <a:pt x="178" y="20"/>
                  </a:cubicBezTo>
                  <a:cubicBezTo>
                    <a:pt x="178" y="20"/>
                    <a:pt x="179" y="19"/>
                    <a:pt x="180" y="19"/>
                  </a:cubicBezTo>
                  <a:cubicBezTo>
                    <a:pt x="187" y="16"/>
                    <a:pt x="194" y="19"/>
                    <a:pt x="197" y="26"/>
                  </a:cubicBezTo>
                  <a:cubicBezTo>
                    <a:pt x="197" y="26"/>
                    <a:pt x="198" y="27"/>
                    <a:pt x="198" y="27"/>
                  </a:cubicBezTo>
                  <a:cubicBezTo>
                    <a:pt x="199" y="27"/>
                    <a:pt x="199" y="27"/>
                    <a:pt x="200" y="26"/>
                  </a:cubicBezTo>
                  <a:cubicBezTo>
                    <a:pt x="202" y="24"/>
                    <a:pt x="205" y="24"/>
                    <a:pt x="207" y="24"/>
                  </a:cubicBezTo>
                  <a:cubicBezTo>
                    <a:pt x="210" y="25"/>
                    <a:pt x="212" y="27"/>
                    <a:pt x="213" y="29"/>
                  </a:cubicBezTo>
                  <a:cubicBezTo>
                    <a:pt x="213" y="29"/>
                    <a:pt x="213" y="30"/>
                    <a:pt x="213" y="30"/>
                  </a:cubicBezTo>
                  <a:cubicBezTo>
                    <a:pt x="213" y="30"/>
                    <a:pt x="213" y="30"/>
                    <a:pt x="214" y="31"/>
                  </a:cubicBezTo>
                  <a:cubicBezTo>
                    <a:pt x="214" y="33"/>
                    <a:pt x="214" y="35"/>
                    <a:pt x="212" y="37"/>
                  </a:cubicBezTo>
                  <a:cubicBezTo>
                    <a:pt x="212" y="38"/>
                    <a:pt x="211" y="38"/>
                    <a:pt x="211" y="39"/>
                  </a:cubicBezTo>
                  <a:cubicBezTo>
                    <a:pt x="209" y="40"/>
                    <a:pt x="207" y="40"/>
                    <a:pt x="206" y="40"/>
                  </a:cubicBezTo>
                  <a:cubicBezTo>
                    <a:pt x="205" y="40"/>
                    <a:pt x="203" y="39"/>
                    <a:pt x="202" y="38"/>
                  </a:cubicBezTo>
                  <a:cubicBezTo>
                    <a:pt x="202" y="37"/>
                    <a:pt x="202" y="36"/>
                    <a:pt x="202" y="35"/>
                  </a:cubicBezTo>
                  <a:cubicBezTo>
                    <a:pt x="202" y="34"/>
                    <a:pt x="203" y="33"/>
                    <a:pt x="204" y="33"/>
                  </a:cubicBezTo>
                  <a:cubicBezTo>
                    <a:pt x="205" y="33"/>
                    <a:pt x="206" y="33"/>
                    <a:pt x="206" y="33"/>
                  </a:cubicBezTo>
                  <a:cubicBezTo>
                    <a:pt x="206" y="33"/>
                    <a:pt x="205" y="34"/>
                    <a:pt x="205" y="34"/>
                  </a:cubicBezTo>
                  <a:cubicBezTo>
                    <a:pt x="205" y="35"/>
                    <a:pt x="205" y="35"/>
                    <a:pt x="205" y="36"/>
                  </a:cubicBezTo>
                  <a:cubicBezTo>
                    <a:pt x="205" y="37"/>
                    <a:pt x="207" y="38"/>
                    <a:pt x="208" y="38"/>
                  </a:cubicBezTo>
                  <a:cubicBezTo>
                    <a:pt x="211" y="38"/>
                    <a:pt x="212" y="36"/>
                    <a:pt x="212" y="33"/>
                  </a:cubicBezTo>
                  <a:cubicBezTo>
                    <a:pt x="211" y="31"/>
                    <a:pt x="208" y="30"/>
                    <a:pt x="206" y="30"/>
                  </a:cubicBezTo>
                  <a:cubicBezTo>
                    <a:pt x="205" y="29"/>
                    <a:pt x="204" y="29"/>
                    <a:pt x="204" y="30"/>
                  </a:cubicBezTo>
                  <a:cubicBezTo>
                    <a:pt x="201" y="30"/>
                    <a:pt x="200" y="32"/>
                    <a:pt x="199" y="34"/>
                  </a:cubicBezTo>
                  <a:cubicBezTo>
                    <a:pt x="198" y="36"/>
                    <a:pt x="198" y="38"/>
                    <a:pt x="200" y="40"/>
                  </a:cubicBezTo>
                  <a:cubicBezTo>
                    <a:pt x="201" y="42"/>
                    <a:pt x="203" y="43"/>
                    <a:pt x="205" y="43"/>
                  </a:cubicBezTo>
                  <a:cubicBezTo>
                    <a:pt x="208" y="44"/>
                    <a:pt x="211" y="43"/>
                    <a:pt x="213" y="41"/>
                  </a:cubicBezTo>
                  <a:cubicBezTo>
                    <a:pt x="216" y="39"/>
                    <a:pt x="217" y="35"/>
                    <a:pt x="217" y="32"/>
                  </a:cubicBezTo>
                  <a:cubicBezTo>
                    <a:pt x="218" y="32"/>
                    <a:pt x="220" y="32"/>
                    <a:pt x="221" y="32"/>
                  </a:cubicBezTo>
                  <a:cubicBezTo>
                    <a:pt x="222" y="33"/>
                    <a:pt x="223" y="32"/>
                    <a:pt x="224" y="32"/>
                  </a:cubicBezTo>
                  <a:cubicBezTo>
                    <a:pt x="227" y="31"/>
                    <a:pt x="229" y="30"/>
                    <a:pt x="231" y="29"/>
                  </a:cubicBezTo>
                  <a:cubicBezTo>
                    <a:pt x="234" y="28"/>
                    <a:pt x="236" y="26"/>
                    <a:pt x="239" y="25"/>
                  </a:cubicBezTo>
                  <a:cubicBezTo>
                    <a:pt x="240" y="25"/>
                    <a:pt x="241" y="24"/>
                    <a:pt x="242" y="24"/>
                  </a:cubicBezTo>
                  <a:cubicBezTo>
                    <a:pt x="248" y="24"/>
                    <a:pt x="253" y="26"/>
                    <a:pt x="258" y="29"/>
                  </a:cubicBezTo>
                  <a:cubicBezTo>
                    <a:pt x="259" y="30"/>
                    <a:pt x="259" y="30"/>
                    <a:pt x="259" y="30"/>
                  </a:cubicBezTo>
                  <a:cubicBezTo>
                    <a:pt x="264" y="32"/>
                    <a:pt x="269" y="34"/>
                    <a:pt x="274" y="36"/>
                  </a:cubicBezTo>
                  <a:cubicBezTo>
                    <a:pt x="276" y="37"/>
                    <a:pt x="278" y="38"/>
                    <a:pt x="28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4" name="Freeform 6"/>
            <p:cNvSpPr>
              <a:spLocks noEditPoints="1"/>
            </p:cNvSpPr>
            <p:nvPr/>
          </p:nvSpPr>
          <p:spPr bwMode="auto">
            <a:xfrm>
              <a:off x="5924610" y="2117514"/>
              <a:ext cx="152400" cy="146050"/>
            </a:xfrm>
            <a:custGeom>
              <a:avLst/>
              <a:gdLst>
                <a:gd name="T0" fmla="*/ 7 w 14"/>
                <a:gd name="T1" fmla="*/ 0 h 13"/>
                <a:gd name="T2" fmla="*/ 0 w 14"/>
                <a:gd name="T3" fmla="*/ 7 h 13"/>
                <a:gd name="T4" fmla="*/ 7 w 14"/>
                <a:gd name="T5" fmla="*/ 13 h 13"/>
                <a:gd name="T6" fmla="*/ 14 w 14"/>
                <a:gd name="T7" fmla="*/ 7 h 13"/>
                <a:gd name="T8" fmla="*/ 7 w 14"/>
                <a:gd name="T9" fmla="*/ 0 h 13"/>
                <a:gd name="T10" fmla="*/ 7 w 14"/>
                <a:gd name="T11" fmla="*/ 10 h 13"/>
                <a:gd name="T12" fmla="*/ 4 w 14"/>
                <a:gd name="T13" fmla="*/ 7 h 13"/>
                <a:gd name="T14" fmla="*/ 7 w 14"/>
                <a:gd name="T15" fmla="*/ 3 h 13"/>
                <a:gd name="T16" fmla="*/ 10 w 14"/>
                <a:gd name="T17" fmla="*/ 7 h 13"/>
                <a:gd name="T18" fmla="*/ 7 w 14"/>
                <a:gd name="T19"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3">
                  <a:moveTo>
                    <a:pt x="7" y="0"/>
                  </a:moveTo>
                  <a:cubicBezTo>
                    <a:pt x="3" y="0"/>
                    <a:pt x="0" y="3"/>
                    <a:pt x="0" y="7"/>
                  </a:cubicBezTo>
                  <a:cubicBezTo>
                    <a:pt x="0" y="10"/>
                    <a:pt x="3" y="13"/>
                    <a:pt x="7" y="13"/>
                  </a:cubicBezTo>
                  <a:cubicBezTo>
                    <a:pt x="11" y="13"/>
                    <a:pt x="14" y="10"/>
                    <a:pt x="14" y="7"/>
                  </a:cubicBezTo>
                  <a:cubicBezTo>
                    <a:pt x="14" y="3"/>
                    <a:pt x="11" y="0"/>
                    <a:pt x="7" y="0"/>
                  </a:cubicBezTo>
                  <a:close/>
                  <a:moveTo>
                    <a:pt x="7" y="10"/>
                  </a:moveTo>
                  <a:cubicBezTo>
                    <a:pt x="5" y="10"/>
                    <a:pt x="4" y="8"/>
                    <a:pt x="4" y="7"/>
                  </a:cubicBezTo>
                  <a:cubicBezTo>
                    <a:pt x="4" y="5"/>
                    <a:pt x="5" y="3"/>
                    <a:pt x="7" y="3"/>
                  </a:cubicBezTo>
                  <a:cubicBezTo>
                    <a:pt x="9" y="3"/>
                    <a:pt x="10" y="5"/>
                    <a:pt x="10" y="7"/>
                  </a:cubicBezTo>
                  <a:cubicBezTo>
                    <a:pt x="10" y="8"/>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7"/>
            <p:cNvSpPr>
              <a:spLocks noEditPoints="1"/>
            </p:cNvSpPr>
            <p:nvPr/>
          </p:nvSpPr>
          <p:spPr bwMode="auto">
            <a:xfrm>
              <a:off x="4807010" y="1411076"/>
              <a:ext cx="142875" cy="157162"/>
            </a:xfrm>
            <a:custGeom>
              <a:avLst/>
              <a:gdLst>
                <a:gd name="T0" fmla="*/ 6 w 13"/>
                <a:gd name="T1" fmla="*/ 14 h 14"/>
                <a:gd name="T2" fmla="*/ 13 w 13"/>
                <a:gd name="T3" fmla="*/ 7 h 14"/>
                <a:gd name="T4" fmla="*/ 6 w 13"/>
                <a:gd name="T5" fmla="*/ 0 h 14"/>
                <a:gd name="T6" fmla="*/ 0 w 13"/>
                <a:gd name="T7" fmla="*/ 7 h 14"/>
                <a:gd name="T8" fmla="*/ 6 w 13"/>
                <a:gd name="T9" fmla="*/ 14 h 14"/>
                <a:gd name="T10" fmla="*/ 6 w 13"/>
                <a:gd name="T11" fmla="*/ 4 h 14"/>
                <a:gd name="T12" fmla="*/ 10 w 13"/>
                <a:gd name="T13" fmla="*/ 7 h 14"/>
                <a:gd name="T14" fmla="*/ 6 w 13"/>
                <a:gd name="T15" fmla="*/ 10 h 14"/>
                <a:gd name="T16" fmla="*/ 3 w 13"/>
                <a:gd name="T17" fmla="*/ 7 h 14"/>
                <a:gd name="T18" fmla="*/ 6 w 13"/>
                <a:gd name="T1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4">
                  <a:moveTo>
                    <a:pt x="6" y="14"/>
                  </a:moveTo>
                  <a:cubicBezTo>
                    <a:pt x="10" y="14"/>
                    <a:pt x="13" y="11"/>
                    <a:pt x="13" y="7"/>
                  </a:cubicBezTo>
                  <a:cubicBezTo>
                    <a:pt x="13" y="3"/>
                    <a:pt x="10" y="0"/>
                    <a:pt x="6" y="0"/>
                  </a:cubicBezTo>
                  <a:cubicBezTo>
                    <a:pt x="3" y="0"/>
                    <a:pt x="0" y="3"/>
                    <a:pt x="0" y="7"/>
                  </a:cubicBezTo>
                  <a:cubicBezTo>
                    <a:pt x="0" y="11"/>
                    <a:pt x="3" y="14"/>
                    <a:pt x="6" y="14"/>
                  </a:cubicBezTo>
                  <a:close/>
                  <a:moveTo>
                    <a:pt x="6" y="4"/>
                  </a:moveTo>
                  <a:cubicBezTo>
                    <a:pt x="8" y="4"/>
                    <a:pt x="10" y="5"/>
                    <a:pt x="10" y="7"/>
                  </a:cubicBezTo>
                  <a:cubicBezTo>
                    <a:pt x="10" y="9"/>
                    <a:pt x="8" y="10"/>
                    <a:pt x="6" y="10"/>
                  </a:cubicBezTo>
                  <a:cubicBezTo>
                    <a:pt x="4" y="10"/>
                    <a:pt x="3" y="9"/>
                    <a:pt x="3" y="7"/>
                  </a:cubicBezTo>
                  <a:cubicBezTo>
                    <a:pt x="3" y="5"/>
                    <a:pt x="4" y="4"/>
                    <a:pt x="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Oval 8"/>
            <p:cNvSpPr>
              <a:spLocks noChangeArrowheads="1"/>
            </p:cNvSpPr>
            <p:nvPr/>
          </p:nvSpPr>
          <p:spPr bwMode="auto">
            <a:xfrm>
              <a:off x="4862573" y="1479339"/>
              <a:ext cx="20637" cy="222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9"/>
            <p:cNvSpPr>
              <a:spLocks noEditPoints="1"/>
            </p:cNvSpPr>
            <p:nvPr/>
          </p:nvSpPr>
          <p:spPr bwMode="auto">
            <a:xfrm>
              <a:off x="4960998" y="1579351"/>
              <a:ext cx="601662" cy="582612"/>
            </a:xfrm>
            <a:custGeom>
              <a:avLst/>
              <a:gdLst>
                <a:gd name="T0" fmla="*/ 39 w 55"/>
                <a:gd name="T1" fmla="*/ 2 h 52"/>
                <a:gd name="T2" fmla="*/ 35 w 55"/>
                <a:gd name="T3" fmla="*/ 5 h 52"/>
                <a:gd name="T4" fmla="*/ 31 w 55"/>
                <a:gd name="T5" fmla="*/ 2 h 52"/>
                <a:gd name="T6" fmla="*/ 31 w 55"/>
                <a:gd name="T7" fmla="*/ 5 h 52"/>
                <a:gd name="T8" fmla="*/ 23 w 55"/>
                <a:gd name="T9" fmla="*/ 13 h 52"/>
                <a:gd name="T10" fmla="*/ 15 w 55"/>
                <a:gd name="T11" fmla="*/ 10 h 52"/>
                <a:gd name="T12" fmla="*/ 6 w 55"/>
                <a:gd name="T13" fmla="*/ 8 h 52"/>
                <a:gd name="T14" fmla="*/ 2 w 55"/>
                <a:gd name="T15" fmla="*/ 13 h 52"/>
                <a:gd name="T16" fmla="*/ 2 w 55"/>
                <a:gd name="T17" fmla="*/ 16 h 52"/>
                <a:gd name="T18" fmla="*/ 0 w 55"/>
                <a:gd name="T19" fmla="*/ 20 h 52"/>
                <a:gd name="T20" fmla="*/ 4 w 55"/>
                <a:gd name="T21" fmla="*/ 25 h 52"/>
                <a:gd name="T22" fmla="*/ 4 w 55"/>
                <a:gd name="T23" fmla="*/ 30 h 52"/>
                <a:gd name="T24" fmla="*/ 3 w 55"/>
                <a:gd name="T25" fmla="*/ 33 h 52"/>
                <a:gd name="T26" fmla="*/ 4 w 55"/>
                <a:gd name="T27" fmla="*/ 36 h 52"/>
                <a:gd name="T28" fmla="*/ 2 w 55"/>
                <a:gd name="T29" fmla="*/ 43 h 52"/>
                <a:gd name="T30" fmla="*/ 2 w 55"/>
                <a:gd name="T31" fmla="*/ 45 h 52"/>
                <a:gd name="T32" fmla="*/ 11 w 55"/>
                <a:gd name="T33" fmla="*/ 52 h 52"/>
                <a:gd name="T34" fmla="*/ 19 w 55"/>
                <a:gd name="T35" fmla="*/ 46 h 52"/>
                <a:gd name="T36" fmla="*/ 19 w 55"/>
                <a:gd name="T37" fmla="*/ 44 h 52"/>
                <a:gd name="T38" fmla="*/ 11 w 55"/>
                <a:gd name="T39" fmla="*/ 37 h 52"/>
                <a:gd name="T40" fmla="*/ 13 w 55"/>
                <a:gd name="T41" fmla="*/ 27 h 52"/>
                <a:gd name="T42" fmla="*/ 36 w 55"/>
                <a:gd name="T43" fmla="*/ 28 h 52"/>
                <a:gd name="T44" fmla="*/ 37 w 55"/>
                <a:gd name="T45" fmla="*/ 29 h 52"/>
                <a:gd name="T46" fmla="*/ 42 w 55"/>
                <a:gd name="T47" fmla="*/ 31 h 52"/>
                <a:gd name="T48" fmla="*/ 49 w 55"/>
                <a:gd name="T49" fmla="*/ 41 h 52"/>
                <a:gd name="T50" fmla="*/ 53 w 55"/>
                <a:gd name="T51" fmla="*/ 39 h 52"/>
                <a:gd name="T52" fmla="*/ 54 w 55"/>
                <a:gd name="T53" fmla="*/ 32 h 52"/>
                <a:gd name="T54" fmla="*/ 53 w 55"/>
                <a:gd name="T55" fmla="*/ 31 h 52"/>
                <a:gd name="T56" fmla="*/ 48 w 55"/>
                <a:gd name="T57" fmla="*/ 30 h 52"/>
                <a:gd name="T58" fmla="*/ 42 w 55"/>
                <a:gd name="T59" fmla="*/ 20 h 52"/>
                <a:gd name="T60" fmla="*/ 51 w 55"/>
                <a:gd name="T61" fmla="*/ 8 h 52"/>
                <a:gd name="T62" fmla="*/ 52 w 55"/>
                <a:gd name="T63" fmla="*/ 7 h 52"/>
                <a:gd name="T64" fmla="*/ 41 w 55"/>
                <a:gd name="T65" fmla="*/ 1 h 52"/>
                <a:gd name="T66" fmla="*/ 44 w 55"/>
                <a:gd name="T67" fmla="*/ 2 h 52"/>
                <a:gd name="T68" fmla="*/ 50 w 55"/>
                <a:gd name="T69" fmla="*/ 7 h 52"/>
                <a:gd name="T70" fmla="*/ 40 w 55"/>
                <a:gd name="T71" fmla="*/ 20 h 52"/>
                <a:gd name="T72" fmla="*/ 47 w 55"/>
                <a:gd name="T73" fmla="*/ 31 h 52"/>
                <a:gd name="T74" fmla="*/ 52 w 55"/>
                <a:gd name="T75" fmla="*/ 33 h 52"/>
                <a:gd name="T76" fmla="*/ 52 w 55"/>
                <a:gd name="T77" fmla="*/ 38 h 52"/>
                <a:gd name="T78" fmla="*/ 43 w 55"/>
                <a:gd name="T79" fmla="*/ 29 h 52"/>
                <a:gd name="T80" fmla="*/ 38 w 55"/>
                <a:gd name="T81" fmla="*/ 27 h 52"/>
                <a:gd name="T82" fmla="*/ 11 w 55"/>
                <a:gd name="T83" fmla="*/ 26 h 52"/>
                <a:gd name="T84" fmla="*/ 10 w 55"/>
                <a:gd name="T85" fmla="*/ 38 h 52"/>
                <a:gd name="T86" fmla="*/ 15 w 55"/>
                <a:gd name="T87" fmla="*/ 45 h 52"/>
                <a:gd name="T88" fmla="*/ 11 w 55"/>
                <a:gd name="T89" fmla="*/ 50 h 52"/>
                <a:gd name="T90" fmla="*/ 3 w 55"/>
                <a:gd name="T91" fmla="*/ 44 h 52"/>
                <a:gd name="T92" fmla="*/ 6 w 55"/>
                <a:gd name="T93" fmla="*/ 35 h 52"/>
                <a:gd name="T94" fmla="*/ 5 w 55"/>
                <a:gd name="T95" fmla="*/ 32 h 52"/>
                <a:gd name="T96" fmla="*/ 6 w 55"/>
                <a:gd name="T97" fmla="*/ 29 h 52"/>
                <a:gd name="T98" fmla="*/ 4 w 55"/>
                <a:gd name="T99" fmla="*/ 21 h 52"/>
                <a:gd name="T100" fmla="*/ 4 w 55"/>
                <a:gd name="T101" fmla="*/ 16 h 52"/>
                <a:gd name="T102" fmla="*/ 6 w 55"/>
                <a:gd name="T103" fmla="*/ 10 h 52"/>
                <a:gd name="T104" fmla="*/ 13 w 55"/>
                <a:gd name="T105" fmla="*/ 11 h 52"/>
                <a:gd name="T106" fmla="*/ 19 w 55"/>
                <a:gd name="T107" fmla="*/ 14 h 52"/>
                <a:gd name="T108" fmla="*/ 24 w 55"/>
                <a:gd name="T109" fmla="*/ 15 h 52"/>
                <a:gd name="T110" fmla="*/ 33 w 55"/>
                <a:gd name="T111" fmla="*/ 6 h 52"/>
                <a:gd name="T112" fmla="*/ 40 w 55"/>
                <a:gd name="T113" fmla="*/ 5 h 52"/>
                <a:gd name="T114" fmla="*/ 40 w 55"/>
                <a:gd name="T115"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 h="52">
                  <a:moveTo>
                    <a:pt x="41" y="1"/>
                  </a:moveTo>
                  <a:cubicBezTo>
                    <a:pt x="40" y="2"/>
                    <a:pt x="40" y="2"/>
                    <a:pt x="39" y="2"/>
                  </a:cubicBezTo>
                  <a:cubicBezTo>
                    <a:pt x="39" y="3"/>
                    <a:pt x="39" y="3"/>
                    <a:pt x="38" y="4"/>
                  </a:cubicBezTo>
                  <a:cubicBezTo>
                    <a:pt x="37" y="4"/>
                    <a:pt x="36" y="5"/>
                    <a:pt x="35" y="5"/>
                  </a:cubicBezTo>
                  <a:cubicBezTo>
                    <a:pt x="34" y="5"/>
                    <a:pt x="33" y="4"/>
                    <a:pt x="33" y="4"/>
                  </a:cubicBezTo>
                  <a:cubicBezTo>
                    <a:pt x="31" y="2"/>
                    <a:pt x="31" y="2"/>
                    <a:pt x="31" y="2"/>
                  </a:cubicBezTo>
                  <a:cubicBezTo>
                    <a:pt x="31" y="2"/>
                    <a:pt x="31" y="3"/>
                    <a:pt x="31" y="4"/>
                  </a:cubicBezTo>
                  <a:cubicBezTo>
                    <a:pt x="31" y="4"/>
                    <a:pt x="31" y="4"/>
                    <a:pt x="31" y="5"/>
                  </a:cubicBezTo>
                  <a:cubicBezTo>
                    <a:pt x="31" y="5"/>
                    <a:pt x="31" y="6"/>
                    <a:pt x="31" y="7"/>
                  </a:cubicBezTo>
                  <a:cubicBezTo>
                    <a:pt x="30" y="10"/>
                    <a:pt x="27" y="13"/>
                    <a:pt x="23" y="13"/>
                  </a:cubicBezTo>
                  <a:cubicBezTo>
                    <a:pt x="23" y="13"/>
                    <a:pt x="23" y="13"/>
                    <a:pt x="23" y="13"/>
                  </a:cubicBezTo>
                  <a:cubicBezTo>
                    <a:pt x="20" y="13"/>
                    <a:pt x="17" y="13"/>
                    <a:pt x="15" y="10"/>
                  </a:cubicBezTo>
                  <a:cubicBezTo>
                    <a:pt x="13" y="9"/>
                    <a:pt x="13" y="8"/>
                    <a:pt x="11" y="8"/>
                  </a:cubicBezTo>
                  <a:cubicBezTo>
                    <a:pt x="9" y="7"/>
                    <a:pt x="8" y="7"/>
                    <a:pt x="6" y="8"/>
                  </a:cubicBezTo>
                  <a:cubicBezTo>
                    <a:pt x="6" y="8"/>
                    <a:pt x="5" y="8"/>
                    <a:pt x="5" y="9"/>
                  </a:cubicBezTo>
                  <a:cubicBezTo>
                    <a:pt x="3" y="10"/>
                    <a:pt x="2" y="11"/>
                    <a:pt x="2" y="13"/>
                  </a:cubicBezTo>
                  <a:cubicBezTo>
                    <a:pt x="2" y="15"/>
                    <a:pt x="2" y="15"/>
                    <a:pt x="2" y="15"/>
                  </a:cubicBezTo>
                  <a:cubicBezTo>
                    <a:pt x="2" y="16"/>
                    <a:pt x="2" y="16"/>
                    <a:pt x="2" y="16"/>
                  </a:cubicBezTo>
                  <a:cubicBezTo>
                    <a:pt x="2" y="17"/>
                    <a:pt x="2" y="18"/>
                    <a:pt x="1" y="19"/>
                  </a:cubicBezTo>
                  <a:cubicBezTo>
                    <a:pt x="1" y="19"/>
                    <a:pt x="0" y="20"/>
                    <a:pt x="0" y="20"/>
                  </a:cubicBezTo>
                  <a:cubicBezTo>
                    <a:pt x="0" y="20"/>
                    <a:pt x="1" y="20"/>
                    <a:pt x="1" y="21"/>
                  </a:cubicBezTo>
                  <a:cubicBezTo>
                    <a:pt x="2" y="22"/>
                    <a:pt x="3" y="23"/>
                    <a:pt x="4" y="25"/>
                  </a:cubicBezTo>
                  <a:cubicBezTo>
                    <a:pt x="4" y="26"/>
                    <a:pt x="4" y="27"/>
                    <a:pt x="4" y="28"/>
                  </a:cubicBezTo>
                  <a:cubicBezTo>
                    <a:pt x="4" y="30"/>
                    <a:pt x="4" y="30"/>
                    <a:pt x="4" y="30"/>
                  </a:cubicBezTo>
                  <a:cubicBezTo>
                    <a:pt x="4" y="31"/>
                    <a:pt x="4" y="32"/>
                    <a:pt x="3" y="32"/>
                  </a:cubicBezTo>
                  <a:cubicBezTo>
                    <a:pt x="3" y="33"/>
                    <a:pt x="3" y="33"/>
                    <a:pt x="3" y="33"/>
                  </a:cubicBezTo>
                  <a:cubicBezTo>
                    <a:pt x="3" y="33"/>
                    <a:pt x="3" y="33"/>
                    <a:pt x="3" y="33"/>
                  </a:cubicBezTo>
                  <a:cubicBezTo>
                    <a:pt x="4" y="34"/>
                    <a:pt x="4" y="35"/>
                    <a:pt x="4" y="36"/>
                  </a:cubicBezTo>
                  <a:cubicBezTo>
                    <a:pt x="4" y="36"/>
                    <a:pt x="4" y="37"/>
                    <a:pt x="4" y="38"/>
                  </a:cubicBezTo>
                  <a:cubicBezTo>
                    <a:pt x="4" y="40"/>
                    <a:pt x="3" y="42"/>
                    <a:pt x="2" y="43"/>
                  </a:cubicBezTo>
                  <a:cubicBezTo>
                    <a:pt x="2" y="43"/>
                    <a:pt x="0" y="44"/>
                    <a:pt x="0" y="44"/>
                  </a:cubicBezTo>
                  <a:cubicBezTo>
                    <a:pt x="2" y="45"/>
                    <a:pt x="2" y="45"/>
                    <a:pt x="2" y="45"/>
                  </a:cubicBezTo>
                  <a:cubicBezTo>
                    <a:pt x="3" y="45"/>
                    <a:pt x="3" y="46"/>
                    <a:pt x="4" y="46"/>
                  </a:cubicBezTo>
                  <a:cubicBezTo>
                    <a:pt x="5" y="49"/>
                    <a:pt x="8" y="52"/>
                    <a:pt x="11" y="52"/>
                  </a:cubicBezTo>
                  <a:cubicBezTo>
                    <a:pt x="14" y="52"/>
                    <a:pt x="16" y="50"/>
                    <a:pt x="17" y="48"/>
                  </a:cubicBezTo>
                  <a:cubicBezTo>
                    <a:pt x="18" y="47"/>
                    <a:pt x="18" y="47"/>
                    <a:pt x="19" y="46"/>
                  </a:cubicBezTo>
                  <a:cubicBezTo>
                    <a:pt x="20" y="45"/>
                    <a:pt x="20" y="45"/>
                    <a:pt x="20" y="45"/>
                  </a:cubicBezTo>
                  <a:cubicBezTo>
                    <a:pt x="19" y="44"/>
                    <a:pt x="19" y="44"/>
                    <a:pt x="19" y="44"/>
                  </a:cubicBezTo>
                  <a:cubicBezTo>
                    <a:pt x="18" y="44"/>
                    <a:pt x="17" y="44"/>
                    <a:pt x="16" y="44"/>
                  </a:cubicBezTo>
                  <a:cubicBezTo>
                    <a:pt x="14" y="42"/>
                    <a:pt x="12" y="40"/>
                    <a:pt x="11" y="37"/>
                  </a:cubicBezTo>
                  <a:cubicBezTo>
                    <a:pt x="11" y="36"/>
                    <a:pt x="11" y="35"/>
                    <a:pt x="11" y="34"/>
                  </a:cubicBezTo>
                  <a:cubicBezTo>
                    <a:pt x="11" y="32"/>
                    <a:pt x="11" y="29"/>
                    <a:pt x="13" y="27"/>
                  </a:cubicBezTo>
                  <a:cubicBezTo>
                    <a:pt x="15" y="23"/>
                    <a:pt x="20" y="21"/>
                    <a:pt x="25" y="21"/>
                  </a:cubicBezTo>
                  <a:cubicBezTo>
                    <a:pt x="30" y="21"/>
                    <a:pt x="34" y="24"/>
                    <a:pt x="36" y="28"/>
                  </a:cubicBezTo>
                  <a:cubicBezTo>
                    <a:pt x="36" y="28"/>
                    <a:pt x="36" y="29"/>
                    <a:pt x="36" y="29"/>
                  </a:cubicBezTo>
                  <a:cubicBezTo>
                    <a:pt x="37" y="29"/>
                    <a:pt x="37" y="29"/>
                    <a:pt x="37" y="29"/>
                  </a:cubicBezTo>
                  <a:cubicBezTo>
                    <a:pt x="37" y="29"/>
                    <a:pt x="37" y="29"/>
                    <a:pt x="37" y="29"/>
                  </a:cubicBezTo>
                  <a:cubicBezTo>
                    <a:pt x="39" y="30"/>
                    <a:pt x="41" y="30"/>
                    <a:pt x="42" y="31"/>
                  </a:cubicBezTo>
                  <a:cubicBezTo>
                    <a:pt x="47" y="33"/>
                    <a:pt x="48" y="40"/>
                    <a:pt x="48" y="40"/>
                  </a:cubicBezTo>
                  <a:cubicBezTo>
                    <a:pt x="49" y="41"/>
                    <a:pt x="49" y="41"/>
                    <a:pt x="49" y="41"/>
                  </a:cubicBezTo>
                  <a:cubicBezTo>
                    <a:pt x="50" y="41"/>
                    <a:pt x="50" y="41"/>
                    <a:pt x="50" y="41"/>
                  </a:cubicBezTo>
                  <a:cubicBezTo>
                    <a:pt x="52" y="40"/>
                    <a:pt x="53" y="39"/>
                    <a:pt x="53" y="39"/>
                  </a:cubicBezTo>
                  <a:cubicBezTo>
                    <a:pt x="53" y="38"/>
                    <a:pt x="55" y="37"/>
                    <a:pt x="55" y="35"/>
                  </a:cubicBezTo>
                  <a:cubicBezTo>
                    <a:pt x="55" y="34"/>
                    <a:pt x="54" y="33"/>
                    <a:pt x="54" y="32"/>
                  </a:cubicBezTo>
                  <a:cubicBezTo>
                    <a:pt x="54" y="32"/>
                    <a:pt x="53" y="32"/>
                    <a:pt x="53" y="32"/>
                  </a:cubicBezTo>
                  <a:cubicBezTo>
                    <a:pt x="53" y="31"/>
                    <a:pt x="53" y="31"/>
                    <a:pt x="53" y="31"/>
                  </a:cubicBezTo>
                  <a:cubicBezTo>
                    <a:pt x="52" y="31"/>
                    <a:pt x="52" y="31"/>
                    <a:pt x="52" y="31"/>
                  </a:cubicBezTo>
                  <a:cubicBezTo>
                    <a:pt x="51" y="31"/>
                    <a:pt x="49" y="31"/>
                    <a:pt x="48" y="30"/>
                  </a:cubicBezTo>
                  <a:cubicBezTo>
                    <a:pt x="45" y="28"/>
                    <a:pt x="42" y="25"/>
                    <a:pt x="42" y="21"/>
                  </a:cubicBezTo>
                  <a:cubicBezTo>
                    <a:pt x="42" y="21"/>
                    <a:pt x="42" y="20"/>
                    <a:pt x="42" y="20"/>
                  </a:cubicBezTo>
                  <a:cubicBezTo>
                    <a:pt x="42" y="16"/>
                    <a:pt x="45" y="11"/>
                    <a:pt x="50" y="9"/>
                  </a:cubicBezTo>
                  <a:cubicBezTo>
                    <a:pt x="51" y="8"/>
                    <a:pt x="51" y="8"/>
                    <a:pt x="51" y="8"/>
                  </a:cubicBezTo>
                  <a:cubicBezTo>
                    <a:pt x="52" y="8"/>
                    <a:pt x="52" y="8"/>
                    <a:pt x="52" y="8"/>
                  </a:cubicBezTo>
                  <a:cubicBezTo>
                    <a:pt x="52" y="7"/>
                    <a:pt x="52" y="7"/>
                    <a:pt x="52" y="7"/>
                  </a:cubicBezTo>
                  <a:cubicBezTo>
                    <a:pt x="52" y="5"/>
                    <a:pt x="51" y="4"/>
                    <a:pt x="50" y="3"/>
                  </a:cubicBezTo>
                  <a:cubicBezTo>
                    <a:pt x="47" y="1"/>
                    <a:pt x="44" y="0"/>
                    <a:pt x="41" y="1"/>
                  </a:cubicBezTo>
                  <a:close/>
                  <a:moveTo>
                    <a:pt x="42" y="3"/>
                  </a:moveTo>
                  <a:cubicBezTo>
                    <a:pt x="42" y="2"/>
                    <a:pt x="44" y="2"/>
                    <a:pt x="44" y="2"/>
                  </a:cubicBezTo>
                  <a:cubicBezTo>
                    <a:pt x="46" y="2"/>
                    <a:pt x="47" y="3"/>
                    <a:pt x="48" y="4"/>
                  </a:cubicBezTo>
                  <a:cubicBezTo>
                    <a:pt x="49" y="5"/>
                    <a:pt x="50" y="6"/>
                    <a:pt x="50" y="7"/>
                  </a:cubicBezTo>
                  <a:cubicBezTo>
                    <a:pt x="49" y="7"/>
                    <a:pt x="49" y="7"/>
                    <a:pt x="49" y="7"/>
                  </a:cubicBezTo>
                  <a:cubicBezTo>
                    <a:pt x="44" y="10"/>
                    <a:pt x="40" y="15"/>
                    <a:pt x="40" y="20"/>
                  </a:cubicBezTo>
                  <a:cubicBezTo>
                    <a:pt x="40" y="21"/>
                    <a:pt x="40" y="21"/>
                    <a:pt x="40" y="21"/>
                  </a:cubicBezTo>
                  <a:cubicBezTo>
                    <a:pt x="40" y="25"/>
                    <a:pt x="43" y="29"/>
                    <a:pt x="47" y="31"/>
                  </a:cubicBezTo>
                  <a:cubicBezTo>
                    <a:pt x="49" y="32"/>
                    <a:pt x="50" y="33"/>
                    <a:pt x="52" y="33"/>
                  </a:cubicBezTo>
                  <a:cubicBezTo>
                    <a:pt x="52" y="33"/>
                    <a:pt x="52" y="33"/>
                    <a:pt x="52" y="33"/>
                  </a:cubicBezTo>
                  <a:cubicBezTo>
                    <a:pt x="53" y="34"/>
                    <a:pt x="53" y="34"/>
                    <a:pt x="53" y="35"/>
                  </a:cubicBezTo>
                  <a:cubicBezTo>
                    <a:pt x="53" y="36"/>
                    <a:pt x="52" y="37"/>
                    <a:pt x="52" y="38"/>
                  </a:cubicBezTo>
                  <a:cubicBezTo>
                    <a:pt x="51" y="38"/>
                    <a:pt x="50" y="39"/>
                    <a:pt x="50" y="39"/>
                  </a:cubicBezTo>
                  <a:cubicBezTo>
                    <a:pt x="49" y="35"/>
                    <a:pt x="46" y="31"/>
                    <a:pt x="43" y="29"/>
                  </a:cubicBezTo>
                  <a:cubicBezTo>
                    <a:pt x="41" y="29"/>
                    <a:pt x="40" y="28"/>
                    <a:pt x="38" y="28"/>
                  </a:cubicBezTo>
                  <a:cubicBezTo>
                    <a:pt x="38" y="28"/>
                    <a:pt x="38" y="27"/>
                    <a:pt x="38" y="27"/>
                  </a:cubicBezTo>
                  <a:cubicBezTo>
                    <a:pt x="35" y="22"/>
                    <a:pt x="31" y="20"/>
                    <a:pt x="25" y="19"/>
                  </a:cubicBezTo>
                  <a:cubicBezTo>
                    <a:pt x="19" y="19"/>
                    <a:pt x="14" y="22"/>
                    <a:pt x="11" y="26"/>
                  </a:cubicBezTo>
                  <a:cubicBezTo>
                    <a:pt x="10" y="29"/>
                    <a:pt x="9" y="31"/>
                    <a:pt x="9" y="34"/>
                  </a:cubicBezTo>
                  <a:cubicBezTo>
                    <a:pt x="9" y="35"/>
                    <a:pt x="9" y="36"/>
                    <a:pt x="10" y="38"/>
                  </a:cubicBezTo>
                  <a:cubicBezTo>
                    <a:pt x="10" y="40"/>
                    <a:pt x="12" y="42"/>
                    <a:pt x="14" y="44"/>
                  </a:cubicBezTo>
                  <a:cubicBezTo>
                    <a:pt x="14" y="45"/>
                    <a:pt x="15" y="45"/>
                    <a:pt x="15" y="45"/>
                  </a:cubicBezTo>
                  <a:cubicBezTo>
                    <a:pt x="16" y="45"/>
                    <a:pt x="17" y="46"/>
                    <a:pt x="17" y="46"/>
                  </a:cubicBezTo>
                  <a:cubicBezTo>
                    <a:pt x="16" y="48"/>
                    <a:pt x="14" y="50"/>
                    <a:pt x="11" y="50"/>
                  </a:cubicBezTo>
                  <a:cubicBezTo>
                    <a:pt x="9" y="50"/>
                    <a:pt x="6" y="48"/>
                    <a:pt x="5" y="46"/>
                  </a:cubicBezTo>
                  <a:cubicBezTo>
                    <a:pt x="5" y="45"/>
                    <a:pt x="4" y="44"/>
                    <a:pt x="3" y="44"/>
                  </a:cubicBezTo>
                  <a:cubicBezTo>
                    <a:pt x="5" y="42"/>
                    <a:pt x="6" y="40"/>
                    <a:pt x="6" y="38"/>
                  </a:cubicBezTo>
                  <a:cubicBezTo>
                    <a:pt x="6" y="37"/>
                    <a:pt x="6" y="36"/>
                    <a:pt x="6" y="35"/>
                  </a:cubicBezTo>
                  <a:cubicBezTo>
                    <a:pt x="6" y="34"/>
                    <a:pt x="5" y="34"/>
                    <a:pt x="5" y="33"/>
                  </a:cubicBezTo>
                  <a:cubicBezTo>
                    <a:pt x="5" y="33"/>
                    <a:pt x="5" y="32"/>
                    <a:pt x="5" y="32"/>
                  </a:cubicBezTo>
                  <a:cubicBezTo>
                    <a:pt x="5" y="32"/>
                    <a:pt x="6" y="31"/>
                    <a:pt x="6" y="31"/>
                  </a:cubicBezTo>
                  <a:cubicBezTo>
                    <a:pt x="6" y="30"/>
                    <a:pt x="6" y="30"/>
                    <a:pt x="6" y="29"/>
                  </a:cubicBezTo>
                  <a:cubicBezTo>
                    <a:pt x="6" y="27"/>
                    <a:pt x="6" y="26"/>
                    <a:pt x="6" y="24"/>
                  </a:cubicBezTo>
                  <a:cubicBezTo>
                    <a:pt x="5" y="23"/>
                    <a:pt x="5" y="22"/>
                    <a:pt x="4" y="21"/>
                  </a:cubicBezTo>
                  <a:cubicBezTo>
                    <a:pt x="4" y="21"/>
                    <a:pt x="3" y="20"/>
                    <a:pt x="3" y="20"/>
                  </a:cubicBezTo>
                  <a:cubicBezTo>
                    <a:pt x="4" y="19"/>
                    <a:pt x="4" y="17"/>
                    <a:pt x="4" y="16"/>
                  </a:cubicBezTo>
                  <a:cubicBezTo>
                    <a:pt x="4" y="14"/>
                    <a:pt x="3" y="12"/>
                    <a:pt x="5" y="11"/>
                  </a:cubicBezTo>
                  <a:cubicBezTo>
                    <a:pt x="5" y="11"/>
                    <a:pt x="5" y="10"/>
                    <a:pt x="6" y="10"/>
                  </a:cubicBezTo>
                  <a:cubicBezTo>
                    <a:pt x="7" y="9"/>
                    <a:pt x="9" y="9"/>
                    <a:pt x="11" y="10"/>
                  </a:cubicBezTo>
                  <a:cubicBezTo>
                    <a:pt x="12" y="10"/>
                    <a:pt x="12" y="10"/>
                    <a:pt x="13" y="11"/>
                  </a:cubicBezTo>
                  <a:cubicBezTo>
                    <a:pt x="13" y="11"/>
                    <a:pt x="14" y="12"/>
                    <a:pt x="14" y="12"/>
                  </a:cubicBezTo>
                  <a:cubicBezTo>
                    <a:pt x="16" y="13"/>
                    <a:pt x="17" y="14"/>
                    <a:pt x="19" y="14"/>
                  </a:cubicBezTo>
                  <a:cubicBezTo>
                    <a:pt x="20" y="15"/>
                    <a:pt x="22" y="15"/>
                    <a:pt x="23" y="15"/>
                  </a:cubicBezTo>
                  <a:cubicBezTo>
                    <a:pt x="24" y="15"/>
                    <a:pt x="24" y="15"/>
                    <a:pt x="24" y="15"/>
                  </a:cubicBezTo>
                  <a:cubicBezTo>
                    <a:pt x="28" y="14"/>
                    <a:pt x="32" y="11"/>
                    <a:pt x="33" y="7"/>
                  </a:cubicBezTo>
                  <a:cubicBezTo>
                    <a:pt x="33" y="7"/>
                    <a:pt x="33" y="6"/>
                    <a:pt x="33" y="6"/>
                  </a:cubicBezTo>
                  <a:cubicBezTo>
                    <a:pt x="34" y="6"/>
                    <a:pt x="34" y="6"/>
                    <a:pt x="35" y="6"/>
                  </a:cubicBezTo>
                  <a:cubicBezTo>
                    <a:pt x="36" y="7"/>
                    <a:pt x="38" y="6"/>
                    <a:pt x="40" y="5"/>
                  </a:cubicBezTo>
                  <a:cubicBezTo>
                    <a:pt x="40" y="5"/>
                    <a:pt x="40" y="4"/>
                    <a:pt x="40" y="4"/>
                  </a:cubicBezTo>
                  <a:cubicBezTo>
                    <a:pt x="40" y="4"/>
                    <a:pt x="40" y="4"/>
                    <a:pt x="40" y="4"/>
                  </a:cubicBezTo>
                  <a:cubicBezTo>
                    <a:pt x="41" y="3"/>
                    <a:pt x="41" y="3"/>
                    <a:pt x="4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0"/>
            <p:cNvSpPr>
              <a:spLocks noEditPoints="1"/>
            </p:cNvSpPr>
            <p:nvPr/>
          </p:nvSpPr>
          <p:spPr bwMode="auto">
            <a:xfrm>
              <a:off x="5222935" y="2006389"/>
              <a:ext cx="187325" cy="122237"/>
            </a:xfrm>
            <a:custGeom>
              <a:avLst/>
              <a:gdLst>
                <a:gd name="T0" fmla="*/ 7 w 17"/>
                <a:gd name="T1" fmla="*/ 0 h 11"/>
                <a:gd name="T2" fmla="*/ 7 w 17"/>
                <a:gd name="T3" fmla="*/ 2 h 11"/>
                <a:gd name="T4" fmla="*/ 1 w 17"/>
                <a:gd name="T5" fmla="*/ 6 h 11"/>
                <a:gd name="T6" fmla="*/ 0 w 17"/>
                <a:gd name="T7" fmla="*/ 7 h 11"/>
                <a:gd name="T8" fmla="*/ 2 w 17"/>
                <a:gd name="T9" fmla="*/ 8 h 11"/>
                <a:gd name="T10" fmla="*/ 5 w 17"/>
                <a:gd name="T11" fmla="*/ 10 h 11"/>
                <a:gd name="T12" fmla="*/ 5 w 17"/>
                <a:gd name="T13" fmla="*/ 11 h 11"/>
                <a:gd name="T14" fmla="*/ 10 w 17"/>
                <a:gd name="T15" fmla="*/ 11 h 11"/>
                <a:gd name="T16" fmla="*/ 12 w 17"/>
                <a:gd name="T17" fmla="*/ 10 h 11"/>
                <a:gd name="T18" fmla="*/ 14 w 17"/>
                <a:gd name="T19" fmla="*/ 9 h 11"/>
                <a:gd name="T20" fmla="*/ 15 w 17"/>
                <a:gd name="T21" fmla="*/ 8 h 11"/>
                <a:gd name="T22" fmla="*/ 16 w 17"/>
                <a:gd name="T23" fmla="*/ 6 h 11"/>
                <a:gd name="T24" fmla="*/ 16 w 17"/>
                <a:gd name="T25" fmla="*/ 2 h 11"/>
                <a:gd name="T26" fmla="*/ 14 w 17"/>
                <a:gd name="T27" fmla="*/ 0 h 11"/>
                <a:gd name="T28" fmla="*/ 11 w 17"/>
                <a:gd name="T29" fmla="*/ 0 h 11"/>
                <a:gd name="T30" fmla="*/ 11 w 17"/>
                <a:gd name="T31" fmla="*/ 0 h 11"/>
                <a:gd name="T32" fmla="*/ 8 w 17"/>
                <a:gd name="T33" fmla="*/ 0 h 11"/>
                <a:gd name="T34" fmla="*/ 8 w 17"/>
                <a:gd name="T35" fmla="*/ 0 h 11"/>
                <a:gd name="T36" fmla="*/ 7 w 17"/>
                <a:gd name="T37" fmla="*/ 0 h 11"/>
                <a:gd name="T38" fmla="*/ 11 w 17"/>
                <a:gd name="T39" fmla="*/ 1 h 11"/>
                <a:gd name="T40" fmla="*/ 11 w 17"/>
                <a:gd name="T41" fmla="*/ 1 h 11"/>
                <a:gd name="T42" fmla="*/ 13 w 17"/>
                <a:gd name="T43" fmla="*/ 2 h 11"/>
                <a:gd name="T44" fmla="*/ 15 w 17"/>
                <a:gd name="T45" fmla="*/ 5 h 11"/>
                <a:gd name="T46" fmla="*/ 13 w 17"/>
                <a:gd name="T47" fmla="*/ 8 h 11"/>
                <a:gd name="T48" fmla="*/ 11 w 17"/>
                <a:gd name="T49" fmla="*/ 9 h 11"/>
                <a:gd name="T50" fmla="*/ 9 w 17"/>
                <a:gd name="T51" fmla="*/ 9 h 11"/>
                <a:gd name="T52" fmla="*/ 6 w 17"/>
                <a:gd name="T53" fmla="*/ 9 h 11"/>
                <a:gd name="T54" fmla="*/ 4 w 17"/>
                <a:gd name="T55" fmla="*/ 8 h 11"/>
                <a:gd name="T56" fmla="*/ 3 w 17"/>
                <a:gd name="T57" fmla="*/ 7 h 11"/>
                <a:gd name="T58" fmla="*/ 8 w 17"/>
                <a:gd name="T59" fmla="*/ 3 h 11"/>
                <a:gd name="T60" fmla="*/ 9 w 17"/>
                <a:gd name="T61" fmla="*/ 2 h 11"/>
                <a:gd name="T62" fmla="*/ 11 w 17"/>
                <a:gd name="T6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 h="11">
                  <a:moveTo>
                    <a:pt x="7" y="0"/>
                  </a:moveTo>
                  <a:cubicBezTo>
                    <a:pt x="7" y="2"/>
                    <a:pt x="7" y="2"/>
                    <a:pt x="7" y="2"/>
                  </a:cubicBezTo>
                  <a:cubicBezTo>
                    <a:pt x="6" y="4"/>
                    <a:pt x="4" y="5"/>
                    <a:pt x="1" y="6"/>
                  </a:cubicBezTo>
                  <a:cubicBezTo>
                    <a:pt x="0" y="7"/>
                    <a:pt x="0" y="7"/>
                    <a:pt x="0" y="7"/>
                  </a:cubicBezTo>
                  <a:cubicBezTo>
                    <a:pt x="2" y="8"/>
                    <a:pt x="2" y="8"/>
                    <a:pt x="2" y="8"/>
                  </a:cubicBezTo>
                  <a:cubicBezTo>
                    <a:pt x="3" y="9"/>
                    <a:pt x="4" y="10"/>
                    <a:pt x="5" y="10"/>
                  </a:cubicBezTo>
                  <a:cubicBezTo>
                    <a:pt x="5" y="11"/>
                    <a:pt x="5" y="11"/>
                    <a:pt x="5" y="11"/>
                  </a:cubicBezTo>
                  <a:cubicBezTo>
                    <a:pt x="7" y="11"/>
                    <a:pt x="8" y="11"/>
                    <a:pt x="10" y="11"/>
                  </a:cubicBezTo>
                  <a:cubicBezTo>
                    <a:pt x="10" y="11"/>
                    <a:pt x="11" y="11"/>
                    <a:pt x="12" y="10"/>
                  </a:cubicBezTo>
                  <a:cubicBezTo>
                    <a:pt x="14" y="9"/>
                    <a:pt x="14" y="9"/>
                    <a:pt x="14" y="9"/>
                  </a:cubicBezTo>
                  <a:cubicBezTo>
                    <a:pt x="14" y="9"/>
                    <a:pt x="15" y="8"/>
                    <a:pt x="15" y="8"/>
                  </a:cubicBezTo>
                  <a:cubicBezTo>
                    <a:pt x="15" y="7"/>
                    <a:pt x="16" y="7"/>
                    <a:pt x="16" y="6"/>
                  </a:cubicBezTo>
                  <a:cubicBezTo>
                    <a:pt x="17" y="5"/>
                    <a:pt x="16" y="3"/>
                    <a:pt x="16" y="2"/>
                  </a:cubicBezTo>
                  <a:cubicBezTo>
                    <a:pt x="15" y="1"/>
                    <a:pt x="14" y="1"/>
                    <a:pt x="14" y="0"/>
                  </a:cubicBezTo>
                  <a:cubicBezTo>
                    <a:pt x="13" y="0"/>
                    <a:pt x="12" y="0"/>
                    <a:pt x="11" y="0"/>
                  </a:cubicBezTo>
                  <a:cubicBezTo>
                    <a:pt x="11" y="0"/>
                    <a:pt x="11" y="0"/>
                    <a:pt x="11" y="0"/>
                  </a:cubicBezTo>
                  <a:cubicBezTo>
                    <a:pt x="10" y="0"/>
                    <a:pt x="9" y="0"/>
                    <a:pt x="8" y="0"/>
                  </a:cubicBezTo>
                  <a:cubicBezTo>
                    <a:pt x="8" y="0"/>
                    <a:pt x="8" y="0"/>
                    <a:pt x="8" y="0"/>
                  </a:cubicBezTo>
                  <a:lnTo>
                    <a:pt x="7" y="0"/>
                  </a:lnTo>
                  <a:close/>
                  <a:moveTo>
                    <a:pt x="11" y="1"/>
                  </a:moveTo>
                  <a:cubicBezTo>
                    <a:pt x="11" y="1"/>
                    <a:pt x="11" y="1"/>
                    <a:pt x="11" y="1"/>
                  </a:cubicBezTo>
                  <a:cubicBezTo>
                    <a:pt x="12" y="1"/>
                    <a:pt x="12" y="1"/>
                    <a:pt x="13" y="2"/>
                  </a:cubicBezTo>
                  <a:cubicBezTo>
                    <a:pt x="14" y="2"/>
                    <a:pt x="15" y="3"/>
                    <a:pt x="15" y="5"/>
                  </a:cubicBezTo>
                  <a:cubicBezTo>
                    <a:pt x="14" y="6"/>
                    <a:pt x="14" y="7"/>
                    <a:pt x="13" y="8"/>
                  </a:cubicBezTo>
                  <a:cubicBezTo>
                    <a:pt x="11" y="9"/>
                    <a:pt x="11" y="9"/>
                    <a:pt x="11" y="9"/>
                  </a:cubicBezTo>
                  <a:cubicBezTo>
                    <a:pt x="11" y="9"/>
                    <a:pt x="10" y="9"/>
                    <a:pt x="9" y="9"/>
                  </a:cubicBezTo>
                  <a:cubicBezTo>
                    <a:pt x="8" y="10"/>
                    <a:pt x="7" y="9"/>
                    <a:pt x="6" y="9"/>
                  </a:cubicBezTo>
                  <a:cubicBezTo>
                    <a:pt x="6" y="9"/>
                    <a:pt x="4" y="8"/>
                    <a:pt x="4" y="8"/>
                  </a:cubicBezTo>
                  <a:cubicBezTo>
                    <a:pt x="4" y="8"/>
                    <a:pt x="3" y="7"/>
                    <a:pt x="3" y="7"/>
                  </a:cubicBezTo>
                  <a:cubicBezTo>
                    <a:pt x="6" y="6"/>
                    <a:pt x="7" y="5"/>
                    <a:pt x="8" y="3"/>
                  </a:cubicBezTo>
                  <a:cubicBezTo>
                    <a:pt x="8" y="3"/>
                    <a:pt x="9" y="2"/>
                    <a:pt x="9" y="2"/>
                  </a:cubicBezTo>
                  <a:cubicBezTo>
                    <a:pt x="10" y="2"/>
                    <a:pt x="10"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1"/>
            <p:cNvSpPr>
              <a:spLocks noEditPoints="1"/>
            </p:cNvSpPr>
            <p:nvPr/>
          </p:nvSpPr>
          <p:spPr bwMode="auto">
            <a:xfrm>
              <a:off x="3919598" y="1680951"/>
              <a:ext cx="942975" cy="436562"/>
            </a:xfrm>
            <a:custGeom>
              <a:avLst/>
              <a:gdLst>
                <a:gd name="T0" fmla="*/ 86 w 86"/>
                <a:gd name="T1" fmla="*/ 3 h 39"/>
                <a:gd name="T2" fmla="*/ 69 w 86"/>
                <a:gd name="T3" fmla="*/ 1 h 39"/>
                <a:gd name="T4" fmla="*/ 60 w 86"/>
                <a:gd name="T5" fmla="*/ 8 h 39"/>
                <a:gd name="T6" fmla="*/ 55 w 86"/>
                <a:gd name="T7" fmla="*/ 16 h 39"/>
                <a:gd name="T8" fmla="*/ 50 w 86"/>
                <a:gd name="T9" fmla="*/ 13 h 39"/>
                <a:gd name="T10" fmla="*/ 20 w 86"/>
                <a:gd name="T11" fmla="*/ 16 h 39"/>
                <a:gd name="T12" fmla="*/ 18 w 86"/>
                <a:gd name="T13" fmla="*/ 18 h 39"/>
                <a:gd name="T14" fmla="*/ 3 w 86"/>
                <a:gd name="T15" fmla="*/ 27 h 39"/>
                <a:gd name="T16" fmla="*/ 1 w 86"/>
                <a:gd name="T17" fmla="*/ 28 h 39"/>
                <a:gd name="T18" fmla="*/ 6 w 86"/>
                <a:gd name="T19" fmla="*/ 31 h 39"/>
                <a:gd name="T20" fmla="*/ 20 w 86"/>
                <a:gd name="T21" fmla="*/ 29 h 39"/>
                <a:gd name="T22" fmla="*/ 32 w 86"/>
                <a:gd name="T23" fmla="*/ 22 h 39"/>
                <a:gd name="T24" fmla="*/ 44 w 86"/>
                <a:gd name="T25" fmla="*/ 22 h 39"/>
                <a:gd name="T26" fmla="*/ 46 w 86"/>
                <a:gd name="T27" fmla="*/ 22 h 39"/>
                <a:gd name="T28" fmla="*/ 53 w 86"/>
                <a:gd name="T29" fmla="*/ 17 h 39"/>
                <a:gd name="T30" fmla="*/ 57 w 86"/>
                <a:gd name="T31" fmla="*/ 16 h 39"/>
                <a:gd name="T32" fmla="*/ 66 w 86"/>
                <a:gd name="T33" fmla="*/ 24 h 39"/>
                <a:gd name="T34" fmla="*/ 64 w 86"/>
                <a:gd name="T35" fmla="*/ 30 h 39"/>
                <a:gd name="T36" fmla="*/ 63 w 86"/>
                <a:gd name="T37" fmla="*/ 31 h 39"/>
                <a:gd name="T38" fmla="*/ 66 w 86"/>
                <a:gd name="T39" fmla="*/ 34 h 39"/>
                <a:gd name="T40" fmla="*/ 67 w 86"/>
                <a:gd name="T41" fmla="*/ 36 h 39"/>
                <a:gd name="T42" fmla="*/ 76 w 86"/>
                <a:gd name="T43" fmla="*/ 39 h 39"/>
                <a:gd name="T44" fmla="*/ 80 w 86"/>
                <a:gd name="T45" fmla="*/ 38 h 39"/>
                <a:gd name="T46" fmla="*/ 78 w 86"/>
                <a:gd name="T47" fmla="*/ 32 h 39"/>
                <a:gd name="T48" fmla="*/ 81 w 86"/>
                <a:gd name="T49" fmla="*/ 25 h 39"/>
                <a:gd name="T50" fmla="*/ 81 w 86"/>
                <a:gd name="T51" fmla="*/ 24 h 39"/>
                <a:gd name="T52" fmla="*/ 77 w 86"/>
                <a:gd name="T53" fmla="*/ 15 h 39"/>
                <a:gd name="T54" fmla="*/ 84 w 86"/>
                <a:gd name="T55" fmla="*/ 4 h 39"/>
                <a:gd name="T56" fmla="*/ 45 w 86"/>
                <a:gd name="T57" fmla="*/ 20 h 39"/>
                <a:gd name="T58" fmla="*/ 40 w 86"/>
                <a:gd name="T59" fmla="*/ 19 h 39"/>
                <a:gd name="T60" fmla="*/ 24 w 86"/>
                <a:gd name="T61" fmla="*/ 24 h 39"/>
                <a:gd name="T62" fmla="*/ 12 w 86"/>
                <a:gd name="T63" fmla="*/ 27 h 39"/>
                <a:gd name="T64" fmla="*/ 22 w 86"/>
                <a:gd name="T65" fmla="*/ 17 h 39"/>
                <a:gd name="T66" fmla="*/ 26 w 86"/>
                <a:gd name="T67" fmla="*/ 12 h 39"/>
                <a:gd name="T68" fmla="*/ 50 w 86"/>
                <a:gd name="T69" fmla="*/ 15 h 39"/>
                <a:gd name="T70" fmla="*/ 47 w 86"/>
                <a:gd name="T71" fmla="*/ 18 h 39"/>
                <a:gd name="T72" fmla="*/ 75 w 86"/>
                <a:gd name="T73" fmla="*/ 15 h 39"/>
                <a:gd name="T74" fmla="*/ 79 w 86"/>
                <a:gd name="T75" fmla="*/ 24 h 39"/>
                <a:gd name="T76" fmla="*/ 77 w 86"/>
                <a:gd name="T77" fmla="*/ 32 h 39"/>
                <a:gd name="T78" fmla="*/ 76 w 86"/>
                <a:gd name="T79" fmla="*/ 37 h 39"/>
                <a:gd name="T80" fmla="*/ 68 w 86"/>
                <a:gd name="T81" fmla="*/ 35 h 39"/>
                <a:gd name="T82" fmla="*/ 67 w 86"/>
                <a:gd name="T83" fmla="*/ 33 h 39"/>
                <a:gd name="T84" fmla="*/ 68 w 86"/>
                <a:gd name="T85" fmla="*/ 25 h 39"/>
                <a:gd name="T86" fmla="*/ 63 w 86"/>
                <a:gd name="T87" fmla="*/ 16 h 39"/>
                <a:gd name="T88" fmla="*/ 59 w 86"/>
                <a:gd name="T89" fmla="*/ 14 h 39"/>
                <a:gd name="T90" fmla="*/ 60 w 86"/>
                <a:gd name="T91" fmla="*/ 11 h 39"/>
                <a:gd name="T92" fmla="*/ 66 w 86"/>
                <a:gd name="T93" fmla="*/ 4 h 39"/>
                <a:gd name="T94" fmla="*/ 82 w 86"/>
                <a:gd name="T95"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 h="39">
                  <a:moveTo>
                    <a:pt x="84" y="4"/>
                  </a:moveTo>
                  <a:cubicBezTo>
                    <a:pt x="86" y="3"/>
                    <a:pt x="86" y="3"/>
                    <a:pt x="86" y="3"/>
                  </a:cubicBezTo>
                  <a:cubicBezTo>
                    <a:pt x="84" y="2"/>
                    <a:pt x="84" y="2"/>
                    <a:pt x="84" y="2"/>
                  </a:cubicBezTo>
                  <a:cubicBezTo>
                    <a:pt x="79" y="0"/>
                    <a:pt x="73" y="0"/>
                    <a:pt x="69" y="1"/>
                  </a:cubicBezTo>
                  <a:cubicBezTo>
                    <a:pt x="67" y="2"/>
                    <a:pt x="65" y="3"/>
                    <a:pt x="63" y="5"/>
                  </a:cubicBezTo>
                  <a:cubicBezTo>
                    <a:pt x="62" y="6"/>
                    <a:pt x="61" y="7"/>
                    <a:pt x="60" y="8"/>
                  </a:cubicBezTo>
                  <a:cubicBezTo>
                    <a:pt x="59" y="10"/>
                    <a:pt x="59" y="11"/>
                    <a:pt x="58" y="13"/>
                  </a:cubicBezTo>
                  <a:cubicBezTo>
                    <a:pt x="57" y="14"/>
                    <a:pt x="56" y="15"/>
                    <a:pt x="55" y="16"/>
                  </a:cubicBezTo>
                  <a:cubicBezTo>
                    <a:pt x="54" y="16"/>
                    <a:pt x="53" y="15"/>
                    <a:pt x="53" y="15"/>
                  </a:cubicBezTo>
                  <a:cubicBezTo>
                    <a:pt x="52" y="15"/>
                    <a:pt x="51" y="14"/>
                    <a:pt x="50" y="13"/>
                  </a:cubicBezTo>
                  <a:cubicBezTo>
                    <a:pt x="47" y="11"/>
                    <a:pt x="34" y="2"/>
                    <a:pt x="24" y="11"/>
                  </a:cubicBezTo>
                  <a:cubicBezTo>
                    <a:pt x="23" y="13"/>
                    <a:pt x="22" y="14"/>
                    <a:pt x="20" y="16"/>
                  </a:cubicBezTo>
                  <a:cubicBezTo>
                    <a:pt x="20" y="16"/>
                    <a:pt x="20" y="16"/>
                    <a:pt x="20" y="16"/>
                  </a:cubicBezTo>
                  <a:cubicBezTo>
                    <a:pt x="18" y="18"/>
                    <a:pt x="18" y="18"/>
                    <a:pt x="18" y="18"/>
                  </a:cubicBezTo>
                  <a:cubicBezTo>
                    <a:pt x="16" y="22"/>
                    <a:pt x="13" y="24"/>
                    <a:pt x="11" y="25"/>
                  </a:cubicBezTo>
                  <a:cubicBezTo>
                    <a:pt x="8" y="26"/>
                    <a:pt x="6" y="27"/>
                    <a:pt x="3" y="27"/>
                  </a:cubicBezTo>
                  <a:cubicBezTo>
                    <a:pt x="0" y="27"/>
                    <a:pt x="0" y="27"/>
                    <a:pt x="0" y="27"/>
                  </a:cubicBezTo>
                  <a:cubicBezTo>
                    <a:pt x="0" y="28"/>
                    <a:pt x="1" y="28"/>
                    <a:pt x="1" y="28"/>
                  </a:cubicBezTo>
                  <a:cubicBezTo>
                    <a:pt x="2" y="29"/>
                    <a:pt x="3" y="29"/>
                    <a:pt x="3" y="30"/>
                  </a:cubicBezTo>
                  <a:cubicBezTo>
                    <a:pt x="4" y="30"/>
                    <a:pt x="5" y="30"/>
                    <a:pt x="6" y="31"/>
                  </a:cubicBezTo>
                  <a:cubicBezTo>
                    <a:pt x="8" y="31"/>
                    <a:pt x="9" y="31"/>
                    <a:pt x="11" y="31"/>
                  </a:cubicBezTo>
                  <a:cubicBezTo>
                    <a:pt x="14" y="32"/>
                    <a:pt x="17" y="31"/>
                    <a:pt x="20" y="29"/>
                  </a:cubicBezTo>
                  <a:cubicBezTo>
                    <a:pt x="22" y="28"/>
                    <a:pt x="23" y="27"/>
                    <a:pt x="25" y="26"/>
                  </a:cubicBezTo>
                  <a:cubicBezTo>
                    <a:pt x="27" y="24"/>
                    <a:pt x="29" y="23"/>
                    <a:pt x="32" y="22"/>
                  </a:cubicBezTo>
                  <a:cubicBezTo>
                    <a:pt x="34" y="21"/>
                    <a:pt x="37" y="21"/>
                    <a:pt x="40" y="21"/>
                  </a:cubicBezTo>
                  <a:cubicBezTo>
                    <a:pt x="42" y="21"/>
                    <a:pt x="43" y="21"/>
                    <a:pt x="44" y="22"/>
                  </a:cubicBezTo>
                  <a:cubicBezTo>
                    <a:pt x="46" y="22"/>
                    <a:pt x="46" y="22"/>
                    <a:pt x="46" y="22"/>
                  </a:cubicBezTo>
                  <a:cubicBezTo>
                    <a:pt x="46" y="22"/>
                    <a:pt x="46" y="22"/>
                    <a:pt x="46" y="22"/>
                  </a:cubicBezTo>
                  <a:cubicBezTo>
                    <a:pt x="47" y="21"/>
                    <a:pt x="48" y="20"/>
                    <a:pt x="48" y="19"/>
                  </a:cubicBezTo>
                  <a:cubicBezTo>
                    <a:pt x="50" y="18"/>
                    <a:pt x="51" y="17"/>
                    <a:pt x="53" y="17"/>
                  </a:cubicBezTo>
                  <a:cubicBezTo>
                    <a:pt x="55" y="16"/>
                    <a:pt x="55" y="16"/>
                    <a:pt x="55" y="16"/>
                  </a:cubicBezTo>
                  <a:cubicBezTo>
                    <a:pt x="57" y="16"/>
                    <a:pt x="57" y="16"/>
                    <a:pt x="57" y="16"/>
                  </a:cubicBezTo>
                  <a:cubicBezTo>
                    <a:pt x="59" y="16"/>
                    <a:pt x="61" y="17"/>
                    <a:pt x="62" y="18"/>
                  </a:cubicBezTo>
                  <a:cubicBezTo>
                    <a:pt x="64" y="19"/>
                    <a:pt x="66" y="21"/>
                    <a:pt x="66" y="24"/>
                  </a:cubicBezTo>
                  <a:cubicBezTo>
                    <a:pt x="66" y="25"/>
                    <a:pt x="66" y="25"/>
                    <a:pt x="66" y="25"/>
                  </a:cubicBezTo>
                  <a:cubicBezTo>
                    <a:pt x="66" y="27"/>
                    <a:pt x="65" y="29"/>
                    <a:pt x="64" y="30"/>
                  </a:cubicBezTo>
                  <a:cubicBezTo>
                    <a:pt x="64" y="30"/>
                    <a:pt x="64" y="30"/>
                    <a:pt x="64" y="30"/>
                  </a:cubicBezTo>
                  <a:cubicBezTo>
                    <a:pt x="63" y="31"/>
                    <a:pt x="63" y="31"/>
                    <a:pt x="63" y="31"/>
                  </a:cubicBezTo>
                  <a:cubicBezTo>
                    <a:pt x="64" y="32"/>
                    <a:pt x="64" y="32"/>
                    <a:pt x="64" y="32"/>
                  </a:cubicBezTo>
                  <a:cubicBezTo>
                    <a:pt x="65" y="32"/>
                    <a:pt x="66" y="34"/>
                    <a:pt x="66" y="34"/>
                  </a:cubicBezTo>
                  <a:cubicBezTo>
                    <a:pt x="66" y="34"/>
                    <a:pt x="66" y="35"/>
                    <a:pt x="66" y="35"/>
                  </a:cubicBezTo>
                  <a:cubicBezTo>
                    <a:pt x="67" y="35"/>
                    <a:pt x="67" y="36"/>
                    <a:pt x="67" y="36"/>
                  </a:cubicBezTo>
                  <a:cubicBezTo>
                    <a:pt x="67" y="36"/>
                    <a:pt x="68" y="37"/>
                    <a:pt x="71" y="38"/>
                  </a:cubicBezTo>
                  <a:cubicBezTo>
                    <a:pt x="72" y="39"/>
                    <a:pt x="74" y="39"/>
                    <a:pt x="76" y="39"/>
                  </a:cubicBezTo>
                  <a:cubicBezTo>
                    <a:pt x="77" y="39"/>
                    <a:pt x="78" y="38"/>
                    <a:pt x="79" y="38"/>
                  </a:cubicBezTo>
                  <a:cubicBezTo>
                    <a:pt x="80" y="38"/>
                    <a:pt x="80" y="38"/>
                    <a:pt x="80" y="38"/>
                  </a:cubicBezTo>
                  <a:cubicBezTo>
                    <a:pt x="79" y="37"/>
                    <a:pt x="79" y="37"/>
                    <a:pt x="79" y="37"/>
                  </a:cubicBezTo>
                  <a:cubicBezTo>
                    <a:pt x="79" y="35"/>
                    <a:pt x="78" y="34"/>
                    <a:pt x="78" y="32"/>
                  </a:cubicBezTo>
                  <a:cubicBezTo>
                    <a:pt x="78" y="31"/>
                    <a:pt x="78" y="31"/>
                    <a:pt x="78" y="31"/>
                  </a:cubicBezTo>
                  <a:cubicBezTo>
                    <a:pt x="79" y="29"/>
                    <a:pt x="79" y="27"/>
                    <a:pt x="81" y="25"/>
                  </a:cubicBezTo>
                  <a:cubicBezTo>
                    <a:pt x="81" y="24"/>
                    <a:pt x="81" y="24"/>
                    <a:pt x="81" y="24"/>
                  </a:cubicBezTo>
                  <a:cubicBezTo>
                    <a:pt x="81" y="24"/>
                    <a:pt x="81" y="24"/>
                    <a:pt x="81" y="24"/>
                  </a:cubicBezTo>
                  <a:cubicBezTo>
                    <a:pt x="80" y="23"/>
                    <a:pt x="79" y="22"/>
                    <a:pt x="79" y="21"/>
                  </a:cubicBezTo>
                  <a:cubicBezTo>
                    <a:pt x="78" y="19"/>
                    <a:pt x="77" y="17"/>
                    <a:pt x="77" y="15"/>
                  </a:cubicBezTo>
                  <a:cubicBezTo>
                    <a:pt x="77" y="12"/>
                    <a:pt x="78" y="10"/>
                    <a:pt x="80" y="7"/>
                  </a:cubicBezTo>
                  <a:cubicBezTo>
                    <a:pt x="81" y="6"/>
                    <a:pt x="83" y="5"/>
                    <a:pt x="84" y="4"/>
                  </a:cubicBezTo>
                  <a:close/>
                  <a:moveTo>
                    <a:pt x="47" y="18"/>
                  </a:moveTo>
                  <a:cubicBezTo>
                    <a:pt x="46" y="18"/>
                    <a:pt x="46" y="19"/>
                    <a:pt x="45" y="20"/>
                  </a:cubicBezTo>
                  <a:cubicBezTo>
                    <a:pt x="45" y="20"/>
                    <a:pt x="45" y="20"/>
                    <a:pt x="45" y="20"/>
                  </a:cubicBezTo>
                  <a:cubicBezTo>
                    <a:pt x="44" y="20"/>
                    <a:pt x="42" y="19"/>
                    <a:pt x="40" y="19"/>
                  </a:cubicBezTo>
                  <a:cubicBezTo>
                    <a:pt x="37" y="19"/>
                    <a:pt x="34" y="19"/>
                    <a:pt x="31" y="20"/>
                  </a:cubicBezTo>
                  <a:cubicBezTo>
                    <a:pt x="28" y="21"/>
                    <a:pt x="26" y="23"/>
                    <a:pt x="24" y="24"/>
                  </a:cubicBezTo>
                  <a:cubicBezTo>
                    <a:pt x="17" y="30"/>
                    <a:pt x="12" y="31"/>
                    <a:pt x="6" y="28"/>
                  </a:cubicBezTo>
                  <a:cubicBezTo>
                    <a:pt x="8" y="28"/>
                    <a:pt x="10" y="28"/>
                    <a:pt x="12" y="27"/>
                  </a:cubicBezTo>
                  <a:cubicBezTo>
                    <a:pt x="15" y="25"/>
                    <a:pt x="17" y="23"/>
                    <a:pt x="20" y="20"/>
                  </a:cubicBezTo>
                  <a:cubicBezTo>
                    <a:pt x="22" y="17"/>
                    <a:pt x="22" y="17"/>
                    <a:pt x="22" y="17"/>
                  </a:cubicBezTo>
                  <a:cubicBezTo>
                    <a:pt x="22" y="17"/>
                    <a:pt x="22" y="17"/>
                    <a:pt x="22" y="17"/>
                  </a:cubicBezTo>
                  <a:cubicBezTo>
                    <a:pt x="23" y="15"/>
                    <a:pt x="24" y="14"/>
                    <a:pt x="26" y="12"/>
                  </a:cubicBezTo>
                  <a:cubicBezTo>
                    <a:pt x="34" y="5"/>
                    <a:pt x="46" y="12"/>
                    <a:pt x="49" y="15"/>
                  </a:cubicBezTo>
                  <a:cubicBezTo>
                    <a:pt x="50" y="15"/>
                    <a:pt x="50" y="15"/>
                    <a:pt x="50" y="15"/>
                  </a:cubicBezTo>
                  <a:cubicBezTo>
                    <a:pt x="50" y="15"/>
                    <a:pt x="50" y="15"/>
                    <a:pt x="50" y="16"/>
                  </a:cubicBezTo>
                  <a:cubicBezTo>
                    <a:pt x="49" y="16"/>
                    <a:pt x="48" y="17"/>
                    <a:pt x="47" y="18"/>
                  </a:cubicBezTo>
                  <a:close/>
                  <a:moveTo>
                    <a:pt x="79" y="6"/>
                  </a:moveTo>
                  <a:cubicBezTo>
                    <a:pt x="76" y="9"/>
                    <a:pt x="75" y="12"/>
                    <a:pt x="75" y="15"/>
                  </a:cubicBezTo>
                  <a:cubicBezTo>
                    <a:pt x="75" y="18"/>
                    <a:pt x="76" y="20"/>
                    <a:pt x="77" y="22"/>
                  </a:cubicBezTo>
                  <a:cubicBezTo>
                    <a:pt x="78" y="23"/>
                    <a:pt x="78" y="24"/>
                    <a:pt x="79" y="24"/>
                  </a:cubicBezTo>
                  <a:cubicBezTo>
                    <a:pt x="78" y="26"/>
                    <a:pt x="77" y="29"/>
                    <a:pt x="77" y="31"/>
                  </a:cubicBezTo>
                  <a:cubicBezTo>
                    <a:pt x="77" y="32"/>
                    <a:pt x="77" y="32"/>
                    <a:pt x="77" y="32"/>
                  </a:cubicBezTo>
                  <a:cubicBezTo>
                    <a:pt x="77" y="34"/>
                    <a:pt x="77" y="35"/>
                    <a:pt x="78" y="37"/>
                  </a:cubicBezTo>
                  <a:cubicBezTo>
                    <a:pt x="77" y="37"/>
                    <a:pt x="77" y="37"/>
                    <a:pt x="76" y="37"/>
                  </a:cubicBezTo>
                  <a:cubicBezTo>
                    <a:pt x="74" y="37"/>
                    <a:pt x="73" y="37"/>
                    <a:pt x="71" y="37"/>
                  </a:cubicBezTo>
                  <a:cubicBezTo>
                    <a:pt x="70" y="36"/>
                    <a:pt x="69" y="36"/>
                    <a:pt x="68" y="35"/>
                  </a:cubicBezTo>
                  <a:cubicBezTo>
                    <a:pt x="68" y="35"/>
                    <a:pt x="68" y="34"/>
                    <a:pt x="68" y="34"/>
                  </a:cubicBezTo>
                  <a:cubicBezTo>
                    <a:pt x="68" y="34"/>
                    <a:pt x="67" y="33"/>
                    <a:pt x="67" y="33"/>
                  </a:cubicBezTo>
                  <a:cubicBezTo>
                    <a:pt x="67" y="33"/>
                    <a:pt x="67" y="32"/>
                    <a:pt x="66" y="31"/>
                  </a:cubicBezTo>
                  <a:cubicBezTo>
                    <a:pt x="67" y="29"/>
                    <a:pt x="68" y="27"/>
                    <a:pt x="68" y="25"/>
                  </a:cubicBezTo>
                  <a:cubicBezTo>
                    <a:pt x="68" y="24"/>
                    <a:pt x="68" y="24"/>
                    <a:pt x="68" y="24"/>
                  </a:cubicBezTo>
                  <a:cubicBezTo>
                    <a:pt x="67" y="21"/>
                    <a:pt x="66" y="18"/>
                    <a:pt x="63" y="16"/>
                  </a:cubicBezTo>
                  <a:cubicBezTo>
                    <a:pt x="62" y="16"/>
                    <a:pt x="60" y="15"/>
                    <a:pt x="59" y="15"/>
                  </a:cubicBezTo>
                  <a:cubicBezTo>
                    <a:pt x="59" y="14"/>
                    <a:pt x="59" y="14"/>
                    <a:pt x="59" y="14"/>
                  </a:cubicBezTo>
                  <a:cubicBezTo>
                    <a:pt x="59" y="14"/>
                    <a:pt x="59" y="13"/>
                    <a:pt x="59" y="13"/>
                  </a:cubicBezTo>
                  <a:cubicBezTo>
                    <a:pt x="60" y="12"/>
                    <a:pt x="60" y="12"/>
                    <a:pt x="60" y="11"/>
                  </a:cubicBezTo>
                  <a:cubicBezTo>
                    <a:pt x="61" y="11"/>
                    <a:pt x="61" y="10"/>
                    <a:pt x="62" y="9"/>
                  </a:cubicBezTo>
                  <a:cubicBezTo>
                    <a:pt x="63" y="7"/>
                    <a:pt x="64" y="6"/>
                    <a:pt x="66" y="4"/>
                  </a:cubicBezTo>
                  <a:cubicBezTo>
                    <a:pt x="67" y="4"/>
                    <a:pt x="68" y="3"/>
                    <a:pt x="69" y="3"/>
                  </a:cubicBezTo>
                  <a:cubicBezTo>
                    <a:pt x="73" y="2"/>
                    <a:pt x="78" y="2"/>
                    <a:pt x="82" y="3"/>
                  </a:cubicBezTo>
                  <a:cubicBezTo>
                    <a:pt x="81" y="4"/>
                    <a:pt x="80" y="5"/>
                    <a:pt x="7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2"/>
            <p:cNvSpPr>
              <a:spLocks noEditPoints="1"/>
            </p:cNvSpPr>
            <p:nvPr/>
          </p:nvSpPr>
          <p:spPr bwMode="auto">
            <a:xfrm>
              <a:off x="5618223" y="1680951"/>
              <a:ext cx="963612" cy="436562"/>
            </a:xfrm>
            <a:custGeom>
              <a:avLst/>
              <a:gdLst>
                <a:gd name="T0" fmla="*/ 79 w 88"/>
                <a:gd name="T1" fmla="*/ 12 h 39"/>
                <a:gd name="T2" fmla="*/ 63 w 88"/>
                <a:gd name="T3" fmla="*/ 7 h 39"/>
                <a:gd name="T4" fmla="*/ 55 w 88"/>
                <a:gd name="T5" fmla="*/ 10 h 39"/>
                <a:gd name="T6" fmla="*/ 46 w 88"/>
                <a:gd name="T7" fmla="*/ 15 h 39"/>
                <a:gd name="T8" fmla="*/ 40 w 88"/>
                <a:gd name="T9" fmla="*/ 15 h 39"/>
                <a:gd name="T10" fmla="*/ 36 w 88"/>
                <a:gd name="T11" fmla="*/ 23 h 39"/>
                <a:gd name="T12" fmla="*/ 32 w 88"/>
                <a:gd name="T13" fmla="*/ 25 h 39"/>
                <a:gd name="T14" fmla="*/ 26 w 88"/>
                <a:gd name="T15" fmla="*/ 26 h 39"/>
                <a:gd name="T16" fmla="*/ 17 w 88"/>
                <a:gd name="T17" fmla="*/ 16 h 39"/>
                <a:gd name="T18" fmla="*/ 19 w 88"/>
                <a:gd name="T19" fmla="*/ 10 h 39"/>
                <a:gd name="T20" fmla="*/ 18 w 88"/>
                <a:gd name="T21" fmla="*/ 9 h 39"/>
                <a:gd name="T22" fmla="*/ 4 w 88"/>
                <a:gd name="T23" fmla="*/ 0 h 39"/>
                <a:gd name="T24" fmla="*/ 6 w 88"/>
                <a:gd name="T25" fmla="*/ 5 h 39"/>
                <a:gd name="T26" fmla="*/ 9 w 88"/>
                <a:gd name="T27" fmla="*/ 13 h 39"/>
                <a:gd name="T28" fmla="*/ 4 w 88"/>
                <a:gd name="T29" fmla="*/ 23 h 39"/>
                <a:gd name="T30" fmla="*/ 3 w 88"/>
                <a:gd name="T31" fmla="*/ 24 h 39"/>
                <a:gd name="T32" fmla="*/ 1 w 88"/>
                <a:gd name="T33" fmla="*/ 33 h 39"/>
                <a:gd name="T34" fmla="*/ 1 w 88"/>
                <a:gd name="T35" fmla="*/ 35 h 39"/>
                <a:gd name="T36" fmla="*/ 20 w 88"/>
                <a:gd name="T37" fmla="*/ 37 h 39"/>
                <a:gd name="T38" fmla="*/ 27 w 88"/>
                <a:gd name="T39" fmla="*/ 30 h 39"/>
                <a:gd name="T40" fmla="*/ 30 w 88"/>
                <a:gd name="T41" fmla="*/ 27 h 39"/>
                <a:gd name="T42" fmla="*/ 34 w 88"/>
                <a:gd name="T43" fmla="*/ 27 h 39"/>
                <a:gd name="T44" fmla="*/ 66 w 88"/>
                <a:gd name="T45" fmla="*/ 26 h 39"/>
                <a:gd name="T46" fmla="*/ 71 w 88"/>
                <a:gd name="T47" fmla="*/ 23 h 39"/>
                <a:gd name="T48" fmla="*/ 84 w 88"/>
                <a:gd name="T49" fmla="*/ 17 h 39"/>
                <a:gd name="T50" fmla="*/ 88 w 88"/>
                <a:gd name="T51" fmla="*/ 16 h 39"/>
                <a:gd name="T52" fmla="*/ 26 w 88"/>
                <a:gd name="T53" fmla="*/ 29 h 39"/>
                <a:gd name="T54" fmla="*/ 23 w 88"/>
                <a:gd name="T55" fmla="*/ 33 h 39"/>
                <a:gd name="T56" fmla="*/ 17 w 88"/>
                <a:gd name="T57" fmla="*/ 36 h 39"/>
                <a:gd name="T58" fmla="*/ 5 w 88"/>
                <a:gd name="T59" fmla="*/ 26 h 39"/>
                <a:gd name="T60" fmla="*/ 5 w 88"/>
                <a:gd name="T61" fmla="*/ 24 h 39"/>
                <a:gd name="T62" fmla="*/ 11 w 88"/>
                <a:gd name="T63" fmla="*/ 13 h 39"/>
                <a:gd name="T64" fmla="*/ 14 w 88"/>
                <a:gd name="T65" fmla="*/ 7 h 39"/>
                <a:gd name="T66" fmla="*/ 16 w 88"/>
                <a:gd name="T67" fmla="*/ 12 h 39"/>
                <a:gd name="T68" fmla="*/ 17 w 88"/>
                <a:gd name="T69" fmla="*/ 22 h 39"/>
                <a:gd name="T70" fmla="*/ 27 w 88"/>
                <a:gd name="T71" fmla="*/ 27 h 39"/>
                <a:gd name="T72" fmla="*/ 74 w 88"/>
                <a:gd name="T73" fmla="*/ 20 h 39"/>
                <a:gd name="T74" fmla="*/ 68 w 88"/>
                <a:gd name="T75" fmla="*/ 23 h 39"/>
                <a:gd name="T76" fmla="*/ 65 w 88"/>
                <a:gd name="T77" fmla="*/ 25 h 39"/>
                <a:gd name="T78" fmla="*/ 35 w 88"/>
                <a:gd name="T79" fmla="*/ 26 h 39"/>
                <a:gd name="T80" fmla="*/ 37 w 88"/>
                <a:gd name="T81" fmla="*/ 25 h 39"/>
                <a:gd name="T82" fmla="*/ 47 w 88"/>
                <a:gd name="T83" fmla="*/ 16 h 39"/>
                <a:gd name="T84" fmla="*/ 56 w 88"/>
                <a:gd name="T85" fmla="*/ 12 h 39"/>
                <a:gd name="T86" fmla="*/ 63 w 88"/>
                <a:gd name="T87" fmla="*/ 9 h 39"/>
                <a:gd name="T88" fmla="*/ 78 w 88"/>
                <a:gd name="T89" fmla="*/ 14 h 39"/>
                <a:gd name="T90" fmla="*/ 74 w 88"/>
                <a:gd name="T91"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 h="39">
                  <a:moveTo>
                    <a:pt x="86" y="15"/>
                  </a:moveTo>
                  <a:cubicBezTo>
                    <a:pt x="79" y="12"/>
                    <a:pt x="79" y="12"/>
                    <a:pt x="79" y="12"/>
                  </a:cubicBezTo>
                  <a:cubicBezTo>
                    <a:pt x="78" y="11"/>
                    <a:pt x="78" y="11"/>
                    <a:pt x="78" y="11"/>
                  </a:cubicBezTo>
                  <a:cubicBezTo>
                    <a:pt x="73" y="9"/>
                    <a:pt x="68" y="6"/>
                    <a:pt x="63" y="7"/>
                  </a:cubicBezTo>
                  <a:cubicBezTo>
                    <a:pt x="61" y="7"/>
                    <a:pt x="61" y="7"/>
                    <a:pt x="61" y="7"/>
                  </a:cubicBezTo>
                  <a:cubicBezTo>
                    <a:pt x="59" y="8"/>
                    <a:pt x="57" y="9"/>
                    <a:pt x="55" y="10"/>
                  </a:cubicBezTo>
                  <a:cubicBezTo>
                    <a:pt x="53" y="11"/>
                    <a:pt x="53" y="11"/>
                    <a:pt x="53" y="11"/>
                  </a:cubicBezTo>
                  <a:cubicBezTo>
                    <a:pt x="51" y="13"/>
                    <a:pt x="49" y="14"/>
                    <a:pt x="46" y="15"/>
                  </a:cubicBezTo>
                  <a:cubicBezTo>
                    <a:pt x="45" y="15"/>
                    <a:pt x="43" y="15"/>
                    <a:pt x="42" y="15"/>
                  </a:cubicBezTo>
                  <a:cubicBezTo>
                    <a:pt x="40" y="15"/>
                    <a:pt x="40" y="15"/>
                    <a:pt x="40" y="15"/>
                  </a:cubicBezTo>
                  <a:cubicBezTo>
                    <a:pt x="40" y="16"/>
                    <a:pt x="40" y="16"/>
                    <a:pt x="40" y="16"/>
                  </a:cubicBezTo>
                  <a:cubicBezTo>
                    <a:pt x="40" y="19"/>
                    <a:pt x="38" y="21"/>
                    <a:pt x="36" y="23"/>
                  </a:cubicBezTo>
                  <a:cubicBezTo>
                    <a:pt x="35" y="24"/>
                    <a:pt x="34" y="24"/>
                    <a:pt x="33" y="25"/>
                  </a:cubicBezTo>
                  <a:cubicBezTo>
                    <a:pt x="32" y="25"/>
                    <a:pt x="32" y="25"/>
                    <a:pt x="32" y="25"/>
                  </a:cubicBezTo>
                  <a:cubicBezTo>
                    <a:pt x="31" y="26"/>
                    <a:pt x="31" y="26"/>
                    <a:pt x="30" y="26"/>
                  </a:cubicBezTo>
                  <a:cubicBezTo>
                    <a:pt x="29" y="26"/>
                    <a:pt x="26" y="26"/>
                    <a:pt x="26" y="26"/>
                  </a:cubicBezTo>
                  <a:cubicBezTo>
                    <a:pt x="23" y="25"/>
                    <a:pt x="20" y="24"/>
                    <a:pt x="19" y="21"/>
                  </a:cubicBezTo>
                  <a:cubicBezTo>
                    <a:pt x="18" y="20"/>
                    <a:pt x="17" y="18"/>
                    <a:pt x="17" y="16"/>
                  </a:cubicBezTo>
                  <a:cubicBezTo>
                    <a:pt x="17" y="15"/>
                    <a:pt x="17" y="14"/>
                    <a:pt x="18" y="13"/>
                  </a:cubicBezTo>
                  <a:cubicBezTo>
                    <a:pt x="18" y="12"/>
                    <a:pt x="18" y="11"/>
                    <a:pt x="19" y="10"/>
                  </a:cubicBezTo>
                  <a:cubicBezTo>
                    <a:pt x="20" y="9"/>
                    <a:pt x="20" y="9"/>
                    <a:pt x="20" y="9"/>
                  </a:cubicBezTo>
                  <a:cubicBezTo>
                    <a:pt x="18" y="9"/>
                    <a:pt x="18" y="9"/>
                    <a:pt x="18" y="9"/>
                  </a:cubicBezTo>
                  <a:cubicBezTo>
                    <a:pt x="17" y="9"/>
                    <a:pt x="16" y="8"/>
                    <a:pt x="16" y="7"/>
                  </a:cubicBezTo>
                  <a:cubicBezTo>
                    <a:pt x="14" y="2"/>
                    <a:pt x="9" y="0"/>
                    <a:pt x="4" y="0"/>
                  </a:cubicBezTo>
                  <a:cubicBezTo>
                    <a:pt x="2" y="1"/>
                    <a:pt x="2" y="1"/>
                    <a:pt x="2" y="1"/>
                  </a:cubicBezTo>
                  <a:cubicBezTo>
                    <a:pt x="4" y="2"/>
                    <a:pt x="5" y="3"/>
                    <a:pt x="6" y="5"/>
                  </a:cubicBezTo>
                  <a:cubicBezTo>
                    <a:pt x="7" y="6"/>
                    <a:pt x="8" y="8"/>
                    <a:pt x="8" y="10"/>
                  </a:cubicBezTo>
                  <a:cubicBezTo>
                    <a:pt x="9" y="11"/>
                    <a:pt x="9" y="12"/>
                    <a:pt x="9" y="13"/>
                  </a:cubicBezTo>
                  <a:cubicBezTo>
                    <a:pt x="9" y="14"/>
                    <a:pt x="8" y="16"/>
                    <a:pt x="8" y="18"/>
                  </a:cubicBezTo>
                  <a:cubicBezTo>
                    <a:pt x="7" y="20"/>
                    <a:pt x="5" y="22"/>
                    <a:pt x="4" y="23"/>
                  </a:cubicBezTo>
                  <a:cubicBezTo>
                    <a:pt x="3" y="23"/>
                    <a:pt x="3" y="23"/>
                    <a:pt x="3" y="23"/>
                  </a:cubicBezTo>
                  <a:cubicBezTo>
                    <a:pt x="3" y="24"/>
                    <a:pt x="3" y="24"/>
                    <a:pt x="3" y="24"/>
                  </a:cubicBezTo>
                  <a:cubicBezTo>
                    <a:pt x="3" y="26"/>
                    <a:pt x="3" y="26"/>
                    <a:pt x="3" y="26"/>
                  </a:cubicBezTo>
                  <a:cubicBezTo>
                    <a:pt x="3" y="28"/>
                    <a:pt x="2" y="31"/>
                    <a:pt x="1" y="33"/>
                  </a:cubicBezTo>
                  <a:cubicBezTo>
                    <a:pt x="0" y="34"/>
                    <a:pt x="0" y="34"/>
                    <a:pt x="0" y="34"/>
                  </a:cubicBezTo>
                  <a:cubicBezTo>
                    <a:pt x="1" y="35"/>
                    <a:pt x="1" y="35"/>
                    <a:pt x="1" y="35"/>
                  </a:cubicBezTo>
                  <a:cubicBezTo>
                    <a:pt x="6" y="38"/>
                    <a:pt x="12" y="39"/>
                    <a:pt x="17" y="38"/>
                  </a:cubicBezTo>
                  <a:cubicBezTo>
                    <a:pt x="18" y="37"/>
                    <a:pt x="19" y="37"/>
                    <a:pt x="20" y="37"/>
                  </a:cubicBezTo>
                  <a:cubicBezTo>
                    <a:pt x="22" y="36"/>
                    <a:pt x="25" y="34"/>
                    <a:pt x="26" y="32"/>
                  </a:cubicBezTo>
                  <a:cubicBezTo>
                    <a:pt x="27" y="32"/>
                    <a:pt x="27" y="31"/>
                    <a:pt x="27" y="30"/>
                  </a:cubicBezTo>
                  <a:cubicBezTo>
                    <a:pt x="28" y="29"/>
                    <a:pt x="28" y="29"/>
                    <a:pt x="29" y="28"/>
                  </a:cubicBezTo>
                  <a:cubicBezTo>
                    <a:pt x="29" y="28"/>
                    <a:pt x="29" y="27"/>
                    <a:pt x="30" y="27"/>
                  </a:cubicBezTo>
                  <a:cubicBezTo>
                    <a:pt x="30" y="27"/>
                    <a:pt x="30" y="27"/>
                    <a:pt x="31" y="27"/>
                  </a:cubicBezTo>
                  <a:cubicBezTo>
                    <a:pt x="32" y="27"/>
                    <a:pt x="33" y="27"/>
                    <a:pt x="34" y="27"/>
                  </a:cubicBezTo>
                  <a:cubicBezTo>
                    <a:pt x="41" y="32"/>
                    <a:pt x="50" y="32"/>
                    <a:pt x="59" y="29"/>
                  </a:cubicBezTo>
                  <a:cubicBezTo>
                    <a:pt x="62" y="29"/>
                    <a:pt x="64" y="28"/>
                    <a:pt x="66" y="26"/>
                  </a:cubicBezTo>
                  <a:cubicBezTo>
                    <a:pt x="66" y="26"/>
                    <a:pt x="69" y="25"/>
                    <a:pt x="69" y="25"/>
                  </a:cubicBezTo>
                  <a:cubicBezTo>
                    <a:pt x="69" y="25"/>
                    <a:pt x="71" y="23"/>
                    <a:pt x="71" y="23"/>
                  </a:cubicBezTo>
                  <a:cubicBezTo>
                    <a:pt x="71" y="23"/>
                    <a:pt x="74" y="21"/>
                    <a:pt x="74" y="21"/>
                  </a:cubicBezTo>
                  <a:cubicBezTo>
                    <a:pt x="78" y="19"/>
                    <a:pt x="81" y="18"/>
                    <a:pt x="84" y="17"/>
                  </a:cubicBezTo>
                  <a:cubicBezTo>
                    <a:pt x="85" y="17"/>
                    <a:pt x="85" y="17"/>
                    <a:pt x="85" y="17"/>
                  </a:cubicBezTo>
                  <a:cubicBezTo>
                    <a:pt x="88" y="16"/>
                    <a:pt x="88" y="16"/>
                    <a:pt x="88" y="16"/>
                  </a:cubicBezTo>
                  <a:lnTo>
                    <a:pt x="86" y="15"/>
                  </a:lnTo>
                  <a:close/>
                  <a:moveTo>
                    <a:pt x="26" y="29"/>
                  </a:moveTo>
                  <a:cubicBezTo>
                    <a:pt x="26" y="30"/>
                    <a:pt x="25" y="31"/>
                    <a:pt x="25" y="31"/>
                  </a:cubicBezTo>
                  <a:cubicBezTo>
                    <a:pt x="23" y="33"/>
                    <a:pt x="23" y="33"/>
                    <a:pt x="23" y="33"/>
                  </a:cubicBezTo>
                  <a:cubicBezTo>
                    <a:pt x="22" y="34"/>
                    <a:pt x="21" y="34"/>
                    <a:pt x="19" y="35"/>
                  </a:cubicBezTo>
                  <a:cubicBezTo>
                    <a:pt x="18" y="35"/>
                    <a:pt x="18" y="36"/>
                    <a:pt x="17" y="36"/>
                  </a:cubicBezTo>
                  <a:cubicBezTo>
                    <a:pt x="12" y="37"/>
                    <a:pt x="7" y="36"/>
                    <a:pt x="3" y="34"/>
                  </a:cubicBezTo>
                  <a:cubicBezTo>
                    <a:pt x="4" y="31"/>
                    <a:pt x="5" y="28"/>
                    <a:pt x="5" y="26"/>
                  </a:cubicBezTo>
                  <a:cubicBezTo>
                    <a:pt x="5" y="26"/>
                    <a:pt x="5" y="25"/>
                    <a:pt x="5" y="24"/>
                  </a:cubicBezTo>
                  <a:cubicBezTo>
                    <a:pt x="5" y="24"/>
                    <a:pt x="5" y="24"/>
                    <a:pt x="5" y="24"/>
                  </a:cubicBezTo>
                  <a:cubicBezTo>
                    <a:pt x="7" y="23"/>
                    <a:pt x="8" y="21"/>
                    <a:pt x="9" y="18"/>
                  </a:cubicBezTo>
                  <a:cubicBezTo>
                    <a:pt x="10" y="17"/>
                    <a:pt x="11" y="15"/>
                    <a:pt x="11" y="13"/>
                  </a:cubicBezTo>
                  <a:cubicBezTo>
                    <a:pt x="11" y="9"/>
                    <a:pt x="9" y="5"/>
                    <a:pt x="6" y="2"/>
                  </a:cubicBezTo>
                  <a:cubicBezTo>
                    <a:pt x="10" y="2"/>
                    <a:pt x="13" y="4"/>
                    <a:pt x="14" y="7"/>
                  </a:cubicBezTo>
                  <a:cubicBezTo>
                    <a:pt x="15" y="9"/>
                    <a:pt x="16" y="10"/>
                    <a:pt x="17" y="10"/>
                  </a:cubicBezTo>
                  <a:cubicBezTo>
                    <a:pt x="17" y="11"/>
                    <a:pt x="16" y="11"/>
                    <a:pt x="16" y="12"/>
                  </a:cubicBezTo>
                  <a:cubicBezTo>
                    <a:pt x="15" y="13"/>
                    <a:pt x="15" y="15"/>
                    <a:pt x="15" y="16"/>
                  </a:cubicBezTo>
                  <a:cubicBezTo>
                    <a:pt x="15" y="18"/>
                    <a:pt x="16" y="20"/>
                    <a:pt x="17" y="22"/>
                  </a:cubicBezTo>
                  <a:cubicBezTo>
                    <a:pt x="19" y="25"/>
                    <a:pt x="22" y="27"/>
                    <a:pt x="25" y="27"/>
                  </a:cubicBezTo>
                  <a:cubicBezTo>
                    <a:pt x="26" y="27"/>
                    <a:pt x="26" y="27"/>
                    <a:pt x="27" y="27"/>
                  </a:cubicBezTo>
                  <a:cubicBezTo>
                    <a:pt x="26" y="28"/>
                    <a:pt x="26" y="29"/>
                    <a:pt x="26" y="29"/>
                  </a:cubicBezTo>
                  <a:close/>
                  <a:moveTo>
                    <a:pt x="74" y="20"/>
                  </a:moveTo>
                  <a:cubicBezTo>
                    <a:pt x="70" y="22"/>
                    <a:pt x="70" y="22"/>
                    <a:pt x="70" y="22"/>
                  </a:cubicBezTo>
                  <a:cubicBezTo>
                    <a:pt x="68" y="23"/>
                    <a:pt x="68" y="23"/>
                    <a:pt x="68" y="23"/>
                  </a:cubicBezTo>
                  <a:cubicBezTo>
                    <a:pt x="68" y="23"/>
                    <a:pt x="68" y="23"/>
                    <a:pt x="68" y="23"/>
                  </a:cubicBezTo>
                  <a:cubicBezTo>
                    <a:pt x="68" y="23"/>
                    <a:pt x="67" y="24"/>
                    <a:pt x="65" y="25"/>
                  </a:cubicBezTo>
                  <a:cubicBezTo>
                    <a:pt x="63" y="26"/>
                    <a:pt x="61" y="27"/>
                    <a:pt x="59" y="28"/>
                  </a:cubicBezTo>
                  <a:cubicBezTo>
                    <a:pt x="50" y="31"/>
                    <a:pt x="41" y="30"/>
                    <a:pt x="35" y="26"/>
                  </a:cubicBezTo>
                  <a:cubicBezTo>
                    <a:pt x="35" y="26"/>
                    <a:pt x="35" y="26"/>
                    <a:pt x="34" y="26"/>
                  </a:cubicBezTo>
                  <a:cubicBezTo>
                    <a:pt x="35" y="26"/>
                    <a:pt x="36" y="25"/>
                    <a:pt x="37" y="25"/>
                  </a:cubicBezTo>
                  <a:cubicBezTo>
                    <a:pt x="39" y="23"/>
                    <a:pt x="41" y="20"/>
                    <a:pt x="42" y="17"/>
                  </a:cubicBezTo>
                  <a:cubicBezTo>
                    <a:pt x="43" y="17"/>
                    <a:pt x="45" y="17"/>
                    <a:pt x="47" y="16"/>
                  </a:cubicBezTo>
                  <a:cubicBezTo>
                    <a:pt x="49" y="15"/>
                    <a:pt x="52" y="14"/>
                    <a:pt x="54" y="13"/>
                  </a:cubicBezTo>
                  <a:cubicBezTo>
                    <a:pt x="56" y="12"/>
                    <a:pt x="56" y="12"/>
                    <a:pt x="56" y="12"/>
                  </a:cubicBezTo>
                  <a:cubicBezTo>
                    <a:pt x="58" y="11"/>
                    <a:pt x="60" y="9"/>
                    <a:pt x="62" y="9"/>
                  </a:cubicBezTo>
                  <a:cubicBezTo>
                    <a:pt x="63" y="9"/>
                    <a:pt x="63" y="9"/>
                    <a:pt x="63" y="9"/>
                  </a:cubicBezTo>
                  <a:cubicBezTo>
                    <a:pt x="68" y="8"/>
                    <a:pt x="72" y="10"/>
                    <a:pt x="77" y="13"/>
                  </a:cubicBezTo>
                  <a:cubicBezTo>
                    <a:pt x="78" y="14"/>
                    <a:pt x="78" y="14"/>
                    <a:pt x="78" y="14"/>
                  </a:cubicBezTo>
                  <a:cubicBezTo>
                    <a:pt x="78" y="14"/>
                    <a:pt x="81" y="15"/>
                    <a:pt x="83" y="16"/>
                  </a:cubicBezTo>
                  <a:cubicBezTo>
                    <a:pt x="80" y="17"/>
                    <a:pt x="77" y="18"/>
                    <a:pt x="7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Oval 13"/>
            <p:cNvSpPr>
              <a:spLocks noChangeArrowheads="1"/>
            </p:cNvSpPr>
            <p:nvPr/>
          </p:nvSpPr>
          <p:spPr bwMode="auto">
            <a:xfrm>
              <a:off x="5989698" y="2185776"/>
              <a:ext cx="22225" cy="222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2" name="PA_组合 248"/>
          <p:cNvGrpSpPr/>
          <p:nvPr>
            <p:custDataLst>
              <p:tags r:id="rId4"/>
            </p:custDataLst>
          </p:nvPr>
        </p:nvGrpSpPr>
        <p:grpSpPr>
          <a:xfrm>
            <a:off x="2753055" y="1511982"/>
            <a:ext cx="592774" cy="592774"/>
            <a:chOff x="4353788" y="1068386"/>
            <a:chExt cx="592774" cy="592774"/>
          </a:xfrm>
        </p:grpSpPr>
        <p:sp>
          <p:nvSpPr>
            <p:cNvPr id="33" name="文本框 32"/>
            <p:cNvSpPr txBox="1"/>
            <p:nvPr/>
          </p:nvSpPr>
          <p:spPr>
            <a:xfrm>
              <a:off x="4378306" y="1103163"/>
              <a:ext cx="543739" cy="523220"/>
            </a:xfrm>
            <a:prstGeom prst="rect">
              <a:avLst/>
            </a:prstGeom>
            <a:noFill/>
            <a:ln>
              <a:noFill/>
            </a:ln>
          </p:spPr>
          <p:txBody>
            <a:bodyPr wrap="none" rtlCol="0" anchor="b">
              <a:spAutoFit/>
            </a:bodyPr>
            <a:lstStyle/>
            <a:p>
              <a:r>
                <a:rPr lang="zh-CN" altLang="en-US" sz="2800" dirty="0">
                  <a:solidFill>
                    <a:schemeClr val="bg1"/>
                  </a:solidFill>
                  <a:latin typeface="方正清刻本悦宋简体" panose="02000000000000000000" pitchFamily="2" charset="-122"/>
                  <a:ea typeface="方正清刻本悦宋简体" panose="02000000000000000000" pitchFamily="2" charset="-122"/>
                </a:rPr>
                <a:t>壹</a:t>
              </a:r>
              <a:endParaRPr lang="zh-CN" altLang="en-US" sz="28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34" name="菱形 33"/>
            <p:cNvSpPr/>
            <p:nvPr/>
          </p:nvSpPr>
          <p:spPr>
            <a:xfrm>
              <a:off x="4353788" y="1068386"/>
              <a:ext cx="592774" cy="592774"/>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chemeClr val="bg1"/>
                </a:solidFill>
              </a:endParaRPr>
            </a:p>
          </p:txBody>
        </p:sp>
      </p:grpSp>
      <p:grpSp>
        <p:nvGrpSpPr>
          <p:cNvPr id="35" name="PA_组合 249"/>
          <p:cNvGrpSpPr/>
          <p:nvPr>
            <p:custDataLst>
              <p:tags r:id="rId5"/>
            </p:custDataLst>
          </p:nvPr>
        </p:nvGrpSpPr>
        <p:grpSpPr>
          <a:xfrm>
            <a:off x="4799523" y="2331496"/>
            <a:ext cx="592774" cy="592774"/>
            <a:chOff x="4353788" y="1068386"/>
            <a:chExt cx="592774" cy="592774"/>
          </a:xfrm>
        </p:grpSpPr>
        <p:sp>
          <p:nvSpPr>
            <p:cNvPr id="36" name="文本框 35"/>
            <p:cNvSpPr txBox="1"/>
            <p:nvPr/>
          </p:nvSpPr>
          <p:spPr>
            <a:xfrm>
              <a:off x="4378306" y="1103163"/>
              <a:ext cx="543739" cy="523220"/>
            </a:xfrm>
            <a:prstGeom prst="rect">
              <a:avLst/>
            </a:prstGeom>
            <a:noFill/>
            <a:ln>
              <a:noFill/>
            </a:ln>
          </p:spPr>
          <p:txBody>
            <a:bodyPr wrap="none" rtlCol="0" anchor="b">
              <a:spAutoFit/>
            </a:bodyPr>
            <a:lstStyle/>
            <a:p>
              <a:r>
                <a:rPr lang="zh-CN" altLang="en-US" sz="2800" dirty="0">
                  <a:solidFill>
                    <a:schemeClr val="bg1"/>
                  </a:solidFill>
                  <a:latin typeface="方正清刻本悦宋简体" panose="02000000000000000000" pitchFamily="2" charset="-122"/>
                  <a:ea typeface="方正清刻本悦宋简体" panose="02000000000000000000" pitchFamily="2" charset="-122"/>
                </a:rPr>
                <a:t>贰</a:t>
              </a:r>
              <a:endParaRPr lang="zh-CN" altLang="en-US" sz="28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37" name="菱形 36"/>
            <p:cNvSpPr/>
            <p:nvPr/>
          </p:nvSpPr>
          <p:spPr>
            <a:xfrm>
              <a:off x="4353788" y="1068386"/>
              <a:ext cx="592774" cy="592774"/>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chemeClr val="bg1"/>
                </a:solidFill>
              </a:endParaRPr>
            </a:p>
          </p:txBody>
        </p:sp>
      </p:grpSp>
      <p:grpSp>
        <p:nvGrpSpPr>
          <p:cNvPr id="38" name="PA_组合 252"/>
          <p:cNvGrpSpPr/>
          <p:nvPr>
            <p:custDataLst>
              <p:tags r:id="rId6"/>
            </p:custDataLst>
          </p:nvPr>
        </p:nvGrpSpPr>
        <p:grpSpPr>
          <a:xfrm>
            <a:off x="6886953" y="1511982"/>
            <a:ext cx="592774" cy="592774"/>
            <a:chOff x="4353788" y="1068386"/>
            <a:chExt cx="592774" cy="592774"/>
          </a:xfrm>
        </p:grpSpPr>
        <p:sp>
          <p:nvSpPr>
            <p:cNvPr id="39" name="文本框 38"/>
            <p:cNvSpPr txBox="1"/>
            <p:nvPr/>
          </p:nvSpPr>
          <p:spPr>
            <a:xfrm>
              <a:off x="4378306" y="1103163"/>
              <a:ext cx="543739" cy="523220"/>
            </a:xfrm>
            <a:prstGeom prst="rect">
              <a:avLst/>
            </a:prstGeom>
            <a:noFill/>
            <a:ln>
              <a:noFill/>
            </a:ln>
          </p:spPr>
          <p:txBody>
            <a:bodyPr wrap="none" rtlCol="0" anchor="b">
              <a:spAutoFit/>
            </a:bodyPr>
            <a:lstStyle/>
            <a:p>
              <a:r>
                <a:rPr lang="zh-CN" altLang="en-US" sz="2800" dirty="0">
                  <a:solidFill>
                    <a:schemeClr val="bg1"/>
                  </a:solidFill>
                  <a:latin typeface="方正清刻本悦宋简体" panose="02000000000000000000" pitchFamily="2" charset="-122"/>
                  <a:ea typeface="方正清刻本悦宋简体" panose="02000000000000000000" pitchFamily="2" charset="-122"/>
                </a:rPr>
                <a:t>叁</a:t>
              </a:r>
              <a:endParaRPr lang="zh-CN" altLang="en-US" sz="28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40" name="菱形 39"/>
            <p:cNvSpPr/>
            <p:nvPr/>
          </p:nvSpPr>
          <p:spPr>
            <a:xfrm>
              <a:off x="4353788" y="1068386"/>
              <a:ext cx="592774" cy="592774"/>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chemeClr val="bg1"/>
                </a:solidFill>
              </a:endParaRPr>
            </a:p>
          </p:txBody>
        </p:sp>
      </p:grpSp>
      <p:grpSp>
        <p:nvGrpSpPr>
          <p:cNvPr id="41" name="PA_组合 255"/>
          <p:cNvGrpSpPr/>
          <p:nvPr>
            <p:custDataLst>
              <p:tags r:id="rId7"/>
            </p:custDataLst>
          </p:nvPr>
        </p:nvGrpSpPr>
        <p:grpSpPr>
          <a:xfrm>
            <a:off x="9091077" y="2331496"/>
            <a:ext cx="592774" cy="592774"/>
            <a:chOff x="4353788" y="1068386"/>
            <a:chExt cx="592774" cy="592774"/>
          </a:xfrm>
        </p:grpSpPr>
        <p:sp>
          <p:nvSpPr>
            <p:cNvPr id="42" name="文本框 41"/>
            <p:cNvSpPr txBox="1"/>
            <p:nvPr/>
          </p:nvSpPr>
          <p:spPr>
            <a:xfrm>
              <a:off x="4383018" y="1103163"/>
              <a:ext cx="543739" cy="523220"/>
            </a:xfrm>
            <a:prstGeom prst="rect">
              <a:avLst/>
            </a:prstGeom>
            <a:noFill/>
            <a:ln>
              <a:noFill/>
            </a:ln>
          </p:spPr>
          <p:txBody>
            <a:bodyPr wrap="none" rtlCol="0" anchor="b">
              <a:spAutoFit/>
            </a:bodyPr>
            <a:lstStyle/>
            <a:p>
              <a:r>
                <a:rPr lang="zh-CN" altLang="en-US" sz="2800" dirty="0">
                  <a:solidFill>
                    <a:schemeClr val="bg1"/>
                  </a:solidFill>
                  <a:latin typeface="方正清刻本悦宋简体" panose="02000000000000000000" pitchFamily="2" charset="-122"/>
                  <a:ea typeface="方正清刻本悦宋简体" panose="02000000000000000000" pitchFamily="2" charset="-122"/>
                </a:rPr>
                <a:t>肆</a:t>
              </a:r>
              <a:endParaRPr lang="zh-CN" altLang="en-US" sz="28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43" name="菱形 42"/>
            <p:cNvSpPr/>
            <p:nvPr/>
          </p:nvSpPr>
          <p:spPr>
            <a:xfrm>
              <a:off x="4353788" y="1068386"/>
              <a:ext cx="592774" cy="592774"/>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a:solidFill>
                  <a:schemeClr val="bg1"/>
                </a:solidFill>
              </a:endParaRPr>
            </a:p>
          </p:txBody>
        </p:sp>
      </p:grpSp>
      <p:grpSp>
        <p:nvGrpSpPr>
          <p:cNvPr id="44" name="PA_组合 260"/>
          <p:cNvGrpSpPr/>
          <p:nvPr>
            <p:custDataLst>
              <p:tags r:id="rId8"/>
            </p:custDataLst>
          </p:nvPr>
        </p:nvGrpSpPr>
        <p:grpSpPr>
          <a:xfrm>
            <a:off x="2281484" y="2420350"/>
            <a:ext cx="1039662" cy="3088665"/>
            <a:chOff x="4264669" y="2000581"/>
            <a:chExt cx="1039662" cy="3088665"/>
          </a:xfrm>
        </p:grpSpPr>
        <p:sp>
          <p:nvSpPr>
            <p:cNvPr id="45" name="文本框 44"/>
            <p:cNvSpPr txBox="1"/>
            <p:nvPr/>
          </p:nvSpPr>
          <p:spPr>
            <a:xfrm>
              <a:off x="4814111" y="2000581"/>
              <a:ext cx="490220" cy="1107440"/>
            </a:xfrm>
            <a:prstGeom prst="rect">
              <a:avLst/>
            </a:prstGeom>
            <a:noFill/>
          </p:spPr>
          <p:txBody>
            <a:bodyPr vert="eaVert" wrap="none" rtlCol="0" anchor="b">
              <a:spAutoFit/>
            </a:bodyPr>
            <a:lstStyle/>
            <a:p>
              <a:r>
                <a:rPr lang="zh-CN" altLang="en-US" sz="2000" dirty="0">
                  <a:solidFill>
                    <a:schemeClr val="bg1"/>
                  </a:solidFill>
                  <a:latin typeface="方正清刻本悦宋简体" panose="02000000000000000000" pitchFamily="2" charset="-122"/>
                  <a:ea typeface="方正清刻本悦宋简体" panose="02000000000000000000" pitchFamily="2" charset="-122"/>
                </a:rPr>
                <a:t>病理概念</a:t>
              </a:r>
              <a:endParaRPr lang="zh-CN" altLang="en-US" sz="20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46" name="文本框 45"/>
            <p:cNvSpPr txBox="1"/>
            <p:nvPr/>
          </p:nvSpPr>
          <p:spPr>
            <a:xfrm>
              <a:off x="4264669" y="2000581"/>
              <a:ext cx="428625" cy="3088665"/>
            </a:xfrm>
            <a:prstGeom prst="rect">
              <a:avLst/>
            </a:prstGeom>
            <a:noFill/>
          </p:spPr>
          <p:txBody>
            <a:bodyPr vert="eaVert" wrap="square" rtlCol="0" anchor="b">
              <a:spAutoFit/>
            </a:bodyPr>
            <a:lstStyle/>
            <a:p>
              <a:endParaRPr lang="zh-CN" altLang="en-US" sz="1600" dirty="0">
                <a:solidFill>
                  <a:schemeClr val="bg1"/>
                </a:solidFill>
                <a:latin typeface="Arial" panose="020B0604020202020204" pitchFamily="34" charset="0"/>
                <a:ea typeface="方正清刻本悦宋简体" panose="02000000000000000000" pitchFamily="2" charset="-122"/>
                <a:cs typeface="Arial" panose="020B0604020202020204" pitchFamily="34" charset="0"/>
              </a:endParaRPr>
            </a:p>
          </p:txBody>
        </p:sp>
      </p:grpSp>
      <p:grpSp>
        <p:nvGrpSpPr>
          <p:cNvPr id="47" name="PA_组合 261"/>
          <p:cNvGrpSpPr/>
          <p:nvPr>
            <p:custDataLst>
              <p:tags r:id="rId9"/>
            </p:custDataLst>
          </p:nvPr>
        </p:nvGrpSpPr>
        <p:grpSpPr>
          <a:xfrm>
            <a:off x="4327952" y="3121390"/>
            <a:ext cx="1039662" cy="3088665"/>
            <a:chOff x="4264669" y="2000581"/>
            <a:chExt cx="1039662" cy="3088665"/>
          </a:xfrm>
        </p:grpSpPr>
        <p:sp>
          <p:nvSpPr>
            <p:cNvPr id="48" name="文本框 47"/>
            <p:cNvSpPr txBox="1"/>
            <p:nvPr/>
          </p:nvSpPr>
          <p:spPr>
            <a:xfrm>
              <a:off x="4814111" y="2000581"/>
              <a:ext cx="490220" cy="1107440"/>
            </a:xfrm>
            <a:prstGeom prst="rect">
              <a:avLst/>
            </a:prstGeom>
            <a:noFill/>
          </p:spPr>
          <p:txBody>
            <a:bodyPr vert="eaVert" wrap="none" rtlCol="0" anchor="b">
              <a:spAutoFit/>
            </a:bodyPr>
            <a:lstStyle/>
            <a:p>
              <a:r>
                <a:rPr lang="zh-CN" altLang="en-US" sz="2000" dirty="0">
                  <a:solidFill>
                    <a:schemeClr val="bg1"/>
                  </a:solidFill>
                  <a:latin typeface="方正清刻本悦宋简体" panose="02000000000000000000" pitchFamily="2" charset="-122"/>
                  <a:ea typeface="方正清刻本悦宋简体" panose="02000000000000000000" pitchFamily="2" charset="-122"/>
                </a:rPr>
                <a:t>论文结构</a:t>
              </a:r>
              <a:endParaRPr lang="zh-CN" altLang="en-US" sz="20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49" name="文本框 48"/>
            <p:cNvSpPr txBox="1"/>
            <p:nvPr/>
          </p:nvSpPr>
          <p:spPr>
            <a:xfrm>
              <a:off x="4264669" y="2000581"/>
              <a:ext cx="428625" cy="3088665"/>
            </a:xfrm>
            <a:prstGeom prst="rect">
              <a:avLst/>
            </a:prstGeom>
            <a:noFill/>
          </p:spPr>
          <p:txBody>
            <a:bodyPr vert="eaVert" wrap="square" rtlCol="0" anchor="b">
              <a:spAutoFit/>
            </a:bodyPr>
            <a:lstStyle/>
            <a:p>
              <a:endParaRPr lang="zh-CN" altLang="en-US" sz="1600" dirty="0">
                <a:solidFill>
                  <a:schemeClr val="bg1"/>
                </a:solidFill>
                <a:latin typeface="Arial" panose="020B0604020202020204" pitchFamily="34" charset="0"/>
                <a:ea typeface="方正清刻本悦宋简体" panose="02000000000000000000" pitchFamily="2" charset="-122"/>
                <a:cs typeface="Arial" panose="020B0604020202020204" pitchFamily="34" charset="0"/>
              </a:endParaRPr>
            </a:p>
          </p:txBody>
        </p:sp>
      </p:grpSp>
      <p:grpSp>
        <p:nvGrpSpPr>
          <p:cNvPr id="50" name="PA_组合 264"/>
          <p:cNvGrpSpPr/>
          <p:nvPr>
            <p:custDataLst>
              <p:tags r:id="rId10"/>
            </p:custDataLst>
          </p:nvPr>
        </p:nvGrpSpPr>
        <p:grpSpPr>
          <a:xfrm>
            <a:off x="6437607" y="2365991"/>
            <a:ext cx="1039662" cy="3088665"/>
            <a:chOff x="4264669" y="2000581"/>
            <a:chExt cx="1039662" cy="3088665"/>
          </a:xfrm>
        </p:grpSpPr>
        <p:sp>
          <p:nvSpPr>
            <p:cNvPr id="51" name="文本框 50"/>
            <p:cNvSpPr txBox="1"/>
            <p:nvPr/>
          </p:nvSpPr>
          <p:spPr>
            <a:xfrm>
              <a:off x="4814111" y="2000581"/>
              <a:ext cx="490220" cy="1107440"/>
            </a:xfrm>
            <a:prstGeom prst="rect">
              <a:avLst/>
            </a:prstGeom>
            <a:noFill/>
          </p:spPr>
          <p:txBody>
            <a:bodyPr vert="eaVert" wrap="none" rtlCol="0" anchor="b">
              <a:spAutoFit/>
            </a:bodyPr>
            <a:lstStyle/>
            <a:p>
              <a:r>
                <a:rPr lang="zh-CN" altLang="en-US" sz="2000" dirty="0">
                  <a:solidFill>
                    <a:schemeClr val="bg1"/>
                  </a:solidFill>
                  <a:latin typeface="方正清刻本悦宋简体" panose="02000000000000000000" pitchFamily="2" charset="-122"/>
                  <a:ea typeface="方正清刻本悦宋简体" panose="02000000000000000000" pitchFamily="2" charset="-122"/>
                </a:rPr>
                <a:t>主要方法</a:t>
              </a:r>
              <a:endParaRPr lang="zh-CN" altLang="en-US" sz="20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52" name="文本框 51"/>
            <p:cNvSpPr txBox="1"/>
            <p:nvPr/>
          </p:nvSpPr>
          <p:spPr>
            <a:xfrm>
              <a:off x="4264669" y="2000581"/>
              <a:ext cx="428625" cy="3088665"/>
            </a:xfrm>
            <a:prstGeom prst="rect">
              <a:avLst/>
            </a:prstGeom>
            <a:noFill/>
          </p:spPr>
          <p:txBody>
            <a:bodyPr vert="eaVert" wrap="square" rtlCol="0" anchor="b">
              <a:spAutoFit/>
            </a:bodyPr>
            <a:lstStyle/>
            <a:p>
              <a:endParaRPr lang="zh-CN" altLang="en-US" sz="1600" dirty="0">
                <a:solidFill>
                  <a:schemeClr val="bg1"/>
                </a:solidFill>
                <a:latin typeface="Arial" panose="020B0604020202020204" pitchFamily="34" charset="0"/>
                <a:ea typeface="方正清刻本悦宋简体" panose="02000000000000000000" pitchFamily="2" charset="-122"/>
                <a:cs typeface="Arial" panose="020B0604020202020204" pitchFamily="34" charset="0"/>
              </a:endParaRPr>
            </a:p>
          </p:txBody>
        </p:sp>
      </p:grpSp>
      <p:grpSp>
        <p:nvGrpSpPr>
          <p:cNvPr id="53" name="PA_组合 267"/>
          <p:cNvGrpSpPr/>
          <p:nvPr>
            <p:custDataLst>
              <p:tags r:id="rId11"/>
            </p:custDataLst>
          </p:nvPr>
        </p:nvGrpSpPr>
        <p:grpSpPr>
          <a:xfrm>
            <a:off x="8644043" y="3167745"/>
            <a:ext cx="1039662" cy="3088665"/>
            <a:chOff x="4264669" y="2000581"/>
            <a:chExt cx="1039662" cy="3088665"/>
          </a:xfrm>
        </p:grpSpPr>
        <p:sp>
          <p:nvSpPr>
            <p:cNvPr id="54" name="文本框 53"/>
            <p:cNvSpPr txBox="1"/>
            <p:nvPr/>
          </p:nvSpPr>
          <p:spPr>
            <a:xfrm>
              <a:off x="4814111" y="2000581"/>
              <a:ext cx="490220" cy="1107440"/>
            </a:xfrm>
            <a:prstGeom prst="rect">
              <a:avLst/>
            </a:prstGeom>
            <a:noFill/>
          </p:spPr>
          <p:txBody>
            <a:bodyPr vert="eaVert" wrap="none" rtlCol="0" anchor="b">
              <a:spAutoFit/>
            </a:bodyPr>
            <a:lstStyle/>
            <a:p>
              <a:r>
                <a:rPr lang="zh-CN" altLang="en-US" sz="2000" dirty="0">
                  <a:solidFill>
                    <a:schemeClr val="bg1"/>
                  </a:solidFill>
                  <a:latin typeface="方正清刻本悦宋简体" panose="02000000000000000000" pitchFamily="2" charset="-122"/>
                  <a:ea typeface="方正清刻本悦宋简体" panose="02000000000000000000" pitchFamily="2" charset="-122"/>
                </a:rPr>
                <a:t>数据代码</a:t>
              </a:r>
              <a:endParaRPr lang="zh-CN" altLang="en-US" sz="20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55" name="文本框 54"/>
            <p:cNvSpPr txBox="1"/>
            <p:nvPr/>
          </p:nvSpPr>
          <p:spPr>
            <a:xfrm>
              <a:off x="4264669" y="2000581"/>
              <a:ext cx="428625" cy="3088665"/>
            </a:xfrm>
            <a:prstGeom prst="rect">
              <a:avLst/>
            </a:prstGeom>
            <a:noFill/>
          </p:spPr>
          <p:txBody>
            <a:bodyPr vert="eaVert" wrap="square" rtlCol="0" anchor="b">
              <a:spAutoFit/>
            </a:bodyPr>
            <a:lstStyle/>
            <a:p>
              <a:endParaRPr lang="zh-CN" altLang="en-US" sz="1600" dirty="0">
                <a:solidFill>
                  <a:schemeClr val="bg1"/>
                </a:solidFill>
                <a:latin typeface="Arial" panose="020B0604020202020204" pitchFamily="34" charset="0"/>
                <a:ea typeface="方正清刻本悦宋简体" panose="02000000000000000000" pitchFamily="2" charset="-122"/>
                <a:cs typeface="Arial" panose="020B0604020202020204" pitchFamily="34" charset="0"/>
              </a:endParaRPr>
            </a:p>
          </p:txBody>
        </p:sp>
      </p:grpSp>
      <p:grpSp>
        <p:nvGrpSpPr>
          <p:cNvPr id="57" name="PA_组合 4"/>
          <p:cNvGrpSpPr/>
          <p:nvPr>
            <p:custDataLst>
              <p:tags r:id="rId12"/>
            </p:custDataLst>
          </p:nvPr>
        </p:nvGrpSpPr>
        <p:grpSpPr>
          <a:xfrm>
            <a:off x="5259873" y="376105"/>
            <a:ext cx="1672253" cy="1031408"/>
            <a:chOff x="906909" y="2738734"/>
            <a:chExt cx="1672253" cy="1031408"/>
          </a:xfrm>
        </p:grpSpPr>
        <p:sp>
          <p:nvSpPr>
            <p:cNvPr id="58" name="文本框 57"/>
            <p:cNvSpPr txBox="1"/>
            <p:nvPr/>
          </p:nvSpPr>
          <p:spPr>
            <a:xfrm>
              <a:off x="1189037" y="2738734"/>
              <a:ext cx="1107996" cy="646331"/>
            </a:xfrm>
            <a:prstGeom prst="rect">
              <a:avLst/>
            </a:prstGeom>
            <a:noFill/>
          </p:spPr>
          <p:txBody>
            <a:bodyPr wrap="none" rtlCol="0">
              <a:spAutoFit/>
            </a:bodyPr>
            <a:lstStyle/>
            <a:p>
              <a:r>
                <a:rPr lang="zh-CN" altLang="en-US" sz="3600" dirty="0">
                  <a:solidFill>
                    <a:schemeClr val="bg1"/>
                  </a:solidFill>
                  <a:latin typeface="方正清刻本悦宋简体" panose="02000000000000000000" pitchFamily="2" charset="-122"/>
                  <a:ea typeface="方正清刻本悦宋简体" panose="02000000000000000000" pitchFamily="2" charset="-122"/>
                </a:rPr>
                <a:t>目录</a:t>
              </a:r>
              <a:endParaRPr lang="zh-CN" altLang="en-US" sz="36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59" name="文本框 58"/>
            <p:cNvSpPr txBox="1"/>
            <p:nvPr/>
          </p:nvSpPr>
          <p:spPr>
            <a:xfrm>
              <a:off x="906909" y="3308477"/>
              <a:ext cx="1672253"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方正清刻本悦宋简体" panose="02000000000000000000" pitchFamily="2" charset="-122"/>
                  <a:cs typeface="Arial" panose="020B0604020202020204" pitchFamily="34" charset="0"/>
                </a:rPr>
                <a:t>CONTENT</a:t>
              </a:r>
              <a:endParaRPr lang="zh-CN" altLang="en-US" sz="2400" dirty="0">
                <a:solidFill>
                  <a:schemeClr val="bg1"/>
                </a:solidFill>
                <a:latin typeface="Arial" panose="020B0604020202020204" pitchFamily="34" charset="0"/>
                <a:ea typeface="方正清刻本悦宋简体" panose="02000000000000000000" pitchFamily="2" charset="-122"/>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000" fill="hold"/>
                                        <p:tgtEl>
                                          <p:spTgt spid="22"/>
                                        </p:tgtEl>
                                        <p:attrNameLst>
                                          <p:attrName>ppt_x</p:attrName>
                                        </p:attrNameLst>
                                      </p:cBhvr>
                                      <p:tavLst>
                                        <p:tav tm="0">
                                          <p:val>
                                            <p:strVal val="0-#ppt_w/2"/>
                                          </p:val>
                                        </p:tav>
                                        <p:tav tm="100000">
                                          <p:val>
                                            <p:strVal val="#ppt_x"/>
                                          </p:val>
                                        </p:tav>
                                      </p:tavLst>
                                    </p:anim>
                                    <p:anim calcmode="lin" valueType="num">
                                      <p:cBhvr additive="base">
                                        <p:cTn id="8" dur="20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2000" fill="hold"/>
                                        <p:tgtEl>
                                          <p:spTgt spid="10"/>
                                        </p:tgtEl>
                                        <p:attrNameLst>
                                          <p:attrName>ppt_x</p:attrName>
                                        </p:attrNameLst>
                                      </p:cBhvr>
                                      <p:tavLst>
                                        <p:tav tm="0">
                                          <p:val>
                                            <p:strVal val="1+#ppt_w/2"/>
                                          </p:val>
                                        </p:tav>
                                        <p:tav tm="100000">
                                          <p:val>
                                            <p:strVal val="#ppt_x"/>
                                          </p:val>
                                        </p:tav>
                                      </p:tavLst>
                                    </p:anim>
                                    <p:anim calcmode="lin" valueType="num">
                                      <p:cBhvr additive="base">
                                        <p:cTn id="12" dur="2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100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2000" fill="hold"/>
                                        <p:tgtEl>
                                          <p:spTgt spid="32"/>
                                        </p:tgtEl>
                                        <p:attrNameLst>
                                          <p:attrName>ppt_x</p:attrName>
                                        </p:attrNameLst>
                                      </p:cBhvr>
                                      <p:tavLst>
                                        <p:tav tm="0">
                                          <p:val>
                                            <p:strVal val="#ppt_x"/>
                                          </p:val>
                                        </p:tav>
                                        <p:tav tm="100000">
                                          <p:val>
                                            <p:strVal val="#ppt_x"/>
                                          </p:val>
                                        </p:tav>
                                      </p:tavLst>
                                    </p:anim>
                                    <p:anim calcmode="lin" valueType="num">
                                      <p:cBhvr additive="base">
                                        <p:cTn id="16" dur="20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25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2000" fill="hold"/>
                                        <p:tgtEl>
                                          <p:spTgt spid="44"/>
                                        </p:tgtEl>
                                        <p:attrNameLst>
                                          <p:attrName>ppt_x</p:attrName>
                                        </p:attrNameLst>
                                      </p:cBhvr>
                                      <p:tavLst>
                                        <p:tav tm="0">
                                          <p:val>
                                            <p:strVal val="#ppt_x"/>
                                          </p:val>
                                        </p:tav>
                                        <p:tav tm="100000">
                                          <p:val>
                                            <p:strVal val="#ppt_x"/>
                                          </p:val>
                                        </p:tav>
                                      </p:tavLst>
                                    </p:anim>
                                    <p:anim calcmode="lin" valueType="num">
                                      <p:cBhvr additive="base">
                                        <p:cTn id="20" dur="200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50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2000" fill="hold"/>
                                        <p:tgtEl>
                                          <p:spTgt spid="35"/>
                                        </p:tgtEl>
                                        <p:attrNameLst>
                                          <p:attrName>ppt_x</p:attrName>
                                        </p:attrNameLst>
                                      </p:cBhvr>
                                      <p:tavLst>
                                        <p:tav tm="0">
                                          <p:val>
                                            <p:strVal val="#ppt_x"/>
                                          </p:val>
                                        </p:tav>
                                        <p:tav tm="100000">
                                          <p:val>
                                            <p:strVal val="#ppt_x"/>
                                          </p:val>
                                        </p:tav>
                                      </p:tavLst>
                                    </p:anim>
                                    <p:anim calcmode="lin" valueType="num">
                                      <p:cBhvr additive="base">
                                        <p:cTn id="24" dur="2000" fill="hold"/>
                                        <p:tgtEl>
                                          <p:spTgt spid="3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175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2000" fill="hold"/>
                                        <p:tgtEl>
                                          <p:spTgt spid="47"/>
                                        </p:tgtEl>
                                        <p:attrNameLst>
                                          <p:attrName>ppt_x</p:attrName>
                                        </p:attrNameLst>
                                      </p:cBhvr>
                                      <p:tavLst>
                                        <p:tav tm="0">
                                          <p:val>
                                            <p:strVal val="#ppt_x"/>
                                          </p:val>
                                        </p:tav>
                                        <p:tav tm="100000">
                                          <p:val>
                                            <p:strVal val="#ppt_x"/>
                                          </p:val>
                                        </p:tav>
                                      </p:tavLst>
                                    </p:anim>
                                    <p:anim calcmode="lin" valueType="num">
                                      <p:cBhvr additive="base">
                                        <p:cTn id="28" dur="2000" fill="hold"/>
                                        <p:tgtEl>
                                          <p:spTgt spid="4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200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2000" fill="hold"/>
                                        <p:tgtEl>
                                          <p:spTgt spid="38"/>
                                        </p:tgtEl>
                                        <p:attrNameLst>
                                          <p:attrName>ppt_x</p:attrName>
                                        </p:attrNameLst>
                                      </p:cBhvr>
                                      <p:tavLst>
                                        <p:tav tm="0">
                                          <p:val>
                                            <p:strVal val="#ppt_x"/>
                                          </p:val>
                                        </p:tav>
                                        <p:tav tm="100000">
                                          <p:val>
                                            <p:strVal val="#ppt_x"/>
                                          </p:val>
                                        </p:tav>
                                      </p:tavLst>
                                    </p:anim>
                                    <p:anim calcmode="lin" valueType="num">
                                      <p:cBhvr additive="base">
                                        <p:cTn id="32" dur="2000" fill="hold"/>
                                        <p:tgtEl>
                                          <p:spTgt spid="3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225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2000" fill="hold"/>
                                        <p:tgtEl>
                                          <p:spTgt spid="50"/>
                                        </p:tgtEl>
                                        <p:attrNameLst>
                                          <p:attrName>ppt_x</p:attrName>
                                        </p:attrNameLst>
                                      </p:cBhvr>
                                      <p:tavLst>
                                        <p:tav tm="0">
                                          <p:val>
                                            <p:strVal val="#ppt_x"/>
                                          </p:val>
                                        </p:tav>
                                        <p:tav tm="100000">
                                          <p:val>
                                            <p:strVal val="#ppt_x"/>
                                          </p:val>
                                        </p:tav>
                                      </p:tavLst>
                                    </p:anim>
                                    <p:anim calcmode="lin" valueType="num">
                                      <p:cBhvr additive="base">
                                        <p:cTn id="36" dur="2000" fill="hold"/>
                                        <p:tgtEl>
                                          <p:spTgt spid="5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250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2000" fill="hold"/>
                                        <p:tgtEl>
                                          <p:spTgt spid="41"/>
                                        </p:tgtEl>
                                        <p:attrNameLst>
                                          <p:attrName>ppt_x</p:attrName>
                                        </p:attrNameLst>
                                      </p:cBhvr>
                                      <p:tavLst>
                                        <p:tav tm="0">
                                          <p:val>
                                            <p:strVal val="#ppt_x"/>
                                          </p:val>
                                        </p:tav>
                                        <p:tav tm="100000">
                                          <p:val>
                                            <p:strVal val="#ppt_x"/>
                                          </p:val>
                                        </p:tav>
                                      </p:tavLst>
                                    </p:anim>
                                    <p:anim calcmode="lin" valueType="num">
                                      <p:cBhvr additive="base">
                                        <p:cTn id="40" dur="2000" fill="hold"/>
                                        <p:tgtEl>
                                          <p:spTgt spid="4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275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2000" fill="hold"/>
                                        <p:tgtEl>
                                          <p:spTgt spid="53"/>
                                        </p:tgtEl>
                                        <p:attrNameLst>
                                          <p:attrName>ppt_x</p:attrName>
                                        </p:attrNameLst>
                                      </p:cBhvr>
                                      <p:tavLst>
                                        <p:tav tm="0">
                                          <p:val>
                                            <p:strVal val="#ppt_x"/>
                                          </p:val>
                                        </p:tav>
                                        <p:tav tm="100000">
                                          <p:val>
                                            <p:strVal val="#ppt_x"/>
                                          </p:val>
                                        </p:tav>
                                      </p:tavLst>
                                    </p:anim>
                                    <p:anim calcmode="lin" valueType="num">
                                      <p:cBhvr additive="base">
                                        <p:cTn id="44" dur="2000" fill="hold"/>
                                        <p:tgtEl>
                                          <p:spTgt spid="53"/>
                                        </p:tgtEl>
                                        <p:attrNameLst>
                                          <p:attrName>ppt_y</p:attrName>
                                        </p:attrNameLst>
                                      </p:cBhvr>
                                      <p:tavLst>
                                        <p:tav tm="0">
                                          <p:val>
                                            <p:strVal val="1+#ppt_h/2"/>
                                          </p:val>
                                        </p:tav>
                                        <p:tav tm="100000">
                                          <p:val>
                                            <p:strVal val="#ppt_y"/>
                                          </p:val>
                                        </p:tav>
                                      </p:tavLst>
                                    </p:anim>
                                  </p:childTnLst>
                                </p:cTn>
                              </p:par>
                              <p:par>
                                <p:cTn id="45" presetID="2" presetClass="entr" presetSubtype="1" fill="hold" nodeType="withEffect">
                                  <p:stCondLst>
                                    <p:cond delay="75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2000" fill="hold"/>
                                        <p:tgtEl>
                                          <p:spTgt spid="57"/>
                                        </p:tgtEl>
                                        <p:attrNameLst>
                                          <p:attrName>ppt_x</p:attrName>
                                        </p:attrNameLst>
                                      </p:cBhvr>
                                      <p:tavLst>
                                        <p:tav tm="0">
                                          <p:val>
                                            <p:strVal val="#ppt_x"/>
                                          </p:val>
                                        </p:tav>
                                        <p:tav tm="100000">
                                          <p:val>
                                            <p:strVal val="#ppt_x"/>
                                          </p:val>
                                        </p:tav>
                                      </p:tavLst>
                                    </p:anim>
                                    <p:anim calcmode="lin" valueType="num">
                                      <p:cBhvr additive="base">
                                        <p:cTn id="48" dur="2000" fill="hold"/>
                                        <p:tgtEl>
                                          <p:spTgt spid="5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01116"/>
        </a:solidFill>
        <a:effectLst/>
      </p:bgPr>
    </p:bg>
    <p:spTree>
      <p:nvGrpSpPr>
        <p:cNvPr id="1" name=""/>
        <p:cNvGrpSpPr/>
        <p:nvPr/>
      </p:nvGrpSpPr>
      <p:grpSpPr>
        <a:xfrm>
          <a:off x="0" y="0"/>
          <a:ext cx="0" cy="0"/>
          <a:chOff x="0" y="0"/>
          <a:chExt cx="0" cy="0"/>
        </a:xfrm>
      </p:grpSpPr>
      <p:pic>
        <p:nvPicPr>
          <p:cNvPr id="56" name="图片 55" descr="823ac5511fff01509bf5f7a9723d7c00"/>
          <p:cNvPicPr>
            <a:picLocks noChangeAspect="1"/>
          </p:cNvPicPr>
          <p:nvPr/>
        </p:nvPicPr>
        <p:blipFill>
          <a:blip r:embed="rId1">
            <a:lum bright="90000"/>
          </a:blip>
          <a:stretch>
            <a:fillRect/>
          </a:stretch>
        </p:blipFill>
        <p:spPr>
          <a:xfrm>
            <a:off x="-2915856" y="716280"/>
            <a:ext cx="5628640" cy="5425440"/>
          </a:xfrm>
          <a:prstGeom prst="rect">
            <a:avLst/>
          </a:prstGeom>
        </p:spPr>
      </p:pic>
      <p:pic>
        <p:nvPicPr>
          <p:cNvPr id="60" name="图片 59" descr="9c50704c4ccb3d17497d5f2ef7c4bfa3"/>
          <p:cNvPicPr>
            <a:picLocks noChangeAspect="1"/>
          </p:cNvPicPr>
          <p:nvPr/>
        </p:nvPicPr>
        <p:blipFill>
          <a:blip r:embed="rId2"/>
          <a:stretch>
            <a:fillRect/>
          </a:stretch>
        </p:blipFill>
        <p:spPr>
          <a:xfrm>
            <a:off x="8481654" y="3770349"/>
            <a:ext cx="3081455" cy="2945130"/>
          </a:xfrm>
          <a:prstGeom prst="rect">
            <a:avLst/>
          </a:prstGeom>
        </p:spPr>
      </p:pic>
      <p:sp>
        <p:nvSpPr>
          <p:cNvPr id="61" name="文本框 60"/>
          <p:cNvSpPr txBox="1"/>
          <p:nvPr/>
        </p:nvSpPr>
        <p:spPr>
          <a:xfrm>
            <a:off x="3953415" y="2330435"/>
            <a:ext cx="4285170" cy="1015663"/>
          </a:xfrm>
          <a:prstGeom prst="rect">
            <a:avLst/>
          </a:prstGeom>
          <a:solidFill>
            <a:srgbClr val="B01116"/>
          </a:solidFill>
        </p:spPr>
        <p:txBody>
          <a:bodyPr vert="horz" wrap="square" rtlCol="0">
            <a:spAutoFit/>
          </a:bodyPr>
          <a:lstStyle/>
          <a:p>
            <a:pPr algn="dist"/>
            <a:r>
              <a:rPr lang="zh-CN" altLang="en-US" sz="6000">
                <a:solidFill>
                  <a:schemeClr val="bg1"/>
                </a:solidFill>
                <a:latin typeface="方正苏新诗柳楷简体" panose="02000000000000000000" pitchFamily="2" charset="-122"/>
                <a:ea typeface="方正苏新诗柳楷简体" panose="02000000000000000000" pitchFamily="2" charset="-122"/>
              </a:rPr>
              <a:t>第一章节</a:t>
            </a:r>
            <a:endParaRPr lang="zh-CN" altLang="en-US" sz="6000">
              <a:solidFill>
                <a:schemeClr val="bg1"/>
              </a:solidFill>
              <a:latin typeface="方正苏新诗柳楷简体" panose="02000000000000000000" pitchFamily="2" charset="-122"/>
              <a:ea typeface="方正苏新诗柳楷简体" panose="02000000000000000000" pitchFamily="2" charset="-122"/>
            </a:endParaRPr>
          </a:p>
        </p:txBody>
      </p:sp>
      <p:pic>
        <p:nvPicPr>
          <p:cNvPr id="63" name="图片 62" descr="6b5c90bcb268c5800cc1a038f2d9e41b"/>
          <p:cNvPicPr>
            <a:picLocks noChangeAspect="1"/>
          </p:cNvPicPr>
          <p:nvPr/>
        </p:nvPicPr>
        <p:blipFill>
          <a:blip r:embed="rId3"/>
          <a:stretch>
            <a:fillRect/>
          </a:stretch>
        </p:blipFill>
        <p:spPr>
          <a:xfrm rot="10800000" flipH="1">
            <a:off x="8764206" y="-290831"/>
            <a:ext cx="4260914" cy="3126627"/>
          </a:xfrm>
          <a:prstGeom prst="rect">
            <a:avLst/>
          </a:prstGeom>
        </p:spPr>
      </p:pic>
      <p:sp>
        <p:nvSpPr>
          <p:cNvPr id="2" name="文本框 1"/>
          <p:cNvSpPr txBox="1"/>
          <p:nvPr/>
        </p:nvSpPr>
        <p:spPr>
          <a:xfrm>
            <a:off x="5811520" y="2743200"/>
            <a:ext cx="4064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01116"/>
        </a:solidFill>
        <a:effectLst/>
      </p:bgPr>
    </p:bg>
    <p:spTree>
      <p:nvGrpSpPr>
        <p:cNvPr id="1" name=""/>
        <p:cNvGrpSpPr/>
        <p:nvPr/>
      </p:nvGrpSpPr>
      <p:grpSpPr>
        <a:xfrm>
          <a:off x="0" y="0"/>
          <a:ext cx="0" cy="0"/>
          <a:chOff x="0" y="0"/>
          <a:chExt cx="0" cy="0"/>
        </a:xfrm>
      </p:grpSpPr>
      <p:sp>
        <p:nvSpPr>
          <p:cNvPr id="7" name="文本框 6"/>
          <p:cNvSpPr txBox="1"/>
          <p:nvPr/>
        </p:nvSpPr>
        <p:spPr>
          <a:xfrm>
            <a:off x="1650054" y="210739"/>
            <a:ext cx="3454382" cy="583565"/>
          </a:xfrm>
          <a:prstGeom prst="rect">
            <a:avLst/>
          </a:prstGeom>
          <a:solidFill>
            <a:srgbClr val="B01116"/>
          </a:solidFill>
        </p:spPr>
        <p:txBody>
          <a:bodyPr vert="horz" wrap="square" rtlCol="0">
            <a:spAutoFit/>
          </a:bodyPr>
          <a:lstStyle/>
          <a:p>
            <a:pPr algn="dist"/>
            <a:r>
              <a:rPr lang="zh-CN" altLang="en-US" sz="3200">
                <a:solidFill>
                  <a:schemeClr val="bg1"/>
                </a:solidFill>
                <a:latin typeface="方正苏新诗柳楷简体" panose="02000000000000000000" pitchFamily="2" charset="-122"/>
                <a:ea typeface="方正苏新诗柳楷简体" panose="02000000000000000000" pitchFamily="2" charset="-122"/>
              </a:rPr>
              <a:t>病理概念</a:t>
            </a:r>
            <a:endParaRPr lang="zh-CN" altLang="en-US" sz="3200">
              <a:solidFill>
                <a:schemeClr val="bg1"/>
              </a:solidFill>
              <a:latin typeface="方正苏新诗柳楷简体" panose="02000000000000000000" pitchFamily="2" charset="-122"/>
              <a:ea typeface="方正苏新诗柳楷简体" panose="02000000000000000000" pitchFamily="2" charset="-122"/>
            </a:endParaRPr>
          </a:p>
        </p:txBody>
      </p:sp>
      <p:sp>
        <p:nvSpPr>
          <p:cNvPr id="2" name="矩形 1"/>
          <p:cNvSpPr/>
          <p:nvPr/>
        </p:nvSpPr>
        <p:spPr>
          <a:xfrm>
            <a:off x="0" y="876537"/>
            <a:ext cx="12192000" cy="5981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6b5c90bcb268c5800cc1a038f2d9e41b"/>
          <p:cNvPicPr>
            <a:picLocks noChangeAspect="1"/>
          </p:cNvPicPr>
          <p:nvPr/>
        </p:nvPicPr>
        <p:blipFill>
          <a:blip r:embed="rId1"/>
          <a:stretch>
            <a:fillRect/>
          </a:stretch>
        </p:blipFill>
        <p:spPr>
          <a:xfrm rot="20405870" flipH="1" flipV="1">
            <a:off x="-287470" y="-205257"/>
            <a:ext cx="2309318" cy="1694560"/>
          </a:xfrm>
          <a:prstGeom prst="rect">
            <a:avLst/>
          </a:prstGeom>
        </p:spPr>
      </p:pic>
      <p:grpSp>
        <p:nvGrpSpPr>
          <p:cNvPr id="47" name="组合 46"/>
          <p:cNvGrpSpPr/>
          <p:nvPr/>
        </p:nvGrpSpPr>
        <p:grpSpPr>
          <a:xfrm>
            <a:off x="946484" y="1925053"/>
            <a:ext cx="2931186" cy="3637736"/>
            <a:chOff x="2677866" y="1700213"/>
            <a:chExt cx="2533262" cy="3069010"/>
          </a:xfrm>
        </p:grpSpPr>
        <p:grpSp>
          <p:nvGrpSpPr>
            <p:cNvPr id="48" name="组合 47"/>
            <p:cNvGrpSpPr/>
            <p:nvPr/>
          </p:nvGrpSpPr>
          <p:grpSpPr>
            <a:xfrm>
              <a:off x="2683908" y="4446961"/>
              <a:ext cx="273922" cy="322261"/>
              <a:chOff x="6407150" y="2581274"/>
              <a:chExt cx="863600" cy="1016000"/>
            </a:xfrm>
          </p:grpSpPr>
          <p:cxnSp>
            <p:nvCxnSpPr>
              <p:cNvPr id="85" name="直接连接符 84"/>
              <p:cNvCxnSpPr/>
              <p:nvPr/>
            </p:nvCxnSpPr>
            <p:spPr>
              <a:xfrm>
                <a:off x="6413500" y="30083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6413500" y="32877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7258050" y="2990849"/>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6426200" y="327660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5400000">
                <a:off x="6559550" y="342265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5400000">
                <a:off x="62039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5400000">
                <a:off x="6845300" y="2441574"/>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5400000">
                <a:off x="64833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grpSp>
        <p:cxnSp>
          <p:nvCxnSpPr>
            <p:cNvPr id="49" name="直接连接符 48"/>
            <p:cNvCxnSpPr/>
            <p:nvPr/>
          </p:nvCxnSpPr>
          <p:spPr>
            <a:xfrm>
              <a:off x="2869208" y="4767634"/>
              <a:ext cx="2148564"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flipH="1">
              <a:off x="4937206" y="4446962"/>
              <a:ext cx="273922" cy="322261"/>
              <a:chOff x="6407150" y="2581274"/>
              <a:chExt cx="863600" cy="1016000"/>
            </a:xfrm>
          </p:grpSpPr>
          <p:cxnSp>
            <p:nvCxnSpPr>
              <p:cNvPr id="77" name="直接连接符 76"/>
              <p:cNvCxnSpPr/>
              <p:nvPr/>
            </p:nvCxnSpPr>
            <p:spPr>
              <a:xfrm>
                <a:off x="6413500" y="30083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413500" y="32877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7258050" y="2990849"/>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426200" y="327660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5400000">
                <a:off x="6559550" y="342265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rot="5400000">
                <a:off x="62039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rot="5400000">
                <a:off x="6845300" y="2441574"/>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rot="5400000">
                <a:off x="64833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grpSp>
        <p:cxnSp>
          <p:nvCxnSpPr>
            <p:cNvPr id="51" name="直接连接符 50"/>
            <p:cNvCxnSpPr/>
            <p:nvPr/>
          </p:nvCxnSpPr>
          <p:spPr>
            <a:xfrm>
              <a:off x="2677866" y="1885514"/>
              <a:ext cx="0" cy="2691358"/>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208332" y="1885514"/>
              <a:ext cx="0" cy="2691358"/>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871222" y="1707262"/>
              <a:ext cx="21465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flipV="1">
              <a:off x="2677866" y="1700213"/>
              <a:ext cx="273922" cy="322261"/>
              <a:chOff x="6407150" y="2581274"/>
              <a:chExt cx="863600" cy="1016000"/>
            </a:xfrm>
          </p:grpSpPr>
          <p:cxnSp>
            <p:nvCxnSpPr>
              <p:cNvPr id="69" name="直接连接符 68"/>
              <p:cNvCxnSpPr/>
              <p:nvPr/>
            </p:nvCxnSpPr>
            <p:spPr>
              <a:xfrm>
                <a:off x="6413500" y="30083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413500" y="32877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258050" y="2990849"/>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426200" y="327660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5400000">
                <a:off x="6559550" y="342265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5400000">
                <a:off x="62039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5400000">
                <a:off x="6845300" y="2441574"/>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5400000">
                <a:off x="64833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flipH="1" flipV="1">
              <a:off x="4931164" y="1700214"/>
              <a:ext cx="273922" cy="322261"/>
              <a:chOff x="6407150" y="2581274"/>
              <a:chExt cx="863600" cy="1016000"/>
            </a:xfrm>
          </p:grpSpPr>
          <p:cxnSp>
            <p:nvCxnSpPr>
              <p:cNvPr id="57" name="直接连接符 56"/>
              <p:cNvCxnSpPr/>
              <p:nvPr/>
            </p:nvCxnSpPr>
            <p:spPr>
              <a:xfrm>
                <a:off x="6413500" y="30083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413500" y="32877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258050" y="2990849"/>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426200" y="327660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5400000">
                <a:off x="6559550" y="342265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5400000">
                <a:off x="62039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5400000">
                <a:off x="6845300" y="2441574"/>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5400000">
                <a:off x="64833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grpSp>
      </p:grpSp>
      <p:sp>
        <p:nvSpPr>
          <p:cNvPr id="93" name="矩形 92"/>
          <p:cNvSpPr/>
          <p:nvPr/>
        </p:nvSpPr>
        <p:spPr>
          <a:xfrm>
            <a:off x="1087755" y="1941195"/>
            <a:ext cx="2593340" cy="3406775"/>
          </a:xfrm>
          <a:prstGeom prst="rect">
            <a:avLst/>
          </a:prstGeom>
        </p:spPr>
        <p:txBody>
          <a:bodyPr wrap="square">
            <a:noAutofit/>
          </a:bodyPr>
          <a:lstStyle/>
          <a:p>
            <a:pPr lvl="0" algn="ctr">
              <a:lnSpc>
                <a:spcPct val="150000"/>
              </a:lnSpc>
              <a:defRPr/>
            </a:pPr>
            <a:r>
              <a:rPr lang="zh-CN" altLang="en-US" dirty="0">
                <a:sym typeface="+mn-ea"/>
              </a:rPr>
              <a:t>用程序代替人类病理学家完成对医学影像的解读。</a:t>
            </a:r>
            <a:r>
              <a:rPr lang="zh-CN" altLang="en-US" dirty="0">
                <a:sym typeface="+mn-ea"/>
              </a:rPr>
              <a:t>病理学家经常会去评估组织病理学图像，以确定患者是否得了这个病和疾病的阶段。但是依赖于人类评估的常规方法存在局限性。</a:t>
            </a:r>
            <a:endParaRPr lang="zh-CN" altLang="en-US" dirty="0">
              <a:sym typeface="+mn-ea"/>
            </a:endParaRPr>
          </a:p>
        </p:txBody>
      </p:sp>
      <p:grpSp>
        <p:nvGrpSpPr>
          <p:cNvPr id="94" name="组合 93"/>
          <p:cNvGrpSpPr/>
          <p:nvPr/>
        </p:nvGrpSpPr>
        <p:grpSpPr>
          <a:xfrm>
            <a:off x="4821560" y="1931979"/>
            <a:ext cx="2931186" cy="3637736"/>
            <a:chOff x="2677866" y="1700213"/>
            <a:chExt cx="2533262" cy="3069010"/>
          </a:xfrm>
        </p:grpSpPr>
        <p:grpSp>
          <p:nvGrpSpPr>
            <p:cNvPr id="95" name="组合 94"/>
            <p:cNvGrpSpPr/>
            <p:nvPr/>
          </p:nvGrpSpPr>
          <p:grpSpPr>
            <a:xfrm>
              <a:off x="2683908" y="4446961"/>
              <a:ext cx="273922" cy="322261"/>
              <a:chOff x="6407150" y="2581274"/>
              <a:chExt cx="863600" cy="1016000"/>
            </a:xfrm>
          </p:grpSpPr>
          <p:cxnSp>
            <p:nvCxnSpPr>
              <p:cNvPr id="127" name="直接连接符 126"/>
              <p:cNvCxnSpPr/>
              <p:nvPr/>
            </p:nvCxnSpPr>
            <p:spPr>
              <a:xfrm>
                <a:off x="6413500" y="30083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6413500" y="32877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7258050" y="2990849"/>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6426200" y="327660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rot="5400000">
                <a:off x="6559550" y="342265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rot="5400000">
                <a:off x="62039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rot="5400000">
                <a:off x="6845300" y="2441574"/>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rot="5400000">
                <a:off x="64833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grpSp>
        <p:cxnSp>
          <p:nvCxnSpPr>
            <p:cNvPr id="96" name="直接连接符 95"/>
            <p:cNvCxnSpPr/>
            <p:nvPr/>
          </p:nvCxnSpPr>
          <p:spPr>
            <a:xfrm>
              <a:off x="2869208" y="4767634"/>
              <a:ext cx="2148564"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grpSp>
          <p:nvGrpSpPr>
            <p:cNvPr id="97" name="组合 96"/>
            <p:cNvGrpSpPr/>
            <p:nvPr/>
          </p:nvGrpSpPr>
          <p:grpSpPr>
            <a:xfrm flipH="1">
              <a:off x="4937206" y="4446962"/>
              <a:ext cx="273922" cy="322261"/>
              <a:chOff x="6407150" y="2581274"/>
              <a:chExt cx="863600" cy="1016000"/>
            </a:xfrm>
          </p:grpSpPr>
          <p:cxnSp>
            <p:nvCxnSpPr>
              <p:cNvPr id="119" name="直接连接符 118"/>
              <p:cNvCxnSpPr/>
              <p:nvPr/>
            </p:nvCxnSpPr>
            <p:spPr>
              <a:xfrm>
                <a:off x="6413500" y="30083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6413500" y="32877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7258050" y="2990849"/>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6426200" y="327660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rot="5400000">
                <a:off x="6559550" y="342265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rot="5400000">
                <a:off x="62039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rot="5400000">
                <a:off x="6845300" y="2441574"/>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rot="5400000">
                <a:off x="64833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grpSp>
        <p:cxnSp>
          <p:nvCxnSpPr>
            <p:cNvPr id="98" name="直接连接符 97"/>
            <p:cNvCxnSpPr/>
            <p:nvPr/>
          </p:nvCxnSpPr>
          <p:spPr>
            <a:xfrm>
              <a:off x="2677866" y="1885514"/>
              <a:ext cx="0" cy="2691358"/>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5208332" y="1885514"/>
              <a:ext cx="0" cy="2691358"/>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2871222" y="1707262"/>
              <a:ext cx="21465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flipV="1">
              <a:off x="2677866" y="1700213"/>
              <a:ext cx="273922" cy="322261"/>
              <a:chOff x="6407150" y="2581274"/>
              <a:chExt cx="863600" cy="1016000"/>
            </a:xfrm>
          </p:grpSpPr>
          <p:cxnSp>
            <p:nvCxnSpPr>
              <p:cNvPr id="111" name="直接连接符 110"/>
              <p:cNvCxnSpPr/>
              <p:nvPr/>
            </p:nvCxnSpPr>
            <p:spPr>
              <a:xfrm>
                <a:off x="6413500" y="30083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6413500" y="32877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7258050" y="2990849"/>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6426200" y="327660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5400000">
                <a:off x="6559550" y="342265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5400000">
                <a:off x="62039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5400000">
                <a:off x="6845300" y="2441574"/>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rot="5400000">
                <a:off x="64833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grpSp>
        <p:grpSp>
          <p:nvGrpSpPr>
            <p:cNvPr id="102" name="组合 101"/>
            <p:cNvGrpSpPr/>
            <p:nvPr/>
          </p:nvGrpSpPr>
          <p:grpSpPr>
            <a:xfrm flipH="1" flipV="1">
              <a:off x="4931164" y="1700214"/>
              <a:ext cx="273922" cy="322261"/>
              <a:chOff x="6407150" y="2581274"/>
              <a:chExt cx="863600" cy="1016000"/>
            </a:xfrm>
          </p:grpSpPr>
          <p:cxnSp>
            <p:nvCxnSpPr>
              <p:cNvPr id="103" name="直接连接符 102"/>
              <p:cNvCxnSpPr/>
              <p:nvPr/>
            </p:nvCxnSpPr>
            <p:spPr>
              <a:xfrm>
                <a:off x="6413500" y="30083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6413500" y="32877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7258050" y="2990849"/>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6426200" y="327660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rot="5400000">
                <a:off x="6559550" y="342265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5400000">
                <a:off x="62039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rot="5400000">
                <a:off x="6845300" y="2441574"/>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rot="5400000">
                <a:off x="64833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grpSp>
      </p:grpSp>
      <p:grpSp>
        <p:nvGrpSpPr>
          <p:cNvPr id="135" name="组合 134"/>
          <p:cNvGrpSpPr/>
          <p:nvPr/>
        </p:nvGrpSpPr>
        <p:grpSpPr>
          <a:xfrm>
            <a:off x="8703774" y="1924585"/>
            <a:ext cx="2931186" cy="3637736"/>
            <a:chOff x="2677866" y="1700213"/>
            <a:chExt cx="2533262" cy="3069010"/>
          </a:xfrm>
        </p:grpSpPr>
        <p:grpSp>
          <p:nvGrpSpPr>
            <p:cNvPr id="136" name="组合 135"/>
            <p:cNvGrpSpPr/>
            <p:nvPr/>
          </p:nvGrpSpPr>
          <p:grpSpPr>
            <a:xfrm>
              <a:off x="2683908" y="4446961"/>
              <a:ext cx="273922" cy="322261"/>
              <a:chOff x="6407150" y="2581274"/>
              <a:chExt cx="863600" cy="1016000"/>
            </a:xfrm>
          </p:grpSpPr>
          <p:cxnSp>
            <p:nvCxnSpPr>
              <p:cNvPr id="168" name="直接连接符 167"/>
              <p:cNvCxnSpPr/>
              <p:nvPr/>
            </p:nvCxnSpPr>
            <p:spPr>
              <a:xfrm>
                <a:off x="6413500" y="30083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6413500" y="32877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7258050" y="2990849"/>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6426200" y="327660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rot="5400000">
                <a:off x="6559550" y="342265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rot="5400000">
                <a:off x="62039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rot="5400000">
                <a:off x="6845300" y="2441574"/>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rot="5400000">
                <a:off x="64833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a:xfrm>
              <a:off x="2869208" y="4767634"/>
              <a:ext cx="2148564"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grpSp>
          <p:nvGrpSpPr>
            <p:cNvPr id="138" name="组合 137"/>
            <p:cNvGrpSpPr/>
            <p:nvPr/>
          </p:nvGrpSpPr>
          <p:grpSpPr>
            <a:xfrm flipH="1">
              <a:off x="4937206" y="4446962"/>
              <a:ext cx="273922" cy="322261"/>
              <a:chOff x="6407150" y="2581274"/>
              <a:chExt cx="863600" cy="1016000"/>
            </a:xfrm>
          </p:grpSpPr>
          <p:cxnSp>
            <p:nvCxnSpPr>
              <p:cNvPr id="160" name="直接连接符 159"/>
              <p:cNvCxnSpPr/>
              <p:nvPr/>
            </p:nvCxnSpPr>
            <p:spPr>
              <a:xfrm>
                <a:off x="6413500" y="30083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6413500" y="32877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7258050" y="2990849"/>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6426200" y="327660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rot="5400000">
                <a:off x="6559550" y="342265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5400000">
                <a:off x="62039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rot="5400000">
                <a:off x="6845300" y="2441574"/>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rot="5400000">
                <a:off x="64833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grpSp>
        <p:cxnSp>
          <p:nvCxnSpPr>
            <p:cNvPr id="139" name="直接连接符 138"/>
            <p:cNvCxnSpPr/>
            <p:nvPr/>
          </p:nvCxnSpPr>
          <p:spPr>
            <a:xfrm>
              <a:off x="2677866" y="1885514"/>
              <a:ext cx="0" cy="2691358"/>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5208332" y="1885514"/>
              <a:ext cx="0" cy="2691358"/>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2871222" y="1707262"/>
              <a:ext cx="21465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grpSp>
          <p:nvGrpSpPr>
            <p:cNvPr id="142" name="组合 141"/>
            <p:cNvGrpSpPr/>
            <p:nvPr/>
          </p:nvGrpSpPr>
          <p:grpSpPr>
            <a:xfrm flipV="1">
              <a:off x="2677866" y="1700213"/>
              <a:ext cx="273922" cy="322261"/>
              <a:chOff x="6407150" y="2581274"/>
              <a:chExt cx="863600" cy="1016000"/>
            </a:xfrm>
          </p:grpSpPr>
          <p:cxnSp>
            <p:nvCxnSpPr>
              <p:cNvPr id="152" name="直接连接符 151"/>
              <p:cNvCxnSpPr/>
              <p:nvPr/>
            </p:nvCxnSpPr>
            <p:spPr>
              <a:xfrm>
                <a:off x="6413500" y="30083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6413500" y="32877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7258050" y="2990849"/>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6426200" y="327660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rot="5400000">
                <a:off x="6559550" y="342265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rot="5400000">
                <a:off x="62039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rot="5400000">
                <a:off x="6845300" y="2441574"/>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5400000">
                <a:off x="64833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flipH="1" flipV="1">
              <a:off x="4931164" y="1700214"/>
              <a:ext cx="273922" cy="322261"/>
              <a:chOff x="6407150" y="2581274"/>
              <a:chExt cx="863600" cy="1016000"/>
            </a:xfrm>
          </p:grpSpPr>
          <p:cxnSp>
            <p:nvCxnSpPr>
              <p:cNvPr id="144" name="直接连接符 143"/>
              <p:cNvCxnSpPr/>
              <p:nvPr/>
            </p:nvCxnSpPr>
            <p:spPr>
              <a:xfrm>
                <a:off x="6413500" y="30083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6413500" y="3287712"/>
                <a:ext cx="85725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7258050" y="2990849"/>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6426200" y="327660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5400000">
                <a:off x="6559550" y="3422650"/>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rot="5400000">
                <a:off x="62039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5400000">
                <a:off x="6845300" y="2441574"/>
                <a:ext cx="0" cy="30480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rot="5400000">
                <a:off x="6483350" y="3089274"/>
                <a:ext cx="1016000" cy="0"/>
              </a:xfrm>
              <a:prstGeom prst="line">
                <a:avLst/>
              </a:prstGeom>
              <a:ln w="28575">
                <a:solidFill>
                  <a:srgbClr val="B0171F"/>
                </a:solidFill>
              </a:ln>
            </p:spPr>
            <p:style>
              <a:lnRef idx="1">
                <a:schemeClr val="accent1"/>
              </a:lnRef>
              <a:fillRef idx="0">
                <a:schemeClr val="accent1"/>
              </a:fillRef>
              <a:effectRef idx="0">
                <a:schemeClr val="accent1"/>
              </a:effectRef>
              <a:fontRef idx="minor">
                <a:schemeClr val="tx1"/>
              </a:fontRef>
            </p:style>
          </p:cxnSp>
        </p:grpSp>
      </p:grpSp>
      <p:sp>
        <p:nvSpPr>
          <p:cNvPr id="176" name="矩形 175"/>
          <p:cNvSpPr/>
          <p:nvPr/>
        </p:nvSpPr>
        <p:spPr>
          <a:xfrm>
            <a:off x="4998085" y="1930400"/>
            <a:ext cx="2593340" cy="3360420"/>
          </a:xfrm>
          <a:prstGeom prst="rect">
            <a:avLst/>
          </a:prstGeom>
        </p:spPr>
        <p:txBody>
          <a:bodyPr wrap="square">
            <a:noAutofit/>
          </a:bodyPr>
          <a:lstStyle/>
          <a:p>
            <a:pPr lvl="0" algn="ctr">
              <a:lnSpc>
                <a:spcPct val="150000"/>
              </a:lnSpc>
              <a:defRPr/>
            </a:pPr>
            <a:r>
              <a:rPr lang="zh-CN" altLang="en-US" dirty="0">
                <a:sym typeface="+mn-ea"/>
              </a:rPr>
              <a:t>首先，在复杂的组织病理学图像中捕捉和检查细微的视觉特征时，人类病理学家的观察结果可能因每次检查而有所不同。这会导致不同病理学家在评估同一幅图像时产生分歧。</a:t>
            </a:r>
            <a:endParaRPr lang="en-US" altLang="zh-CN" kern="0"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177" name="矩形 176"/>
          <p:cNvSpPr/>
          <p:nvPr/>
        </p:nvSpPr>
        <p:spPr>
          <a:xfrm>
            <a:off x="8826500" y="1941830"/>
            <a:ext cx="2795270" cy="3348990"/>
          </a:xfrm>
          <a:prstGeom prst="rect">
            <a:avLst/>
          </a:prstGeom>
        </p:spPr>
        <p:txBody>
          <a:bodyPr wrap="square">
            <a:noAutofit/>
          </a:bodyPr>
          <a:lstStyle/>
          <a:p>
            <a:pPr lvl="0" algn="l">
              <a:lnSpc>
                <a:spcPct val="150000"/>
              </a:lnSpc>
              <a:defRPr/>
            </a:pPr>
            <a:r>
              <a:rPr lang="zh-CN" altLang="en-US" kern="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此外，随着医学发展，影像数量的增多，病理学家的工作量一直在增长，这些问题可以通过机器病理图像分析技术来缓解，它们可以用于提高准确性，预测相同的结果，并减少评估</a:t>
            </a:r>
            <a:r>
              <a:rPr lang="zh-CN" altLang="en-US" kern="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rPr>
              <a:t>时间。</a:t>
            </a:r>
            <a:br>
              <a:rPr lang="zh-CN" altLang="en-US" kern="0">
                <a:solidFill>
                  <a:schemeClr val="tx1">
                    <a:lumMod val="95000"/>
                    <a:lumOff val="5000"/>
                  </a:schemeClr>
                </a:solidFill>
                <a:latin typeface="楷体" panose="02010609060101010101" pitchFamily="49" charset="-122"/>
                <a:ea typeface="楷体" panose="02010609060101010101" pitchFamily="49" charset="-122"/>
              </a:rPr>
            </a:br>
            <a:br>
              <a:rPr lang="zh-CN" altLang="en-US" kern="0">
                <a:solidFill>
                  <a:schemeClr val="tx1">
                    <a:lumMod val="95000"/>
                    <a:lumOff val="5000"/>
                  </a:schemeClr>
                </a:solidFill>
                <a:latin typeface="楷体" panose="02010609060101010101" pitchFamily="49" charset="-122"/>
                <a:ea typeface="楷体" panose="02010609060101010101" pitchFamily="49" charset="-122"/>
              </a:rPr>
            </a:br>
            <a:endParaRPr lang="zh-CN" altLang="en-US" kern="0">
              <a:solidFill>
                <a:schemeClr val="tx1">
                  <a:lumMod val="95000"/>
                  <a:lumOff val="5000"/>
                </a:schemeClr>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矩形 11"/>
          <p:cNvSpPr/>
          <p:nvPr/>
        </p:nvSpPr>
        <p:spPr>
          <a:xfrm>
            <a:off x="0" y="-240031"/>
            <a:ext cx="6095998" cy="6858000"/>
          </a:xfrm>
          <a:prstGeom prst="rect">
            <a:avLst/>
          </a:prstGeom>
          <a:solidFill>
            <a:srgbClr val="B01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5998" y="-1"/>
            <a:ext cx="6096001" cy="4724401"/>
          </a:xfrm>
          <a:prstGeom prst="rect">
            <a:avLst/>
          </a:prstGeom>
        </p:spPr>
      </p:pic>
      <p:sp>
        <p:nvSpPr>
          <p:cNvPr id="15" name="TextBox 44"/>
          <p:cNvSpPr txBox="1">
            <a:spLocks noChangeArrowheads="1"/>
          </p:cNvSpPr>
          <p:nvPr/>
        </p:nvSpPr>
        <p:spPr bwMode="auto">
          <a:xfrm>
            <a:off x="1938555" y="572418"/>
            <a:ext cx="205643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zh-CN" altLang="en-US" sz="3200" dirty="0">
                <a:solidFill>
                  <a:schemeClr val="bg1"/>
                </a:solidFill>
                <a:latin typeface="禹卫书法行书简体" panose="02000603000000000000" pitchFamily="2" charset="-122"/>
                <a:ea typeface="禹卫书法行书简体" panose="02000603000000000000" pitchFamily="2" charset="-122"/>
              </a:rPr>
              <a:t>病理概念</a:t>
            </a:r>
            <a:endParaRPr lang="zh-CN" altLang="en-US" sz="3200" dirty="0">
              <a:solidFill>
                <a:schemeClr val="bg1"/>
              </a:solidFill>
              <a:latin typeface="禹卫书法行书简体" panose="02000603000000000000" pitchFamily="2" charset="-122"/>
              <a:ea typeface="禹卫书法行书简体" panose="02000603000000000000" pitchFamily="2" charset="-122"/>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701" y="-75"/>
            <a:ext cx="1268376" cy="1426923"/>
          </a:xfrm>
          <a:prstGeom prst="rect">
            <a:avLst/>
          </a:prstGeom>
        </p:spPr>
      </p:pic>
      <p:sp>
        <p:nvSpPr>
          <p:cNvPr id="17" name="文本框 16"/>
          <p:cNvSpPr txBox="1"/>
          <p:nvPr/>
        </p:nvSpPr>
        <p:spPr>
          <a:xfrm>
            <a:off x="824865" y="1416050"/>
            <a:ext cx="4446905" cy="6249035"/>
          </a:xfrm>
          <a:prstGeom prst="rect">
            <a:avLst/>
          </a:prstGeom>
          <a:noFill/>
        </p:spPr>
        <p:txBody>
          <a:bodyPr wrap="square" rtlCol="0">
            <a:noAutofit/>
          </a:bodyPr>
          <a:lstStyle/>
          <a:p>
            <a:pPr>
              <a:lnSpc>
                <a:spcPct val="150000"/>
              </a:lnSpc>
            </a:pPr>
            <a:r>
              <a:rPr lang="zh-CN" altLang="en-US" sz="1600">
                <a:solidFill>
                  <a:schemeClr val="bg1"/>
                </a:solidFill>
                <a:latin typeface="楷体" panose="02010609060101010101" pitchFamily="49" charset="-122"/>
                <a:ea typeface="楷体" panose="02010609060101010101" pitchFamily="49" charset="-122"/>
              </a:rPr>
              <a:t>组织病理学图像包含丰富的表型信息，可用于监测促进疾病进展和患者生存结果的潜在机制。近年来，深度学习已成为分析和解释组织学图像的主流方法选择。在本文中，我们全面回顾了在组织病理学图像分析中使用的最先进的深度学习方法。通过对130多篇论文的调查，我们基于不同机器学习策略的方法学方面，如监督、弱监督、无监督、迁移学习和这些方法的各种其他子变体，来查看该领域的进展。我们还概述了基于深度学习的生存模型，适用于特定疾病的预后任务。最后，我们总结了几个现有的开放数据集，并强调了当前深度学习方法的关键挑战和局限性，以及未来研究的可能途径。</a:t>
            </a:r>
            <a:endParaRPr lang="zh-CN" altLang="en-US" sz="1600">
              <a:solidFill>
                <a:schemeClr val="bg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01116"/>
        </a:solidFill>
        <a:effectLst/>
      </p:bgPr>
    </p:bg>
    <p:spTree>
      <p:nvGrpSpPr>
        <p:cNvPr id="1" name=""/>
        <p:cNvGrpSpPr/>
        <p:nvPr/>
      </p:nvGrpSpPr>
      <p:grpSpPr>
        <a:xfrm>
          <a:off x="0" y="0"/>
          <a:ext cx="0" cy="0"/>
          <a:chOff x="0" y="0"/>
          <a:chExt cx="0" cy="0"/>
        </a:xfrm>
      </p:grpSpPr>
      <p:pic>
        <p:nvPicPr>
          <p:cNvPr id="56" name="图片 55" descr="823ac5511fff01509bf5f7a9723d7c00"/>
          <p:cNvPicPr>
            <a:picLocks noChangeAspect="1"/>
          </p:cNvPicPr>
          <p:nvPr/>
        </p:nvPicPr>
        <p:blipFill>
          <a:blip r:embed="rId1">
            <a:lum bright="90000"/>
          </a:blip>
          <a:stretch>
            <a:fillRect/>
          </a:stretch>
        </p:blipFill>
        <p:spPr>
          <a:xfrm>
            <a:off x="-2915856" y="716280"/>
            <a:ext cx="5628640" cy="5425440"/>
          </a:xfrm>
          <a:prstGeom prst="rect">
            <a:avLst/>
          </a:prstGeom>
        </p:spPr>
      </p:pic>
      <p:pic>
        <p:nvPicPr>
          <p:cNvPr id="60" name="图片 59" descr="9c50704c4ccb3d17497d5f2ef7c4bfa3"/>
          <p:cNvPicPr>
            <a:picLocks noChangeAspect="1"/>
          </p:cNvPicPr>
          <p:nvPr/>
        </p:nvPicPr>
        <p:blipFill>
          <a:blip r:embed="rId2"/>
          <a:stretch>
            <a:fillRect/>
          </a:stretch>
        </p:blipFill>
        <p:spPr>
          <a:xfrm>
            <a:off x="8481654" y="3770349"/>
            <a:ext cx="3081455" cy="2945130"/>
          </a:xfrm>
          <a:prstGeom prst="rect">
            <a:avLst/>
          </a:prstGeom>
        </p:spPr>
      </p:pic>
      <p:sp>
        <p:nvSpPr>
          <p:cNvPr id="61" name="文本框 60"/>
          <p:cNvSpPr txBox="1"/>
          <p:nvPr/>
        </p:nvSpPr>
        <p:spPr>
          <a:xfrm>
            <a:off x="3953415" y="2330435"/>
            <a:ext cx="4285170" cy="1015663"/>
          </a:xfrm>
          <a:prstGeom prst="rect">
            <a:avLst/>
          </a:prstGeom>
          <a:solidFill>
            <a:srgbClr val="B01116"/>
          </a:solidFill>
        </p:spPr>
        <p:txBody>
          <a:bodyPr vert="horz" wrap="square" rtlCol="0">
            <a:spAutoFit/>
          </a:bodyPr>
          <a:lstStyle/>
          <a:p>
            <a:pPr algn="dist"/>
            <a:r>
              <a:rPr lang="zh-CN" altLang="en-US" sz="6000">
                <a:solidFill>
                  <a:schemeClr val="bg1"/>
                </a:solidFill>
                <a:latin typeface="方正苏新诗柳楷简体" panose="02000000000000000000" pitchFamily="2" charset="-122"/>
                <a:ea typeface="方正苏新诗柳楷简体" panose="02000000000000000000" pitchFamily="2" charset="-122"/>
              </a:rPr>
              <a:t>第贰章节</a:t>
            </a:r>
            <a:endParaRPr lang="zh-CN" altLang="en-US" sz="6000">
              <a:solidFill>
                <a:schemeClr val="bg1"/>
              </a:solidFill>
              <a:latin typeface="方正苏新诗柳楷简体" panose="02000000000000000000" pitchFamily="2" charset="-122"/>
              <a:ea typeface="方正苏新诗柳楷简体" panose="02000000000000000000" pitchFamily="2" charset="-122"/>
            </a:endParaRPr>
          </a:p>
        </p:txBody>
      </p:sp>
      <p:pic>
        <p:nvPicPr>
          <p:cNvPr id="63" name="图片 62" descr="6b5c90bcb268c5800cc1a038f2d9e41b"/>
          <p:cNvPicPr>
            <a:picLocks noChangeAspect="1"/>
          </p:cNvPicPr>
          <p:nvPr/>
        </p:nvPicPr>
        <p:blipFill>
          <a:blip r:embed="rId3"/>
          <a:stretch>
            <a:fillRect/>
          </a:stretch>
        </p:blipFill>
        <p:spPr>
          <a:xfrm rot="10800000" flipH="1">
            <a:off x="8764206" y="-290831"/>
            <a:ext cx="4260914" cy="31266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2" descr="日式"/>
          <p:cNvPicPr>
            <a:picLocks noChangeAspect="1" noChangeArrowheads="1"/>
          </p:cNvPicPr>
          <p:nvPr/>
        </p:nvPicPr>
        <p:blipFill rotWithShape="1">
          <a:blip r:embed="rId1">
            <a:clrChange>
              <a:clrFrom>
                <a:srgbClr val="EAE5CF"/>
              </a:clrFrom>
              <a:clrTo>
                <a:srgbClr val="EAE5CF">
                  <a:alpha val="0"/>
                </a:srgbClr>
              </a:clrTo>
            </a:clrChange>
            <a:grayscl/>
            <a:extLst>
              <a:ext uri="{28A0092B-C50C-407E-A947-70E740481C1C}">
                <a14:useLocalDpi xmlns:a14="http://schemas.microsoft.com/office/drawing/2010/main" val="0"/>
              </a:ext>
            </a:extLst>
          </a:blip>
          <a:srcRect b="14089"/>
          <a:stretch>
            <a:fillRect/>
          </a:stretch>
        </p:blipFill>
        <p:spPr bwMode="auto">
          <a:xfrm>
            <a:off x="5715722" y="0"/>
            <a:ext cx="6469348"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直接连接符 24"/>
          <p:cNvCxnSpPr/>
          <p:nvPr/>
        </p:nvCxnSpPr>
        <p:spPr>
          <a:xfrm flipH="1" flipV="1">
            <a:off x="4737963" y="5233308"/>
            <a:ext cx="3230245" cy="13335"/>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5519936" y="3356992"/>
            <a:ext cx="3600400"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4109705" y="432589"/>
            <a:ext cx="3642360" cy="1016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8" name="Picture 4" descr="#活动##元素##素材##电商节日素材#..."/>
          <p:cNvPicPr>
            <a:picLocks noChangeAspect="1" noChangeArrowheads="1"/>
          </p:cNvPicPr>
          <p:nvPr/>
        </p:nvPicPr>
        <p:blipFill rotWithShape="1">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30890" b="32345"/>
          <a:stretch>
            <a:fillRect/>
          </a:stretch>
        </p:blipFill>
        <p:spPr bwMode="auto">
          <a:xfrm>
            <a:off x="375972" y="3811175"/>
            <a:ext cx="1477704" cy="543284"/>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8"/>
          <p:cNvSpPr txBox="1"/>
          <p:nvPr/>
        </p:nvSpPr>
        <p:spPr>
          <a:xfrm>
            <a:off x="840008" y="1700808"/>
            <a:ext cx="551815" cy="3312368"/>
          </a:xfrm>
          <a:prstGeom prst="rect">
            <a:avLst/>
          </a:prstGeom>
          <a:noFill/>
        </p:spPr>
        <p:txBody>
          <a:bodyPr vert="eaVert" wrap="square" rtlCol="0">
            <a:spAutoFit/>
          </a:bodyPr>
          <a:lstStyle/>
          <a:p>
            <a:r>
              <a:rPr lang="zh-CN" altLang="en-US" sz="2400" dirty="0">
                <a:latin typeface="禹卫书法行书简体" panose="02000603000000000000" pitchFamily="2" charset="-122"/>
                <a:ea typeface="禹卫书法行书简体" panose="02000603000000000000" pitchFamily="2" charset="-122"/>
              </a:rPr>
              <a:t>论文</a:t>
            </a:r>
            <a:r>
              <a:rPr lang="zh-CN" altLang="en-US" sz="2400" dirty="0">
                <a:latin typeface="禹卫书法行书简体" panose="02000603000000000000" pitchFamily="2" charset="-122"/>
                <a:ea typeface="禹卫书法行书简体" panose="02000603000000000000" pitchFamily="2" charset="-122"/>
              </a:rPr>
              <a:t>结构</a:t>
            </a:r>
            <a:endParaRPr lang="zh-CN" altLang="en-US" sz="2400" dirty="0">
              <a:latin typeface="禹卫书法行书简体" panose="02000603000000000000" pitchFamily="2" charset="-122"/>
              <a:ea typeface="禹卫书法行书简体" panose="02000603000000000000" pitchFamily="2" charset="-122"/>
            </a:endParaRPr>
          </a:p>
        </p:txBody>
      </p:sp>
      <p:pic>
        <p:nvPicPr>
          <p:cNvPr id="30" name="Picture 20" descr="http://pic94.nipic.com/file/20160407/20661287_144338344001_2.jp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47908" t="47117" r="23961"/>
          <a:stretch>
            <a:fillRect/>
          </a:stretch>
        </p:blipFill>
        <p:spPr bwMode="auto">
          <a:xfrm>
            <a:off x="1559496" y="3378589"/>
            <a:ext cx="464118" cy="50610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
          <p:cNvSpPr>
            <a:spLocks noChangeArrowheads="1"/>
          </p:cNvSpPr>
          <p:nvPr/>
        </p:nvSpPr>
        <p:spPr bwMode="auto">
          <a:xfrm>
            <a:off x="2480688" y="82918"/>
            <a:ext cx="2086113" cy="506730"/>
          </a:xfrm>
          <a:prstGeom prst="rect">
            <a:avLst/>
          </a:prstGeom>
        </p:spPr>
        <p:txBody>
          <a:bodyPr wrap="square">
            <a:spAutoFit/>
          </a:bodyPr>
          <a:lstStyle/>
          <a:p>
            <a:pPr>
              <a:lnSpc>
                <a:spcPct val="150000"/>
              </a:lnSpc>
            </a:pPr>
            <a:r>
              <a:rPr lang="zh-CN">
                <a:solidFill>
                  <a:prstClr val="black"/>
                </a:solidFill>
                <a:latin typeface="楷体" panose="02010609060101010101" pitchFamily="49" charset="-122"/>
                <a:ea typeface="楷体" panose="02010609060101010101" pitchFamily="49" charset="-122"/>
                <a:cs typeface="+mn-ea"/>
              </a:rPr>
              <a:t>简述技术</a:t>
            </a:r>
            <a:r>
              <a:rPr lang="zh-CN">
                <a:solidFill>
                  <a:prstClr val="black"/>
                </a:solidFill>
                <a:latin typeface="楷体" panose="02010609060101010101" pitchFamily="49" charset="-122"/>
                <a:ea typeface="楷体" panose="02010609060101010101" pitchFamily="49" charset="-122"/>
                <a:cs typeface="+mn-ea"/>
              </a:rPr>
              <a:t>内容 </a:t>
            </a:r>
            <a:endParaRPr lang="zh-CN">
              <a:solidFill>
                <a:prstClr val="black"/>
              </a:solidFill>
              <a:latin typeface="楷体" panose="02010609060101010101" pitchFamily="49" charset="-122"/>
              <a:ea typeface="楷体" panose="02010609060101010101" pitchFamily="49" charset="-122"/>
              <a:cs typeface="+mn-ea"/>
            </a:endParaRPr>
          </a:p>
        </p:txBody>
      </p:sp>
      <p:cxnSp>
        <p:nvCxnSpPr>
          <p:cNvPr id="2" name="直接连接符 1"/>
          <p:cNvCxnSpPr/>
          <p:nvPr/>
        </p:nvCxnSpPr>
        <p:spPr>
          <a:xfrm flipH="1">
            <a:off x="4566801" y="1796569"/>
            <a:ext cx="1656184"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162143" y="2371363"/>
            <a:ext cx="3581400" cy="1905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9" idx="3"/>
          </p:cNvCxnSpPr>
          <p:nvPr/>
        </p:nvCxnSpPr>
        <p:spPr>
          <a:xfrm flipH="1">
            <a:off x="3727678" y="6128023"/>
            <a:ext cx="5292725" cy="0"/>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2480688" y="1542783"/>
            <a:ext cx="2086113" cy="506730"/>
          </a:xfrm>
          <a:prstGeom prst="rect">
            <a:avLst/>
          </a:prstGeom>
        </p:spPr>
        <p:txBody>
          <a:bodyPr wrap="square">
            <a:spAutoFit/>
          </a:bodyPr>
          <a:p>
            <a:pPr>
              <a:lnSpc>
                <a:spcPct val="150000"/>
              </a:lnSpc>
            </a:pPr>
            <a:r>
              <a:rPr lang="zh-CN">
                <a:solidFill>
                  <a:prstClr val="black"/>
                </a:solidFill>
                <a:latin typeface="楷体" panose="02010609060101010101" pitchFamily="49" charset="-122"/>
                <a:ea typeface="楷体" panose="02010609060101010101" pitchFamily="49" charset="-122"/>
                <a:cs typeface="+mn-ea"/>
              </a:rPr>
              <a:t>学习模式概括</a:t>
            </a:r>
            <a:r>
              <a:rPr lang="zh-CN">
                <a:solidFill>
                  <a:prstClr val="black"/>
                </a:solidFill>
                <a:latin typeface="楷体" panose="02010609060101010101" pitchFamily="49" charset="-122"/>
                <a:ea typeface="楷体" panose="02010609060101010101" pitchFamily="49" charset="-122"/>
                <a:cs typeface="+mn-ea"/>
              </a:rPr>
              <a:t>介绍</a:t>
            </a:r>
            <a:endParaRPr lang="zh-CN">
              <a:solidFill>
                <a:prstClr val="black"/>
              </a:solidFill>
              <a:latin typeface="楷体" panose="02010609060101010101" pitchFamily="49" charset="-122"/>
              <a:ea typeface="楷体" panose="02010609060101010101" pitchFamily="49" charset="-122"/>
              <a:cs typeface="+mn-ea"/>
            </a:endParaRPr>
          </a:p>
        </p:txBody>
      </p:sp>
      <p:sp>
        <p:nvSpPr>
          <p:cNvPr id="6" name="Rectangle 3"/>
          <p:cNvSpPr>
            <a:spLocks noChangeArrowheads="1"/>
          </p:cNvSpPr>
          <p:nvPr/>
        </p:nvSpPr>
        <p:spPr bwMode="auto">
          <a:xfrm>
            <a:off x="2480945" y="2194560"/>
            <a:ext cx="2445385" cy="506730"/>
          </a:xfrm>
          <a:prstGeom prst="rect">
            <a:avLst/>
          </a:prstGeom>
        </p:spPr>
        <p:txBody>
          <a:bodyPr wrap="square">
            <a:spAutoFit/>
          </a:bodyPr>
          <a:lstStyle/>
          <a:p>
            <a:pPr>
              <a:lnSpc>
                <a:spcPct val="150000"/>
              </a:lnSpc>
            </a:pPr>
            <a:r>
              <a:rPr lang="zh-CN">
                <a:solidFill>
                  <a:prstClr val="black"/>
                </a:solidFill>
                <a:latin typeface="楷体" panose="02010609060101010101" pitchFamily="49" charset="-122"/>
                <a:ea typeface="楷体" panose="02010609060101010101" pitchFamily="49" charset="-122"/>
                <a:cs typeface="+mn-ea"/>
              </a:rPr>
              <a:t>介绍技术的具体</a:t>
            </a:r>
            <a:r>
              <a:rPr lang="zh-CN">
                <a:solidFill>
                  <a:prstClr val="black"/>
                </a:solidFill>
                <a:latin typeface="楷体" panose="02010609060101010101" pitchFamily="49" charset="-122"/>
                <a:ea typeface="楷体" panose="02010609060101010101" pitchFamily="49" charset="-122"/>
                <a:cs typeface="+mn-ea"/>
              </a:rPr>
              <a:t>内容 </a:t>
            </a:r>
            <a:endParaRPr lang="zh-CN">
              <a:solidFill>
                <a:prstClr val="black"/>
              </a:solidFill>
              <a:latin typeface="楷体" panose="02010609060101010101" pitchFamily="49" charset="-122"/>
              <a:ea typeface="楷体" panose="02010609060101010101" pitchFamily="49" charset="-122"/>
              <a:cs typeface="+mn-ea"/>
            </a:endParaRPr>
          </a:p>
        </p:txBody>
      </p:sp>
      <p:sp>
        <p:nvSpPr>
          <p:cNvPr id="7" name="Rectangle 3"/>
          <p:cNvSpPr>
            <a:spLocks noChangeArrowheads="1"/>
          </p:cNvSpPr>
          <p:nvPr/>
        </p:nvSpPr>
        <p:spPr bwMode="auto">
          <a:xfrm>
            <a:off x="2480945" y="3099435"/>
            <a:ext cx="3039110" cy="506730"/>
          </a:xfrm>
          <a:prstGeom prst="rect">
            <a:avLst/>
          </a:prstGeom>
        </p:spPr>
        <p:txBody>
          <a:bodyPr wrap="square">
            <a:spAutoFit/>
          </a:bodyPr>
          <a:lstStyle/>
          <a:p>
            <a:pPr>
              <a:lnSpc>
                <a:spcPct val="150000"/>
              </a:lnSpc>
            </a:pPr>
            <a:r>
              <a:rPr lang="zh-CN">
                <a:solidFill>
                  <a:prstClr val="black"/>
                </a:solidFill>
                <a:latin typeface="楷体" panose="02010609060101010101" pitchFamily="49" charset="-122"/>
                <a:ea typeface="楷体" panose="02010609060101010101" pitchFamily="49" charset="-122"/>
                <a:cs typeface="+mn-ea"/>
              </a:rPr>
              <a:t>疾病预测后的生存模型</a:t>
            </a:r>
            <a:r>
              <a:rPr lang="zh-CN">
                <a:solidFill>
                  <a:prstClr val="black"/>
                </a:solidFill>
                <a:latin typeface="楷体" panose="02010609060101010101" pitchFamily="49" charset="-122"/>
                <a:ea typeface="楷体" panose="02010609060101010101" pitchFamily="49" charset="-122"/>
                <a:cs typeface="+mn-ea"/>
              </a:rPr>
              <a:t>介绍 </a:t>
            </a:r>
            <a:endParaRPr lang="zh-CN">
              <a:solidFill>
                <a:prstClr val="black"/>
              </a:solidFill>
              <a:latin typeface="楷体" panose="02010609060101010101" pitchFamily="49" charset="-122"/>
              <a:ea typeface="楷体" panose="02010609060101010101" pitchFamily="49" charset="-122"/>
              <a:cs typeface="+mn-ea"/>
            </a:endParaRPr>
          </a:p>
        </p:txBody>
      </p:sp>
      <p:sp>
        <p:nvSpPr>
          <p:cNvPr id="8" name="Rectangle 3"/>
          <p:cNvSpPr>
            <a:spLocks noChangeArrowheads="1"/>
          </p:cNvSpPr>
          <p:nvPr/>
        </p:nvSpPr>
        <p:spPr bwMode="auto">
          <a:xfrm>
            <a:off x="2480688" y="5013058"/>
            <a:ext cx="2086113" cy="506730"/>
          </a:xfrm>
          <a:prstGeom prst="rect">
            <a:avLst/>
          </a:prstGeom>
        </p:spPr>
        <p:txBody>
          <a:bodyPr wrap="square">
            <a:spAutoFit/>
          </a:bodyPr>
          <a:lstStyle/>
          <a:p>
            <a:pPr>
              <a:lnSpc>
                <a:spcPct val="150000"/>
              </a:lnSpc>
            </a:pPr>
            <a:r>
              <a:rPr lang="zh-CN">
                <a:solidFill>
                  <a:prstClr val="black"/>
                </a:solidFill>
                <a:latin typeface="楷体" panose="02010609060101010101" pitchFamily="49" charset="-122"/>
                <a:ea typeface="楷体" panose="02010609060101010101" pitchFamily="49" charset="-122"/>
                <a:cs typeface="+mn-ea"/>
              </a:rPr>
              <a:t>该技术的前景</a:t>
            </a:r>
            <a:r>
              <a:rPr lang="zh-CN">
                <a:solidFill>
                  <a:prstClr val="black"/>
                </a:solidFill>
                <a:latin typeface="楷体" panose="02010609060101010101" pitchFamily="49" charset="-122"/>
                <a:ea typeface="楷体" panose="02010609060101010101" pitchFamily="49" charset="-122"/>
                <a:cs typeface="+mn-ea"/>
              </a:rPr>
              <a:t>展望 </a:t>
            </a:r>
            <a:endParaRPr lang="zh-CN">
              <a:solidFill>
                <a:prstClr val="black"/>
              </a:solidFill>
              <a:latin typeface="楷体" panose="02010609060101010101" pitchFamily="49" charset="-122"/>
              <a:ea typeface="楷体" panose="02010609060101010101" pitchFamily="49" charset="-122"/>
              <a:cs typeface="+mn-ea"/>
            </a:endParaRPr>
          </a:p>
        </p:txBody>
      </p:sp>
      <p:sp>
        <p:nvSpPr>
          <p:cNvPr id="9" name="Rectangle 3"/>
          <p:cNvSpPr>
            <a:spLocks noChangeArrowheads="1"/>
          </p:cNvSpPr>
          <p:nvPr/>
        </p:nvSpPr>
        <p:spPr bwMode="auto">
          <a:xfrm>
            <a:off x="2480945" y="5874385"/>
            <a:ext cx="1246505" cy="506730"/>
          </a:xfrm>
          <a:prstGeom prst="rect">
            <a:avLst/>
          </a:prstGeom>
        </p:spPr>
        <p:txBody>
          <a:bodyPr wrap="square">
            <a:spAutoFit/>
          </a:bodyPr>
          <a:lstStyle/>
          <a:p>
            <a:pPr>
              <a:lnSpc>
                <a:spcPct val="150000"/>
              </a:lnSpc>
            </a:pPr>
            <a:r>
              <a:rPr lang="zh-CN">
                <a:solidFill>
                  <a:prstClr val="black"/>
                </a:solidFill>
                <a:latin typeface="楷体" panose="02010609060101010101" pitchFamily="49" charset="-122"/>
                <a:ea typeface="楷体" panose="02010609060101010101" pitchFamily="49" charset="-122"/>
                <a:cs typeface="+mn-ea"/>
              </a:rPr>
              <a:t>论文总结 </a:t>
            </a:r>
            <a:endParaRPr lang="zh-CN">
              <a:solidFill>
                <a:prstClr val="black"/>
              </a:solidFill>
              <a:latin typeface="楷体" panose="02010609060101010101" pitchFamily="49" charset="-122"/>
              <a:ea typeface="楷体" panose="02010609060101010101" pitchFamily="49"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righ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righ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56" presetClass="entr" presetSubtype="0" fill="hold" grpId="0" nodeType="clickEffect">
                                  <p:stCondLst>
                                    <p:cond delay="0"/>
                                  </p:stCondLst>
                                  <p:iterate type="lt">
                                    <p:tmPct val="10000"/>
                                  </p:iterate>
                                  <p:childTnLst>
                                    <p:set>
                                      <p:cBhvr>
                                        <p:cTn id="26" dur="1" fill="hold">
                                          <p:stCondLst>
                                            <p:cond delay="0"/>
                                          </p:stCondLst>
                                        </p:cTn>
                                        <p:tgtEl>
                                          <p:spTgt spid="29"/>
                                        </p:tgtEl>
                                        <p:attrNameLst>
                                          <p:attrName>style.visibility</p:attrName>
                                        </p:attrNameLst>
                                      </p:cBhvr>
                                      <p:to>
                                        <p:strVal val="visible"/>
                                      </p:to>
                                    </p:set>
                                    <p:anim by="(-#ppt_w*2)" calcmode="lin" valueType="num">
                                      <p:cBhvr rctx="PPT">
                                        <p:cTn id="27" dur="500" autoRev="1" fill="hold">
                                          <p:stCondLst>
                                            <p:cond delay="0"/>
                                          </p:stCondLst>
                                        </p:cTn>
                                        <p:tgtEl>
                                          <p:spTgt spid="29"/>
                                        </p:tgtEl>
                                        <p:attrNameLst>
                                          <p:attrName>ppt_w</p:attrName>
                                        </p:attrNameLst>
                                      </p:cBhvr>
                                    </p:anim>
                                    <p:anim by="(#ppt_w*0.50)" calcmode="lin" valueType="num">
                                      <p:cBhvr>
                                        <p:cTn id="28" dur="500" decel="50000" autoRev="1" fill="hold">
                                          <p:stCondLst>
                                            <p:cond delay="0"/>
                                          </p:stCondLst>
                                        </p:cTn>
                                        <p:tgtEl>
                                          <p:spTgt spid="29"/>
                                        </p:tgtEl>
                                        <p:attrNameLst>
                                          <p:attrName>ppt_x</p:attrName>
                                        </p:attrNameLst>
                                      </p:cBhvr>
                                    </p:anim>
                                    <p:anim from="(-#ppt_h/2)" to="(#ppt_y)" calcmode="lin" valueType="num">
                                      <p:cBhvr>
                                        <p:cTn id="29" dur="1000" fill="hold">
                                          <p:stCondLst>
                                            <p:cond delay="0"/>
                                          </p:stCondLst>
                                        </p:cTn>
                                        <p:tgtEl>
                                          <p:spTgt spid="29"/>
                                        </p:tgtEl>
                                        <p:attrNameLst>
                                          <p:attrName>ppt_y</p:attrName>
                                        </p:attrNameLst>
                                      </p:cBhvr>
                                    </p:anim>
                                    <p:animRot by="21600000">
                                      <p:cBhvr>
                                        <p:cTn id="30" dur="1000" fill="hold">
                                          <p:stCondLst>
                                            <p:cond delay="0"/>
                                          </p:stCondLst>
                                        </p:cTn>
                                        <p:tgtEl>
                                          <p:spTgt spid="29"/>
                                        </p:tgtEl>
                                        <p:attrNameLst>
                                          <p:attrName>r</p:attrName>
                                        </p:attrNameLst>
                                      </p:cBhvr>
                                    </p:animRot>
                                  </p:childTnLst>
                                </p:cTn>
                              </p:par>
                              <p:par>
                                <p:cTn id="31" presetID="42"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1000"/>
                                        <p:tgtEl>
                                          <p:spTgt spid="28"/>
                                        </p:tgtEl>
                                      </p:cBhvr>
                                    </p:animEffect>
                                    <p:anim calcmode="lin" valueType="num">
                                      <p:cBhvr>
                                        <p:cTn id="34" dur="1000" fill="hold"/>
                                        <p:tgtEl>
                                          <p:spTgt spid="28"/>
                                        </p:tgtEl>
                                        <p:attrNameLst>
                                          <p:attrName>ppt_x</p:attrName>
                                        </p:attrNameLst>
                                      </p:cBhvr>
                                      <p:tavLst>
                                        <p:tav tm="0">
                                          <p:val>
                                            <p:strVal val="#ppt_x"/>
                                          </p:val>
                                        </p:tav>
                                        <p:tav tm="100000">
                                          <p:val>
                                            <p:strVal val="#ppt_x"/>
                                          </p:val>
                                        </p:tav>
                                      </p:tavLst>
                                    </p:anim>
                                    <p:anim calcmode="lin" valueType="num">
                                      <p:cBhvr>
                                        <p:cTn id="35" dur="1000" fill="hold"/>
                                        <p:tgtEl>
                                          <p:spTgt spid="28"/>
                                        </p:tgtEl>
                                        <p:attrNameLst>
                                          <p:attrName>ppt_y</p:attrName>
                                        </p:attrNameLst>
                                      </p:cBhvr>
                                      <p:tavLst>
                                        <p:tav tm="0">
                                          <p:val>
                                            <p:strVal val="#ppt_y+.1"/>
                                          </p:val>
                                        </p:tav>
                                        <p:tav tm="100000">
                                          <p:val>
                                            <p:strVal val="#ppt_y"/>
                                          </p:val>
                                        </p:tav>
                                      </p:tavLst>
                                    </p:anim>
                                  </p:childTnLst>
                                </p:cTn>
                              </p:par>
                            </p:childTnLst>
                          </p:cTn>
                        </p:par>
                        <p:par>
                          <p:cTn id="36" fill="hold">
                            <p:stCondLst>
                              <p:cond delay="1299"/>
                            </p:stCondLst>
                            <p:childTnLst>
                              <p:par>
                                <p:cTn id="37" presetID="53" presetClass="entr" presetSubtype="16" fill="hold" nodeType="after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p:cTn id="39" dur="500" fill="hold"/>
                                        <p:tgtEl>
                                          <p:spTgt spid="30"/>
                                        </p:tgtEl>
                                        <p:attrNameLst>
                                          <p:attrName>ppt_w</p:attrName>
                                        </p:attrNameLst>
                                      </p:cBhvr>
                                      <p:tavLst>
                                        <p:tav tm="0">
                                          <p:val>
                                            <p:fltVal val="0"/>
                                          </p:val>
                                        </p:tav>
                                        <p:tav tm="100000">
                                          <p:val>
                                            <p:strVal val="#ppt_w"/>
                                          </p:val>
                                        </p:tav>
                                      </p:tavLst>
                                    </p:anim>
                                    <p:anim calcmode="lin" valueType="num">
                                      <p:cBhvr>
                                        <p:cTn id="40" dur="500" fill="hold"/>
                                        <p:tgtEl>
                                          <p:spTgt spid="30"/>
                                        </p:tgtEl>
                                        <p:attrNameLst>
                                          <p:attrName>ppt_h</p:attrName>
                                        </p:attrNameLst>
                                      </p:cBhvr>
                                      <p:tavLst>
                                        <p:tav tm="0">
                                          <p:val>
                                            <p:fltVal val="0"/>
                                          </p:val>
                                        </p:tav>
                                        <p:tav tm="100000">
                                          <p:val>
                                            <p:strVal val="#ppt_h"/>
                                          </p:val>
                                        </p:tav>
                                      </p:tavLst>
                                    </p:anim>
                                    <p:animEffect transition="in" filter="fade">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right)">
                                      <p:cBhvr>
                                        <p:cTn id="46" dur="5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right)">
                                      <p:cBhvr>
                                        <p:cTn id="51" dur="500"/>
                                        <p:tgtEl>
                                          <p:spTgt spid="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wipe(right)">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01116"/>
        </a:solidFill>
        <a:effectLst/>
      </p:bgPr>
    </p:bg>
    <p:spTree>
      <p:nvGrpSpPr>
        <p:cNvPr id="1" name=""/>
        <p:cNvGrpSpPr/>
        <p:nvPr/>
      </p:nvGrpSpPr>
      <p:grpSpPr>
        <a:xfrm>
          <a:off x="0" y="0"/>
          <a:ext cx="0" cy="0"/>
          <a:chOff x="0" y="0"/>
          <a:chExt cx="0" cy="0"/>
        </a:xfrm>
      </p:grpSpPr>
      <p:pic>
        <p:nvPicPr>
          <p:cNvPr id="56" name="图片 55" descr="823ac5511fff01509bf5f7a9723d7c00"/>
          <p:cNvPicPr>
            <a:picLocks noChangeAspect="1"/>
          </p:cNvPicPr>
          <p:nvPr/>
        </p:nvPicPr>
        <p:blipFill>
          <a:blip r:embed="rId1">
            <a:lum bright="90000"/>
          </a:blip>
          <a:stretch>
            <a:fillRect/>
          </a:stretch>
        </p:blipFill>
        <p:spPr>
          <a:xfrm>
            <a:off x="-2915856" y="716280"/>
            <a:ext cx="5628640" cy="5425440"/>
          </a:xfrm>
          <a:prstGeom prst="rect">
            <a:avLst/>
          </a:prstGeom>
        </p:spPr>
      </p:pic>
      <p:pic>
        <p:nvPicPr>
          <p:cNvPr id="60" name="图片 59" descr="9c50704c4ccb3d17497d5f2ef7c4bfa3"/>
          <p:cNvPicPr>
            <a:picLocks noChangeAspect="1"/>
          </p:cNvPicPr>
          <p:nvPr/>
        </p:nvPicPr>
        <p:blipFill>
          <a:blip r:embed="rId2"/>
          <a:stretch>
            <a:fillRect/>
          </a:stretch>
        </p:blipFill>
        <p:spPr>
          <a:xfrm>
            <a:off x="8481654" y="3770349"/>
            <a:ext cx="3081455" cy="2945130"/>
          </a:xfrm>
          <a:prstGeom prst="rect">
            <a:avLst/>
          </a:prstGeom>
        </p:spPr>
      </p:pic>
      <p:sp>
        <p:nvSpPr>
          <p:cNvPr id="61" name="文本框 60"/>
          <p:cNvSpPr txBox="1"/>
          <p:nvPr/>
        </p:nvSpPr>
        <p:spPr>
          <a:xfrm>
            <a:off x="3953415" y="2330435"/>
            <a:ext cx="4285170" cy="1015663"/>
          </a:xfrm>
          <a:prstGeom prst="rect">
            <a:avLst/>
          </a:prstGeom>
          <a:solidFill>
            <a:srgbClr val="B01116"/>
          </a:solidFill>
        </p:spPr>
        <p:txBody>
          <a:bodyPr vert="horz" wrap="square" rtlCol="0">
            <a:spAutoFit/>
          </a:bodyPr>
          <a:lstStyle/>
          <a:p>
            <a:pPr algn="dist"/>
            <a:r>
              <a:rPr lang="zh-CN" altLang="en-US" sz="6000">
                <a:solidFill>
                  <a:schemeClr val="bg1"/>
                </a:solidFill>
                <a:latin typeface="方正苏新诗柳楷简体" panose="02000000000000000000" pitchFamily="2" charset="-122"/>
                <a:ea typeface="方正苏新诗柳楷简体" panose="02000000000000000000" pitchFamily="2" charset="-122"/>
              </a:rPr>
              <a:t>第叁章节</a:t>
            </a:r>
            <a:endParaRPr lang="zh-CN" altLang="en-US" sz="6000">
              <a:solidFill>
                <a:schemeClr val="bg1"/>
              </a:solidFill>
              <a:latin typeface="方正苏新诗柳楷简体" panose="02000000000000000000" pitchFamily="2" charset="-122"/>
              <a:ea typeface="方正苏新诗柳楷简体" panose="02000000000000000000" pitchFamily="2" charset="-122"/>
            </a:endParaRPr>
          </a:p>
        </p:txBody>
      </p:sp>
      <p:pic>
        <p:nvPicPr>
          <p:cNvPr id="63" name="图片 62" descr="6b5c90bcb268c5800cc1a038f2d9e41b"/>
          <p:cNvPicPr>
            <a:picLocks noChangeAspect="1"/>
          </p:cNvPicPr>
          <p:nvPr/>
        </p:nvPicPr>
        <p:blipFill>
          <a:blip r:embed="rId3"/>
          <a:stretch>
            <a:fillRect/>
          </a:stretch>
        </p:blipFill>
        <p:spPr>
          <a:xfrm rot="10800000" flipH="1">
            <a:off x="8764206" y="-290831"/>
            <a:ext cx="4260914" cy="31266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1"/>
          <a:srcRect l="33202" t="37" r="565" b="-1"/>
          <a:stretch>
            <a:fillRect/>
          </a:stretch>
        </p:blipFill>
        <p:spPr>
          <a:xfrm>
            <a:off x="8687514" y="1481095"/>
            <a:ext cx="3504486" cy="3895809"/>
          </a:xfrm>
          <a:prstGeom prst="rect">
            <a:avLst/>
          </a:prstGeom>
        </p:spPr>
      </p:pic>
      <p:sp>
        <p:nvSpPr>
          <p:cNvPr id="31" name="矩形 30"/>
          <p:cNvSpPr/>
          <p:nvPr/>
        </p:nvSpPr>
        <p:spPr>
          <a:xfrm>
            <a:off x="1" y="1481094"/>
            <a:ext cx="8687514" cy="3895809"/>
          </a:xfrm>
          <a:prstGeom prst="rect">
            <a:avLst/>
          </a:prstGeom>
          <a:solidFill>
            <a:srgbClr val="B01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13"/>
          <p:cNvSpPr>
            <a:spLocks noEditPoints="1"/>
          </p:cNvSpPr>
          <p:nvPr/>
        </p:nvSpPr>
        <p:spPr bwMode="auto">
          <a:xfrm flipH="1">
            <a:off x="1079" y="1481226"/>
            <a:ext cx="1897167" cy="3895678"/>
          </a:xfrm>
          <a:custGeom>
            <a:avLst/>
            <a:gdLst>
              <a:gd name="T0" fmla="*/ 129 w 393"/>
              <a:gd name="T1" fmla="*/ 574 h 811"/>
              <a:gd name="T2" fmla="*/ 85 w 393"/>
              <a:gd name="T3" fmla="*/ 644 h 811"/>
              <a:gd name="T4" fmla="*/ 273 w 393"/>
              <a:gd name="T5" fmla="*/ 780 h 811"/>
              <a:gd name="T6" fmla="*/ 392 w 393"/>
              <a:gd name="T7" fmla="*/ 655 h 811"/>
              <a:gd name="T8" fmla="*/ 393 w 393"/>
              <a:gd name="T9" fmla="*/ 525 h 811"/>
              <a:gd name="T10" fmla="*/ 359 w 393"/>
              <a:gd name="T11" fmla="*/ 376 h 811"/>
              <a:gd name="T12" fmla="*/ 329 w 393"/>
              <a:gd name="T13" fmla="*/ 213 h 811"/>
              <a:gd name="T14" fmla="*/ 170 w 393"/>
              <a:gd name="T15" fmla="*/ 220 h 811"/>
              <a:gd name="T16" fmla="*/ 280 w 393"/>
              <a:gd name="T17" fmla="*/ 179 h 811"/>
              <a:gd name="T18" fmla="*/ 387 w 393"/>
              <a:gd name="T19" fmla="*/ 217 h 811"/>
              <a:gd name="T20" fmla="*/ 377 w 393"/>
              <a:gd name="T21" fmla="*/ 75 h 811"/>
              <a:gd name="T22" fmla="*/ 240 w 393"/>
              <a:gd name="T23" fmla="*/ 154 h 811"/>
              <a:gd name="T24" fmla="*/ 197 w 393"/>
              <a:gd name="T25" fmla="*/ 0 h 811"/>
              <a:gd name="T26" fmla="*/ 126 w 393"/>
              <a:gd name="T27" fmla="*/ 56 h 811"/>
              <a:gd name="T28" fmla="*/ 85 w 393"/>
              <a:gd name="T29" fmla="*/ 135 h 811"/>
              <a:gd name="T30" fmla="*/ 17 w 393"/>
              <a:gd name="T31" fmla="*/ 300 h 811"/>
              <a:gd name="T32" fmla="*/ 242 w 393"/>
              <a:gd name="T33" fmla="*/ 508 h 811"/>
              <a:gd name="T34" fmla="*/ 200 w 393"/>
              <a:gd name="T35" fmla="*/ 482 h 811"/>
              <a:gd name="T36" fmla="*/ 65 w 393"/>
              <a:gd name="T37" fmla="*/ 443 h 811"/>
              <a:gd name="T38" fmla="*/ 10 w 393"/>
              <a:gd name="T39" fmla="*/ 496 h 811"/>
              <a:gd name="T40" fmla="*/ 35 w 393"/>
              <a:gd name="T41" fmla="*/ 539 h 811"/>
              <a:gd name="T42" fmla="*/ 328 w 393"/>
              <a:gd name="T43" fmla="*/ 89 h 811"/>
              <a:gd name="T44" fmla="*/ 290 w 393"/>
              <a:gd name="T45" fmla="*/ 101 h 811"/>
              <a:gd name="T46" fmla="*/ 164 w 393"/>
              <a:gd name="T47" fmla="*/ 581 h 811"/>
              <a:gd name="T48" fmla="*/ 255 w 393"/>
              <a:gd name="T49" fmla="*/ 530 h 811"/>
              <a:gd name="T50" fmla="*/ 220 w 393"/>
              <a:gd name="T51" fmla="*/ 395 h 811"/>
              <a:gd name="T52" fmla="*/ 243 w 393"/>
              <a:gd name="T53" fmla="*/ 475 h 811"/>
              <a:gd name="T54" fmla="*/ 153 w 393"/>
              <a:gd name="T55" fmla="*/ 240 h 811"/>
              <a:gd name="T56" fmla="*/ 143 w 393"/>
              <a:gd name="T57" fmla="*/ 222 h 811"/>
              <a:gd name="T58" fmla="*/ 121 w 393"/>
              <a:gd name="T59" fmla="*/ 199 h 811"/>
              <a:gd name="T60" fmla="*/ 153 w 393"/>
              <a:gd name="T61" fmla="*/ 214 h 811"/>
              <a:gd name="T62" fmla="*/ 118 w 393"/>
              <a:gd name="T63" fmla="*/ 91 h 811"/>
              <a:gd name="T64" fmla="*/ 131 w 393"/>
              <a:gd name="T65" fmla="*/ 101 h 811"/>
              <a:gd name="T66" fmla="*/ 156 w 393"/>
              <a:gd name="T67" fmla="*/ 133 h 811"/>
              <a:gd name="T68" fmla="*/ 213 w 393"/>
              <a:gd name="T69" fmla="*/ 137 h 811"/>
              <a:gd name="T70" fmla="*/ 217 w 393"/>
              <a:gd name="T71" fmla="*/ 149 h 811"/>
              <a:gd name="T72" fmla="*/ 194 w 393"/>
              <a:gd name="T73" fmla="*/ 195 h 811"/>
              <a:gd name="T74" fmla="*/ 207 w 393"/>
              <a:gd name="T75" fmla="*/ 148 h 811"/>
              <a:gd name="T76" fmla="*/ 215 w 393"/>
              <a:gd name="T77" fmla="*/ 376 h 811"/>
              <a:gd name="T78" fmla="*/ 250 w 393"/>
              <a:gd name="T79" fmla="*/ 274 h 811"/>
              <a:gd name="T80" fmla="*/ 274 w 393"/>
              <a:gd name="T81" fmla="*/ 270 h 811"/>
              <a:gd name="T82" fmla="*/ 308 w 393"/>
              <a:gd name="T83" fmla="*/ 268 h 811"/>
              <a:gd name="T84" fmla="*/ 362 w 393"/>
              <a:gd name="T85" fmla="*/ 337 h 811"/>
              <a:gd name="T86" fmla="*/ 367 w 393"/>
              <a:gd name="T87" fmla="*/ 302 h 811"/>
              <a:gd name="T88" fmla="*/ 327 w 393"/>
              <a:gd name="T89" fmla="*/ 406 h 811"/>
              <a:gd name="T90" fmla="*/ 268 w 393"/>
              <a:gd name="T91" fmla="*/ 344 h 811"/>
              <a:gd name="T92" fmla="*/ 271 w 393"/>
              <a:gd name="T93" fmla="*/ 474 h 811"/>
              <a:gd name="T94" fmla="*/ 332 w 393"/>
              <a:gd name="T95" fmla="*/ 646 h 811"/>
              <a:gd name="T96" fmla="*/ 320 w 393"/>
              <a:gd name="T97" fmla="*/ 455 h 811"/>
              <a:gd name="T98" fmla="*/ 249 w 393"/>
              <a:gd name="T99" fmla="*/ 542 h 811"/>
              <a:gd name="T100" fmla="*/ 306 w 393"/>
              <a:gd name="T101" fmla="*/ 769 h 811"/>
              <a:gd name="T102" fmla="*/ 275 w 393"/>
              <a:gd name="T103" fmla="*/ 694 h 811"/>
              <a:gd name="T104" fmla="*/ 199 w 393"/>
              <a:gd name="T105" fmla="*/ 625 h 811"/>
              <a:gd name="T106" fmla="*/ 142 w 393"/>
              <a:gd name="T107" fmla="*/ 617 h 811"/>
              <a:gd name="T108" fmla="*/ 28 w 393"/>
              <a:gd name="T109" fmla="*/ 618 h 811"/>
              <a:gd name="T110" fmla="*/ 150 w 393"/>
              <a:gd name="T111" fmla="*/ 610 h 811"/>
              <a:gd name="T112" fmla="*/ 157 w 393"/>
              <a:gd name="T113" fmla="*/ 573 h 811"/>
              <a:gd name="T114" fmla="*/ 74 w 393"/>
              <a:gd name="T115" fmla="*/ 518 h 811"/>
              <a:gd name="T116" fmla="*/ 79 w 393"/>
              <a:gd name="T117" fmla="*/ 493 h 811"/>
              <a:gd name="T118" fmla="*/ 119 w 393"/>
              <a:gd name="T119" fmla="*/ 567 h 811"/>
              <a:gd name="T120" fmla="*/ 251 w 393"/>
              <a:gd name="T121" fmla="*/ 342 h 811"/>
              <a:gd name="T122" fmla="*/ 250 w 393"/>
              <a:gd name="T123" fmla="*/ 366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3" h="811">
                <a:moveTo>
                  <a:pt x="393" y="511"/>
                </a:moveTo>
                <a:cubicBezTo>
                  <a:pt x="393" y="505"/>
                  <a:pt x="393" y="505"/>
                  <a:pt x="393" y="505"/>
                </a:cubicBezTo>
                <a:cubicBezTo>
                  <a:pt x="381" y="491"/>
                  <a:pt x="370" y="477"/>
                  <a:pt x="358" y="464"/>
                </a:cubicBezTo>
                <a:cubicBezTo>
                  <a:pt x="336" y="440"/>
                  <a:pt x="318" y="414"/>
                  <a:pt x="298" y="389"/>
                </a:cubicBezTo>
                <a:cubicBezTo>
                  <a:pt x="296" y="388"/>
                  <a:pt x="296" y="388"/>
                  <a:pt x="296" y="388"/>
                </a:cubicBezTo>
                <a:cubicBezTo>
                  <a:pt x="296" y="388"/>
                  <a:pt x="295" y="389"/>
                  <a:pt x="296" y="389"/>
                </a:cubicBezTo>
                <a:cubicBezTo>
                  <a:pt x="309" y="407"/>
                  <a:pt x="322" y="425"/>
                  <a:pt x="336" y="442"/>
                </a:cubicBezTo>
                <a:cubicBezTo>
                  <a:pt x="353" y="464"/>
                  <a:pt x="373" y="485"/>
                  <a:pt x="390" y="507"/>
                </a:cubicBezTo>
                <a:cubicBezTo>
                  <a:pt x="391" y="508"/>
                  <a:pt x="391" y="510"/>
                  <a:pt x="393" y="511"/>
                </a:cubicBezTo>
                <a:close/>
                <a:moveTo>
                  <a:pt x="3" y="534"/>
                </a:moveTo>
                <a:cubicBezTo>
                  <a:pt x="28" y="539"/>
                  <a:pt x="51" y="548"/>
                  <a:pt x="72" y="560"/>
                </a:cubicBezTo>
                <a:cubicBezTo>
                  <a:pt x="72" y="560"/>
                  <a:pt x="72" y="560"/>
                  <a:pt x="72" y="560"/>
                </a:cubicBezTo>
                <a:cubicBezTo>
                  <a:pt x="47" y="559"/>
                  <a:pt x="23" y="560"/>
                  <a:pt x="0" y="565"/>
                </a:cubicBezTo>
                <a:cubicBezTo>
                  <a:pt x="0" y="565"/>
                  <a:pt x="0" y="565"/>
                  <a:pt x="0" y="565"/>
                </a:cubicBezTo>
                <a:cubicBezTo>
                  <a:pt x="0" y="568"/>
                  <a:pt x="0" y="568"/>
                  <a:pt x="0" y="568"/>
                </a:cubicBezTo>
                <a:cubicBezTo>
                  <a:pt x="6" y="568"/>
                  <a:pt x="12" y="566"/>
                  <a:pt x="18" y="565"/>
                </a:cubicBezTo>
                <a:cubicBezTo>
                  <a:pt x="52" y="558"/>
                  <a:pt x="116" y="571"/>
                  <a:pt x="116" y="571"/>
                </a:cubicBezTo>
                <a:cubicBezTo>
                  <a:pt x="129" y="574"/>
                  <a:pt x="129" y="574"/>
                  <a:pt x="129" y="574"/>
                </a:cubicBezTo>
                <a:cubicBezTo>
                  <a:pt x="141" y="577"/>
                  <a:pt x="152" y="581"/>
                  <a:pt x="162" y="586"/>
                </a:cubicBezTo>
                <a:cubicBezTo>
                  <a:pt x="163" y="589"/>
                  <a:pt x="163" y="589"/>
                  <a:pt x="163" y="589"/>
                </a:cubicBezTo>
                <a:cubicBezTo>
                  <a:pt x="160" y="591"/>
                  <a:pt x="160" y="591"/>
                  <a:pt x="160" y="591"/>
                </a:cubicBezTo>
                <a:cubicBezTo>
                  <a:pt x="142" y="585"/>
                  <a:pt x="122" y="580"/>
                  <a:pt x="102" y="576"/>
                </a:cubicBezTo>
                <a:cubicBezTo>
                  <a:pt x="83" y="573"/>
                  <a:pt x="64" y="570"/>
                  <a:pt x="45" y="568"/>
                </a:cubicBezTo>
                <a:cubicBezTo>
                  <a:pt x="35" y="568"/>
                  <a:pt x="24" y="568"/>
                  <a:pt x="14" y="567"/>
                </a:cubicBezTo>
                <a:cubicBezTo>
                  <a:pt x="14" y="567"/>
                  <a:pt x="13" y="567"/>
                  <a:pt x="13" y="568"/>
                </a:cubicBezTo>
                <a:cubicBezTo>
                  <a:pt x="17" y="572"/>
                  <a:pt x="24" y="571"/>
                  <a:pt x="30" y="573"/>
                </a:cubicBezTo>
                <a:cubicBezTo>
                  <a:pt x="48" y="579"/>
                  <a:pt x="66" y="584"/>
                  <a:pt x="83" y="590"/>
                </a:cubicBezTo>
                <a:cubicBezTo>
                  <a:pt x="78" y="592"/>
                  <a:pt x="73" y="593"/>
                  <a:pt x="68" y="595"/>
                </a:cubicBezTo>
                <a:cubicBezTo>
                  <a:pt x="50" y="603"/>
                  <a:pt x="33" y="611"/>
                  <a:pt x="17" y="621"/>
                </a:cubicBezTo>
                <a:cubicBezTo>
                  <a:pt x="14" y="623"/>
                  <a:pt x="11" y="623"/>
                  <a:pt x="9" y="625"/>
                </a:cubicBezTo>
                <a:cubicBezTo>
                  <a:pt x="10" y="626"/>
                  <a:pt x="11" y="626"/>
                  <a:pt x="12" y="626"/>
                </a:cubicBezTo>
                <a:cubicBezTo>
                  <a:pt x="18" y="624"/>
                  <a:pt x="25" y="626"/>
                  <a:pt x="32" y="625"/>
                </a:cubicBezTo>
                <a:cubicBezTo>
                  <a:pt x="39" y="625"/>
                  <a:pt x="75" y="625"/>
                  <a:pt x="85" y="625"/>
                </a:cubicBezTo>
                <a:cubicBezTo>
                  <a:pt x="89" y="625"/>
                  <a:pt x="102" y="622"/>
                  <a:pt x="106" y="623"/>
                </a:cubicBezTo>
                <a:cubicBezTo>
                  <a:pt x="84" y="632"/>
                  <a:pt x="40" y="654"/>
                  <a:pt x="24" y="675"/>
                </a:cubicBezTo>
                <a:cubicBezTo>
                  <a:pt x="24" y="675"/>
                  <a:pt x="51" y="657"/>
                  <a:pt x="85" y="644"/>
                </a:cubicBezTo>
                <a:cubicBezTo>
                  <a:pt x="85" y="644"/>
                  <a:pt x="85" y="644"/>
                  <a:pt x="85" y="644"/>
                </a:cubicBezTo>
                <a:cubicBezTo>
                  <a:pt x="84" y="647"/>
                  <a:pt x="80" y="649"/>
                  <a:pt x="78" y="652"/>
                </a:cubicBezTo>
                <a:cubicBezTo>
                  <a:pt x="64" y="665"/>
                  <a:pt x="36" y="699"/>
                  <a:pt x="36" y="702"/>
                </a:cubicBezTo>
                <a:cubicBezTo>
                  <a:pt x="37" y="702"/>
                  <a:pt x="57" y="689"/>
                  <a:pt x="66" y="684"/>
                </a:cubicBezTo>
                <a:cubicBezTo>
                  <a:pt x="77" y="679"/>
                  <a:pt x="116" y="660"/>
                  <a:pt x="125" y="654"/>
                </a:cubicBezTo>
                <a:cubicBezTo>
                  <a:pt x="129" y="652"/>
                  <a:pt x="133" y="649"/>
                  <a:pt x="136" y="645"/>
                </a:cubicBezTo>
                <a:cubicBezTo>
                  <a:pt x="135" y="654"/>
                  <a:pt x="135" y="654"/>
                  <a:pt x="135" y="654"/>
                </a:cubicBezTo>
                <a:cubicBezTo>
                  <a:pt x="134" y="668"/>
                  <a:pt x="133" y="683"/>
                  <a:pt x="132" y="697"/>
                </a:cubicBezTo>
                <a:cubicBezTo>
                  <a:pt x="131" y="706"/>
                  <a:pt x="132" y="733"/>
                  <a:pt x="132" y="739"/>
                </a:cubicBezTo>
                <a:cubicBezTo>
                  <a:pt x="133" y="740"/>
                  <a:pt x="140" y="709"/>
                  <a:pt x="145" y="695"/>
                </a:cubicBezTo>
                <a:cubicBezTo>
                  <a:pt x="147" y="692"/>
                  <a:pt x="162" y="657"/>
                  <a:pt x="167" y="643"/>
                </a:cubicBezTo>
                <a:cubicBezTo>
                  <a:pt x="170" y="635"/>
                  <a:pt x="173" y="628"/>
                  <a:pt x="176" y="621"/>
                </a:cubicBezTo>
                <a:cubicBezTo>
                  <a:pt x="186" y="624"/>
                  <a:pt x="209" y="645"/>
                  <a:pt x="218" y="656"/>
                </a:cubicBezTo>
                <a:cubicBezTo>
                  <a:pt x="234" y="677"/>
                  <a:pt x="250" y="696"/>
                  <a:pt x="264" y="718"/>
                </a:cubicBezTo>
                <a:cubicBezTo>
                  <a:pt x="267" y="721"/>
                  <a:pt x="269" y="725"/>
                  <a:pt x="271" y="728"/>
                </a:cubicBezTo>
                <a:cubicBezTo>
                  <a:pt x="273" y="731"/>
                  <a:pt x="274" y="735"/>
                  <a:pt x="274" y="739"/>
                </a:cubicBezTo>
                <a:cubicBezTo>
                  <a:pt x="276" y="750"/>
                  <a:pt x="278" y="762"/>
                  <a:pt x="277" y="775"/>
                </a:cubicBezTo>
                <a:cubicBezTo>
                  <a:pt x="273" y="780"/>
                  <a:pt x="273" y="780"/>
                  <a:pt x="273" y="780"/>
                </a:cubicBezTo>
                <a:cubicBezTo>
                  <a:pt x="273" y="782"/>
                  <a:pt x="272" y="785"/>
                  <a:pt x="273" y="787"/>
                </a:cubicBezTo>
                <a:cubicBezTo>
                  <a:pt x="281" y="795"/>
                  <a:pt x="282" y="807"/>
                  <a:pt x="282" y="811"/>
                </a:cubicBezTo>
                <a:cubicBezTo>
                  <a:pt x="289" y="811"/>
                  <a:pt x="289" y="811"/>
                  <a:pt x="289" y="811"/>
                </a:cubicBezTo>
                <a:cubicBezTo>
                  <a:pt x="287" y="805"/>
                  <a:pt x="287" y="798"/>
                  <a:pt x="284" y="793"/>
                </a:cubicBezTo>
                <a:cubicBezTo>
                  <a:pt x="284" y="791"/>
                  <a:pt x="282" y="789"/>
                  <a:pt x="282" y="787"/>
                </a:cubicBezTo>
                <a:cubicBezTo>
                  <a:pt x="290" y="791"/>
                  <a:pt x="301" y="794"/>
                  <a:pt x="309" y="788"/>
                </a:cubicBezTo>
                <a:cubicBezTo>
                  <a:pt x="310" y="789"/>
                  <a:pt x="310" y="789"/>
                  <a:pt x="310" y="789"/>
                </a:cubicBezTo>
                <a:cubicBezTo>
                  <a:pt x="309" y="793"/>
                  <a:pt x="313" y="808"/>
                  <a:pt x="314" y="811"/>
                </a:cubicBezTo>
                <a:cubicBezTo>
                  <a:pt x="320" y="811"/>
                  <a:pt x="320" y="811"/>
                  <a:pt x="320" y="811"/>
                </a:cubicBezTo>
                <a:cubicBezTo>
                  <a:pt x="320" y="811"/>
                  <a:pt x="320" y="810"/>
                  <a:pt x="320" y="810"/>
                </a:cubicBezTo>
                <a:cubicBezTo>
                  <a:pt x="320" y="807"/>
                  <a:pt x="313" y="785"/>
                  <a:pt x="323" y="774"/>
                </a:cubicBezTo>
                <a:cubicBezTo>
                  <a:pt x="323" y="772"/>
                  <a:pt x="331" y="767"/>
                  <a:pt x="325" y="757"/>
                </a:cubicBezTo>
                <a:cubicBezTo>
                  <a:pt x="320" y="740"/>
                  <a:pt x="326" y="723"/>
                  <a:pt x="328" y="707"/>
                </a:cubicBezTo>
                <a:cubicBezTo>
                  <a:pt x="329" y="702"/>
                  <a:pt x="340" y="659"/>
                  <a:pt x="340" y="659"/>
                </a:cubicBezTo>
                <a:cubicBezTo>
                  <a:pt x="344" y="645"/>
                  <a:pt x="347" y="630"/>
                  <a:pt x="351" y="616"/>
                </a:cubicBezTo>
                <a:cubicBezTo>
                  <a:pt x="353" y="616"/>
                  <a:pt x="355" y="618"/>
                  <a:pt x="357" y="618"/>
                </a:cubicBezTo>
                <a:cubicBezTo>
                  <a:pt x="368" y="632"/>
                  <a:pt x="379" y="647"/>
                  <a:pt x="392" y="660"/>
                </a:cubicBezTo>
                <a:cubicBezTo>
                  <a:pt x="392" y="655"/>
                  <a:pt x="392" y="655"/>
                  <a:pt x="392" y="655"/>
                </a:cubicBezTo>
                <a:cubicBezTo>
                  <a:pt x="370" y="629"/>
                  <a:pt x="349" y="602"/>
                  <a:pt x="326" y="576"/>
                </a:cubicBezTo>
                <a:cubicBezTo>
                  <a:pt x="333" y="580"/>
                  <a:pt x="340" y="586"/>
                  <a:pt x="347" y="592"/>
                </a:cubicBezTo>
                <a:cubicBezTo>
                  <a:pt x="364" y="607"/>
                  <a:pt x="377" y="626"/>
                  <a:pt x="392" y="643"/>
                </a:cubicBezTo>
                <a:cubicBezTo>
                  <a:pt x="392" y="638"/>
                  <a:pt x="392" y="638"/>
                  <a:pt x="392" y="638"/>
                </a:cubicBezTo>
                <a:cubicBezTo>
                  <a:pt x="386" y="630"/>
                  <a:pt x="379" y="621"/>
                  <a:pt x="373" y="613"/>
                </a:cubicBezTo>
                <a:cubicBezTo>
                  <a:pt x="379" y="619"/>
                  <a:pt x="386" y="623"/>
                  <a:pt x="392" y="630"/>
                </a:cubicBezTo>
                <a:cubicBezTo>
                  <a:pt x="392" y="625"/>
                  <a:pt x="392" y="625"/>
                  <a:pt x="392" y="625"/>
                </a:cubicBezTo>
                <a:cubicBezTo>
                  <a:pt x="386" y="620"/>
                  <a:pt x="379" y="613"/>
                  <a:pt x="373" y="608"/>
                </a:cubicBezTo>
                <a:cubicBezTo>
                  <a:pt x="379" y="610"/>
                  <a:pt x="385" y="614"/>
                  <a:pt x="392" y="616"/>
                </a:cubicBezTo>
                <a:cubicBezTo>
                  <a:pt x="392" y="613"/>
                  <a:pt x="392" y="613"/>
                  <a:pt x="392" y="613"/>
                </a:cubicBezTo>
                <a:cubicBezTo>
                  <a:pt x="392" y="613"/>
                  <a:pt x="392" y="613"/>
                  <a:pt x="392" y="613"/>
                </a:cubicBezTo>
                <a:cubicBezTo>
                  <a:pt x="383" y="609"/>
                  <a:pt x="374" y="605"/>
                  <a:pt x="365" y="602"/>
                </a:cubicBezTo>
                <a:cubicBezTo>
                  <a:pt x="362" y="600"/>
                  <a:pt x="358" y="598"/>
                  <a:pt x="356" y="595"/>
                </a:cubicBezTo>
                <a:cubicBezTo>
                  <a:pt x="357" y="590"/>
                  <a:pt x="357" y="590"/>
                  <a:pt x="357" y="590"/>
                </a:cubicBezTo>
                <a:cubicBezTo>
                  <a:pt x="361" y="577"/>
                  <a:pt x="364" y="563"/>
                  <a:pt x="369" y="550"/>
                </a:cubicBezTo>
                <a:cubicBezTo>
                  <a:pt x="372" y="540"/>
                  <a:pt x="377" y="530"/>
                  <a:pt x="379" y="520"/>
                </a:cubicBezTo>
                <a:cubicBezTo>
                  <a:pt x="380" y="519"/>
                  <a:pt x="380" y="519"/>
                  <a:pt x="380" y="519"/>
                </a:cubicBezTo>
                <a:cubicBezTo>
                  <a:pt x="384" y="522"/>
                  <a:pt x="388" y="524"/>
                  <a:pt x="393" y="525"/>
                </a:cubicBezTo>
                <a:cubicBezTo>
                  <a:pt x="393" y="520"/>
                  <a:pt x="393" y="520"/>
                  <a:pt x="393" y="520"/>
                </a:cubicBezTo>
                <a:cubicBezTo>
                  <a:pt x="392" y="520"/>
                  <a:pt x="392" y="520"/>
                  <a:pt x="392" y="520"/>
                </a:cubicBezTo>
                <a:cubicBezTo>
                  <a:pt x="378" y="513"/>
                  <a:pt x="366" y="501"/>
                  <a:pt x="356" y="490"/>
                </a:cubicBezTo>
                <a:cubicBezTo>
                  <a:pt x="349" y="483"/>
                  <a:pt x="334" y="463"/>
                  <a:pt x="321" y="445"/>
                </a:cubicBezTo>
                <a:cubicBezTo>
                  <a:pt x="314" y="436"/>
                  <a:pt x="299" y="412"/>
                  <a:pt x="297" y="408"/>
                </a:cubicBezTo>
                <a:cubicBezTo>
                  <a:pt x="286" y="391"/>
                  <a:pt x="280" y="372"/>
                  <a:pt x="273" y="354"/>
                </a:cubicBezTo>
                <a:cubicBezTo>
                  <a:pt x="273" y="354"/>
                  <a:pt x="304" y="385"/>
                  <a:pt x="307" y="388"/>
                </a:cubicBezTo>
                <a:cubicBezTo>
                  <a:pt x="313" y="395"/>
                  <a:pt x="340" y="428"/>
                  <a:pt x="343" y="430"/>
                </a:cubicBezTo>
                <a:cubicBezTo>
                  <a:pt x="361" y="451"/>
                  <a:pt x="386" y="485"/>
                  <a:pt x="393" y="495"/>
                </a:cubicBezTo>
                <a:cubicBezTo>
                  <a:pt x="393" y="476"/>
                  <a:pt x="393" y="476"/>
                  <a:pt x="393" y="476"/>
                </a:cubicBezTo>
                <a:cubicBezTo>
                  <a:pt x="392" y="474"/>
                  <a:pt x="391" y="471"/>
                  <a:pt x="390" y="468"/>
                </a:cubicBezTo>
                <a:cubicBezTo>
                  <a:pt x="379" y="438"/>
                  <a:pt x="366" y="409"/>
                  <a:pt x="357" y="378"/>
                </a:cubicBezTo>
                <a:cubicBezTo>
                  <a:pt x="371" y="403"/>
                  <a:pt x="382" y="429"/>
                  <a:pt x="391" y="456"/>
                </a:cubicBezTo>
                <a:cubicBezTo>
                  <a:pt x="392" y="457"/>
                  <a:pt x="393" y="458"/>
                  <a:pt x="393" y="459"/>
                </a:cubicBezTo>
                <a:cubicBezTo>
                  <a:pt x="393" y="448"/>
                  <a:pt x="393" y="448"/>
                  <a:pt x="393" y="448"/>
                </a:cubicBezTo>
                <a:cubicBezTo>
                  <a:pt x="392" y="446"/>
                  <a:pt x="391" y="444"/>
                  <a:pt x="391" y="442"/>
                </a:cubicBezTo>
                <a:cubicBezTo>
                  <a:pt x="388" y="434"/>
                  <a:pt x="384" y="427"/>
                  <a:pt x="381" y="419"/>
                </a:cubicBezTo>
                <a:cubicBezTo>
                  <a:pt x="374" y="404"/>
                  <a:pt x="368" y="390"/>
                  <a:pt x="359" y="376"/>
                </a:cubicBezTo>
                <a:cubicBezTo>
                  <a:pt x="359" y="375"/>
                  <a:pt x="359" y="375"/>
                  <a:pt x="359" y="375"/>
                </a:cubicBezTo>
                <a:cubicBezTo>
                  <a:pt x="369" y="363"/>
                  <a:pt x="378" y="351"/>
                  <a:pt x="385" y="338"/>
                </a:cubicBezTo>
                <a:cubicBezTo>
                  <a:pt x="387" y="343"/>
                  <a:pt x="389" y="349"/>
                  <a:pt x="393" y="355"/>
                </a:cubicBezTo>
                <a:cubicBezTo>
                  <a:pt x="393" y="346"/>
                  <a:pt x="393" y="346"/>
                  <a:pt x="393" y="346"/>
                </a:cubicBezTo>
                <a:cubicBezTo>
                  <a:pt x="389" y="339"/>
                  <a:pt x="387" y="331"/>
                  <a:pt x="383" y="324"/>
                </a:cubicBezTo>
                <a:cubicBezTo>
                  <a:pt x="377" y="310"/>
                  <a:pt x="369" y="298"/>
                  <a:pt x="362" y="284"/>
                </a:cubicBezTo>
                <a:cubicBezTo>
                  <a:pt x="358" y="276"/>
                  <a:pt x="353" y="269"/>
                  <a:pt x="349" y="261"/>
                </a:cubicBezTo>
                <a:cubicBezTo>
                  <a:pt x="351" y="262"/>
                  <a:pt x="352" y="264"/>
                  <a:pt x="353" y="265"/>
                </a:cubicBezTo>
                <a:cubicBezTo>
                  <a:pt x="367" y="284"/>
                  <a:pt x="381" y="302"/>
                  <a:pt x="393" y="322"/>
                </a:cubicBezTo>
                <a:cubicBezTo>
                  <a:pt x="393" y="314"/>
                  <a:pt x="393" y="314"/>
                  <a:pt x="393" y="314"/>
                </a:cubicBezTo>
                <a:cubicBezTo>
                  <a:pt x="380" y="296"/>
                  <a:pt x="367" y="278"/>
                  <a:pt x="353" y="261"/>
                </a:cubicBezTo>
                <a:cubicBezTo>
                  <a:pt x="364" y="270"/>
                  <a:pt x="376" y="280"/>
                  <a:pt x="384" y="292"/>
                </a:cubicBezTo>
                <a:cubicBezTo>
                  <a:pt x="387" y="296"/>
                  <a:pt x="390" y="299"/>
                  <a:pt x="393" y="303"/>
                </a:cubicBezTo>
                <a:cubicBezTo>
                  <a:pt x="393" y="297"/>
                  <a:pt x="393" y="297"/>
                  <a:pt x="393" y="297"/>
                </a:cubicBezTo>
                <a:cubicBezTo>
                  <a:pt x="384" y="284"/>
                  <a:pt x="372" y="272"/>
                  <a:pt x="360" y="262"/>
                </a:cubicBezTo>
                <a:cubicBezTo>
                  <a:pt x="354" y="252"/>
                  <a:pt x="349" y="241"/>
                  <a:pt x="342" y="232"/>
                </a:cubicBezTo>
                <a:cubicBezTo>
                  <a:pt x="340" y="227"/>
                  <a:pt x="335" y="223"/>
                  <a:pt x="334" y="218"/>
                </a:cubicBezTo>
                <a:cubicBezTo>
                  <a:pt x="333" y="216"/>
                  <a:pt x="332" y="213"/>
                  <a:pt x="329" y="213"/>
                </a:cubicBezTo>
                <a:cubicBezTo>
                  <a:pt x="331" y="218"/>
                  <a:pt x="332" y="222"/>
                  <a:pt x="333" y="227"/>
                </a:cubicBezTo>
                <a:cubicBezTo>
                  <a:pt x="333" y="245"/>
                  <a:pt x="333" y="264"/>
                  <a:pt x="334" y="282"/>
                </a:cubicBezTo>
                <a:cubicBezTo>
                  <a:pt x="322" y="270"/>
                  <a:pt x="311" y="258"/>
                  <a:pt x="300" y="247"/>
                </a:cubicBezTo>
                <a:cubicBezTo>
                  <a:pt x="293" y="239"/>
                  <a:pt x="283" y="232"/>
                  <a:pt x="275" y="225"/>
                </a:cubicBezTo>
                <a:cubicBezTo>
                  <a:pt x="272" y="221"/>
                  <a:pt x="270" y="217"/>
                  <a:pt x="267" y="214"/>
                </a:cubicBezTo>
                <a:cubicBezTo>
                  <a:pt x="265" y="214"/>
                  <a:pt x="265" y="214"/>
                  <a:pt x="265" y="214"/>
                </a:cubicBezTo>
                <a:cubicBezTo>
                  <a:pt x="264" y="214"/>
                  <a:pt x="265" y="215"/>
                  <a:pt x="265" y="216"/>
                </a:cubicBezTo>
                <a:cubicBezTo>
                  <a:pt x="269" y="224"/>
                  <a:pt x="274" y="231"/>
                  <a:pt x="278" y="240"/>
                </a:cubicBezTo>
                <a:cubicBezTo>
                  <a:pt x="283" y="253"/>
                  <a:pt x="290" y="264"/>
                  <a:pt x="296" y="277"/>
                </a:cubicBezTo>
                <a:cubicBezTo>
                  <a:pt x="298" y="280"/>
                  <a:pt x="300" y="282"/>
                  <a:pt x="300" y="285"/>
                </a:cubicBezTo>
                <a:cubicBezTo>
                  <a:pt x="294" y="279"/>
                  <a:pt x="287" y="274"/>
                  <a:pt x="280" y="269"/>
                </a:cubicBezTo>
                <a:cubicBezTo>
                  <a:pt x="279" y="268"/>
                  <a:pt x="277" y="268"/>
                  <a:pt x="277" y="266"/>
                </a:cubicBezTo>
                <a:cubicBezTo>
                  <a:pt x="278" y="264"/>
                  <a:pt x="279" y="262"/>
                  <a:pt x="279" y="260"/>
                </a:cubicBezTo>
                <a:cubicBezTo>
                  <a:pt x="279" y="260"/>
                  <a:pt x="279" y="260"/>
                  <a:pt x="279" y="260"/>
                </a:cubicBezTo>
                <a:cubicBezTo>
                  <a:pt x="277" y="262"/>
                  <a:pt x="276" y="264"/>
                  <a:pt x="274" y="265"/>
                </a:cubicBezTo>
                <a:cubicBezTo>
                  <a:pt x="266" y="260"/>
                  <a:pt x="257" y="255"/>
                  <a:pt x="248" y="249"/>
                </a:cubicBezTo>
                <a:cubicBezTo>
                  <a:pt x="240" y="245"/>
                  <a:pt x="231" y="242"/>
                  <a:pt x="222" y="238"/>
                </a:cubicBezTo>
                <a:cubicBezTo>
                  <a:pt x="206" y="229"/>
                  <a:pt x="188" y="224"/>
                  <a:pt x="170" y="220"/>
                </a:cubicBezTo>
                <a:cubicBezTo>
                  <a:pt x="166" y="218"/>
                  <a:pt x="162" y="219"/>
                  <a:pt x="158" y="217"/>
                </a:cubicBezTo>
                <a:cubicBezTo>
                  <a:pt x="158" y="217"/>
                  <a:pt x="158" y="217"/>
                  <a:pt x="158" y="217"/>
                </a:cubicBezTo>
                <a:cubicBezTo>
                  <a:pt x="162" y="215"/>
                  <a:pt x="166" y="216"/>
                  <a:pt x="170" y="216"/>
                </a:cubicBezTo>
                <a:cubicBezTo>
                  <a:pt x="180" y="217"/>
                  <a:pt x="199" y="223"/>
                  <a:pt x="203" y="225"/>
                </a:cubicBezTo>
                <a:cubicBezTo>
                  <a:pt x="227" y="233"/>
                  <a:pt x="249" y="244"/>
                  <a:pt x="269" y="261"/>
                </a:cubicBezTo>
                <a:cubicBezTo>
                  <a:pt x="271" y="261"/>
                  <a:pt x="271" y="261"/>
                  <a:pt x="271" y="261"/>
                </a:cubicBezTo>
                <a:cubicBezTo>
                  <a:pt x="271" y="260"/>
                  <a:pt x="270" y="260"/>
                  <a:pt x="270" y="259"/>
                </a:cubicBezTo>
                <a:cubicBezTo>
                  <a:pt x="265" y="254"/>
                  <a:pt x="259" y="250"/>
                  <a:pt x="254" y="246"/>
                </a:cubicBezTo>
                <a:cubicBezTo>
                  <a:pt x="252" y="244"/>
                  <a:pt x="249" y="243"/>
                  <a:pt x="247" y="241"/>
                </a:cubicBezTo>
                <a:cubicBezTo>
                  <a:pt x="244" y="222"/>
                  <a:pt x="243" y="203"/>
                  <a:pt x="241" y="183"/>
                </a:cubicBezTo>
                <a:cubicBezTo>
                  <a:pt x="241" y="181"/>
                  <a:pt x="240" y="179"/>
                  <a:pt x="241" y="177"/>
                </a:cubicBezTo>
                <a:cubicBezTo>
                  <a:pt x="256" y="166"/>
                  <a:pt x="270" y="155"/>
                  <a:pt x="285" y="145"/>
                </a:cubicBezTo>
                <a:cubicBezTo>
                  <a:pt x="291" y="142"/>
                  <a:pt x="296" y="138"/>
                  <a:pt x="302" y="136"/>
                </a:cubicBezTo>
                <a:cubicBezTo>
                  <a:pt x="319" y="159"/>
                  <a:pt x="335" y="179"/>
                  <a:pt x="354" y="200"/>
                </a:cubicBezTo>
                <a:cubicBezTo>
                  <a:pt x="340" y="193"/>
                  <a:pt x="324" y="188"/>
                  <a:pt x="308" y="183"/>
                </a:cubicBezTo>
                <a:cubicBezTo>
                  <a:pt x="300" y="181"/>
                  <a:pt x="292" y="177"/>
                  <a:pt x="284" y="176"/>
                </a:cubicBezTo>
                <a:cubicBezTo>
                  <a:pt x="282" y="175"/>
                  <a:pt x="280" y="175"/>
                  <a:pt x="279" y="177"/>
                </a:cubicBezTo>
                <a:cubicBezTo>
                  <a:pt x="278" y="178"/>
                  <a:pt x="280" y="178"/>
                  <a:pt x="280" y="179"/>
                </a:cubicBezTo>
                <a:cubicBezTo>
                  <a:pt x="293" y="183"/>
                  <a:pt x="305" y="190"/>
                  <a:pt x="316" y="197"/>
                </a:cubicBezTo>
                <a:cubicBezTo>
                  <a:pt x="341" y="216"/>
                  <a:pt x="365" y="236"/>
                  <a:pt x="393" y="252"/>
                </a:cubicBezTo>
                <a:cubicBezTo>
                  <a:pt x="393" y="248"/>
                  <a:pt x="393" y="248"/>
                  <a:pt x="393" y="248"/>
                </a:cubicBezTo>
                <a:cubicBezTo>
                  <a:pt x="384" y="243"/>
                  <a:pt x="376" y="238"/>
                  <a:pt x="368" y="232"/>
                </a:cubicBezTo>
                <a:cubicBezTo>
                  <a:pt x="354" y="222"/>
                  <a:pt x="341" y="212"/>
                  <a:pt x="328" y="201"/>
                </a:cubicBezTo>
                <a:cubicBezTo>
                  <a:pt x="338" y="206"/>
                  <a:pt x="347" y="212"/>
                  <a:pt x="356" y="216"/>
                </a:cubicBezTo>
                <a:cubicBezTo>
                  <a:pt x="367" y="223"/>
                  <a:pt x="378" y="231"/>
                  <a:pt x="391" y="237"/>
                </a:cubicBezTo>
                <a:cubicBezTo>
                  <a:pt x="391" y="238"/>
                  <a:pt x="392" y="239"/>
                  <a:pt x="393" y="239"/>
                </a:cubicBezTo>
                <a:cubicBezTo>
                  <a:pt x="393" y="235"/>
                  <a:pt x="393" y="235"/>
                  <a:pt x="393" y="235"/>
                </a:cubicBezTo>
                <a:cubicBezTo>
                  <a:pt x="380" y="221"/>
                  <a:pt x="365" y="205"/>
                  <a:pt x="351" y="191"/>
                </a:cubicBezTo>
                <a:cubicBezTo>
                  <a:pt x="338" y="174"/>
                  <a:pt x="306" y="136"/>
                  <a:pt x="306" y="133"/>
                </a:cubicBezTo>
                <a:cubicBezTo>
                  <a:pt x="307" y="132"/>
                  <a:pt x="309" y="130"/>
                  <a:pt x="310" y="130"/>
                </a:cubicBezTo>
                <a:cubicBezTo>
                  <a:pt x="324" y="144"/>
                  <a:pt x="338" y="160"/>
                  <a:pt x="351" y="175"/>
                </a:cubicBezTo>
                <a:cubicBezTo>
                  <a:pt x="355" y="180"/>
                  <a:pt x="360" y="184"/>
                  <a:pt x="364" y="190"/>
                </a:cubicBezTo>
                <a:cubicBezTo>
                  <a:pt x="366" y="193"/>
                  <a:pt x="369" y="196"/>
                  <a:pt x="372" y="198"/>
                </a:cubicBezTo>
                <a:cubicBezTo>
                  <a:pt x="377" y="210"/>
                  <a:pt x="386" y="221"/>
                  <a:pt x="393" y="231"/>
                </a:cubicBezTo>
                <a:cubicBezTo>
                  <a:pt x="393" y="225"/>
                  <a:pt x="393" y="225"/>
                  <a:pt x="393" y="225"/>
                </a:cubicBezTo>
                <a:cubicBezTo>
                  <a:pt x="391" y="223"/>
                  <a:pt x="389" y="220"/>
                  <a:pt x="387" y="217"/>
                </a:cubicBezTo>
                <a:cubicBezTo>
                  <a:pt x="376" y="200"/>
                  <a:pt x="370" y="181"/>
                  <a:pt x="366" y="161"/>
                </a:cubicBezTo>
                <a:cubicBezTo>
                  <a:pt x="361" y="144"/>
                  <a:pt x="358" y="126"/>
                  <a:pt x="356" y="108"/>
                </a:cubicBezTo>
                <a:cubicBezTo>
                  <a:pt x="356" y="109"/>
                  <a:pt x="356" y="110"/>
                  <a:pt x="356" y="111"/>
                </a:cubicBezTo>
                <a:cubicBezTo>
                  <a:pt x="367" y="140"/>
                  <a:pt x="378" y="170"/>
                  <a:pt x="393" y="198"/>
                </a:cubicBezTo>
                <a:cubicBezTo>
                  <a:pt x="393" y="190"/>
                  <a:pt x="393" y="190"/>
                  <a:pt x="393" y="190"/>
                </a:cubicBezTo>
                <a:cubicBezTo>
                  <a:pt x="388" y="179"/>
                  <a:pt x="383" y="168"/>
                  <a:pt x="378" y="157"/>
                </a:cubicBezTo>
                <a:cubicBezTo>
                  <a:pt x="372" y="140"/>
                  <a:pt x="357" y="106"/>
                  <a:pt x="358" y="105"/>
                </a:cubicBezTo>
                <a:cubicBezTo>
                  <a:pt x="361" y="110"/>
                  <a:pt x="363" y="116"/>
                  <a:pt x="367" y="121"/>
                </a:cubicBezTo>
                <a:cubicBezTo>
                  <a:pt x="372" y="132"/>
                  <a:pt x="379" y="143"/>
                  <a:pt x="385" y="154"/>
                </a:cubicBezTo>
                <a:cubicBezTo>
                  <a:pt x="387" y="158"/>
                  <a:pt x="390" y="163"/>
                  <a:pt x="393" y="167"/>
                </a:cubicBezTo>
                <a:cubicBezTo>
                  <a:pt x="393" y="158"/>
                  <a:pt x="393" y="158"/>
                  <a:pt x="393" y="158"/>
                </a:cubicBezTo>
                <a:cubicBezTo>
                  <a:pt x="392" y="156"/>
                  <a:pt x="391" y="154"/>
                  <a:pt x="390" y="151"/>
                </a:cubicBezTo>
                <a:cubicBezTo>
                  <a:pt x="391" y="150"/>
                  <a:pt x="391" y="150"/>
                  <a:pt x="391" y="150"/>
                </a:cubicBezTo>
                <a:cubicBezTo>
                  <a:pt x="387" y="135"/>
                  <a:pt x="378" y="98"/>
                  <a:pt x="378" y="93"/>
                </a:cubicBezTo>
                <a:cubicBezTo>
                  <a:pt x="378" y="94"/>
                  <a:pt x="378" y="94"/>
                  <a:pt x="378" y="94"/>
                </a:cubicBezTo>
                <a:cubicBezTo>
                  <a:pt x="380" y="101"/>
                  <a:pt x="390" y="127"/>
                  <a:pt x="393" y="133"/>
                </a:cubicBezTo>
                <a:cubicBezTo>
                  <a:pt x="393" y="122"/>
                  <a:pt x="393" y="122"/>
                  <a:pt x="393" y="122"/>
                </a:cubicBezTo>
                <a:cubicBezTo>
                  <a:pt x="391" y="118"/>
                  <a:pt x="380" y="87"/>
                  <a:pt x="377" y="75"/>
                </a:cubicBezTo>
                <a:cubicBezTo>
                  <a:pt x="374" y="64"/>
                  <a:pt x="373" y="52"/>
                  <a:pt x="369" y="41"/>
                </a:cubicBezTo>
                <a:cubicBezTo>
                  <a:pt x="369" y="41"/>
                  <a:pt x="368" y="41"/>
                  <a:pt x="367" y="41"/>
                </a:cubicBezTo>
                <a:cubicBezTo>
                  <a:pt x="369" y="64"/>
                  <a:pt x="368" y="89"/>
                  <a:pt x="368" y="113"/>
                </a:cubicBezTo>
                <a:cubicBezTo>
                  <a:pt x="363" y="105"/>
                  <a:pt x="357" y="86"/>
                  <a:pt x="345" y="70"/>
                </a:cubicBezTo>
                <a:cubicBezTo>
                  <a:pt x="344" y="71"/>
                  <a:pt x="344" y="72"/>
                  <a:pt x="344" y="72"/>
                </a:cubicBezTo>
                <a:cubicBezTo>
                  <a:pt x="346" y="82"/>
                  <a:pt x="351" y="106"/>
                  <a:pt x="351" y="108"/>
                </a:cubicBezTo>
                <a:cubicBezTo>
                  <a:pt x="342" y="93"/>
                  <a:pt x="334" y="75"/>
                  <a:pt x="325" y="59"/>
                </a:cubicBezTo>
                <a:cubicBezTo>
                  <a:pt x="322" y="53"/>
                  <a:pt x="313" y="35"/>
                  <a:pt x="312" y="36"/>
                </a:cubicBezTo>
                <a:cubicBezTo>
                  <a:pt x="312" y="43"/>
                  <a:pt x="323" y="85"/>
                  <a:pt x="323" y="90"/>
                </a:cubicBezTo>
                <a:cubicBezTo>
                  <a:pt x="312" y="79"/>
                  <a:pt x="300" y="70"/>
                  <a:pt x="286" y="62"/>
                </a:cubicBezTo>
                <a:cubicBezTo>
                  <a:pt x="285" y="62"/>
                  <a:pt x="285" y="62"/>
                  <a:pt x="285" y="62"/>
                </a:cubicBezTo>
                <a:cubicBezTo>
                  <a:pt x="284" y="62"/>
                  <a:pt x="284" y="63"/>
                  <a:pt x="284" y="64"/>
                </a:cubicBezTo>
                <a:cubicBezTo>
                  <a:pt x="302" y="75"/>
                  <a:pt x="316" y="93"/>
                  <a:pt x="328" y="110"/>
                </a:cubicBezTo>
                <a:cubicBezTo>
                  <a:pt x="329" y="117"/>
                  <a:pt x="332" y="123"/>
                  <a:pt x="334" y="130"/>
                </a:cubicBezTo>
                <a:cubicBezTo>
                  <a:pt x="329" y="127"/>
                  <a:pt x="277" y="85"/>
                  <a:pt x="268" y="80"/>
                </a:cubicBezTo>
                <a:cubicBezTo>
                  <a:pt x="270" y="85"/>
                  <a:pt x="291" y="121"/>
                  <a:pt x="297" y="128"/>
                </a:cubicBezTo>
                <a:cubicBezTo>
                  <a:pt x="298" y="130"/>
                  <a:pt x="299" y="130"/>
                  <a:pt x="299" y="132"/>
                </a:cubicBezTo>
                <a:cubicBezTo>
                  <a:pt x="279" y="139"/>
                  <a:pt x="259" y="146"/>
                  <a:pt x="240" y="154"/>
                </a:cubicBezTo>
                <a:cubicBezTo>
                  <a:pt x="239" y="153"/>
                  <a:pt x="239" y="153"/>
                  <a:pt x="239" y="153"/>
                </a:cubicBezTo>
                <a:cubicBezTo>
                  <a:pt x="240" y="147"/>
                  <a:pt x="240" y="147"/>
                  <a:pt x="240" y="147"/>
                </a:cubicBezTo>
                <a:cubicBezTo>
                  <a:pt x="242" y="142"/>
                  <a:pt x="242" y="136"/>
                  <a:pt x="238" y="132"/>
                </a:cubicBezTo>
                <a:cubicBezTo>
                  <a:pt x="237" y="115"/>
                  <a:pt x="237" y="115"/>
                  <a:pt x="237" y="115"/>
                </a:cubicBezTo>
                <a:cubicBezTo>
                  <a:pt x="237" y="102"/>
                  <a:pt x="235" y="88"/>
                  <a:pt x="235" y="75"/>
                </a:cubicBezTo>
                <a:cubicBezTo>
                  <a:pt x="241" y="68"/>
                  <a:pt x="246" y="61"/>
                  <a:pt x="253" y="54"/>
                </a:cubicBezTo>
                <a:cubicBezTo>
                  <a:pt x="253" y="53"/>
                  <a:pt x="254" y="50"/>
                  <a:pt x="253" y="50"/>
                </a:cubicBezTo>
                <a:cubicBezTo>
                  <a:pt x="250" y="52"/>
                  <a:pt x="247" y="55"/>
                  <a:pt x="244" y="57"/>
                </a:cubicBezTo>
                <a:cubicBezTo>
                  <a:pt x="240" y="60"/>
                  <a:pt x="237" y="64"/>
                  <a:pt x="234" y="66"/>
                </a:cubicBezTo>
                <a:cubicBezTo>
                  <a:pt x="232" y="54"/>
                  <a:pt x="231" y="40"/>
                  <a:pt x="230" y="28"/>
                </a:cubicBezTo>
                <a:cubicBezTo>
                  <a:pt x="229" y="19"/>
                  <a:pt x="227" y="9"/>
                  <a:pt x="227" y="0"/>
                </a:cubicBezTo>
                <a:cubicBezTo>
                  <a:pt x="222" y="0"/>
                  <a:pt x="222" y="0"/>
                  <a:pt x="222" y="0"/>
                </a:cubicBezTo>
                <a:cubicBezTo>
                  <a:pt x="224" y="23"/>
                  <a:pt x="227" y="47"/>
                  <a:pt x="228" y="69"/>
                </a:cubicBezTo>
                <a:cubicBezTo>
                  <a:pt x="228" y="71"/>
                  <a:pt x="228" y="71"/>
                  <a:pt x="228" y="71"/>
                </a:cubicBezTo>
                <a:cubicBezTo>
                  <a:pt x="222" y="76"/>
                  <a:pt x="215" y="81"/>
                  <a:pt x="209" y="86"/>
                </a:cubicBezTo>
                <a:cubicBezTo>
                  <a:pt x="207" y="63"/>
                  <a:pt x="206" y="41"/>
                  <a:pt x="203" y="17"/>
                </a:cubicBezTo>
                <a:cubicBezTo>
                  <a:pt x="203" y="11"/>
                  <a:pt x="201" y="6"/>
                  <a:pt x="201" y="0"/>
                </a:cubicBezTo>
                <a:cubicBezTo>
                  <a:pt x="197" y="0"/>
                  <a:pt x="197" y="0"/>
                  <a:pt x="197" y="0"/>
                </a:cubicBezTo>
                <a:cubicBezTo>
                  <a:pt x="197" y="5"/>
                  <a:pt x="197" y="5"/>
                  <a:pt x="197" y="5"/>
                </a:cubicBezTo>
                <a:cubicBezTo>
                  <a:pt x="199" y="18"/>
                  <a:pt x="199" y="30"/>
                  <a:pt x="200" y="43"/>
                </a:cubicBezTo>
                <a:cubicBezTo>
                  <a:pt x="202" y="53"/>
                  <a:pt x="202" y="64"/>
                  <a:pt x="203" y="73"/>
                </a:cubicBezTo>
                <a:cubicBezTo>
                  <a:pt x="203" y="78"/>
                  <a:pt x="204" y="83"/>
                  <a:pt x="204" y="87"/>
                </a:cubicBezTo>
                <a:cubicBezTo>
                  <a:pt x="204" y="88"/>
                  <a:pt x="204" y="90"/>
                  <a:pt x="203" y="92"/>
                </a:cubicBezTo>
                <a:cubicBezTo>
                  <a:pt x="187" y="104"/>
                  <a:pt x="174" y="118"/>
                  <a:pt x="159" y="131"/>
                </a:cubicBezTo>
                <a:cubicBezTo>
                  <a:pt x="158" y="130"/>
                  <a:pt x="156" y="129"/>
                  <a:pt x="156" y="127"/>
                </a:cubicBezTo>
                <a:cubicBezTo>
                  <a:pt x="166" y="105"/>
                  <a:pt x="169" y="81"/>
                  <a:pt x="173" y="56"/>
                </a:cubicBezTo>
                <a:cubicBezTo>
                  <a:pt x="173" y="55"/>
                  <a:pt x="174" y="53"/>
                  <a:pt x="172" y="51"/>
                </a:cubicBezTo>
                <a:cubicBezTo>
                  <a:pt x="170" y="52"/>
                  <a:pt x="170" y="54"/>
                  <a:pt x="170" y="55"/>
                </a:cubicBezTo>
                <a:cubicBezTo>
                  <a:pt x="163" y="72"/>
                  <a:pt x="152" y="88"/>
                  <a:pt x="143" y="104"/>
                </a:cubicBezTo>
                <a:cubicBezTo>
                  <a:pt x="142" y="106"/>
                  <a:pt x="142" y="108"/>
                  <a:pt x="140" y="110"/>
                </a:cubicBezTo>
                <a:cubicBezTo>
                  <a:pt x="140" y="109"/>
                  <a:pt x="140" y="109"/>
                  <a:pt x="140" y="109"/>
                </a:cubicBezTo>
                <a:cubicBezTo>
                  <a:pt x="138" y="88"/>
                  <a:pt x="138" y="88"/>
                  <a:pt x="138" y="88"/>
                </a:cubicBezTo>
                <a:cubicBezTo>
                  <a:pt x="137" y="69"/>
                  <a:pt x="136" y="50"/>
                  <a:pt x="139" y="30"/>
                </a:cubicBezTo>
                <a:cubicBezTo>
                  <a:pt x="139" y="26"/>
                  <a:pt x="141" y="22"/>
                  <a:pt x="140" y="17"/>
                </a:cubicBezTo>
                <a:cubicBezTo>
                  <a:pt x="139" y="17"/>
                  <a:pt x="138" y="17"/>
                  <a:pt x="137" y="18"/>
                </a:cubicBezTo>
                <a:cubicBezTo>
                  <a:pt x="136" y="31"/>
                  <a:pt x="130" y="43"/>
                  <a:pt x="126" y="56"/>
                </a:cubicBezTo>
                <a:cubicBezTo>
                  <a:pt x="125" y="61"/>
                  <a:pt x="124" y="66"/>
                  <a:pt x="122" y="70"/>
                </a:cubicBezTo>
                <a:cubicBezTo>
                  <a:pt x="115" y="57"/>
                  <a:pt x="107" y="46"/>
                  <a:pt x="98" y="34"/>
                </a:cubicBezTo>
                <a:cubicBezTo>
                  <a:pt x="88" y="23"/>
                  <a:pt x="79" y="11"/>
                  <a:pt x="70" y="0"/>
                </a:cubicBezTo>
                <a:cubicBezTo>
                  <a:pt x="70" y="0"/>
                  <a:pt x="70" y="0"/>
                  <a:pt x="70" y="0"/>
                </a:cubicBezTo>
                <a:cubicBezTo>
                  <a:pt x="65" y="0"/>
                  <a:pt x="65" y="0"/>
                  <a:pt x="65" y="0"/>
                </a:cubicBezTo>
                <a:cubicBezTo>
                  <a:pt x="75" y="14"/>
                  <a:pt x="83" y="29"/>
                  <a:pt x="89" y="44"/>
                </a:cubicBezTo>
                <a:cubicBezTo>
                  <a:pt x="95" y="57"/>
                  <a:pt x="101" y="70"/>
                  <a:pt x="106" y="84"/>
                </a:cubicBezTo>
                <a:cubicBezTo>
                  <a:pt x="92" y="74"/>
                  <a:pt x="78" y="68"/>
                  <a:pt x="65" y="57"/>
                </a:cubicBezTo>
                <a:cubicBezTo>
                  <a:pt x="64" y="57"/>
                  <a:pt x="62" y="54"/>
                  <a:pt x="60" y="56"/>
                </a:cubicBezTo>
                <a:cubicBezTo>
                  <a:pt x="60" y="58"/>
                  <a:pt x="63" y="60"/>
                  <a:pt x="65" y="62"/>
                </a:cubicBezTo>
                <a:cubicBezTo>
                  <a:pt x="75" y="68"/>
                  <a:pt x="82" y="77"/>
                  <a:pt x="91" y="84"/>
                </a:cubicBezTo>
                <a:cubicBezTo>
                  <a:pt x="95" y="88"/>
                  <a:pt x="98" y="93"/>
                  <a:pt x="102" y="97"/>
                </a:cubicBezTo>
                <a:cubicBezTo>
                  <a:pt x="108" y="104"/>
                  <a:pt x="113" y="112"/>
                  <a:pt x="119" y="119"/>
                </a:cubicBezTo>
                <a:cubicBezTo>
                  <a:pt x="121" y="125"/>
                  <a:pt x="124" y="130"/>
                  <a:pt x="128" y="135"/>
                </a:cubicBezTo>
                <a:cubicBezTo>
                  <a:pt x="127" y="140"/>
                  <a:pt x="126" y="144"/>
                  <a:pt x="124" y="148"/>
                </a:cubicBezTo>
                <a:cubicBezTo>
                  <a:pt x="122" y="146"/>
                  <a:pt x="120" y="140"/>
                  <a:pt x="115" y="141"/>
                </a:cubicBezTo>
                <a:cubicBezTo>
                  <a:pt x="115" y="144"/>
                  <a:pt x="118" y="156"/>
                  <a:pt x="118" y="159"/>
                </a:cubicBezTo>
                <a:cubicBezTo>
                  <a:pt x="107" y="151"/>
                  <a:pt x="97" y="142"/>
                  <a:pt x="85" y="135"/>
                </a:cubicBezTo>
                <a:cubicBezTo>
                  <a:pt x="77" y="131"/>
                  <a:pt x="69" y="126"/>
                  <a:pt x="60" y="123"/>
                </a:cubicBezTo>
                <a:cubicBezTo>
                  <a:pt x="60" y="123"/>
                  <a:pt x="59" y="123"/>
                  <a:pt x="59" y="124"/>
                </a:cubicBezTo>
                <a:cubicBezTo>
                  <a:pt x="61" y="126"/>
                  <a:pt x="64" y="127"/>
                  <a:pt x="67" y="128"/>
                </a:cubicBezTo>
                <a:cubicBezTo>
                  <a:pt x="83" y="142"/>
                  <a:pt x="98" y="156"/>
                  <a:pt x="112" y="171"/>
                </a:cubicBezTo>
                <a:cubicBezTo>
                  <a:pt x="115" y="175"/>
                  <a:pt x="118" y="179"/>
                  <a:pt x="123" y="182"/>
                </a:cubicBezTo>
                <a:cubicBezTo>
                  <a:pt x="124" y="187"/>
                  <a:pt x="125" y="191"/>
                  <a:pt x="126" y="196"/>
                </a:cubicBezTo>
                <a:cubicBezTo>
                  <a:pt x="124" y="195"/>
                  <a:pt x="122" y="194"/>
                  <a:pt x="121" y="193"/>
                </a:cubicBezTo>
                <a:cubicBezTo>
                  <a:pt x="101" y="180"/>
                  <a:pt x="82" y="165"/>
                  <a:pt x="61" y="156"/>
                </a:cubicBezTo>
                <a:cubicBezTo>
                  <a:pt x="55" y="155"/>
                  <a:pt x="51" y="151"/>
                  <a:pt x="45" y="151"/>
                </a:cubicBezTo>
                <a:cubicBezTo>
                  <a:pt x="43" y="150"/>
                  <a:pt x="41" y="148"/>
                  <a:pt x="38" y="148"/>
                </a:cubicBezTo>
                <a:cubicBezTo>
                  <a:pt x="38" y="148"/>
                  <a:pt x="37" y="148"/>
                  <a:pt x="37" y="149"/>
                </a:cubicBezTo>
                <a:cubicBezTo>
                  <a:pt x="45" y="156"/>
                  <a:pt x="55" y="164"/>
                  <a:pt x="61" y="172"/>
                </a:cubicBezTo>
                <a:cubicBezTo>
                  <a:pt x="72" y="186"/>
                  <a:pt x="84" y="200"/>
                  <a:pt x="98" y="212"/>
                </a:cubicBezTo>
                <a:cubicBezTo>
                  <a:pt x="104" y="217"/>
                  <a:pt x="111" y="222"/>
                  <a:pt x="117" y="226"/>
                </a:cubicBezTo>
                <a:cubicBezTo>
                  <a:pt x="111" y="230"/>
                  <a:pt x="104" y="234"/>
                  <a:pt x="98" y="238"/>
                </a:cubicBezTo>
                <a:cubicBezTo>
                  <a:pt x="75" y="254"/>
                  <a:pt x="51" y="271"/>
                  <a:pt x="30" y="290"/>
                </a:cubicBezTo>
                <a:cubicBezTo>
                  <a:pt x="28" y="294"/>
                  <a:pt x="23" y="295"/>
                  <a:pt x="19" y="297"/>
                </a:cubicBezTo>
                <a:cubicBezTo>
                  <a:pt x="18" y="298"/>
                  <a:pt x="18" y="299"/>
                  <a:pt x="17" y="300"/>
                </a:cubicBezTo>
                <a:cubicBezTo>
                  <a:pt x="17" y="301"/>
                  <a:pt x="18" y="301"/>
                  <a:pt x="18" y="301"/>
                </a:cubicBezTo>
                <a:cubicBezTo>
                  <a:pt x="34" y="293"/>
                  <a:pt x="50" y="286"/>
                  <a:pt x="66" y="280"/>
                </a:cubicBezTo>
                <a:cubicBezTo>
                  <a:pt x="85" y="270"/>
                  <a:pt x="106" y="264"/>
                  <a:pt x="126" y="255"/>
                </a:cubicBezTo>
                <a:cubicBezTo>
                  <a:pt x="134" y="252"/>
                  <a:pt x="142" y="248"/>
                  <a:pt x="149" y="242"/>
                </a:cubicBezTo>
                <a:cubicBezTo>
                  <a:pt x="151" y="246"/>
                  <a:pt x="154" y="249"/>
                  <a:pt x="155" y="253"/>
                </a:cubicBezTo>
                <a:cubicBezTo>
                  <a:pt x="156" y="255"/>
                  <a:pt x="160" y="257"/>
                  <a:pt x="158" y="260"/>
                </a:cubicBezTo>
                <a:cubicBezTo>
                  <a:pt x="157" y="261"/>
                  <a:pt x="157" y="263"/>
                  <a:pt x="158" y="264"/>
                </a:cubicBezTo>
                <a:cubicBezTo>
                  <a:pt x="161" y="267"/>
                  <a:pt x="163" y="270"/>
                  <a:pt x="165" y="273"/>
                </a:cubicBezTo>
                <a:cubicBezTo>
                  <a:pt x="173" y="289"/>
                  <a:pt x="177" y="305"/>
                  <a:pt x="183" y="321"/>
                </a:cubicBezTo>
                <a:cubicBezTo>
                  <a:pt x="188" y="335"/>
                  <a:pt x="194" y="348"/>
                  <a:pt x="200" y="361"/>
                </a:cubicBezTo>
                <a:cubicBezTo>
                  <a:pt x="202" y="371"/>
                  <a:pt x="211" y="380"/>
                  <a:pt x="207" y="391"/>
                </a:cubicBezTo>
                <a:cubicBezTo>
                  <a:pt x="206" y="395"/>
                  <a:pt x="211" y="397"/>
                  <a:pt x="213" y="401"/>
                </a:cubicBezTo>
                <a:cubicBezTo>
                  <a:pt x="216" y="412"/>
                  <a:pt x="220" y="423"/>
                  <a:pt x="223" y="434"/>
                </a:cubicBezTo>
                <a:cubicBezTo>
                  <a:pt x="226" y="448"/>
                  <a:pt x="231" y="460"/>
                  <a:pt x="234" y="473"/>
                </a:cubicBezTo>
                <a:cubicBezTo>
                  <a:pt x="234" y="475"/>
                  <a:pt x="234" y="477"/>
                  <a:pt x="234" y="478"/>
                </a:cubicBezTo>
                <a:cubicBezTo>
                  <a:pt x="236" y="481"/>
                  <a:pt x="233" y="486"/>
                  <a:pt x="237" y="487"/>
                </a:cubicBezTo>
                <a:cubicBezTo>
                  <a:pt x="238" y="489"/>
                  <a:pt x="238" y="490"/>
                  <a:pt x="239" y="492"/>
                </a:cubicBezTo>
                <a:cubicBezTo>
                  <a:pt x="241" y="497"/>
                  <a:pt x="242" y="503"/>
                  <a:pt x="242" y="508"/>
                </a:cubicBezTo>
                <a:cubicBezTo>
                  <a:pt x="242" y="510"/>
                  <a:pt x="243" y="512"/>
                  <a:pt x="242" y="514"/>
                </a:cubicBezTo>
                <a:cubicBezTo>
                  <a:pt x="234" y="519"/>
                  <a:pt x="226" y="524"/>
                  <a:pt x="218" y="529"/>
                </a:cubicBezTo>
                <a:cubicBezTo>
                  <a:pt x="208" y="536"/>
                  <a:pt x="197" y="544"/>
                  <a:pt x="188" y="552"/>
                </a:cubicBezTo>
                <a:cubicBezTo>
                  <a:pt x="190" y="547"/>
                  <a:pt x="192" y="541"/>
                  <a:pt x="196" y="535"/>
                </a:cubicBezTo>
                <a:cubicBezTo>
                  <a:pt x="206" y="517"/>
                  <a:pt x="214" y="498"/>
                  <a:pt x="223" y="479"/>
                </a:cubicBezTo>
                <a:cubicBezTo>
                  <a:pt x="224" y="475"/>
                  <a:pt x="228" y="471"/>
                  <a:pt x="225" y="467"/>
                </a:cubicBezTo>
                <a:cubicBezTo>
                  <a:pt x="224" y="467"/>
                  <a:pt x="224" y="467"/>
                  <a:pt x="224" y="467"/>
                </a:cubicBezTo>
                <a:cubicBezTo>
                  <a:pt x="212" y="498"/>
                  <a:pt x="194" y="527"/>
                  <a:pt x="181" y="558"/>
                </a:cubicBezTo>
                <a:cubicBezTo>
                  <a:pt x="179" y="560"/>
                  <a:pt x="179" y="560"/>
                  <a:pt x="179" y="560"/>
                </a:cubicBezTo>
                <a:cubicBezTo>
                  <a:pt x="184" y="546"/>
                  <a:pt x="192" y="534"/>
                  <a:pt x="196" y="520"/>
                </a:cubicBezTo>
                <a:cubicBezTo>
                  <a:pt x="196" y="514"/>
                  <a:pt x="195" y="508"/>
                  <a:pt x="197" y="503"/>
                </a:cubicBezTo>
                <a:cubicBezTo>
                  <a:pt x="197" y="505"/>
                  <a:pt x="197" y="514"/>
                  <a:pt x="200" y="514"/>
                </a:cubicBezTo>
                <a:cubicBezTo>
                  <a:pt x="201" y="513"/>
                  <a:pt x="202" y="512"/>
                  <a:pt x="202" y="510"/>
                </a:cubicBezTo>
                <a:cubicBezTo>
                  <a:pt x="203" y="507"/>
                  <a:pt x="205" y="505"/>
                  <a:pt x="205" y="503"/>
                </a:cubicBezTo>
                <a:cubicBezTo>
                  <a:pt x="205" y="502"/>
                  <a:pt x="206" y="500"/>
                  <a:pt x="205" y="501"/>
                </a:cubicBezTo>
                <a:cubicBezTo>
                  <a:pt x="203" y="502"/>
                  <a:pt x="202" y="505"/>
                  <a:pt x="201" y="507"/>
                </a:cubicBezTo>
                <a:cubicBezTo>
                  <a:pt x="199" y="502"/>
                  <a:pt x="200" y="488"/>
                  <a:pt x="200" y="482"/>
                </a:cubicBezTo>
                <a:cubicBezTo>
                  <a:pt x="200" y="482"/>
                  <a:pt x="200" y="482"/>
                  <a:pt x="200" y="482"/>
                </a:cubicBezTo>
                <a:cubicBezTo>
                  <a:pt x="195" y="493"/>
                  <a:pt x="192" y="505"/>
                  <a:pt x="193" y="517"/>
                </a:cubicBezTo>
                <a:cubicBezTo>
                  <a:pt x="189" y="529"/>
                  <a:pt x="183" y="541"/>
                  <a:pt x="179" y="552"/>
                </a:cubicBezTo>
                <a:cubicBezTo>
                  <a:pt x="177" y="554"/>
                  <a:pt x="177" y="554"/>
                  <a:pt x="177" y="554"/>
                </a:cubicBezTo>
                <a:cubicBezTo>
                  <a:pt x="181" y="532"/>
                  <a:pt x="179" y="509"/>
                  <a:pt x="179" y="499"/>
                </a:cubicBezTo>
                <a:cubicBezTo>
                  <a:pt x="177" y="487"/>
                  <a:pt x="179" y="474"/>
                  <a:pt x="176" y="462"/>
                </a:cubicBezTo>
                <a:cubicBezTo>
                  <a:pt x="174" y="468"/>
                  <a:pt x="173" y="476"/>
                  <a:pt x="172" y="480"/>
                </a:cubicBezTo>
                <a:cubicBezTo>
                  <a:pt x="170" y="492"/>
                  <a:pt x="165" y="504"/>
                  <a:pt x="161" y="516"/>
                </a:cubicBezTo>
                <a:cubicBezTo>
                  <a:pt x="154" y="532"/>
                  <a:pt x="149" y="550"/>
                  <a:pt x="146" y="568"/>
                </a:cubicBezTo>
                <a:cubicBezTo>
                  <a:pt x="144" y="555"/>
                  <a:pt x="133" y="532"/>
                  <a:pt x="131" y="528"/>
                </a:cubicBezTo>
                <a:cubicBezTo>
                  <a:pt x="121" y="506"/>
                  <a:pt x="106" y="457"/>
                  <a:pt x="104" y="452"/>
                </a:cubicBezTo>
                <a:cubicBezTo>
                  <a:pt x="104" y="452"/>
                  <a:pt x="104" y="465"/>
                  <a:pt x="104" y="471"/>
                </a:cubicBezTo>
                <a:cubicBezTo>
                  <a:pt x="104" y="477"/>
                  <a:pt x="105" y="484"/>
                  <a:pt x="105" y="490"/>
                </a:cubicBezTo>
                <a:cubicBezTo>
                  <a:pt x="104" y="503"/>
                  <a:pt x="106" y="533"/>
                  <a:pt x="106" y="540"/>
                </a:cubicBezTo>
                <a:cubicBezTo>
                  <a:pt x="102" y="536"/>
                  <a:pt x="102" y="536"/>
                  <a:pt x="102" y="536"/>
                </a:cubicBezTo>
                <a:cubicBezTo>
                  <a:pt x="102" y="535"/>
                  <a:pt x="102" y="533"/>
                  <a:pt x="102" y="531"/>
                </a:cubicBezTo>
                <a:cubicBezTo>
                  <a:pt x="98" y="520"/>
                  <a:pt x="91" y="511"/>
                  <a:pt x="87" y="501"/>
                </a:cubicBezTo>
                <a:cubicBezTo>
                  <a:pt x="78" y="486"/>
                  <a:pt x="75" y="471"/>
                  <a:pt x="70" y="455"/>
                </a:cubicBezTo>
                <a:cubicBezTo>
                  <a:pt x="69" y="451"/>
                  <a:pt x="68" y="446"/>
                  <a:pt x="65" y="443"/>
                </a:cubicBezTo>
                <a:cubicBezTo>
                  <a:pt x="65" y="443"/>
                  <a:pt x="65" y="443"/>
                  <a:pt x="65" y="443"/>
                </a:cubicBezTo>
                <a:cubicBezTo>
                  <a:pt x="64" y="452"/>
                  <a:pt x="66" y="461"/>
                  <a:pt x="66" y="470"/>
                </a:cubicBezTo>
                <a:cubicBezTo>
                  <a:pt x="66" y="477"/>
                  <a:pt x="68" y="484"/>
                  <a:pt x="68" y="491"/>
                </a:cubicBezTo>
                <a:cubicBezTo>
                  <a:pt x="68" y="492"/>
                  <a:pt x="68" y="492"/>
                  <a:pt x="68" y="492"/>
                </a:cubicBezTo>
                <a:cubicBezTo>
                  <a:pt x="65" y="489"/>
                  <a:pt x="63" y="486"/>
                  <a:pt x="60" y="482"/>
                </a:cubicBezTo>
                <a:cubicBezTo>
                  <a:pt x="53" y="459"/>
                  <a:pt x="39" y="407"/>
                  <a:pt x="35" y="407"/>
                </a:cubicBezTo>
                <a:cubicBezTo>
                  <a:pt x="35" y="407"/>
                  <a:pt x="39" y="436"/>
                  <a:pt x="39" y="451"/>
                </a:cubicBezTo>
                <a:cubicBezTo>
                  <a:pt x="38" y="453"/>
                  <a:pt x="39" y="456"/>
                  <a:pt x="38" y="458"/>
                </a:cubicBezTo>
                <a:cubicBezTo>
                  <a:pt x="28" y="449"/>
                  <a:pt x="17" y="438"/>
                  <a:pt x="6" y="429"/>
                </a:cubicBezTo>
                <a:cubicBezTo>
                  <a:pt x="6" y="430"/>
                  <a:pt x="6" y="430"/>
                  <a:pt x="6" y="430"/>
                </a:cubicBezTo>
                <a:cubicBezTo>
                  <a:pt x="6" y="431"/>
                  <a:pt x="6" y="431"/>
                  <a:pt x="7" y="432"/>
                </a:cubicBezTo>
                <a:cubicBezTo>
                  <a:pt x="17" y="444"/>
                  <a:pt x="26" y="457"/>
                  <a:pt x="35" y="470"/>
                </a:cubicBezTo>
                <a:cubicBezTo>
                  <a:pt x="37" y="474"/>
                  <a:pt x="37" y="474"/>
                  <a:pt x="37" y="474"/>
                </a:cubicBezTo>
                <a:cubicBezTo>
                  <a:pt x="37" y="485"/>
                  <a:pt x="38" y="496"/>
                  <a:pt x="43" y="506"/>
                </a:cubicBezTo>
                <a:cubicBezTo>
                  <a:pt x="43" y="506"/>
                  <a:pt x="43" y="506"/>
                  <a:pt x="43" y="506"/>
                </a:cubicBezTo>
                <a:cubicBezTo>
                  <a:pt x="34" y="503"/>
                  <a:pt x="24" y="500"/>
                  <a:pt x="16" y="495"/>
                </a:cubicBezTo>
                <a:cubicBezTo>
                  <a:pt x="14" y="494"/>
                  <a:pt x="11" y="493"/>
                  <a:pt x="9" y="494"/>
                </a:cubicBezTo>
                <a:cubicBezTo>
                  <a:pt x="9" y="495"/>
                  <a:pt x="10" y="495"/>
                  <a:pt x="10" y="496"/>
                </a:cubicBezTo>
                <a:cubicBezTo>
                  <a:pt x="15" y="498"/>
                  <a:pt x="26" y="506"/>
                  <a:pt x="26" y="506"/>
                </a:cubicBezTo>
                <a:cubicBezTo>
                  <a:pt x="35" y="513"/>
                  <a:pt x="58" y="529"/>
                  <a:pt x="67" y="539"/>
                </a:cubicBezTo>
                <a:cubicBezTo>
                  <a:pt x="75" y="549"/>
                  <a:pt x="75" y="549"/>
                  <a:pt x="75" y="549"/>
                </a:cubicBezTo>
                <a:cubicBezTo>
                  <a:pt x="63" y="541"/>
                  <a:pt x="49" y="537"/>
                  <a:pt x="35" y="533"/>
                </a:cubicBezTo>
                <a:cubicBezTo>
                  <a:pt x="30" y="527"/>
                  <a:pt x="30" y="527"/>
                  <a:pt x="30" y="527"/>
                </a:cubicBezTo>
                <a:cubicBezTo>
                  <a:pt x="24" y="521"/>
                  <a:pt x="16" y="516"/>
                  <a:pt x="7" y="514"/>
                </a:cubicBezTo>
                <a:cubicBezTo>
                  <a:pt x="5" y="513"/>
                  <a:pt x="3" y="512"/>
                  <a:pt x="2" y="514"/>
                </a:cubicBezTo>
                <a:cubicBezTo>
                  <a:pt x="3" y="516"/>
                  <a:pt x="7" y="516"/>
                  <a:pt x="9" y="517"/>
                </a:cubicBezTo>
                <a:cubicBezTo>
                  <a:pt x="13" y="521"/>
                  <a:pt x="17" y="524"/>
                  <a:pt x="21" y="528"/>
                </a:cubicBezTo>
                <a:cubicBezTo>
                  <a:pt x="14" y="528"/>
                  <a:pt x="7" y="526"/>
                  <a:pt x="1" y="527"/>
                </a:cubicBezTo>
                <a:cubicBezTo>
                  <a:pt x="1" y="528"/>
                  <a:pt x="3" y="528"/>
                  <a:pt x="4" y="528"/>
                </a:cubicBezTo>
                <a:cubicBezTo>
                  <a:pt x="11" y="529"/>
                  <a:pt x="17" y="531"/>
                  <a:pt x="24" y="533"/>
                </a:cubicBezTo>
                <a:cubicBezTo>
                  <a:pt x="25" y="533"/>
                  <a:pt x="26" y="535"/>
                  <a:pt x="27" y="534"/>
                </a:cubicBezTo>
                <a:cubicBezTo>
                  <a:pt x="26" y="530"/>
                  <a:pt x="22" y="526"/>
                  <a:pt x="20" y="523"/>
                </a:cubicBezTo>
                <a:cubicBezTo>
                  <a:pt x="23" y="527"/>
                  <a:pt x="27" y="530"/>
                  <a:pt x="30" y="534"/>
                </a:cubicBezTo>
                <a:cubicBezTo>
                  <a:pt x="33" y="535"/>
                  <a:pt x="36" y="537"/>
                  <a:pt x="39" y="538"/>
                </a:cubicBezTo>
                <a:cubicBezTo>
                  <a:pt x="53" y="542"/>
                  <a:pt x="81" y="555"/>
                  <a:pt x="84" y="562"/>
                </a:cubicBezTo>
                <a:cubicBezTo>
                  <a:pt x="68" y="553"/>
                  <a:pt x="52" y="545"/>
                  <a:pt x="35" y="539"/>
                </a:cubicBezTo>
                <a:cubicBezTo>
                  <a:pt x="33" y="538"/>
                  <a:pt x="30" y="537"/>
                  <a:pt x="28" y="536"/>
                </a:cubicBezTo>
                <a:cubicBezTo>
                  <a:pt x="18" y="534"/>
                  <a:pt x="9" y="532"/>
                  <a:pt x="0" y="531"/>
                </a:cubicBezTo>
                <a:cubicBezTo>
                  <a:pt x="0" y="534"/>
                  <a:pt x="0" y="534"/>
                  <a:pt x="0" y="534"/>
                </a:cubicBezTo>
                <a:cubicBezTo>
                  <a:pt x="1" y="534"/>
                  <a:pt x="2" y="535"/>
                  <a:pt x="3" y="534"/>
                </a:cubicBezTo>
                <a:close/>
                <a:moveTo>
                  <a:pt x="373" y="119"/>
                </a:moveTo>
                <a:cubicBezTo>
                  <a:pt x="372" y="107"/>
                  <a:pt x="372" y="97"/>
                  <a:pt x="372" y="86"/>
                </a:cubicBezTo>
                <a:cubicBezTo>
                  <a:pt x="372" y="86"/>
                  <a:pt x="372" y="86"/>
                  <a:pt x="372" y="86"/>
                </a:cubicBezTo>
                <a:cubicBezTo>
                  <a:pt x="375" y="100"/>
                  <a:pt x="379" y="113"/>
                  <a:pt x="381" y="128"/>
                </a:cubicBezTo>
                <a:cubicBezTo>
                  <a:pt x="382" y="132"/>
                  <a:pt x="384" y="137"/>
                  <a:pt x="384" y="141"/>
                </a:cubicBezTo>
                <a:cubicBezTo>
                  <a:pt x="383" y="140"/>
                  <a:pt x="383" y="140"/>
                  <a:pt x="383" y="140"/>
                </a:cubicBezTo>
                <a:cubicBezTo>
                  <a:pt x="374" y="124"/>
                  <a:pt x="374" y="124"/>
                  <a:pt x="374" y="124"/>
                </a:cubicBezTo>
                <a:cubicBezTo>
                  <a:pt x="373" y="123"/>
                  <a:pt x="372" y="121"/>
                  <a:pt x="373" y="119"/>
                </a:cubicBezTo>
                <a:close/>
                <a:moveTo>
                  <a:pt x="362" y="208"/>
                </a:moveTo>
                <a:cubicBezTo>
                  <a:pt x="367" y="214"/>
                  <a:pt x="374" y="220"/>
                  <a:pt x="379" y="226"/>
                </a:cubicBezTo>
                <a:cubicBezTo>
                  <a:pt x="358" y="212"/>
                  <a:pt x="336" y="200"/>
                  <a:pt x="313" y="189"/>
                </a:cubicBezTo>
                <a:cubicBezTo>
                  <a:pt x="314" y="189"/>
                  <a:pt x="315" y="189"/>
                  <a:pt x="316" y="189"/>
                </a:cubicBezTo>
                <a:cubicBezTo>
                  <a:pt x="332" y="194"/>
                  <a:pt x="346" y="202"/>
                  <a:pt x="362" y="208"/>
                </a:cubicBezTo>
                <a:close/>
                <a:moveTo>
                  <a:pt x="328" y="89"/>
                </a:moveTo>
                <a:cubicBezTo>
                  <a:pt x="329" y="90"/>
                  <a:pt x="329" y="93"/>
                  <a:pt x="330" y="94"/>
                </a:cubicBezTo>
                <a:cubicBezTo>
                  <a:pt x="335" y="108"/>
                  <a:pt x="351" y="147"/>
                  <a:pt x="351" y="147"/>
                </a:cubicBezTo>
                <a:cubicBezTo>
                  <a:pt x="340" y="136"/>
                  <a:pt x="340" y="136"/>
                  <a:pt x="340" y="136"/>
                </a:cubicBezTo>
                <a:cubicBezTo>
                  <a:pt x="340" y="134"/>
                  <a:pt x="340" y="134"/>
                  <a:pt x="340" y="134"/>
                </a:cubicBezTo>
                <a:cubicBezTo>
                  <a:pt x="334" y="120"/>
                  <a:pt x="331" y="104"/>
                  <a:pt x="328" y="89"/>
                </a:cubicBezTo>
                <a:close/>
                <a:moveTo>
                  <a:pt x="325" y="100"/>
                </a:moveTo>
                <a:cubicBezTo>
                  <a:pt x="323" y="96"/>
                  <a:pt x="319" y="93"/>
                  <a:pt x="317" y="89"/>
                </a:cubicBezTo>
                <a:cubicBezTo>
                  <a:pt x="320" y="91"/>
                  <a:pt x="322" y="95"/>
                  <a:pt x="325" y="97"/>
                </a:cubicBezTo>
                <a:cubicBezTo>
                  <a:pt x="325" y="98"/>
                  <a:pt x="326" y="99"/>
                  <a:pt x="325" y="100"/>
                </a:cubicBezTo>
                <a:close/>
                <a:moveTo>
                  <a:pt x="360" y="157"/>
                </a:moveTo>
                <a:cubicBezTo>
                  <a:pt x="359" y="155"/>
                  <a:pt x="359" y="153"/>
                  <a:pt x="358" y="151"/>
                </a:cubicBezTo>
                <a:cubicBezTo>
                  <a:pt x="346" y="126"/>
                  <a:pt x="335" y="101"/>
                  <a:pt x="327" y="74"/>
                </a:cubicBezTo>
                <a:cubicBezTo>
                  <a:pt x="329" y="77"/>
                  <a:pt x="331" y="80"/>
                  <a:pt x="333" y="83"/>
                </a:cubicBezTo>
                <a:cubicBezTo>
                  <a:pt x="334" y="87"/>
                  <a:pt x="336" y="90"/>
                  <a:pt x="337" y="94"/>
                </a:cubicBezTo>
                <a:cubicBezTo>
                  <a:pt x="343" y="105"/>
                  <a:pt x="348" y="116"/>
                  <a:pt x="354" y="127"/>
                </a:cubicBezTo>
                <a:cubicBezTo>
                  <a:pt x="357" y="137"/>
                  <a:pt x="358" y="148"/>
                  <a:pt x="360" y="157"/>
                </a:cubicBezTo>
                <a:close/>
                <a:moveTo>
                  <a:pt x="290" y="102"/>
                </a:moveTo>
                <a:cubicBezTo>
                  <a:pt x="290" y="101"/>
                  <a:pt x="290" y="101"/>
                  <a:pt x="290" y="101"/>
                </a:cubicBezTo>
                <a:cubicBezTo>
                  <a:pt x="292" y="103"/>
                  <a:pt x="346" y="148"/>
                  <a:pt x="362" y="166"/>
                </a:cubicBezTo>
                <a:cubicBezTo>
                  <a:pt x="363" y="168"/>
                  <a:pt x="364" y="172"/>
                  <a:pt x="365" y="175"/>
                </a:cubicBezTo>
                <a:cubicBezTo>
                  <a:pt x="365" y="179"/>
                  <a:pt x="366" y="184"/>
                  <a:pt x="367" y="187"/>
                </a:cubicBezTo>
                <a:cubicBezTo>
                  <a:pt x="365" y="185"/>
                  <a:pt x="363" y="182"/>
                  <a:pt x="361" y="179"/>
                </a:cubicBezTo>
                <a:cubicBezTo>
                  <a:pt x="358" y="176"/>
                  <a:pt x="356" y="172"/>
                  <a:pt x="353" y="169"/>
                </a:cubicBezTo>
                <a:cubicBezTo>
                  <a:pt x="333" y="146"/>
                  <a:pt x="311" y="124"/>
                  <a:pt x="290" y="102"/>
                </a:cubicBezTo>
                <a:close/>
                <a:moveTo>
                  <a:pt x="284" y="102"/>
                </a:moveTo>
                <a:cubicBezTo>
                  <a:pt x="290" y="108"/>
                  <a:pt x="295" y="113"/>
                  <a:pt x="301" y="119"/>
                </a:cubicBezTo>
                <a:cubicBezTo>
                  <a:pt x="303" y="122"/>
                  <a:pt x="306" y="124"/>
                  <a:pt x="308" y="128"/>
                </a:cubicBezTo>
                <a:cubicBezTo>
                  <a:pt x="306" y="129"/>
                  <a:pt x="304" y="129"/>
                  <a:pt x="302" y="130"/>
                </a:cubicBezTo>
                <a:cubicBezTo>
                  <a:pt x="296" y="121"/>
                  <a:pt x="289" y="111"/>
                  <a:pt x="284" y="102"/>
                </a:cubicBezTo>
                <a:close/>
                <a:moveTo>
                  <a:pt x="246" y="518"/>
                </a:moveTo>
                <a:cubicBezTo>
                  <a:pt x="257" y="512"/>
                  <a:pt x="269" y="505"/>
                  <a:pt x="281" y="499"/>
                </a:cubicBezTo>
                <a:cubicBezTo>
                  <a:pt x="264" y="511"/>
                  <a:pt x="264" y="511"/>
                  <a:pt x="264" y="511"/>
                </a:cubicBezTo>
                <a:cubicBezTo>
                  <a:pt x="234" y="532"/>
                  <a:pt x="203" y="551"/>
                  <a:pt x="176" y="576"/>
                </a:cubicBezTo>
                <a:cubicBezTo>
                  <a:pt x="173" y="578"/>
                  <a:pt x="169" y="581"/>
                  <a:pt x="167" y="583"/>
                </a:cubicBezTo>
                <a:cubicBezTo>
                  <a:pt x="166" y="583"/>
                  <a:pt x="166" y="583"/>
                  <a:pt x="166" y="583"/>
                </a:cubicBezTo>
                <a:cubicBezTo>
                  <a:pt x="165" y="583"/>
                  <a:pt x="163" y="582"/>
                  <a:pt x="164" y="581"/>
                </a:cubicBezTo>
                <a:cubicBezTo>
                  <a:pt x="170" y="574"/>
                  <a:pt x="178" y="569"/>
                  <a:pt x="183" y="562"/>
                </a:cubicBezTo>
                <a:cubicBezTo>
                  <a:pt x="199" y="548"/>
                  <a:pt x="216" y="538"/>
                  <a:pt x="233" y="525"/>
                </a:cubicBezTo>
                <a:cubicBezTo>
                  <a:pt x="237" y="523"/>
                  <a:pt x="241" y="520"/>
                  <a:pt x="246" y="518"/>
                </a:cubicBezTo>
                <a:close/>
                <a:moveTo>
                  <a:pt x="269" y="705"/>
                </a:moveTo>
                <a:cubicBezTo>
                  <a:pt x="265" y="699"/>
                  <a:pt x="262" y="693"/>
                  <a:pt x="257" y="688"/>
                </a:cubicBezTo>
                <a:cubicBezTo>
                  <a:pt x="242" y="667"/>
                  <a:pt x="227" y="649"/>
                  <a:pt x="210" y="630"/>
                </a:cubicBezTo>
                <a:cubicBezTo>
                  <a:pt x="198" y="617"/>
                  <a:pt x="191" y="603"/>
                  <a:pt x="187" y="588"/>
                </a:cubicBezTo>
                <a:cubicBezTo>
                  <a:pt x="187" y="586"/>
                  <a:pt x="187" y="585"/>
                  <a:pt x="188" y="584"/>
                </a:cubicBezTo>
                <a:cubicBezTo>
                  <a:pt x="193" y="581"/>
                  <a:pt x="233" y="554"/>
                  <a:pt x="245" y="545"/>
                </a:cubicBezTo>
                <a:cubicBezTo>
                  <a:pt x="247" y="554"/>
                  <a:pt x="248" y="563"/>
                  <a:pt x="250" y="572"/>
                </a:cubicBezTo>
                <a:cubicBezTo>
                  <a:pt x="253" y="590"/>
                  <a:pt x="257" y="607"/>
                  <a:pt x="260" y="625"/>
                </a:cubicBezTo>
                <a:cubicBezTo>
                  <a:pt x="262" y="634"/>
                  <a:pt x="270" y="703"/>
                  <a:pt x="269" y="705"/>
                </a:cubicBezTo>
                <a:close/>
                <a:moveTo>
                  <a:pt x="171" y="587"/>
                </a:moveTo>
                <a:cubicBezTo>
                  <a:pt x="171" y="586"/>
                  <a:pt x="170" y="586"/>
                  <a:pt x="171" y="585"/>
                </a:cubicBezTo>
                <a:cubicBezTo>
                  <a:pt x="185" y="574"/>
                  <a:pt x="199" y="560"/>
                  <a:pt x="214" y="550"/>
                </a:cubicBezTo>
                <a:cubicBezTo>
                  <a:pt x="215" y="549"/>
                  <a:pt x="217" y="547"/>
                  <a:pt x="218" y="546"/>
                </a:cubicBezTo>
                <a:cubicBezTo>
                  <a:pt x="242" y="530"/>
                  <a:pt x="266" y="514"/>
                  <a:pt x="289" y="497"/>
                </a:cubicBezTo>
                <a:cubicBezTo>
                  <a:pt x="278" y="509"/>
                  <a:pt x="267" y="520"/>
                  <a:pt x="255" y="530"/>
                </a:cubicBezTo>
                <a:cubicBezTo>
                  <a:pt x="240" y="540"/>
                  <a:pt x="226" y="552"/>
                  <a:pt x="211" y="561"/>
                </a:cubicBezTo>
                <a:cubicBezTo>
                  <a:pt x="198" y="571"/>
                  <a:pt x="185" y="579"/>
                  <a:pt x="171" y="587"/>
                </a:cubicBezTo>
                <a:close/>
                <a:moveTo>
                  <a:pt x="249" y="505"/>
                </a:moveTo>
                <a:cubicBezTo>
                  <a:pt x="249" y="507"/>
                  <a:pt x="251" y="512"/>
                  <a:pt x="247" y="512"/>
                </a:cubicBezTo>
                <a:cubicBezTo>
                  <a:pt x="247" y="504"/>
                  <a:pt x="247" y="504"/>
                  <a:pt x="247" y="504"/>
                </a:cubicBezTo>
                <a:cubicBezTo>
                  <a:pt x="247" y="499"/>
                  <a:pt x="245" y="495"/>
                  <a:pt x="246" y="491"/>
                </a:cubicBezTo>
                <a:cubicBezTo>
                  <a:pt x="249" y="490"/>
                  <a:pt x="251" y="492"/>
                  <a:pt x="254" y="491"/>
                </a:cubicBezTo>
                <a:cubicBezTo>
                  <a:pt x="259" y="492"/>
                  <a:pt x="263" y="490"/>
                  <a:pt x="268" y="487"/>
                </a:cubicBezTo>
                <a:cubicBezTo>
                  <a:pt x="268" y="493"/>
                  <a:pt x="268" y="493"/>
                  <a:pt x="268" y="493"/>
                </a:cubicBezTo>
                <a:cubicBezTo>
                  <a:pt x="269" y="496"/>
                  <a:pt x="270" y="498"/>
                  <a:pt x="269" y="501"/>
                </a:cubicBezTo>
                <a:cubicBezTo>
                  <a:pt x="252" y="509"/>
                  <a:pt x="252" y="509"/>
                  <a:pt x="252" y="509"/>
                </a:cubicBezTo>
                <a:cubicBezTo>
                  <a:pt x="252" y="509"/>
                  <a:pt x="252" y="509"/>
                  <a:pt x="252" y="509"/>
                </a:cubicBezTo>
                <a:cubicBezTo>
                  <a:pt x="252" y="504"/>
                  <a:pt x="251" y="500"/>
                  <a:pt x="249" y="495"/>
                </a:cubicBezTo>
                <a:cubicBezTo>
                  <a:pt x="249" y="495"/>
                  <a:pt x="249" y="495"/>
                  <a:pt x="249" y="495"/>
                </a:cubicBezTo>
                <a:cubicBezTo>
                  <a:pt x="246" y="498"/>
                  <a:pt x="250" y="501"/>
                  <a:pt x="249" y="505"/>
                </a:cubicBezTo>
                <a:close/>
                <a:moveTo>
                  <a:pt x="215" y="397"/>
                </a:moveTo>
                <a:cubicBezTo>
                  <a:pt x="215" y="397"/>
                  <a:pt x="215" y="397"/>
                  <a:pt x="215" y="397"/>
                </a:cubicBezTo>
                <a:cubicBezTo>
                  <a:pt x="217" y="397"/>
                  <a:pt x="218" y="395"/>
                  <a:pt x="220" y="395"/>
                </a:cubicBezTo>
                <a:cubicBezTo>
                  <a:pt x="221" y="402"/>
                  <a:pt x="223" y="408"/>
                  <a:pt x="224" y="415"/>
                </a:cubicBezTo>
                <a:cubicBezTo>
                  <a:pt x="229" y="428"/>
                  <a:pt x="233" y="442"/>
                  <a:pt x="238" y="455"/>
                </a:cubicBezTo>
                <a:cubicBezTo>
                  <a:pt x="239" y="459"/>
                  <a:pt x="239" y="463"/>
                  <a:pt x="242" y="467"/>
                </a:cubicBezTo>
                <a:cubicBezTo>
                  <a:pt x="242" y="467"/>
                  <a:pt x="242" y="467"/>
                  <a:pt x="243" y="466"/>
                </a:cubicBezTo>
                <a:cubicBezTo>
                  <a:pt x="241" y="456"/>
                  <a:pt x="240" y="445"/>
                  <a:pt x="238" y="434"/>
                </a:cubicBezTo>
                <a:cubicBezTo>
                  <a:pt x="235" y="417"/>
                  <a:pt x="234" y="400"/>
                  <a:pt x="233" y="383"/>
                </a:cubicBezTo>
                <a:cubicBezTo>
                  <a:pt x="233" y="377"/>
                  <a:pt x="230" y="371"/>
                  <a:pt x="232" y="365"/>
                </a:cubicBezTo>
                <a:cubicBezTo>
                  <a:pt x="239" y="351"/>
                  <a:pt x="245" y="336"/>
                  <a:pt x="252" y="323"/>
                </a:cubicBezTo>
                <a:cubicBezTo>
                  <a:pt x="253" y="332"/>
                  <a:pt x="254" y="341"/>
                  <a:pt x="255" y="349"/>
                </a:cubicBezTo>
                <a:cubicBezTo>
                  <a:pt x="255" y="353"/>
                  <a:pt x="255" y="360"/>
                  <a:pt x="255" y="360"/>
                </a:cubicBezTo>
                <a:cubicBezTo>
                  <a:pt x="256" y="366"/>
                  <a:pt x="257" y="374"/>
                  <a:pt x="258" y="380"/>
                </a:cubicBezTo>
                <a:cubicBezTo>
                  <a:pt x="259" y="401"/>
                  <a:pt x="262" y="423"/>
                  <a:pt x="264" y="445"/>
                </a:cubicBezTo>
                <a:cubicBezTo>
                  <a:pt x="265" y="449"/>
                  <a:pt x="264" y="453"/>
                  <a:pt x="265" y="457"/>
                </a:cubicBezTo>
                <a:cubicBezTo>
                  <a:pt x="266" y="461"/>
                  <a:pt x="265" y="465"/>
                  <a:pt x="267" y="469"/>
                </a:cubicBezTo>
                <a:cubicBezTo>
                  <a:pt x="264" y="470"/>
                  <a:pt x="265" y="474"/>
                  <a:pt x="262" y="475"/>
                </a:cubicBezTo>
                <a:cubicBezTo>
                  <a:pt x="264" y="476"/>
                  <a:pt x="266" y="474"/>
                  <a:pt x="268" y="474"/>
                </a:cubicBezTo>
                <a:cubicBezTo>
                  <a:pt x="267" y="477"/>
                  <a:pt x="264" y="478"/>
                  <a:pt x="262" y="479"/>
                </a:cubicBezTo>
                <a:cubicBezTo>
                  <a:pt x="256" y="480"/>
                  <a:pt x="247" y="481"/>
                  <a:pt x="243" y="475"/>
                </a:cubicBezTo>
                <a:cubicBezTo>
                  <a:pt x="238" y="470"/>
                  <a:pt x="236" y="463"/>
                  <a:pt x="234" y="456"/>
                </a:cubicBezTo>
                <a:cubicBezTo>
                  <a:pt x="228" y="437"/>
                  <a:pt x="221" y="417"/>
                  <a:pt x="215" y="397"/>
                </a:cubicBezTo>
                <a:close/>
                <a:moveTo>
                  <a:pt x="225" y="383"/>
                </a:moveTo>
                <a:cubicBezTo>
                  <a:pt x="225" y="380"/>
                  <a:pt x="226" y="377"/>
                  <a:pt x="228" y="374"/>
                </a:cubicBezTo>
                <a:cubicBezTo>
                  <a:pt x="228" y="387"/>
                  <a:pt x="230" y="399"/>
                  <a:pt x="231" y="411"/>
                </a:cubicBezTo>
                <a:cubicBezTo>
                  <a:pt x="232" y="420"/>
                  <a:pt x="234" y="429"/>
                  <a:pt x="235" y="438"/>
                </a:cubicBezTo>
                <a:cubicBezTo>
                  <a:pt x="229" y="422"/>
                  <a:pt x="225" y="406"/>
                  <a:pt x="222" y="389"/>
                </a:cubicBezTo>
                <a:cubicBezTo>
                  <a:pt x="223" y="387"/>
                  <a:pt x="225" y="385"/>
                  <a:pt x="225" y="383"/>
                </a:cubicBezTo>
                <a:close/>
                <a:moveTo>
                  <a:pt x="210" y="392"/>
                </a:moveTo>
                <a:cubicBezTo>
                  <a:pt x="212" y="392"/>
                  <a:pt x="215" y="391"/>
                  <a:pt x="217" y="389"/>
                </a:cubicBezTo>
                <a:cubicBezTo>
                  <a:pt x="217" y="390"/>
                  <a:pt x="216" y="392"/>
                  <a:pt x="215" y="393"/>
                </a:cubicBezTo>
                <a:cubicBezTo>
                  <a:pt x="213" y="393"/>
                  <a:pt x="211" y="395"/>
                  <a:pt x="210" y="392"/>
                </a:cubicBezTo>
                <a:close/>
                <a:moveTo>
                  <a:pt x="161" y="259"/>
                </a:moveTo>
                <a:cubicBezTo>
                  <a:pt x="163" y="260"/>
                  <a:pt x="165" y="260"/>
                  <a:pt x="166" y="259"/>
                </a:cubicBezTo>
                <a:cubicBezTo>
                  <a:pt x="166" y="262"/>
                  <a:pt x="166" y="262"/>
                  <a:pt x="166" y="262"/>
                </a:cubicBezTo>
                <a:cubicBezTo>
                  <a:pt x="166" y="264"/>
                  <a:pt x="165" y="264"/>
                  <a:pt x="164" y="264"/>
                </a:cubicBezTo>
                <a:cubicBezTo>
                  <a:pt x="162" y="263"/>
                  <a:pt x="162" y="261"/>
                  <a:pt x="161" y="259"/>
                </a:cubicBezTo>
                <a:close/>
                <a:moveTo>
                  <a:pt x="153" y="240"/>
                </a:moveTo>
                <a:cubicBezTo>
                  <a:pt x="155" y="240"/>
                  <a:pt x="158" y="240"/>
                  <a:pt x="159" y="242"/>
                </a:cubicBezTo>
                <a:cubicBezTo>
                  <a:pt x="160" y="245"/>
                  <a:pt x="160" y="248"/>
                  <a:pt x="161" y="251"/>
                </a:cubicBezTo>
                <a:cubicBezTo>
                  <a:pt x="162" y="252"/>
                  <a:pt x="163" y="252"/>
                  <a:pt x="163" y="251"/>
                </a:cubicBezTo>
                <a:cubicBezTo>
                  <a:pt x="164" y="249"/>
                  <a:pt x="163" y="246"/>
                  <a:pt x="163" y="244"/>
                </a:cubicBezTo>
                <a:cubicBezTo>
                  <a:pt x="163" y="243"/>
                  <a:pt x="163" y="242"/>
                  <a:pt x="164" y="242"/>
                </a:cubicBezTo>
                <a:cubicBezTo>
                  <a:pt x="164" y="246"/>
                  <a:pt x="166" y="251"/>
                  <a:pt x="165" y="255"/>
                </a:cubicBezTo>
                <a:cubicBezTo>
                  <a:pt x="164" y="255"/>
                  <a:pt x="162" y="254"/>
                  <a:pt x="160" y="253"/>
                </a:cubicBezTo>
                <a:cubicBezTo>
                  <a:pt x="158" y="250"/>
                  <a:pt x="157" y="246"/>
                  <a:pt x="154" y="242"/>
                </a:cubicBezTo>
                <a:cubicBezTo>
                  <a:pt x="153" y="242"/>
                  <a:pt x="153" y="240"/>
                  <a:pt x="153" y="240"/>
                </a:cubicBezTo>
                <a:close/>
                <a:moveTo>
                  <a:pt x="58" y="278"/>
                </a:moveTo>
                <a:cubicBezTo>
                  <a:pt x="65" y="271"/>
                  <a:pt x="75" y="266"/>
                  <a:pt x="83" y="261"/>
                </a:cubicBezTo>
                <a:cubicBezTo>
                  <a:pt x="104" y="250"/>
                  <a:pt x="122" y="237"/>
                  <a:pt x="144" y="229"/>
                </a:cubicBezTo>
                <a:cubicBezTo>
                  <a:pt x="145" y="230"/>
                  <a:pt x="145" y="232"/>
                  <a:pt x="146" y="233"/>
                </a:cubicBezTo>
                <a:cubicBezTo>
                  <a:pt x="147" y="234"/>
                  <a:pt x="147" y="237"/>
                  <a:pt x="145" y="239"/>
                </a:cubicBezTo>
                <a:cubicBezTo>
                  <a:pt x="137" y="244"/>
                  <a:pt x="129" y="247"/>
                  <a:pt x="121" y="251"/>
                </a:cubicBezTo>
                <a:cubicBezTo>
                  <a:pt x="100" y="260"/>
                  <a:pt x="79" y="269"/>
                  <a:pt x="58" y="278"/>
                </a:cubicBezTo>
                <a:close/>
                <a:moveTo>
                  <a:pt x="120" y="230"/>
                </a:moveTo>
                <a:cubicBezTo>
                  <a:pt x="127" y="226"/>
                  <a:pt x="135" y="223"/>
                  <a:pt x="143" y="222"/>
                </a:cubicBezTo>
                <a:cubicBezTo>
                  <a:pt x="144" y="223"/>
                  <a:pt x="142" y="224"/>
                  <a:pt x="142" y="225"/>
                </a:cubicBezTo>
                <a:cubicBezTo>
                  <a:pt x="122" y="233"/>
                  <a:pt x="104" y="246"/>
                  <a:pt x="85" y="257"/>
                </a:cubicBezTo>
                <a:cubicBezTo>
                  <a:pt x="80" y="260"/>
                  <a:pt x="52" y="278"/>
                  <a:pt x="38" y="287"/>
                </a:cubicBezTo>
                <a:cubicBezTo>
                  <a:pt x="43" y="281"/>
                  <a:pt x="50" y="277"/>
                  <a:pt x="56" y="271"/>
                </a:cubicBezTo>
                <a:cubicBezTo>
                  <a:pt x="77" y="256"/>
                  <a:pt x="97" y="240"/>
                  <a:pt x="120" y="230"/>
                </a:cubicBezTo>
                <a:close/>
                <a:moveTo>
                  <a:pt x="60" y="166"/>
                </a:moveTo>
                <a:cubicBezTo>
                  <a:pt x="63" y="167"/>
                  <a:pt x="66" y="170"/>
                  <a:pt x="69" y="172"/>
                </a:cubicBezTo>
                <a:cubicBezTo>
                  <a:pt x="89" y="187"/>
                  <a:pt x="109" y="204"/>
                  <a:pt x="129" y="219"/>
                </a:cubicBezTo>
                <a:cubicBezTo>
                  <a:pt x="130" y="220"/>
                  <a:pt x="130" y="220"/>
                  <a:pt x="130" y="220"/>
                </a:cubicBezTo>
                <a:cubicBezTo>
                  <a:pt x="124" y="225"/>
                  <a:pt x="117" y="219"/>
                  <a:pt x="111" y="216"/>
                </a:cubicBezTo>
                <a:cubicBezTo>
                  <a:pt x="92" y="202"/>
                  <a:pt x="76" y="183"/>
                  <a:pt x="60" y="166"/>
                </a:cubicBezTo>
                <a:close/>
                <a:moveTo>
                  <a:pt x="128" y="203"/>
                </a:moveTo>
                <a:cubicBezTo>
                  <a:pt x="129" y="208"/>
                  <a:pt x="132" y="212"/>
                  <a:pt x="134" y="216"/>
                </a:cubicBezTo>
                <a:cubicBezTo>
                  <a:pt x="128" y="214"/>
                  <a:pt x="123" y="209"/>
                  <a:pt x="117" y="205"/>
                </a:cubicBezTo>
                <a:cubicBezTo>
                  <a:pt x="96" y="189"/>
                  <a:pt x="75" y="173"/>
                  <a:pt x="54" y="157"/>
                </a:cubicBezTo>
                <a:cubicBezTo>
                  <a:pt x="58" y="158"/>
                  <a:pt x="63" y="160"/>
                  <a:pt x="66" y="163"/>
                </a:cubicBezTo>
                <a:cubicBezTo>
                  <a:pt x="71" y="165"/>
                  <a:pt x="76" y="168"/>
                  <a:pt x="80" y="171"/>
                </a:cubicBezTo>
                <a:cubicBezTo>
                  <a:pt x="94" y="180"/>
                  <a:pt x="107" y="189"/>
                  <a:pt x="121" y="199"/>
                </a:cubicBezTo>
                <a:cubicBezTo>
                  <a:pt x="121" y="203"/>
                  <a:pt x="126" y="201"/>
                  <a:pt x="128" y="203"/>
                </a:cubicBezTo>
                <a:close/>
                <a:moveTo>
                  <a:pt x="122" y="176"/>
                </a:moveTo>
                <a:cubicBezTo>
                  <a:pt x="122" y="176"/>
                  <a:pt x="122" y="176"/>
                  <a:pt x="122" y="176"/>
                </a:cubicBezTo>
                <a:cubicBezTo>
                  <a:pt x="108" y="162"/>
                  <a:pt x="95" y="148"/>
                  <a:pt x="80" y="135"/>
                </a:cubicBezTo>
                <a:cubicBezTo>
                  <a:pt x="90" y="141"/>
                  <a:pt x="99" y="148"/>
                  <a:pt x="108" y="155"/>
                </a:cubicBezTo>
                <a:cubicBezTo>
                  <a:pt x="112" y="158"/>
                  <a:pt x="116" y="162"/>
                  <a:pt x="120" y="164"/>
                </a:cubicBezTo>
                <a:cubicBezTo>
                  <a:pt x="121" y="168"/>
                  <a:pt x="121" y="172"/>
                  <a:pt x="122" y="176"/>
                </a:cubicBezTo>
                <a:close/>
                <a:moveTo>
                  <a:pt x="138" y="194"/>
                </a:moveTo>
                <a:cubicBezTo>
                  <a:pt x="139" y="201"/>
                  <a:pt x="143" y="206"/>
                  <a:pt x="144" y="212"/>
                </a:cubicBezTo>
                <a:cubicBezTo>
                  <a:pt x="145" y="214"/>
                  <a:pt x="147" y="215"/>
                  <a:pt x="147" y="216"/>
                </a:cubicBezTo>
                <a:cubicBezTo>
                  <a:pt x="143" y="217"/>
                  <a:pt x="140" y="214"/>
                  <a:pt x="138" y="211"/>
                </a:cubicBezTo>
                <a:cubicBezTo>
                  <a:pt x="128" y="196"/>
                  <a:pt x="127" y="177"/>
                  <a:pt x="123" y="159"/>
                </a:cubicBezTo>
                <a:cubicBezTo>
                  <a:pt x="123" y="159"/>
                  <a:pt x="123" y="159"/>
                  <a:pt x="123" y="159"/>
                </a:cubicBezTo>
                <a:cubicBezTo>
                  <a:pt x="128" y="171"/>
                  <a:pt x="133" y="182"/>
                  <a:pt x="138" y="194"/>
                </a:cubicBezTo>
                <a:close/>
                <a:moveTo>
                  <a:pt x="141" y="179"/>
                </a:moveTo>
                <a:cubicBezTo>
                  <a:pt x="143" y="183"/>
                  <a:pt x="145" y="187"/>
                  <a:pt x="147" y="191"/>
                </a:cubicBezTo>
                <a:cubicBezTo>
                  <a:pt x="150" y="196"/>
                  <a:pt x="152" y="202"/>
                  <a:pt x="154" y="208"/>
                </a:cubicBezTo>
                <a:cubicBezTo>
                  <a:pt x="154" y="210"/>
                  <a:pt x="153" y="212"/>
                  <a:pt x="153" y="214"/>
                </a:cubicBezTo>
                <a:cubicBezTo>
                  <a:pt x="153" y="214"/>
                  <a:pt x="152" y="215"/>
                  <a:pt x="151" y="215"/>
                </a:cubicBezTo>
                <a:cubicBezTo>
                  <a:pt x="148" y="210"/>
                  <a:pt x="146" y="204"/>
                  <a:pt x="144" y="199"/>
                </a:cubicBezTo>
                <a:cubicBezTo>
                  <a:pt x="140" y="186"/>
                  <a:pt x="133" y="173"/>
                  <a:pt x="128" y="160"/>
                </a:cubicBezTo>
                <a:cubicBezTo>
                  <a:pt x="127" y="159"/>
                  <a:pt x="127" y="158"/>
                  <a:pt x="126" y="157"/>
                </a:cubicBezTo>
                <a:cubicBezTo>
                  <a:pt x="129" y="158"/>
                  <a:pt x="137" y="173"/>
                  <a:pt x="141" y="179"/>
                </a:cubicBezTo>
                <a:close/>
                <a:moveTo>
                  <a:pt x="134" y="160"/>
                </a:moveTo>
                <a:cubicBezTo>
                  <a:pt x="132" y="158"/>
                  <a:pt x="131" y="157"/>
                  <a:pt x="130" y="155"/>
                </a:cubicBezTo>
                <a:cubicBezTo>
                  <a:pt x="130" y="152"/>
                  <a:pt x="131" y="147"/>
                  <a:pt x="132" y="144"/>
                </a:cubicBezTo>
                <a:cubicBezTo>
                  <a:pt x="137" y="148"/>
                  <a:pt x="135" y="155"/>
                  <a:pt x="134" y="160"/>
                </a:cubicBezTo>
                <a:close/>
                <a:moveTo>
                  <a:pt x="107" y="96"/>
                </a:moveTo>
                <a:cubicBezTo>
                  <a:pt x="112" y="100"/>
                  <a:pt x="117" y="105"/>
                  <a:pt x="121" y="109"/>
                </a:cubicBezTo>
                <a:cubicBezTo>
                  <a:pt x="132" y="119"/>
                  <a:pt x="141" y="131"/>
                  <a:pt x="148" y="142"/>
                </a:cubicBezTo>
                <a:cubicBezTo>
                  <a:pt x="143" y="149"/>
                  <a:pt x="143" y="149"/>
                  <a:pt x="143" y="149"/>
                </a:cubicBezTo>
                <a:cubicBezTo>
                  <a:pt x="142" y="149"/>
                  <a:pt x="142" y="149"/>
                  <a:pt x="142" y="149"/>
                </a:cubicBezTo>
                <a:cubicBezTo>
                  <a:pt x="139" y="146"/>
                  <a:pt x="139" y="143"/>
                  <a:pt x="136" y="139"/>
                </a:cubicBezTo>
                <a:cubicBezTo>
                  <a:pt x="136" y="138"/>
                  <a:pt x="116" y="109"/>
                  <a:pt x="107" y="96"/>
                </a:cubicBezTo>
                <a:close/>
                <a:moveTo>
                  <a:pt x="94" y="46"/>
                </a:moveTo>
                <a:cubicBezTo>
                  <a:pt x="103" y="60"/>
                  <a:pt x="112" y="75"/>
                  <a:pt x="118" y="91"/>
                </a:cubicBezTo>
                <a:cubicBezTo>
                  <a:pt x="118" y="92"/>
                  <a:pt x="118" y="92"/>
                  <a:pt x="118" y="92"/>
                </a:cubicBezTo>
                <a:cubicBezTo>
                  <a:pt x="109" y="88"/>
                  <a:pt x="109" y="78"/>
                  <a:pt x="105" y="71"/>
                </a:cubicBezTo>
                <a:cubicBezTo>
                  <a:pt x="102" y="63"/>
                  <a:pt x="99" y="54"/>
                  <a:pt x="94" y="46"/>
                </a:cubicBezTo>
                <a:close/>
                <a:moveTo>
                  <a:pt x="121" y="79"/>
                </a:moveTo>
                <a:cubicBezTo>
                  <a:pt x="120" y="80"/>
                  <a:pt x="121" y="83"/>
                  <a:pt x="120" y="85"/>
                </a:cubicBezTo>
                <a:cubicBezTo>
                  <a:pt x="113" y="71"/>
                  <a:pt x="105" y="57"/>
                  <a:pt x="97" y="42"/>
                </a:cubicBezTo>
                <a:cubicBezTo>
                  <a:pt x="95" y="39"/>
                  <a:pt x="93" y="35"/>
                  <a:pt x="91" y="32"/>
                </a:cubicBezTo>
                <a:cubicBezTo>
                  <a:pt x="102" y="45"/>
                  <a:pt x="111" y="58"/>
                  <a:pt x="119" y="71"/>
                </a:cubicBezTo>
                <a:cubicBezTo>
                  <a:pt x="120" y="74"/>
                  <a:pt x="122" y="76"/>
                  <a:pt x="121" y="79"/>
                </a:cubicBezTo>
                <a:close/>
                <a:moveTo>
                  <a:pt x="133" y="48"/>
                </a:moveTo>
                <a:cubicBezTo>
                  <a:pt x="130" y="64"/>
                  <a:pt x="129" y="81"/>
                  <a:pt x="128" y="98"/>
                </a:cubicBezTo>
                <a:cubicBezTo>
                  <a:pt x="126" y="98"/>
                  <a:pt x="125" y="96"/>
                  <a:pt x="123" y="96"/>
                </a:cubicBezTo>
                <a:cubicBezTo>
                  <a:pt x="123" y="92"/>
                  <a:pt x="123" y="88"/>
                  <a:pt x="124" y="85"/>
                </a:cubicBezTo>
                <a:cubicBezTo>
                  <a:pt x="123" y="81"/>
                  <a:pt x="125" y="79"/>
                  <a:pt x="125" y="75"/>
                </a:cubicBezTo>
                <a:cubicBezTo>
                  <a:pt x="127" y="66"/>
                  <a:pt x="130" y="56"/>
                  <a:pt x="133" y="48"/>
                </a:cubicBezTo>
                <a:close/>
                <a:moveTo>
                  <a:pt x="136" y="105"/>
                </a:moveTo>
                <a:cubicBezTo>
                  <a:pt x="135" y="106"/>
                  <a:pt x="135" y="106"/>
                  <a:pt x="135" y="106"/>
                </a:cubicBezTo>
                <a:cubicBezTo>
                  <a:pt x="134" y="104"/>
                  <a:pt x="132" y="103"/>
                  <a:pt x="131" y="101"/>
                </a:cubicBezTo>
                <a:cubicBezTo>
                  <a:pt x="131" y="88"/>
                  <a:pt x="132" y="76"/>
                  <a:pt x="134" y="64"/>
                </a:cubicBezTo>
                <a:cubicBezTo>
                  <a:pt x="135" y="77"/>
                  <a:pt x="135" y="92"/>
                  <a:pt x="136" y="105"/>
                </a:cubicBezTo>
                <a:close/>
                <a:moveTo>
                  <a:pt x="162" y="82"/>
                </a:moveTo>
                <a:cubicBezTo>
                  <a:pt x="159" y="92"/>
                  <a:pt x="154" y="102"/>
                  <a:pt x="151" y="112"/>
                </a:cubicBezTo>
                <a:cubicBezTo>
                  <a:pt x="150" y="114"/>
                  <a:pt x="150" y="117"/>
                  <a:pt x="149" y="118"/>
                </a:cubicBezTo>
                <a:cubicBezTo>
                  <a:pt x="147" y="117"/>
                  <a:pt x="145" y="116"/>
                  <a:pt x="145" y="114"/>
                </a:cubicBezTo>
                <a:cubicBezTo>
                  <a:pt x="145" y="110"/>
                  <a:pt x="147" y="108"/>
                  <a:pt x="149" y="104"/>
                </a:cubicBezTo>
                <a:cubicBezTo>
                  <a:pt x="153" y="97"/>
                  <a:pt x="157" y="89"/>
                  <a:pt x="162" y="82"/>
                </a:cubicBezTo>
                <a:close/>
                <a:moveTo>
                  <a:pt x="154" y="124"/>
                </a:moveTo>
                <a:cubicBezTo>
                  <a:pt x="153" y="123"/>
                  <a:pt x="151" y="122"/>
                  <a:pt x="152" y="121"/>
                </a:cubicBezTo>
                <a:cubicBezTo>
                  <a:pt x="156" y="109"/>
                  <a:pt x="160" y="97"/>
                  <a:pt x="164" y="85"/>
                </a:cubicBezTo>
                <a:cubicBezTo>
                  <a:pt x="162" y="99"/>
                  <a:pt x="158" y="111"/>
                  <a:pt x="154" y="124"/>
                </a:cubicBezTo>
                <a:close/>
                <a:moveTo>
                  <a:pt x="156" y="134"/>
                </a:moveTo>
                <a:cubicBezTo>
                  <a:pt x="154" y="136"/>
                  <a:pt x="153" y="138"/>
                  <a:pt x="151" y="139"/>
                </a:cubicBezTo>
                <a:cubicBezTo>
                  <a:pt x="148" y="135"/>
                  <a:pt x="145" y="131"/>
                  <a:pt x="142" y="126"/>
                </a:cubicBezTo>
                <a:cubicBezTo>
                  <a:pt x="129" y="111"/>
                  <a:pt x="115" y="97"/>
                  <a:pt x="99" y="84"/>
                </a:cubicBezTo>
                <a:cubicBezTo>
                  <a:pt x="112" y="92"/>
                  <a:pt x="126" y="100"/>
                  <a:pt x="136" y="111"/>
                </a:cubicBezTo>
                <a:cubicBezTo>
                  <a:pt x="143" y="118"/>
                  <a:pt x="150" y="126"/>
                  <a:pt x="156" y="133"/>
                </a:cubicBezTo>
                <a:lnTo>
                  <a:pt x="156" y="134"/>
                </a:lnTo>
                <a:close/>
                <a:moveTo>
                  <a:pt x="205" y="95"/>
                </a:moveTo>
                <a:cubicBezTo>
                  <a:pt x="183" y="119"/>
                  <a:pt x="159" y="145"/>
                  <a:pt x="142" y="172"/>
                </a:cubicBezTo>
                <a:cubicBezTo>
                  <a:pt x="140" y="170"/>
                  <a:pt x="139" y="168"/>
                  <a:pt x="138" y="166"/>
                </a:cubicBezTo>
                <a:cubicBezTo>
                  <a:pt x="140" y="162"/>
                  <a:pt x="140" y="162"/>
                  <a:pt x="140" y="162"/>
                </a:cubicBezTo>
                <a:cubicBezTo>
                  <a:pt x="153" y="143"/>
                  <a:pt x="171" y="126"/>
                  <a:pt x="187" y="111"/>
                </a:cubicBezTo>
                <a:cubicBezTo>
                  <a:pt x="194" y="106"/>
                  <a:pt x="200" y="99"/>
                  <a:pt x="205" y="95"/>
                </a:cubicBezTo>
                <a:close/>
                <a:moveTo>
                  <a:pt x="225" y="80"/>
                </a:moveTo>
                <a:cubicBezTo>
                  <a:pt x="212" y="98"/>
                  <a:pt x="160" y="171"/>
                  <a:pt x="153" y="188"/>
                </a:cubicBezTo>
                <a:cubicBezTo>
                  <a:pt x="153" y="188"/>
                  <a:pt x="152" y="189"/>
                  <a:pt x="152" y="189"/>
                </a:cubicBezTo>
                <a:cubicBezTo>
                  <a:pt x="149" y="184"/>
                  <a:pt x="145" y="180"/>
                  <a:pt x="144" y="175"/>
                </a:cubicBezTo>
                <a:cubicBezTo>
                  <a:pt x="154" y="159"/>
                  <a:pt x="166" y="146"/>
                  <a:pt x="177" y="132"/>
                </a:cubicBezTo>
                <a:cubicBezTo>
                  <a:pt x="192" y="115"/>
                  <a:pt x="208" y="97"/>
                  <a:pt x="225" y="80"/>
                </a:cubicBezTo>
                <a:close/>
                <a:moveTo>
                  <a:pt x="232" y="125"/>
                </a:moveTo>
                <a:cubicBezTo>
                  <a:pt x="233" y="132"/>
                  <a:pt x="233" y="132"/>
                  <a:pt x="233" y="132"/>
                </a:cubicBezTo>
                <a:cubicBezTo>
                  <a:pt x="231" y="133"/>
                  <a:pt x="231" y="133"/>
                  <a:pt x="231" y="133"/>
                </a:cubicBezTo>
                <a:cubicBezTo>
                  <a:pt x="231" y="136"/>
                  <a:pt x="228" y="137"/>
                  <a:pt x="227" y="139"/>
                </a:cubicBezTo>
                <a:cubicBezTo>
                  <a:pt x="222" y="140"/>
                  <a:pt x="217" y="138"/>
                  <a:pt x="213" y="137"/>
                </a:cubicBezTo>
                <a:cubicBezTo>
                  <a:pt x="213" y="137"/>
                  <a:pt x="212" y="138"/>
                  <a:pt x="212" y="138"/>
                </a:cubicBezTo>
                <a:cubicBezTo>
                  <a:pt x="213" y="128"/>
                  <a:pt x="212" y="118"/>
                  <a:pt x="212" y="108"/>
                </a:cubicBezTo>
                <a:cubicBezTo>
                  <a:pt x="212" y="108"/>
                  <a:pt x="223" y="90"/>
                  <a:pt x="230" y="82"/>
                </a:cubicBezTo>
                <a:cubicBezTo>
                  <a:pt x="230" y="95"/>
                  <a:pt x="230" y="95"/>
                  <a:pt x="230" y="95"/>
                </a:cubicBezTo>
                <a:cubicBezTo>
                  <a:pt x="231" y="105"/>
                  <a:pt x="233" y="115"/>
                  <a:pt x="232" y="125"/>
                </a:cubicBezTo>
                <a:close/>
                <a:moveTo>
                  <a:pt x="236" y="142"/>
                </a:moveTo>
                <a:cubicBezTo>
                  <a:pt x="231" y="143"/>
                  <a:pt x="226" y="148"/>
                  <a:pt x="220" y="146"/>
                </a:cubicBezTo>
                <a:cubicBezTo>
                  <a:pt x="217" y="143"/>
                  <a:pt x="213" y="144"/>
                  <a:pt x="211" y="141"/>
                </a:cubicBezTo>
                <a:cubicBezTo>
                  <a:pt x="211" y="140"/>
                  <a:pt x="211" y="140"/>
                  <a:pt x="212" y="139"/>
                </a:cubicBezTo>
                <a:cubicBezTo>
                  <a:pt x="212" y="141"/>
                  <a:pt x="215" y="142"/>
                  <a:pt x="217" y="142"/>
                </a:cubicBezTo>
                <a:cubicBezTo>
                  <a:pt x="224" y="144"/>
                  <a:pt x="231" y="141"/>
                  <a:pt x="237" y="137"/>
                </a:cubicBezTo>
                <a:cubicBezTo>
                  <a:pt x="238" y="139"/>
                  <a:pt x="236" y="141"/>
                  <a:pt x="236" y="142"/>
                </a:cubicBezTo>
                <a:close/>
                <a:moveTo>
                  <a:pt x="233" y="153"/>
                </a:moveTo>
                <a:cubicBezTo>
                  <a:pt x="232" y="155"/>
                  <a:pt x="231" y="156"/>
                  <a:pt x="231" y="157"/>
                </a:cubicBezTo>
                <a:cubicBezTo>
                  <a:pt x="225" y="160"/>
                  <a:pt x="219" y="163"/>
                  <a:pt x="213" y="165"/>
                </a:cubicBezTo>
                <a:cubicBezTo>
                  <a:pt x="213" y="164"/>
                  <a:pt x="213" y="164"/>
                  <a:pt x="213" y="164"/>
                </a:cubicBezTo>
                <a:cubicBezTo>
                  <a:pt x="213" y="159"/>
                  <a:pt x="212" y="153"/>
                  <a:pt x="212" y="148"/>
                </a:cubicBezTo>
                <a:cubicBezTo>
                  <a:pt x="213" y="147"/>
                  <a:pt x="215" y="149"/>
                  <a:pt x="217" y="149"/>
                </a:cubicBezTo>
                <a:cubicBezTo>
                  <a:pt x="222" y="151"/>
                  <a:pt x="229" y="150"/>
                  <a:pt x="233" y="147"/>
                </a:cubicBezTo>
                <a:cubicBezTo>
                  <a:pt x="234" y="149"/>
                  <a:pt x="233" y="151"/>
                  <a:pt x="233" y="153"/>
                </a:cubicBezTo>
                <a:close/>
                <a:moveTo>
                  <a:pt x="217" y="195"/>
                </a:moveTo>
                <a:cubicBezTo>
                  <a:pt x="224" y="191"/>
                  <a:pt x="230" y="186"/>
                  <a:pt x="236" y="181"/>
                </a:cubicBezTo>
                <a:cubicBezTo>
                  <a:pt x="237" y="196"/>
                  <a:pt x="239" y="212"/>
                  <a:pt x="241" y="226"/>
                </a:cubicBezTo>
                <a:cubicBezTo>
                  <a:pt x="241" y="230"/>
                  <a:pt x="243" y="234"/>
                  <a:pt x="242" y="238"/>
                </a:cubicBezTo>
                <a:cubicBezTo>
                  <a:pt x="223" y="229"/>
                  <a:pt x="223" y="229"/>
                  <a:pt x="223" y="229"/>
                </a:cubicBezTo>
                <a:cubicBezTo>
                  <a:pt x="222" y="227"/>
                  <a:pt x="222" y="227"/>
                  <a:pt x="222" y="227"/>
                </a:cubicBezTo>
                <a:cubicBezTo>
                  <a:pt x="220" y="221"/>
                  <a:pt x="220" y="214"/>
                  <a:pt x="219" y="207"/>
                </a:cubicBezTo>
                <a:cubicBezTo>
                  <a:pt x="218" y="204"/>
                  <a:pt x="217" y="199"/>
                  <a:pt x="217" y="195"/>
                </a:cubicBezTo>
                <a:close/>
                <a:moveTo>
                  <a:pt x="188" y="215"/>
                </a:moveTo>
                <a:cubicBezTo>
                  <a:pt x="189" y="214"/>
                  <a:pt x="190" y="213"/>
                  <a:pt x="191" y="213"/>
                </a:cubicBezTo>
                <a:cubicBezTo>
                  <a:pt x="199" y="210"/>
                  <a:pt x="205" y="204"/>
                  <a:pt x="213" y="200"/>
                </a:cubicBezTo>
                <a:cubicBezTo>
                  <a:pt x="215" y="208"/>
                  <a:pt x="216" y="216"/>
                  <a:pt x="216" y="224"/>
                </a:cubicBezTo>
                <a:cubicBezTo>
                  <a:pt x="215" y="225"/>
                  <a:pt x="215" y="225"/>
                  <a:pt x="215" y="225"/>
                </a:cubicBezTo>
                <a:cubicBezTo>
                  <a:pt x="206" y="222"/>
                  <a:pt x="197" y="217"/>
                  <a:pt x="188" y="215"/>
                </a:cubicBezTo>
                <a:close/>
                <a:moveTo>
                  <a:pt x="175" y="209"/>
                </a:moveTo>
                <a:cubicBezTo>
                  <a:pt x="181" y="205"/>
                  <a:pt x="188" y="200"/>
                  <a:pt x="194" y="195"/>
                </a:cubicBezTo>
                <a:cubicBezTo>
                  <a:pt x="207" y="187"/>
                  <a:pt x="220" y="180"/>
                  <a:pt x="233" y="171"/>
                </a:cubicBezTo>
                <a:cubicBezTo>
                  <a:pt x="242" y="165"/>
                  <a:pt x="252" y="160"/>
                  <a:pt x="262" y="155"/>
                </a:cubicBezTo>
                <a:cubicBezTo>
                  <a:pt x="246" y="166"/>
                  <a:pt x="231" y="178"/>
                  <a:pt x="215" y="190"/>
                </a:cubicBezTo>
                <a:cubicBezTo>
                  <a:pt x="205" y="197"/>
                  <a:pt x="196" y="204"/>
                  <a:pt x="184" y="209"/>
                </a:cubicBezTo>
                <a:cubicBezTo>
                  <a:pt x="181" y="209"/>
                  <a:pt x="178" y="211"/>
                  <a:pt x="175" y="209"/>
                </a:cubicBezTo>
                <a:close/>
                <a:moveTo>
                  <a:pt x="167" y="200"/>
                </a:moveTo>
                <a:cubicBezTo>
                  <a:pt x="175" y="193"/>
                  <a:pt x="184" y="187"/>
                  <a:pt x="193" y="182"/>
                </a:cubicBezTo>
                <a:cubicBezTo>
                  <a:pt x="196" y="179"/>
                  <a:pt x="200" y="179"/>
                  <a:pt x="202" y="176"/>
                </a:cubicBezTo>
                <a:cubicBezTo>
                  <a:pt x="224" y="165"/>
                  <a:pt x="246" y="155"/>
                  <a:pt x="269" y="147"/>
                </a:cubicBezTo>
                <a:cubicBezTo>
                  <a:pt x="250" y="159"/>
                  <a:pt x="229" y="169"/>
                  <a:pt x="209" y="183"/>
                </a:cubicBezTo>
                <a:cubicBezTo>
                  <a:pt x="195" y="190"/>
                  <a:pt x="183" y="200"/>
                  <a:pt x="170" y="209"/>
                </a:cubicBezTo>
                <a:cubicBezTo>
                  <a:pt x="166" y="208"/>
                  <a:pt x="166" y="208"/>
                  <a:pt x="166" y="208"/>
                </a:cubicBezTo>
                <a:cubicBezTo>
                  <a:pt x="163" y="205"/>
                  <a:pt x="166" y="203"/>
                  <a:pt x="167" y="200"/>
                </a:cubicBezTo>
                <a:close/>
                <a:moveTo>
                  <a:pt x="155" y="196"/>
                </a:moveTo>
                <a:cubicBezTo>
                  <a:pt x="162" y="182"/>
                  <a:pt x="202" y="119"/>
                  <a:pt x="205" y="115"/>
                </a:cubicBezTo>
                <a:cubicBezTo>
                  <a:pt x="206" y="116"/>
                  <a:pt x="206" y="118"/>
                  <a:pt x="206" y="119"/>
                </a:cubicBezTo>
                <a:cubicBezTo>
                  <a:pt x="207" y="125"/>
                  <a:pt x="207" y="130"/>
                  <a:pt x="206" y="136"/>
                </a:cubicBezTo>
                <a:cubicBezTo>
                  <a:pt x="204" y="140"/>
                  <a:pt x="204" y="145"/>
                  <a:pt x="207" y="148"/>
                </a:cubicBezTo>
                <a:cubicBezTo>
                  <a:pt x="208" y="155"/>
                  <a:pt x="208" y="161"/>
                  <a:pt x="208" y="167"/>
                </a:cubicBezTo>
                <a:cubicBezTo>
                  <a:pt x="201" y="171"/>
                  <a:pt x="193" y="175"/>
                  <a:pt x="186" y="180"/>
                </a:cubicBezTo>
                <a:cubicBezTo>
                  <a:pt x="176" y="186"/>
                  <a:pt x="166" y="194"/>
                  <a:pt x="160" y="203"/>
                </a:cubicBezTo>
                <a:cubicBezTo>
                  <a:pt x="159" y="203"/>
                  <a:pt x="159" y="203"/>
                  <a:pt x="159" y="203"/>
                </a:cubicBezTo>
                <a:cubicBezTo>
                  <a:pt x="158" y="201"/>
                  <a:pt x="156" y="199"/>
                  <a:pt x="155" y="196"/>
                </a:cubicBezTo>
                <a:close/>
                <a:moveTo>
                  <a:pt x="246" y="253"/>
                </a:moveTo>
                <a:cubicBezTo>
                  <a:pt x="224" y="246"/>
                  <a:pt x="203" y="240"/>
                  <a:pt x="181" y="237"/>
                </a:cubicBezTo>
                <a:cubicBezTo>
                  <a:pt x="171" y="235"/>
                  <a:pt x="162" y="237"/>
                  <a:pt x="154" y="232"/>
                </a:cubicBezTo>
                <a:cubicBezTo>
                  <a:pt x="149" y="227"/>
                  <a:pt x="154" y="222"/>
                  <a:pt x="154" y="222"/>
                </a:cubicBezTo>
                <a:cubicBezTo>
                  <a:pt x="162" y="221"/>
                  <a:pt x="188" y="228"/>
                  <a:pt x="190" y="229"/>
                </a:cubicBezTo>
                <a:cubicBezTo>
                  <a:pt x="202" y="232"/>
                  <a:pt x="239" y="249"/>
                  <a:pt x="246" y="253"/>
                </a:cubicBezTo>
                <a:close/>
                <a:moveTo>
                  <a:pt x="173" y="258"/>
                </a:moveTo>
                <a:cubicBezTo>
                  <a:pt x="168" y="254"/>
                  <a:pt x="168" y="248"/>
                  <a:pt x="167" y="242"/>
                </a:cubicBezTo>
                <a:cubicBezTo>
                  <a:pt x="179" y="243"/>
                  <a:pt x="212" y="249"/>
                  <a:pt x="218" y="251"/>
                </a:cubicBezTo>
                <a:cubicBezTo>
                  <a:pt x="218" y="255"/>
                  <a:pt x="218" y="255"/>
                  <a:pt x="218" y="255"/>
                </a:cubicBezTo>
                <a:cubicBezTo>
                  <a:pt x="219" y="269"/>
                  <a:pt x="221" y="283"/>
                  <a:pt x="222" y="297"/>
                </a:cubicBezTo>
                <a:cubicBezTo>
                  <a:pt x="224" y="316"/>
                  <a:pt x="224" y="334"/>
                  <a:pt x="226" y="353"/>
                </a:cubicBezTo>
                <a:cubicBezTo>
                  <a:pt x="222" y="361"/>
                  <a:pt x="219" y="369"/>
                  <a:pt x="215" y="376"/>
                </a:cubicBezTo>
                <a:cubicBezTo>
                  <a:pt x="214" y="376"/>
                  <a:pt x="214" y="376"/>
                  <a:pt x="214" y="376"/>
                </a:cubicBezTo>
                <a:cubicBezTo>
                  <a:pt x="208" y="364"/>
                  <a:pt x="203" y="351"/>
                  <a:pt x="198" y="338"/>
                </a:cubicBezTo>
                <a:cubicBezTo>
                  <a:pt x="188" y="313"/>
                  <a:pt x="178" y="289"/>
                  <a:pt x="173" y="262"/>
                </a:cubicBezTo>
                <a:cubicBezTo>
                  <a:pt x="173" y="260"/>
                  <a:pt x="173" y="259"/>
                  <a:pt x="173" y="258"/>
                </a:cubicBezTo>
                <a:close/>
                <a:moveTo>
                  <a:pt x="250" y="307"/>
                </a:moveTo>
                <a:cubicBezTo>
                  <a:pt x="246" y="314"/>
                  <a:pt x="246" y="314"/>
                  <a:pt x="246" y="314"/>
                </a:cubicBezTo>
                <a:cubicBezTo>
                  <a:pt x="241" y="324"/>
                  <a:pt x="235" y="335"/>
                  <a:pt x="230" y="345"/>
                </a:cubicBezTo>
                <a:cubicBezTo>
                  <a:pt x="228" y="337"/>
                  <a:pt x="229" y="329"/>
                  <a:pt x="228" y="320"/>
                </a:cubicBezTo>
                <a:cubicBezTo>
                  <a:pt x="227" y="305"/>
                  <a:pt x="226" y="292"/>
                  <a:pt x="225" y="278"/>
                </a:cubicBezTo>
                <a:cubicBezTo>
                  <a:pt x="224" y="271"/>
                  <a:pt x="223" y="264"/>
                  <a:pt x="222" y="257"/>
                </a:cubicBezTo>
                <a:cubicBezTo>
                  <a:pt x="222" y="251"/>
                  <a:pt x="223" y="252"/>
                  <a:pt x="223" y="252"/>
                </a:cubicBezTo>
                <a:cubicBezTo>
                  <a:pt x="230" y="254"/>
                  <a:pt x="238" y="255"/>
                  <a:pt x="245" y="258"/>
                </a:cubicBezTo>
                <a:cubicBezTo>
                  <a:pt x="245" y="260"/>
                  <a:pt x="245" y="260"/>
                  <a:pt x="245" y="260"/>
                </a:cubicBezTo>
                <a:cubicBezTo>
                  <a:pt x="245" y="275"/>
                  <a:pt x="248" y="291"/>
                  <a:pt x="250" y="307"/>
                </a:cubicBezTo>
                <a:close/>
                <a:moveTo>
                  <a:pt x="272" y="269"/>
                </a:moveTo>
                <a:cubicBezTo>
                  <a:pt x="267" y="277"/>
                  <a:pt x="262" y="285"/>
                  <a:pt x="258" y="293"/>
                </a:cubicBezTo>
                <a:cubicBezTo>
                  <a:pt x="257" y="295"/>
                  <a:pt x="256" y="298"/>
                  <a:pt x="254" y="298"/>
                </a:cubicBezTo>
                <a:cubicBezTo>
                  <a:pt x="252" y="290"/>
                  <a:pt x="251" y="282"/>
                  <a:pt x="250" y="274"/>
                </a:cubicBezTo>
                <a:cubicBezTo>
                  <a:pt x="250" y="269"/>
                  <a:pt x="251" y="264"/>
                  <a:pt x="248" y="259"/>
                </a:cubicBezTo>
                <a:cubicBezTo>
                  <a:pt x="254" y="261"/>
                  <a:pt x="259" y="262"/>
                  <a:pt x="264" y="265"/>
                </a:cubicBezTo>
                <a:cubicBezTo>
                  <a:pt x="267" y="266"/>
                  <a:pt x="270" y="267"/>
                  <a:pt x="272" y="269"/>
                </a:cubicBezTo>
                <a:close/>
                <a:moveTo>
                  <a:pt x="278" y="272"/>
                </a:moveTo>
                <a:cubicBezTo>
                  <a:pt x="258" y="304"/>
                  <a:pt x="241" y="336"/>
                  <a:pt x="225" y="370"/>
                </a:cubicBezTo>
                <a:cubicBezTo>
                  <a:pt x="223" y="374"/>
                  <a:pt x="222" y="378"/>
                  <a:pt x="220" y="382"/>
                </a:cubicBezTo>
                <a:cubicBezTo>
                  <a:pt x="217" y="383"/>
                  <a:pt x="214" y="387"/>
                  <a:pt x="212" y="388"/>
                </a:cubicBezTo>
                <a:cubicBezTo>
                  <a:pt x="212" y="386"/>
                  <a:pt x="211" y="383"/>
                  <a:pt x="211" y="381"/>
                </a:cubicBezTo>
                <a:cubicBezTo>
                  <a:pt x="200" y="355"/>
                  <a:pt x="188" y="329"/>
                  <a:pt x="179" y="302"/>
                </a:cubicBezTo>
                <a:cubicBezTo>
                  <a:pt x="175" y="291"/>
                  <a:pt x="172" y="278"/>
                  <a:pt x="166" y="267"/>
                </a:cubicBezTo>
                <a:cubicBezTo>
                  <a:pt x="170" y="265"/>
                  <a:pt x="170" y="265"/>
                  <a:pt x="170" y="265"/>
                </a:cubicBezTo>
                <a:cubicBezTo>
                  <a:pt x="175" y="282"/>
                  <a:pt x="180" y="300"/>
                  <a:pt x="187" y="316"/>
                </a:cubicBezTo>
                <a:cubicBezTo>
                  <a:pt x="195" y="339"/>
                  <a:pt x="203" y="361"/>
                  <a:pt x="214" y="383"/>
                </a:cubicBezTo>
                <a:cubicBezTo>
                  <a:pt x="215" y="383"/>
                  <a:pt x="216" y="384"/>
                  <a:pt x="216" y="382"/>
                </a:cubicBezTo>
                <a:cubicBezTo>
                  <a:pt x="219" y="375"/>
                  <a:pt x="223" y="369"/>
                  <a:pt x="226" y="362"/>
                </a:cubicBezTo>
                <a:cubicBezTo>
                  <a:pt x="227" y="358"/>
                  <a:pt x="229" y="357"/>
                  <a:pt x="230" y="354"/>
                </a:cubicBezTo>
                <a:cubicBezTo>
                  <a:pt x="236" y="339"/>
                  <a:pt x="244" y="325"/>
                  <a:pt x="251" y="311"/>
                </a:cubicBezTo>
                <a:cubicBezTo>
                  <a:pt x="251" y="311"/>
                  <a:pt x="269" y="280"/>
                  <a:pt x="274" y="270"/>
                </a:cubicBezTo>
                <a:cubicBezTo>
                  <a:pt x="276" y="270"/>
                  <a:pt x="277" y="271"/>
                  <a:pt x="278" y="272"/>
                </a:cubicBezTo>
                <a:close/>
                <a:moveTo>
                  <a:pt x="284" y="242"/>
                </a:moveTo>
                <a:cubicBezTo>
                  <a:pt x="296" y="257"/>
                  <a:pt x="306" y="271"/>
                  <a:pt x="317" y="287"/>
                </a:cubicBezTo>
                <a:cubicBezTo>
                  <a:pt x="327" y="301"/>
                  <a:pt x="339" y="315"/>
                  <a:pt x="349" y="329"/>
                </a:cubicBezTo>
                <a:cubicBezTo>
                  <a:pt x="351" y="332"/>
                  <a:pt x="357" y="343"/>
                  <a:pt x="357" y="346"/>
                </a:cubicBezTo>
                <a:cubicBezTo>
                  <a:pt x="357" y="347"/>
                  <a:pt x="356" y="347"/>
                  <a:pt x="355" y="347"/>
                </a:cubicBezTo>
                <a:cubicBezTo>
                  <a:pt x="343" y="334"/>
                  <a:pt x="332" y="322"/>
                  <a:pt x="322" y="309"/>
                </a:cubicBezTo>
                <a:cubicBezTo>
                  <a:pt x="306" y="289"/>
                  <a:pt x="295" y="267"/>
                  <a:pt x="284" y="245"/>
                </a:cubicBezTo>
                <a:lnTo>
                  <a:pt x="284" y="242"/>
                </a:lnTo>
                <a:close/>
                <a:moveTo>
                  <a:pt x="354" y="351"/>
                </a:moveTo>
                <a:cubicBezTo>
                  <a:pt x="361" y="360"/>
                  <a:pt x="355" y="365"/>
                  <a:pt x="353" y="366"/>
                </a:cubicBezTo>
                <a:cubicBezTo>
                  <a:pt x="352" y="364"/>
                  <a:pt x="352" y="364"/>
                  <a:pt x="352" y="364"/>
                </a:cubicBezTo>
                <a:cubicBezTo>
                  <a:pt x="345" y="353"/>
                  <a:pt x="340" y="342"/>
                  <a:pt x="335" y="331"/>
                </a:cubicBezTo>
                <a:cubicBezTo>
                  <a:pt x="341" y="337"/>
                  <a:pt x="347" y="345"/>
                  <a:pt x="354" y="351"/>
                </a:cubicBezTo>
                <a:close/>
                <a:moveTo>
                  <a:pt x="342" y="302"/>
                </a:moveTo>
                <a:cubicBezTo>
                  <a:pt x="348" y="310"/>
                  <a:pt x="353" y="320"/>
                  <a:pt x="354" y="330"/>
                </a:cubicBezTo>
                <a:cubicBezTo>
                  <a:pt x="348" y="323"/>
                  <a:pt x="342" y="314"/>
                  <a:pt x="336" y="307"/>
                </a:cubicBezTo>
                <a:cubicBezTo>
                  <a:pt x="325" y="294"/>
                  <a:pt x="318" y="280"/>
                  <a:pt x="308" y="268"/>
                </a:cubicBezTo>
                <a:cubicBezTo>
                  <a:pt x="302" y="258"/>
                  <a:pt x="294" y="250"/>
                  <a:pt x="288" y="241"/>
                </a:cubicBezTo>
                <a:cubicBezTo>
                  <a:pt x="307" y="260"/>
                  <a:pt x="326" y="281"/>
                  <a:pt x="342" y="302"/>
                </a:cubicBezTo>
                <a:close/>
                <a:moveTo>
                  <a:pt x="342" y="247"/>
                </a:moveTo>
                <a:cubicBezTo>
                  <a:pt x="341" y="247"/>
                  <a:pt x="341" y="247"/>
                  <a:pt x="341" y="247"/>
                </a:cubicBezTo>
                <a:cubicBezTo>
                  <a:pt x="337" y="244"/>
                  <a:pt x="337" y="244"/>
                  <a:pt x="337" y="244"/>
                </a:cubicBezTo>
                <a:cubicBezTo>
                  <a:pt x="337" y="240"/>
                  <a:pt x="337" y="236"/>
                  <a:pt x="337" y="232"/>
                </a:cubicBezTo>
                <a:cubicBezTo>
                  <a:pt x="339" y="236"/>
                  <a:pt x="340" y="242"/>
                  <a:pt x="342" y="247"/>
                </a:cubicBezTo>
                <a:close/>
                <a:moveTo>
                  <a:pt x="345" y="251"/>
                </a:moveTo>
                <a:cubicBezTo>
                  <a:pt x="344" y="246"/>
                  <a:pt x="343" y="242"/>
                  <a:pt x="342" y="237"/>
                </a:cubicBezTo>
                <a:cubicBezTo>
                  <a:pt x="346" y="243"/>
                  <a:pt x="350" y="249"/>
                  <a:pt x="352" y="255"/>
                </a:cubicBezTo>
                <a:lnTo>
                  <a:pt x="345" y="251"/>
                </a:lnTo>
                <a:close/>
                <a:moveTo>
                  <a:pt x="354" y="310"/>
                </a:moveTo>
                <a:cubicBezTo>
                  <a:pt x="350" y="302"/>
                  <a:pt x="344" y="294"/>
                  <a:pt x="338" y="287"/>
                </a:cubicBezTo>
                <a:cubicBezTo>
                  <a:pt x="338" y="281"/>
                  <a:pt x="337" y="256"/>
                  <a:pt x="337" y="249"/>
                </a:cubicBezTo>
                <a:cubicBezTo>
                  <a:pt x="338" y="248"/>
                  <a:pt x="338" y="248"/>
                  <a:pt x="338" y="248"/>
                </a:cubicBezTo>
                <a:cubicBezTo>
                  <a:pt x="341" y="252"/>
                  <a:pt x="344" y="257"/>
                  <a:pt x="345" y="262"/>
                </a:cubicBezTo>
                <a:cubicBezTo>
                  <a:pt x="349" y="277"/>
                  <a:pt x="355" y="309"/>
                  <a:pt x="354" y="310"/>
                </a:cubicBezTo>
                <a:close/>
                <a:moveTo>
                  <a:pt x="362" y="337"/>
                </a:moveTo>
                <a:cubicBezTo>
                  <a:pt x="363" y="336"/>
                  <a:pt x="362" y="335"/>
                  <a:pt x="361" y="333"/>
                </a:cubicBezTo>
                <a:cubicBezTo>
                  <a:pt x="360" y="325"/>
                  <a:pt x="359" y="317"/>
                  <a:pt x="358" y="308"/>
                </a:cubicBezTo>
                <a:cubicBezTo>
                  <a:pt x="357" y="297"/>
                  <a:pt x="355" y="287"/>
                  <a:pt x="353" y="276"/>
                </a:cubicBezTo>
                <a:cubicBezTo>
                  <a:pt x="358" y="282"/>
                  <a:pt x="359" y="289"/>
                  <a:pt x="361" y="296"/>
                </a:cubicBezTo>
                <a:cubicBezTo>
                  <a:pt x="362" y="310"/>
                  <a:pt x="367" y="324"/>
                  <a:pt x="362" y="337"/>
                </a:cubicBezTo>
                <a:close/>
                <a:moveTo>
                  <a:pt x="357" y="372"/>
                </a:moveTo>
                <a:cubicBezTo>
                  <a:pt x="356" y="370"/>
                  <a:pt x="356" y="370"/>
                  <a:pt x="356" y="370"/>
                </a:cubicBezTo>
                <a:cubicBezTo>
                  <a:pt x="363" y="363"/>
                  <a:pt x="358" y="353"/>
                  <a:pt x="358" y="350"/>
                </a:cubicBezTo>
                <a:cubicBezTo>
                  <a:pt x="359" y="350"/>
                  <a:pt x="359" y="349"/>
                  <a:pt x="360" y="350"/>
                </a:cubicBezTo>
                <a:cubicBezTo>
                  <a:pt x="361" y="353"/>
                  <a:pt x="359" y="358"/>
                  <a:pt x="363" y="360"/>
                </a:cubicBezTo>
                <a:cubicBezTo>
                  <a:pt x="365" y="359"/>
                  <a:pt x="365" y="358"/>
                  <a:pt x="365" y="357"/>
                </a:cubicBezTo>
                <a:cubicBezTo>
                  <a:pt x="366" y="355"/>
                  <a:pt x="378" y="343"/>
                  <a:pt x="381" y="332"/>
                </a:cubicBezTo>
                <a:cubicBezTo>
                  <a:pt x="381" y="331"/>
                  <a:pt x="381" y="331"/>
                  <a:pt x="381" y="331"/>
                </a:cubicBezTo>
                <a:cubicBezTo>
                  <a:pt x="380" y="331"/>
                  <a:pt x="379" y="333"/>
                  <a:pt x="378" y="333"/>
                </a:cubicBezTo>
                <a:cubicBezTo>
                  <a:pt x="374" y="340"/>
                  <a:pt x="370" y="347"/>
                  <a:pt x="365" y="353"/>
                </a:cubicBezTo>
                <a:cubicBezTo>
                  <a:pt x="365" y="348"/>
                  <a:pt x="365" y="348"/>
                  <a:pt x="365" y="348"/>
                </a:cubicBezTo>
                <a:cubicBezTo>
                  <a:pt x="367" y="344"/>
                  <a:pt x="369" y="338"/>
                  <a:pt x="369" y="334"/>
                </a:cubicBezTo>
                <a:cubicBezTo>
                  <a:pt x="369" y="322"/>
                  <a:pt x="368" y="313"/>
                  <a:pt x="367" y="302"/>
                </a:cubicBezTo>
                <a:cubicBezTo>
                  <a:pt x="374" y="313"/>
                  <a:pt x="378" y="325"/>
                  <a:pt x="384" y="337"/>
                </a:cubicBezTo>
                <a:cubicBezTo>
                  <a:pt x="383" y="336"/>
                  <a:pt x="382" y="338"/>
                  <a:pt x="382" y="338"/>
                </a:cubicBezTo>
                <a:cubicBezTo>
                  <a:pt x="375" y="349"/>
                  <a:pt x="366" y="360"/>
                  <a:pt x="358" y="371"/>
                </a:cubicBezTo>
                <a:lnTo>
                  <a:pt x="357" y="372"/>
                </a:lnTo>
                <a:close/>
                <a:moveTo>
                  <a:pt x="365" y="443"/>
                </a:moveTo>
                <a:cubicBezTo>
                  <a:pt x="360" y="421"/>
                  <a:pt x="355" y="400"/>
                  <a:pt x="351" y="378"/>
                </a:cubicBezTo>
                <a:cubicBezTo>
                  <a:pt x="351" y="377"/>
                  <a:pt x="351" y="376"/>
                  <a:pt x="351" y="374"/>
                </a:cubicBezTo>
                <a:cubicBezTo>
                  <a:pt x="355" y="382"/>
                  <a:pt x="357" y="391"/>
                  <a:pt x="360" y="399"/>
                </a:cubicBezTo>
                <a:cubicBezTo>
                  <a:pt x="366" y="417"/>
                  <a:pt x="373" y="434"/>
                  <a:pt x="379" y="452"/>
                </a:cubicBezTo>
                <a:cubicBezTo>
                  <a:pt x="383" y="461"/>
                  <a:pt x="387" y="472"/>
                  <a:pt x="389" y="482"/>
                </a:cubicBezTo>
                <a:cubicBezTo>
                  <a:pt x="381" y="471"/>
                  <a:pt x="374" y="461"/>
                  <a:pt x="365" y="450"/>
                </a:cubicBezTo>
                <a:cubicBezTo>
                  <a:pt x="367" y="448"/>
                  <a:pt x="366" y="445"/>
                  <a:pt x="365" y="443"/>
                </a:cubicBezTo>
                <a:close/>
                <a:moveTo>
                  <a:pt x="332" y="411"/>
                </a:moveTo>
                <a:cubicBezTo>
                  <a:pt x="338" y="405"/>
                  <a:pt x="342" y="397"/>
                  <a:pt x="348" y="391"/>
                </a:cubicBezTo>
                <a:cubicBezTo>
                  <a:pt x="348" y="392"/>
                  <a:pt x="348" y="392"/>
                  <a:pt x="348" y="392"/>
                </a:cubicBezTo>
                <a:cubicBezTo>
                  <a:pt x="351" y="409"/>
                  <a:pt x="357" y="425"/>
                  <a:pt x="360" y="443"/>
                </a:cubicBezTo>
                <a:cubicBezTo>
                  <a:pt x="350" y="432"/>
                  <a:pt x="340" y="422"/>
                  <a:pt x="332" y="411"/>
                </a:cubicBezTo>
                <a:close/>
                <a:moveTo>
                  <a:pt x="327" y="406"/>
                </a:moveTo>
                <a:cubicBezTo>
                  <a:pt x="334" y="397"/>
                  <a:pt x="334" y="397"/>
                  <a:pt x="334" y="397"/>
                </a:cubicBezTo>
                <a:cubicBezTo>
                  <a:pt x="338" y="392"/>
                  <a:pt x="341" y="387"/>
                  <a:pt x="346" y="382"/>
                </a:cubicBezTo>
                <a:cubicBezTo>
                  <a:pt x="346" y="384"/>
                  <a:pt x="345" y="385"/>
                  <a:pt x="345" y="386"/>
                </a:cubicBezTo>
                <a:cubicBezTo>
                  <a:pt x="340" y="393"/>
                  <a:pt x="336" y="400"/>
                  <a:pt x="330" y="407"/>
                </a:cubicBezTo>
                <a:cubicBezTo>
                  <a:pt x="329" y="407"/>
                  <a:pt x="329" y="407"/>
                  <a:pt x="329" y="407"/>
                </a:cubicBezTo>
                <a:lnTo>
                  <a:pt x="327" y="406"/>
                </a:lnTo>
                <a:close/>
                <a:moveTo>
                  <a:pt x="268" y="344"/>
                </a:moveTo>
                <a:cubicBezTo>
                  <a:pt x="266" y="338"/>
                  <a:pt x="262" y="333"/>
                  <a:pt x="259" y="328"/>
                </a:cubicBezTo>
                <a:cubicBezTo>
                  <a:pt x="256" y="324"/>
                  <a:pt x="255" y="318"/>
                  <a:pt x="257" y="313"/>
                </a:cubicBezTo>
                <a:cubicBezTo>
                  <a:pt x="260" y="308"/>
                  <a:pt x="263" y="303"/>
                  <a:pt x="266" y="297"/>
                </a:cubicBezTo>
                <a:cubicBezTo>
                  <a:pt x="270" y="289"/>
                  <a:pt x="275" y="281"/>
                  <a:pt x="280" y="273"/>
                </a:cubicBezTo>
                <a:cubicBezTo>
                  <a:pt x="295" y="284"/>
                  <a:pt x="295" y="284"/>
                  <a:pt x="295" y="284"/>
                </a:cubicBezTo>
                <a:cubicBezTo>
                  <a:pt x="297" y="286"/>
                  <a:pt x="300" y="289"/>
                  <a:pt x="303" y="288"/>
                </a:cubicBezTo>
                <a:cubicBezTo>
                  <a:pt x="312" y="302"/>
                  <a:pt x="322" y="316"/>
                  <a:pt x="333" y="329"/>
                </a:cubicBezTo>
                <a:cubicBezTo>
                  <a:pt x="332" y="329"/>
                  <a:pt x="331" y="329"/>
                  <a:pt x="332" y="330"/>
                </a:cubicBezTo>
                <a:cubicBezTo>
                  <a:pt x="337" y="346"/>
                  <a:pt x="342" y="361"/>
                  <a:pt x="345" y="377"/>
                </a:cubicBezTo>
                <a:cubicBezTo>
                  <a:pt x="339" y="386"/>
                  <a:pt x="333" y="395"/>
                  <a:pt x="325" y="403"/>
                </a:cubicBezTo>
                <a:cubicBezTo>
                  <a:pt x="307" y="383"/>
                  <a:pt x="288" y="364"/>
                  <a:pt x="268" y="344"/>
                </a:cubicBezTo>
                <a:close/>
                <a:moveTo>
                  <a:pt x="302" y="427"/>
                </a:moveTo>
                <a:cubicBezTo>
                  <a:pt x="293" y="441"/>
                  <a:pt x="281" y="453"/>
                  <a:pt x="273" y="467"/>
                </a:cubicBezTo>
                <a:cubicBezTo>
                  <a:pt x="271" y="464"/>
                  <a:pt x="271" y="464"/>
                  <a:pt x="271" y="464"/>
                </a:cubicBezTo>
                <a:cubicBezTo>
                  <a:pt x="269" y="446"/>
                  <a:pt x="269" y="446"/>
                  <a:pt x="269" y="446"/>
                </a:cubicBezTo>
                <a:cubicBezTo>
                  <a:pt x="268" y="435"/>
                  <a:pt x="263" y="390"/>
                  <a:pt x="263" y="390"/>
                </a:cubicBezTo>
                <a:cubicBezTo>
                  <a:pt x="262" y="373"/>
                  <a:pt x="259" y="356"/>
                  <a:pt x="258" y="340"/>
                </a:cubicBezTo>
                <a:cubicBezTo>
                  <a:pt x="259" y="337"/>
                  <a:pt x="257" y="335"/>
                  <a:pt x="258" y="333"/>
                </a:cubicBezTo>
                <a:cubicBezTo>
                  <a:pt x="262" y="338"/>
                  <a:pt x="277" y="376"/>
                  <a:pt x="278" y="379"/>
                </a:cubicBezTo>
                <a:cubicBezTo>
                  <a:pt x="280" y="383"/>
                  <a:pt x="294" y="418"/>
                  <a:pt x="302" y="427"/>
                </a:cubicBezTo>
                <a:close/>
                <a:moveTo>
                  <a:pt x="306" y="434"/>
                </a:moveTo>
                <a:cubicBezTo>
                  <a:pt x="306" y="434"/>
                  <a:pt x="285" y="461"/>
                  <a:pt x="281" y="467"/>
                </a:cubicBezTo>
                <a:cubicBezTo>
                  <a:pt x="279" y="471"/>
                  <a:pt x="276" y="475"/>
                  <a:pt x="273" y="479"/>
                </a:cubicBezTo>
                <a:cubicBezTo>
                  <a:pt x="272" y="481"/>
                  <a:pt x="268" y="480"/>
                  <a:pt x="267" y="482"/>
                </a:cubicBezTo>
                <a:cubicBezTo>
                  <a:pt x="262" y="486"/>
                  <a:pt x="255" y="487"/>
                  <a:pt x="248" y="487"/>
                </a:cubicBezTo>
                <a:cubicBezTo>
                  <a:pt x="241" y="484"/>
                  <a:pt x="241" y="484"/>
                  <a:pt x="241" y="484"/>
                </a:cubicBezTo>
                <a:cubicBezTo>
                  <a:pt x="240" y="483"/>
                  <a:pt x="239" y="481"/>
                  <a:pt x="240" y="479"/>
                </a:cubicBezTo>
                <a:cubicBezTo>
                  <a:pt x="245" y="482"/>
                  <a:pt x="250" y="484"/>
                  <a:pt x="255" y="484"/>
                </a:cubicBezTo>
                <a:cubicBezTo>
                  <a:pt x="262" y="484"/>
                  <a:pt x="267" y="479"/>
                  <a:pt x="271" y="474"/>
                </a:cubicBezTo>
                <a:cubicBezTo>
                  <a:pt x="272" y="476"/>
                  <a:pt x="273" y="475"/>
                  <a:pt x="273" y="474"/>
                </a:cubicBezTo>
                <a:cubicBezTo>
                  <a:pt x="278" y="467"/>
                  <a:pt x="301" y="437"/>
                  <a:pt x="305" y="431"/>
                </a:cubicBezTo>
                <a:lnTo>
                  <a:pt x="306" y="434"/>
                </a:lnTo>
                <a:close/>
                <a:moveTo>
                  <a:pt x="352" y="591"/>
                </a:moveTo>
                <a:cubicBezTo>
                  <a:pt x="355" y="581"/>
                  <a:pt x="357" y="571"/>
                  <a:pt x="361" y="561"/>
                </a:cubicBezTo>
                <a:cubicBezTo>
                  <a:pt x="362" y="554"/>
                  <a:pt x="367" y="548"/>
                  <a:pt x="368" y="540"/>
                </a:cubicBezTo>
                <a:cubicBezTo>
                  <a:pt x="370" y="532"/>
                  <a:pt x="372" y="524"/>
                  <a:pt x="375" y="516"/>
                </a:cubicBezTo>
                <a:cubicBezTo>
                  <a:pt x="376" y="517"/>
                  <a:pt x="376" y="517"/>
                  <a:pt x="376" y="517"/>
                </a:cubicBezTo>
                <a:cubicBezTo>
                  <a:pt x="374" y="530"/>
                  <a:pt x="367" y="542"/>
                  <a:pt x="364" y="554"/>
                </a:cubicBezTo>
                <a:cubicBezTo>
                  <a:pt x="360" y="566"/>
                  <a:pt x="357" y="579"/>
                  <a:pt x="353" y="592"/>
                </a:cubicBezTo>
                <a:cubicBezTo>
                  <a:pt x="353" y="592"/>
                  <a:pt x="353" y="592"/>
                  <a:pt x="353" y="592"/>
                </a:cubicBezTo>
                <a:cubicBezTo>
                  <a:pt x="353" y="592"/>
                  <a:pt x="352" y="592"/>
                  <a:pt x="352" y="591"/>
                </a:cubicBezTo>
                <a:close/>
                <a:moveTo>
                  <a:pt x="340" y="599"/>
                </a:moveTo>
                <a:cubicBezTo>
                  <a:pt x="331" y="597"/>
                  <a:pt x="322" y="594"/>
                  <a:pt x="312" y="593"/>
                </a:cubicBezTo>
                <a:cubicBezTo>
                  <a:pt x="310" y="593"/>
                  <a:pt x="307" y="592"/>
                  <a:pt x="305" y="594"/>
                </a:cubicBezTo>
                <a:cubicBezTo>
                  <a:pt x="318" y="599"/>
                  <a:pt x="330" y="603"/>
                  <a:pt x="341" y="610"/>
                </a:cubicBezTo>
                <a:cubicBezTo>
                  <a:pt x="342" y="611"/>
                  <a:pt x="341" y="613"/>
                  <a:pt x="341" y="614"/>
                </a:cubicBezTo>
                <a:cubicBezTo>
                  <a:pt x="338" y="625"/>
                  <a:pt x="335" y="635"/>
                  <a:pt x="332" y="646"/>
                </a:cubicBezTo>
                <a:cubicBezTo>
                  <a:pt x="329" y="658"/>
                  <a:pt x="326" y="671"/>
                  <a:pt x="323" y="683"/>
                </a:cubicBezTo>
                <a:cubicBezTo>
                  <a:pt x="322" y="688"/>
                  <a:pt x="318" y="705"/>
                  <a:pt x="317" y="708"/>
                </a:cubicBezTo>
                <a:cubicBezTo>
                  <a:pt x="314" y="724"/>
                  <a:pt x="311" y="739"/>
                  <a:pt x="306" y="754"/>
                </a:cubicBezTo>
                <a:cubicBezTo>
                  <a:pt x="305" y="753"/>
                  <a:pt x="305" y="753"/>
                  <a:pt x="305" y="753"/>
                </a:cubicBezTo>
                <a:cubicBezTo>
                  <a:pt x="301" y="728"/>
                  <a:pt x="297" y="704"/>
                  <a:pt x="294" y="680"/>
                </a:cubicBezTo>
                <a:cubicBezTo>
                  <a:pt x="293" y="669"/>
                  <a:pt x="289" y="636"/>
                  <a:pt x="289" y="635"/>
                </a:cubicBezTo>
                <a:cubicBezTo>
                  <a:pt x="287" y="619"/>
                  <a:pt x="286" y="601"/>
                  <a:pt x="284" y="585"/>
                </a:cubicBezTo>
                <a:cubicBezTo>
                  <a:pt x="280" y="565"/>
                  <a:pt x="279" y="543"/>
                  <a:pt x="276" y="522"/>
                </a:cubicBezTo>
                <a:cubicBezTo>
                  <a:pt x="276" y="522"/>
                  <a:pt x="275" y="520"/>
                  <a:pt x="278" y="515"/>
                </a:cubicBezTo>
                <a:cubicBezTo>
                  <a:pt x="288" y="505"/>
                  <a:pt x="297" y="494"/>
                  <a:pt x="305" y="482"/>
                </a:cubicBezTo>
                <a:cubicBezTo>
                  <a:pt x="305" y="482"/>
                  <a:pt x="305" y="481"/>
                  <a:pt x="304" y="481"/>
                </a:cubicBezTo>
                <a:cubicBezTo>
                  <a:pt x="295" y="488"/>
                  <a:pt x="285" y="494"/>
                  <a:pt x="275" y="499"/>
                </a:cubicBezTo>
                <a:cubicBezTo>
                  <a:pt x="274" y="498"/>
                  <a:pt x="274" y="498"/>
                  <a:pt x="274" y="498"/>
                </a:cubicBezTo>
                <a:cubicBezTo>
                  <a:pt x="273" y="489"/>
                  <a:pt x="273" y="489"/>
                  <a:pt x="273" y="489"/>
                </a:cubicBezTo>
                <a:cubicBezTo>
                  <a:pt x="273" y="487"/>
                  <a:pt x="273" y="485"/>
                  <a:pt x="275" y="484"/>
                </a:cubicBezTo>
                <a:cubicBezTo>
                  <a:pt x="281" y="477"/>
                  <a:pt x="284" y="467"/>
                  <a:pt x="291" y="460"/>
                </a:cubicBezTo>
                <a:cubicBezTo>
                  <a:pt x="297" y="452"/>
                  <a:pt x="302" y="444"/>
                  <a:pt x="309" y="437"/>
                </a:cubicBezTo>
                <a:cubicBezTo>
                  <a:pt x="311" y="443"/>
                  <a:pt x="320" y="454"/>
                  <a:pt x="320" y="455"/>
                </a:cubicBezTo>
                <a:cubicBezTo>
                  <a:pt x="327" y="465"/>
                  <a:pt x="336" y="475"/>
                  <a:pt x="343" y="485"/>
                </a:cubicBezTo>
                <a:cubicBezTo>
                  <a:pt x="349" y="494"/>
                  <a:pt x="357" y="501"/>
                  <a:pt x="366" y="509"/>
                </a:cubicBezTo>
                <a:cubicBezTo>
                  <a:pt x="368" y="511"/>
                  <a:pt x="370" y="512"/>
                  <a:pt x="371" y="514"/>
                </a:cubicBezTo>
                <a:cubicBezTo>
                  <a:pt x="369" y="527"/>
                  <a:pt x="364" y="539"/>
                  <a:pt x="361" y="551"/>
                </a:cubicBezTo>
                <a:cubicBezTo>
                  <a:pt x="350" y="586"/>
                  <a:pt x="350" y="586"/>
                  <a:pt x="350" y="586"/>
                </a:cubicBezTo>
                <a:cubicBezTo>
                  <a:pt x="349" y="587"/>
                  <a:pt x="349" y="588"/>
                  <a:pt x="348" y="588"/>
                </a:cubicBezTo>
                <a:cubicBezTo>
                  <a:pt x="335" y="578"/>
                  <a:pt x="322" y="567"/>
                  <a:pt x="306" y="562"/>
                </a:cubicBezTo>
                <a:cubicBezTo>
                  <a:pt x="306" y="562"/>
                  <a:pt x="306" y="562"/>
                  <a:pt x="306" y="563"/>
                </a:cubicBezTo>
                <a:cubicBezTo>
                  <a:pt x="307" y="565"/>
                  <a:pt x="309" y="565"/>
                  <a:pt x="311" y="567"/>
                </a:cubicBezTo>
                <a:cubicBezTo>
                  <a:pt x="322" y="577"/>
                  <a:pt x="332" y="586"/>
                  <a:pt x="340" y="598"/>
                </a:cubicBezTo>
                <a:lnTo>
                  <a:pt x="340" y="599"/>
                </a:lnTo>
                <a:close/>
                <a:moveTo>
                  <a:pt x="350" y="610"/>
                </a:moveTo>
                <a:cubicBezTo>
                  <a:pt x="343" y="607"/>
                  <a:pt x="337" y="603"/>
                  <a:pt x="330" y="600"/>
                </a:cubicBezTo>
                <a:cubicBezTo>
                  <a:pt x="335" y="601"/>
                  <a:pt x="340" y="602"/>
                  <a:pt x="344" y="603"/>
                </a:cubicBezTo>
                <a:cubicBezTo>
                  <a:pt x="346" y="606"/>
                  <a:pt x="348" y="608"/>
                  <a:pt x="350" y="610"/>
                </a:cubicBezTo>
                <a:close/>
                <a:moveTo>
                  <a:pt x="272" y="671"/>
                </a:moveTo>
                <a:cubicBezTo>
                  <a:pt x="268" y="643"/>
                  <a:pt x="264" y="616"/>
                  <a:pt x="259" y="589"/>
                </a:cubicBezTo>
                <a:cubicBezTo>
                  <a:pt x="256" y="573"/>
                  <a:pt x="252" y="558"/>
                  <a:pt x="249" y="542"/>
                </a:cubicBezTo>
                <a:cubicBezTo>
                  <a:pt x="250" y="541"/>
                  <a:pt x="251" y="539"/>
                  <a:pt x="252" y="539"/>
                </a:cubicBezTo>
                <a:cubicBezTo>
                  <a:pt x="257" y="556"/>
                  <a:pt x="258" y="576"/>
                  <a:pt x="264" y="593"/>
                </a:cubicBezTo>
                <a:cubicBezTo>
                  <a:pt x="267" y="610"/>
                  <a:pt x="267" y="610"/>
                  <a:pt x="267" y="610"/>
                </a:cubicBezTo>
                <a:cubicBezTo>
                  <a:pt x="268" y="610"/>
                  <a:pt x="268" y="610"/>
                  <a:pt x="268" y="610"/>
                </a:cubicBezTo>
                <a:cubicBezTo>
                  <a:pt x="268" y="605"/>
                  <a:pt x="268" y="599"/>
                  <a:pt x="267" y="594"/>
                </a:cubicBezTo>
                <a:cubicBezTo>
                  <a:pt x="262" y="577"/>
                  <a:pt x="261" y="558"/>
                  <a:pt x="257" y="541"/>
                </a:cubicBezTo>
                <a:cubicBezTo>
                  <a:pt x="258" y="538"/>
                  <a:pt x="257" y="537"/>
                  <a:pt x="257" y="535"/>
                </a:cubicBezTo>
                <a:cubicBezTo>
                  <a:pt x="262" y="531"/>
                  <a:pt x="267" y="527"/>
                  <a:pt x="272" y="523"/>
                </a:cubicBezTo>
                <a:cubicBezTo>
                  <a:pt x="272" y="524"/>
                  <a:pt x="272" y="525"/>
                  <a:pt x="272" y="527"/>
                </a:cubicBezTo>
                <a:cubicBezTo>
                  <a:pt x="275" y="547"/>
                  <a:pt x="276" y="568"/>
                  <a:pt x="279" y="588"/>
                </a:cubicBezTo>
                <a:cubicBezTo>
                  <a:pt x="282" y="615"/>
                  <a:pt x="285" y="639"/>
                  <a:pt x="288" y="665"/>
                </a:cubicBezTo>
                <a:cubicBezTo>
                  <a:pt x="289" y="670"/>
                  <a:pt x="289" y="676"/>
                  <a:pt x="290" y="681"/>
                </a:cubicBezTo>
                <a:cubicBezTo>
                  <a:pt x="291" y="695"/>
                  <a:pt x="293" y="708"/>
                  <a:pt x="295" y="721"/>
                </a:cubicBezTo>
                <a:cubicBezTo>
                  <a:pt x="296" y="726"/>
                  <a:pt x="295" y="730"/>
                  <a:pt x="297" y="734"/>
                </a:cubicBezTo>
                <a:cubicBezTo>
                  <a:pt x="299" y="750"/>
                  <a:pt x="299" y="750"/>
                  <a:pt x="299" y="750"/>
                </a:cubicBezTo>
                <a:cubicBezTo>
                  <a:pt x="300" y="751"/>
                  <a:pt x="300" y="751"/>
                  <a:pt x="300" y="751"/>
                </a:cubicBezTo>
                <a:cubicBezTo>
                  <a:pt x="300" y="756"/>
                  <a:pt x="301" y="761"/>
                  <a:pt x="302" y="766"/>
                </a:cubicBezTo>
                <a:cubicBezTo>
                  <a:pt x="304" y="766"/>
                  <a:pt x="304" y="769"/>
                  <a:pt x="306" y="769"/>
                </a:cubicBezTo>
                <a:cubicBezTo>
                  <a:pt x="311" y="767"/>
                  <a:pt x="303" y="760"/>
                  <a:pt x="309" y="758"/>
                </a:cubicBezTo>
                <a:cubicBezTo>
                  <a:pt x="315" y="743"/>
                  <a:pt x="318" y="726"/>
                  <a:pt x="322" y="709"/>
                </a:cubicBezTo>
                <a:cubicBezTo>
                  <a:pt x="324" y="692"/>
                  <a:pt x="330" y="675"/>
                  <a:pt x="333" y="657"/>
                </a:cubicBezTo>
                <a:cubicBezTo>
                  <a:pt x="337" y="644"/>
                  <a:pt x="339" y="629"/>
                  <a:pt x="344" y="616"/>
                </a:cubicBezTo>
                <a:cubicBezTo>
                  <a:pt x="345" y="615"/>
                  <a:pt x="345" y="613"/>
                  <a:pt x="346" y="612"/>
                </a:cubicBezTo>
                <a:cubicBezTo>
                  <a:pt x="348" y="613"/>
                  <a:pt x="347" y="615"/>
                  <a:pt x="347" y="617"/>
                </a:cubicBezTo>
                <a:cubicBezTo>
                  <a:pt x="344" y="629"/>
                  <a:pt x="340" y="640"/>
                  <a:pt x="337" y="652"/>
                </a:cubicBezTo>
                <a:cubicBezTo>
                  <a:pt x="334" y="670"/>
                  <a:pt x="328" y="686"/>
                  <a:pt x="325" y="704"/>
                </a:cubicBezTo>
                <a:cubicBezTo>
                  <a:pt x="322" y="720"/>
                  <a:pt x="319" y="734"/>
                  <a:pt x="318" y="750"/>
                </a:cubicBezTo>
                <a:cubicBezTo>
                  <a:pt x="318" y="754"/>
                  <a:pt x="319" y="757"/>
                  <a:pt x="321" y="761"/>
                </a:cubicBezTo>
                <a:cubicBezTo>
                  <a:pt x="321" y="766"/>
                  <a:pt x="318" y="771"/>
                  <a:pt x="315" y="775"/>
                </a:cubicBezTo>
                <a:cubicBezTo>
                  <a:pt x="311" y="777"/>
                  <a:pt x="311" y="781"/>
                  <a:pt x="310" y="784"/>
                </a:cubicBezTo>
                <a:cubicBezTo>
                  <a:pt x="303" y="788"/>
                  <a:pt x="294" y="788"/>
                  <a:pt x="286" y="785"/>
                </a:cubicBezTo>
                <a:cubicBezTo>
                  <a:pt x="284" y="784"/>
                  <a:pt x="283" y="784"/>
                  <a:pt x="281" y="783"/>
                </a:cubicBezTo>
                <a:cubicBezTo>
                  <a:pt x="280" y="783"/>
                  <a:pt x="280" y="782"/>
                  <a:pt x="280" y="782"/>
                </a:cubicBezTo>
                <a:cubicBezTo>
                  <a:pt x="282" y="781"/>
                  <a:pt x="282" y="779"/>
                  <a:pt x="283" y="777"/>
                </a:cubicBezTo>
                <a:cubicBezTo>
                  <a:pt x="284" y="769"/>
                  <a:pt x="282" y="760"/>
                  <a:pt x="281" y="751"/>
                </a:cubicBezTo>
                <a:cubicBezTo>
                  <a:pt x="280" y="740"/>
                  <a:pt x="276" y="698"/>
                  <a:pt x="275" y="694"/>
                </a:cubicBezTo>
                <a:cubicBezTo>
                  <a:pt x="274" y="686"/>
                  <a:pt x="273" y="678"/>
                  <a:pt x="272" y="671"/>
                </a:cubicBezTo>
                <a:close/>
                <a:moveTo>
                  <a:pt x="208" y="635"/>
                </a:moveTo>
                <a:cubicBezTo>
                  <a:pt x="211" y="636"/>
                  <a:pt x="212" y="638"/>
                  <a:pt x="214" y="641"/>
                </a:cubicBezTo>
                <a:cubicBezTo>
                  <a:pt x="234" y="663"/>
                  <a:pt x="253" y="688"/>
                  <a:pt x="271" y="713"/>
                </a:cubicBezTo>
                <a:cubicBezTo>
                  <a:pt x="271" y="717"/>
                  <a:pt x="272" y="718"/>
                  <a:pt x="272" y="720"/>
                </a:cubicBezTo>
                <a:cubicBezTo>
                  <a:pt x="263" y="707"/>
                  <a:pt x="253" y="696"/>
                  <a:pt x="243" y="683"/>
                </a:cubicBezTo>
                <a:cubicBezTo>
                  <a:pt x="231" y="665"/>
                  <a:pt x="208" y="641"/>
                  <a:pt x="208" y="641"/>
                </a:cubicBezTo>
                <a:cubicBezTo>
                  <a:pt x="205" y="639"/>
                  <a:pt x="208" y="636"/>
                  <a:pt x="208" y="635"/>
                </a:cubicBezTo>
                <a:close/>
                <a:moveTo>
                  <a:pt x="199" y="631"/>
                </a:moveTo>
                <a:cubicBezTo>
                  <a:pt x="200" y="629"/>
                  <a:pt x="201" y="629"/>
                  <a:pt x="202" y="628"/>
                </a:cubicBezTo>
                <a:cubicBezTo>
                  <a:pt x="204" y="629"/>
                  <a:pt x="205" y="631"/>
                  <a:pt x="206" y="632"/>
                </a:cubicBezTo>
                <a:cubicBezTo>
                  <a:pt x="205" y="633"/>
                  <a:pt x="204" y="635"/>
                  <a:pt x="203" y="635"/>
                </a:cubicBezTo>
                <a:cubicBezTo>
                  <a:pt x="201" y="634"/>
                  <a:pt x="200" y="632"/>
                  <a:pt x="199" y="631"/>
                </a:cubicBezTo>
                <a:close/>
                <a:moveTo>
                  <a:pt x="175" y="593"/>
                </a:moveTo>
                <a:cubicBezTo>
                  <a:pt x="177" y="590"/>
                  <a:pt x="181" y="590"/>
                  <a:pt x="183" y="587"/>
                </a:cubicBezTo>
                <a:cubicBezTo>
                  <a:pt x="185" y="592"/>
                  <a:pt x="187" y="596"/>
                  <a:pt x="188" y="600"/>
                </a:cubicBezTo>
                <a:cubicBezTo>
                  <a:pt x="188" y="603"/>
                  <a:pt x="191" y="605"/>
                  <a:pt x="191" y="607"/>
                </a:cubicBezTo>
                <a:cubicBezTo>
                  <a:pt x="193" y="613"/>
                  <a:pt x="197" y="619"/>
                  <a:pt x="199" y="625"/>
                </a:cubicBezTo>
                <a:cubicBezTo>
                  <a:pt x="199" y="626"/>
                  <a:pt x="199" y="626"/>
                  <a:pt x="199" y="626"/>
                </a:cubicBezTo>
                <a:cubicBezTo>
                  <a:pt x="194" y="631"/>
                  <a:pt x="192" y="623"/>
                  <a:pt x="188" y="622"/>
                </a:cubicBezTo>
                <a:cubicBezTo>
                  <a:pt x="185" y="619"/>
                  <a:pt x="178" y="618"/>
                  <a:pt x="178" y="612"/>
                </a:cubicBezTo>
                <a:cubicBezTo>
                  <a:pt x="179" y="606"/>
                  <a:pt x="178" y="599"/>
                  <a:pt x="175" y="593"/>
                </a:cubicBezTo>
                <a:close/>
                <a:moveTo>
                  <a:pt x="51" y="689"/>
                </a:moveTo>
                <a:cubicBezTo>
                  <a:pt x="65" y="674"/>
                  <a:pt x="82" y="663"/>
                  <a:pt x="99" y="651"/>
                </a:cubicBezTo>
                <a:cubicBezTo>
                  <a:pt x="113" y="643"/>
                  <a:pt x="126" y="635"/>
                  <a:pt x="140" y="626"/>
                </a:cubicBezTo>
                <a:cubicBezTo>
                  <a:pt x="140" y="627"/>
                  <a:pt x="139" y="628"/>
                  <a:pt x="139" y="629"/>
                </a:cubicBezTo>
                <a:cubicBezTo>
                  <a:pt x="138" y="634"/>
                  <a:pt x="135" y="638"/>
                  <a:pt x="132" y="642"/>
                </a:cubicBezTo>
                <a:cubicBezTo>
                  <a:pt x="123" y="652"/>
                  <a:pt x="74" y="675"/>
                  <a:pt x="51" y="689"/>
                </a:cubicBezTo>
                <a:close/>
                <a:moveTo>
                  <a:pt x="100" y="630"/>
                </a:moveTo>
                <a:cubicBezTo>
                  <a:pt x="95" y="635"/>
                  <a:pt x="95" y="635"/>
                  <a:pt x="95" y="635"/>
                </a:cubicBezTo>
                <a:cubicBezTo>
                  <a:pt x="83" y="642"/>
                  <a:pt x="71" y="647"/>
                  <a:pt x="58" y="652"/>
                </a:cubicBezTo>
                <a:cubicBezTo>
                  <a:pt x="75" y="640"/>
                  <a:pt x="100" y="630"/>
                  <a:pt x="100" y="630"/>
                </a:cubicBezTo>
                <a:close/>
                <a:moveTo>
                  <a:pt x="119" y="621"/>
                </a:moveTo>
                <a:cubicBezTo>
                  <a:pt x="127" y="616"/>
                  <a:pt x="134" y="608"/>
                  <a:pt x="144" y="607"/>
                </a:cubicBezTo>
                <a:cubicBezTo>
                  <a:pt x="146" y="608"/>
                  <a:pt x="146" y="608"/>
                  <a:pt x="146" y="608"/>
                </a:cubicBezTo>
                <a:cubicBezTo>
                  <a:pt x="144" y="611"/>
                  <a:pt x="144" y="614"/>
                  <a:pt x="142" y="617"/>
                </a:cubicBezTo>
                <a:cubicBezTo>
                  <a:pt x="135" y="625"/>
                  <a:pt x="124" y="630"/>
                  <a:pt x="116" y="637"/>
                </a:cubicBezTo>
                <a:cubicBezTo>
                  <a:pt x="106" y="643"/>
                  <a:pt x="96" y="650"/>
                  <a:pt x="86" y="657"/>
                </a:cubicBezTo>
                <a:cubicBezTo>
                  <a:pt x="76" y="664"/>
                  <a:pt x="64" y="673"/>
                  <a:pt x="55" y="681"/>
                </a:cubicBezTo>
                <a:cubicBezTo>
                  <a:pt x="62" y="673"/>
                  <a:pt x="62" y="673"/>
                  <a:pt x="62" y="673"/>
                </a:cubicBezTo>
                <a:cubicBezTo>
                  <a:pt x="71" y="664"/>
                  <a:pt x="80" y="655"/>
                  <a:pt x="90" y="646"/>
                </a:cubicBezTo>
                <a:cubicBezTo>
                  <a:pt x="99" y="637"/>
                  <a:pt x="108" y="629"/>
                  <a:pt x="119" y="621"/>
                </a:cubicBezTo>
                <a:close/>
                <a:moveTo>
                  <a:pt x="26" y="622"/>
                </a:moveTo>
                <a:cubicBezTo>
                  <a:pt x="29" y="619"/>
                  <a:pt x="61" y="612"/>
                  <a:pt x="75" y="610"/>
                </a:cubicBezTo>
                <a:cubicBezTo>
                  <a:pt x="81" y="609"/>
                  <a:pt x="81" y="609"/>
                  <a:pt x="81" y="609"/>
                </a:cubicBezTo>
                <a:cubicBezTo>
                  <a:pt x="96" y="608"/>
                  <a:pt x="110" y="606"/>
                  <a:pt x="124" y="607"/>
                </a:cubicBezTo>
                <a:cubicBezTo>
                  <a:pt x="125" y="607"/>
                  <a:pt x="126" y="606"/>
                  <a:pt x="127" y="607"/>
                </a:cubicBezTo>
                <a:cubicBezTo>
                  <a:pt x="123" y="610"/>
                  <a:pt x="118" y="613"/>
                  <a:pt x="113" y="615"/>
                </a:cubicBezTo>
                <a:cubicBezTo>
                  <a:pt x="98" y="620"/>
                  <a:pt x="79" y="621"/>
                  <a:pt x="63" y="621"/>
                </a:cubicBezTo>
                <a:cubicBezTo>
                  <a:pt x="50" y="621"/>
                  <a:pt x="38" y="622"/>
                  <a:pt x="26" y="622"/>
                </a:cubicBezTo>
                <a:close/>
                <a:moveTo>
                  <a:pt x="99" y="595"/>
                </a:moveTo>
                <a:cubicBezTo>
                  <a:pt x="105" y="597"/>
                  <a:pt x="112" y="599"/>
                  <a:pt x="117" y="601"/>
                </a:cubicBezTo>
                <a:cubicBezTo>
                  <a:pt x="113" y="601"/>
                  <a:pt x="113" y="601"/>
                  <a:pt x="113" y="601"/>
                </a:cubicBezTo>
                <a:cubicBezTo>
                  <a:pt x="84" y="604"/>
                  <a:pt x="55" y="609"/>
                  <a:pt x="28" y="618"/>
                </a:cubicBezTo>
                <a:cubicBezTo>
                  <a:pt x="30" y="617"/>
                  <a:pt x="30" y="617"/>
                  <a:pt x="30" y="617"/>
                </a:cubicBezTo>
                <a:cubicBezTo>
                  <a:pt x="40" y="612"/>
                  <a:pt x="50" y="606"/>
                  <a:pt x="60" y="602"/>
                </a:cubicBezTo>
                <a:cubicBezTo>
                  <a:pt x="72" y="598"/>
                  <a:pt x="85" y="594"/>
                  <a:pt x="99" y="595"/>
                </a:cubicBezTo>
                <a:close/>
                <a:moveTo>
                  <a:pt x="155" y="595"/>
                </a:moveTo>
                <a:cubicBezTo>
                  <a:pt x="153" y="597"/>
                  <a:pt x="151" y="600"/>
                  <a:pt x="149" y="602"/>
                </a:cubicBezTo>
                <a:cubicBezTo>
                  <a:pt x="142" y="602"/>
                  <a:pt x="114" y="594"/>
                  <a:pt x="109" y="593"/>
                </a:cubicBezTo>
                <a:cubicBezTo>
                  <a:pt x="84" y="585"/>
                  <a:pt x="59" y="578"/>
                  <a:pt x="33" y="571"/>
                </a:cubicBezTo>
                <a:cubicBezTo>
                  <a:pt x="39" y="570"/>
                  <a:pt x="46" y="572"/>
                  <a:pt x="53" y="572"/>
                </a:cubicBezTo>
                <a:cubicBezTo>
                  <a:pt x="88" y="576"/>
                  <a:pt x="123" y="583"/>
                  <a:pt x="155" y="594"/>
                </a:cubicBezTo>
                <a:lnTo>
                  <a:pt x="155" y="595"/>
                </a:lnTo>
                <a:close/>
                <a:moveTo>
                  <a:pt x="161" y="599"/>
                </a:moveTo>
                <a:cubicBezTo>
                  <a:pt x="160" y="607"/>
                  <a:pt x="156" y="614"/>
                  <a:pt x="155" y="622"/>
                </a:cubicBezTo>
                <a:cubicBezTo>
                  <a:pt x="152" y="631"/>
                  <a:pt x="149" y="641"/>
                  <a:pt x="148" y="652"/>
                </a:cubicBezTo>
                <a:cubicBezTo>
                  <a:pt x="142" y="670"/>
                  <a:pt x="139" y="689"/>
                  <a:pt x="136" y="708"/>
                </a:cubicBezTo>
                <a:cubicBezTo>
                  <a:pt x="135" y="705"/>
                  <a:pt x="135" y="701"/>
                  <a:pt x="135" y="697"/>
                </a:cubicBezTo>
                <a:cubicBezTo>
                  <a:pt x="136" y="682"/>
                  <a:pt x="138" y="668"/>
                  <a:pt x="140" y="653"/>
                </a:cubicBezTo>
                <a:cubicBezTo>
                  <a:pt x="140" y="644"/>
                  <a:pt x="143" y="636"/>
                  <a:pt x="145" y="627"/>
                </a:cubicBezTo>
                <a:cubicBezTo>
                  <a:pt x="146" y="621"/>
                  <a:pt x="149" y="616"/>
                  <a:pt x="150" y="610"/>
                </a:cubicBezTo>
                <a:cubicBezTo>
                  <a:pt x="153" y="605"/>
                  <a:pt x="156" y="601"/>
                  <a:pt x="161" y="599"/>
                </a:cubicBezTo>
                <a:close/>
                <a:moveTo>
                  <a:pt x="169" y="597"/>
                </a:moveTo>
                <a:cubicBezTo>
                  <a:pt x="173" y="601"/>
                  <a:pt x="172" y="606"/>
                  <a:pt x="172" y="612"/>
                </a:cubicBezTo>
                <a:cubicBezTo>
                  <a:pt x="164" y="641"/>
                  <a:pt x="152" y="668"/>
                  <a:pt x="141" y="696"/>
                </a:cubicBezTo>
                <a:cubicBezTo>
                  <a:pt x="141" y="696"/>
                  <a:pt x="141" y="696"/>
                  <a:pt x="141" y="696"/>
                </a:cubicBezTo>
                <a:cubicBezTo>
                  <a:pt x="143" y="685"/>
                  <a:pt x="147" y="673"/>
                  <a:pt x="149" y="661"/>
                </a:cubicBezTo>
                <a:cubicBezTo>
                  <a:pt x="153" y="650"/>
                  <a:pt x="155" y="637"/>
                  <a:pt x="158" y="625"/>
                </a:cubicBezTo>
                <a:cubicBezTo>
                  <a:pt x="159" y="622"/>
                  <a:pt x="160" y="619"/>
                  <a:pt x="162" y="616"/>
                </a:cubicBezTo>
                <a:cubicBezTo>
                  <a:pt x="164" y="609"/>
                  <a:pt x="164" y="601"/>
                  <a:pt x="169" y="597"/>
                </a:cubicBezTo>
                <a:close/>
                <a:moveTo>
                  <a:pt x="162" y="567"/>
                </a:moveTo>
                <a:cubicBezTo>
                  <a:pt x="166" y="543"/>
                  <a:pt x="170" y="521"/>
                  <a:pt x="174" y="498"/>
                </a:cubicBezTo>
                <a:cubicBezTo>
                  <a:pt x="174" y="504"/>
                  <a:pt x="174" y="512"/>
                  <a:pt x="174" y="518"/>
                </a:cubicBezTo>
                <a:cubicBezTo>
                  <a:pt x="173" y="536"/>
                  <a:pt x="172" y="551"/>
                  <a:pt x="171" y="568"/>
                </a:cubicBezTo>
                <a:cubicBezTo>
                  <a:pt x="161" y="578"/>
                  <a:pt x="161" y="578"/>
                  <a:pt x="161" y="578"/>
                </a:cubicBezTo>
                <a:cubicBezTo>
                  <a:pt x="160" y="574"/>
                  <a:pt x="162" y="570"/>
                  <a:pt x="162" y="567"/>
                </a:cubicBezTo>
                <a:close/>
                <a:moveTo>
                  <a:pt x="150" y="575"/>
                </a:moveTo>
                <a:cubicBezTo>
                  <a:pt x="151" y="553"/>
                  <a:pt x="159" y="532"/>
                  <a:pt x="167" y="511"/>
                </a:cubicBezTo>
                <a:cubicBezTo>
                  <a:pt x="166" y="532"/>
                  <a:pt x="160" y="552"/>
                  <a:pt x="157" y="573"/>
                </a:cubicBezTo>
                <a:cubicBezTo>
                  <a:pt x="157" y="575"/>
                  <a:pt x="158" y="577"/>
                  <a:pt x="158" y="579"/>
                </a:cubicBezTo>
                <a:cubicBezTo>
                  <a:pt x="155" y="577"/>
                  <a:pt x="152" y="577"/>
                  <a:pt x="150" y="575"/>
                </a:cubicBezTo>
                <a:close/>
                <a:moveTo>
                  <a:pt x="42" y="482"/>
                </a:moveTo>
                <a:cubicBezTo>
                  <a:pt x="47" y="490"/>
                  <a:pt x="51" y="500"/>
                  <a:pt x="55" y="508"/>
                </a:cubicBezTo>
                <a:cubicBezTo>
                  <a:pt x="55" y="509"/>
                  <a:pt x="56" y="510"/>
                  <a:pt x="55" y="510"/>
                </a:cubicBezTo>
                <a:cubicBezTo>
                  <a:pt x="54" y="510"/>
                  <a:pt x="52" y="510"/>
                  <a:pt x="50" y="509"/>
                </a:cubicBezTo>
                <a:cubicBezTo>
                  <a:pt x="45" y="501"/>
                  <a:pt x="42" y="491"/>
                  <a:pt x="42" y="482"/>
                </a:cubicBezTo>
                <a:close/>
                <a:moveTo>
                  <a:pt x="44" y="465"/>
                </a:moveTo>
                <a:cubicBezTo>
                  <a:pt x="40" y="463"/>
                  <a:pt x="42" y="458"/>
                  <a:pt x="42" y="454"/>
                </a:cubicBezTo>
                <a:cubicBezTo>
                  <a:pt x="43" y="454"/>
                  <a:pt x="43" y="454"/>
                  <a:pt x="43" y="454"/>
                </a:cubicBezTo>
                <a:cubicBezTo>
                  <a:pt x="43" y="458"/>
                  <a:pt x="44" y="462"/>
                  <a:pt x="44" y="465"/>
                </a:cubicBezTo>
                <a:close/>
                <a:moveTo>
                  <a:pt x="53" y="474"/>
                </a:moveTo>
                <a:cubicBezTo>
                  <a:pt x="52" y="472"/>
                  <a:pt x="50" y="471"/>
                  <a:pt x="49" y="469"/>
                </a:cubicBezTo>
                <a:cubicBezTo>
                  <a:pt x="48" y="463"/>
                  <a:pt x="46" y="455"/>
                  <a:pt x="46" y="448"/>
                </a:cubicBezTo>
                <a:cubicBezTo>
                  <a:pt x="48" y="454"/>
                  <a:pt x="49" y="460"/>
                  <a:pt x="51" y="465"/>
                </a:cubicBezTo>
                <a:cubicBezTo>
                  <a:pt x="51" y="468"/>
                  <a:pt x="53" y="471"/>
                  <a:pt x="53" y="474"/>
                </a:cubicBezTo>
                <a:close/>
                <a:moveTo>
                  <a:pt x="70" y="501"/>
                </a:moveTo>
                <a:cubicBezTo>
                  <a:pt x="71" y="507"/>
                  <a:pt x="72" y="513"/>
                  <a:pt x="74" y="518"/>
                </a:cubicBezTo>
                <a:cubicBezTo>
                  <a:pt x="73" y="518"/>
                  <a:pt x="73" y="518"/>
                  <a:pt x="73" y="518"/>
                </a:cubicBezTo>
                <a:cubicBezTo>
                  <a:pt x="72" y="518"/>
                  <a:pt x="56" y="493"/>
                  <a:pt x="49" y="482"/>
                </a:cubicBezTo>
                <a:cubicBezTo>
                  <a:pt x="43" y="474"/>
                  <a:pt x="37" y="466"/>
                  <a:pt x="31" y="457"/>
                </a:cubicBezTo>
                <a:cubicBezTo>
                  <a:pt x="37" y="462"/>
                  <a:pt x="42" y="468"/>
                  <a:pt x="47" y="473"/>
                </a:cubicBezTo>
                <a:cubicBezTo>
                  <a:pt x="55" y="482"/>
                  <a:pt x="62" y="492"/>
                  <a:pt x="70" y="501"/>
                </a:cubicBezTo>
                <a:close/>
                <a:moveTo>
                  <a:pt x="66" y="515"/>
                </a:moveTo>
                <a:cubicBezTo>
                  <a:pt x="61" y="513"/>
                  <a:pt x="61" y="513"/>
                  <a:pt x="61" y="513"/>
                </a:cubicBezTo>
                <a:cubicBezTo>
                  <a:pt x="60" y="509"/>
                  <a:pt x="57" y="505"/>
                  <a:pt x="57" y="501"/>
                </a:cubicBezTo>
                <a:cubicBezTo>
                  <a:pt x="60" y="506"/>
                  <a:pt x="64" y="510"/>
                  <a:pt x="66" y="515"/>
                </a:cubicBezTo>
                <a:close/>
                <a:moveTo>
                  <a:pt x="77" y="502"/>
                </a:moveTo>
                <a:cubicBezTo>
                  <a:pt x="78" y="510"/>
                  <a:pt x="82" y="517"/>
                  <a:pt x="84" y="524"/>
                </a:cubicBezTo>
                <a:cubicBezTo>
                  <a:pt x="81" y="522"/>
                  <a:pt x="76" y="521"/>
                  <a:pt x="77" y="517"/>
                </a:cubicBezTo>
                <a:cubicBezTo>
                  <a:pt x="74" y="503"/>
                  <a:pt x="70" y="488"/>
                  <a:pt x="70" y="474"/>
                </a:cubicBezTo>
                <a:cubicBezTo>
                  <a:pt x="72" y="479"/>
                  <a:pt x="72" y="486"/>
                  <a:pt x="74" y="491"/>
                </a:cubicBezTo>
                <a:cubicBezTo>
                  <a:pt x="74" y="495"/>
                  <a:pt x="76" y="499"/>
                  <a:pt x="77" y="502"/>
                </a:cubicBezTo>
                <a:close/>
                <a:moveTo>
                  <a:pt x="98" y="533"/>
                </a:moveTo>
                <a:cubicBezTo>
                  <a:pt x="95" y="532"/>
                  <a:pt x="93" y="529"/>
                  <a:pt x="90" y="528"/>
                </a:cubicBezTo>
                <a:cubicBezTo>
                  <a:pt x="86" y="516"/>
                  <a:pt x="81" y="505"/>
                  <a:pt x="79" y="493"/>
                </a:cubicBezTo>
                <a:cubicBezTo>
                  <a:pt x="84" y="501"/>
                  <a:pt x="87" y="511"/>
                  <a:pt x="92" y="519"/>
                </a:cubicBezTo>
                <a:cubicBezTo>
                  <a:pt x="94" y="524"/>
                  <a:pt x="97" y="528"/>
                  <a:pt x="98" y="533"/>
                </a:cubicBezTo>
                <a:close/>
                <a:moveTo>
                  <a:pt x="108" y="545"/>
                </a:moveTo>
                <a:cubicBezTo>
                  <a:pt x="108" y="550"/>
                  <a:pt x="109" y="554"/>
                  <a:pt x="111" y="557"/>
                </a:cubicBezTo>
                <a:cubicBezTo>
                  <a:pt x="106" y="553"/>
                  <a:pt x="100" y="548"/>
                  <a:pt x="95" y="543"/>
                </a:cubicBezTo>
                <a:cubicBezTo>
                  <a:pt x="81" y="533"/>
                  <a:pt x="66" y="522"/>
                  <a:pt x="51" y="514"/>
                </a:cubicBezTo>
                <a:cubicBezTo>
                  <a:pt x="51" y="513"/>
                  <a:pt x="51" y="513"/>
                  <a:pt x="51" y="513"/>
                </a:cubicBezTo>
                <a:cubicBezTo>
                  <a:pt x="72" y="520"/>
                  <a:pt x="91" y="532"/>
                  <a:pt x="108" y="545"/>
                </a:cubicBezTo>
                <a:close/>
                <a:moveTo>
                  <a:pt x="113" y="504"/>
                </a:moveTo>
                <a:cubicBezTo>
                  <a:pt x="113" y="502"/>
                  <a:pt x="113" y="502"/>
                  <a:pt x="113" y="502"/>
                </a:cubicBezTo>
                <a:cubicBezTo>
                  <a:pt x="114" y="503"/>
                  <a:pt x="139" y="562"/>
                  <a:pt x="142" y="573"/>
                </a:cubicBezTo>
                <a:cubicBezTo>
                  <a:pt x="139" y="572"/>
                  <a:pt x="136" y="572"/>
                  <a:pt x="133" y="570"/>
                </a:cubicBezTo>
                <a:cubicBezTo>
                  <a:pt x="124" y="549"/>
                  <a:pt x="116" y="527"/>
                  <a:pt x="113" y="504"/>
                </a:cubicBezTo>
                <a:close/>
                <a:moveTo>
                  <a:pt x="111" y="534"/>
                </a:moveTo>
                <a:cubicBezTo>
                  <a:pt x="110" y="525"/>
                  <a:pt x="109" y="517"/>
                  <a:pt x="110" y="509"/>
                </a:cubicBezTo>
                <a:cubicBezTo>
                  <a:pt x="111" y="515"/>
                  <a:pt x="111" y="515"/>
                  <a:pt x="111" y="515"/>
                </a:cubicBezTo>
                <a:cubicBezTo>
                  <a:pt x="115" y="534"/>
                  <a:pt x="120" y="553"/>
                  <a:pt x="129" y="569"/>
                </a:cubicBezTo>
                <a:cubicBezTo>
                  <a:pt x="129" y="569"/>
                  <a:pt x="122" y="568"/>
                  <a:pt x="119" y="567"/>
                </a:cubicBezTo>
                <a:cubicBezTo>
                  <a:pt x="114" y="556"/>
                  <a:pt x="113" y="545"/>
                  <a:pt x="111" y="534"/>
                </a:cubicBezTo>
                <a:close/>
                <a:moveTo>
                  <a:pt x="83" y="549"/>
                </a:moveTo>
                <a:cubicBezTo>
                  <a:pt x="71" y="535"/>
                  <a:pt x="46" y="516"/>
                  <a:pt x="42" y="512"/>
                </a:cubicBezTo>
                <a:cubicBezTo>
                  <a:pt x="65" y="525"/>
                  <a:pt x="89" y="542"/>
                  <a:pt x="109" y="560"/>
                </a:cubicBezTo>
                <a:cubicBezTo>
                  <a:pt x="111" y="562"/>
                  <a:pt x="114" y="563"/>
                  <a:pt x="114" y="566"/>
                </a:cubicBezTo>
                <a:cubicBezTo>
                  <a:pt x="91" y="563"/>
                  <a:pt x="91" y="563"/>
                  <a:pt x="91" y="563"/>
                </a:cubicBezTo>
                <a:cubicBezTo>
                  <a:pt x="91" y="562"/>
                  <a:pt x="86" y="553"/>
                  <a:pt x="83" y="549"/>
                </a:cubicBezTo>
                <a:close/>
                <a:moveTo>
                  <a:pt x="185" y="601"/>
                </a:moveTo>
                <a:cubicBezTo>
                  <a:pt x="187" y="608"/>
                  <a:pt x="189" y="615"/>
                  <a:pt x="190" y="622"/>
                </a:cubicBezTo>
                <a:cubicBezTo>
                  <a:pt x="191" y="623"/>
                  <a:pt x="193" y="625"/>
                  <a:pt x="194" y="624"/>
                </a:cubicBezTo>
                <a:cubicBezTo>
                  <a:pt x="196" y="623"/>
                  <a:pt x="194" y="621"/>
                  <a:pt x="194" y="621"/>
                </a:cubicBezTo>
                <a:cubicBezTo>
                  <a:pt x="192" y="616"/>
                  <a:pt x="191" y="612"/>
                  <a:pt x="189" y="607"/>
                </a:cubicBezTo>
                <a:cubicBezTo>
                  <a:pt x="188" y="604"/>
                  <a:pt x="186" y="601"/>
                  <a:pt x="185" y="598"/>
                </a:cubicBezTo>
                <a:cubicBezTo>
                  <a:pt x="184" y="599"/>
                  <a:pt x="186" y="600"/>
                  <a:pt x="185" y="601"/>
                </a:cubicBezTo>
                <a:close/>
                <a:moveTo>
                  <a:pt x="250" y="343"/>
                </a:moveTo>
                <a:cubicBezTo>
                  <a:pt x="250" y="346"/>
                  <a:pt x="250" y="350"/>
                  <a:pt x="251" y="353"/>
                </a:cubicBezTo>
                <a:cubicBezTo>
                  <a:pt x="252" y="353"/>
                  <a:pt x="253" y="352"/>
                  <a:pt x="253" y="351"/>
                </a:cubicBezTo>
                <a:cubicBezTo>
                  <a:pt x="253" y="348"/>
                  <a:pt x="251" y="346"/>
                  <a:pt x="251" y="342"/>
                </a:cubicBezTo>
                <a:cubicBezTo>
                  <a:pt x="251" y="342"/>
                  <a:pt x="250" y="342"/>
                  <a:pt x="250" y="343"/>
                </a:cubicBezTo>
                <a:close/>
                <a:moveTo>
                  <a:pt x="288" y="781"/>
                </a:moveTo>
                <a:cubicBezTo>
                  <a:pt x="287" y="781"/>
                  <a:pt x="288" y="782"/>
                  <a:pt x="288" y="782"/>
                </a:cubicBezTo>
                <a:cubicBezTo>
                  <a:pt x="294" y="785"/>
                  <a:pt x="302" y="786"/>
                  <a:pt x="308" y="784"/>
                </a:cubicBezTo>
                <a:cubicBezTo>
                  <a:pt x="309" y="783"/>
                  <a:pt x="310" y="782"/>
                  <a:pt x="309" y="782"/>
                </a:cubicBezTo>
                <a:cubicBezTo>
                  <a:pt x="308" y="781"/>
                  <a:pt x="308" y="781"/>
                  <a:pt x="308" y="781"/>
                </a:cubicBezTo>
                <a:cubicBezTo>
                  <a:pt x="302" y="784"/>
                  <a:pt x="294" y="782"/>
                  <a:pt x="288" y="781"/>
                </a:cubicBezTo>
                <a:close/>
                <a:moveTo>
                  <a:pt x="250" y="366"/>
                </a:moveTo>
                <a:cubicBezTo>
                  <a:pt x="252" y="369"/>
                  <a:pt x="250" y="372"/>
                  <a:pt x="251" y="375"/>
                </a:cubicBezTo>
                <a:cubicBezTo>
                  <a:pt x="251" y="384"/>
                  <a:pt x="251" y="392"/>
                  <a:pt x="252" y="400"/>
                </a:cubicBezTo>
                <a:cubicBezTo>
                  <a:pt x="253" y="408"/>
                  <a:pt x="253" y="416"/>
                  <a:pt x="254" y="424"/>
                </a:cubicBezTo>
                <a:cubicBezTo>
                  <a:pt x="254" y="432"/>
                  <a:pt x="255" y="440"/>
                  <a:pt x="257" y="448"/>
                </a:cubicBezTo>
                <a:cubicBezTo>
                  <a:pt x="256" y="451"/>
                  <a:pt x="257" y="454"/>
                  <a:pt x="258" y="456"/>
                </a:cubicBezTo>
                <a:cubicBezTo>
                  <a:pt x="259" y="457"/>
                  <a:pt x="260" y="459"/>
                  <a:pt x="262" y="459"/>
                </a:cubicBezTo>
                <a:cubicBezTo>
                  <a:pt x="258" y="424"/>
                  <a:pt x="252" y="391"/>
                  <a:pt x="253" y="356"/>
                </a:cubicBezTo>
                <a:cubicBezTo>
                  <a:pt x="252" y="355"/>
                  <a:pt x="252" y="355"/>
                  <a:pt x="252" y="355"/>
                </a:cubicBezTo>
                <a:cubicBezTo>
                  <a:pt x="251" y="357"/>
                  <a:pt x="251" y="358"/>
                  <a:pt x="250" y="360"/>
                </a:cubicBezTo>
                <a:cubicBezTo>
                  <a:pt x="251" y="362"/>
                  <a:pt x="251" y="365"/>
                  <a:pt x="250" y="36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3" name="矩形 32"/>
          <p:cNvSpPr/>
          <p:nvPr/>
        </p:nvSpPr>
        <p:spPr>
          <a:xfrm>
            <a:off x="2461545" y="2904077"/>
            <a:ext cx="5559712" cy="975995"/>
          </a:xfrm>
          <a:prstGeom prst="rect">
            <a:avLst/>
          </a:prstGeom>
        </p:spPr>
        <p:txBody>
          <a:bodyPr wrap="square">
            <a:spAutoFit/>
          </a:bodyPr>
          <a:lstStyle/>
          <a:p>
            <a:pPr algn="just">
              <a:lnSpc>
                <a:spcPct val="120000"/>
              </a:lnSpc>
              <a:spcAft>
                <a:spcPts val="600"/>
              </a:spcAft>
            </a:pPr>
            <a:r>
              <a:rPr lang="zh-CN" altLang="en-US" sz="1600" dirty="0">
                <a:solidFill>
                  <a:schemeClr val="bg1"/>
                </a:solidFill>
                <a:latin typeface="楷体" panose="02010609060101010101" pitchFamily="49" charset="-122"/>
                <a:ea typeface="楷体" panose="02010609060101010101" pitchFamily="49" charset="-122"/>
              </a:rPr>
              <a:t>该论文先介绍了病理图像分析的大体原理后用理论分析以及数据佐证其可行性及重要性，层层递进，由浅入深，</a:t>
            </a:r>
            <a:r>
              <a:rPr lang="zh-CN" altLang="en-US" sz="1600" dirty="0">
                <a:solidFill>
                  <a:schemeClr val="bg1"/>
                </a:solidFill>
                <a:latin typeface="楷体" panose="02010609060101010101" pitchFamily="49" charset="-122"/>
                <a:ea typeface="楷体" panose="02010609060101010101" pitchFamily="49" charset="-122"/>
              </a:rPr>
              <a:t>为递进式论证模型。</a:t>
            </a:r>
            <a:endParaRPr lang="zh-CN" altLang="en-US" sz="1600" dirty="0">
              <a:solidFill>
                <a:schemeClr val="bg1"/>
              </a:solidFill>
              <a:latin typeface="楷体" panose="02010609060101010101" pitchFamily="49" charset="-122"/>
              <a:ea typeface="楷体" panose="02010609060101010101" pitchFamily="49" charset="-122"/>
            </a:endParaRPr>
          </a:p>
        </p:txBody>
      </p:sp>
      <p:sp>
        <p:nvSpPr>
          <p:cNvPr id="34" name="文本框 33"/>
          <p:cNvSpPr txBox="1"/>
          <p:nvPr/>
        </p:nvSpPr>
        <p:spPr>
          <a:xfrm>
            <a:off x="2461545" y="2227971"/>
            <a:ext cx="1402080" cy="460375"/>
          </a:xfrm>
          <a:prstGeom prst="rect">
            <a:avLst/>
          </a:prstGeom>
          <a:noFill/>
        </p:spPr>
        <p:txBody>
          <a:bodyPr wrap="none" rtlCol="0">
            <a:spAutoFit/>
          </a:bodyPr>
          <a:lstStyle/>
          <a:p>
            <a:r>
              <a:rPr lang="zh-CN" altLang="en-US" sz="2400" dirty="0">
                <a:solidFill>
                  <a:schemeClr val="bg1"/>
                </a:solidFill>
                <a:latin typeface="禹卫书法行书简体" panose="02000603000000000000" pitchFamily="2" charset="-122"/>
                <a:ea typeface="禹卫书法行书简体" panose="02000603000000000000" pitchFamily="2" charset="-122"/>
              </a:rPr>
              <a:t>主要方法</a:t>
            </a:r>
            <a:endParaRPr lang="zh-CN" altLang="en-US" sz="2400" dirty="0">
              <a:solidFill>
                <a:schemeClr val="bg1"/>
              </a:solidFill>
              <a:latin typeface="禹卫书法行书简体" panose="02000603000000000000" pitchFamily="2" charset="-122"/>
              <a:ea typeface="禹卫书法行书简体" panose="02000603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tags/tag1.xml><?xml version="1.0" encoding="utf-8"?>
<p:tagLst xmlns:p="http://schemas.openxmlformats.org/presentationml/2006/main">
  <p:tag name="PA" val="v3.2.0"/>
</p:tagLst>
</file>

<file path=ppt/tags/tag10.xml><?xml version="1.0" encoding="utf-8"?>
<p:tagLst xmlns:p="http://schemas.openxmlformats.org/presentationml/2006/main">
  <p:tag name="PA" val="v3.2.0"/>
</p:tagLst>
</file>

<file path=ppt/tags/tag11.xml><?xml version="1.0" encoding="utf-8"?>
<p:tagLst xmlns:p="http://schemas.openxmlformats.org/presentationml/2006/main">
  <p:tag name="PA" val="v3.2.0"/>
</p:tagLst>
</file>

<file path=ppt/tags/tag12.xml><?xml version="1.0" encoding="utf-8"?>
<p:tagLst xmlns:p="http://schemas.openxmlformats.org/presentationml/2006/main">
  <p:tag name="ISPRING_PRESENTATION_TITLE" val="红色中古风年终总结PPT模板"/>
  <p:tag name="KSO_WPP_MARK_KEY" val="378441ba-b0ab-425c-897f-550ef5472d42"/>
  <p:tag name="COMMONDATA" val="eyJoZGlkIjoiY2Q1MDVmYmJlOTk0ZTYwYTVkNDA1ZjI5YTM5NTBmMDEifQ=="/>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ags/tag8.xml><?xml version="1.0" encoding="utf-8"?>
<p:tagLst xmlns:p="http://schemas.openxmlformats.org/presentationml/2006/main">
  <p:tag name="PA" val="v3.2.0"/>
</p:tagLst>
</file>

<file path=ppt/tags/tag9.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776</Words>
  <Application>WPS 演示</Application>
  <PresentationFormat>宽屏</PresentationFormat>
  <Paragraphs>88</Paragraphs>
  <Slides>13</Slides>
  <Notes>22</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13</vt:i4>
      </vt:variant>
    </vt:vector>
  </HeadingPairs>
  <TitlesOfParts>
    <vt:vector size="34" baseType="lpstr">
      <vt:lpstr>Arial</vt:lpstr>
      <vt:lpstr>宋体</vt:lpstr>
      <vt:lpstr>Wingdings</vt:lpstr>
      <vt:lpstr>方正苏新诗柳楷简体</vt:lpstr>
      <vt:lpstr>方正清刻本悦宋简体</vt:lpstr>
      <vt:lpstr>微软雅黑 Light</vt:lpstr>
      <vt:lpstr>楷体</vt:lpstr>
      <vt:lpstr>Calibri</vt:lpstr>
      <vt:lpstr>禹卫书法行书简体</vt:lpstr>
      <vt:lpstr>微软雅黑</vt:lpstr>
      <vt:lpstr>Arial Unicode MS</vt:lpstr>
      <vt:lpstr>Calibri Light</vt:lpstr>
      <vt:lpstr>等线</vt:lpstr>
      <vt:lpstr>Calibri</vt:lpstr>
      <vt:lpstr>腾祥铁山楷书简</vt:lpstr>
      <vt:lpstr>华文细黑</vt:lpstr>
      <vt:lpstr>华文中宋</vt:lpstr>
      <vt:lpstr>华文仿宋</vt:lpstr>
      <vt:lpstr>华文琥珀</vt:lpstr>
      <vt:lpstr>新宋体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红色中古风年终总结PPT模板</dc:title>
  <dc:creator>China</dc:creator>
  <cp:lastModifiedBy>天のレクイエム</cp:lastModifiedBy>
  <cp:revision>21</cp:revision>
  <dcterms:created xsi:type="dcterms:W3CDTF">2017-12-06T12:25:00Z</dcterms:created>
  <dcterms:modified xsi:type="dcterms:W3CDTF">2023-03-22T16:35:27Z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4DAA029DCF1E4B84ABDEE19951F74356</vt:lpwstr>
  </property>
  <property fmtid="{D5CDD505-2E9C-101B-9397-08002B2CF9AE}" pid="3" name="KSOProductBuildVer">
    <vt:lpwstr>2052-11.1.0.12970</vt:lpwstr>
  </property>
</Properties>
</file>