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8"/>
  </p:handoutMasterIdLst>
  <p:sldIdLst>
    <p:sldId id="272" r:id="rId3"/>
    <p:sldId id="273" r:id="rId5"/>
    <p:sldId id="259" r:id="rId6"/>
    <p:sldId id="278" r:id="rId7"/>
    <p:sldId id="298" r:id="rId8"/>
    <p:sldId id="297" r:id="rId9"/>
    <p:sldId id="261" r:id="rId10"/>
    <p:sldId id="290" r:id="rId11"/>
    <p:sldId id="263" r:id="rId12"/>
    <p:sldId id="262" r:id="rId13"/>
    <p:sldId id="291" r:id="rId14"/>
    <p:sldId id="292" r:id="rId15"/>
    <p:sldId id="264" r:id="rId16"/>
    <p:sldId id="296" r:id="rId17"/>
  </p:sldIdLst>
  <p:sldSz cx="12192000" cy="6858000"/>
  <p:notesSz cx="6858000" cy="9144000"/>
  <p:custDataLst>
    <p:tags r:id="rId22"/>
  </p:custDataLst>
  <p:defaultTextStyle>
    <a:defPPr rtl="0">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4" userDrawn="1">
          <p15:clr>
            <a:srgbClr val="A4A3A4"/>
          </p15:clr>
        </p15:guide>
        <p15:guide id="2" pos="3871" userDrawn="1">
          <p15:clr>
            <a:srgbClr val="A4A3A4"/>
          </p15:clr>
        </p15:guide>
        <p15:guide id="3" orient="horz" pos="1276" userDrawn="1">
          <p15:clr>
            <a:srgbClr val="A4A3A4"/>
          </p15:clr>
        </p15:guide>
        <p15:guide id="4" orient="horz" pos="2302" userDrawn="1">
          <p15:clr>
            <a:srgbClr val="A4A3A4"/>
          </p15:clr>
        </p15:guide>
        <p15:guide id="5" orient="horz" pos="19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830"/>
  </p:normalViewPr>
  <p:slideViewPr>
    <p:cSldViewPr snapToGrid="0" showGuides="1">
      <p:cViewPr varScale="1">
        <p:scale>
          <a:sx n="92" d="100"/>
          <a:sy n="92" d="100"/>
        </p:scale>
        <p:origin x="288" y="77"/>
      </p:cViewPr>
      <p:guideLst>
        <p:guide orient="horz" pos="544"/>
        <p:guide pos="3871"/>
        <p:guide orient="horz" pos="1276"/>
        <p:guide orient="horz" pos="2302"/>
        <p:guide orient="horz" pos="1944"/>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79" d="100"/>
          <a:sy n="79" d="100"/>
        </p:scale>
        <p:origin x="393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7.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vl1pPr>
          </a:lstStyle>
          <a:p>
            <a:pPr rtl="0"/>
            <a:endParaRPr lang="zh-CN" dirty="0"/>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6464FA25-6498-43B6-8466-FC1EA1826752}" type="datetime1">
              <a:rPr lang="zh-CN" altLang="en-US" smtClean="0"/>
            </a:fld>
            <a:endParaRPr lang="zh-CN" dirty="0"/>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dirty="0"/>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49E357A0-8177-46BC-BFCE-19D99E3453CC}" type="slidenum">
              <a:rPr lang="en-US" altLang="zh-CN" smtClean="0"/>
            </a:fld>
            <a:endParaRPr lang="zh-CN"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vl1pPr>
          </a:lstStyle>
          <a:p>
            <a:pPr rtl="0"/>
            <a:endParaRPr lang="zh-CN"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E151670E-6080-4D54-8B29-F0690F3D31CC}" type="datetime1">
              <a:rPr lang="zh-CN" altLang="en-US" noProof="0" smtClean="0"/>
            </a:fld>
            <a:endParaRPr lang="zh-CN" noProof="0"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zh-CN"/>
            </a:defPPr>
          </a:lstStyle>
          <a:p>
            <a:pPr rtl="0"/>
            <a:endParaRPr lang="zh-CN"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zh-CN"/>
            </a:defPPr>
          </a:lstStyle>
          <a:p>
            <a:pPr lvl="0" rtl="0"/>
            <a:r>
              <a:rPr lang="zh-CN" noProof="0"/>
              <a:t>单击此处编辑母版文本样式</a:t>
            </a:r>
            <a:endParaRPr lang="zh-CN" noProof="0"/>
          </a:p>
          <a:p>
            <a:pPr lvl="1" rtl="0"/>
            <a:r>
              <a:rPr lang="zh-CN" noProof="0"/>
              <a:t>第二级</a:t>
            </a:r>
            <a:endParaRPr lang="zh-CN" noProof="0"/>
          </a:p>
          <a:p>
            <a:pPr lvl="2" rtl="0"/>
            <a:r>
              <a:rPr lang="zh-CN" noProof="0"/>
              <a:t>第三级</a:t>
            </a:r>
            <a:endParaRPr lang="zh-CN" noProof="0"/>
          </a:p>
          <a:p>
            <a:pPr lvl="3" rtl="0"/>
            <a:r>
              <a:rPr lang="zh-CN" noProof="0"/>
              <a:t>第四级</a:t>
            </a:r>
            <a:endParaRPr lang="zh-CN" noProof="0"/>
          </a:p>
          <a:p>
            <a:pPr lvl="4" rtl="0"/>
            <a:r>
              <a:rPr lang="zh-CN" noProof="0"/>
              <a:t>第五级</a:t>
            </a:r>
            <a:endParaRPr lang="zh-CN"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7C366290-4595-5745-A50F-D5EC13BAC604}" type="slidenum">
              <a:rPr lang="en-US" altLang="zh-CN" noProof="0" smtClean="0"/>
            </a:fld>
            <a:endParaRPr lang="zh-CN" noProof="0"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lang="zh-CN" sz="1200" kern="1200">
        <a:solidFill>
          <a:schemeClr val="tx1"/>
        </a:solidFill>
        <a:latin typeface="+mn-ea"/>
        <a:ea typeface="+mn-ea"/>
        <a:cs typeface="+mn-cs"/>
      </a:defRPr>
    </a:lvl1pPr>
    <a:lvl2pPr marL="457200" algn="l" defTabSz="914400" rtl="0" eaLnBrk="1" latinLnBrk="0" hangingPunct="1">
      <a:defRPr lang="zh-CN" sz="1200" kern="1200">
        <a:solidFill>
          <a:schemeClr val="tx1"/>
        </a:solidFill>
        <a:latin typeface="+mn-ea"/>
        <a:ea typeface="+mn-ea"/>
        <a:cs typeface="+mn-cs"/>
      </a:defRPr>
    </a:lvl2pPr>
    <a:lvl3pPr marL="914400" algn="l" defTabSz="914400" rtl="0" eaLnBrk="1" latinLnBrk="0" hangingPunct="1">
      <a:defRPr lang="zh-CN" sz="1200" kern="1200">
        <a:solidFill>
          <a:schemeClr val="tx1"/>
        </a:solidFill>
        <a:latin typeface="+mn-ea"/>
        <a:ea typeface="+mn-ea"/>
        <a:cs typeface="+mn-cs"/>
      </a:defRPr>
    </a:lvl3pPr>
    <a:lvl4pPr marL="1371600" algn="l" defTabSz="914400" rtl="0" eaLnBrk="1" latinLnBrk="0" hangingPunct="1">
      <a:defRPr lang="zh-CN" sz="1200" kern="1200">
        <a:solidFill>
          <a:schemeClr val="tx1"/>
        </a:solidFill>
        <a:latin typeface="+mn-ea"/>
        <a:ea typeface="+mn-ea"/>
        <a:cs typeface="+mn-cs"/>
      </a:defRPr>
    </a:lvl4pPr>
    <a:lvl5pPr marL="1828800" algn="l" defTabSz="914400" rtl="0" eaLnBrk="1" latinLnBrk="0" hangingPunct="1">
      <a:defRPr lang="zh-CN" sz="1200" kern="1200">
        <a:solidFill>
          <a:schemeClr val="tx1"/>
        </a:solidFill>
        <a:latin typeface="+mn-ea"/>
        <a:ea typeface="+mn-ea"/>
        <a:cs typeface="+mn-cs"/>
      </a:defRPr>
    </a:lvl5pPr>
    <a:lvl6pPr marL="2286000" algn="l" defTabSz="914400" rtl="0" eaLnBrk="1" latinLnBrk="0" hangingPunct="1">
      <a:defRPr lang="zh-CN" sz="1200" kern="1200">
        <a:solidFill>
          <a:schemeClr val="tx1"/>
        </a:solidFill>
        <a:latin typeface="+mn-ea"/>
        <a:ea typeface="+mn-ea"/>
        <a:cs typeface="+mn-cs"/>
      </a:defRPr>
    </a:lvl6pPr>
    <a:lvl7pPr marL="2743200" algn="l" defTabSz="914400" rtl="0" eaLnBrk="1" latinLnBrk="0" hangingPunct="1">
      <a:defRPr lang="zh-CN" sz="1200" kern="1200">
        <a:solidFill>
          <a:schemeClr val="tx1"/>
        </a:solidFill>
        <a:latin typeface="+mn-ea"/>
        <a:ea typeface="+mn-ea"/>
        <a:cs typeface="+mn-cs"/>
      </a:defRPr>
    </a:lvl7pPr>
    <a:lvl8pPr marL="3200400" algn="l" defTabSz="914400" rtl="0" eaLnBrk="1" latinLnBrk="0" hangingPunct="1">
      <a:defRPr lang="zh-CN" sz="1200" kern="1200">
        <a:solidFill>
          <a:schemeClr val="tx1"/>
        </a:solidFill>
        <a:latin typeface="+mn-ea"/>
        <a:ea typeface="+mn-ea"/>
        <a:cs typeface="+mn-cs"/>
      </a:defRPr>
    </a:lvl8pPr>
    <a:lvl9pPr marL="3657600" algn="l" defTabSz="914400" rtl="0" eaLnBrk="1" latinLnBrk="0" hangingPunct="1">
      <a:defRPr lang="zh-CN" sz="1200" kern="1200">
        <a:solidFill>
          <a:schemeClr val="tx1"/>
        </a:solidFill>
        <a:latin typeface="+mn-ea"/>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rtl="0"/>
            <a:fld id="{7C366290-4595-5745-A50F-D5EC13BAC604}" type="slidenum">
              <a:rPr lang="en-US" altLang="zh-CN" noProof="0" smtClean="0"/>
            </a:fld>
            <a:endParaRPr lang="zh-CN" noProof="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7C366290-4595-5745-A50F-D5EC13BAC604}" type="slidenum">
              <a:rPr lang="en-US" altLang="zh-CN" smtClean="0"/>
            </a:fld>
            <a:endParaRPr 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7C366290-4595-5745-A50F-D5EC13BAC604}" type="slidenum">
              <a:rPr lang="en-US" altLang="zh-CN" noProof="0" smtClean="0"/>
            </a:fld>
            <a:endParaRPr lang="zh-CN"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7C366290-4595-5745-A50F-D5EC13BAC604}" type="slidenum">
              <a:rPr lang="en-US" altLang="zh-CN" noProof="0" smtClean="0"/>
            </a:fld>
            <a:endParaRPr lang="zh-CN" noProof="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7C366290-4595-5745-A50F-D5EC13BAC604}" type="slidenum">
              <a:rPr lang="en-US" altLang="zh-CN" noProof="0" smtClean="0"/>
            </a:fld>
            <a:endParaRPr lang="zh-CN" noProof="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7C366290-4595-5745-A50F-D5EC13BAC604}" type="slidenum">
              <a:rPr lang="en-US" altLang="zh-CN" noProof="0" smtClean="0"/>
            </a:fld>
            <a:endParaRPr lang="zh-CN" noProof="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7C366290-4595-5745-A50F-D5EC13BAC604}" type="slidenum">
              <a:rPr lang="en-US" altLang="zh-CN" noProof="0" smtClean="0"/>
            </a:fld>
            <a:endParaRPr lang="zh-CN" noProof="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7C366290-4595-5745-A50F-D5EC13BAC604}" type="slidenum">
              <a:rPr lang="en-US" altLang="zh-CN" noProof="0" smtClean="0"/>
            </a:fld>
            <a:endParaRPr lang="zh-CN"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2"/>
        </a:solidFill>
        <a:effectLst/>
      </p:bgPr>
    </p:bg>
    <p:spTree>
      <p:nvGrpSpPr>
        <p:cNvPr id="1" name=""/>
        <p:cNvGrpSpPr/>
        <p:nvPr/>
      </p:nvGrpSpPr>
      <p:grpSpPr>
        <a:xfrm>
          <a:off x="0" y="0"/>
          <a:ext cx="0" cy="0"/>
          <a:chOff x="0" y="0"/>
          <a:chExt cx="0" cy="0"/>
        </a:xfrm>
      </p:grpSpPr>
      <p:sp>
        <p:nvSpPr>
          <p:cNvPr id="29" name="任意多边形：形状 28"/>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7" name="任意多边形：形状 6"/>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1" fmla="*/ 1693819 w 1785259"/>
              <a:gd name="connsiteY0-2" fmla="*/ 10532 h 5462555"/>
              <a:gd name="connsiteX1-3" fmla="*/ 1678579 w 1785259"/>
              <a:gd name="connsiteY1-4" fmla="*/ 5418828 h 5462555"/>
              <a:gd name="connsiteX2-5" fmla="*/ 1176667 w 1785259"/>
              <a:gd name="connsiteY2-6" fmla="*/ 5429928 h 5462555"/>
              <a:gd name="connsiteX3-7" fmla="*/ 512297 w 1785259"/>
              <a:gd name="connsiteY3-8" fmla="*/ 5030409 h 5462555"/>
              <a:gd name="connsiteX4-9" fmla="*/ 314208 w 1785259"/>
              <a:gd name="connsiteY4-10" fmla="*/ 4179509 h 5462555"/>
              <a:gd name="connsiteX5-11" fmla="*/ 429138 w 1785259"/>
              <a:gd name="connsiteY5-12" fmla="*/ 3898280 h 5462555"/>
              <a:gd name="connsiteX6-13" fmla="*/ 592360 w 1785259"/>
              <a:gd name="connsiteY6-14" fmla="*/ 3258731 h 5462555"/>
              <a:gd name="connsiteX7-15" fmla="*/ 481029 w 1785259"/>
              <a:gd name="connsiteY7-16" fmla="*/ 2679952 h 5462555"/>
              <a:gd name="connsiteX8-17" fmla="*/ 277230 w 1785259"/>
              <a:gd name="connsiteY8-18" fmla="*/ 2221719 h 5462555"/>
              <a:gd name="connsiteX9-19" fmla="*/ 119523 w 1785259"/>
              <a:gd name="connsiteY9-20" fmla="*/ 667910 h 5462555"/>
              <a:gd name="connsiteX10-21" fmla="*/ 361880 w 1785259"/>
              <a:gd name="connsiteY10-22" fmla="*/ 369606 h 5462555"/>
              <a:gd name="connsiteX11-23" fmla="*/ 864738 w 1785259"/>
              <a:gd name="connsiteY11-24" fmla="*/ 104615 h 5462555"/>
              <a:gd name="connsiteX12-25" fmla="*/ 1513718 w 1785259"/>
              <a:gd name="connsiteY12-26" fmla="*/ 4215 h 5462555"/>
              <a:gd name="connsiteX13-27" fmla="*/ 1603804 w 1785259"/>
              <a:gd name="connsiteY13-28" fmla="*/ 54 h 5462555"/>
              <a:gd name="connsiteX14-29" fmla="*/ 1785259 w 1785259"/>
              <a:gd name="connsiteY14-30" fmla="*/ 101972 h 5462555"/>
              <a:gd name="connsiteX0-31" fmla="*/ 1678579 w 1785259"/>
              <a:gd name="connsiteY0-32" fmla="*/ 5418828 h 5462555"/>
              <a:gd name="connsiteX1-33" fmla="*/ 1176667 w 1785259"/>
              <a:gd name="connsiteY1-34" fmla="*/ 5429928 h 5462555"/>
              <a:gd name="connsiteX2-35" fmla="*/ 512297 w 1785259"/>
              <a:gd name="connsiteY2-36" fmla="*/ 5030409 h 5462555"/>
              <a:gd name="connsiteX3-37" fmla="*/ 314208 w 1785259"/>
              <a:gd name="connsiteY3-38" fmla="*/ 4179509 h 5462555"/>
              <a:gd name="connsiteX4-39" fmla="*/ 429138 w 1785259"/>
              <a:gd name="connsiteY4-40" fmla="*/ 3898280 h 5462555"/>
              <a:gd name="connsiteX5-41" fmla="*/ 592360 w 1785259"/>
              <a:gd name="connsiteY5-42" fmla="*/ 3258731 h 5462555"/>
              <a:gd name="connsiteX6-43" fmla="*/ 481029 w 1785259"/>
              <a:gd name="connsiteY6-44" fmla="*/ 2679952 h 5462555"/>
              <a:gd name="connsiteX7-45" fmla="*/ 277230 w 1785259"/>
              <a:gd name="connsiteY7-46" fmla="*/ 2221719 h 5462555"/>
              <a:gd name="connsiteX8-47" fmla="*/ 119523 w 1785259"/>
              <a:gd name="connsiteY8-48" fmla="*/ 667910 h 5462555"/>
              <a:gd name="connsiteX9-49" fmla="*/ 361880 w 1785259"/>
              <a:gd name="connsiteY9-50" fmla="*/ 369606 h 5462555"/>
              <a:gd name="connsiteX10-51" fmla="*/ 864738 w 1785259"/>
              <a:gd name="connsiteY10-52" fmla="*/ 104615 h 5462555"/>
              <a:gd name="connsiteX11-53" fmla="*/ 1513718 w 1785259"/>
              <a:gd name="connsiteY11-54" fmla="*/ 4215 h 5462555"/>
              <a:gd name="connsiteX12-55" fmla="*/ 1603804 w 1785259"/>
              <a:gd name="connsiteY12-56" fmla="*/ 54 h 5462555"/>
              <a:gd name="connsiteX13-57" fmla="*/ 1785259 w 1785259"/>
              <a:gd name="connsiteY13-58" fmla="*/ 101972 h 5462555"/>
              <a:gd name="connsiteX0-59" fmla="*/ 1678579 w 1785259"/>
              <a:gd name="connsiteY0-60" fmla="*/ 5416834 h 5460561"/>
              <a:gd name="connsiteX1-61" fmla="*/ 1176667 w 1785259"/>
              <a:gd name="connsiteY1-62" fmla="*/ 5427934 h 5460561"/>
              <a:gd name="connsiteX2-63" fmla="*/ 512297 w 1785259"/>
              <a:gd name="connsiteY2-64" fmla="*/ 5028415 h 5460561"/>
              <a:gd name="connsiteX3-65" fmla="*/ 314208 w 1785259"/>
              <a:gd name="connsiteY3-66" fmla="*/ 4177515 h 5460561"/>
              <a:gd name="connsiteX4-67" fmla="*/ 429138 w 1785259"/>
              <a:gd name="connsiteY4-68" fmla="*/ 3896286 h 5460561"/>
              <a:gd name="connsiteX5-69" fmla="*/ 592360 w 1785259"/>
              <a:gd name="connsiteY5-70" fmla="*/ 3256737 h 5460561"/>
              <a:gd name="connsiteX6-71" fmla="*/ 481029 w 1785259"/>
              <a:gd name="connsiteY6-72" fmla="*/ 2677958 h 5460561"/>
              <a:gd name="connsiteX7-73" fmla="*/ 277230 w 1785259"/>
              <a:gd name="connsiteY7-74" fmla="*/ 2219725 h 5460561"/>
              <a:gd name="connsiteX8-75" fmla="*/ 119523 w 1785259"/>
              <a:gd name="connsiteY8-76" fmla="*/ 665916 h 5460561"/>
              <a:gd name="connsiteX9-77" fmla="*/ 361880 w 1785259"/>
              <a:gd name="connsiteY9-78" fmla="*/ 367612 h 5460561"/>
              <a:gd name="connsiteX10-79" fmla="*/ 864738 w 1785259"/>
              <a:gd name="connsiteY10-80" fmla="*/ 102621 h 5460561"/>
              <a:gd name="connsiteX11-81" fmla="*/ 1513718 w 1785259"/>
              <a:gd name="connsiteY11-82" fmla="*/ 2221 h 5460561"/>
              <a:gd name="connsiteX12-83" fmla="*/ 1654604 w 1785259"/>
              <a:gd name="connsiteY12-84" fmla="*/ 600 h 5460561"/>
              <a:gd name="connsiteX13-85" fmla="*/ 1785259 w 1785259"/>
              <a:gd name="connsiteY13-86" fmla="*/ 99978 h 5460561"/>
              <a:gd name="connsiteX0-87" fmla="*/ 1678579 w 1678579"/>
              <a:gd name="connsiteY0-88" fmla="*/ 5416834 h 5460561"/>
              <a:gd name="connsiteX1-89" fmla="*/ 1176667 w 1678579"/>
              <a:gd name="connsiteY1-90" fmla="*/ 5427934 h 5460561"/>
              <a:gd name="connsiteX2-91" fmla="*/ 512297 w 1678579"/>
              <a:gd name="connsiteY2-92" fmla="*/ 5028415 h 5460561"/>
              <a:gd name="connsiteX3-93" fmla="*/ 314208 w 1678579"/>
              <a:gd name="connsiteY3-94" fmla="*/ 4177515 h 5460561"/>
              <a:gd name="connsiteX4-95" fmla="*/ 429138 w 1678579"/>
              <a:gd name="connsiteY4-96" fmla="*/ 3896286 h 5460561"/>
              <a:gd name="connsiteX5-97" fmla="*/ 592360 w 1678579"/>
              <a:gd name="connsiteY5-98" fmla="*/ 3256737 h 5460561"/>
              <a:gd name="connsiteX6-99" fmla="*/ 481029 w 1678579"/>
              <a:gd name="connsiteY6-100" fmla="*/ 2677958 h 5460561"/>
              <a:gd name="connsiteX7-101" fmla="*/ 277230 w 1678579"/>
              <a:gd name="connsiteY7-102" fmla="*/ 2219725 h 5460561"/>
              <a:gd name="connsiteX8-103" fmla="*/ 119523 w 1678579"/>
              <a:gd name="connsiteY8-104" fmla="*/ 665916 h 5460561"/>
              <a:gd name="connsiteX9-105" fmla="*/ 361880 w 1678579"/>
              <a:gd name="connsiteY9-106" fmla="*/ 367612 h 5460561"/>
              <a:gd name="connsiteX10-107" fmla="*/ 864738 w 1678579"/>
              <a:gd name="connsiteY10-108" fmla="*/ 102621 h 5460561"/>
              <a:gd name="connsiteX11-109" fmla="*/ 1513718 w 1678579"/>
              <a:gd name="connsiteY11-110" fmla="*/ 2221 h 5460561"/>
              <a:gd name="connsiteX12-111" fmla="*/ 1654604 w 1678579"/>
              <a:gd name="connsiteY12-112" fmla="*/ 600 h 5460561"/>
              <a:gd name="connsiteX0-113" fmla="*/ 1678579 w 1678579"/>
              <a:gd name="connsiteY0-114" fmla="*/ 5416834 h 5460561"/>
              <a:gd name="connsiteX1-115" fmla="*/ 1176667 w 1678579"/>
              <a:gd name="connsiteY1-116" fmla="*/ 5427934 h 5460561"/>
              <a:gd name="connsiteX2-117" fmla="*/ 512297 w 1678579"/>
              <a:gd name="connsiteY2-118" fmla="*/ 5028415 h 5460561"/>
              <a:gd name="connsiteX3-119" fmla="*/ 314208 w 1678579"/>
              <a:gd name="connsiteY3-120" fmla="*/ 4177515 h 5460561"/>
              <a:gd name="connsiteX4-121" fmla="*/ 429138 w 1678579"/>
              <a:gd name="connsiteY4-122" fmla="*/ 3896286 h 5460561"/>
              <a:gd name="connsiteX5-123" fmla="*/ 592360 w 1678579"/>
              <a:gd name="connsiteY5-124" fmla="*/ 3256737 h 5460561"/>
              <a:gd name="connsiteX6-125" fmla="*/ 481029 w 1678579"/>
              <a:gd name="connsiteY6-126" fmla="*/ 2677958 h 5460561"/>
              <a:gd name="connsiteX7-127" fmla="*/ 277230 w 1678579"/>
              <a:gd name="connsiteY7-128" fmla="*/ 2219725 h 5460561"/>
              <a:gd name="connsiteX8-129" fmla="*/ 119523 w 1678579"/>
              <a:gd name="connsiteY8-130" fmla="*/ 665916 h 5460561"/>
              <a:gd name="connsiteX9-131" fmla="*/ 361880 w 1678579"/>
              <a:gd name="connsiteY9-132" fmla="*/ 367612 h 5460561"/>
              <a:gd name="connsiteX10-133" fmla="*/ 864738 w 1678579"/>
              <a:gd name="connsiteY10-134" fmla="*/ 102621 h 5460561"/>
              <a:gd name="connsiteX11-135" fmla="*/ 1513718 w 1678579"/>
              <a:gd name="connsiteY11-136" fmla="*/ 2221 h 5460561"/>
              <a:gd name="connsiteX12-137" fmla="*/ 1672384 w 1678579"/>
              <a:gd name="connsiteY12-138" fmla="*/ 600 h 54605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34" name="任意多边形：形状 33"/>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2" name="标题 1"/>
          <p:cNvSpPr>
            <a:spLocks noGrp="1"/>
          </p:cNvSpPr>
          <p:nvPr>
            <p:ph type="ctrTitle" hasCustomPrompt="1"/>
          </p:nvPr>
        </p:nvSpPr>
        <p:spPr>
          <a:xfrm>
            <a:off x="1524000" y="1122363"/>
            <a:ext cx="9144000" cy="2387600"/>
          </a:xfrm>
        </p:spPr>
        <p:txBody>
          <a:bodyPr rtlCol="0" anchor="b"/>
          <a:lstStyle>
            <a:lvl1pPr algn="ctr">
              <a:defRPr lang="zh-CN" sz="6000"/>
            </a:lvl1pPr>
          </a:lstStyle>
          <a:p>
            <a:pPr rtl="0"/>
            <a:r>
              <a:rPr lang="zh-CN"/>
              <a:t>单击以编辑母版标题样式</a:t>
            </a:r>
            <a:endParaRPr lang="zh-CN"/>
          </a:p>
        </p:txBody>
      </p:sp>
      <p:sp>
        <p:nvSpPr>
          <p:cNvPr id="3" name="副标题 2"/>
          <p:cNvSpPr>
            <a:spLocks noGrp="1"/>
          </p:cNvSpPr>
          <p:nvPr>
            <p:ph type="subTitle" idx="1"/>
          </p:nvPr>
        </p:nvSpPr>
        <p:spPr>
          <a:xfrm>
            <a:off x="1524000" y="3602038"/>
            <a:ext cx="9144000" cy="1655762"/>
          </a:xfrm>
        </p:spPr>
        <p:txBody>
          <a:bodyPr rtlCol="0"/>
          <a:lstStyle>
            <a:lvl1pPr marL="0" indent="0" algn="ctr">
              <a:buNone/>
              <a:defRPr lang="zh-CN" sz="2400">
                <a:solidFill>
                  <a:schemeClr val="tx2"/>
                </a:solidFill>
              </a:defRPr>
            </a:lvl1pPr>
            <a:lvl2pPr marL="457200" indent="0" algn="ctr">
              <a:buNone/>
              <a:defRPr lang="zh-CN" sz="2000"/>
            </a:lvl2pPr>
            <a:lvl3pPr marL="914400" indent="0" algn="ctr">
              <a:buNone/>
              <a:defRPr lang="zh-CN" sz="1800"/>
            </a:lvl3pPr>
            <a:lvl4pPr marL="1371600" indent="0" algn="ctr">
              <a:buNone/>
              <a:defRPr lang="zh-CN" sz="1600"/>
            </a:lvl4pPr>
            <a:lvl5pPr marL="1828800" indent="0" algn="ctr">
              <a:buNone/>
              <a:defRPr lang="zh-CN" sz="1600"/>
            </a:lvl5pPr>
            <a:lvl6pPr marL="2286000" indent="0" algn="ctr">
              <a:buNone/>
              <a:defRPr lang="zh-CN" sz="1600"/>
            </a:lvl6pPr>
            <a:lvl7pPr marL="2743200" indent="0" algn="ctr">
              <a:buNone/>
              <a:defRPr lang="zh-CN" sz="1600"/>
            </a:lvl7pPr>
            <a:lvl8pPr marL="3200400" indent="0" algn="ctr">
              <a:buNone/>
              <a:defRPr lang="zh-CN" sz="1600"/>
            </a:lvl8pPr>
            <a:lvl9pPr marL="3657600" indent="0" algn="ctr">
              <a:buNone/>
              <a:defRPr lang="zh-CN" sz="1600"/>
            </a:lvl9pPr>
          </a:lstStyle>
          <a:p>
            <a:pPr rtl="0"/>
            <a:r>
              <a:rPr lang="zh-CN" altLang="en-US"/>
              <a:t>单击此处编辑母版副标题样式</a:t>
            </a:r>
            <a:endParaRPr lang="zh-CN"/>
          </a:p>
        </p:txBody>
      </p:sp>
      <p:sp>
        <p:nvSpPr>
          <p:cNvPr id="23" name="任意多边形：形状 22"/>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团队 x8">
    <p:spTree>
      <p:nvGrpSpPr>
        <p:cNvPr id="1" name=""/>
        <p:cNvGrpSpPr/>
        <p:nvPr/>
      </p:nvGrpSpPr>
      <p:grpSpPr>
        <a:xfrm>
          <a:off x="0" y="0"/>
          <a:ext cx="0" cy="0"/>
          <a:chOff x="0" y="0"/>
          <a:chExt cx="0" cy="0"/>
        </a:xfrm>
      </p:grpSpPr>
      <p:sp>
        <p:nvSpPr>
          <p:cNvPr id="24" name="任意多边形：形状 23"/>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1" fmla="*/ 0 w 5864280"/>
              <a:gd name="connsiteY0-2" fmla="*/ 0 h 6938010"/>
              <a:gd name="connsiteX1-3" fmla="*/ 5864280 w 5864280"/>
              <a:gd name="connsiteY1-4" fmla="*/ 0 h 6938010"/>
              <a:gd name="connsiteX2-5" fmla="*/ 5864280 w 5864280"/>
              <a:gd name="connsiteY2-6" fmla="*/ 6938010 h 6938010"/>
              <a:gd name="connsiteX3-7" fmla="*/ 4899969 w 5864280"/>
              <a:gd name="connsiteY3-8" fmla="*/ 6938010 h 6938010"/>
              <a:gd name="connsiteX4-9" fmla="*/ 4880783 w 5864280"/>
              <a:gd name="connsiteY4-10" fmla="*/ 6771085 h 6938010"/>
              <a:gd name="connsiteX5-11" fmla="*/ 5036864 w 5864280"/>
              <a:gd name="connsiteY5-12" fmla="*/ 1534679 h 6938010"/>
              <a:gd name="connsiteX6-13" fmla="*/ 438790 w 5864280"/>
              <a:gd name="connsiteY6-14" fmla="*/ 927368 h 6938010"/>
              <a:gd name="connsiteX7-15" fmla="*/ 39064 w 5864280"/>
              <a:gd name="connsiteY7-16" fmla="*/ 165620 h 6938010"/>
              <a:gd name="connsiteX8" fmla="*/ 91440 w 5864280"/>
              <a:gd name="connsiteY8" fmla="*/ 91440 h 6938010"/>
              <a:gd name="connsiteX0-17" fmla="*/ 7620 w 5871900"/>
              <a:gd name="connsiteY0-18" fmla="*/ 0 h 6938010"/>
              <a:gd name="connsiteX1-19" fmla="*/ 5871900 w 5871900"/>
              <a:gd name="connsiteY1-20" fmla="*/ 0 h 6938010"/>
              <a:gd name="connsiteX2-21" fmla="*/ 5871900 w 5871900"/>
              <a:gd name="connsiteY2-22" fmla="*/ 6938010 h 6938010"/>
              <a:gd name="connsiteX3-23" fmla="*/ 4907589 w 5871900"/>
              <a:gd name="connsiteY3-24" fmla="*/ 6938010 h 6938010"/>
              <a:gd name="connsiteX4-25" fmla="*/ 4888403 w 5871900"/>
              <a:gd name="connsiteY4-26" fmla="*/ 6771085 h 6938010"/>
              <a:gd name="connsiteX5-27" fmla="*/ 5044484 w 5871900"/>
              <a:gd name="connsiteY5-28" fmla="*/ 1534679 h 6938010"/>
              <a:gd name="connsiteX6-29" fmla="*/ 446410 w 5871900"/>
              <a:gd name="connsiteY6-30" fmla="*/ 927368 h 6938010"/>
              <a:gd name="connsiteX7-31" fmla="*/ 46684 w 5871900"/>
              <a:gd name="connsiteY7-32" fmla="*/ 165620 h 6938010"/>
              <a:gd name="connsiteX8-33" fmla="*/ 0 w 5871900"/>
              <a:gd name="connsiteY8-34" fmla="*/ 15240 h 6938010"/>
              <a:gd name="connsiteX0-35" fmla="*/ 0 w 5864280"/>
              <a:gd name="connsiteY0-36" fmla="*/ 0 h 6938010"/>
              <a:gd name="connsiteX1-37" fmla="*/ 5864280 w 5864280"/>
              <a:gd name="connsiteY1-38" fmla="*/ 0 h 6938010"/>
              <a:gd name="connsiteX2-39" fmla="*/ 5864280 w 5864280"/>
              <a:gd name="connsiteY2-40" fmla="*/ 6938010 h 6938010"/>
              <a:gd name="connsiteX3-41" fmla="*/ 4899969 w 5864280"/>
              <a:gd name="connsiteY3-42" fmla="*/ 6938010 h 6938010"/>
              <a:gd name="connsiteX4-43" fmla="*/ 4880783 w 5864280"/>
              <a:gd name="connsiteY4-44" fmla="*/ 6771085 h 6938010"/>
              <a:gd name="connsiteX5-45" fmla="*/ 5036864 w 5864280"/>
              <a:gd name="connsiteY5-46" fmla="*/ 1534679 h 6938010"/>
              <a:gd name="connsiteX6-47" fmla="*/ 438790 w 5864280"/>
              <a:gd name="connsiteY6-48" fmla="*/ 927368 h 6938010"/>
              <a:gd name="connsiteX7-49" fmla="*/ 39064 w 5864280"/>
              <a:gd name="connsiteY7-50" fmla="*/ 165620 h 6938010"/>
              <a:gd name="connsiteX8-51" fmla="*/ 7620 w 5864280"/>
              <a:gd name="connsiteY8-52" fmla="*/ 17780 h 6938010"/>
              <a:gd name="connsiteX0-53" fmla="*/ 12700 w 5856660"/>
              <a:gd name="connsiteY0-54" fmla="*/ 0 h 7004050"/>
              <a:gd name="connsiteX1-55" fmla="*/ 5856660 w 5856660"/>
              <a:gd name="connsiteY1-56" fmla="*/ 66040 h 7004050"/>
              <a:gd name="connsiteX2-57" fmla="*/ 5856660 w 5856660"/>
              <a:gd name="connsiteY2-58" fmla="*/ 7004050 h 7004050"/>
              <a:gd name="connsiteX3-59" fmla="*/ 4892349 w 5856660"/>
              <a:gd name="connsiteY3-60" fmla="*/ 7004050 h 7004050"/>
              <a:gd name="connsiteX4-61" fmla="*/ 4873163 w 5856660"/>
              <a:gd name="connsiteY4-62" fmla="*/ 6837125 h 7004050"/>
              <a:gd name="connsiteX5-63" fmla="*/ 5029244 w 5856660"/>
              <a:gd name="connsiteY5-64" fmla="*/ 1600719 h 7004050"/>
              <a:gd name="connsiteX6-65" fmla="*/ 431170 w 5856660"/>
              <a:gd name="connsiteY6-66" fmla="*/ 993408 h 7004050"/>
              <a:gd name="connsiteX7-67" fmla="*/ 31444 w 5856660"/>
              <a:gd name="connsiteY7-68" fmla="*/ 231660 h 7004050"/>
              <a:gd name="connsiteX8-69" fmla="*/ 0 w 5856660"/>
              <a:gd name="connsiteY8-70" fmla="*/ 83820 h 7004050"/>
              <a:gd name="connsiteX0-71" fmla="*/ 5856660 w 5856660"/>
              <a:gd name="connsiteY0-72" fmla="*/ 0 h 6938010"/>
              <a:gd name="connsiteX1-73" fmla="*/ 5856660 w 5856660"/>
              <a:gd name="connsiteY1-74" fmla="*/ 6938010 h 6938010"/>
              <a:gd name="connsiteX2-75" fmla="*/ 4892349 w 5856660"/>
              <a:gd name="connsiteY2-76" fmla="*/ 6938010 h 6938010"/>
              <a:gd name="connsiteX3-77" fmla="*/ 4873163 w 5856660"/>
              <a:gd name="connsiteY3-78" fmla="*/ 6771085 h 6938010"/>
              <a:gd name="connsiteX4-79" fmla="*/ 5029244 w 5856660"/>
              <a:gd name="connsiteY4-80" fmla="*/ 1534679 h 6938010"/>
              <a:gd name="connsiteX5-81" fmla="*/ 431170 w 5856660"/>
              <a:gd name="connsiteY5-82" fmla="*/ 927368 h 6938010"/>
              <a:gd name="connsiteX6-83" fmla="*/ 31444 w 5856660"/>
              <a:gd name="connsiteY6-84" fmla="*/ 165620 h 6938010"/>
              <a:gd name="connsiteX7-85" fmla="*/ 0 w 5856660"/>
              <a:gd name="connsiteY7-86" fmla="*/ 17780 h 6938010"/>
              <a:gd name="connsiteX0-87" fmla="*/ 5856660 w 5856660"/>
              <a:gd name="connsiteY0-88" fmla="*/ 6920230 h 6920230"/>
              <a:gd name="connsiteX1-89" fmla="*/ 4892349 w 5856660"/>
              <a:gd name="connsiteY1-90" fmla="*/ 6920230 h 6920230"/>
              <a:gd name="connsiteX2-91" fmla="*/ 4873163 w 5856660"/>
              <a:gd name="connsiteY2-92" fmla="*/ 6753305 h 6920230"/>
              <a:gd name="connsiteX3-93" fmla="*/ 5029244 w 5856660"/>
              <a:gd name="connsiteY3-94" fmla="*/ 1516899 h 6920230"/>
              <a:gd name="connsiteX4-95" fmla="*/ 431170 w 5856660"/>
              <a:gd name="connsiteY4-96" fmla="*/ 909588 h 6920230"/>
              <a:gd name="connsiteX5-97" fmla="*/ 31444 w 5856660"/>
              <a:gd name="connsiteY5-98" fmla="*/ 147840 h 6920230"/>
              <a:gd name="connsiteX6-99" fmla="*/ 0 w 5856660"/>
              <a:gd name="connsiteY6-100" fmla="*/ 0 h 6920230"/>
              <a:gd name="connsiteX0-101" fmla="*/ 4892349 w 5371060"/>
              <a:gd name="connsiteY0-102" fmla="*/ 6920230 h 6920230"/>
              <a:gd name="connsiteX1-103" fmla="*/ 4873163 w 5371060"/>
              <a:gd name="connsiteY1-104" fmla="*/ 6753305 h 6920230"/>
              <a:gd name="connsiteX2-105" fmla="*/ 5029244 w 5371060"/>
              <a:gd name="connsiteY2-106" fmla="*/ 1516899 h 6920230"/>
              <a:gd name="connsiteX3-107" fmla="*/ 431170 w 5371060"/>
              <a:gd name="connsiteY3-108" fmla="*/ 909588 h 6920230"/>
              <a:gd name="connsiteX4-109" fmla="*/ 31444 w 5371060"/>
              <a:gd name="connsiteY4-110" fmla="*/ 147840 h 6920230"/>
              <a:gd name="connsiteX5-111" fmla="*/ 0 w 5371060"/>
              <a:gd name="connsiteY5-112" fmla="*/ 0 h 6920230"/>
              <a:gd name="connsiteX0-113" fmla="*/ 4889809 w 5371060"/>
              <a:gd name="connsiteY0-114" fmla="*/ 6904990 h 6904990"/>
              <a:gd name="connsiteX1-115" fmla="*/ 4873163 w 5371060"/>
              <a:gd name="connsiteY1-116" fmla="*/ 6753305 h 6904990"/>
              <a:gd name="connsiteX2-117" fmla="*/ 5029244 w 5371060"/>
              <a:gd name="connsiteY2-118" fmla="*/ 1516899 h 6904990"/>
              <a:gd name="connsiteX3-119" fmla="*/ 431170 w 5371060"/>
              <a:gd name="connsiteY3-120" fmla="*/ 909588 h 6904990"/>
              <a:gd name="connsiteX4-121" fmla="*/ 31444 w 5371060"/>
              <a:gd name="connsiteY4-122" fmla="*/ 147840 h 6904990"/>
              <a:gd name="connsiteX5-123" fmla="*/ 0 w 5371060"/>
              <a:gd name="connsiteY5-124" fmla="*/ 0 h 6904990"/>
              <a:gd name="connsiteX0-125" fmla="*/ 4892349 w 5371060"/>
              <a:gd name="connsiteY0-126" fmla="*/ 6899910 h 6899910"/>
              <a:gd name="connsiteX1-127" fmla="*/ 4873163 w 5371060"/>
              <a:gd name="connsiteY1-128" fmla="*/ 6753305 h 6899910"/>
              <a:gd name="connsiteX2-129" fmla="*/ 5029244 w 5371060"/>
              <a:gd name="connsiteY2-130" fmla="*/ 1516899 h 6899910"/>
              <a:gd name="connsiteX3-131" fmla="*/ 431170 w 5371060"/>
              <a:gd name="connsiteY3-132" fmla="*/ 909588 h 6899910"/>
              <a:gd name="connsiteX4-133" fmla="*/ 31444 w 5371060"/>
              <a:gd name="connsiteY4-134" fmla="*/ 147840 h 6899910"/>
              <a:gd name="connsiteX5-135" fmla="*/ 0 w 5371060"/>
              <a:gd name="connsiteY5-136" fmla="*/ 0 h 68999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45" name="标题 1"/>
          <p:cNvSpPr>
            <a:spLocks noGrp="1"/>
          </p:cNvSpPr>
          <p:nvPr>
            <p:ph type="title" hasCustomPrompt="1"/>
          </p:nvPr>
        </p:nvSpPr>
        <p:spPr>
          <a:xfrm>
            <a:off x="576072" y="704088"/>
            <a:ext cx="10515600" cy="676656"/>
          </a:xfrm>
        </p:spPr>
        <p:txBody>
          <a:bodyPr rtlCol="0"/>
          <a:lstStyle>
            <a:lvl1pPr>
              <a:defRPr lang="zh-CN" sz="4800"/>
            </a:lvl1pPr>
          </a:lstStyle>
          <a:p>
            <a:pPr rtl="0"/>
            <a:r>
              <a:rPr lang="zh-CN"/>
              <a:t>单击以编辑母版标题样式	</a:t>
            </a:r>
            <a:endParaRPr lang="zh-CN"/>
          </a:p>
        </p:txBody>
      </p:sp>
      <p:sp>
        <p:nvSpPr>
          <p:cNvPr id="39" name="图片占位符 38"/>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zh-CN" sz="1800">
                <a:solidFill>
                  <a:schemeClr val="accent1"/>
                </a:solidFill>
              </a:defRPr>
            </a:lvl1pPr>
          </a:lstStyle>
          <a:p>
            <a:pPr rtl="0"/>
            <a:r>
              <a:rPr lang="zh-CN" altLang="en-US"/>
              <a:t>单击图标添加图片</a:t>
            </a:r>
            <a:endParaRPr lang="zh-CN" dirty="0"/>
          </a:p>
        </p:txBody>
      </p:sp>
      <p:sp>
        <p:nvSpPr>
          <p:cNvPr id="40" name="图片占位符 39"/>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zh-CN" sz="1800">
                <a:solidFill>
                  <a:schemeClr val="accent1"/>
                </a:solidFill>
              </a:defRPr>
            </a:lvl1pPr>
          </a:lstStyle>
          <a:p>
            <a:pPr rtl="0"/>
            <a:r>
              <a:rPr lang="zh-CN" altLang="en-US"/>
              <a:t>单击图标添加图片</a:t>
            </a:r>
            <a:endParaRPr lang="zh-CN" dirty="0"/>
          </a:p>
        </p:txBody>
      </p:sp>
      <p:sp>
        <p:nvSpPr>
          <p:cNvPr id="41" name="图片占位符 40"/>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zh-CN" sz="1800">
                <a:solidFill>
                  <a:schemeClr val="accent1"/>
                </a:solidFill>
              </a:defRPr>
            </a:lvl1pPr>
          </a:lstStyle>
          <a:p>
            <a:pPr rtl="0"/>
            <a:r>
              <a:rPr lang="zh-CN" altLang="en-US"/>
              <a:t>单击图标添加图片</a:t>
            </a:r>
            <a:endParaRPr lang="zh-CN" dirty="0"/>
          </a:p>
        </p:txBody>
      </p:sp>
      <p:sp>
        <p:nvSpPr>
          <p:cNvPr id="42" name="图片占位符 41"/>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zh-CN" sz="1800">
                <a:solidFill>
                  <a:schemeClr val="accent1"/>
                </a:solidFill>
              </a:defRPr>
            </a:lvl1pPr>
          </a:lstStyle>
          <a:p>
            <a:pPr rtl="0"/>
            <a:r>
              <a:rPr lang="zh-CN" altLang="en-US"/>
              <a:t>单击图标添加图片</a:t>
            </a:r>
            <a:endParaRPr lang="zh-CN" dirty="0"/>
          </a:p>
        </p:txBody>
      </p:sp>
      <p:sp>
        <p:nvSpPr>
          <p:cNvPr id="47" name="文本占位符 46"/>
          <p:cNvSpPr>
            <a:spLocks noGrp="1"/>
          </p:cNvSpPr>
          <p:nvPr>
            <p:ph type="body" sz="quarter" idx="17"/>
          </p:nvPr>
        </p:nvSpPr>
        <p:spPr>
          <a:xfrm>
            <a:off x="633259" y="3392424"/>
            <a:ext cx="2423160" cy="310896"/>
          </a:xfrm>
        </p:spPr>
        <p:txBody>
          <a:bodyPr rtlCol="0" anchor="b">
            <a:noAutofit/>
          </a:bodyPr>
          <a:lstStyle>
            <a:lvl1pPr marL="0" indent="0" algn="ctr">
              <a:lnSpc>
                <a:spcPct val="100000"/>
              </a:lnSpc>
              <a:spcBef>
                <a:spcPts val="0"/>
              </a:spcBef>
              <a:buNone/>
              <a:defRPr lang="zh-CN" sz="1400" cap="all" baseline="0">
                <a:latin typeface="Microsoft YaHei UI" panose="020B0503020204020204" pitchFamily="34" charset="-122"/>
                <a:ea typeface="Microsoft YaHei UI" panose="020B0503020204020204" pitchFamily="34" charset="-122"/>
              </a:defRPr>
            </a:lvl1pPr>
          </a:lstStyle>
          <a:p>
            <a:pPr lvl="0" rtl="0"/>
            <a:r>
              <a:rPr lang="zh-CN" altLang="en-US"/>
              <a:t>单击此处编辑母版文本样式</a:t>
            </a:r>
            <a:endParaRPr lang="zh-CN" altLang="en-US"/>
          </a:p>
        </p:txBody>
      </p:sp>
      <p:sp>
        <p:nvSpPr>
          <p:cNvPr id="48" name="文本占位符 46"/>
          <p:cNvSpPr>
            <a:spLocks noGrp="1"/>
          </p:cNvSpPr>
          <p:nvPr>
            <p:ph type="body" sz="quarter" idx="18"/>
          </p:nvPr>
        </p:nvSpPr>
        <p:spPr>
          <a:xfrm>
            <a:off x="3419764" y="3392424"/>
            <a:ext cx="2423160" cy="310896"/>
          </a:xfrm>
        </p:spPr>
        <p:txBody>
          <a:bodyPr rtlCol="0" anchor="b">
            <a:noAutofit/>
          </a:bodyPr>
          <a:lstStyle>
            <a:lvl1pPr marL="0" indent="0" algn="ctr">
              <a:lnSpc>
                <a:spcPct val="100000"/>
              </a:lnSpc>
              <a:spcBef>
                <a:spcPts val="0"/>
              </a:spcBef>
              <a:buNone/>
              <a:defRPr lang="zh-CN" sz="1400" cap="all" baseline="0">
                <a:latin typeface="Microsoft YaHei UI" panose="020B0503020204020204" pitchFamily="34" charset="-122"/>
                <a:ea typeface="Microsoft YaHei UI" panose="020B0503020204020204" pitchFamily="34" charset="-122"/>
              </a:defRPr>
            </a:lvl1pPr>
          </a:lstStyle>
          <a:p>
            <a:pPr lvl="0" rtl="0"/>
            <a:r>
              <a:rPr lang="zh-CN" altLang="en-US"/>
              <a:t>单击此处编辑母版文本样式</a:t>
            </a:r>
            <a:endParaRPr lang="zh-CN" altLang="en-US"/>
          </a:p>
        </p:txBody>
      </p:sp>
      <p:sp>
        <p:nvSpPr>
          <p:cNvPr id="49" name="文本占位符 46"/>
          <p:cNvSpPr>
            <a:spLocks noGrp="1"/>
          </p:cNvSpPr>
          <p:nvPr>
            <p:ph type="body" sz="quarter" idx="19"/>
          </p:nvPr>
        </p:nvSpPr>
        <p:spPr>
          <a:xfrm>
            <a:off x="6206269" y="3392424"/>
            <a:ext cx="2423160" cy="310896"/>
          </a:xfrm>
        </p:spPr>
        <p:txBody>
          <a:bodyPr rtlCol="0" anchor="b">
            <a:noAutofit/>
          </a:bodyPr>
          <a:lstStyle>
            <a:lvl1pPr marL="0" indent="0" algn="ctr">
              <a:lnSpc>
                <a:spcPct val="100000"/>
              </a:lnSpc>
              <a:spcBef>
                <a:spcPts val="0"/>
              </a:spcBef>
              <a:buNone/>
              <a:defRPr lang="zh-CN" sz="1400" cap="all" baseline="0">
                <a:latin typeface="Microsoft YaHei UI" panose="020B0503020204020204" pitchFamily="34" charset="-122"/>
                <a:ea typeface="Microsoft YaHei UI" panose="020B0503020204020204" pitchFamily="34" charset="-122"/>
              </a:defRPr>
            </a:lvl1pPr>
          </a:lstStyle>
          <a:p>
            <a:pPr lvl="0" rtl="0"/>
            <a:r>
              <a:rPr lang="zh-CN" altLang="en-US"/>
              <a:t>单击此处编辑母版文本样式</a:t>
            </a:r>
            <a:endParaRPr lang="zh-CN" altLang="en-US"/>
          </a:p>
        </p:txBody>
      </p:sp>
      <p:sp>
        <p:nvSpPr>
          <p:cNvPr id="50" name="文本占位符 46"/>
          <p:cNvSpPr>
            <a:spLocks noGrp="1"/>
          </p:cNvSpPr>
          <p:nvPr>
            <p:ph type="body" sz="quarter" idx="20"/>
          </p:nvPr>
        </p:nvSpPr>
        <p:spPr>
          <a:xfrm>
            <a:off x="8992774" y="3392424"/>
            <a:ext cx="2423160" cy="310896"/>
          </a:xfrm>
        </p:spPr>
        <p:txBody>
          <a:bodyPr rtlCol="0" anchor="b">
            <a:noAutofit/>
          </a:bodyPr>
          <a:lstStyle>
            <a:lvl1pPr marL="0" indent="0" algn="ctr">
              <a:lnSpc>
                <a:spcPct val="100000"/>
              </a:lnSpc>
              <a:spcBef>
                <a:spcPts val="0"/>
              </a:spcBef>
              <a:buNone/>
              <a:defRPr lang="zh-CN" sz="1400" cap="all" baseline="0">
                <a:latin typeface="Microsoft YaHei UI" panose="020B0503020204020204" pitchFamily="34" charset="-122"/>
                <a:ea typeface="Microsoft YaHei UI" panose="020B0503020204020204" pitchFamily="34" charset="-122"/>
              </a:defRPr>
            </a:lvl1pPr>
          </a:lstStyle>
          <a:p>
            <a:pPr lvl="0" rtl="0"/>
            <a:r>
              <a:rPr lang="zh-CN" altLang="en-US"/>
              <a:t>单击此处编辑母版文本样式</a:t>
            </a:r>
            <a:endParaRPr lang="zh-CN" altLang="en-US"/>
          </a:p>
        </p:txBody>
      </p:sp>
      <p:sp>
        <p:nvSpPr>
          <p:cNvPr id="52" name="文本占位符 46"/>
          <p:cNvSpPr>
            <a:spLocks noGrp="1"/>
          </p:cNvSpPr>
          <p:nvPr>
            <p:ph type="body" sz="quarter" idx="21"/>
          </p:nvPr>
        </p:nvSpPr>
        <p:spPr>
          <a:xfrm>
            <a:off x="633259" y="3584448"/>
            <a:ext cx="2423160" cy="310896"/>
          </a:xfrm>
        </p:spPr>
        <p:txBody>
          <a:bodyPr rtlCol="0" anchor="t">
            <a:noAutofit/>
          </a:bodyPr>
          <a:lstStyle>
            <a:lvl1pPr marL="0" indent="0" algn="ctr">
              <a:lnSpc>
                <a:spcPct val="100000"/>
              </a:lnSpc>
              <a:spcBef>
                <a:spcPts val="0"/>
              </a:spcBef>
              <a:buNone/>
              <a:defRPr lang="zh-CN" sz="1400" cap="none" baseline="0"/>
            </a:lvl1pPr>
          </a:lstStyle>
          <a:p>
            <a:pPr lvl="0" rtl="0"/>
            <a:r>
              <a:rPr lang="zh-CN" altLang="en-US"/>
              <a:t>单击此处编辑母版文本样式</a:t>
            </a:r>
            <a:endParaRPr lang="zh-CN" altLang="en-US"/>
          </a:p>
        </p:txBody>
      </p:sp>
      <p:sp>
        <p:nvSpPr>
          <p:cNvPr id="53" name="文本占位符 46"/>
          <p:cNvSpPr>
            <a:spLocks noGrp="1"/>
          </p:cNvSpPr>
          <p:nvPr>
            <p:ph type="body" sz="quarter" idx="22"/>
          </p:nvPr>
        </p:nvSpPr>
        <p:spPr>
          <a:xfrm>
            <a:off x="3419764" y="3584448"/>
            <a:ext cx="2423160" cy="310896"/>
          </a:xfrm>
        </p:spPr>
        <p:txBody>
          <a:bodyPr rtlCol="0" anchor="t">
            <a:noAutofit/>
          </a:bodyPr>
          <a:lstStyle>
            <a:lvl1pPr marL="0" indent="0" algn="ctr">
              <a:lnSpc>
                <a:spcPct val="100000"/>
              </a:lnSpc>
              <a:spcBef>
                <a:spcPts val="0"/>
              </a:spcBef>
              <a:buNone/>
              <a:defRPr lang="zh-CN" sz="1400" cap="none" baseline="0"/>
            </a:lvl1pPr>
          </a:lstStyle>
          <a:p>
            <a:pPr lvl="0" rtl="0"/>
            <a:r>
              <a:rPr lang="zh-CN" altLang="en-US"/>
              <a:t>单击此处编辑母版文本样式</a:t>
            </a:r>
            <a:endParaRPr lang="zh-CN" altLang="en-US"/>
          </a:p>
        </p:txBody>
      </p:sp>
      <p:sp>
        <p:nvSpPr>
          <p:cNvPr id="54" name="文本占位符 46"/>
          <p:cNvSpPr>
            <a:spLocks noGrp="1"/>
          </p:cNvSpPr>
          <p:nvPr>
            <p:ph type="body" sz="quarter" idx="23"/>
          </p:nvPr>
        </p:nvSpPr>
        <p:spPr>
          <a:xfrm>
            <a:off x="6206269" y="3584448"/>
            <a:ext cx="2423160" cy="310896"/>
          </a:xfrm>
        </p:spPr>
        <p:txBody>
          <a:bodyPr rtlCol="0" anchor="t">
            <a:noAutofit/>
          </a:bodyPr>
          <a:lstStyle>
            <a:lvl1pPr marL="0" indent="0" algn="ctr">
              <a:lnSpc>
                <a:spcPct val="100000"/>
              </a:lnSpc>
              <a:spcBef>
                <a:spcPts val="0"/>
              </a:spcBef>
              <a:buNone/>
              <a:defRPr lang="zh-CN" sz="1400" cap="none" baseline="0"/>
            </a:lvl1pPr>
          </a:lstStyle>
          <a:p>
            <a:pPr lvl="0" rtl="0"/>
            <a:r>
              <a:rPr lang="zh-CN" altLang="en-US"/>
              <a:t>单击此处编辑母版文本样式</a:t>
            </a:r>
            <a:endParaRPr lang="zh-CN" altLang="en-US"/>
          </a:p>
        </p:txBody>
      </p:sp>
      <p:sp>
        <p:nvSpPr>
          <p:cNvPr id="55" name="文本占位符 46"/>
          <p:cNvSpPr>
            <a:spLocks noGrp="1"/>
          </p:cNvSpPr>
          <p:nvPr>
            <p:ph type="body" sz="quarter" idx="24"/>
          </p:nvPr>
        </p:nvSpPr>
        <p:spPr>
          <a:xfrm>
            <a:off x="8992774" y="3584448"/>
            <a:ext cx="2423160" cy="310896"/>
          </a:xfrm>
        </p:spPr>
        <p:txBody>
          <a:bodyPr rtlCol="0" anchor="t">
            <a:noAutofit/>
          </a:bodyPr>
          <a:lstStyle>
            <a:lvl1pPr marL="0" indent="0" algn="ctr">
              <a:lnSpc>
                <a:spcPct val="100000"/>
              </a:lnSpc>
              <a:spcBef>
                <a:spcPts val="0"/>
              </a:spcBef>
              <a:buNone/>
              <a:defRPr lang="zh-CN" sz="1400" cap="none" baseline="0"/>
            </a:lvl1pPr>
          </a:lstStyle>
          <a:p>
            <a:pPr lvl="0" rtl="0"/>
            <a:r>
              <a:rPr lang="zh-CN" altLang="en-US"/>
              <a:t>单击此处编辑母版文本样式</a:t>
            </a:r>
            <a:endParaRPr lang="zh-CN" altLang="en-US"/>
          </a:p>
        </p:txBody>
      </p:sp>
      <p:sp>
        <p:nvSpPr>
          <p:cNvPr id="2" name="图片占位符 38"/>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zh-CN" sz="1800">
                <a:solidFill>
                  <a:schemeClr val="accent1"/>
                </a:solidFill>
              </a:defRPr>
            </a:lvl1pPr>
          </a:lstStyle>
          <a:p>
            <a:pPr rtl="0"/>
            <a:r>
              <a:rPr lang="zh-CN" altLang="en-US"/>
              <a:t>单击图标添加图片</a:t>
            </a:r>
            <a:endParaRPr lang="zh-CN" dirty="0"/>
          </a:p>
        </p:txBody>
      </p:sp>
      <p:sp>
        <p:nvSpPr>
          <p:cNvPr id="3" name="图片占位符 39"/>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zh-CN" sz="1800">
                <a:solidFill>
                  <a:schemeClr val="accent1"/>
                </a:solidFill>
              </a:defRPr>
            </a:lvl1pPr>
          </a:lstStyle>
          <a:p>
            <a:pPr rtl="0"/>
            <a:r>
              <a:rPr lang="zh-CN" altLang="en-US"/>
              <a:t>单击图标添加图片</a:t>
            </a:r>
            <a:endParaRPr lang="zh-CN" dirty="0"/>
          </a:p>
        </p:txBody>
      </p:sp>
      <p:sp>
        <p:nvSpPr>
          <p:cNvPr id="7" name="图片占位符 40"/>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zh-CN" sz="1800">
                <a:solidFill>
                  <a:schemeClr val="accent1"/>
                </a:solidFill>
              </a:defRPr>
            </a:lvl1pPr>
          </a:lstStyle>
          <a:p>
            <a:pPr rtl="0"/>
            <a:r>
              <a:rPr lang="zh-CN" altLang="en-US"/>
              <a:t>单击图标添加图片</a:t>
            </a:r>
            <a:endParaRPr lang="zh-CN" dirty="0"/>
          </a:p>
        </p:txBody>
      </p:sp>
      <p:sp>
        <p:nvSpPr>
          <p:cNvPr id="8" name="图片占位符 41"/>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zh-CN" sz="1800">
                <a:solidFill>
                  <a:schemeClr val="accent1"/>
                </a:solidFill>
              </a:defRPr>
            </a:lvl1pPr>
          </a:lstStyle>
          <a:p>
            <a:pPr rtl="0"/>
            <a:r>
              <a:rPr lang="zh-CN" altLang="en-US"/>
              <a:t>单击图标添加图片</a:t>
            </a:r>
            <a:endParaRPr lang="zh-CN" dirty="0"/>
          </a:p>
        </p:txBody>
      </p:sp>
      <p:sp>
        <p:nvSpPr>
          <p:cNvPr id="9" name="文本占位符 46"/>
          <p:cNvSpPr>
            <a:spLocks noGrp="1"/>
          </p:cNvSpPr>
          <p:nvPr>
            <p:ph type="body" sz="quarter" idx="29"/>
          </p:nvPr>
        </p:nvSpPr>
        <p:spPr>
          <a:xfrm>
            <a:off x="633259" y="6062472"/>
            <a:ext cx="2423160" cy="310896"/>
          </a:xfrm>
        </p:spPr>
        <p:txBody>
          <a:bodyPr rtlCol="0" anchor="b">
            <a:noAutofit/>
          </a:bodyPr>
          <a:lstStyle>
            <a:lvl1pPr marL="0" indent="0" algn="ctr">
              <a:lnSpc>
                <a:spcPct val="100000"/>
              </a:lnSpc>
              <a:spcBef>
                <a:spcPts val="0"/>
              </a:spcBef>
              <a:buNone/>
              <a:defRPr lang="zh-CN" sz="1400" cap="all" baseline="0">
                <a:latin typeface="Microsoft YaHei UI" panose="020B0503020204020204" pitchFamily="34" charset="-122"/>
                <a:ea typeface="Microsoft YaHei UI" panose="020B0503020204020204" pitchFamily="34" charset="-122"/>
              </a:defRPr>
            </a:lvl1pPr>
          </a:lstStyle>
          <a:p>
            <a:pPr lvl="0" rtl="0"/>
            <a:r>
              <a:rPr lang="zh-CN" altLang="en-US"/>
              <a:t>单击此处编辑母版文本样式</a:t>
            </a:r>
            <a:endParaRPr lang="zh-CN" altLang="en-US"/>
          </a:p>
        </p:txBody>
      </p:sp>
      <p:sp>
        <p:nvSpPr>
          <p:cNvPr id="10" name="文本占位符 46"/>
          <p:cNvSpPr>
            <a:spLocks noGrp="1"/>
          </p:cNvSpPr>
          <p:nvPr>
            <p:ph type="body" sz="quarter" idx="30"/>
          </p:nvPr>
        </p:nvSpPr>
        <p:spPr>
          <a:xfrm>
            <a:off x="3419764" y="6062472"/>
            <a:ext cx="2423160" cy="310896"/>
          </a:xfrm>
        </p:spPr>
        <p:txBody>
          <a:bodyPr rtlCol="0" anchor="b">
            <a:noAutofit/>
          </a:bodyPr>
          <a:lstStyle>
            <a:lvl1pPr marL="0" indent="0" algn="ctr">
              <a:lnSpc>
                <a:spcPct val="100000"/>
              </a:lnSpc>
              <a:spcBef>
                <a:spcPts val="0"/>
              </a:spcBef>
              <a:buNone/>
              <a:defRPr lang="zh-CN" sz="1400" cap="all" baseline="0">
                <a:latin typeface="Microsoft YaHei UI" panose="020B0503020204020204" pitchFamily="34" charset="-122"/>
                <a:ea typeface="Microsoft YaHei UI" panose="020B0503020204020204" pitchFamily="34" charset="-122"/>
              </a:defRPr>
            </a:lvl1pPr>
          </a:lstStyle>
          <a:p>
            <a:pPr lvl="0" rtl="0"/>
            <a:r>
              <a:rPr lang="zh-CN" altLang="en-US"/>
              <a:t>单击此处编辑母版文本样式</a:t>
            </a:r>
            <a:endParaRPr lang="zh-CN" altLang="en-US"/>
          </a:p>
        </p:txBody>
      </p:sp>
      <p:sp>
        <p:nvSpPr>
          <p:cNvPr id="11" name="文本占位符 46"/>
          <p:cNvSpPr>
            <a:spLocks noGrp="1"/>
          </p:cNvSpPr>
          <p:nvPr>
            <p:ph type="body" sz="quarter" idx="31"/>
          </p:nvPr>
        </p:nvSpPr>
        <p:spPr>
          <a:xfrm>
            <a:off x="6206269" y="6062472"/>
            <a:ext cx="2423160" cy="310896"/>
          </a:xfrm>
        </p:spPr>
        <p:txBody>
          <a:bodyPr rtlCol="0" anchor="b">
            <a:noAutofit/>
          </a:bodyPr>
          <a:lstStyle>
            <a:lvl1pPr marL="0" indent="0" algn="ctr">
              <a:lnSpc>
                <a:spcPct val="100000"/>
              </a:lnSpc>
              <a:spcBef>
                <a:spcPts val="0"/>
              </a:spcBef>
              <a:buNone/>
              <a:defRPr lang="zh-CN" sz="1400" cap="all" baseline="0">
                <a:latin typeface="Microsoft YaHei UI" panose="020B0503020204020204" pitchFamily="34" charset="-122"/>
                <a:ea typeface="Microsoft YaHei UI" panose="020B0503020204020204" pitchFamily="34" charset="-122"/>
              </a:defRPr>
            </a:lvl1pPr>
          </a:lstStyle>
          <a:p>
            <a:pPr lvl="0" rtl="0"/>
            <a:r>
              <a:rPr lang="zh-CN" altLang="en-US"/>
              <a:t>单击此处编辑母版文本样式</a:t>
            </a:r>
            <a:endParaRPr lang="zh-CN" altLang="en-US"/>
          </a:p>
        </p:txBody>
      </p:sp>
      <p:sp>
        <p:nvSpPr>
          <p:cNvPr id="12" name="文本占位符 46"/>
          <p:cNvSpPr>
            <a:spLocks noGrp="1"/>
          </p:cNvSpPr>
          <p:nvPr>
            <p:ph type="body" sz="quarter" idx="32"/>
          </p:nvPr>
        </p:nvSpPr>
        <p:spPr>
          <a:xfrm>
            <a:off x="8992774" y="6062472"/>
            <a:ext cx="2423160" cy="310896"/>
          </a:xfrm>
        </p:spPr>
        <p:txBody>
          <a:bodyPr rtlCol="0" anchor="b">
            <a:noAutofit/>
          </a:bodyPr>
          <a:lstStyle>
            <a:lvl1pPr marL="0" indent="0" algn="ctr">
              <a:lnSpc>
                <a:spcPct val="100000"/>
              </a:lnSpc>
              <a:spcBef>
                <a:spcPts val="0"/>
              </a:spcBef>
              <a:buNone/>
              <a:defRPr lang="zh-CN" sz="1400" cap="all" baseline="0">
                <a:latin typeface="Microsoft YaHei UI" panose="020B0503020204020204" pitchFamily="34" charset="-122"/>
                <a:ea typeface="Microsoft YaHei UI" panose="020B0503020204020204" pitchFamily="34" charset="-122"/>
              </a:defRPr>
            </a:lvl1pPr>
          </a:lstStyle>
          <a:p>
            <a:pPr lvl="0" rtl="0"/>
            <a:r>
              <a:rPr lang="zh-CN" altLang="en-US"/>
              <a:t>单击此处编辑母版文本样式</a:t>
            </a:r>
            <a:endParaRPr lang="zh-CN" altLang="en-US"/>
          </a:p>
        </p:txBody>
      </p:sp>
      <p:sp>
        <p:nvSpPr>
          <p:cNvPr id="13" name="文本占位符 46"/>
          <p:cNvSpPr>
            <a:spLocks noGrp="1"/>
          </p:cNvSpPr>
          <p:nvPr>
            <p:ph type="body" sz="quarter" idx="33"/>
          </p:nvPr>
        </p:nvSpPr>
        <p:spPr>
          <a:xfrm>
            <a:off x="633259" y="6254496"/>
            <a:ext cx="2423160" cy="310896"/>
          </a:xfrm>
        </p:spPr>
        <p:txBody>
          <a:bodyPr rtlCol="0" anchor="t">
            <a:noAutofit/>
          </a:bodyPr>
          <a:lstStyle>
            <a:lvl1pPr marL="0" indent="0" algn="ctr">
              <a:lnSpc>
                <a:spcPct val="100000"/>
              </a:lnSpc>
              <a:spcBef>
                <a:spcPts val="0"/>
              </a:spcBef>
              <a:buNone/>
              <a:defRPr lang="zh-CN" sz="1400" cap="none" baseline="0"/>
            </a:lvl1pPr>
          </a:lstStyle>
          <a:p>
            <a:pPr lvl="0" rtl="0"/>
            <a:r>
              <a:rPr lang="zh-CN" altLang="en-US"/>
              <a:t>单击此处编辑母版文本样式</a:t>
            </a:r>
            <a:endParaRPr lang="zh-CN" altLang="en-US"/>
          </a:p>
        </p:txBody>
      </p:sp>
      <p:sp>
        <p:nvSpPr>
          <p:cNvPr id="14" name="文本占位符 46"/>
          <p:cNvSpPr>
            <a:spLocks noGrp="1"/>
          </p:cNvSpPr>
          <p:nvPr>
            <p:ph type="body" sz="quarter" idx="34"/>
          </p:nvPr>
        </p:nvSpPr>
        <p:spPr>
          <a:xfrm>
            <a:off x="3419764" y="6254496"/>
            <a:ext cx="2423160" cy="310896"/>
          </a:xfrm>
        </p:spPr>
        <p:txBody>
          <a:bodyPr rtlCol="0" anchor="t">
            <a:noAutofit/>
          </a:bodyPr>
          <a:lstStyle>
            <a:lvl1pPr marL="0" indent="0" algn="ctr">
              <a:lnSpc>
                <a:spcPct val="100000"/>
              </a:lnSpc>
              <a:spcBef>
                <a:spcPts val="0"/>
              </a:spcBef>
              <a:buNone/>
              <a:defRPr lang="zh-CN" sz="1400" cap="none" baseline="0"/>
            </a:lvl1pPr>
          </a:lstStyle>
          <a:p>
            <a:pPr lvl="0" rtl="0"/>
            <a:r>
              <a:rPr lang="zh-CN" altLang="en-US"/>
              <a:t>单击此处编辑母版文本样式</a:t>
            </a:r>
            <a:endParaRPr lang="zh-CN" altLang="en-US"/>
          </a:p>
        </p:txBody>
      </p:sp>
      <p:sp>
        <p:nvSpPr>
          <p:cNvPr id="15" name="文本占位符 46"/>
          <p:cNvSpPr>
            <a:spLocks noGrp="1"/>
          </p:cNvSpPr>
          <p:nvPr>
            <p:ph type="body" sz="quarter" idx="35"/>
          </p:nvPr>
        </p:nvSpPr>
        <p:spPr>
          <a:xfrm>
            <a:off x="6206269" y="6254496"/>
            <a:ext cx="2423160" cy="310896"/>
          </a:xfrm>
        </p:spPr>
        <p:txBody>
          <a:bodyPr rtlCol="0" anchor="t">
            <a:noAutofit/>
          </a:bodyPr>
          <a:lstStyle>
            <a:lvl1pPr marL="0" indent="0" algn="ctr">
              <a:lnSpc>
                <a:spcPct val="100000"/>
              </a:lnSpc>
              <a:spcBef>
                <a:spcPts val="0"/>
              </a:spcBef>
              <a:buNone/>
              <a:defRPr lang="zh-CN" sz="1400" cap="none" baseline="0"/>
            </a:lvl1pPr>
          </a:lstStyle>
          <a:p>
            <a:pPr lvl="0" rtl="0"/>
            <a:r>
              <a:rPr lang="zh-CN" altLang="en-US"/>
              <a:t>单击此处编辑母版文本样式</a:t>
            </a:r>
            <a:endParaRPr lang="zh-CN" altLang="en-US"/>
          </a:p>
        </p:txBody>
      </p:sp>
      <p:sp>
        <p:nvSpPr>
          <p:cNvPr id="16" name="文本占位符 46"/>
          <p:cNvSpPr>
            <a:spLocks noGrp="1"/>
          </p:cNvSpPr>
          <p:nvPr>
            <p:ph type="body" sz="quarter" idx="36"/>
          </p:nvPr>
        </p:nvSpPr>
        <p:spPr>
          <a:xfrm>
            <a:off x="8992774" y="6254496"/>
            <a:ext cx="2423160" cy="310896"/>
          </a:xfrm>
        </p:spPr>
        <p:txBody>
          <a:bodyPr rtlCol="0" anchor="t">
            <a:noAutofit/>
          </a:bodyPr>
          <a:lstStyle>
            <a:lvl1pPr marL="0" indent="0" algn="ctr">
              <a:lnSpc>
                <a:spcPct val="100000"/>
              </a:lnSpc>
              <a:spcBef>
                <a:spcPts val="0"/>
              </a:spcBef>
              <a:buNone/>
              <a:defRPr lang="zh-CN" sz="1400" cap="none" baseline="0"/>
            </a:lvl1pPr>
          </a:lstStyle>
          <a:p>
            <a:pPr lvl="0" rtl="0"/>
            <a:r>
              <a:rPr lang="zh-CN" altLang="en-US"/>
              <a:t>单击此处编辑母版文本样式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日程表">
    <p:spTree>
      <p:nvGrpSpPr>
        <p:cNvPr id="1" name=""/>
        <p:cNvGrpSpPr/>
        <p:nvPr/>
      </p:nvGrpSpPr>
      <p:grpSpPr>
        <a:xfrm>
          <a:off x="0" y="0"/>
          <a:ext cx="0" cy="0"/>
          <a:chOff x="0" y="0"/>
          <a:chExt cx="0" cy="0"/>
        </a:xfrm>
      </p:grpSpPr>
      <p:sp>
        <p:nvSpPr>
          <p:cNvPr id="49" name="任意多边形：形状 48"/>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1" fmla="*/ 1708401 w 8339975"/>
              <a:gd name="connsiteY0-2" fmla="*/ 472905 h 5016456"/>
              <a:gd name="connsiteX1-3" fmla="*/ 3848638 w 8339975"/>
              <a:gd name="connsiteY1-4" fmla="*/ 256 h 5016456"/>
              <a:gd name="connsiteX2-5" fmla="*/ 5854939 w 8339975"/>
              <a:gd name="connsiteY2-6" fmla="*/ 453958 h 5016456"/>
              <a:gd name="connsiteX3-7" fmla="*/ 7528125 w 8339975"/>
              <a:gd name="connsiteY3-8" fmla="*/ 1647586 h 5016456"/>
              <a:gd name="connsiteX4-9" fmla="*/ 7964917 w 8339975"/>
              <a:gd name="connsiteY4-10" fmla="*/ 2141444 h 5016456"/>
              <a:gd name="connsiteX5-11" fmla="*/ 8282443 w 8339975"/>
              <a:gd name="connsiteY5-12" fmla="*/ 3652263 h 5016456"/>
              <a:gd name="connsiteX6-13" fmla="*/ 7614819 w 8339975"/>
              <a:gd name="connsiteY6-14" fmla="*/ 4625329 h 5016456"/>
              <a:gd name="connsiteX7-15" fmla="*/ 6295036 w 8339975"/>
              <a:gd name="connsiteY7-16" fmla="*/ 4840094 h 5016456"/>
              <a:gd name="connsiteX8-17" fmla="*/ 5873978 w 8339975"/>
              <a:gd name="connsiteY8-18" fmla="*/ 4635681 h 5016456"/>
              <a:gd name="connsiteX9-19" fmla="*/ 4908200 w 8339975"/>
              <a:gd name="connsiteY9-20" fmla="*/ 4320645 h 5016456"/>
              <a:gd name="connsiteX10-21" fmla="*/ 4012453 w 8339975"/>
              <a:gd name="connsiteY10-22" fmla="*/ 4430992 h 5016456"/>
              <a:gd name="connsiteX11-23" fmla="*/ 3293564 w 8339975"/>
              <a:gd name="connsiteY11-24" fmla="*/ 4694916 h 5016456"/>
              <a:gd name="connsiteX12-25" fmla="*/ 900660 w 8339975"/>
              <a:gd name="connsiteY12-26" fmla="*/ 4775642 h 5016456"/>
              <a:gd name="connsiteX13-27" fmla="*/ 464143 w 8339975"/>
              <a:gd name="connsiteY13-28" fmla="*/ 4374943 h 5016456"/>
              <a:gd name="connsiteX14-29" fmla="*/ 100508 w 8339975"/>
              <a:gd name="connsiteY14-30" fmla="*/ 3580002 h 5016456"/>
              <a:gd name="connsiteX15-31" fmla="*/ 1210 w 8339975"/>
              <a:gd name="connsiteY15-32" fmla="*/ 2578945 h 5016456"/>
              <a:gd name="connsiteX16-33" fmla="*/ 500797 w 8339975"/>
              <a:gd name="connsiteY16-34" fmla="*/ 1384103 h 5016456"/>
              <a:gd name="connsiteX17-35" fmla="*/ 1318314 w 8339975"/>
              <a:gd name="connsiteY17-36" fmla="*/ 689794 h 5016456"/>
              <a:gd name="connsiteX18-37" fmla="*/ 1799841 w 8339975"/>
              <a:gd name="connsiteY18-38" fmla="*/ 564345 h 5016456"/>
              <a:gd name="connsiteX0-39" fmla="*/ 1708401 w 8339975"/>
              <a:gd name="connsiteY0-40" fmla="*/ 472905 h 5016456"/>
              <a:gd name="connsiteX1-41" fmla="*/ 3848638 w 8339975"/>
              <a:gd name="connsiteY1-42" fmla="*/ 256 h 5016456"/>
              <a:gd name="connsiteX2-43" fmla="*/ 5854939 w 8339975"/>
              <a:gd name="connsiteY2-44" fmla="*/ 453958 h 5016456"/>
              <a:gd name="connsiteX3-45" fmla="*/ 7528125 w 8339975"/>
              <a:gd name="connsiteY3-46" fmla="*/ 1647586 h 5016456"/>
              <a:gd name="connsiteX4-47" fmla="*/ 7964917 w 8339975"/>
              <a:gd name="connsiteY4-48" fmla="*/ 2141444 h 5016456"/>
              <a:gd name="connsiteX5-49" fmla="*/ 8282443 w 8339975"/>
              <a:gd name="connsiteY5-50" fmla="*/ 3652263 h 5016456"/>
              <a:gd name="connsiteX6-51" fmla="*/ 7614819 w 8339975"/>
              <a:gd name="connsiteY6-52" fmla="*/ 4625329 h 5016456"/>
              <a:gd name="connsiteX7-53" fmla="*/ 6295036 w 8339975"/>
              <a:gd name="connsiteY7-54" fmla="*/ 4840094 h 5016456"/>
              <a:gd name="connsiteX8-55" fmla="*/ 5873978 w 8339975"/>
              <a:gd name="connsiteY8-56" fmla="*/ 4635681 h 5016456"/>
              <a:gd name="connsiteX9-57" fmla="*/ 4908200 w 8339975"/>
              <a:gd name="connsiteY9-58" fmla="*/ 4320645 h 5016456"/>
              <a:gd name="connsiteX10-59" fmla="*/ 4012453 w 8339975"/>
              <a:gd name="connsiteY10-60" fmla="*/ 4430992 h 5016456"/>
              <a:gd name="connsiteX11-61" fmla="*/ 3293564 w 8339975"/>
              <a:gd name="connsiteY11-62" fmla="*/ 4694916 h 5016456"/>
              <a:gd name="connsiteX12-63" fmla="*/ 900660 w 8339975"/>
              <a:gd name="connsiteY12-64" fmla="*/ 4775642 h 5016456"/>
              <a:gd name="connsiteX13-65" fmla="*/ 464143 w 8339975"/>
              <a:gd name="connsiteY13-66" fmla="*/ 4374943 h 5016456"/>
              <a:gd name="connsiteX14-67" fmla="*/ 100508 w 8339975"/>
              <a:gd name="connsiteY14-68" fmla="*/ 3580002 h 5016456"/>
              <a:gd name="connsiteX15-69" fmla="*/ 1210 w 8339975"/>
              <a:gd name="connsiteY15-70" fmla="*/ 2578945 h 5016456"/>
              <a:gd name="connsiteX16-71" fmla="*/ 500797 w 8339975"/>
              <a:gd name="connsiteY16-72" fmla="*/ 1384103 h 5016456"/>
              <a:gd name="connsiteX17-73" fmla="*/ 1318314 w 8339975"/>
              <a:gd name="connsiteY17-74" fmla="*/ 689794 h 5016456"/>
              <a:gd name="connsiteX18-75" fmla="*/ 1799841 w 8339975"/>
              <a:gd name="connsiteY18-76" fmla="*/ 564345 h 5016456"/>
              <a:gd name="connsiteX0-77" fmla="*/ 1708401 w 8339975"/>
              <a:gd name="connsiteY0-78" fmla="*/ 472905 h 5016456"/>
              <a:gd name="connsiteX1-79" fmla="*/ 3848638 w 8339975"/>
              <a:gd name="connsiteY1-80" fmla="*/ 256 h 5016456"/>
              <a:gd name="connsiteX2-81" fmla="*/ 5854939 w 8339975"/>
              <a:gd name="connsiteY2-82" fmla="*/ 453958 h 5016456"/>
              <a:gd name="connsiteX3-83" fmla="*/ 7528125 w 8339975"/>
              <a:gd name="connsiteY3-84" fmla="*/ 1647586 h 5016456"/>
              <a:gd name="connsiteX4-85" fmla="*/ 7964917 w 8339975"/>
              <a:gd name="connsiteY4-86" fmla="*/ 2141444 h 5016456"/>
              <a:gd name="connsiteX5-87" fmla="*/ 8282443 w 8339975"/>
              <a:gd name="connsiteY5-88" fmla="*/ 3652263 h 5016456"/>
              <a:gd name="connsiteX6-89" fmla="*/ 7614819 w 8339975"/>
              <a:gd name="connsiteY6-90" fmla="*/ 4625329 h 5016456"/>
              <a:gd name="connsiteX7-91" fmla="*/ 6295036 w 8339975"/>
              <a:gd name="connsiteY7-92" fmla="*/ 4840094 h 5016456"/>
              <a:gd name="connsiteX8-93" fmla="*/ 5873978 w 8339975"/>
              <a:gd name="connsiteY8-94" fmla="*/ 4635681 h 5016456"/>
              <a:gd name="connsiteX9-95" fmla="*/ 4908200 w 8339975"/>
              <a:gd name="connsiteY9-96" fmla="*/ 4320645 h 5016456"/>
              <a:gd name="connsiteX10-97" fmla="*/ 4012453 w 8339975"/>
              <a:gd name="connsiteY10-98" fmla="*/ 4430992 h 5016456"/>
              <a:gd name="connsiteX11-99" fmla="*/ 3293564 w 8339975"/>
              <a:gd name="connsiteY11-100" fmla="*/ 4694916 h 5016456"/>
              <a:gd name="connsiteX12-101" fmla="*/ 900660 w 8339975"/>
              <a:gd name="connsiteY12-102" fmla="*/ 4775642 h 5016456"/>
              <a:gd name="connsiteX13-103" fmla="*/ 464143 w 8339975"/>
              <a:gd name="connsiteY13-104" fmla="*/ 4374943 h 5016456"/>
              <a:gd name="connsiteX14-105" fmla="*/ 100508 w 8339975"/>
              <a:gd name="connsiteY14-106" fmla="*/ 3580002 h 5016456"/>
              <a:gd name="connsiteX15-107" fmla="*/ 1210 w 8339975"/>
              <a:gd name="connsiteY15-108" fmla="*/ 2578945 h 5016456"/>
              <a:gd name="connsiteX16-109" fmla="*/ 500797 w 8339975"/>
              <a:gd name="connsiteY16-110" fmla="*/ 1384103 h 5016456"/>
              <a:gd name="connsiteX17-111" fmla="*/ 1318314 w 8339975"/>
              <a:gd name="connsiteY17-112" fmla="*/ 689794 h 5016456"/>
              <a:gd name="connsiteX18-113" fmla="*/ 1799841 w 8339975"/>
              <a:gd name="connsiteY18-114" fmla="*/ 564345 h 5016456"/>
              <a:gd name="connsiteX0-115" fmla="*/ 1708401 w 8339975"/>
              <a:gd name="connsiteY0-116" fmla="*/ 472905 h 5016456"/>
              <a:gd name="connsiteX1-117" fmla="*/ 3848638 w 8339975"/>
              <a:gd name="connsiteY1-118" fmla="*/ 256 h 5016456"/>
              <a:gd name="connsiteX2-119" fmla="*/ 5854939 w 8339975"/>
              <a:gd name="connsiteY2-120" fmla="*/ 453958 h 5016456"/>
              <a:gd name="connsiteX3-121" fmla="*/ 7528125 w 8339975"/>
              <a:gd name="connsiteY3-122" fmla="*/ 1647586 h 5016456"/>
              <a:gd name="connsiteX4-123" fmla="*/ 7964917 w 8339975"/>
              <a:gd name="connsiteY4-124" fmla="*/ 2141444 h 5016456"/>
              <a:gd name="connsiteX5-125" fmla="*/ 8282443 w 8339975"/>
              <a:gd name="connsiteY5-126" fmla="*/ 3652263 h 5016456"/>
              <a:gd name="connsiteX6-127" fmla="*/ 7614819 w 8339975"/>
              <a:gd name="connsiteY6-128" fmla="*/ 4625329 h 5016456"/>
              <a:gd name="connsiteX7-129" fmla="*/ 6295036 w 8339975"/>
              <a:gd name="connsiteY7-130" fmla="*/ 4840094 h 5016456"/>
              <a:gd name="connsiteX8-131" fmla="*/ 5873978 w 8339975"/>
              <a:gd name="connsiteY8-132" fmla="*/ 4635681 h 5016456"/>
              <a:gd name="connsiteX9-133" fmla="*/ 4908200 w 8339975"/>
              <a:gd name="connsiteY9-134" fmla="*/ 4320645 h 5016456"/>
              <a:gd name="connsiteX10-135" fmla="*/ 4012453 w 8339975"/>
              <a:gd name="connsiteY10-136" fmla="*/ 4430992 h 5016456"/>
              <a:gd name="connsiteX11-137" fmla="*/ 3293564 w 8339975"/>
              <a:gd name="connsiteY11-138" fmla="*/ 4694916 h 5016456"/>
              <a:gd name="connsiteX12-139" fmla="*/ 900660 w 8339975"/>
              <a:gd name="connsiteY12-140" fmla="*/ 4775642 h 5016456"/>
              <a:gd name="connsiteX13-141" fmla="*/ 464143 w 8339975"/>
              <a:gd name="connsiteY13-142" fmla="*/ 4374943 h 5016456"/>
              <a:gd name="connsiteX14-143" fmla="*/ 100508 w 8339975"/>
              <a:gd name="connsiteY14-144" fmla="*/ 3580002 h 5016456"/>
              <a:gd name="connsiteX15-145" fmla="*/ 1210 w 8339975"/>
              <a:gd name="connsiteY15-146" fmla="*/ 2578945 h 5016456"/>
              <a:gd name="connsiteX16-147" fmla="*/ 500797 w 8339975"/>
              <a:gd name="connsiteY16-148" fmla="*/ 1384103 h 5016456"/>
              <a:gd name="connsiteX17-149" fmla="*/ 1318314 w 8339975"/>
              <a:gd name="connsiteY17-150" fmla="*/ 689794 h 5016456"/>
              <a:gd name="connsiteX18-151" fmla="*/ 1799841 w 8339975"/>
              <a:gd name="connsiteY18-152" fmla="*/ 564345 h 5016456"/>
              <a:gd name="connsiteX0-153" fmla="*/ 1708401 w 8339975"/>
              <a:gd name="connsiteY0-154" fmla="*/ 472905 h 5016456"/>
              <a:gd name="connsiteX1-155" fmla="*/ 3848638 w 8339975"/>
              <a:gd name="connsiteY1-156" fmla="*/ 256 h 5016456"/>
              <a:gd name="connsiteX2-157" fmla="*/ 5854939 w 8339975"/>
              <a:gd name="connsiteY2-158" fmla="*/ 453958 h 5016456"/>
              <a:gd name="connsiteX3-159" fmla="*/ 7528125 w 8339975"/>
              <a:gd name="connsiteY3-160" fmla="*/ 1647586 h 5016456"/>
              <a:gd name="connsiteX4-161" fmla="*/ 7964917 w 8339975"/>
              <a:gd name="connsiteY4-162" fmla="*/ 2141444 h 5016456"/>
              <a:gd name="connsiteX5-163" fmla="*/ 8282443 w 8339975"/>
              <a:gd name="connsiteY5-164" fmla="*/ 3652263 h 5016456"/>
              <a:gd name="connsiteX6-165" fmla="*/ 7614819 w 8339975"/>
              <a:gd name="connsiteY6-166" fmla="*/ 4625329 h 5016456"/>
              <a:gd name="connsiteX7-167" fmla="*/ 6295036 w 8339975"/>
              <a:gd name="connsiteY7-168" fmla="*/ 4840094 h 5016456"/>
              <a:gd name="connsiteX8-169" fmla="*/ 5873978 w 8339975"/>
              <a:gd name="connsiteY8-170" fmla="*/ 4635681 h 5016456"/>
              <a:gd name="connsiteX9-171" fmla="*/ 4908200 w 8339975"/>
              <a:gd name="connsiteY9-172" fmla="*/ 4320645 h 5016456"/>
              <a:gd name="connsiteX10-173" fmla="*/ 4012453 w 8339975"/>
              <a:gd name="connsiteY10-174" fmla="*/ 4430992 h 5016456"/>
              <a:gd name="connsiteX11-175" fmla="*/ 3293564 w 8339975"/>
              <a:gd name="connsiteY11-176" fmla="*/ 4694916 h 5016456"/>
              <a:gd name="connsiteX12-177" fmla="*/ 900660 w 8339975"/>
              <a:gd name="connsiteY12-178" fmla="*/ 4775642 h 5016456"/>
              <a:gd name="connsiteX13-179" fmla="*/ 464143 w 8339975"/>
              <a:gd name="connsiteY13-180" fmla="*/ 4374943 h 5016456"/>
              <a:gd name="connsiteX14-181" fmla="*/ 100508 w 8339975"/>
              <a:gd name="connsiteY14-182" fmla="*/ 3580002 h 5016456"/>
              <a:gd name="connsiteX15-183" fmla="*/ 1210 w 8339975"/>
              <a:gd name="connsiteY15-184" fmla="*/ 2578945 h 5016456"/>
              <a:gd name="connsiteX16-185" fmla="*/ 500797 w 8339975"/>
              <a:gd name="connsiteY16-186" fmla="*/ 1384103 h 5016456"/>
              <a:gd name="connsiteX17-187" fmla="*/ 1318314 w 8339975"/>
              <a:gd name="connsiteY17-188" fmla="*/ 689794 h 5016456"/>
              <a:gd name="connsiteX0-189" fmla="*/ 1708401 w 8339975"/>
              <a:gd name="connsiteY0-190" fmla="*/ 472905 h 5016456"/>
              <a:gd name="connsiteX1-191" fmla="*/ 3848638 w 8339975"/>
              <a:gd name="connsiteY1-192" fmla="*/ 256 h 5016456"/>
              <a:gd name="connsiteX2-193" fmla="*/ 5854939 w 8339975"/>
              <a:gd name="connsiteY2-194" fmla="*/ 453958 h 5016456"/>
              <a:gd name="connsiteX3-195" fmla="*/ 7528125 w 8339975"/>
              <a:gd name="connsiteY3-196" fmla="*/ 1647586 h 5016456"/>
              <a:gd name="connsiteX4-197" fmla="*/ 7964917 w 8339975"/>
              <a:gd name="connsiteY4-198" fmla="*/ 2141444 h 5016456"/>
              <a:gd name="connsiteX5-199" fmla="*/ 8282443 w 8339975"/>
              <a:gd name="connsiteY5-200" fmla="*/ 3652263 h 5016456"/>
              <a:gd name="connsiteX6-201" fmla="*/ 7614819 w 8339975"/>
              <a:gd name="connsiteY6-202" fmla="*/ 4625329 h 5016456"/>
              <a:gd name="connsiteX7-203" fmla="*/ 6295036 w 8339975"/>
              <a:gd name="connsiteY7-204" fmla="*/ 4840094 h 5016456"/>
              <a:gd name="connsiteX8-205" fmla="*/ 5873978 w 8339975"/>
              <a:gd name="connsiteY8-206" fmla="*/ 4635681 h 5016456"/>
              <a:gd name="connsiteX9-207" fmla="*/ 4908200 w 8339975"/>
              <a:gd name="connsiteY9-208" fmla="*/ 4320645 h 5016456"/>
              <a:gd name="connsiteX10-209" fmla="*/ 4012453 w 8339975"/>
              <a:gd name="connsiteY10-210" fmla="*/ 4430992 h 5016456"/>
              <a:gd name="connsiteX11-211" fmla="*/ 3293564 w 8339975"/>
              <a:gd name="connsiteY11-212" fmla="*/ 4694916 h 5016456"/>
              <a:gd name="connsiteX12-213" fmla="*/ 900660 w 8339975"/>
              <a:gd name="connsiteY12-214" fmla="*/ 4775642 h 5016456"/>
              <a:gd name="connsiteX13-215" fmla="*/ 464143 w 8339975"/>
              <a:gd name="connsiteY13-216" fmla="*/ 4374943 h 5016456"/>
              <a:gd name="connsiteX14-217" fmla="*/ 100508 w 8339975"/>
              <a:gd name="connsiteY14-218" fmla="*/ 3580002 h 5016456"/>
              <a:gd name="connsiteX15-219" fmla="*/ 1210 w 8339975"/>
              <a:gd name="connsiteY15-220" fmla="*/ 2578945 h 5016456"/>
              <a:gd name="connsiteX16-221" fmla="*/ 500797 w 8339975"/>
              <a:gd name="connsiteY16-222" fmla="*/ 1384103 h 5016456"/>
              <a:gd name="connsiteX0-223" fmla="*/ 1708401 w 8339975"/>
              <a:gd name="connsiteY0-224" fmla="*/ 472905 h 5016456"/>
              <a:gd name="connsiteX1-225" fmla="*/ 3848638 w 8339975"/>
              <a:gd name="connsiteY1-226" fmla="*/ 256 h 5016456"/>
              <a:gd name="connsiteX2-227" fmla="*/ 5854939 w 8339975"/>
              <a:gd name="connsiteY2-228" fmla="*/ 453958 h 5016456"/>
              <a:gd name="connsiteX3-229" fmla="*/ 7528125 w 8339975"/>
              <a:gd name="connsiteY3-230" fmla="*/ 1647586 h 5016456"/>
              <a:gd name="connsiteX4-231" fmla="*/ 7964917 w 8339975"/>
              <a:gd name="connsiteY4-232" fmla="*/ 2141444 h 5016456"/>
              <a:gd name="connsiteX5-233" fmla="*/ 8282443 w 8339975"/>
              <a:gd name="connsiteY5-234" fmla="*/ 3652263 h 5016456"/>
              <a:gd name="connsiteX6-235" fmla="*/ 7614819 w 8339975"/>
              <a:gd name="connsiteY6-236" fmla="*/ 4625329 h 5016456"/>
              <a:gd name="connsiteX7-237" fmla="*/ 6295036 w 8339975"/>
              <a:gd name="connsiteY7-238" fmla="*/ 4840094 h 5016456"/>
              <a:gd name="connsiteX8-239" fmla="*/ 5873978 w 8339975"/>
              <a:gd name="connsiteY8-240" fmla="*/ 4635681 h 5016456"/>
              <a:gd name="connsiteX9-241" fmla="*/ 4908200 w 8339975"/>
              <a:gd name="connsiteY9-242" fmla="*/ 4320645 h 5016456"/>
              <a:gd name="connsiteX10-243" fmla="*/ 4012453 w 8339975"/>
              <a:gd name="connsiteY10-244" fmla="*/ 4430992 h 5016456"/>
              <a:gd name="connsiteX11-245" fmla="*/ 3293564 w 8339975"/>
              <a:gd name="connsiteY11-246" fmla="*/ 4694916 h 5016456"/>
              <a:gd name="connsiteX12-247" fmla="*/ 900660 w 8339975"/>
              <a:gd name="connsiteY12-248" fmla="*/ 4775642 h 5016456"/>
              <a:gd name="connsiteX13-249" fmla="*/ 464143 w 8339975"/>
              <a:gd name="connsiteY13-250" fmla="*/ 4374943 h 5016456"/>
              <a:gd name="connsiteX14-251" fmla="*/ 100508 w 8339975"/>
              <a:gd name="connsiteY14-252" fmla="*/ 3580002 h 5016456"/>
              <a:gd name="connsiteX15-253" fmla="*/ 1210 w 8339975"/>
              <a:gd name="connsiteY15-254" fmla="*/ 2578945 h 5016456"/>
              <a:gd name="connsiteX0-255" fmla="*/ 1607893 w 8239467"/>
              <a:gd name="connsiteY0-256" fmla="*/ 472905 h 5016456"/>
              <a:gd name="connsiteX1-257" fmla="*/ 3748130 w 8239467"/>
              <a:gd name="connsiteY1-258" fmla="*/ 256 h 5016456"/>
              <a:gd name="connsiteX2-259" fmla="*/ 5754431 w 8239467"/>
              <a:gd name="connsiteY2-260" fmla="*/ 453958 h 5016456"/>
              <a:gd name="connsiteX3-261" fmla="*/ 7427617 w 8239467"/>
              <a:gd name="connsiteY3-262" fmla="*/ 1647586 h 5016456"/>
              <a:gd name="connsiteX4-263" fmla="*/ 7864409 w 8239467"/>
              <a:gd name="connsiteY4-264" fmla="*/ 2141444 h 5016456"/>
              <a:gd name="connsiteX5-265" fmla="*/ 8181935 w 8239467"/>
              <a:gd name="connsiteY5-266" fmla="*/ 3652263 h 5016456"/>
              <a:gd name="connsiteX6-267" fmla="*/ 7514311 w 8239467"/>
              <a:gd name="connsiteY6-268" fmla="*/ 4625329 h 5016456"/>
              <a:gd name="connsiteX7-269" fmla="*/ 6194528 w 8239467"/>
              <a:gd name="connsiteY7-270" fmla="*/ 4840094 h 5016456"/>
              <a:gd name="connsiteX8-271" fmla="*/ 5773470 w 8239467"/>
              <a:gd name="connsiteY8-272" fmla="*/ 4635681 h 5016456"/>
              <a:gd name="connsiteX9-273" fmla="*/ 4807692 w 8239467"/>
              <a:gd name="connsiteY9-274" fmla="*/ 4320645 h 5016456"/>
              <a:gd name="connsiteX10-275" fmla="*/ 3911945 w 8239467"/>
              <a:gd name="connsiteY10-276" fmla="*/ 4430992 h 5016456"/>
              <a:gd name="connsiteX11-277" fmla="*/ 3193056 w 8239467"/>
              <a:gd name="connsiteY11-278" fmla="*/ 4694916 h 5016456"/>
              <a:gd name="connsiteX12-279" fmla="*/ 800152 w 8239467"/>
              <a:gd name="connsiteY12-280" fmla="*/ 4775642 h 5016456"/>
              <a:gd name="connsiteX13-281" fmla="*/ 363635 w 8239467"/>
              <a:gd name="connsiteY13-282" fmla="*/ 4374943 h 5016456"/>
              <a:gd name="connsiteX14-283" fmla="*/ 0 w 8239467"/>
              <a:gd name="connsiteY14-284" fmla="*/ 3580002 h 5016456"/>
              <a:gd name="connsiteX0-285" fmla="*/ 1244258 w 7875832"/>
              <a:gd name="connsiteY0-286" fmla="*/ 472905 h 5016456"/>
              <a:gd name="connsiteX1-287" fmla="*/ 3384495 w 7875832"/>
              <a:gd name="connsiteY1-288" fmla="*/ 256 h 5016456"/>
              <a:gd name="connsiteX2-289" fmla="*/ 5390796 w 7875832"/>
              <a:gd name="connsiteY2-290" fmla="*/ 453958 h 5016456"/>
              <a:gd name="connsiteX3-291" fmla="*/ 7063982 w 7875832"/>
              <a:gd name="connsiteY3-292" fmla="*/ 1647586 h 5016456"/>
              <a:gd name="connsiteX4-293" fmla="*/ 7500774 w 7875832"/>
              <a:gd name="connsiteY4-294" fmla="*/ 2141444 h 5016456"/>
              <a:gd name="connsiteX5-295" fmla="*/ 7818300 w 7875832"/>
              <a:gd name="connsiteY5-296" fmla="*/ 3652263 h 5016456"/>
              <a:gd name="connsiteX6-297" fmla="*/ 7150676 w 7875832"/>
              <a:gd name="connsiteY6-298" fmla="*/ 4625329 h 5016456"/>
              <a:gd name="connsiteX7-299" fmla="*/ 5830893 w 7875832"/>
              <a:gd name="connsiteY7-300" fmla="*/ 4840094 h 5016456"/>
              <a:gd name="connsiteX8-301" fmla="*/ 5409835 w 7875832"/>
              <a:gd name="connsiteY8-302" fmla="*/ 4635681 h 5016456"/>
              <a:gd name="connsiteX9-303" fmla="*/ 4444057 w 7875832"/>
              <a:gd name="connsiteY9-304" fmla="*/ 4320645 h 5016456"/>
              <a:gd name="connsiteX10-305" fmla="*/ 3548310 w 7875832"/>
              <a:gd name="connsiteY10-306" fmla="*/ 4430992 h 5016456"/>
              <a:gd name="connsiteX11-307" fmla="*/ 2829421 w 7875832"/>
              <a:gd name="connsiteY11-308" fmla="*/ 4694916 h 5016456"/>
              <a:gd name="connsiteX12-309" fmla="*/ 436517 w 7875832"/>
              <a:gd name="connsiteY12-310" fmla="*/ 4775642 h 5016456"/>
              <a:gd name="connsiteX13-311" fmla="*/ 0 w 7875832"/>
              <a:gd name="connsiteY13-312" fmla="*/ 4374943 h 5016456"/>
              <a:gd name="connsiteX0-313" fmla="*/ 807741 w 7439315"/>
              <a:gd name="connsiteY0-314" fmla="*/ 472905 h 5016456"/>
              <a:gd name="connsiteX1-315" fmla="*/ 2947978 w 7439315"/>
              <a:gd name="connsiteY1-316" fmla="*/ 256 h 5016456"/>
              <a:gd name="connsiteX2-317" fmla="*/ 4954279 w 7439315"/>
              <a:gd name="connsiteY2-318" fmla="*/ 453958 h 5016456"/>
              <a:gd name="connsiteX3-319" fmla="*/ 6627465 w 7439315"/>
              <a:gd name="connsiteY3-320" fmla="*/ 1647586 h 5016456"/>
              <a:gd name="connsiteX4-321" fmla="*/ 7064257 w 7439315"/>
              <a:gd name="connsiteY4-322" fmla="*/ 2141444 h 5016456"/>
              <a:gd name="connsiteX5-323" fmla="*/ 7381783 w 7439315"/>
              <a:gd name="connsiteY5-324" fmla="*/ 3652263 h 5016456"/>
              <a:gd name="connsiteX6-325" fmla="*/ 6714159 w 7439315"/>
              <a:gd name="connsiteY6-326" fmla="*/ 4625329 h 5016456"/>
              <a:gd name="connsiteX7-327" fmla="*/ 5394376 w 7439315"/>
              <a:gd name="connsiteY7-328" fmla="*/ 4840094 h 5016456"/>
              <a:gd name="connsiteX8-329" fmla="*/ 4973318 w 7439315"/>
              <a:gd name="connsiteY8-330" fmla="*/ 4635681 h 5016456"/>
              <a:gd name="connsiteX9-331" fmla="*/ 4007540 w 7439315"/>
              <a:gd name="connsiteY9-332" fmla="*/ 4320645 h 5016456"/>
              <a:gd name="connsiteX10-333" fmla="*/ 3111793 w 7439315"/>
              <a:gd name="connsiteY10-334" fmla="*/ 4430992 h 5016456"/>
              <a:gd name="connsiteX11-335" fmla="*/ 2392904 w 7439315"/>
              <a:gd name="connsiteY11-336" fmla="*/ 4694916 h 5016456"/>
              <a:gd name="connsiteX12-337" fmla="*/ 0 w 7439315"/>
              <a:gd name="connsiteY12-338" fmla="*/ 4775642 h 5016456"/>
              <a:gd name="connsiteX0-339" fmla="*/ 0 w 6631574"/>
              <a:gd name="connsiteY0-340" fmla="*/ 472905 h 4914632"/>
              <a:gd name="connsiteX1-341" fmla="*/ 2140237 w 6631574"/>
              <a:gd name="connsiteY1-342" fmla="*/ 256 h 4914632"/>
              <a:gd name="connsiteX2-343" fmla="*/ 4146538 w 6631574"/>
              <a:gd name="connsiteY2-344" fmla="*/ 453958 h 4914632"/>
              <a:gd name="connsiteX3-345" fmla="*/ 5819724 w 6631574"/>
              <a:gd name="connsiteY3-346" fmla="*/ 1647586 h 4914632"/>
              <a:gd name="connsiteX4-347" fmla="*/ 6256516 w 6631574"/>
              <a:gd name="connsiteY4-348" fmla="*/ 2141444 h 4914632"/>
              <a:gd name="connsiteX5-349" fmla="*/ 6574042 w 6631574"/>
              <a:gd name="connsiteY5-350" fmla="*/ 3652263 h 4914632"/>
              <a:gd name="connsiteX6-351" fmla="*/ 5906418 w 6631574"/>
              <a:gd name="connsiteY6-352" fmla="*/ 4625329 h 4914632"/>
              <a:gd name="connsiteX7-353" fmla="*/ 4586635 w 6631574"/>
              <a:gd name="connsiteY7-354" fmla="*/ 4840094 h 4914632"/>
              <a:gd name="connsiteX8-355" fmla="*/ 4165577 w 6631574"/>
              <a:gd name="connsiteY8-356" fmla="*/ 4635681 h 4914632"/>
              <a:gd name="connsiteX9-357" fmla="*/ 3199799 w 6631574"/>
              <a:gd name="connsiteY9-358" fmla="*/ 4320645 h 4914632"/>
              <a:gd name="connsiteX10-359" fmla="*/ 2304052 w 6631574"/>
              <a:gd name="connsiteY10-360" fmla="*/ 4430992 h 4914632"/>
              <a:gd name="connsiteX11-361" fmla="*/ 1585163 w 6631574"/>
              <a:gd name="connsiteY11-362" fmla="*/ 4694916 h 4914632"/>
              <a:gd name="connsiteX0-363" fmla="*/ 0 w 6631574"/>
              <a:gd name="connsiteY0-364" fmla="*/ 472905 h 4914632"/>
              <a:gd name="connsiteX1-365" fmla="*/ 2140237 w 6631574"/>
              <a:gd name="connsiteY1-366" fmla="*/ 256 h 4914632"/>
              <a:gd name="connsiteX2-367" fmla="*/ 4146538 w 6631574"/>
              <a:gd name="connsiteY2-368" fmla="*/ 453958 h 4914632"/>
              <a:gd name="connsiteX3-369" fmla="*/ 5819724 w 6631574"/>
              <a:gd name="connsiteY3-370" fmla="*/ 1647586 h 4914632"/>
              <a:gd name="connsiteX4-371" fmla="*/ 6256516 w 6631574"/>
              <a:gd name="connsiteY4-372" fmla="*/ 2141444 h 4914632"/>
              <a:gd name="connsiteX5-373" fmla="*/ 6574042 w 6631574"/>
              <a:gd name="connsiteY5-374" fmla="*/ 3652263 h 4914632"/>
              <a:gd name="connsiteX6-375" fmla="*/ 5906418 w 6631574"/>
              <a:gd name="connsiteY6-376" fmla="*/ 4625329 h 4914632"/>
              <a:gd name="connsiteX7-377" fmla="*/ 4586635 w 6631574"/>
              <a:gd name="connsiteY7-378" fmla="*/ 4840094 h 4914632"/>
              <a:gd name="connsiteX8-379" fmla="*/ 4165577 w 6631574"/>
              <a:gd name="connsiteY8-380" fmla="*/ 4635681 h 4914632"/>
              <a:gd name="connsiteX9-381" fmla="*/ 3199799 w 6631574"/>
              <a:gd name="connsiteY9-382" fmla="*/ 4320645 h 4914632"/>
              <a:gd name="connsiteX10-383" fmla="*/ 2304052 w 6631574"/>
              <a:gd name="connsiteY10-384" fmla="*/ 4430992 h 4914632"/>
              <a:gd name="connsiteX0-385" fmla="*/ 0 w 6631574"/>
              <a:gd name="connsiteY0-386" fmla="*/ 472905 h 4914632"/>
              <a:gd name="connsiteX1-387" fmla="*/ 2140237 w 6631574"/>
              <a:gd name="connsiteY1-388" fmla="*/ 256 h 4914632"/>
              <a:gd name="connsiteX2-389" fmla="*/ 4146538 w 6631574"/>
              <a:gd name="connsiteY2-390" fmla="*/ 453958 h 4914632"/>
              <a:gd name="connsiteX3-391" fmla="*/ 5819724 w 6631574"/>
              <a:gd name="connsiteY3-392" fmla="*/ 1647586 h 4914632"/>
              <a:gd name="connsiteX4-393" fmla="*/ 6256516 w 6631574"/>
              <a:gd name="connsiteY4-394" fmla="*/ 2141444 h 4914632"/>
              <a:gd name="connsiteX5-395" fmla="*/ 6574042 w 6631574"/>
              <a:gd name="connsiteY5-396" fmla="*/ 3652263 h 4914632"/>
              <a:gd name="connsiteX6-397" fmla="*/ 5906418 w 6631574"/>
              <a:gd name="connsiteY6-398" fmla="*/ 4625329 h 4914632"/>
              <a:gd name="connsiteX7-399" fmla="*/ 4586635 w 6631574"/>
              <a:gd name="connsiteY7-400" fmla="*/ 4840094 h 4914632"/>
              <a:gd name="connsiteX8-401" fmla="*/ 4165577 w 6631574"/>
              <a:gd name="connsiteY8-402" fmla="*/ 4635681 h 4914632"/>
              <a:gd name="connsiteX9-403" fmla="*/ 3199799 w 6631574"/>
              <a:gd name="connsiteY9-404" fmla="*/ 4320645 h 4914632"/>
              <a:gd name="connsiteX0-405" fmla="*/ 0 w 6631574"/>
              <a:gd name="connsiteY0-406" fmla="*/ 472905 h 4914632"/>
              <a:gd name="connsiteX1-407" fmla="*/ 2140237 w 6631574"/>
              <a:gd name="connsiteY1-408" fmla="*/ 256 h 4914632"/>
              <a:gd name="connsiteX2-409" fmla="*/ 4146538 w 6631574"/>
              <a:gd name="connsiteY2-410" fmla="*/ 453958 h 4914632"/>
              <a:gd name="connsiteX3-411" fmla="*/ 5819724 w 6631574"/>
              <a:gd name="connsiteY3-412" fmla="*/ 1647586 h 4914632"/>
              <a:gd name="connsiteX4-413" fmla="*/ 6256516 w 6631574"/>
              <a:gd name="connsiteY4-414" fmla="*/ 2141444 h 4914632"/>
              <a:gd name="connsiteX5-415" fmla="*/ 6574042 w 6631574"/>
              <a:gd name="connsiteY5-416" fmla="*/ 3652263 h 4914632"/>
              <a:gd name="connsiteX6-417" fmla="*/ 5906418 w 6631574"/>
              <a:gd name="connsiteY6-418" fmla="*/ 4625329 h 4914632"/>
              <a:gd name="connsiteX7-419" fmla="*/ 4586635 w 6631574"/>
              <a:gd name="connsiteY7-420" fmla="*/ 4840094 h 4914632"/>
              <a:gd name="connsiteX8-421" fmla="*/ 4165577 w 6631574"/>
              <a:gd name="connsiteY8-422" fmla="*/ 4635681 h 4914632"/>
              <a:gd name="connsiteX0-423" fmla="*/ 0 w 6631574"/>
              <a:gd name="connsiteY0-424" fmla="*/ 472905 h 4914632"/>
              <a:gd name="connsiteX1-425" fmla="*/ 2140237 w 6631574"/>
              <a:gd name="connsiteY1-426" fmla="*/ 256 h 4914632"/>
              <a:gd name="connsiteX2-427" fmla="*/ 4146538 w 6631574"/>
              <a:gd name="connsiteY2-428" fmla="*/ 453958 h 4914632"/>
              <a:gd name="connsiteX3-429" fmla="*/ 5819724 w 6631574"/>
              <a:gd name="connsiteY3-430" fmla="*/ 1647586 h 4914632"/>
              <a:gd name="connsiteX4-431" fmla="*/ 6256516 w 6631574"/>
              <a:gd name="connsiteY4-432" fmla="*/ 2141444 h 4914632"/>
              <a:gd name="connsiteX5-433" fmla="*/ 6574042 w 6631574"/>
              <a:gd name="connsiteY5-434" fmla="*/ 3652263 h 4914632"/>
              <a:gd name="connsiteX6-435" fmla="*/ 5906418 w 6631574"/>
              <a:gd name="connsiteY6-436" fmla="*/ 4625329 h 4914632"/>
              <a:gd name="connsiteX7-437" fmla="*/ 4586635 w 6631574"/>
              <a:gd name="connsiteY7-438" fmla="*/ 4840094 h 4914632"/>
              <a:gd name="connsiteX0-439" fmla="*/ 0 w 6631574"/>
              <a:gd name="connsiteY0-440" fmla="*/ 472905 h 4625329"/>
              <a:gd name="connsiteX1-441" fmla="*/ 2140237 w 6631574"/>
              <a:gd name="connsiteY1-442" fmla="*/ 256 h 4625329"/>
              <a:gd name="connsiteX2-443" fmla="*/ 4146538 w 6631574"/>
              <a:gd name="connsiteY2-444" fmla="*/ 453958 h 4625329"/>
              <a:gd name="connsiteX3-445" fmla="*/ 5819724 w 6631574"/>
              <a:gd name="connsiteY3-446" fmla="*/ 1647586 h 4625329"/>
              <a:gd name="connsiteX4-447" fmla="*/ 6256516 w 6631574"/>
              <a:gd name="connsiteY4-448" fmla="*/ 2141444 h 4625329"/>
              <a:gd name="connsiteX5-449" fmla="*/ 6574042 w 6631574"/>
              <a:gd name="connsiteY5-450" fmla="*/ 3652263 h 4625329"/>
              <a:gd name="connsiteX6-451" fmla="*/ 5906418 w 6631574"/>
              <a:gd name="connsiteY6-452" fmla="*/ 4625329 h 4625329"/>
              <a:gd name="connsiteX0-453" fmla="*/ 0 w 6631574"/>
              <a:gd name="connsiteY0-454" fmla="*/ 472905 h 3652263"/>
              <a:gd name="connsiteX1-455" fmla="*/ 2140237 w 6631574"/>
              <a:gd name="connsiteY1-456" fmla="*/ 256 h 3652263"/>
              <a:gd name="connsiteX2-457" fmla="*/ 4146538 w 6631574"/>
              <a:gd name="connsiteY2-458" fmla="*/ 453958 h 3652263"/>
              <a:gd name="connsiteX3-459" fmla="*/ 5819724 w 6631574"/>
              <a:gd name="connsiteY3-460" fmla="*/ 1647586 h 3652263"/>
              <a:gd name="connsiteX4-461" fmla="*/ 6256516 w 6631574"/>
              <a:gd name="connsiteY4-462" fmla="*/ 2141444 h 3652263"/>
              <a:gd name="connsiteX5-463" fmla="*/ 6574042 w 6631574"/>
              <a:gd name="connsiteY5-464" fmla="*/ 3652263 h 3652263"/>
              <a:gd name="connsiteX0-465" fmla="*/ 0 w 6256516"/>
              <a:gd name="connsiteY0-466" fmla="*/ 472905 h 2141444"/>
              <a:gd name="connsiteX1-467" fmla="*/ 2140237 w 6256516"/>
              <a:gd name="connsiteY1-468" fmla="*/ 256 h 2141444"/>
              <a:gd name="connsiteX2-469" fmla="*/ 4146538 w 6256516"/>
              <a:gd name="connsiteY2-470" fmla="*/ 453958 h 2141444"/>
              <a:gd name="connsiteX3-471" fmla="*/ 5819724 w 6256516"/>
              <a:gd name="connsiteY3-472" fmla="*/ 1647586 h 2141444"/>
              <a:gd name="connsiteX4-473" fmla="*/ 6256516 w 6256516"/>
              <a:gd name="connsiteY4-474" fmla="*/ 2141444 h 2141444"/>
              <a:gd name="connsiteX0-475" fmla="*/ 0 w 5819724"/>
              <a:gd name="connsiteY0-476" fmla="*/ 472905 h 1647586"/>
              <a:gd name="connsiteX1-477" fmla="*/ 2140237 w 5819724"/>
              <a:gd name="connsiteY1-478" fmla="*/ 256 h 1647586"/>
              <a:gd name="connsiteX2-479" fmla="*/ 4146538 w 5819724"/>
              <a:gd name="connsiteY2-480" fmla="*/ 453958 h 1647586"/>
              <a:gd name="connsiteX3-481" fmla="*/ 5819724 w 5819724"/>
              <a:gd name="connsiteY3-482" fmla="*/ 1647586 h 1647586"/>
              <a:gd name="connsiteX0-483" fmla="*/ 0 w 4146538"/>
              <a:gd name="connsiteY0-484" fmla="*/ 472905 h 472905"/>
              <a:gd name="connsiteX1-485" fmla="*/ 2140237 w 4146538"/>
              <a:gd name="connsiteY1-486" fmla="*/ 256 h 472905"/>
              <a:gd name="connsiteX2-487" fmla="*/ 4146538 w 4146538"/>
              <a:gd name="connsiteY2-488" fmla="*/ 453958 h 472905"/>
              <a:gd name="connsiteX0-489" fmla="*/ 0 w 2140237"/>
              <a:gd name="connsiteY0-490" fmla="*/ 472905 h 472905"/>
              <a:gd name="connsiteX1-491" fmla="*/ 2140237 w 2140237"/>
              <a:gd name="connsiteY1-492" fmla="*/ 256 h 472905"/>
            </a:gdLst>
            <a:ahLst/>
            <a:cxnLst>
              <a:cxn ang="0">
                <a:pos x="connsiteX0-1" y="connsiteY0-2"/>
              </a:cxn>
              <a:cxn ang="0">
                <a:pos x="connsiteX1-3" y="connsiteY1-4"/>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45" name="任意多边形：形状 44"/>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1" fmla="*/ 3848638 w 8339975"/>
              <a:gd name="connsiteY0-2" fmla="*/ 0 h 5016200"/>
              <a:gd name="connsiteX1-3" fmla="*/ 5854939 w 8339975"/>
              <a:gd name="connsiteY1-4" fmla="*/ 453702 h 5016200"/>
              <a:gd name="connsiteX2-5" fmla="*/ 7528125 w 8339975"/>
              <a:gd name="connsiteY2-6" fmla="*/ 1647330 h 5016200"/>
              <a:gd name="connsiteX3-7" fmla="*/ 7964917 w 8339975"/>
              <a:gd name="connsiteY3-8" fmla="*/ 2141188 h 5016200"/>
              <a:gd name="connsiteX4-9" fmla="*/ 8282443 w 8339975"/>
              <a:gd name="connsiteY4-10" fmla="*/ 3652007 h 5016200"/>
              <a:gd name="connsiteX5-11" fmla="*/ 7614819 w 8339975"/>
              <a:gd name="connsiteY5-12" fmla="*/ 4625073 h 5016200"/>
              <a:gd name="connsiteX6-13" fmla="*/ 6295036 w 8339975"/>
              <a:gd name="connsiteY6-14" fmla="*/ 4839838 h 5016200"/>
              <a:gd name="connsiteX7-15" fmla="*/ 5873978 w 8339975"/>
              <a:gd name="connsiteY7-16" fmla="*/ 4635425 h 5016200"/>
              <a:gd name="connsiteX8-17" fmla="*/ 4908200 w 8339975"/>
              <a:gd name="connsiteY8-18" fmla="*/ 4320389 h 5016200"/>
              <a:gd name="connsiteX9-19" fmla="*/ 4012453 w 8339975"/>
              <a:gd name="connsiteY9-20" fmla="*/ 4430736 h 5016200"/>
              <a:gd name="connsiteX10-21" fmla="*/ 3293564 w 8339975"/>
              <a:gd name="connsiteY10-22" fmla="*/ 4694660 h 5016200"/>
              <a:gd name="connsiteX11-23" fmla="*/ 900660 w 8339975"/>
              <a:gd name="connsiteY11-24" fmla="*/ 4775386 h 5016200"/>
              <a:gd name="connsiteX12-25" fmla="*/ 464143 w 8339975"/>
              <a:gd name="connsiteY12-26" fmla="*/ 4374687 h 5016200"/>
              <a:gd name="connsiteX13-27" fmla="*/ 100508 w 8339975"/>
              <a:gd name="connsiteY13-28" fmla="*/ 3579746 h 5016200"/>
              <a:gd name="connsiteX14-29" fmla="*/ 1210 w 8339975"/>
              <a:gd name="connsiteY14-30" fmla="*/ 2578689 h 5016200"/>
              <a:gd name="connsiteX15-31" fmla="*/ 500797 w 8339975"/>
              <a:gd name="connsiteY15-32" fmla="*/ 1383847 h 5016200"/>
              <a:gd name="connsiteX16-33" fmla="*/ 1318314 w 8339975"/>
              <a:gd name="connsiteY16-34" fmla="*/ 689538 h 5016200"/>
              <a:gd name="connsiteX17-35" fmla="*/ 1708401 w 8339975"/>
              <a:gd name="connsiteY17-36" fmla="*/ 472649 h 5016200"/>
              <a:gd name="connsiteX18-37" fmla="*/ 3940078 w 8339975"/>
              <a:gd name="connsiteY18-38" fmla="*/ 91440 h 5016200"/>
              <a:gd name="connsiteX0-39" fmla="*/ 3848638 w 8339975"/>
              <a:gd name="connsiteY0-40" fmla="*/ 0 h 5016200"/>
              <a:gd name="connsiteX1-41" fmla="*/ 5854939 w 8339975"/>
              <a:gd name="connsiteY1-42" fmla="*/ 453702 h 5016200"/>
              <a:gd name="connsiteX2-43" fmla="*/ 7528125 w 8339975"/>
              <a:gd name="connsiteY2-44" fmla="*/ 1647330 h 5016200"/>
              <a:gd name="connsiteX3-45" fmla="*/ 7964917 w 8339975"/>
              <a:gd name="connsiteY3-46" fmla="*/ 2141188 h 5016200"/>
              <a:gd name="connsiteX4-47" fmla="*/ 8282443 w 8339975"/>
              <a:gd name="connsiteY4-48" fmla="*/ 3652007 h 5016200"/>
              <a:gd name="connsiteX5-49" fmla="*/ 7614819 w 8339975"/>
              <a:gd name="connsiteY5-50" fmla="*/ 4625073 h 5016200"/>
              <a:gd name="connsiteX6-51" fmla="*/ 6295036 w 8339975"/>
              <a:gd name="connsiteY6-52" fmla="*/ 4839838 h 5016200"/>
              <a:gd name="connsiteX7-53" fmla="*/ 5873978 w 8339975"/>
              <a:gd name="connsiteY7-54" fmla="*/ 4635425 h 5016200"/>
              <a:gd name="connsiteX8-55" fmla="*/ 4908200 w 8339975"/>
              <a:gd name="connsiteY8-56" fmla="*/ 4320389 h 5016200"/>
              <a:gd name="connsiteX9-57" fmla="*/ 4012453 w 8339975"/>
              <a:gd name="connsiteY9-58" fmla="*/ 4430736 h 5016200"/>
              <a:gd name="connsiteX10-59" fmla="*/ 3293564 w 8339975"/>
              <a:gd name="connsiteY10-60" fmla="*/ 4694660 h 5016200"/>
              <a:gd name="connsiteX11-61" fmla="*/ 900660 w 8339975"/>
              <a:gd name="connsiteY11-62" fmla="*/ 4775386 h 5016200"/>
              <a:gd name="connsiteX12-63" fmla="*/ 464143 w 8339975"/>
              <a:gd name="connsiteY12-64" fmla="*/ 4374687 h 5016200"/>
              <a:gd name="connsiteX13-65" fmla="*/ 100508 w 8339975"/>
              <a:gd name="connsiteY13-66" fmla="*/ 3579746 h 5016200"/>
              <a:gd name="connsiteX14-67" fmla="*/ 1210 w 8339975"/>
              <a:gd name="connsiteY14-68" fmla="*/ 2578689 h 5016200"/>
              <a:gd name="connsiteX15-69" fmla="*/ 500797 w 8339975"/>
              <a:gd name="connsiteY15-70" fmla="*/ 1383847 h 5016200"/>
              <a:gd name="connsiteX16-71" fmla="*/ 1318314 w 8339975"/>
              <a:gd name="connsiteY16-72" fmla="*/ 689538 h 5016200"/>
              <a:gd name="connsiteX17-73" fmla="*/ 1708401 w 8339975"/>
              <a:gd name="connsiteY17-74" fmla="*/ 472649 h 5016200"/>
              <a:gd name="connsiteX0-75" fmla="*/ 3847515 w 8338852"/>
              <a:gd name="connsiteY0-76" fmla="*/ 0 h 5016200"/>
              <a:gd name="connsiteX1-77" fmla="*/ 5853816 w 8338852"/>
              <a:gd name="connsiteY1-78" fmla="*/ 453702 h 5016200"/>
              <a:gd name="connsiteX2-79" fmla="*/ 7527002 w 8338852"/>
              <a:gd name="connsiteY2-80" fmla="*/ 1647330 h 5016200"/>
              <a:gd name="connsiteX3-81" fmla="*/ 7963794 w 8338852"/>
              <a:gd name="connsiteY3-82" fmla="*/ 2141188 h 5016200"/>
              <a:gd name="connsiteX4-83" fmla="*/ 8281320 w 8338852"/>
              <a:gd name="connsiteY4-84" fmla="*/ 3652007 h 5016200"/>
              <a:gd name="connsiteX5-85" fmla="*/ 7613696 w 8338852"/>
              <a:gd name="connsiteY5-86" fmla="*/ 4625073 h 5016200"/>
              <a:gd name="connsiteX6-87" fmla="*/ 6293913 w 8338852"/>
              <a:gd name="connsiteY6-88" fmla="*/ 4839838 h 5016200"/>
              <a:gd name="connsiteX7-89" fmla="*/ 5872855 w 8338852"/>
              <a:gd name="connsiteY7-90" fmla="*/ 4635425 h 5016200"/>
              <a:gd name="connsiteX8-91" fmla="*/ 4907077 w 8338852"/>
              <a:gd name="connsiteY8-92" fmla="*/ 4320389 h 5016200"/>
              <a:gd name="connsiteX9-93" fmla="*/ 4011330 w 8338852"/>
              <a:gd name="connsiteY9-94" fmla="*/ 4430736 h 5016200"/>
              <a:gd name="connsiteX10-95" fmla="*/ 3292441 w 8338852"/>
              <a:gd name="connsiteY10-96" fmla="*/ 4694660 h 5016200"/>
              <a:gd name="connsiteX11-97" fmla="*/ 899537 w 8338852"/>
              <a:gd name="connsiteY11-98" fmla="*/ 4775386 h 5016200"/>
              <a:gd name="connsiteX12-99" fmla="*/ 463020 w 8338852"/>
              <a:gd name="connsiteY12-100" fmla="*/ 4374687 h 5016200"/>
              <a:gd name="connsiteX13-101" fmla="*/ 87 w 8338852"/>
              <a:gd name="connsiteY13-102" fmla="*/ 2578689 h 5016200"/>
              <a:gd name="connsiteX14-103" fmla="*/ 499674 w 8338852"/>
              <a:gd name="connsiteY14-104" fmla="*/ 1383847 h 5016200"/>
              <a:gd name="connsiteX15-105" fmla="*/ 1317191 w 8338852"/>
              <a:gd name="connsiteY15-106" fmla="*/ 689538 h 5016200"/>
              <a:gd name="connsiteX16-107" fmla="*/ 1707278 w 8338852"/>
              <a:gd name="connsiteY16-108" fmla="*/ 472649 h 5016200"/>
              <a:gd name="connsiteX0-109" fmla="*/ 3847515 w 8338852"/>
              <a:gd name="connsiteY0-110" fmla="*/ 0 h 5016200"/>
              <a:gd name="connsiteX1-111" fmla="*/ 5853816 w 8338852"/>
              <a:gd name="connsiteY1-112" fmla="*/ 453702 h 5016200"/>
              <a:gd name="connsiteX2-113" fmla="*/ 7527002 w 8338852"/>
              <a:gd name="connsiteY2-114" fmla="*/ 1647330 h 5016200"/>
              <a:gd name="connsiteX3-115" fmla="*/ 7963794 w 8338852"/>
              <a:gd name="connsiteY3-116" fmla="*/ 2141188 h 5016200"/>
              <a:gd name="connsiteX4-117" fmla="*/ 8281320 w 8338852"/>
              <a:gd name="connsiteY4-118" fmla="*/ 3652007 h 5016200"/>
              <a:gd name="connsiteX5-119" fmla="*/ 7613696 w 8338852"/>
              <a:gd name="connsiteY5-120" fmla="*/ 4625073 h 5016200"/>
              <a:gd name="connsiteX6-121" fmla="*/ 6293913 w 8338852"/>
              <a:gd name="connsiteY6-122" fmla="*/ 4839838 h 5016200"/>
              <a:gd name="connsiteX7-123" fmla="*/ 5872855 w 8338852"/>
              <a:gd name="connsiteY7-124" fmla="*/ 4635425 h 5016200"/>
              <a:gd name="connsiteX8-125" fmla="*/ 4907077 w 8338852"/>
              <a:gd name="connsiteY8-126" fmla="*/ 4320389 h 5016200"/>
              <a:gd name="connsiteX9-127" fmla="*/ 4011330 w 8338852"/>
              <a:gd name="connsiteY9-128" fmla="*/ 4430736 h 5016200"/>
              <a:gd name="connsiteX10-129" fmla="*/ 3292441 w 8338852"/>
              <a:gd name="connsiteY10-130" fmla="*/ 4694660 h 5016200"/>
              <a:gd name="connsiteX11-131" fmla="*/ 899537 w 8338852"/>
              <a:gd name="connsiteY11-132" fmla="*/ 4775386 h 5016200"/>
              <a:gd name="connsiteX12-133" fmla="*/ 463020 w 8338852"/>
              <a:gd name="connsiteY12-134" fmla="*/ 4374687 h 5016200"/>
              <a:gd name="connsiteX13-135" fmla="*/ 87 w 8338852"/>
              <a:gd name="connsiteY13-136" fmla="*/ 2578689 h 5016200"/>
              <a:gd name="connsiteX14-137" fmla="*/ 1317191 w 8338852"/>
              <a:gd name="connsiteY14-138" fmla="*/ 689538 h 5016200"/>
              <a:gd name="connsiteX15-139" fmla="*/ 1707278 w 8338852"/>
              <a:gd name="connsiteY15-140" fmla="*/ 472649 h 5016200"/>
              <a:gd name="connsiteX0-141" fmla="*/ 3847515 w 8338852"/>
              <a:gd name="connsiteY0-142" fmla="*/ 0 h 5016200"/>
              <a:gd name="connsiteX1-143" fmla="*/ 5853816 w 8338852"/>
              <a:gd name="connsiteY1-144" fmla="*/ 453702 h 5016200"/>
              <a:gd name="connsiteX2-145" fmla="*/ 7527002 w 8338852"/>
              <a:gd name="connsiteY2-146" fmla="*/ 1647330 h 5016200"/>
              <a:gd name="connsiteX3-147" fmla="*/ 7963794 w 8338852"/>
              <a:gd name="connsiteY3-148" fmla="*/ 2141188 h 5016200"/>
              <a:gd name="connsiteX4-149" fmla="*/ 8281320 w 8338852"/>
              <a:gd name="connsiteY4-150" fmla="*/ 3652007 h 5016200"/>
              <a:gd name="connsiteX5-151" fmla="*/ 7613696 w 8338852"/>
              <a:gd name="connsiteY5-152" fmla="*/ 4625073 h 5016200"/>
              <a:gd name="connsiteX6-153" fmla="*/ 6293913 w 8338852"/>
              <a:gd name="connsiteY6-154" fmla="*/ 4839838 h 5016200"/>
              <a:gd name="connsiteX7-155" fmla="*/ 5872855 w 8338852"/>
              <a:gd name="connsiteY7-156" fmla="*/ 4635425 h 5016200"/>
              <a:gd name="connsiteX8-157" fmla="*/ 4907077 w 8338852"/>
              <a:gd name="connsiteY8-158" fmla="*/ 4320389 h 5016200"/>
              <a:gd name="connsiteX9-159" fmla="*/ 4011330 w 8338852"/>
              <a:gd name="connsiteY9-160" fmla="*/ 4430736 h 5016200"/>
              <a:gd name="connsiteX10-161" fmla="*/ 3292441 w 8338852"/>
              <a:gd name="connsiteY10-162" fmla="*/ 4694660 h 5016200"/>
              <a:gd name="connsiteX11-163" fmla="*/ 899537 w 8338852"/>
              <a:gd name="connsiteY11-164" fmla="*/ 4775386 h 5016200"/>
              <a:gd name="connsiteX12-165" fmla="*/ 463020 w 8338852"/>
              <a:gd name="connsiteY12-166" fmla="*/ 4374687 h 5016200"/>
              <a:gd name="connsiteX13-167" fmla="*/ 87 w 8338852"/>
              <a:gd name="connsiteY13-168" fmla="*/ 2578689 h 5016200"/>
              <a:gd name="connsiteX14-169" fmla="*/ 1707278 w 8338852"/>
              <a:gd name="connsiteY14-170" fmla="*/ 472649 h 5016200"/>
              <a:gd name="connsiteX0-171" fmla="*/ 3847515 w 8338852"/>
              <a:gd name="connsiteY0-172" fmla="*/ 0 h 5016200"/>
              <a:gd name="connsiteX1-173" fmla="*/ 5853816 w 8338852"/>
              <a:gd name="connsiteY1-174" fmla="*/ 453702 h 5016200"/>
              <a:gd name="connsiteX2-175" fmla="*/ 7527002 w 8338852"/>
              <a:gd name="connsiteY2-176" fmla="*/ 1647330 h 5016200"/>
              <a:gd name="connsiteX3-177" fmla="*/ 7963794 w 8338852"/>
              <a:gd name="connsiteY3-178" fmla="*/ 2141188 h 5016200"/>
              <a:gd name="connsiteX4-179" fmla="*/ 8281320 w 8338852"/>
              <a:gd name="connsiteY4-180" fmla="*/ 3652007 h 5016200"/>
              <a:gd name="connsiteX5-181" fmla="*/ 7613696 w 8338852"/>
              <a:gd name="connsiteY5-182" fmla="*/ 4625073 h 5016200"/>
              <a:gd name="connsiteX6-183" fmla="*/ 6293913 w 8338852"/>
              <a:gd name="connsiteY6-184" fmla="*/ 4839838 h 5016200"/>
              <a:gd name="connsiteX7-185" fmla="*/ 5872855 w 8338852"/>
              <a:gd name="connsiteY7-186" fmla="*/ 4635425 h 5016200"/>
              <a:gd name="connsiteX8-187" fmla="*/ 4907077 w 8338852"/>
              <a:gd name="connsiteY8-188" fmla="*/ 4320389 h 5016200"/>
              <a:gd name="connsiteX9-189" fmla="*/ 4011330 w 8338852"/>
              <a:gd name="connsiteY9-190" fmla="*/ 4430736 h 5016200"/>
              <a:gd name="connsiteX10-191" fmla="*/ 3292441 w 8338852"/>
              <a:gd name="connsiteY10-192" fmla="*/ 4694660 h 5016200"/>
              <a:gd name="connsiteX11-193" fmla="*/ 899537 w 8338852"/>
              <a:gd name="connsiteY11-194" fmla="*/ 4775386 h 5016200"/>
              <a:gd name="connsiteX12-195" fmla="*/ 463020 w 8338852"/>
              <a:gd name="connsiteY12-196" fmla="*/ 4374687 h 5016200"/>
              <a:gd name="connsiteX13-197" fmla="*/ 87 w 8338852"/>
              <a:gd name="connsiteY13-198" fmla="*/ 2578689 h 5016200"/>
              <a:gd name="connsiteX0-199" fmla="*/ 3384495 w 7875832"/>
              <a:gd name="connsiteY0-200" fmla="*/ 0 h 5016200"/>
              <a:gd name="connsiteX1-201" fmla="*/ 5390796 w 7875832"/>
              <a:gd name="connsiteY1-202" fmla="*/ 453702 h 5016200"/>
              <a:gd name="connsiteX2-203" fmla="*/ 7063982 w 7875832"/>
              <a:gd name="connsiteY2-204" fmla="*/ 1647330 h 5016200"/>
              <a:gd name="connsiteX3-205" fmla="*/ 7500774 w 7875832"/>
              <a:gd name="connsiteY3-206" fmla="*/ 2141188 h 5016200"/>
              <a:gd name="connsiteX4-207" fmla="*/ 7818300 w 7875832"/>
              <a:gd name="connsiteY4-208" fmla="*/ 3652007 h 5016200"/>
              <a:gd name="connsiteX5-209" fmla="*/ 7150676 w 7875832"/>
              <a:gd name="connsiteY5-210" fmla="*/ 4625073 h 5016200"/>
              <a:gd name="connsiteX6-211" fmla="*/ 5830893 w 7875832"/>
              <a:gd name="connsiteY6-212" fmla="*/ 4839838 h 5016200"/>
              <a:gd name="connsiteX7-213" fmla="*/ 5409835 w 7875832"/>
              <a:gd name="connsiteY7-214" fmla="*/ 4635425 h 5016200"/>
              <a:gd name="connsiteX8-215" fmla="*/ 4444057 w 7875832"/>
              <a:gd name="connsiteY8-216" fmla="*/ 4320389 h 5016200"/>
              <a:gd name="connsiteX9-217" fmla="*/ 3548310 w 7875832"/>
              <a:gd name="connsiteY9-218" fmla="*/ 4430736 h 5016200"/>
              <a:gd name="connsiteX10-219" fmla="*/ 2829421 w 7875832"/>
              <a:gd name="connsiteY10-220" fmla="*/ 4694660 h 5016200"/>
              <a:gd name="connsiteX11-221" fmla="*/ 436517 w 7875832"/>
              <a:gd name="connsiteY11-222" fmla="*/ 4775386 h 5016200"/>
              <a:gd name="connsiteX12-223" fmla="*/ 0 w 7875832"/>
              <a:gd name="connsiteY12-224" fmla="*/ 4374687 h 5016200"/>
              <a:gd name="connsiteX0-225" fmla="*/ 2947978 w 7439315"/>
              <a:gd name="connsiteY0-226" fmla="*/ 0 h 5016200"/>
              <a:gd name="connsiteX1-227" fmla="*/ 4954279 w 7439315"/>
              <a:gd name="connsiteY1-228" fmla="*/ 453702 h 5016200"/>
              <a:gd name="connsiteX2-229" fmla="*/ 6627465 w 7439315"/>
              <a:gd name="connsiteY2-230" fmla="*/ 1647330 h 5016200"/>
              <a:gd name="connsiteX3-231" fmla="*/ 7064257 w 7439315"/>
              <a:gd name="connsiteY3-232" fmla="*/ 2141188 h 5016200"/>
              <a:gd name="connsiteX4-233" fmla="*/ 7381783 w 7439315"/>
              <a:gd name="connsiteY4-234" fmla="*/ 3652007 h 5016200"/>
              <a:gd name="connsiteX5-235" fmla="*/ 6714159 w 7439315"/>
              <a:gd name="connsiteY5-236" fmla="*/ 4625073 h 5016200"/>
              <a:gd name="connsiteX6-237" fmla="*/ 5394376 w 7439315"/>
              <a:gd name="connsiteY6-238" fmla="*/ 4839838 h 5016200"/>
              <a:gd name="connsiteX7-239" fmla="*/ 4973318 w 7439315"/>
              <a:gd name="connsiteY7-240" fmla="*/ 4635425 h 5016200"/>
              <a:gd name="connsiteX8-241" fmla="*/ 4007540 w 7439315"/>
              <a:gd name="connsiteY8-242" fmla="*/ 4320389 h 5016200"/>
              <a:gd name="connsiteX9-243" fmla="*/ 3111793 w 7439315"/>
              <a:gd name="connsiteY9-244" fmla="*/ 4430736 h 5016200"/>
              <a:gd name="connsiteX10-245" fmla="*/ 2392904 w 7439315"/>
              <a:gd name="connsiteY10-246" fmla="*/ 4694660 h 5016200"/>
              <a:gd name="connsiteX11-247" fmla="*/ 0 w 7439315"/>
              <a:gd name="connsiteY11-248" fmla="*/ 4775386 h 5016200"/>
              <a:gd name="connsiteX0-249" fmla="*/ 555074 w 5046411"/>
              <a:gd name="connsiteY0-250" fmla="*/ 0 h 4914376"/>
              <a:gd name="connsiteX1-251" fmla="*/ 2561375 w 5046411"/>
              <a:gd name="connsiteY1-252" fmla="*/ 453702 h 4914376"/>
              <a:gd name="connsiteX2-253" fmla="*/ 4234561 w 5046411"/>
              <a:gd name="connsiteY2-254" fmla="*/ 1647330 h 4914376"/>
              <a:gd name="connsiteX3-255" fmla="*/ 4671353 w 5046411"/>
              <a:gd name="connsiteY3-256" fmla="*/ 2141188 h 4914376"/>
              <a:gd name="connsiteX4-257" fmla="*/ 4988879 w 5046411"/>
              <a:gd name="connsiteY4-258" fmla="*/ 3652007 h 4914376"/>
              <a:gd name="connsiteX5-259" fmla="*/ 4321255 w 5046411"/>
              <a:gd name="connsiteY5-260" fmla="*/ 4625073 h 4914376"/>
              <a:gd name="connsiteX6-261" fmla="*/ 3001472 w 5046411"/>
              <a:gd name="connsiteY6-262" fmla="*/ 4839838 h 4914376"/>
              <a:gd name="connsiteX7-263" fmla="*/ 2580414 w 5046411"/>
              <a:gd name="connsiteY7-264" fmla="*/ 4635425 h 4914376"/>
              <a:gd name="connsiteX8-265" fmla="*/ 1614636 w 5046411"/>
              <a:gd name="connsiteY8-266" fmla="*/ 4320389 h 4914376"/>
              <a:gd name="connsiteX9-267" fmla="*/ 718889 w 5046411"/>
              <a:gd name="connsiteY9-268" fmla="*/ 4430736 h 4914376"/>
              <a:gd name="connsiteX10-269" fmla="*/ 0 w 5046411"/>
              <a:gd name="connsiteY10-270" fmla="*/ 4694660 h 4914376"/>
              <a:gd name="connsiteX0-271" fmla="*/ 0 w 4491337"/>
              <a:gd name="connsiteY0-272" fmla="*/ 0 h 4914376"/>
              <a:gd name="connsiteX1-273" fmla="*/ 2006301 w 4491337"/>
              <a:gd name="connsiteY1-274" fmla="*/ 453702 h 4914376"/>
              <a:gd name="connsiteX2-275" fmla="*/ 3679487 w 4491337"/>
              <a:gd name="connsiteY2-276" fmla="*/ 1647330 h 4914376"/>
              <a:gd name="connsiteX3-277" fmla="*/ 4116279 w 4491337"/>
              <a:gd name="connsiteY3-278" fmla="*/ 2141188 h 4914376"/>
              <a:gd name="connsiteX4-279" fmla="*/ 4433805 w 4491337"/>
              <a:gd name="connsiteY4-280" fmla="*/ 3652007 h 4914376"/>
              <a:gd name="connsiteX5-281" fmla="*/ 3766181 w 4491337"/>
              <a:gd name="connsiteY5-282" fmla="*/ 4625073 h 4914376"/>
              <a:gd name="connsiteX6-283" fmla="*/ 2446398 w 4491337"/>
              <a:gd name="connsiteY6-284" fmla="*/ 4839838 h 4914376"/>
              <a:gd name="connsiteX7-285" fmla="*/ 2025340 w 4491337"/>
              <a:gd name="connsiteY7-286" fmla="*/ 4635425 h 4914376"/>
              <a:gd name="connsiteX8-287" fmla="*/ 1059562 w 4491337"/>
              <a:gd name="connsiteY8-288" fmla="*/ 4320389 h 4914376"/>
              <a:gd name="connsiteX9-289" fmla="*/ 163815 w 4491337"/>
              <a:gd name="connsiteY9-290" fmla="*/ 4430736 h 4914376"/>
              <a:gd name="connsiteX0-291" fmla="*/ 0 w 4491337"/>
              <a:gd name="connsiteY0-292" fmla="*/ 0 h 4914376"/>
              <a:gd name="connsiteX1-293" fmla="*/ 2006301 w 4491337"/>
              <a:gd name="connsiteY1-294" fmla="*/ 453702 h 4914376"/>
              <a:gd name="connsiteX2-295" fmla="*/ 3679487 w 4491337"/>
              <a:gd name="connsiteY2-296" fmla="*/ 1647330 h 4914376"/>
              <a:gd name="connsiteX3-297" fmla="*/ 4116279 w 4491337"/>
              <a:gd name="connsiteY3-298" fmla="*/ 2141188 h 4914376"/>
              <a:gd name="connsiteX4-299" fmla="*/ 4433805 w 4491337"/>
              <a:gd name="connsiteY4-300" fmla="*/ 3652007 h 4914376"/>
              <a:gd name="connsiteX5-301" fmla="*/ 3766181 w 4491337"/>
              <a:gd name="connsiteY5-302" fmla="*/ 4625073 h 4914376"/>
              <a:gd name="connsiteX6-303" fmla="*/ 2446398 w 4491337"/>
              <a:gd name="connsiteY6-304" fmla="*/ 4839838 h 4914376"/>
              <a:gd name="connsiteX7-305" fmla="*/ 2025340 w 4491337"/>
              <a:gd name="connsiteY7-306" fmla="*/ 4635425 h 4914376"/>
              <a:gd name="connsiteX8-307" fmla="*/ 1059562 w 4491337"/>
              <a:gd name="connsiteY8-308" fmla="*/ 4320389 h 4914376"/>
              <a:gd name="connsiteX0-309" fmla="*/ 0 w 4491337"/>
              <a:gd name="connsiteY0-310" fmla="*/ 0 h 4914376"/>
              <a:gd name="connsiteX1-311" fmla="*/ 2006301 w 4491337"/>
              <a:gd name="connsiteY1-312" fmla="*/ 453702 h 4914376"/>
              <a:gd name="connsiteX2-313" fmla="*/ 3679487 w 4491337"/>
              <a:gd name="connsiteY2-314" fmla="*/ 1647330 h 4914376"/>
              <a:gd name="connsiteX3-315" fmla="*/ 4116279 w 4491337"/>
              <a:gd name="connsiteY3-316" fmla="*/ 2141188 h 4914376"/>
              <a:gd name="connsiteX4-317" fmla="*/ 4433805 w 4491337"/>
              <a:gd name="connsiteY4-318" fmla="*/ 3652007 h 4914376"/>
              <a:gd name="connsiteX5-319" fmla="*/ 3766181 w 4491337"/>
              <a:gd name="connsiteY5-320" fmla="*/ 4625073 h 4914376"/>
              <a:gd name="connsiteX6-321" fmla="*/ 2446398 w 4491337"/>
              <a:gd name="connsiteY6-322" fmla="*/ 4839838 h 4914376"/>
              <a:gd name="connsiteX7-323" fmla="*/ 2025340 w 4491337"/>
              <a:gd name="connsiteY7-324" fmla="*/ 4635425 h 4914376"/>
              <a:gd name="connsiteX0-325" fmla="*/ 0 w 4491337"/>
              <a:gd name="connsiteY0-326" fmla="*/ 0 h 4914376"/>
              <a:gd name="connsiteX1-327" fmla="*/ 2006301 w 4491337"/>
              <a:gd name="connsiteY1-328" fmla="*/ 453702 h 4914376"/>
              <a:gd name="connsiteX2-329" fmla="*/ 3679487 w 4491337"/>
              <a:gd name="connsiteY2-330" fmla="*/ 1647330 h 4914376"/>
              <a:gd name="connsiteX3-331" fmla="*/ 4116279 w 4491337"/>
              <a:gd name="connsiteY3-332" fmla="*/ 2141188 h 4914376"/>
              <a:gd name="connsiteX4-333" fmla="*/ 4433805 w 4491337"/>
              <a:gd name="connsiteY4-334" fmla="*/ 3652007 h 4914376"/>
              <a:gd name="connsiteX5-335" fmla="*/ 3766181 w 4491337"/>
              <a:gd name="connsiteY5-336" fmla="*/ 4625073 h 4914376"/>
              <a:gd name="connsiteX6-337" fmla="*/ 2446398 w 4491337"/>
              <a:gd name="connsiteY6-338" fmla="*/ 4839838 h 4914376"/>
              <a:gd name="connsiteX0-339" fmla="*/ 0 w 4491337"/>
              <a:gd name="connsiteY0-340" fmla="*/ 0 h 4625073"/>
              <a:gd name="connsiteX1-341" fmla="*/ 2006301 w 4491337"/>
              <a:gd name="connsiteY1-342" fmla="*/ 453702 h 4625073"/>
              <a:gd name="connsiteX2-343" fmla="*/ 3679487 w 4491337"/>
              <a:gd name="connsiteY2-344" fmla="*/ 1647330 h 4625073"/>
              <a:gd name="connsiteX3-345" fmla="*/ 4116279 w 4491337"/>
              <a:gd name="connsiteY3-346" fmla="*/ 2141188 h 4625073"/>
              <a:gd name="connsiteX4-347" fmla="*/ 4433805 w 4491337"/>
              <a:gd name="connsiteY4-348" fmla="*/ 3652007 h 4625073"/>
              <a:gd name="connsiteX5-349" fmla="*/ 3766181 w 4491337"/>
              <a:gd name="connsiteY5-350" fmla="*/ 4625073 h 4625073"/>
              <a:gd name="connsiteX0-351" fmla="*/ 0 w 4491337"/>
              <a:gd name="connsiteY0-352" fmla="*/ 0 h 3652007"/>
              <a:gd name="connsiteX1-353" fmla="*/ 2006301 w 4491337"/>
              <a:gd name="connsiteY1-354" fmla="*/ 453702 h 3652007"/>
              <a:gd name="connsiteX2-355" fmla="*/ 3679487 w 4491337"/>
              <a:gd name="connsiteY2-356" fmla="*/ 1647330 h 3652007"/>
              <a:gd name="connsiteX3-357" fmla="*/ 4116279 w 4491337"/>
              <a:gd name="connsiteY3-358" fmla="*/ 2141188 h 3652007"/>
              <a:gd name="connsiteX4-359" fmla="*/ 4433805 w 4491337"/>
              <a:gd name="connsiteY4-360" fmla="*/ 3652007 h 3652007"/>
              <a:gd name="connsiteX0-361" fmla="*/ 0 w 4116279"/>
              <a:gd name="connsiteY0-362" fmla="*/ 0 h 2141188"/>
              <a:gd name="connsiteX1-363" fmla="*/ 2006301 w 4116279"/>
              <a:gd name="connsiteY1-364" fmla="*/ 453702 h 2141188"/>
              <a:gd name="connsiteX2-365" fmla="*/ 3679487 w 4116279"/>
              <a:gd name="connsiteY2-366" fmla="*/ 1647330 h 2141188"/>
              <a:gd name="connsiteX3-367" fmla="*/ 4116279 w 4116279"/>
              <a:gd name="connsiteY3-368" fmla="*/ 2141188 h 2141188"/>
              <a:gd name="connsiteX0-369" fmla="*/ 0 w 3679487"/>
              <a:gd name="connsiteY0-370" fmla="*/ 0 h 1647330"/>
              <a:gd name="connsiteX1-371" fmla="*/ 2006301 w 3679487"/>
              <a:gd name="connsiteY1-372" fmla="*/ 453702 h 1647330"/>
              <a:gd name="connsiteX2-373" fmla="*/ 3679487 w 3679487"/>
              <a:gd name="connsiteY2-374" fmla="*/ 1647330 h 1647330"/>
              <a:gd name="connsiteX0-375" fmla="*/ 0 w 2006301"/>
              <a:gd name="connsiteY0-376" fmla="*/ 0 h 453702"/>
              <a:gd name="connsiteX1-377" fmla="*/ 2006301 w 2006301"/>
              <a:gd name="connsiteY1-378" fmla="*/ 453702 h 453702"/>
            </a:gdLst>
            <a:ahLst/>
            <a:cxnLst>
              <a:cxn ang="0">
                <a:pos x="connsiteX0-1" y="connsiteY0-2"/>
              </a:cxn>
              <a:cxn ang="0">
                <a:pos x="connsiteX1-3" y="connsiteY1-4"/>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35" name="任意多边形：形状 34"/>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1" fmla="*/ 900660 w 8339975"/>
              <a:gd name="connsiteY0-2" fmla="*/ 4775642 h 5046560"/>
              <a:gd name="connsiteX1-3" fmla="*/ 464143 w 8339975"/>
              <a:gd name="connsiteY1-4" fmla="*/ 4374943 h 5046560"/>
              <a:gd name="connsiteX2-5" fmla="*/ 100508 w 8339975"/>
              <a:gd name="connsiteY2-6" fmla="*/ 3580002 h 5046560"/>
              <a:gd name="connsiteX3-7" fmla="*/ 1210 w 8339975"/>
              <a:gd name="connsiteY3-8" fmla="*/ 2578945 h 5046560"/>
              <a:gd name="connsiteX4-9" fmla="*/ 500797 w 8339975"/>
              <a:gd name="connsiteY4-10" fmla="*/ 1384103 h 5046560"/>
              <a:gd name="connsiteX5-11" fmla="*/ 1318314 w 8339975"/>
              <a:gd name="connsiteY5-12" fmla="*/ 689794 h 5046560"/>
              <a:gd name="connsiteX6-13" fmla="*/ 1708401 w 8339975"/>
              <a:gd name="connsiteY6-14" fmla="*/ 472905 h 5046560"/>
              <a:gd name="connsiteX7-15" fmla="*/ 3848638 w 8339975"/>
              <a:gd name="connsiteY7-16" fmla="*/ 256 h 5046560"/>
              <a:gd name="connsiteX8-17" fmla="*/ 5854939 w 8339975"/>
              <a:gd name="connsiteY8-18" fmla="*/ 453958 h 5046560"/>
              <a:gd name="connsiteX9-19" fmla="*/ 7528125 w 8339975"/>
              <a:gd name="connsiteY9-20" fmla="*/ 1647586 h 5046560"/>
              <a:gd name="connsiteX10-21" fmla="*/ 7964917 w 8339975"/>
              <a:gd name="connsiteY10-22" fmla="*/ 2141444 h 5046560"/>
              <a:gd name="connsiteX11-23" fmla="*/ 8282443 w 8339975"/>
              <a:gd name="connsiteY11-24" fmla="*/ 3652263 h 5046560"/>
              <a:gd name="connsiteX12-25" fmla="*/ 7614819 w 8339975"/>
              <a:gd name="connsiteY12-26" fmla="*/ 4625329 h 5046560"/>
              <a:gd name="connsiteX13-27" fmla="*/ 6295036 w 8339975"/>
              <a:gd name="connsiteY13-28" fmla="*/ 4840094 h 5046560"/>
              <a:gd name="connsiteX14-29" fmla="*/ 5873978 w 8339975"/>
              <a:gd name="connsiteY14-30" fmla="*/ 4635681 h 5046560"/>
              <a:gd name="connsiteX15-31" fmla="*/ 4908200 w 8339975"/>
              <a:gd name="connsiteY15-32" fmla="*/ 4320645 h 5046560"/>
              <a:gd name="connsiteX16-33" fmla="*/ 4012453 w 8339975"/>
              <a:gd name="connsiteY16-34" fmla="*/ 4430992 h 5046560"/>
              <a:gd name="connsiteX17-35" fmla="*/ 3293564 w 8339975"/>
              <a:gd name="connsiteY17-36" fmla="*/ 4694916 h 5046560"/>
              <a:gd name="connsiteX18-37" fmla="*/ 992100 w 8339975"/>
              <a:gd name="connsiteY18-38" fmla="*/ 4867082 h 5046560"/>
              <a:gd name="connsiteX0-39" fmla="*/ 910876 w 8350191"/>
              <a:gd name="connsiteY0-40" fmla="*/ 4775642 h 5046560"/>
              <a:gd name="connsiteX1-41" fmla="*/ 110724 w 8350191"/>
              <a:gd name="connsiteY1-42" fmla="*/ 3580002 h 5046560"/>
              <a:gd name="connsiteX2-43" fmla="*/ 11426 w 8350191"/>
              <a:gd name="connsiteY2-44" fmla="*/ 2578945 h 5046560"/>
              <a:gd name="connsiteX3-45" fmla="*/ 511013 w 8350191"/>
              <a:gd name="connsiteY3-46" fmla="*/ 1384103 h 5046560"/>
              <a:gd name="connsiteX4-47" fmla="*/ 1328530 w 8350191"/>
              <a:gd name="connsiteY4-48" fmla="*/ 689794 h 5046560"/>
              <a:gd name="connsiteX5-49" fmla="*/ 1718617 w 8350191"/>
              <a:gd name="connsiteY5-50" fmla="*/ 472905 h 5046560"/>
              <a:gd name="connsiteX6-51" fmla="*/ 3858854 w 8350191"/>
              <a:gd name="connsiteY6-52" fmla="*/ 256 h 5046560"/>
              <a:gd name="connsiteX7-53" fmla="*/ 5865155 w 8350191"/>
              <a:gd name="connsiteY7-54" fmla="*/ 453958 h 5046560"/>
              <a:gd name="connsiteX8-55" fmla="*/ 7538341 w 8350191"/>
              <a:gd name="connsiteY8-56" fmla="*/ 1647586 h 5046560"/>
              <a:gd name="connsiteX9-57" fmla="*/ 7975133 w 8350191"/>
              <a:gd name="connsiteY9-58" fmla="*/ 2141444 h 5046560"/>
              <a:gd name="connsiteX10-59" fmla="*/ 8292659 w 8350191"/>
              <a:gd name="connsiteY10-60" fmla="*/ 3652263 h 5046560"/>
              <a:gd name="connsiteX11-61" fmla="*/ 7625035 w 8350191"/>
              <a:gd name="connsiteY11-62" fmla="*/ 4625329 h 5046560"/>
              <a:gd name="connsiteX12-63" fmla="*/ 6305252 w 8350191"/>
              <a:gd name="connsiteY12-64" fmla="*/ 4840094 h 5046560"/>
              <a:gd name="connsiteX13-65" fmla="*/ 5884194 w 8350191"/>
              <a:gd name="connsiteY13-66" fmla="*/ 4635681 h 5046560"/>
              <a:gd name="connsiteX14-67" fmla="*/ 4918416 w 8350191"/>
              <a:gd name="connsiteY14-68" fmla="*/ 4320645 h 5046560"/>
              <a:gd name="connsiteX15-69" fmla="*/ 4022669 w 8350191"/>
              <a:gd name="connsiteY15-70" fmla="*/ 4430992 h 5046560"/>
              <a:gd name="connsiteX16-71" fmla="*/ 3303780 w 8350191"/>
              <a:gd name="connsiteY16-72" fmla="*/ 4694916 h 5046560"/>
              <a:gd name="connsiteX17-73" fmla="*/ 1002316 w 8350191"/>
              <a:gd name="connsiteY17-74" fmla="*/ 4867082 h 5046560"/>
              <a:gd name="connsiteX0-75" fmla="*/ 899450 w 8338765"/>
              <a:gd name="connsiteY0-76" fmla="*/ 4775642 h 5046560"/>
              <a:gd name="connsiteX1-77" fmla="*/ 0 w 8338765"/>
              <a:gd name="connsiteY1-78" fmla="*/ 2578945 h 5046560"/>
              <a:gd name="connsiteX2-79" fmla="*/ 499587 w 8338765"/>
              <a:gd name="connsiteY2-80" fmla="*/ 1384103 h 5046560"/>
              <a:gd name="connsiteX3-81" fmla="*/ 1317104 w 8338765"/>
              <a:gd name="connsiteY3-82" fmla="*/ 689794 h 5046560"/>
              <a:gd name="connsiteX4-83" fmla="*/ 1707191 w 8338765"/>
              <a:gd name="connsiteY4-84" fmla="*/ 472905 h 5046560"/>
              <a:gd name="connsiteX5-85" fmla="*/ 3847428 w 8338765"/>
              <a:gd name="connsiteY5-86" fmla="*/ 256 h 5046560"/>
              <a:gd name="connsiteX6-87" fmla="*/ 5853729 w 8338765"/>
              <a:gd name="connsiteY6-88" fmla="*/ 453958 h 5046560"/>
              <a:gd name="connsiteX7-89" fmla="*/ 7526915 w 8338765"/>
              <a:gd name="connsiteY7-90" fmla="*/ 1647586 h 5046560"/>
              <a:gd name="connsiteX8-91" fmla="*/ 7963707 w 8338765"/>
              <a:gd name="connsiteY8-92" fmla="*/ 2141444 h 5046560"/>
              <a:gd name="connsiteX9-93" fmla="*/ 8281233 w 8338765"/>
              <a:gd name="connsiteY9-94" fmla="*/ 3652263 h 5046560"/>
              <a:gd name="connsiteX10-95" fmla="*/ 7613609 w 8338765"/>
              <a:gd name="connsiteY10-96" fmla="*/ 4625329 h 5046560"/>
              <a:gd name="connsiteX11-97" fmla="*/ 6293826 w 8338765"/>
              <a:gd name="connsiteY11-98" fmla="*/ 4840094 h 5046560"/>
              <a:gd name="connsiteX12-99" fmla="*/ 5872768 w 8338765"/>
              <a:gd name="connsiteY12-100" fmla="*/ 4635681 h 5046560"/>
              <a:gd name="connsiteX13-101" fmla="*/ 4906990 w 8338765"/>
              <a:gd name="connsiteY13-102" fmla="*/ 4320645 h 5046560"/>
              <a:gd name="connsiteX14-103" fmla="*/ 4011243 w 8338765"/>
              <a:gd name="connsiteY14-104" fmla="*/ 4430992 h 5046560"/>
              <a:gd name="connsiteX15-105" fmla="*/ 3292354 w 8338765"/>
              <a:gd name="connsiteY15-106" fmla="*/ 4694916 h 5046560"/>
              <a:gd name="connsiteX16-107" fmla="*/ 990890 w 8338765"/>
              <a:gd name="connsiteY16-108" fmla="*/ 4867082 h 5046560"/>
              <a:gd name="connsiteX0-109" fmla="*/ 0 w 8338765"/>
              <a:gd name="connsiteY0-110" fmla="*/ 2578945 h 5046560"/>
              <a:gd name="connsiteX1-111" fmla="*/ 499587 w 8338765"/>
              <a:gd name="connsiteY1-112" fmla="*/ 1384103 h 5046560"/>
              <a:gd name="connsiteX2-113" fmla="*/ 1317104 w 8338765"/>
              <a:gd name="connsiteY2-114" fmla="*/ 689794 h 5046560"/>
              <a:gd name="connsiteX3-115" fmla="*/ 1707191 w 8338765"/>
              <a:gd name="connsiteY3-116" fmla="*/ 472905 h 5046560"/>
              <a:gd name="connsiteX4-117" fmla="*/ 3847428 w 8338765"/>
              <a:gd name="connsiteY4-118" fmla="*/ 256 h 5046560"/>
              <a:gd name="connsiteX5-119" fmla="*/ 5853729 w 8338765"/>
              <a:gd name="connsiteY5-120" fmla="*/ 453958 h 5046560"/>
              <a:gd name="connsiteX6-121" fmla="*/ 7526915 w 8338765"/>
              <a:gd name="connsiteY6-122" fmla="*/ 1647586 h 5046560"/>
              <a:gd name="connsiteX7-123" fmla="*/ 7963707 w 8338765"/>
              <a:gd name="connsiteY7-124" fmla="*/ 2141444 h 5046560"/>
              <a:gd name="connsiteX8-125" fmla="*/ 8281233 w 8338765"/>
              <a:gd name="connsiteY8-126" fmla="*/ 3652263 h 5046560"/>
              <a:gd name="connsiteX9-127" fmla="*/ 7613609 w 8338765"/>
              <a:gd name="connsiteY9-128" fmla="*/ 4625329 h 5046560"/>
              <a:gd name="connsiteX10-129" fmla="*/ 6293826 w 8338765"/>
              <a:gd name="connsiteY10-130" fmla="*/ 4840094 h 5046560"/>
              <a:gd name="connsiteX11-131" fmla="*/ 5872768 w 8338765"/>
              <a:gd name="connsiteY11-132" fmla="*/ 4635681 h 5046560"/>
              <a:gd name="connsiteX12-133" fmla="*/ 4906990 w 8338765"/>
              <a:gd name="connsiteY12-134" fmla="*/ 4320645 h 5046560"/>
              <a:gd name="connsiteX13-135" fmla="*/ 4011243 w 8338765"/>
              <a:gd name="connsiteY13-136" fmla="*/ 4430992 h 5046560"/>
              <a:gd name="connsiteX14-137" fmla="*/ 3292354 w 8338765"/>
              <a:gd name="connsiteY14-138" fmla="*/ 4694916 h 5046560"/>
              <a:gd name="connsiteX15-139" fmla="*/ 990890 w 8338765"/>
              <a:gd name="connsiteY15-140" fmla="*/ 4867082 h 5046560"/>
              <a:gd name="connsiteX0-141" fmla="*/ 0 w 7839178"/>
              <a:gd name="connsiteY0-142" fmla="*/ 1384103 h 5046560"/>
              <a:gd name="connsiteX1-143" fmla="*/ 817517 w 7839178"/>
              <a:gd name="connsiteY1-144" fmla="*/ 689794 h 5046560"/>
              <a:gd name="connsiteX2-145" fmla="*/ 1207604 w 7839178"/>
              <a:gd name="connsiteY2-146" fmla="*/ 472905 h 5046560"/>
              <a:gd name="connsiteX3-147" fmla="*/ 3347841 w 7839178"/>
              <a:gd name="connsiteY3-148" fmla="*/ 256 h 5046560"/>
              <a:gd name="connsiteX4-149" fmla="*/ 5354142 w 7839178"/>
              <a:gd name="connsiteY4-150" fmla="*/ 453958 h 5046560"/>
              <a:gd name="connsiteX5-151" fmla="*/ 7027328 w 7839178"/>
              <a:gd name="connsiteY5-152" fmla="*/ 1647586 h 5046560"/>
              <a:gd name="connsiteX6-153" fmla="*/ 7464120 w 7839178"/>
              <a:gd name="connsiteY6-154" fmla="*/ 2141444 h 5046560"/>
              <a:gd name="connsiteX7-155" fmla="*/ 7781646 w 7839178"/>
              <a:gd name="connsiteY7-156" fmla="*/ 3652263 h 5046560"/>
              <a:gd name="connsiteX8-157" fmla="*/ 7114022 w 7839178"/>
              <a:gd name="connsiteY8-158" fmla="*/ 4625329 h 5046560"/>
              <a:gd name="connsiteX9-159" fmla="*/ 5794239 w 7839178"/>
              <a:gd name="connsiteY9-160" fmla="*/ 4840094 h 5046560"/>
              <a:gd name="connsiteX10-161" fmla="*/ 5373181 w 7839178"/>
              <a:gd name="connsiteY10-162" fmla="*/ 4635681 h 5046560"/>
              <a:gd name="connsiteX11-163" fmla="*/ 4407403 w 7839178"/>
              <a:gd name="connsiteY11-164" fmla="*/ 4320645 h 5046560"/>
              <a:gd name="connsiteX12-165" fmla="*/ 3511656 w 7839178"/>
              <a:gd name="connsiteY12-166" fmla="*/ 4430992 h 5046560"/>
              <a:gd name="connsiteX13-167" fmla="*/ 2792767 w 7839178"/>
              <a:gd name="connsiteY13-168" fmla="*/ 4694916 h 5046560"/>
              <a:gd name="connsiteX14-169" fmla="*/ 491303 w 7839178"/>
              <a:gd name="connsiteY14-170" fmla="*/ 4867082 h 5046560"/>
              <a:gd name="connsiteX0-171" fmla="*/ 326214 w 7347875"/>
              <a:gd name="connsiteY0-172" fmla="*/ 689794 h 5046560"/>
              <a:gd name="connsiteX1-173" fmla="*/ 716301 w 7347875"/>
              <a:gd name="connsiteY1-174" fmla="*/ 472905 h 5046560"/>
              <a:gd name="connsiteX2-175" fmla="*/ 2856538 w 7347875"/>
              <a:gd name="connsiteY2-176" fmla="*/ 256 h 5046560"/>
              <a:gd name="connsiteX3-177" fmla="*/ 4862839 w 7347875"/>
              <a:gd name="connsiteY3-178" fmla="*/ 453958 h 5046560"/>
              <a:gd name="connsiteX4-179" fmla="*/ 6536025 w 7347875"/>
              <a:gd name="connsiteY4-180" fmla="*/ 1647586 h 5046560"/>
              <a:gd name="connsiteX5-181" fmla="*/ 6972817 w 7347875"/>
              <a:gd name="connsiteY5-182" fmla="*/ 2141444 h 5046560"/>
              <a:gd name="connsiteX6-183" fmla="*/ 7290343 w 7347875"/>
              <a:gd name="connsiteY6-184" fmla="*/ 3652263 h 5046560"/>
              <a:gd name="connsiteX7-185" fmla="*/ 6622719 w 7347875"/>
              <a:gd name="connsiteY7-186" fmla="*/ 4625329 h 5046560"/>
              <a:gd name="connsiteX8-187" fmla="*/ 5302936 w 7347875"/>
              <a:gd name="connsiteY8-188" fmla="*/ 4840094 h 5046560"/>
              <a:gd name="connsiteX9-189" fmla="*/ 4881878 w 7347875"/>
              <a:gd name="connsiteY9-190" fmla="*/ 4635681 h 5046560"/>
              <a:gd name="connsiteX10-191" fmla="*/ 3916100 w 7347875"/>
              <a:gd name="connsiteY10-192" fmla="*/ 4320645 h 5046560"/>
              <a:gd name="connsiteX11-193" fmla="*/ 3020353 w 7347875"/>
              <a:gd name="connsiteY11-194" fmla="*/ 4430992 h 5046560"/>
              <a:gd name="connsiteX12-195" fmla="*/ 2301464 w 7347875"/>
              <a:gd name="connsiteY12-196" fmla="*/ 4694916 h 5046560"/>
              <a:gd name="connsiteX13-197" fmla="*/ 0 w 7347875"/>
              <a:gd name="connsiteY13-198" fmla="*/ 4867082 h 5046560"/>
              <a:gd name="connsiteX0-199" fmla="*/ 716301 w 7347875"/>
              <a:gd name="connsiteY0-200" fmla="*/ 472905 h 5046560"/>
              <a:gd name="connsiteX1-201" fmla="*/ 2856538 w 7347875"/>
              <a:gd name="connsiteY1-202" fmla="*/ 256 h 5046560"/>
              <a:gd name="connsiteX2-203" fmla="*/ 4862839 w 7347875"/>
              <a:gd name="connsiteY2-204" fmla="*/ 453958 h 5046560"/>
              <a:gd name="connsiteX3-205" fmla="*/ 6536025 w 7347875"/>
              <a:gd name="connsiteY3-206" fmla="*/ 1647586 h 5046560"/>
              <a:gd name="connsiteX4-207" fmla="*/ 6972817 w 7347875"/>
              <a:gd name="connsiteY4-208" fmla="*/ 2141444 h 5046560"/>
              <a:gd name="connsiteX5-209" fmla="*/ 7290343 w 7347875"/>
              <a:gd name="connsiteY5-210" fmla="*/ 3652263 h 5046560"/>
              <a:gd name="connsiteX6-211" fmla="*/ 6622719 w 7347875"/>
              <a:gd name="connsiteY6-212" fmla="*/ 4625329 h 5046560"/>
              <a:gd name="connsiteX7-213" fmla="*/ 5302936 w 7347875"/>
              <a:gd name="connsiteY7-214" fmla="*/ 4840094 h 5046560"/>
              <a:gd name="connsiteX8-215" fmla="*/ 4881878 w 7347875"/>
              <a:gd name="connsiteY8-216" fmla="*/ 4635681 h 5046560"/>
              <a:gd name="connsiteX9-217" fmla="*/ 3916100 w 7347875"/>
              <a:gd name="connsiteY9-218" fmla="*/ 4320645 h 5046560"/>
              <a:gd name="connsiteX10-219" fmla="*/ 3020353 w 7347875"/>
              <a:gd name="connsiteY10-220" fmla="*/ 4430992 h 5046560"/>
              <a:gd name="connsiteX11-221" fmla="*/ 2301464 w 7347875"/>
              <a:gd name="connsiteY11-222" fmla="*/ 4694916 h 5046560"/>
              <a:gd name="connsiteX12-223" fmla="*/ 0 w 7347875"/>
              <a:gd name="connsiteY12-224" fmla="*/ 4867082 h 5046560"/>
              <a:gd name="connsiteX0-225" fmla="*/ 2856538 w 7347875"/>
              <a:gd name="connsiteY0-226" fmla="*/ 0 h 5046304"/>
              <a:gd name="connsiteX1-227" fmla="*/ 4862839 w 7347875"/>
              <a:gd name="connsiteY1-228" fmla="*/ 453702 h 5046304"/>
              <a:gd name="connsiteX2-229" fmla="*/ 6536025 w 7347875"/>
              <a:gd name="connsiteY2-230" fmla="*/ 1647330 h 5046304"/>
              <a:gd name="connsiteX3-231" fmla="*/ 6972817 w 7347875"/>
              <a:gd name="connsiteY3-232" fmla="*/ 2141188 h 5046304"/>
              <a:gd name="connsiteX4-233" fmla="*/ 7290343 w 7347875"/>
              <a:gd name="connsiteY4-234" fmla="*/ 3652007 h 5046304"/>
              <a:gd name="connsiteX5-235" fmla="*/ 6622719 w 7347875"/>
              <a:gd name="connsiteY5-236" fmla="*/ 4625073 h 5046304"/>
              <a:gd name="connsiteX6-237" fmla="*/ 5302936 w 7347875"/>
              <a:gd name="connsiteY6-238" fmla="*/ 4839838 h 5046304"/>
              <a:gd name="connsiteX7-239" fmla="*/ 4881878 w 7347875"/>
              <a:gd name="connsiteY7-240" fmla="*/ 4635425 h 5046304"/>
              <a:gd name="connsiteX8-241" fmla="*/ 3916100 w 7347875"/>
              <a:gd name="connsiteY8-242" fmla="*/ 4320389 h 5046304"/>
              <a:gd name="connsiteX9-243" fmla="*/ 3020353 w 7347875"/>
              <a:gd name="connsiteY9-244" fmla="*/ 4430736 h 5046304"/>
              <a:gd name="connsiteX10-245" fmla="*/ 2301464 w 7347875"/>
              <a:gd name="connsiteY10-246" fmla="*/ 4694660 h 5046304"/>
              <a:gd name="connsiteX11-247" fmla="*/ 0 w 7347875"/>
              <a:gd name="connsiteY11-248" fmla="*/ 4866826 h 5046304"/>
              <a:gd name="connsiteX0-249" fmla="*/ 4862839 w 7347875"/>
              <a:gd name="connsiteY0-250" fmla="*/ 0 h 4592602"/>
              <a:gd name="connsiteX1-251" fmla="*/ 6536025 w 7347875"/>
              <a:gd name="connsiteY1-252" fmla="*/ 1193628 h 4592602"/>
              <a:gd name="connsiteX2-253" fmla="*/ 6972817 w 7347875"/>
              <a:gd name="connsiteY2-254" fmla="*/ 1687486 h 4592602"/>
              <a:gd name="connsiteX3-255" fmla="*/ 7290343 w 7347875"/>
              <a:gd name="connsiteY3-256" fmla="*/ 3198305 h 4592602"/>
              <a:gd name="connsiteX4-257" fmla="*/ 6622719 w 7347875"/>
              <a:gd name="connsiteY4-258" fmla="*/ 4171371 h 4592602"/>
              <a:gd name="connsiteX5-259" fmla="*/ 5302936 w 7347875"/>
              <a:gd name="connsiteY5-260" fmla="*/ 4386136 h 4592602"/>
              <a:gd name="connsiteX6-261" fmla="*/ 4881878 w 7347875"/>
              <a:gd name="connsiteY6-262" fmla="*/ 4181723 h 4592602"/>
              <a:gd name="connsiteX7-263" fmla="*/ 3916100 w 7347875"/>
              <a:gd name="connsiteY7-264" fmla="*/ 3866687 h 4592602"/>
              <a:gd name="connsiteX8-265" fmla="*/ 3020353 w 7347875"/>
              <a:gd name="connsiteY8-266" fmla="*/ 3977034 h 4592602"/>
              <a:gd name="connsiteX9-267" fmla="*/ 2301464 w 7347875"/>
              <a:gd name="connsiteY9-268" fmla="*/ 4240958 h 4592602"/>
              <a:gd name="connsiteX10-269" fmla="*/ 0 w 7347875"/>
              <a:gd name="connsiteY10-270" fmla="*/ 4413124 h 4592602"/>
              <a:gd name="connsiteX0-271" fmla="*/ 6536025 w 7347875"/>
              <a:gd name="connsiteY0-272" fmla="*/ 0 h 3398974"/>
              <a:gd name="connsiteX1-273" fmla="*/ 6972817 w 7347875"/>
              <a:gd name="connsiteY1-274" fmla="*/ 493858 h 3398974"/>
              <a:gd name="connsiteX2-275" fmla="*/ 7290343 w 7347875"/>
              <a:gd name="connsiteY2-276" fmla="*/ 2004677 h 3398974"/>
              <a:gd name="connsiteX3-277" fmla="*/ 6622719 w 7347875"/>
              <a:gd name="connsiteY3-278" fmla="*/ 2977743 h 3398974"/>
              <a:gd name="connsiteX4-279" fmla="*/ 5302936 w 7347875"/>
              <a:gd name="connsiteY4-280" fmla="*/ 3192508 h 3398974"/>
              <a:gd name="connsiteX5-281" fmla="*/ 4881878 w 7347875"/>
              <a:gd name="connsiteY5-282" fmla="*/ 2988095 h 3398974"/>
              <a:gd name="connsiteX6-283" fmla="*/ 3916100 w 7347875"/>
              <a:gd name="connsiteY6-284" fmla="*/ 2673059 h 3398974"/>
              <a:gd name="connsiteX7-285" fmla="*/ 3020353 w 7347875"/>
              <a:gd name="connsiteY7-286" fmla="*/ 2783406 h 3398974"/>
              <a:gd name="connsiteX8-287" fmla="*/ 2301464 w 7347875"/>
              <a:gd name="connsiteY8-288" fmla="*/ 3047330 h 3398974"/>
              <a:gd name="connsiteX9-289" fmla="*/ 0 w 7347875"/>
              <a:gd name="connsiteY9-290" fmla="*/ 3219496 h 3398974"/>
              <a:gd name="connsiteX0-291" fmla="*/ 6972817 w 7347875"/>
              <a:gd name="connsiteY0-292" fmla="*/ 0 h 2905116"/>
              <a:gd name="connsiteX1-293" fmla="*/ 7290343 w 7347875"/>
              <a:gd name="connsiteY1-294" fmla="*/ 1510819 h 2905116"/>
              <a:gd name="connsiteX2-295" fmla="*/ 6622719 w 7347875"/>
              <a:gd name="connsiteY2-296" fmla="*/ 2483885 h 2905116"/>
              <a:gd name="connsiteX3-297" fmla="*/ 5302936 w 7347875"/>
              <a:gd name="connsiteY3-298" fmla="*/ 2698650 h 2905116"/>
              <a:gd name="connsiteX4-299" fmla="*/ 4881878 w 7347875"/>
              <a:gd name="connsiteY4-300" fmla="*/ 2494237 h 2905116"/>
              <a:gd name="connsiteX5-301" fmla="*/ 3916100 w 7347875"/>
              <a:gd name="connsiteY5-302" fmla="*/ 2179201 h 2905116"/>
              <a:gd name="connsiteX6-303" fmla="*/ 3020353 w 7347875"/>
              <a:gd name="connsiteY6-304" fmla="*/ 2289548 h 2905116"/>
              <a:gd name="connsiteX7-305" fmla="*/ 2301464 w 7347875"/>
              <a:gd name="connsiteY7-306" fmla="*/ 2553472 h 2905116"/>
              <a:gd name="connsiteX8-307" fmla="*/ 0 w 7347875"/>
              <a:gd name="connsiteY8-308" fmla="*/ 2725638 h 2905116"/>
              <a:gd name="connsiteX0-309" fmla="*/ 7290343 w 7290343"/>
              <a:gd name="connsiteY0-310" fmla="*/ 0 h 1394297"/>
              <a:gd name="connsiteX1-311" fmla="*/ 6622719 w 7290343"/>
              <a:gd name="connsiteY1-312" fmla="*/ 973066 h 1394297"/>
              <a:gd name="connsiteX2-313" fmla="*/ 5302936 w 7290343"/>
              <a:gd name="connsiteY2-314" fmla="*/ 1187831 h 1394297"/>
              <a:gd name="connsiteX3-315" fmla="*/ 4881878 w 7290343"/>
              <a:gd name="connsiteY3-316" fmla="*/ 983418 h 1394297"/>
              <a:gd name="connsiteX4-317" fmla="*/ 3916100 w 7290343"/>
              <a:gd name="connsiteY4-318" fmla="*/ 668382 h 1394297"/>
              <a:gd name="connsiteX5-319" fmla="*/ 3020353 w 7290343"/>
              <a:gd name="connsiteY5-320" fmla="*/ 778729 h 1394297"/>
              <a:gd name="connsiteX6-321" fmla="*/ 2301464 w 7290343"/>
              <a:gd name="connsiteY6-322" fmla="*/ 1042653 h 1394297"/>
              <a:gd name="connsiteX7-323" fmla="*/ 0 w 7290343"/>
              <a:gd name="connsiteY7-324" fmla="*/ 1214819 h 1394297"/>
              <a:gd name="connsiteX0-325" fmla="*/ 6622719 w 6622719"/>
              <a:gd name="connsiteY0-326" fmla="*/ 311933 h 733164"/>
              <a:gd name="connsiteX1-327" fmla="*/ 5302936 w 6622719"/>
              <a:gd name="connsiteY1-328" fmla="*/ 526698 h 733164"/>
              <a:gd name="connsiteX2-329" fmla="*/ 4881878 w 6622719"/>
              <a:gd name="connsiteY2-330" fmla="*/ 322285 h 733164"/>
              <a:gd name="connsiteX3-331" fmla="*/ 3916100 w 6622719"/>
              <a:gd name="connsiteY3-332" fmla="*/ 7249 h 733164"/>
              <a:gd name="connsiteX4-333" fmla="*/ 3020353 w 6622719"/>
              <a:gd name="connsiteY4-334" fmla="*/ 117596 h 733164"/>
              <a:gd name="connsiteX5-335" fmla="*/ 2301464 w 6622719"/>
              <a:gd name="connsiteY5-336" fmla="*/ 381520 h 733164"/>
              <a:gd name="connsiteX6-337" fmla="*/ 0 w 6622719"/>
              <a:gd name="connsiteY6-338" fmla="*/ 553686 h 73316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41" name="任意多边形：形状 40"/>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1" fmla="*/ 7614819 w 8339975"/>
              <a:gd name="connsiteY0-2" fmla="*/ 4625329 h 5016456"/>
              <a:gd name="connsiteX1-3" fmla="*/ 6295036 w 8339975"/>
              <a:gd name="connsiteY1-4" fmla="*/ 4840094 h 5016456"/>
              <a:gd name="connsiteX2-5" fmla="*/ 5873978 w 8339975"/>
              <a:gd name="connsiteY2-6" fmla="*/ 4635681 h 5016456"/>
              <a:gd name="connsiteX3-7" fmla="*/ 4908200 w 8339975"/>
              <a:gd name="connsiteY3-8" fmla="*/ 4320645 h 5016456"/>
              <a:gd name="connsiteX4-9" fmla="*/ 4012453 w 8339975"/>
              <a:gd name="connsiteY4-10" fmla="*/ 4430992 h 5016456"/>
              <a:gd name="connsiteX5-11" fmla="*/ 3293564 w 8339975"/>
              <a:gd name="connsiteY5-12" fmla="*/ 4694916 h 5016456"/>
              <a:gd name="connsiteX6-13" fmla="*/ 900660 w 8339975"/>
              <a:gd name="connsiteY6-14" fmla="*/ 4775642 h 5016456"/>
              <a:gd name="connsiteX7-15" fmla="*/ 464143 w 8339975"/>
              <a:gd name="connsiteY7-16" fmla="*/ 4374943 h 5016456"/>
              <a:gd name="connsiteX8-17" fmla="*/ 100508 w 8339975"/>
              <a:gd name="connsiteY8-18" fmla="*/ 3580002 h 5016456"/>
              <a:gd name="connsiteX9-19" fmla="*/ 1210 w 8339975"/>
              <a:gd name="connsiteY9-20" fmla="*/ 2578945 h 5016456"/>
              <a:gd name="connsiteX10-21" fmla="*/ 500797 w 8339975"/>
              <a:gd name="connsiteY10-22" fmla="*/ 1384103 h 5016456"/>
              <a:gd name="connsiteX11-23" fmla="*/ 1318314 w 8339975"/>
              <a:gd name="connsiteY11-24" fmla="*/ 689794 h 5016456"/>
              <a:gd name="connsiteX12-25" fmla="*/ 1708401 w 8339975"/>
              <a:gd name="connsiteY12-26" fmla="*/ 472905 h 5016456"/>
              <a:gd name="connsiteX13-27" fmla="*/ 3848638 w 8339975"/>
              <a:gd name="connsiteY13-28" fmla="*/ 256 h 5016456"/>
              <a:gd name="connsiteX14-29" fmla="*/ 5854939 w 8339975"/>
              <a:gd name="connsiteY14-30" fmla="*/ 453958 h 5016456"/>
              <a:gd name="connsiteX15-31" fmla="*/ 7528125 w 8339975"/>
              <a:gd name="connsiteY15-32" fmla="*/ 1647586 h 5016456"/>
              <a:gd name="connsiteX16-33" fmla="*/ 7964917 w 8339975"/>
              <a:gd name="connsiteY16-34" fmla="*/ 2141444 h 5016456"/>
              <a:gd name="connsiteX17-35" fmla="*/ 8282443 w 8339975"/>
              <a:gd name="connsiteY17-36" fmla="*/ 3652263 h 5016456"/>
              <a:gd name="connsiteX18-37" fmla="*/ 7708527 w 8339975"/>
              <a:gd name="connsiteY18-38" fmla="*/ 4719037 h 5016456"/>
              <a:gd name="connsiteX0-39" fmla="*/ 7614819 w 8339975"/>
              <a:gd name="connsiteY0-40" fmla="*/ 4625329 h 5016456"/>
              <a:gd name="connsiteX1-41" fmla="*/ 6295036 w 8339975"/>
              <a:gd name="connsiteY1-42" fmla="*/ 4840094 h 5016456"/>
              <a:gd name="connsiteX2-43" fmla="*/ 5873978 w 8339975"/>
              <a:gd name="connsiteY2-44" fmla="*/ 4635681 h 5016456"/>
              <a:gd name="connsiteX3-45" fmla="*/ 4908200 w 8339975"/>
              <a:gd name="connsiteY3-46" fmla="*/ 4320645 h 5016456"/>
              <a:gd name="connsiteX4-47" fmla="*/ 4012453 w 8339975"/>
              <a:gd name="connsiteY4-48" fmla="*/ 4430992 h 5016456"/>
              <a:gd name="connsiteX5-49" fmla="*/ 3293564 w 8339975"/>
              <a:gd name="connsiteY5-50" fmla="*/ 4694916 h 5016456"/>
              <a:gd name="connsiteX6-51" fmla="*/ 900660 w 8339975"/>
              <a:gd name="connsiteY6-52" fmla="*/ 4775642 h 5016456"/>
              <a:gd name="connsiteX7-53" fmla="*/ 464143 w 8339975"/>
              <a:gd name="connsiteY7-54" fmla="*/ 4374943 h 5016456"/>
              <a:gd name="connsiteX8-55" fmla="*/ 100508 w 8339975"/>
              <a:gd name="connsiteY8-56" fmla="*/ 3580002 h 5016456"/>
              <a:gd name="connsiteX9-57" fmla="*/ 1210 w 8339975"/>
              <a:gd name="connsiteY9-58" fmla="*/ 2578945 h 5016456"/>
              <a:gd name="connsiteX10-59" fmla="*/ 500797 w 8339975"/>
              <a:gd name="connsiteY10-60" fmla="*/ 1384103 h 5016456"/>
              <a:gd name="connsiteX11-61" fmla="*/ 1318314 w 8339975"/>
              <a:gd name="connsiteY11-62" fmla="*/ 689794 h 5016456"/>
              <a:gd name="connsiteX12-63" fmla="*/ 1708401 w 8339975"/>
              <a:gd name="connsiteY12-64" fmla="*/ 472905 h 5016456"/>
              <a:gd name="connsiteX13-65" fmla="*/ 3848638 w 8339975"/>
              <a:gd name="connsiteY13-66" fmla="*/ 256 h 5016456"/>
              <a:gd name="connsiteX14-67" fmla="*/ 5854939 w 8339975"/>
              <a:gd name="connsiteY14-68" fmla="*/ 453958 h 5016456"/>
              <a:gd name="connsiteX15-69" fmla="*/ 7528125 w 8339975"/>
              <a:gd name="connsiteY15-70" fmla="*/ 1647586 h 5016456"/>
              <a:gd name="connsiteX16-71" fmla="*/ 7964917 w 8339975"/>
              <a:gd name="connsiteY16-72" fmla="*/ 2141444 h 5016456"/>
              <a:gd name="connsiteX17-73" fmla="*/ 8282443 w 8339975"/>
              <a:gd name="connsiteY17-74" fmla="*/ 3652263 h 5016456"/>
              <a:gd name="connsiteX0-75" fmla="*/ 7614819 w 7964917"/>
              <a:gd name="connsiteY0-76" fmla="*/ 4625329 h 5016456"/>
              <a:gd name="connsiteX1-77" fmla="*/ 6295036 w 7964917"/>
              <a:gd name="connsiteY1-78" fmla="*/ 4840094 h 5016456"/>
              <a:gd name="connsiteX2-79" fmla="*/ 5873978 w 7964917"/>
              <a:gd name="connsiteY2-80" fmla="*/ 4635681 h 5016456"/>
              <a:gd name="connsiteX3-81" fmla="*/ 4908200 w 7964917"/>
              <a:gd name="connsiteY3-82" fmla="*/ 4320645 h 5016456"/>
              <a:gd name="connsiteX4-83" fmla="*/ 4012453 w 7964917"/>
              <a:gd name="connsiteY4-84" fmla="*/ 4430992 h 5016456"/>
              <a:gd name="connsiteX5-85" fmla="*/ 3293564 w 7964917"/>
              <a:gd name="connsiteY5-86" fmla="*/ 4694916 h 5016456"/>
              <a:gd name="connsiteX6-87" fmla="*/ 900660 w 7964917"/>
              <a:gd name="connsiteY6-88" fmla="*/ 4775642 h 5016456"/>
              <a:gd name="connsiteX7-89" fmla="*/ 464143 w 7964917"/>
              <a:gd name="connsiteY7-90" fmla="*/ 4374943 h 5016456"/>
              <a:gd name="connsiteX8-91" fmla="*/ 100508 w 7964917"/>
              <a:gd name="connsiteY8-92" fmla="*/ 3580002 h 5016456"/>
              <a:gd name="connsiteX9-93" fmla="*/ 1210 w 7964917"/>
              <a:gd name="connsiteY9-94" fmla="*/ 2578945 h 5016456"/>
              <a:gd name="connsiteX10-95" fmla="*/ 500797 w 7964917"/>
              <a:gd name="connsiteY10-96" fmla="*/ 1384103 h 5016456"/>
              <a:gd name="connsiteX11-97" fmla="*/ 1318314 w 7964917"/>
              <a:gd name="connsiteY11-98" fmla="*/ 689794 h 5016456"/>
              <a:gd name="connsiteX12-99" fmla="*/ 1708401 w 7964917"/>
              <a:gd name="connsiteY12-100" fmla="*/ 472905 h 5016456"/>
              <a:gd name="connsiteX13-101" fmla="*/ 3848638 w 7964917"/>
              <a:gd name="connsiteY13-102" fmla="*/ 256 h 5016456"/>
              <a:gd name="connsiteX14-103" fmla="*/ 5854939 w 7964917"/>
              <a:gd name="connsiteY14-104" fmla="*/ 453958 h 5016456"/>
              <a:gd name="connsiteX15-105" fmla="*/ 7528125 w 7964917"/>
              <a:gd name="connsiteY15-106" fmla="*/ 1647586 h 5016456"/>
              <a:gd name="connsiteX16-107" fmla="*/ 7964917 w 7964917"/>
              <a:gd name="connsiteY16-108" fmla="*/ 2141444 h 5016456"/>
              <a:gd name="connsiteX0-109" fmla="*/ 7614819 w 7614819"/>
              <a:gd name="connsiteY0-110" fmla="*/ 4625329 h 5016456"/>
              <a:gd name="connsiteX1-111" fmla="*/ 6295036 w 7614819"/>
              <a:gd name="connsiteY1-112" fmla="*/ 4840094 h 5016456"/>
              <a:gd name="connsiteX2-113" fmla="*/ 5873978 w 7614819"/>
              <a:gd name="connsiteY2-114" fmla="*/ 4635681 h 5016456"/>
              <a:gd name="connsiteX3-115" fmla="*/ 4908200 w 7614819"/>
              <a:gd name="connsiteY3-116" fmla="*/ 4320645 h 5016456"/>
              <a:gd name="connsiteX4-117" fmla="*/ 4012453 w 7614819"/>
              <a:gd name="connsiteY4-118" fmla="*/ 4430992 h 5016456"/>
              <a:gd name="connsiteX5-119" fmla="*/ 3293564 w 7614819"/>
              <a:gd name="connsiteY5-120" fmla="*/ 4694916 h 5016456"/>
              <a:gd name="connsiteX6-121" fmla="*/ 900660 w 7614819"/>
              <a:gd name="connsiteY6-122" fmla="*/ 4775642 h 5016456"/>
              <a:gd name="connsiteX7-123" fmla="*/ 464143 w 7614819"/>
              <a:gd name="connsiteY7-124" fmla="*/ 4374943 h 5016456"/>
              <a:gd name="connsiteX8-125" fmla="*/ 100508 w 7614819"/>
              <a:gd name="connsiteY8-126" fmla="*/ 3580002 h 5016456"/>
              <a:gd name="connsiteX9-127" fmla="*/ 1210 w 7614819"/>
              <a:gd name="connsiteY9-128" fmla="*/ 2578945 h 5016456"/>
              <a:gd name="connsiteX10-129" fmla="*/ 500797 w 7614819"/>
              <a:gd name="connsiteY10-130" fmla="*/ 1384103 h 5016456"/>
              <a:gd name="connsiteX11-131" fmla="*/ 1318314 w 7614819"/>
              <a:gd name="connsiteY11-132" fmla="*/ 689794 h 5016456"/>
              <a:gd name="connsiteX12-133" fmla="*/ 1708401 w 7614819"/>
              <a:gd name="connsiteY12-134" fmla="*/ 472905 h 5016456"/>
              <a:gd name="connsiteX13-135" fmla="*/ 3848638 w 7614819"/>
              <a:gd name="connsiteY13-136" fmla="*/ 256 h 5016456"/>
              <a:gd name="connsiteX14-137" fmla="*/ 5854939 w 7614819"/>
              <a:gd name="connsiteY14-138" fmla="*/ 453958 h 5016456"/>
              <a:gd name="connsiteX15-139" fmla="*/ 7528125 w 7614819"/>
              <a:gd name="connsiteY15-140" fmla="*/ 1647586 h 5016456"/>
              <a:gd name="connsiteX0-141" fmla="*/ 7614819 w 7614819"/>
              <a:gd name="connsiteY0-142" fmla="*/ 4625329 h 5016456"/>
              <a:gd name="connsiteX1-143" fmla="*/ 6295036 w 7614819"/>
              <a:gd name="connsiteY1-144" fmla="*/ 4840094 h 5016456"/>
              <a:gd name="connsiteX2-145" fmla="*/ 5873978 w 7614819"/>
              <a:gd name="connsiteY2-146" fmla="*/ 4635681 h 5016456"/>
              <a:gd name="connsiteX3-147" fmla="*/ 4908200 w 7614819"/>
              <a:gd name="connsiteY3-148" fmla="*/ 4320645 h 5016456"/>
              <a:gd name="connsiteX4-149" fmla="*/ 4012453 w 7614819"/>
              <a:gd name="connsiteY4-150" fmla="*/ 4430992 h 5016456"/>
              <a:gd name="connsiteX5-151" fmla="*/ 3293564 w 7614819"/>
              <a:gd name="connsiteY5-152" fmla="*/ 4694916 h 5016456"/>
              <a:gd name="connsiteX6-153" fmla="*/ 900660 w 7614819"/>
              <a:gd name="connsiteY6-154" fmla="*/ 4775642 h 5016456"/>
              <a:gd name="connsiteX7-155" fmla="*/ 464143 w 7614819"/>
              <a:gd name="connsiteY7-156" fmla="*/ 4374943 h 5016456"/>
              <a:gd name="connsiteX8-157" fmla="*/ 100508 w 7614819"/>
              <a:gd name="connsiteY8-158" fmla="*/ 3580002 h 5016456"/>
              <a:gd name="connsiteX9-159" fmla="*/ 1210 w 7614819"/>
              <a:gd name="connsiteY9-160" fmla="*/ 2578945 h 5016456"/>
              <a:gd name="connsiteX10-161" fmla="*/ 500797 w 7614819"/>
              <a:gd name="connsiteY10-162" fmla="*/ 1384103 h 5016456"/>
              <a:gd name="connsiteX11-163" fmla="*/ 1318314 w 7614819"/>
              <a:gd name="connsiteY11-164" fmla="*/ 689794 h 5016456"/>
              <a:gd name="connsiteX12-165" fmla="*/ 1708401 w 7614819"/>
              <a:gd name="connsiteY12-166" fmla="*/ 472905 h 5016456"/>
              <a:gd name="connsiteX13-167" fmla="*/ 3848638 w 7614819"/>
              <a:gd name="connsiteY13-168" fmla="*/ 256 h 5016456"/>
              <a:gd name="connsiteX14-169" fmla="*/ 5854939 w 7614819"/>
              <a:gd name="connsiteY14-170" fmla="*/ 453958 h 5016456"/>
              <a:gd name="connsiteX0-171" fmla="*/ 7614819 w 7614819"/>
              <a:gd name="connsiteY0-172" fmla="*/ 4625329 h 5016456"/>
              <a:gd name="connsiteX1-173" fmla="*/ 6295036 w 7614819"/>
              <a:gd name="connsiteY1-174" fmla="*/ 4840094 h 5016456"/>
              <a:gd name="connsiteX2-175" fmla="*/ 5873978 w 7614819"/>
              <a:gd name="connsiteY2-176" fmla="*/ 4635681 h 5016456"/>
              <a:gd name="connsiteX3-177" fmla="*/ 4908200 w 7614819"/>
              <a:gd name="connsiteY3-178" fmla="*/ 4320645 h 5016456"/>
              <a:gd name="connsiteX4-179" fmla="*/ 4012453 w 7614819"/>
              <a:gd name="connsiteY4-180" fmla="*/ 4430992 h 5016456"/>
              <a:gd name="connsiteX5-181" fmla="*/ 3293564 w 7614819"/>
              <a:gd name="connsiteY5-182" fmla="*/ 4694916 h 5016456"/>
              <a:gd name="connsiteX6-183" fmla="*/ 900660 w 7614819"/>
              <a:gd name="connsiteY6-184" fmla="*/ 4775642 h 5016456"/>
              <a:gd name="connsiteX7-185" fmla="*/ 464143 w 7614819"/>
              <a:gd name="connsiteY7-186" fmla="*/ 4374943 h 5016456"/>
              <a:gd name="connsiteX8-187" fmla="*/ 100508 w 7614819"/>
              <a:gd name="connsiteY8-188" fmla="*/ 3580002 h 5016456"/>
              <a:gd name="connsiteX9-189" fmla="*/ 1210 w 7614819"/>
              <a:gd name="connsiteY9-190" fmla="*/ 2578945 h 5016456"/>
              <a:gd name="connsiteX10-191" fmla="*/ 500797 w 7614819"/>
              <a:gd name="connsiteY10-192" fmla="*/ 1384103 h 5016456"/>
              <a:gd name="connsiteX11-193" fmla="*/ 1318314 w 7614819"/>
              <a:gd name="connsiteY11-194" fmla="*/ 689794 h 5016456"/>
              <a:gd name="connsiteX12-195" fmla="*/ 1708401 w 7614819"/>
              <a:gd name="connsiteY12-196" fmla="*/ 472905 h 5016456"/>
              <a:gd name="connsiteX13-197" fmla="*/ 3848638 w 7614819"/>
              <a:gd name="connsiteY13-198" fmla="*/ 256 h 5016456"/>
              <a:gd name="connsiteX0-199" fmla="*/ 7614819 w 7614819"/>
              <a:gd name="connsiteY0-200" fmla="*/ 4152424 h 4543551"/>
              <a:gd name="connsiteX1-201" fmla="*/ 6295036 w 7614819"/>
              <a:gd name="connsiteY1-202" fmla="*/ 4367189 h 4543551"/>
              <a:gd name="connsiteX2-203" fmla="*/ 5873978 w 7614819"/>
              <a:gd name="connsiteY2-204" fmla="*/ 4162776 h 4543551"/>
              <a:gd name="connsiteX3-205" fmla="*/ 4908200 w 7614819"/>
              <a:gd name="connsiteY3-206" fmla="*/ 3847740 h 4543551"/>
              <a:gd name="connsiteX4-207" fmla="*/ 4012453 w 7614819"/>
              <a:gd name="connsiteY4-208" fmla="*/ 3958087 h 4543551"/>
              <a:gd name="connsiteX5-209" fmla="*/ 3293564 w 7614819"/>
              <a:gd name="connsiteY5-210" fmla="*/ 4222011 h 4543551"/>
              <a:gd name="connsiteX6-211" fmla="*/ 900660 w 7614819"/>
              <a:gd name="connsiteY6-212" fmla="*/ 4302737 h 4543551"/>
              <a:gd name="connsiteX7-213" fmla="*/ 464143 w 7614819"/>
              <a:gd name="connsiteY7-214" fmla="*/ 3902038 h 4543551"/>
              <a:gd name="connsiteX8-215" fmla="*/ 100508 w 7614819"/>
              <a:gd name="connsiteY8-216" fmla="*/ 3107097 h 4543551"/>
              <a:gd name="connsiteX9-217" fmla="*/ 1210 w 7614819"/>
              <a:gd name="connsiteY9-218" fmla="*/ 2106040 h 4543551"/>
              <a:gd name="connsiteX10-219" fmla="*/ 500797 w 7614819"/>
              <a:gd name="connsiteY10-220" fmla="*/ 911198 h 4543551"/>
              <a:gd name="connsiteX11-221" fmla="*/ 1318314 w 7614819"/>
              <a:gd name="connsiteY11-222" fmla="*/ 216889 h 4543551"/>
              <a:gd name="connsiteX12-223" fmla="*/ 1708401 w 7614819"/>
              <a:gd name="connsiteY12-224" fmla="*/ 0 h 4543551"/>
              <a:gd name="connsiteX0-225" fmla="*/ 7614819 w 7614819"/>
              <a:gd name="connsiteY0-226" fmla="*/ 3935535 h 4326662"/>
              <a:gd name="connsiteX1-227" fmla="*/ 6295036 w 7614819"/>
              <a:gd name="connsiteY1-228" fmla="*/ 4150300 h 4326662"/>
              <a:gd name="connsiteX2-229" fmla="*/ 5873978 w 7614819"/>
              <a:gd name="connsiteY2-230" fmla="*/ 3945887 h 4326662"/>
              <a:gd name="connsiteX3-231" fmla="*/ 4908200 w 7614819"/>
              <a:gd name="connsiteY3-232" fmla="*/ 3630851 h 4326662"/>
              <a:gd name="connsiteX4-233" fmla="*/ 4012453 w 7614819"/>
              <a:gd name="connsiteY4-234" fmla="*/ 3741198 h 4326662"/>
              <a:gd name="connsiteX5-235" fmla="*/ 3293564 w 7614819"/>
              <a:gd name="connsiteY5-236" fmla="*/ 4005122 h 4326662"/>
              <a:gd name="connsiteX6-237" fmla="*/ 900660 w 7614819"/>
              <a:gd name="connsiteY6-238" fmla="*/ 4085848 h 4326662"/>
              <a:gd name="connsiteX7-239" fmla="*/ 464143 w 7614819"/>
              <a:gd name="connsiteY7-240" fmla="*/ 3685149 h 4326662"/>
              <a:gd name="connsiteX8-241" fmla="*/ 100508 w 7614819"/>
              <a:gd name="connsiteY8-242" fmla="*/ 2890208 h 4326662"/>
              <a:gd name="connsiteX9-243" fmla="*/ 1210 w 7614819"/>
              <a:gd name="connsiteY9-244" fmla="*/ 1889151 h 4326662"/>
              <a:gd name="connsiteX10-245" fmla="*/ 500797 w 7614819"/>
              <a:gd name="connsiteY10-246" fmla="*/ 694309 h 4326662"/>
              <a:gd name="connsiteX11-247" fmla="*/ 1318314 w 7614819"/>
              <a:gd name="connsiteY11-248" fmla="*/ 0 h 4326662"/>
              <a:gd name="connsiteX0-249" fmla="*/ 7614819 w 7614819"/>
              <a:gd name="connsiteY0-250" fmla="*/ 3241226 h 3632353"/>
              <a:gd name="connsiteX1-251" fmla="*/ 6295036 w 7614819"/>
              <a:gd name="connsiteY1-252" fmla="*/ 3455991 h 3632353"/>
              <a:gd name="connsiteX2-253" fmla="*/ 5873978 w 7614819"/>
              <a:gd name="connsiteY2-254" fmla="*/ 3251578 h 3632353"/>
              <a:gd name="connsiteX3-255" fmla="*/ 4908200 w 7614819"/>
              <a:gd name="connsiteY3-256" fmla="*/ 2936542 h 3632353"/>
              <a:gd name="connsiteX4-257" fmla="*/ 4012453 w 7614819"/>
              <a:gd name="connsiteY4-258" fmla="*/ 3046889 h 3632353"/>
              <a:gd name="connsiteX5-259" fmla="*/ 3293564 w 7614819"/>
              <a:gd name="connsiteY5-260" fmla="*/ 3310813 h 3632353"/>
              <a:gd name="connsiteX6-261" fmla="*/ 900660 w 7614819"/>
              <a:gd name="connsiteY6-262" fmla="*/ 3391539 h 3632353"/>
              <a:gd name="connsiteX7-263" fmla="*/ 464143 w 7614819"/>
              <a:gd name="connsiteY7-264" fmla="*/ 2990840 h 3632353"/>
              <a:gd name="connsiteX8-265" fmla="*/ 100508 w 7614819"/>
              <a:gd name="connsiteY8-266" fmla="*/ 2195899 h 3632353"/>
              <a:gd name="connsiteX9-267" fmla="*/ 1210 w 7614819"/>
              <a:gd name="connsiteY9-268" fmla="*/ 1194842 h 3632353"/>
              <a:gd name="connsiteX10-269" fmla="*/ 500797 w 7614819"/>
              <a:gd name="connsiteY10-270" fmla="*/ 0 h 3632353"/>
              <a:gd name="connsiteX0-271" fmla="*/ 7614819 w 7614819"/>
              <a:gd name="connsiteY0-272" fmla="*/ 2046384 h 2437511"/>
              <a:gd name="connsiteX1-273" fmla="*/ 6295036 w 7614819"/>
              <a:gd name="connsiteY1-274" fmla="*/ 2261149 h 2437511"/>
              <a:gd name="connsiteX2-275" fmla="*/ 5873978 w 7614819"/>
              <a:gd name="connsiteY2-276" fmla="*/ 2056736 h 2437511"/>
              <a:gd name="connsiteX3-277" fmla="*/ 4908200 w 7614819"/>
              <a:gd name="connsiteY3-278" fmla="*/ 1741700 h 2437511"/>
              <a:gd name="connsiteX4-279" fmla="*/ 4012453 w 7614819"/>
              <a:gd name="connsiteY4-280" fmla="*/ 1852047 h 2437511"/>
              <a:gd name="connsiteX5-281" fmla="*/ 3293564 w 7614819"/>
              <a:gd name="connsiteY5-282" fmla="*/ 2115971 h 2437511"/>
              <a:gd name="connsiteX6-283" fmla="*/ 900660 w 7614819"/>
              <a:gd name="connsiteY6-284" fmla="*/ 2196697 h 2437511"/>
              <a:gd name="connsiteX7-285" fmla="*/ 464143 w 7614819"/>
              <a:gd name="connsiteY7-286" fmla="*/ 1795998 h 2437511"/>
              <a:gd name="connsiteX8-287" fmla="*/ 100508 w 7614819"/>
              <a:gd name="connsiteY8-288" fmla="*/ 1001057 h 2437511"/>
              <a:gd name="connsiteX9-289" fmla="*/ 1210 w 7614819"/>
              <a:gd name="connsiteY9-290" fmla="*/ 0 h 2437511"/>
              <a:gd name="connsiteX0-291" fmla="*/ 7514311 w 7514311"/>
              <a:gd name="connsiteY0-292" fmla="*/ 1045327 h 1436454"/>
              <a:gd name="connsiteX1-293" fmla="*/ 6194528 w 7514311"/>
              <a:gd name="connsiteY1-294" fmla="*/ 1260092 h 1436454"/>
              <a:gd name="connsiteX2-295" fmla="*/ 5773470 w 7514311"/>
              <a:gd name="connsiteY2-296" fmla="*/ 1055679 h 1436454"/>
              <a:gd name="connsiteX3-297" fmla="*/ 4807692 w 7514311"/>
              <a:gd name="connsiteY3-298" fmla="*/ 740643 h 1436454"/>
              <a:gd name="connsiteX4-299" fmla="*/ 3911945 w 7514311"/>
              <a:gd name="connsiteY4-300" fmla="*/ 850990 h 1436454"/>
              <a:gd name="connsiteX5-301" fmla="*/ 3193056 w 7514311"/>
              <a:gd name="connsiteY5-302" fmla="*/ 1114914 h 1436454"/>
              <a:gd name="connsiteX6-303" fmla="*/ 800152 w 7514311"/>
              <a:gd name="connsiteY6-304" fmla="*/ 1195640 h 1436454"/>
              <a:gd name="connsiteX7-305" fmla="*/ 363635 w 7514311"/>
              <a:gd name="connsiteY7-306" fmla="*/ 794941 h 1436454"/>
              <a:gd name="connsiteX8-307" fmla="*/ 0 w 7514311"/>
              <a:gd name="connsiteY8-308" fmla="*/ 0 h 1436454"/>
              <a:gd name="connsiteX0-309" fmla="*/ 7150676 w 7150676"/>
              <a:gd name="connsiteY0-310" fmla="*/ 311933 h 703060"/>
              <a:gd name="connsiteX1-311" fmla="*/ 5830893 w 7150676"/>
              <a:gd name="connsiteY1-312" fmla="*/ 526698 h 703060"/>
              <a:gd name="connsiteX2-313" fmla="*/ 5409835 w 7150676"/>
              <a:gd name="connsiteY2-314" fmla="*/ 322285 h 703060"/>
              <a:gd name="connsiteX3-315" fmla="*/ 4444057 w 7150676"/>
              <a:gd name="connsiteY3-316" fmla="*/ 7249 h 703060"/>
              <a:gd name="connsiteX4-317" fmla="*/ 3548310 w 7150676"/>
              <a:gd name="connsiteY4-318" fmla="*/ 117596 h 703060"/>
              <a:gd name="connsiteX5-319" fmla="*/ 2829421 w 7150676"/>
              <a:gd name="connsiteY5-320" fmla="*/ 381520 h 703060"/>
              <a:gd name="connsiteX6-321" fmla="*/ 436517 w 7150676"/>
              <a:gd name="connsiteY6-322" fmla="*/ 462246 h 703060"/>
              <a:gd name="connsiteX7-323" fmla="*/ 0 w 7150676"/>
              <a:gd name="connsiteY7-324" fmla="*/ 61547 h 703060"/>
              <a:gd name="connsiteX0-325" fmla="*/ 6714159 w 6714159"/>
              <a:gd name="connsiteY0-326" fmla="*/ 311933 h 703060"/>
              <a:gd name="connsiteX1-327" fmla="*/ 5394376 w 6714159"/>
              <a:gd name="connsiteY1-328" fmla="*/ 526698 h 703060"/>
              <a:gd name="connsiteX2-329" fmla="*/ 4973318 w 6714159"/>
              <a:gd name="connsiteY2-330" fmla="*/ 322285 h 703060"/>
              <a:gd name="connsiteX3-331" fmla="*/ 4007540 w 6714159"/>
              <a:gd name="connsiteY3-332" fmla="*/ 7249 h 703060"/>
              <a:gd name="connsiteX4-333" fmla="*/ 3111793 w 6714159"/>
              <a:gd name="connsiteY4-334" fmla="*/ 117596 h 703060"/>
              <a:gd name="connsiteX5-335" fmla="*/ 2392904 w 6714159"/>
              <a:gd name="connsiteY5-336" fmla="*/ 381520 h 703060"/>
              <a:gd name="connsiteX6-337" fmla="*/ 0 w 6714159"/>
              <a:gd name="connsiteY6-338" fmla="*/ 462246 h 703060"/>
              <a:gd name="connsiteX0-339" fmla="*/ 5394376 w 5394376"/>
              <a:gd name="connsiteY0-340" fmla="*/ 526698 h 703060"/>
              <a:gd name="connsiteX1-341" fmla="*/ 4973318 w 5394376"/>
              <a:gd name="connsiteY1-342" fmla="*/ 322285 h 703060"/>
              <a:gd name="connsiteX2-343" fmla="*/ 4007540 w 5394376"/>
              <a:gd name="connsiteY2-344" fmla="*/ 7249 h 703060"/>
              <a:gd name="connsiteX3-345" fmla="*/ 3111793 w 5394376"/>
              <a:gd name="connsiteY3-346" fmla="*/ 117596 h 703060"/>
              <a:gd name="connsiteX4-347" fmla="*/ 2392904 w 5394376"/>
              <a:gd name="connsiteY4-348" fmla="*/ 381520 h 703060"/>
              <a:gd name="connsiteX5-349" fmla="*/ 0 w 5394376"/>
              <a:gd name="connsiteY5-350" fmla="*/ 462246 h 7030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31" name="文本占位符 30"/>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zh-CN" sz="2000" cap="all" baseline="0">
                <a:latin typeface="Microsoft YaHei UI" panose="020B0503020204020204" pitchFamily="34" charset="-122"/>
                <a:ea typeface="Microsoft YaHei UI" panose="020B0503020204020204" pitchFamily="34" charset="-122"/>
              </a:defRPr>
            </a:lvl1pPr>
            <a:lvl2pPr marL="0" indent="0" algn="ctr">
              <a:lnSpc>
                <a:spcPct val="100000"/>
              </a:lnSpc>
              <a:spcBef>
                <a:spcPts val="0"/>
              </a:spcBef>
              <a:buNone/>
              <a:defRPr lang="zh-CN" sz="1800"/>
            </a:lvl2pPr>
          </a:lstStyle>
          <a:p>
            <a:pPr lvl="0" rtl="0"/>
            <a:r>
              <a:rPr lang="zh-CN" altLang="en-US"/>
              <a:t>单击此处编辑母版文本样式</a:t>
            </a:r>
            <a:endParaRPr lang="zh-CN" altLang="en-US"/>
          </a:p>
          <a:p>
            <a:pPr lvl="1" rtl="0"/>
            <a:r>
              <a:rPr lang="zh-CN" altLang="en-US"/>
              <a:t>二级</a:t>
            </a:r>
            <a:endParaRPr lang="zh-CN" altLang="en-US"/>
          </a:p>
        </p:txBody>
      </p:sp>
      <p:sp>
        <p:nvSpPr>
          <p:cNvPr id="29" name="文本占位符 28"/>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zh-CN" sz="2000" cap="all" baseline="0">
                <a:latin typeface="Microsoft YaHei UI" panose="020B0503020204020204" pitchFamily="34" charset="-122"/>
                <a:ea typeface="Microsoft YaHei UI" panose="020B0503020204020204" pitchFamily="34" charset="-122"/>
              </a:defRPr>
            </a:lvl1pPr>
            <a:lvl2pPr marL="0" indent="0" algn="ctr">
              <a:lnSpc>
                <a:spcPct val="100000"/>
              </a:lnSpc>
              <a:spcBef>
                <a:spcPts val="0"/>
              </a:spcBef>
              <a:buNone/>
              <a:defRPr lang="zh-CN" sz="1800"/>
            </a:lvl2pPr>
          </a:lstStyle>
          <a:p>
            <a:pPr lvl="0" rtl="0"/>
            <a:r>
              <a:rPr lang="zh-CN" altLang="en-US"/>
              <a:t>单击此处编辑母版文本样式</a:t>
            </a:r>
            <a:endParaRPr lang="zh-CN" altLang="en-US"/>
          </a:p>
          <a:p>
            <a:pPr lvl="1" rtl="0"/>
            <a:r>
              <a:rPr lang="zh-CN" altLang="en-US"/>
              <a:t>二级</a:t>
            </a:r>
            <a:endParaRPr lang="zh-CN" altLang="en-US"/>
          </a:p>
        </p:txBody>
      </p:sp>
      <p:sp>
        <p:nvSpPr>
          <p:cNvPr id="30" name="文本占位符 29"/>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zh-CN" sz="2000" cap="all" baseline="0">
                <a:latin typeface="Microsoft YaHei UI" panose="020B0503020204020204" pitchFamily="34" charset="-122"/>
                <a:ea typeface="Microsoft YaHei UI" panose="020B0503020204020204" pitchFamily="34" charset="-122"/>
              </a:defRPr>
            </a:lvl1pPr>
            <a:lvl2pPr marL="0" indent="0" algn="ctr">
              <a:lnSpc>
                <a:spcPct val="100000"/>
              </a:lnSpc>
              <a:spcBef>
                <a:spcPts val="0"/>
              </a:spcBef>
              <a:buNone/>
              <a:defRPr lang="zh-CN" sz="1800"/>
            </a:lvl2pPr>
          </a:lstStyle>
          <a:p>
            <a:pPr lvl="0" rtl="0"/>
            <a:r>
              <a:rPr lang="zh-CN" altLang="en-US"/>
              <a:t>单击此处编辑母版文本样式</a:t>
            </a:r>
            <a:endParaRPr lang="zh-CN" altLang="en-US"/>
          </a:p>
          <a:p>
            <a:pPr lvl="1" rtl="0"/>
            <a:r>
              <a:rPr lang="zh-CN" altLang="en-US"/>
              <a:t>二级</a:t>
            </a:r>
            <a:endParaRPr lang="zh-CN" altLang="en-US"/>
          </a:p>
        </p:txBody>
      </p:sp>
      <p:sp>
        <p:nvSpPr>
          <p:cNvPr id="32" name="文本占位符 31"/>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zh-CN" sz="2000" cap="all" baseline="0">
                <a:latin typeface="Microsoft YaHei UI" panose="020B0503020204020204" pitchFamily="34" charset="-122"/>
                <a:ea typeface="Microsoft YaHei UI" panose="020B0503020204020204" pitchFamily="34" charset="-122"/>
              </a:defRPr>
            </a:lvl1pPr>
            <a:lvl2pPr marL="0" indent="0" algn="ctr">
              <a:lnSpc>
                <a:spcPct val="100000"/>
              </a:lnSpc>
              <a:spcBef>
                <a:spcPts val="0"/>
              </a:spcBef>
              <a:buNone/>
              <a:defRPr lang="zh-CN" sz="1800"/>
            </a:lvl2pPr>
          </a:lstStyle>
          <a:p>
            <a:pPr lvl="0" rtl="0"/>
            <a:r>
              <a:rPr lang="zh-CN" altLang="en-US"/>
              <a:t>单击此处编辑母版文本样式</a:t>
            </a:r>
            <a:endParaRPr lang="zh-CN" altLang="en-US"/>
          </a:p>
          <a:p>
            <a:pPr lvl="1" rtl="0"/>
            <a:r>
              <a:rPr lang="zh-CN" altLang="en-US"/>
              <a:t>二级</a:t>
            </a:r>
            <a:endParaRPr lang="zh-CN" altLang="en-US"/>
          </a:p>
        </p:txBody>
      </p:sp>
      <p:sp>
        <p:nvSpPr>
          <p:cNvPr id="33" name="文本占位符 32"/>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zh-CN" sz="2000" cap="all" baseline="0">
                <a:latin typeface="Microsoft YaHei UI" panose="020B0503020204020204" pitchFamily="34" charset="-122"/>
                <a:ea typeface="Microsoft YaHei UI" panose="020B0503020204020204" pitchFamily="34" charset="-122"/>
              </a:defRPr>
            </a:lvl1pPr>
            <a:lvl2pPr marL="0" indent="0" algn="ctr">
              <a:lnSpc>
                <a:spcPct val="100000"/>
              </a:lnSpc>
              <a:spcBef>
                <a:spcPts val="0"/>
              </a:spcBef>
              <a:buNone/>
              <a:defRPr lang="zh-CN" sz="1800"/>
            </a:lvl2pPr>
          </a:lstStyle>
          <a:p>
            <a:pPr lvl="0" rtl="0"/>
            <a:r>
              <a:rPr lang="zh-CN" altLang="en-US"/>
              <a:t>单击此处编辑母版文本样式</a:t>
            </a:r>
            <a:endParaRPr lang="zh-CN" altLang="en-US"/>
          </a:p>
          <a:p>
            <a:pPr lvl="1" rtl="0"/>
            <a:r>
              <a:rPr lang="zh-CN" altLang="en-US"/>
              <a:t>二级</a:t>
            </a:r>
            <a:endParaRPr lang="zh-CN" altLang="en-US"/>
          </a:p>
        </p:txBody>
      </p:sp>
      <p:sp>
        <p:nvSpPr>
          <p:cNvPr id="52" name="标题 1"/>
          <p:cNvSpPr>
            <a:spLocks noGrp="1"/>
          </p:cNvSpPr>
          <p:nvPr>
            <p:ph type="title" hasCustomPrompt="1"/>
          </p:nvPr>
        </p:nvSpPr>
        <p:spPr>
          <a:xfrm>
            <a:off x="576072" y="704088"/>
            <a:ext cx="10515600" cy="676656"/>
          </a:xfrm>
        </p:spPr>
        <p:txBody>
          <a:bodyPr rtlCol="0"/>
          <a:lstStyle>
            <a:lvl1pPr>
              <a:defRPr lang="zh-CN" sz="4800"/>
            </a:lvl1pPr>
          </a:lstStyle>
          <a:p>
            <a:pPr rtl="0"/>
            <a:r>
              <a:rPr lang="zh-CN"/>
              <a:t>单击以编辑母版标题样式	</a:t>
            </a:r>
            <a:endParaRPr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accent6"/>
        </a:solidFill>
        <a:effectLst/>
      </p:bgPr>
    </p:bg>
    <p:spTree>
      <p:nvGrpSpPr>
        <p:cNvPr id="1" name=""/>
        <p:cNvGrpSpPr/>
        <p:nvPr/>
      </p:nvGrpSpPr>
      <p:grpSpPr>
        <a:xfrm>
          <a:off x="0" y="0"/>
          <a:ext cx="0" cy="0"/>
          <a:chOff x="0" y="0"/>
          <a:chExt cx="0" cy="0"/>
        </a:xfrm>
      </p:grpSpPr>
      <p:sp>
        <p:nvSpPr>
          <p:cNvPr id="23" name="任意多边形：形状 22"/>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16" name="任意多边形：形状 15"/>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4" name="内容占位符 3"/>
          <p:cNvSpPr>
            <a:spLocks noGrp="1"/>
          </p:cNvSpPr>
          <p:nvPr>
            <p:ph sz="half" idx="2"/>
          </p:nvPr>
        </p:nvSpPr>
        <p:spPr>
          <a:xfrm>
            <a:off x="576072" y="2350008"/>
            <a:ext cx="6464808" cy="1097280"/>
          </a:xfrm>
        </p:spPr>
        <p:txBody>
          <a:bodyPr rtlCol="0">
            <a:normAutofit/>
          </a:bodyPr>
          <a:lstStyle>
            <a:lvl1pPr marL="283210" indent="-283210">
              <a:lnSpc>
                <a:spcPct val="100000"/>
              </a:lnSpc>
              <a:spcBef>
                <a:spcPts val="0"/>
              </a:spcBef>
              <a:buFont typeface="Courier New" panose="02070309020205020404" pitchFamily="49" charset="0"/>
              <a:buChar char="o"/>
              <a:defRPr lang="zh-CN" sz="1800">
                <a:solidFill>
                  <a:schemeClr val="accent1"/>
                </a:solidFill>
              </a:defRPr>
            </a:lvl1pPr>
            <a:lvl2pPr>
              <a:lnSpc>
                <a:spcPct val="100000"/>
              </a:lnSpc>
              <a:spcBef>
                <a:spcPts val="0"/>
              </a:spcBef>
              <a:defRPr lang="zh-CN" sz="1600">
                <a:solidFill>
                  <a:schemeClr val="accent1"/>
                </a:solidFill>
              </a:defRPr>
            </a:lvl2pPr>
            <a:lvl3pPr>
              <a:lnSpc>
                <a:spcPct val="100000"/>
              </a:lnSpc>
              <a:spcBef>
                <a:spcPts val="0"/>
              </a:spcBef>
              <a:defRPr lang="zh-CN" sz="1400">
                <a:solidFill>
                  <a:schemeClr val="accent1"/>
                </a:solidFill>
              </a:defRPr>
            </a:lvl3pPr>
            <a:lvl4pPr>
              <a:lnSpc>
                <a:spcPct val="100000"/>
              </a:lnSpc>
              <a:spcBef>
                <a:spcPts val="0"/>
              </a:spcBef>
              <a:defRPr lang="zh-CN" sz="1200">
                <a:solidFill>
                  <a:schemeClr val="accent1"/>
                </a:solidFill>
              </a:defRPr>
            </a:lvl4pPr>
            <a:lvl5pPr>
              <a:lnSpc>
                <a:spcPct val="100000"/>
              </a:lnSpc>
              <a:spcBef>
                <a:spcPts val="0"/>
              </a:spcBef>
              <a:defRPr lang="zh-CN" sz="1200">
                <a:solidFill>
                  <a:schemeClr val="accent1"/>
                </a:solidFill>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sp>
        <p:nvSpPr>
          <p:cNvPr id="7" name="日期占位符 6"/>
          <p:cNvSpPr>
            <a:spLocks noGrp="1"/>
          </p:cNvSpPr>
          <p:nvPr>
            <p:ph type="dt" sz="half" idx="10"/>
          </p:nvPr>
        </p:nvSpPr>
        <p:spPr/>
        <p:txBody>
          <a:bodyPr rtlCol="0"/>
          <a:lstStyle>
            <a:lvl1pPr>
              <a:defRPr lang="zh-CN">
                <a:solidFill>
                  <a:schemeClr val="accent1"/>
                </a:solidFill>
              </a:defRPr>
            </a:lvl1pPr>
          </a:lstStyle>
          <a:p>
            <a:pPr rtl="0"/>
            <a:r>
              <a:rPr lang="zh-CN"/>
              <a:t>20XX</a:t>
            </a:r>
            <a:endParaRPr lang="zh-CN"/>
          </a:p>
        </p:txBody>
      </p:sp>
      <p:sp>
        <p:nvSpPr>
          <p:cNvPr id="8" name="页脚占位符 7"/>
          <p:cNvSpPr>
            <a:spLocks noGrp="1"/>
          </p:cNvSpPr>
          <p:nvPr>
            <p:ph type="ftr" sz="quarter" idx="11"/>
          </p:nvPr>
        </p:nvSpPr>
        <p:spPr/>
        <p:txBody>
          <a:bodyPr rtlCol="0"/>
          <a:lstStyle>
            <a:lvl1pPr>
              <a:defRPr lang="zh-CN">
                <a:solidFill>
                  <a:schemeClr val="accent1"/>
                </a:solidFill>
              </a:defRPr>
            </a:lvl1pPr>
          </a:lstStyle>
          <a:p>
            <a:pPr rtl="0"/>
            <a:r>
              <a:rPr lang="zh-CN"/>
              <a:t>演示文稿标题</a:t>
            </a:r>
            <a:endParaRPr lang="zh-CN"/>
          </a:p>
        </p:txBody>
      </p:sp>
      <p:sp>
        <p:nvSpPr>
          <p:cNvPr id="9" name="幻灯片编号占位符 8"/>
          <p:cNvSpPr>
            <a:spLocks noGrp="1"/>
          </p:cNvSpPr>
          <p:nvPr>
            <p:ph type="sldNum" sz="quarter" idx="12"/>
          </p:nvPr>
        </p:nvSpPr>
        <p:spPr/>
        <p:txBody>
          <a:bodyPr rtlCol="0"/>
          <a:lstStyle>
            <a:lvl1pPr>
              <a:defRPr lang="zh-CN">
                <a:solidFill>
                  <a:schemeClr val="accent1"/>
                </a:solidFill>
              </a:defRPr>
            </a:lvl1pPr>
          </a:lstStyle>
          <a:p>
            <a:pPr rtl="0"/>
            <a:fld id="{58FB4751-880F-D840-AAA9-3A15815CC996}" type="slidenum">
              <a:rPr lang="en-US" altLang="zh-CN" smtClean="0"/>
            </a:fld>
            <a:endParaRPr lang="zh-CN" dirty="0"/>
          </a:p>
        </p:txBody>
      </p:sp>
      <p:sp>
        <p:nvSpPr>
          <p:cNvPr id="30" name="任意多边形：形状 29"/>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3" name="文本占位符 2"/>
          <p:cNvSpPr>
            <a:spLocks noGrp="1"/>
          </p:cNvSpPr>
          <p:nvPr>
            <p:ph type="body" idx="1"/>
          </p:nvPr>
        </p:nvSpPr>
        <p:spPr>
          <a:xfrm>
            <a:off x="576072" y="1911096"/>
            <a:ext cx="6464808" cy="402336"/>
          </a:xfrm>
        </p:spPr>
        <p:txBody>
          <a:bodyPr rtlCol="0" anchor="b">
            <a:normAutofit/>
          </a:bodyPr>
          <a:lstStyle>
            <a:lvl1pPr marL="0" indent="0">
              <a:buNone/>
              <a:defRPr lang="zh-CN" sz="2000" b="0" cap="all" baseline="0">
                <a:solidFill>
                  <a:schemeClr val="accent1"/>
                </a:solidFill>
                <a:latin typeface="Microsoft YaHei UI" panose="020B0503020204020204" pitchFamily="34" charset="-122"/>
                <a:ea typeface="Microsoft YaHei UI" panose="020B0503020204020204" pitchFamily="34" charset="-122"/>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endParaRPr lang="zh-CN" altLang="en-US"/>
          </a:p>
        </p:txBody>
      </p:sp>
      <p:sp>
        <p:nvSpPr>
          <p:cNvPr id="5" name="文本占位符 4"/>
          <p:cNvSpPr>
            <a:spLocks noGrp="1"/>
          </p:cNvSpPr>
          <p:nvPr>
            <p:ph type="body" sz="quarter" idx="3"/>
          </p:nvPr>
        </p:nvSpPr>
        <p:spPr>
          <a:xfrm>
            <a:off x="576072" y="3557016"/>
            <a:ext cx="6464808" cy="402336"/>
          </a:xfrm>
        </p:spPr>
        <p:txBody>
          <a:bodyPr rtlCol="0" anchor="b">
            <a:normAutofit/>
          </a:bodyPr>
          <a:lstStyle>
            <a:lvl1pPr marL="0" indent="0">
              <a:buNone/>
              <a:defRPr lang="zh-CN" sz="2000" b="0" cap="all" baseline="0">
                <a:solidFill>
                  <a:schemeClr val="accent1"/>
                </a:solidFill>
                <a:latin typeface="Microsoft YaHei UI" panose="020B0503020204020204" pitchFamily="34" charset="-122"/>
                <a:ea typeface="Microsoft YaHei UI" panose="020B0503020204020204" pitchFamily="34" charset="-122"/>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endParaRPr lang="zh-CN" altLang="en-US"/>
          </a:p>
        </p:txBody>
      </p:sp>
      <p:sp>
        <p:nvSpPr>
          <p:cNvPr id="6" name="内容占位符 5"/>
          <p:cNvSpPr>
            <a:spLocks noGrp="1"/>
          </p:cNvSpPr>
          <p:nvPr>
            <p:ph sz="quarter" idx="4"/>
          </p:nvPr>
        </p:nvSpPr>
        <p:spPr>
          <a:xfrm>
            <a:off x="576072" y="3995928"/>
            <a:ext cx="6464808" cy="1097280"/>
          </a:xfrm>
        </p:spPr>
        <p:txBody>
          <a:bodyPr rtlCol="0">
            <a:normAutofit/>
          </a:bodyPr>
          <a:lstStyle>
            <a:lvl1pPr marL="283210" indent="-283210">
              <a:lnSpc>
                <a:spcPct val="100000"/>
              </a:lnSpc>
              <a:spcBef>
                <a:spcPts val="0"/>
              </a:spcBef>
              <a:buFont typeface="Courier New" panose="02070309020205020404" pitchFamily="49" charset="0"/>
              <a:buChar char="o"/>
              <a:defRPr lang="zh-CN" sz="1800">
                <a:solidFill>
                  <a:schemeClr val="accent1"/>
                </a:solidFill>
              </a:defRPr>
            </a:lvl1pPr>
            <a:lvl2pPr>
              <a:lnSpc>
                <a:spcPct val="100000"/>
              </a:lnSpc>
              <a:spcBef>
                <a:spcPts val="0"/>
              </a:spcBef>
              <a:defRPr lang="zh-CN" sz="1600">
                <a:solidFill>
                  <a:schemeClr val="accent1"/>
                </a:solidFill>
              </a:defRPr>
            </a:lvl2pPr>
            <a:lvl3pPr>
              <a:lnSpc>
                <a:spcPct val="100000"/>
              </a:lnSpc>
              <a:spcBef>
                <a:spcPts val="0"/>
              </a:spcBef>
              <a:defRPr lang="zh-CN" sz="1400">
                <a:solidFill>
                  <a:schemeClr val="accent1"/>
                </a:solidFill>
              </a:defRPr>
            </a:lvl3pPr>
            <a:lvl4pPr>
              <a:lnSpc>
                <a:spcPct val="100000"/>
              </a:lnSpc>
              <a:spcBef>
                <a:spcPts val="0"/>
              </a:spcBef>
              <a:defRPr lang="zh-CN" sz="1200">
                <a:solidFill>
                  <a:schemeClr val="accent1"/>
                </a:solidFill>
              </a:defRPr>
            </a:lvl4pPr>
            <a:lvl5pPr>
              <a:lnSpc>
                <a:spcPct val="100000"/>
              </a:lnSpc>
              <a:spcBef>
                <a:spcPts val="0"/>
              </a:spcBef>
              <a:defRPr lang="zh-CN" sz="1200">
                <a:solidFill>
                  <a:schemeClr val="accent1"/>
                </a:solidFill>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sp>
        <p:nvSpPr>
          <p:cNvPr id="31" name="标题 1"/>
          <p:cNvSpPr>
            <a:spLocks noGrp="1"/>
          </p:cNvSpPr>
          <p:nvPr>
            <p:ph type="title" hasCustomPrompt="1"/>
          </p:nvPr>
        </p:nvSpPr>
        <p:spPr>
          <a:xfrm>
            <a:off x="576072" y="704088"/>
            <a:ext cx="10515600" cy="676656"/>
          </a:xfrm>
        </p:spPr>
        <p:txBody>
          <a:bodyPr rtlCol="0"/>
          <a:lstStyle>
            <a:lvl1pPr>
              <a:defRPr lang="zh-CN" sz="4800">
                <a:solidFill>
                  <a:schemeClr val="accent1"/>
                </a:solidFill>
              </a:defRPr>
            </a:lvl1pPr>
          </a:lstStyle>
          <a:p>
            <a:pPr rtl="0"/>
            <a:r>
              <a:rPr lang="zh-CN"/>
              <a:t>单击以编辑母版标题样式	</a:t>
            </a:r>
            <a:endParaRPr lang="zh-CN"/>
          </a:p>
        </p:txBody>
      </p:sp>
      <p:cxnSp>
        <p:nvCxnSpPr>
          <p:cNvPr id="10" name="直接连接符​​(S) 9"/>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三列">
    <p:bg>
      <p:bgPr>
        <a:solidFill>
          <a:schemeClr val="bg2"/>
        </a:solidFill>
        <a:effectLst/>
      </p:bgPr>
    </p:bg>
    <p:spTree>
      <p:nvGrpSpPr>
        <p:cNvPr id="1" name=""/>
        <p:cNvGrpSpPr/>
        <p:nvPr/>
      </p:nvGrpSpPr>
      <p:grpSpPr>
        <a:xfrm>
          <a:off x="0" y="0"/>
          <a:ext cx="0" cy="0"/>
          <a:chOff x="0" y="0"/>
          <a:chExt cx="0" cy="0"/>
        </a:xfrm>
      </p:grpSpPr>
      <p:sp>
        <p:nvSpPr>
          <p:cNvPr id="27" name="任意多边形：形状 26"/>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18" name="任意多边形：形状 17"/>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3" name="文本占位符 2"/>
          <p:cNvSpPr>
            <a:spLocks noGrp="1"/>
          </p:cNvSpPr>
          <p:nvPr>
            <p:ph type="body" idx="1"/>
          </p:nvPr>
        </p:nvSpPr>
        <p:spPr>
          <a:xfrm>
            <a:off x="576072" y="1911096"/>
            <a:ext cx="3529584" cy="402336"/>
          </a:xfrm>
        </p:spPr>
        <p:txBody>
          <a:bodyPr rtlCol="0" anchor="ctr">
            <a:normAutofit/>
          </a:bodyPr>
          <a:lstStyle>
            <a:lvl1pPr marL="0" indent="0">
              <a:buNone/>
              <a:defRPr lang="zh-CN" sz="2000" b="0" cap="all" baseline="0">
                <a:solidFill>
                  <a:schemeClr val="accent1"/>
                </a:solidFill>
                <a:latin typeface="Microsoft YaHei UI" panose="020B0503020204020204" pitchFamily="34" charset="-122"/>
                <a:ea typeface="Microsoft YaHei UI" panose="020B0503020204020204" pitchFamily="34" charset="-122"/>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endParaRPr lang="zh-CN" altLang="en-US"/>
          </a:p>
        </p:txBody>
      </p:sp>
      <p:sp>
        <p:nvSpPr>
          <p:cNvPr id="4" name="内容占位符 3"/>
          <p:cNvSpPr>
            <a:spLocks noGrp="1"/>
          </p:cNvSpPr>
          <p:nvPr>
            <p:ph sz="half" idx="2"/>
          </p:nvPr>
        </p:nvSpPr>
        <p:spPr>
          <a:xfrm>
            <a:off x="576072" y="2505075"/>
            <a:ext cx="2944368" cy="3684588"/>
          </a:xfrm>
        </p:spPr>
        <p:txBody>
          <a:bodyPr rtlCol="0">
            <a:normAutofit/>
          </a:bodyPr>
          <a:lstStyle>
            <a:lvl1pPr marL="283210" indent="-283210">
              <a:lnSpc>
                <a:spcPct val="100000"/>
              </a:lnSpc>
              <a:spcBef>
                <a:spcPts val="0"/>
              </a:spcBef>
              <a:buFont typeface="Courier New" panose="02070309020205020404" pitchFamily="49" charset="0"/>
              <a:buChar char="o"/>
              <a:defRPr lang="zh-CN" sz="1800">
                <a:solidFill>
                  <a:schemeClr val="accent1"/>
                </a:solidFill>
              </a:defRPr>
            </a:lvl1pPr>
            <a:lvl2pPr>
              <a:lnSpc>
                <a:spcPct val="100000"/>
              </a:lnSpc>
              <a:spcBef>
                <a:spcPts val="0"/>
              </a:spcBef>
              <a:defRPr lang="zh-CN" sz="1600">
                <a:solidFill>
                  <a:schemeClr val="accent1"/>
                </a:solidFill>
              </a:defRPr>
            </a:lvl2pPr>
            <a:lvl3pPr>
              <a:lnSpc>
                <a:spcPct val="100000"/>
              </a:lnSpc>
              <a:spcBef>
                <a:spcPts val="0"/>
              </a:spcBef>
              <a:defRPr lang="zh-CN" sz="1400">
                <a:solidFill>
                  <a:schemeClr val="accent1"/>
                </a:solidFill>
              </a:defRPr>
            </a:lvl3pPr>
            <a:lvl4pPr>
              <a:lnSpc>
                <a:spcPct val="100000"/>
              </a:lnSpc>
              <a:spcBef>
                <a:spcPts val="0"/>
              </a:spcBef>
              <a:defRPr lang="zh-CN" sz="1200">
                <a:solidFill>
                  <a:schemeClr val="accent1"/>
                </a:solidFill>
              </a:defRPr>
            </a:lvl4pPr>
            <a:lvl5pPr>
              <a:lnSpc>
                <a:spcPct val="100000"/>
              </a:lnSpc>
              <a:spcBef>
                <a:spcPts val="0"/>
              </a:spcBef>
              <a:defRPr lang="zh-CN" sz="1200">
                <a:solidFill>
                  <a:schemeClr val="accent1"/>
                </a:solidFill>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sp>
        <p:nvSpPr>
          <p:cNvPr id="5" name="文本占位符 4"/>
          <p:cNvSpPr>
            <a:spLocks noGrp="1"/>
          </p:cNvSpPr>
          <p:nvPr>
            <p:ph type="body" sz="quarter" idx="3"/>
          </p:nvPr>
        </p:nvSpPr>
        <p:spPr>
          <a:xfrm>
            <a:off x="4782312" y="1911096"/>
            <a:ext cx="3529584" cy="402336"/>
          </a:xfrm>
        </p:spPr>
        <p:txBody>
          <a:bodyPr rtlCol="0" anchor="ctr">
            <a:normAutofit/>
          </a:bodyPr>
          <a:lstStyle>
            <a:lvl1pPr marL="0" indent="0">
              <a:buNone/>
              <a:defRPr lang="zh-CN" sz="2000" b="0" cap="all" baseline="0">
                <a:solidFill>
                  <a:schemeClr val="accent1"/>
                </a:solidFill>
                <a:latin typeface="Microsoft YaHei UI" panose="020B0503020204020204" pitchFamily="34" charset="-122"/>
                <a:ea typeface="Microsoft YaHei UI" panose="020B0503020204020204" pitchFamily="34" charset="-122"/>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endParaRPr lang="zh-CN" altLang="en-US"/>
          </a:p>
        </p:txBody>
      </p:sp>
      <p:sp>
        <p:nvSpPr>
          <p:cNvPr id="6" name="内容占位符 5"/>
          <p:cNvSpPr>
            <a:spLocks noGrp="1"/>
          </p:cNvSpPr>
          <p:nvPr>
            <p:ph sz="quarter" idx="4"/>
          </p:nvPr>
        </p:nvSpPr>
        <p:spPr>
          <a:xfrm>
            <a:off x="4782312" y="2505075"/>
            <a:ext cx="2944368" cy="3684588"/>
          </a:xfrm>
        </p:spPr>
        <p:txBody>
          <a:bodyPr rtlCol="0">
            <a:normAutofit/>
          </a:bodyPr>
          <a:lstStyle>
            <a:lvl1pPr marL="283210" indent="-283210">
              <a:lnSpc>
                <a:spcPct val="100000"/>
              </a:lnSpc>
              <a:spcBef>
                <a:spcPts val="0"/>
              </a:spcBef>
              <a:buFont typeface="Courier New" panose="02070309020205020404" pitchFamily="49" charset="0"/>
              <a:buChar char="o"/>
              <a:defRPr lang="zh-CN" sz="1800">
                <a:solidFill>
                  <a:schemeClr val="accent1"/>
                </a:solidFill>
              </a:defRPr>
            </a:lvl1pPr>
            <a:lvl2pPr>
              <a:lnSpc>
                <a:spcPct val="100000"/>
              </a:lnSpc>
              <a:spcBef>
                <a:spcPts val="0"/>
              </a:spcBef>
              <a:defRPr lang="zh-CN" sz="1600">
                <a:solidFill>
                  <a:schemeClr val="accent1"/>
                </a:solidFill>
              </a:defRPr>
            </a:lvl2pPr>
            <a:lvl3pPr>
              <a:lnSpc>
                <a:spcPct val="100000"/>
              </a:lnSpc>
              <a:spcBef>
                <a:spcPts val="0"/>
              </a:spcBef>
              <a:defRPr lang="zh-CN" sz="1400">
                <a:solidFill>
                  <a:schemeClr val="accent1"/>
                </a:solidFill>
              </a:defRPr>
            </a:lvl3pPr>
            <a:lvl4pPr>
              <a:lnSpc>
                <a:spcPct val="100000"/>
              </a:lnSpc>
              <a:spcBef>
                <a:spcPts val="0"/>
              </a:spcBef>
              <a:defRPr lang="zh-CN" sz="1200">
                <a:solidFill>
                  <a:schemeClr val="accent1"/>
                </a:solidFill>
              </a:defRPr>
            </a:lvl4pPr>
            <a:lvl5pPr>
              <a:lnSpc>
                <a:spcPct val="100000"/>
              </a:lnSpc>
              <a:spcBef>
                <a:spcPts val="0"/>
              </a:spcBef>
              <a:defRPr lang="zh-CN" sz="1200">
                <a:solidFill>
                  <a:schemeClr val="accent1"/>
                </a:solidFill>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sp>
        <p:nvSpPr>
          <p:cNvPr id="7" name="日期占位符 6"/>
          <p:cNvSpPr>
            <a:spLocks noGrp="1"/>
          </p:cNvSpPr>
          <p:nvPr>
            <p:ph type="dt" sz="half" idx="10"/>
          </p:nvPr>
        </p:nvSpPr>
        <p:spPr/>
        <p:txBody>
          <a:bodyPr rtlCol="0"/>
          <a:lstStyle>
            <a:lvl1pPr>
              <a:defRPr lang="zh-CN">
                <a:solidFill>
                  <a:schemeClr val="accent1"/>
                </a:solidFill>
              </a:defRPr>
            </a:lvl1pPr>
          </a:lstStyle>
          <a:p>
            <a:pPr rtl="0"/>
            <a:r>
              <a:rPr lang="zh-CN"/>
              <a:t>20XX</a:t>
            </a:r>
            <a:endParaRPr lang="zh-CN"/>
          </a:p>
        </p:txBody>
      </p:sp>
      <p:sp>
        <p:nvSpPr>
          <p:cNvPr id="8" name="页脚占位符 7"/>
          <p:cNvSpPr>
            <a:spLocks noGrp="1"/>
          </p:cNvSpPr>
          <p:nvPr>
            <p:ph type="ftr" sz="quarter" idx="11"/>
          </p:nvPr>
        </p:nvSpPr>
        <p:spPr/>
        <p:txBody>
          <a:bodyPr rtlCol="0"/>
          <a:lstStyle>
            <a:lvl1pPr>
              <a:defRPr lang="zh-CN">
                <a:solidFill>
                  <a:schemeClr val="accent1"/>
                </a:solidFill>
              </a:defRPr>
            </a:lvl1pPr>
          </a:lstStyle>
          <a:p>
            <a:pPr rtl="0"/>
            <a:r>
              <a:rPr lang="zh-CN"/>
              <a:t>演示文稿标题</a:t>
            </a:r>
            <a:endParaRPr lang="zh-CN"/>
          </a:p>
        </p:txBody>
      </p:sp>
      <p:sp>
        <p:nvSpPr>
          <p:cNvPr id="9" name="幻灯片编号占位符 8"/>
          <p:cNvSpPr>
            <a:spLocks noGrp="1"/>
          </p:cNvSpPr>
          <p:nvPr>
            <p:ph type="sldNum" sz="quarter" idx="12"/>
          </p:nvPr>
        </p:nvSpPr>
        <p:spPr/>
        <p:txBody>
          <a:bodyPr rtlCol="0"/>
          <a:lstStyle>
            <a:lvl1pPr>
              <a:defRPr lang="zh-CN">
                <a:solidFill>
                  <a:schemeClr val="accent1"/>
                </a:solidFill>
              </a:defRPr>
            </a:lvl1pPr>
          </a:lstStyle>
          <a:p>
            <a:pPr rtl="0"/>
            <a:fld id="{58FB4751-880F-D840-AAA9-3A15815CC996}" type="slidenum">
              <a:rPr lang="en-US" altLang="zh-CN" smtClean="0"/>
            </a:fld>
            <a:endParaRPr lang="zh-CN" dirty="0"/>
          </a:p>
        </p:txBody>
      </p:sp>
      <p:sp>
        <p:nvSpPr>
          <p:cNvPr id="29" name="标题 1"/>
          <p:cNvSpPr>
            <a:spLocks noGrp="1"/>
          </p:cNvSpPr>
          <p:nvPr>
            <p:ph type="title" hasCustomPrompt="1"/>
          </p:nvPr>
        </p:nvSpPr>
        <p:spPr>
          <a:xfrm>
            <a:off x="576072" y="704088"/>
            <a:ext cx="10515600" cy="676656"/>
          </a:xfrm>
        </p:spPr>
        <p:txBody>
          <a:bodyPr rtlCol="0"/>
          <a:lstStyle>
            <a:lvl1pPr>
              <a:defRPr lang="zh-CN" sz="4800">
                <a:solidFill>
                  <a:schemeClr val="accent1"/>
                </a:solidFill>
              </a:defRPr>
            </a:lvl1pPr>
          </a:lstStyle>
          <a:p>
            <a:pPr rtl="0"/>
            <a:r>
              <a:rPr lang="zh-CN"/>
              <a:t>单击以编辑母版标题样式	</a:t>
            </a:r>
            <a:endParaRPr lang="zh-CN"/>
          </a:p>
        </p:txBody>
      </p:sp>
      <p:sp>
        <p:nvSpPr>
          <p:cNvPr id="30" name="文本占位符 4"/>
          <p:cNvSpPr>
            <a:spLocks noGrp="1"/>
          </p:cNvSpPr>
          <p:nvPr>
            <p:ph type="body" sz="quarter" idx="13"/>
          </p:nvPr>
        </p:nvSpPr>
        <p:spPr>
          <a:xfrm>
            <a:off x="8860536" y="1911096"/>
            <a:ext cx="2944368" cy="402336"/>
          </a:xfrm>
        </p:spPr>
        <p:txBody>
          <a:bodyPr rtlCol="0" anchor="ctr">
            <a:normAutofit/>
          </a:bodyPr>
          <a:lstStyle>
            <a:lvl1pPr marL="0" indent="0">
              <a:buNone/>
              <a:defRPr lang="zh-CN" sz="2000" b="0" cap="all" baseline="0">
                <a:solidFill>
                  <a:schemeClr val="accent1"/>
                </a:solidFill>
                <a:latin typeface="Microsoft YaHei UI" panose="020B0503020204020204" pitchFamily="34" charset="-122"/>
                <a:ea typeface="Microsoft YaHei UI" panose="020B0503020204020204" pitchFamily="34" charset="-122"/>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endParaRPr lang="zh-CN" altLang="en-US"/>
          </a:p>
        </p:txBody>
      </p:sp>
      <p:sp>
        <p:nvSpPr>
          <p:cNvPr id="31" name="内容占位符 5"/>
          <p:cNvSpPr>
            <a:spLocks noGrp="1"/>
          </p:cNvSpPr>
          <p:nvPr>
            <p:ph sz="quarter" idx="14"/>
          </p:nvPr>
        </p:nvSpPr>
        <p:spPr>
          <a:xfrm>
            <a:off x="8860536" y="2492438"/>
            <a:ext cx="2944368" cy="3684588"/>
          </a:xfrm>
        </p:spPr>
        <p:txBody>
          <a:bodyPr rtlCol="0">
            <a:normAutofit/>
          </a:bodyPr>
          <a:lstStyle>
            <a:lvl1pPr marL="283210" indent="-283210">
              <a:lnSpc>
                <a:spcPct val="100000"/>
              </a:lnSpc>
              <a:spcBef>
                <a:spcPts val="0"/>
              </a:spcBef>
              <a:buFont typeface="Courier New" panose="02070309020205020404" pitchFamily="49" charset="0"/>
              <a:buChar char="o"/>
              <a:defRPr lang="zh-CN" sz="1800">
                <a:solidFill>
                  <a:schemeClr val="accent1"/>
                </a:solidFill>
              </a:defRPr>
            </a:lvl1pPr>
            <a:lvl2pPr>
              <a:lnSpc>
                <a:spcPct val="100000"/>
              </a:lnSpc>
              <a:spcBef>
                <a:spcPts val="0"/>
              </a:spcBef>
              <a:defRPr lang="zh-CN" sz="1600">
                <a:solidFill>
                  <a:schemeClr val="accent1"/>
                </a:solidFill>
              </a:defRPr>
            </a:lvl2pPr>
            <a:lvl3pPr>
              <a:lnSpc>
                <a:spcPct val="100000"/>
              </a:lnSpc>
              <a:spcBef>
                <a:spcPts val="0"/>
              </a:spcBef>
              <a:defRPr lang="zh-CN" sz="1400">
                <a:solidFill>
                  <a:schemeClr val="accent1"/>
                </a:solidFill>
              </a:defRPr>
            </a:lvl3pPr>
            <a:lvl4pPr>
              <a:lnSpc>
                <a:spcPct val="100000"/>
              </a:lnSpc>
              <a:spcBef>
                <a:spcPts val="0"/>
              </a:spcBef>
              <a:defRPr lang="zh-CN" sz="1200">
                <a:solidFill>
                  <a:schemeClr val="accent1"/>
                </a:solidFill>
              </a:defRPr>
            </a:lvl4pPr>
            <a:lvl5pPr>
              <a:lnSpc>
                <a:spcPct val="100000"/>
              </a:lnSpc>
              <a:spcBef>
                <a:spcPts val="0"/>
              </a:spcBef>
              <a:defRPr lang="zh-CN" sz="1200">
                <a:solidFill>
                  <a:schemeClr val="accent1"/>
                </a:solidFill>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cxnSp>
        <p:nvCxnSpPr>
          <p:cNvPr id="33" name="直接连接符​​(S) 32"/>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带有标题替换文字的图片">
    <p:bg>
      <p:bgPr>
        <a:solidFill>
          <a:schemeClr val="bg2"/>
        </a:solidFill>
        <a:effectLst/>
      </p:bgPr>
    </p:bg>
    <p:spTree>
      <p:nvGrpSpPr>
        <p:cNvPr id="1" name=""/>
        <p:cNvGrpSpPr/>
        <p:nvPr/>
      </p:nvGrpSpPr>
      <p:grpSpPr>
        <a:xfrm>
          <a:off x="0" y="0"/>
          <a:ext cx="0" cy="0"/>
          <a:chOff x="0" y="0"/>
          <a:chExt cx="0" cy="0"/>
        </a:xfrm>
      </p:grpSpPr>
      <p:sp>
        <p:nvSpPr>
          <p:cNvPr id="24" name="任意多边形：形状 23"/>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4" name="文本占位符 3"/>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zh-CN" sz="1800"/>
            </a:lvl1pPr>
            <a:lvl2pPr marL="457200" indent="0">
              <a:buNone/>
              <a:defRPr lang="zh-CN" sz="1400"/>
            </a:lvl2pPr>
            <a:lvl3pPr marL="914400" indent="0">
              <a:buNone/>
              <a:defRPr lang="zh-CN" sz="1200"/>
            </a:lvl3pPr>
            <a:lvl4pPr marL="1371600" indent="0">
              <a:buNone/>
              <a:defRPr lang="zh-CN" sz="1000"/>
            </a:lvl4pPr>
            <a:lvl5pPr marL="1828800" indent="0">
              <a:buNone/>
              <a:defRPr lang="zh-CN" sz="1000"/>
            </a:lvl5pPr>
            <a:lvl6pPr marL="2286000" indent="0">
              <a:buNone/>
              <a:defRPr lang="zh-CN" sz="1000"/>
            </a:lvl6pPr>
            <a:lvl7pPr marL="2743200" indent="0">
              <a:buNone/>
              <a:defRPr lang="zh-CN" sz="1000"/>
            </a:lvl7pPr>
            <a:lvl8pPr marL="3200400" indent="0">
              <a:buNone/>
              <a:defRPr lang="zh-CN" sz="1000"/>
            </a:lvl8pPr>
            <a:lvl9pPr marL="3657600" indent="0">
              <a:buNone/>
              <a:defRPr lang="zh-CN" sz="1000"/>
            </a:lvl9pPr>
          </a:lstStyle>
          <a:p>
            <a:pPr lvl="0" rtl="0"/>
            <a:r>
              <a:rPr lang="zh-CN" altLang="en-US"/>
              <a:t>单击此处编辑母版文本样式</a:t>
            </a:r>
            <a:endParaRPr lang="zh-CN" altLang="en-US"/>
          </a:p>
        </p:txBody>
      </p:sp>
      <p:sp>
        <p:nvSpPr>
          <p:cNvPr id="5" name="日期占位符 4"/>
          <p:cNvSpPr>
            <a:spLocks noGrp="1"/>
          </p:cNvSpPr>
          <p:nvPr>
            <p:ph type="dt" sz="half" idx="10"/>
          </p:nvPr>
        </p:nvSpPr>
        <p:spPr/>
        <p:txBody>
          <a:bodyPr rtlCol="0"/>
          <a:lstStyle>
            <a:defPPr>
              <a:defRPr lang="zh-CN"/>
            </a:defPPr>
          </a:lstStyle>
          <a:p>
            <a:pPr rtl="0"/>
            <a:r>
              <a:rPr lang="zh-CN"/>
              <a:t>20XX</a:t>
            </a:r>
            <a:endParaRPr lang="zh-CN"/>
          </a:p>
        </p:txBody>
      </p:sp>
      <p:sp>
        <p:nvSpPr>
          <p:cNvPr id="6" name="页脚占位符 5"/>
          <p:cNvSpPr>
            <a:spLocks noGrp="1"/>
          </p:cNvSpPr>
          <p:nvPr>
            <p:ph type="ftr" sz="quarter" idx="11"/>
          </p:nvPr>
        </p:nvSpPr>
        <p:spPr/>
        <p:txBody>
          <a:bodyPr rtlCol="0"/>
          <a:lstStyle>
            <a:defPPr>
              <a:defRPr lang="zh-CN"/>
            </a:defPPr>
          </a:lstStyle>
          <a:p>
            <a:pPr rtl="0"/>
            <a:r>
              <a:rPr lang="zh-CN"/>
              <a:t>演示文稿标题</a:t>
            </a:r>
            <a:endParaRPr lang="zh-CN"/>
          </a:p>
        </p:txBody>
      </p:sp>
      <p:sp>
        <p:nvSpPr>
          <p:cNvPr id="7" name="灯片编号占位符 6"/>
          <p:cNvSpPr>
            <a:spLocks noGrp="1"/>
          </p:cNvSpPr>
          <p:nvPr>
            <p:ph type="sldNum" sz="quarter" idx="12"/>
          </p:nvPr>
        </p:nvSpPr>
        <p:spPr/>
        <p:txBody>
          <a:bodyPr rtlCol="0"/>
          <a:lstStyle>
            <a:defPPr>
              <a:defRPr lang="zh-CN"/>
            </a:defPPr>
          </a:lstStyle>
          <a:p>
            <a:pPr rtl="0"/>
            <a:fld id="{58FB4751-880F-D840-AAA9-3A15815CC996}" type="slidenum">
              <a:rPr lang="en-US" altLang="zh-CN" smtClean="0"/>
            </a:fld>
            <a:endParaRPr lang="zh-CN" dirty="0"/>
          </a:p>
        </p:txBody>
      </p:sp>
      <p:sp>
        <p:nvSpPr>
          <p:cNvPr id="2" name="标题 1"/>
          <p:cNvSpPr>
            <a:spLocks noGrp="1"/>
          </p:cNvSpPr>
          <p:nvPr>
            <p:ph type="title" hasCustomPrompt="1"/>
          </p:nvPr>
        </p:nvSpPr>
        <p:spPr>
          <a:xfrm>
            <a:off x="576071" y="704088"/>
            <a:ext cx="9144000" cy="676656"/>
          </a:xfrm>
        </p:spPr>
        <p:txBody>
          <a:bodyPr rtlCol="0" anchor="b"/>
          <a:lstStyle>
            <a:lvl1pPr>
              <a:defRPr lang="zh-CN" sz="4800"/>
            </a:lvl1pPr>
          </a:lstStyle>
          <a:p>
            <a:pPr rtl="0"/>
            <a:r>
              <a:rPr lang="zh-CN"/>
              <a:t>单击以编辑母版标题样式</a:t>
            </a:r>
            <a:endParaRPr lang="zh-CN"/>
          </a:p>
        </p:txBody>
      </p:sp>
      <p:sp>
        <p:nvSpPr>
          <p:cNvPr id="48" name="任意多边形：形状 47"/>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1" fmla="*/ 6277387 w 6368827"/>
              <a:gd name="connsiteY0-2" fmla="*/ 161058 h 5139475"/>
              <a:gd name="connsiteX1-3" fmla="*/ 6277387 w 6368827"/>
              <a:gd name="connsiteY1-4" fmla="*/ 5139475 h 5139475"/>
              <a:gd name="connsiteX2-5" fmla="*/ 6189863 w 6368827"/>
              <a:gd name="connsiteY2-6" fmla="*/ 5129509 h 5139475"/>
              <a:gd name="connsiteX3-7" fmla="*/ 4906960 w 6368827"/>
              <a:gd name="connsiteY3-8" fmla="*/ 4685637 h 5139475"/>
              <a:gd name="connsiteX4-9" fmla="*/ 4226890 w 6368827"/>
              <a:gd name="connsiteY4-10" fmla="*/ 4354477 h 5139475"/>
              <a:gd name="connsiteX5-11" fmla="*/ 3327755 w 6368827"/>
              <a:gd name="connsiteY5-12" fmla="*/ 4156387 h 5139475"/>
              <a:gd name="connsiteX6-13" fmla="*/ 2255512 w 6368827"/>
              <a:gd name="connsiteY6-14" fmla="*/ 4368944 h 5139475"/>
              <a:gd name="connsiteX7-15" fmla="*/ 1772151 w 6368827"/>
              <a:gd name="connsiteY7-16" fmla="*/ 4527459 h 5139475"/>
              <a:gd name="connsiteX8-17" fmla="*/ 459735 w 6368827"/>
              <a:gd name="connsiteY8-18" fmla="*/ 4184363 h 5139475"/>
              <a:gd name="connsiteX9-19" fmla="*/ 608 w 6368827"/>
              <a:gd name="connsiteY9-20" fmla="*/ 3162067 h 5139475"/>
              <a:gd name="connsiteX10-21" fmla="*/ 686493 w 6368827"/>
              <a:gd name="connsiteY10-22" fmla="*/ 1710481 h 5139475"/>
              <a:gd name="connsiteX11-23" fmla="*/ 1254673 w 6368827"/>
              <a:gd name="connsiteY11-24" fmla="*/ 1269348 h 5139475"/>
              <a:gd name="connsiteX12-25" fmla="*/ 3265771 w 6368827"/>
              <a:gd name="connsiteY12-26" fmla="*/ 265022 h 5139475"/>
              <a:gd name="connsiteX13-27" fmla="*/ 4889012 w 6368827"/>
              <a:gd name="connsiteY13-28" fmla="*/ 662 h 5139475"/>
              <a:gd name="connsiteX14-29" fmla="*/ 5445687 w 6368827"/>
              <a:gd name="connsiteY14-30" fmla="*/ 20567 h 5139475"/>
              <a:gd name="connsiteX15-31" fmla="*/ 6007952 w 6368827"/>
              <a:gd name="connsiteY15-32" fmla="*/ 99852 h 5139475"/>
              <a:gd name="connsiteX16-33" fmla="*/ 6368827 w 6368827"/>
              <a:gd name="connsiteY16-34" fmla="*/ 252498 h 5139475"/>
              <a:gd name="connsiteX0-35" fmla="*/ 6277387 w 6368827"/>
              <a:gd name="connsiteY0-36" fmla="*/ 5139475 h 5139475"/>
              <a:gd name="connsiteX1-37" fmla="*/ 6189863 w 6368827"/>
              <a:gd name="connsiteY1-38" fmla="*/ 5129509 h 5139475"/>
              <a:gd name="connsiteX2-39" fmla="*/ 4906960 w 6368827"/>
              <a:gd name="connsiteY2-40" fmla="*/ 4685637 h 5139475"/>
              <a:gd name="connsiteX3-41" fmla="*/ 4226890 w 6368827"/>
              <a:gd name="connsiteY3-42" fmla="*/ 4354477 h 5139475"/>
              <a:gd name="connsiteX4-43" fmla="*/ 3327755 w 6368827"/>
              <a:gd name="connsiteY4-44" fmla="*/ 4156387 h 5139475"/>
              <a:gd name="connsiteX5-45" fmla="*/ 2255512 w 6368827"/>
              <a:gd name="connsiteY5-46" fmla="*/ 4368944 h 5139475"/>
              <a:gd name="connsiteX6-47" fmla="*/ 1772151 w 6368827"/>
              <a:gd name="connsiteY6-48" fmla="*/ 4527459 h 5139475"/>
              <a:gd name="connsiteX7-49" fmla="*/ 459735 w 6368827"/>
              <a:gd name="connsiteY7-50" fmla="*/ 4184363 h 5139475"/>
              <a:gd name="connsiteX8-51" fmla="*/ 608 w 6368827"/>
              <a:gd name="connsiteY8-52" fmla="*/ 3162067 h 5139475"/>
              <a:gd name="connsiteX9-53" fmla="*/ 686493 w 6368827"/>
              <a:gd name="connsiteY9-54" fmla="*/ 1710481 h 5139475"/>
              <a:gd name="connsiteX10-55" fmla="*/ 1254673 w 6368827"/>
              <a:gd name="connsiteY10-56" fmla="*/ 1269348 h 5139475"/>
              <a:gd name="connsiteX11-57" fmla="*/ 3265771 w 6368827"/>
              <a:gd name="connsiteY11-58" fmla="*/ 265022 h 5139475"/>
              <a:gd name="connsiteX12-59" fmla="*/ 4889012 w 6368827"/>
              <a:gd name="connsiteY12-60" fmla="*/ 662 h 5139475"/>
              <a:gd name="connsiteX13-61" fmla="*/ 5445687 w 6368827"/>
              <a:gd name="connsiteY13-62" fmla="*/ 20567 h 5139475"/>
              <a:gd name="connsiteX14-63" fmla="*/ 6007952 w 6368827"/>
              <a:gd name="connsiteY14-64" fmla="*/ 99852 h 5139475"/>
              <a:gd name="connsiteX15-65" fmla="*/ 6368827 w 6368827"/>
              <a:gd name="connsiteY15-66" fmla="*/ 252498 h 5139475"/>
              <a:gd name="connsiteX0-67" fmla="*/ 6189863 w 6368827"/>
              <a:gd name="connsiteY0-68" fmla="*/ 5129509 h 5129509"/>
              <a:gd name="connsiteX1-69" fmla="*/ 4906960 w 6368827"/>
              <a:gd name="connsiteY1-70" fmla="*/ 4685637 h 5129509"/>
              <a:gd name="connsiteX2-71" fmla="*/ 4226890 w 6368827"/>
              <a:gd name="connsiteY2-72" fmla="*/ 4354477 h 5129509"/>
              <a:gd name="connsiteX3-73" fmla="*/ 3327755 w 6368827"/>
              <a:gd name="connsiteY3-74" fmla="*/ 4156387 h 5129509"/>
              <a:gd name="connsiteX4-75" fmla="*/ 2255512 w 6368827"/>
              <a:gd name="connsiteY4-76" fmla="*/ 4368944 h 5129509"/>
              <a:gd name="connsiteX5-77" fmla="*/ 1772151 w 6368827"/>
              <a:gd name="connsiteY5-78" fmla="*/ 4527459 h 5129509"/>
              <a:gd name="connsiteX6-79" fmla="*/ 459735 w 6368827"/>
              <a:gd name="connsiteY6-80" fmla="*/ 4184363 h 5129509"/>
              <a:gd name="connsiteX7-81" fmla="*/ 608 w 6368827"/>
              <a:gd name="connsiteY7-82" fmla="*/ 3162067 h 5129509"/>
              <a:gd name="connsiteX8-83" fmla="*/ 686493 w 6368827"/>
              <a:gd name="connsiteY8-84" fmla="*/ 1710481 h 5129509"/>
              <a:gd name="connsiteX9-85" fmla="*/ 1254673 w 6368827"/>
              <a:gd name="connsiteY9-86" fmla="*/ 1269348 h 5129509"/>
              <a:gd name="connsiteX10-87" fmla="*/ 3265771 w 6368827"/>
              <a:gd name="connsiteY10-88" fmla="*/ 265022 h 5129509"/>
              <a:gd name="connsiteX11-89" fmla="*/ 4889012 w 6368827"/>
              <a:gd name="connsiteY11-90" fmla="*/ 662 h 5129509"/>
              <a:gd name="connsiteX12-91" fmla="*/ 5445687 w 6368827"/>
              <a:gd name="connsiteY12-92" fmla="*/ 20567 h 5129509"/>
              <a:gd name="connsiteX13-93" fmla="*/ 6007952 w 6368827"/>
              <a:gd name="connsiteY13-94" fmla="*/ 99852 h 5129509"/>
              <a:gd name="connsiteX14-95" fmla="*/ 6368827 w 6368827"/>
              <a:gd name="connsiteY14-96" fmla="*/ 252498 h 5129509"/>
              <a:gd name="connsiteX0-97" fmla="*/ 6189863 w 6189863"/>
              <a:gd name="connsiteY0-98" fmla="*/ 5129509 h 5129509"/>
              <a:gd name="connsiteX1-99" fmla="*/ 4906960 w 6189863"/>
              <a:gd name="connsiteY1-100" fmla="*/ 4685637 h 5129509"/>
              <a:gd name="connsiteX2-101" fmla="*/ 4226890 w 6189863"/>
              <a:gd name="connsiteY2-102" fmla="*/ 4354477 h 5129509"/>
              <a:gd name="connsiteX3-103" fmla="*/ 3327755 w 6189863"/>
              <a:gd name="connsiteY3-104" fmla="*/ 4156387 h 5129509"/>
              <a:gd name="connsiteX4-105" fmla="*/ 2255512 w 6189863"/>
              <a:gd name="connsiteY4-106" fmla="*/ 4368944 h 5129509"/>
              <a:gd name="connsiteX5-107" fmla="*/ 1772151 w 6189863"/>
              <a:gd name="connsiteY5-108" fmla="*/ 4527459 h 5129509"/>
              <a:gd name="connsiteX6-109" fmla="*/ 459735 w 6189863"/>
              <a:gd name="connsiteY6-110" fmla="*/ 4184363 h 5129509"/>
              <a:gd name="connsiteX7-111" fmla="*/ 608 w 6189863"/>
              <a:gd name="connsiteY7-112" fmla="*/ 3162067 h 5129509"/>
              <a:gd name="connsiteX8-113" fmla="*/ 686493 w 6189863"/>
              <a:gd name="connsiteY8-114" fmla="*/ 1710481 h 5129509"/>
              <a:gd name="connsiteX9-115" fmla="*/ 1254673 w 6189863"/>
              <a:gd name="connsiteY9-116" fmla="*/ 1269348 h 5129509"/>
              <a:gd name="connsiteX10-117" fmla="*/ 3265771 w 6189863"/>
              <a:gd name="connsiteY10-118" fmla="*/ 265022 h 5129509"/>
              <a:gd name="connsiteX11-119" fmla="*/ 4889012 w 6189863"/>
              <a:gd name="connsiteY11-120" fmla="*/ 662 h 5129509"/>
              <a:gd name="connsiteX12-121" fmla="*/ 5445687 w 6189863"/>
              <a:gd name="connsiteY12-122" fmla="*/ 20567 h 5129509"/>
              <a:gd name="connsiteX13-123" fmla="*/ 6007952 w 6189863"/>
              <a:gd name="connsiteY13-124" fmla="*/ 99852 h 5129509"/>
              <a:gd name="connsiteX0-125" fmla="*/ 6220343 w 6220343"/>
              <a:gd name="connsiteY0-126" fmla="*/ 5133319 h 5133319"/>
              <a:gd name="connsiteX1-127" fmla="*/ 4906960 w 6220343"/>
              <a:gd name="connsiteY1-128" fmla="*/ 4685637 h 5133319"/>
              <a:gd name="connsiteX2-129" fmla="*/ 4226890 w 6220343"/>
              <a:gd name="connsiteY2-130" fmla="*/ 4354477 h 5133319"/>
              <a:gd name="connsiteX3-131" fmla="*/ 3327755 w 6220343"/>
              <a:gd name="connsiteY3-132" fmla="*/ 4156387 h 5133319"/>
              <a:gd name="connsiteX4-133" fmla="*/ 2255512 w 6220343"/>
              <a:gd name="connsiteY4-134" fmla="*/ 4368944 h 5133319"/>
              <a:gd name="connsiteX5-135" fmla="*/ 1772151 w 6220343"/>
              <a:gd name="connsiteY5-136" fmla="*/ 4527459 h 5133319"/>
              <a:gd name="connsiteX6-137" fmla="*/ 459735 w 6220343"/>
              <a:gd name="connsiteY6-138" fmla="*/ 4184363 h 5133319"/>
              <a:gd name="connsiteX7-139" fmla="*/ 608 w 6220343"/>
              <a:gd name="connsiteY7-140" fmla="*/ 3162067 h 5133319"/>
              <a:gd name="connsiteX8-141" fmla="*/ 686493 w 6220343"/>
              <a:gd name="connsiteY8-142" fmla="*/ 1710481 h 5133319"/>
              <a:gd name="connsiteX9-143" fmla="*/ 1254673 w 6220343"/>
              <a:gd name="connsiteY9-144" fmla="*/ 1269348 h 5133319"/>
              <a:gd name="connsiteX10-145" fmla="*/ 3265771 w 6220343"/>
              <a:gd name="connsiteY10-146" fmla="*/ 265022 h 5133319"/>
              <a:gd name="connsiteX11-147" fmla="*/ 4889012 w 6220343"/>
              <a:gd name="connsiteY11-148" fmla="*/ 662 h 5133319"/>
              <a:gd name="connsiteX12-149" fmla="*/ 5445687 w 6220343"/>
              <a:gd name="connsiteY12-150" fmla="*/ 20567 h 5133319"/>
              <a:gd name="connsiteX13-151" fmla="*/ 6007952 w 6220343"/>
              <a:gd name="connsiteY13-152" fmla="*/ 99852 h 5133319"/>
              <a:gd name="connsiteX0-153" fmla="*/ 6243203 w 6243203"/>
              <a:gd name="connsiteY0-154" fmla="*/ 5137129 h 5137129"/>
              <a:gd name="connsiteX1-155" fmla="*/ 4906960 w 6243203"/>
              <a:gd name="connsiteY1-156" fmla="*/ 4685637 h 5137129"/>
              <a:gd name="connsiteX2-157" fmla="*/ 4226890 w 6243203"/>
              <a:gd name="connsiteY2-158" fmla="*/ 4354477 h 5137129"/>
              <a:gd name="connsiteX3-159" fmla="*/ 3327755 w 6243203"/>
              <a:gd name="connsiteY3-160" fmla="*/ 4156387 h 5137129"/>
              <a:gd name="connsiteX4-161" fmla="*/ 2255512 w 6243203"/>
              <a:gd name="connsiteY4-162" fmla="*/ 4368944 h 5137129"/>
              <a:gd name="connsiteX5-163" fmla="*/ 1772151 w 6243203"/>
              <a:gd name="connsiteY5-164" fmla="*/ 4527459 h 5137129"/>
              <a:gd name="connsiteX6-165" fmla="*/ 459735 w 6243203"/>
              <a:gd name="connsiteY6-166" fmla="*/ 4184363 h 5137129"/>
              <a:gd name="connsiteX7-167" fmla="*/ 608 w 6243203"/>
              <a:gd name="connsiteY7-168" fmla="*/ 3162067 h 5137129"/>
              <a:gd name="connsiteX8-169" fmla="*/ 686493 w 6243203"/>
              <a:gd name="connsiteY8-170" fmla="*/ 1710481 h 5137129"/>
              <a:gd name="connsiteX9-171" fmla="*/ 1254673 w 6243203"/>
              <a:gd name="connsiteY9-172" fmla="*/ 1269348 h 5137129"/>
              <a:gd name="connsiteX10-173" fmla="*/ 3265771 w 6243203"/>
              <a:gd name="connsiteY10-174" fmla="*/ 265022 h 5137129"/>
              <a:gd name="connsiteX11-175" fmla="*/ 4889012 w 6243203"/>
              <a:gd name="connsiteY11-176" fmla="*/ 662 h 5137129"/>
              <a:gd name="connsiteX12-177" fmla="*/ 5445687 w 6243203"/>
              <a:gd name="connsiteY12-178" fmla="*/ 20567 h 5137129"/>
              <a:gd name="connsiteX13-179" fmla="*/ 6007952 w 6243203"/>
              <a:gd name="connsiteY13-180" fmla="*/ 99852 h 513712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42" name="图片占位符 41"/>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rtlCol="0" anchor="ctr">
            <a:noAutofit/>
          </a:bodyPr>
          <a:lstStyle>
            <a:lvl1pPr marL="0" indent="0" algn="ctr">
              <a:buNone/>
              <a:defRPr lang="zh-CN" sz="3200"/>
            </a:lvl1pPr>
            <a:lvl2pPr marL="457200" indent="0">
              <a:buNone/>
              <a:defRPr lang="zh-CN" sz="2800"/>
            </a:lvl2pPr>
            <a:lvl3pPr marL="914400" indent="0">
              <a:buNone/>
              <a:defRPr lang="zh-CN" sz="2400"/>
            </a:lvl3pPr>
            <a:lvl4pPr marL="1371600" indent="0">
              <a:buNone/>
              <a:defRPr lang="zh-CN" sz="2000"/>
            </a:lvl4pPr>
            <a:lvl5pPr marL="1828800" indent="0">
              <a:buNone/>
              <a:defRPr lang="zh-CN" sz="2000"/>
            </a:lvl5pPr>
            <a:lvl6pPr marL="2286000" indent="0">
              <a:buNone/>
              <a:defRPr lang="zh-CN" sz="2000"/>
            </a:lvl6pPr>
            <a:lvl7pPr marL="2743200" indent="0">
              <a:buNone/>
              <a:defRPr lang="zh-CN" sz="2000"/>
            </a:lvl7pPr>
            <a:lvl8pPr marL="3200400" indent="0">
              <a:buNone/>
              <a:defRPr lang="zh-CN" sz="2000"/>
            </a:lvl8pPr>
            <a:lvl9pPr marL="3657600" indent="0">
              <a:buNone/>
              <a:defRPr lang="zh-CN" sz="2000"/>
            </a:lvl9pPr>
          </a:lstStyle>
          <a:p>
            <a:pPr rtl="0"/>
            <a:r>
              <a:rPr lang="zh-CN" altLang="en-US"/>
              <a:t>单击图标添加图片</a:t>
            </a:r>
            <a:endParaRPr 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showMasterSp="0">
  <p:cSld name="结束语">
    <p:bg>
      <p:bgPr>
        <a:solidFill>
          <a:schemeClr val="accent6"/>
        </a:solidFill>
        <a:effectLst/>
      </p:bgPr>
    </p:bg>
    <p:spTree>
      <p:nvGrpSpPr>
        <p:cNvPr id="1" name=""/>
        <p:cNvGrpSpPr/>
        <p:nvPr/>
      </p:nvGrpSpPr>
      <p:grpSpPr>
        <a:xfrm>
          <a:off x="0" y="0"/>
          <a:ext cx="0" cy="0"/>
          <a:chOff x="0" y="0"/>
          <a:chExt cx="0" cy="0"/>
        </a:xfrm>
      </p:grpSpPr>
      <p:sp>
        <p:nvSpPr>
          <p:cNvPr id="10" name="任意多边形:形状 9"/>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2" name="标题 1"/>
          <p:cNvSpPr>
            <a:spLocks noGrp="1"/>
          </p:cNvSpPr>
          <p:nvPr>
            <p:ph type="ctrTitle" hasCustomPrompt="1"/>
          </p:nvPr>
        </p:nvSpPr>
        <p:spPr>
          <a:xfrm>
            <a:off x="1524000" y="1170432"/>
            <a:ext cx="9144000" cy="2387600"/>
          </a:xfrm>
        </p:spPr>
        <p:txBody>
          <a:bodyPr rtlCol="0" anchor="b"/>
          <a:lstStyle>
            <a:lvl1pPr algn="ctr">
              <a:defRPr lang="zh-CN" sz="6000"/>
            </a:lvl1pPr>
          </a:lstStyle>
          <a:p>
            <a:pPr rtl="0"/>
            <a:r>
              <a:rPr lang="zh-CN"/>
              <a:t>单击以编辑母版标题样式</a:t>
            </a:r>
            <a:endParaRPr lang="zh-CN"/>
          </a:p>
        </p:txBody>
      </p:sp>
      <p:sp>
        <p:nvSpPr>
          <p:cNvPr id="3" name="副标题 2"/>
          <p:cNvSpPr>
            <a:spLocks noGrp="1"/>
          </p:cNvSpPr>
          <p:nvPr>
            <p:ph type="subTitle" idx="1"/>
          </p:nvPr>
        </p:nvSpPr>
        <p:spPr>
          <a:xfrm>
            <a:off x="1524000" y="3602038"/>
            <a:ext cx="9144000" cy="1655762"/>
          </a:xfrm>
        </p:spPr>
        <p:txBody>
          <a:bodyPr rtlCol="0"/>
          <a:lstStyle>
            <a:lvl1pPr marL="0" indent="0" algn="ctr">
              <a:buNone/>
              <a:defRPr lang="zh-CN" sz="2400">
                <a:solidFill>
                  <a:schemeClr val="tx2"/>
                </a:solidFill>
              </a:defRPr>
            </a:lvl1pPr>
            <a:lvl2pPr marL="457200" indent="0" algn="ctr">
              <a:buNone/>
              <a:defRPr lang="zh-CN" sz="2000"/>
            </a:lvl2pPr>
            <a:lvl3pPr marL="914400" indent="0" algn="ctr">
              <a:buNone/>
              <a:defRPr lang="zh-CN" sz="1800"/>
            </a:lvl3pPr>
            <a:lvl4pPr marL="1371600" indent="0" algn="ctr">
              <a:buNone/>
              <a:defRPr lang="zh-CN" sz="1600"/>
            </a:lvl4pPr>
            <a:lvl5pPr marL="1828800" indent="0" algn="ctr">
              <a:buNone/>
              <a:defRPr lang="zh-CN" sz="1600"/>
            </a:lvl5pPr>
            <a:lvl6pPr marL="2286000" indent="0" algn="ctr">
              <a:buNone/>
              <a:defRPr lang="zh-CN" sz="1600"/>
            </a:lvl6pPr>
            <a:lvl7pPr marL="2743200" indent="0" algn="ctr">
              <a:buNone/>
              <a:defRPr lang="zh-CN" sz="1600"/>
            </a:lvl7pPr>
            <a:lvl8pPr marL="3200400" indent="0" algn="ctr">
              <a:buNone/>
              <a:defRPr lang="zh-CN" sz="1600"/>
            </a:lvl8pPr>
            <a:lvl9pPr marL="3657600" indent="0" algn="ctr">
              <a:buNone/>
              <a:defRPr lang="zh-CN" sz="1600"/>
            </a:lvl9pPr>
          </a:lstStyle>
          <a:p>
            <a:pPr rtl="0"/>
            <a:r>
              <a:rPr lang="zh-CN" altLang="en-US"/>
              <a:t>单击此处编辑母版副标题样式</a:t>
            </a:r>
            <a:endParaRPr lang="zh-CN"/>
          </a:p>
        </p:txBody>
      </p:sp>
      <p:sp>
        <p:nvSpPr>
          <p:cNvPr id="16" name="任意多边形：形状 15"/>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25" name="任意多边形：形状 24"/>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13" name="任意多边形：形状 12"/>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1" fmla="*/ 1693819 w 1785259"/>
              <a:gd name="connsiteY0-2" fmla="*/ 10532 h 5462555"/>
              <a:gd name="connsiteX1-3" fmla="*/ 1678579 w 1785259"/>
              <a:gd name="connsiteY1-4" fmla="*/ 5418828 h 5462555"/>
              <a:gd name="connsiteX2-5" fmla="*/ 1176667 w 1785259"/>
              <a:gd name="connsiteY2-6" fmla="*/ 5429928 h 5462555"/>
              <a:gd name="connsiteX3-7" fmla="*/ 512297 w 1785259"/>
              <a:gd name="connsiteY3-8" fmla="*/ 5030409 h 5462555"/>
              <a:gd name="connsiteX4-9" fmla="*/ 314208 w 1785259"/>
              <a:gd name="connsiteY4-10" fmla="*/ 4179509 h 5462555"/>
              <a:gd name="connsiteX5-11" fmla="*/ 429138 w 1785259"/>
              <a:gd name="connsiteY5-12" fmla="*/ 3898280 h 5462555"/>
              <a:gd name="connsiteX6-13" fmla="*/ 592360 w 1785259"/>
              <a:gd name="connsiteY6-14" fmla="*/ 3258731 h 5462555"/>
              <a:gd name="connsiteX7-15" fmla="*/ 481029 w 1785259"/>
              <a:gd name="connsiteY7-16" fmla="*/ 2679952 h 5462555"/>
              <a:gd name="connsiteX8-17" fmla="*/ 277230 w 1785259"/>
              <a:gd name="connsiteY8-18" fmla="*/ 2221719 h 5462555"/>
              <a:gd name="connsiteX9-19" fmla="*/ 119523 w 1785259"/>
              <a:gd name="connsiteY9-20" fmla="*/ 667910 h 5462555"/>
              <a:gd name="connsiteX10-21" fmla="*/ 361880 w 1785259"/>
              <a:gd name="connsiteY10-22" fmla="*/ 369606 h 5462555"/>
              <a:gd name="connsiteX11-23" fmla="*/ 864738 w 1785259"/>
              <a:gd name="connsiteY11-24" fmla="*/ 104615 h 5462555"/>
              <a:gd name="connsiteX12-25" fmla="*/ 1513718 w 1785259"/>
              <a:gd name="connsiteY12-26" fmla="*/ 4215 h 5462555"/>
              <a:gd name="connsiteX13-27" fmla="*/ 1603804 w 1785259"/>
              <a:gd name="connsiteY13-28" fmla="*/ 54 h 5462555"/>
              <a:gd name="connsiteX14-29" fmla="*/ 1785259 w 1785259"/>
              <a:gd name="connsiteY14-30" fmla="*/ 101972 h 5462555"/>
              <a:gd name="connsiteX0-31" fmla="*/ 1678579 w 1785259"/>
              <a:gd name="connsiteY0-32" fmla="*/ 5418828 h 5462555"/>
              <a:gd name="connsiteX1-33" fmla="*/ 1176667 w 1785259"/>
              <a:gd name="connsiteY1-34" fmla="*/ 5429928 h 5462555"/>
              <a:gd name="connsiteX2-35" fmla="*/ 512297 w 1785259"/>
              <a:gd name="connsiteY2-36" fmla="*/ 5030409 h 5462555"/>
              <a:gd name="connsiteX3-37" fmla="*/ 314208 w 1785259"/>
              <a:gd name="connsiteY3-38" fmla="*/ 4179509 h 5462555"/>
              <a:gd name="connsiteX4-39" fmla="*/ 429138 w 1785259"/>
              <a:gd name="connsiteY4-40" fmla="*/ 3898280 h 5462555"/>
              <a:gd name="connsiteX5-41" fmla="*/ 592360 w 1785259"/>
              <a:gd name="connsiteY5-42" fmla="*/ 3258731 h 5462555"/>
              <a:gd name="connsiteX6-43" fmla="*/ 481029 w 1785259"/>
              <a:gd name="connsiteY6-44" fmla="*/ 2679952 h 5462555"/>
              <a:gd name="connsiteX7-45" fmla="*/ 277230 w 1785259"/>
              <a:gd name="connsiteY7-46" fmla="*/ 2221719 h 5462555"/>
              <a:gd name="connsiteX8-47" fmla="*/ 119523 w 1785259"/>
              <a:gd name="connsiteY8-48" fmla="*/ 667910 h 5462555"/>
              <a:gd name="connsiteX9-49" fmla="*/ 361880 w 1785259"/>
              <a:gd name="connsiteY9-50" fmla="*/ 369606 h 5462555"/>
              <a:gd name="connsiteX10-51" fmla="*/ 864738 w 1785259"/>
              <a:gd name="connsiteY10-52" fmla="*/ 104615 h 5462555"/>
              <a:gd name="connsiteX11-53" fmla="*/ 1513718 w 1785259"/>
              <a:gd name="connsiteY11-54" fmla="*/ 4215 h 5462555"/>
              <a:gd name="connsiteX12-55" fmla="*/ 1603804 w 1785259"/>
              <a:gd name="connsiteY12-56" fmla="*/ 54 h 5462555"/>
              <a:gd name="connsiteX13-57" fmla="*/ 1785259 w 1785259"/>
              <a:gd name="connsiteY13-58" fmla="*/ 101972 h 5462555"/>
              <a:gd name="connsiteX0-59" fmla="*/ 1678579 w 1785259"/>
              <a:gd name="connsiteY0-60" fmla="*/ 5416834 h 5460561"/>
              <a:gd name="connsiteX1-61" fmla="*/ 1176667 w 1785259"/>
              <a:gd name="connsiteY1-62" fmla="*/ 5427934 h 5460561"/>
              <a:gd name="connsiteX2-63" fmla="*/ 512297 w 1785259"/>
              <a:gd name="connsiteY2-64" fmla="*/ 5028415 h 5460561"/>
              <a:gd name="connsiteX3-65" fmla="*/ 314208 w 1785259"/>
              <a:gd name="connsiteY3-66" fmla="*/ 4177515 h 5460561"/>
              <a:gd name="connsiteX4-67" fmla="*/ 429138 w 1785259"/>
              <a:gd name="connsiteY4-68" fmla="*/ 3896286 h 5460561"/>
              <a:gd name="connsiteX5-69" fmla="*/ 592360 w 1785259"/>
              <a:gd name="connsiteY5-70" fmla="*/ 3256737 h 5460561"/>
              <a:gd name="connsiteX6-71" fmla="*/ 481029 w 1785259"/>
              <a:gd name="connsiteY6-72" fmla="*/ 2677958 h 5460561"/>
              <a:gd name="connsiteX7-73" fmla="*/ 277230 w 1785259"/>
              <a:gd name="connsiteY7-74" fmla="*/ 2219725 h 5460561"/>
              <a:gd name="connsiteX8-75" fmla="*/ 119523 w 1785259"/>
              <a:gd name="connsiteY8-76" fmla="*/ 665916 h 5460561"/>
              <a:gd name="connsiteX9-77" fmla="*/ 361880 w 1785259"/>
              <a:gd name="connsiteY9-78" fmla="*/ 367612 h 5460561"/>
              <a:gd name="connsiteX10-79" fmla="*/ 864738 w 1785259"/>
              <a:gd name="connsiteY10-80" fmla="*/ 102621 h 5460561"/>
              <a:gd name="connsiteX11-81" fmla="*/ 1513718 w 1785259"/>
              <a:gd name="connsiteY11-82" fmla="*/ 2221 h 5460561"/>
              <a:gd name="connsiteX12-83" fmla="*/ 1654604 w 1785259"/>
              <a:gd name="connsiteY12-84" fmla="*/ 600 h 5460561"/>
              <a:gd name="connsiteX13-85" fmla="*/ 1785259 w 1785259"/>
              <a:gd name="connsiteY13-86" fmla="*/ 99978 h 5460561"/>
              <a:gd name="connsiteX0-87" fmla="*/ 1678579 w 1678579"/>
              <a:gd name="connsiteY0-88" fmla="*/ 5416834 h 5460561"/>
              <a:gd name="connsiteX1-89" fmla="*/ 1176667 w 1678579"/>
              <a:gd name="connsiteY1-90" fmla="*/ 5427934 h 5460561"/>
              <a:gd name="connsiteX2-91" fmla="*/ 512297 w 1678579"/>
              <a:gd name="connsiteY2-92" fmla="*/ 5028415 h 5460561"/>
              <a:gd name="connsiteX3-93" fmla="*/ 314208 w 1678579"/>
              <a:gd name="connsiteY3-94" fmla="*/ 4177515 h 5460561"/>
              <a:gd name="connsiteX4-95" fmla="*/ 429138 w 1678579"/>
              <a:gd name="connsiteY4-96" fmla="*/ 3896286 h 5460561"/>
              <a:gd name="connsiteX5-97" fmla="*/ 592360 w 1678579"/>
              <a:gd name="connsiteY5-98" fmla="*/ 3256737 h 5460561"/>
              <a:gd name="connsiteX6-99" fmla="*/ 481029 w 1678579"/>
              <a:gd name="connsiteY6-100" fmla="*/ 2677958 h 5460561"/>
              <a:gd name="connsiteX7-101" fmla="*/ 277230 w 1678579"/>
              <a:gd name="connsiteY7-102" fmla="*/ 2219725 h 5460561"/>
              <a:gd name="connsiteX8-103" fmla="*/ 119523 w 1678579"/>
              <a:gd name="connsiteY8-104" fmla="*/ 665916 h 5460561"/>
              <a:gd name="connsiteX9-105" fmla="*/ 361880 w 1678579"/>
              <a:gd name="connsiteY9-106" fmla="*/ 367612 h 5460561"/>
              <a:gd name="connsiteX10-107" fmla="*/ 864738 w 1678579"/>
              <a:gd name="connsiteY10-108" fmla="*/ 102621 h 5460561"/>
              <a:gd name="connsiteX11-109" fmla="*/ 1513718 w 1678579"/>
              <a:gd name="connsiteY11-110" fmla="*/ 2221 h 5460561"/>
              <a:gd name="connsiteX12-111" fmla="*/ 1654604 w 1678579"/>
              <a:gd name="connsiteY12-112" fmla="*/ 600 h 5460561"/>
              <a:gd name="connsiteX0-113" fmla="*/ 1678579 w 1678579"/>
              <a:gd name="connsiteY0-114" fmla="*/ 5416834 h 5460561"/>
              <a:gd name="connsiteX1-115" fmla="*/ 1176667 w 1678579"/>
              <a:gd name="connsiteY1-116" fmla="*/ 5427934 h 5460561"/>
              <a:gd name="connsiteX2-117" fmla="*/ 512297 w 1678579"/>
              <a:gd name="connsiteY2-118" fmla="*/ 5028415 h 5460561"/>
              <a:gd name="connsiteX3-119" fmla="*/ 314208 w 1678579"/>
              <a:gd name="connsiteY3-120" fmla="*/ 4177515 h 5460561"/>
              <a:gd name="connsiteX4-121" fmla="*/ 429138 w 1678579"/>
              <a:gd name="connsiteY4-122" fmla="*/ 3896286 h 5460561"/>
              <a:gd name="connsiteX5-123" fmla="*/ 592360 w 1678579"/>
              <a:gd name="connsiteY5-124" fmla="*/ 3256737 h 5460561"/>
              <a:gd name="connsiteX6-125" fmla="*/ 481029 w 1678579"/>
              <a:gd name="connsiteY6-126" fmla="*/ 2677958 h 5460561"/>
              <a:gd name="connsiteX7-127" fmla="*/ 277230 w 1678579"/>
              <a:gd name="connsiteY7-128" fmla="*/ 2219725 h 5460561"/>
              <a:gd name="connsiteX8-129" fmla="*/ 119523 w 1678579"/>
              <a:gd name="connsiteY8-130" fmla="*/ 665916 h 5460561"/>
              <a:gd name="connsiteX9-131" fmla="*/ 361880 w 1678579"/>
              <a:gd name="connsiteY9-132" fmla="*/ 367612 h 5460561"/>
              <a:gd name="connsiteX10-133" fmla="*/ 864738 w 1678579"/>
              <a:gd name="connsiteY10-134" fmla="*/ 102621 h 5460561"/>
              <a:gd name="connsiteX11-135" fmla="*/ 1513718 w 1678579"/>
              <a:gd name="connsiteY11-136" fmla="*/ 2221 h 5460561"/>
              <a:gd name="connsiteX12-137" fmla="*/ 1672384 w 1678579"/>
              <a:gd name="connsiteY12-138" fmla="*/ 600 h 54605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rtlCol="0"/>
          <a:lstStyle>
            <a:defPPr>
              <a:defRPr lang="zh-CN"/>
            </a:def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sp>
        <p:nvSpPr>
          <p:cNvPr id="4" name="内容占位符 3"/>
          <p:cNvSpPr>
            <a:spLocks noGrp="1"/>
          </p:cNvSpPr>
          <p:nvPr>
            <p:ph sz="half" idx="2"/>
          </p:nvPr>
        </p:nvSpPr>
        <p:spPr>
          <a:xfrm>
            <a:off x="6172200" y="1825625"/>
            <a:ext cx="5181600" cy="4351338"/>
          </a:xfrm>
        </p:spPr>
        <p:txBody>
          <a:bodyPr rtlCol="0"/>
          <a:lstStyle>
            <a:defPPr>
              <a:defRPr lang="zh-CN"/>
            </a:def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sp>
        <p:nvSpPr>
          <p:cNvPr id="5" name="日期占位符 4"/>
          <p:cNvSpPr>
            <a:spLocks noGrp="1"/>
          </p:cNvSpPr>
          <p:nvPr>
            <p:ph type="dt" sz="half" idx="10"/>
          </p:nvPr>
        </p:nvSpPr>
        <p:spPr/>
        <p:txBody>
          <a:bodyPr rtlCol="0"/>
          <a:lstStyle>
            <a:defPPr>
              <a:defRPr lang="zh-CN"/>
            </a:defPPr>
          </a:lstStyle>
          <a:p>
            <a:pPr rtl="0"/>
            <a:r>
              <a:rPr lang="zh-CN"/>
              <a:t>20XX</a:t>
            </a:r>
            <a:endParaRPr lang="zh-CN"/>
          </a:p>
        </p:txBody>
      </p:sp>
      <p:sp>
        <p:nvSpPr>
          <p:cNvPr id="6" name="页脚占位符 5"/>
          <p:cNvSpPr>
            <a:spLocks noGrp="1"/>
          </p:cNvSpPr>
          <p:nvPr>
            <p:ph type="ftr" sz="quarter" idx="11"/>
          </p:nvPr>
        </p:nvSpPr>
        <p:spPr/>
        <p:txBody>
          <a:bodyPr rtlCol="0"/>
          <a:lstStyle>
            <a:defPPr>
              <a:defRPr lang="zh-CN"/>
            </a:defPPr>
          </a:lstStyle>
          <a:p>
            <a:pPr rtl="0"/>
            <a:r>
              <a:rPr lang="zh-CN"/>
              <a:t>演示文稿标题</a:t>
            </a:r>
            <a:endParaRPr lang="zh-CN"/>
          </a:p>
        </p:txBody>
      </p:sp>
      <p:sp>
        <p:nvSpPr>
          <p:cNvPr id="7" name="灯片编号占位符 6"/>
          <p:cNvSpPr>
            <a:spLocks noGrp="1"/>
          </p:cNvSpPr>
          <p:nvPr>
            <p:ph type="sldNum" sz="quarter" idx="12"/>
          </p:nvPr>
        </p:nvSpPr>
        <p:spPr/>
        <p:txBody>
          <a:bodyPr rtlCol="0"/>
          <a:lstStyle>
            <a:defPPr>
              <a:defRPr lang="zh-CN"/>
            </a:defPPr>
          </a:lstStyle>
          <a:p>
            <a:pPr rtl="0"/>
            <a:fld id="{58FB4751-880F-D840-AAA9-3A15815CC996}" type="slidenum">
              <a:rPr lang="en-US" altLang="zh-CN" smtClean="0"/>
            </a:fld>
            <a:endParaRPr lang="zh-CN" dirty="0"/>
          </a:p>
        </p:txBody>
      </p:sp>
      <p:sp>
        <p:nvSpPr>
          <p:cNvPr id="9" name="任意多边形：形状 8"/>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11" name="任意多边形：形状 10"/>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8" name="标题 1"/>
          <p:cNvSpPr>
            <a:spLocks noGrp="1"/>
          </p:cNvSpPr>
          <p:nvPr>
            <p:ph type="title" hasCustomPrompt="1"/>
          </p:nvPr>
        </p:nvSpPr>
        <p:spPr>
          <a:xfrm>
            <a:off x="576071" y="704088"/>
            <a:ext cx="9144000" cy="676656"/>
          </a:xfrm>
        </p:spPr>
        <p:txBody>
          <a:bodyPr rtlCol="0" anchor="b"/>
          <a:lstStyle>
            <a:lvl1pPr>
              <a:defRPr lang="zh-CN" sz="4800"/>
            </a:lvl1pPr>
          </a:lstStyle>
          <a:p>
            <a:pPr rtl="0"/>
            <a:r>
              <a:rPr lang="zh-CN"/>
              <a:t>单击以编辑母版标题样式</a:t>
            </a:r>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6" name="任意多边形：形状 5"/>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7" name="任意多边形：形状 6"/>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2" name="日期占位符 1"/>
          <p:cNvSpPr>
            <a:spLocks noGrp="1"/>
          </p:cNvSpPr>
          <p:nvPr>
            <p:ph type="dt" sz="half" idx="10"/>
          </p:nvPr>
        </p:nvSpPr>
        <p:spPr/>
        <p:txBody>
          <a:bodyPr rtlCol="0"/>
          <a:lstStyle>
            <a:defPPr>
              <a:defRPr lang="zh-CN"/>
            </a:defPPr>
          </a:lstStyle>
          <a:p>
            <a:pPr rtl="0"/>
            <a:r>
              <a:rPr lang="zh-CN"/>
              <a:t>20XX</a:t>
            </a:r>
            <a:endParaRPr lang="zh-CN"/>
          </a:p>
        </p:txBody>
      </p:sp>
      <p:sp>
        <p:nvSpPr>
          <p:cNvPr id="3" name="页脚占位符 2"/>
          <p:cNvSpPr>
            <a:spLocks noGrp="1"/>
          </p:cNvSpPr>
          <p:nvPr>
            <p:ph type="ftr" sz="quarter" idx="11"/>
          </p:nvPr>
        </p:nvSpPr>
        <p:spPr/>
        <p:txBody>
          <a:bodyPr rtlCol="0"/>
          <a:lstStyle>
            <a:defPPr>
              <a:defRPr lang="zh-CN"/>
            </a:defPPr>
          </a:lstStyle>
          <a:p>
            <a:pPr rtl="0"/>
            <a:r>
              <a:rPr lang="zh-CN"/>
              <a:t>演示文稿标题</a:t>
            </a:r>
            <a:endParaRPr lang="zh-CN"/>
          </a:p>
        </p:txBody>
      </p:sp>
      <p:sp>
        <p:nvSpPr>
          <p:cNvPr id="4" name="灯片编号占位符 3"/>
          <p:cNvSpPr>
            <a:spLocks noGrp="1"/>
          </p:cNvSpPr>
          <p:nvPr>
            <p:ph type="sldNum" sz="quarter" idx="12"/>
          </p:nvPr>
        </p:nvSpPr>
        <p:spPr/>
        <p:txBody>
          <a:bodyPr rtlCol="0"/>
          <a:lstStyle>
            <a:defPPr>
              <a:defRPr lang="zh-CN"/>
            </a:defPPr>
          </a:lstStyle>
          <a:p>
            <a:pPr rtl="0"/>
            <a:fld id="{58FB4751-880F-D840-AAA9-3A15815CC996}" type="slidenum">
              <a:rPr lang="en-US" altLang="zh-CN" smtClean="0"/>
            </a:fld>
            <a:endParaRPr lang="zh-CN" dirty="0"/>
          </a:p>
        </p:txBody>
      </p:sp>
      <p:sp>
        <p:nvSpPr>
          <p:cNvPr id="5" name="标题 1"/>
          <p:cNvSpPr>
            <a:spLocks noGrp="1"/>
          </p:cNvSpPr>
          <p:nvPr>
            <p:ph type="title" hasCustomPrompt="1"/>
          </p:nvPr>
        </p:nvSpPr>
        <p:spPr>
          <a:xfrm>
            <a:off x="576071" y="704088"/>
            <a:ext cx="9144000" cy="676656"/>
          </a:xfrm>
        </p:spPr>
        <p:txBody>
          <a:bodyPr rtlCol="0" anchor="b"/>
          <a:lstStyle>
            <a:lvl1pPr>
              <a:defRPr lang="zh-CN" sz="4800"/>
            </a:lvl1pPr>
          </a:lstStyle>
          <a:p>
            <a:pPr rtl="0"/>
            <a:r>
              <a:rPr lang="zh-CN"/>
              <a:t>单击以编辑母版标题样式</a:t>
            </a:r>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任意多边形：形状 8"/>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11" name="任意多边形：形状 10"/>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2" name="标题 1"/>
          <p:cNvSpPr>
            <a:spLocks noGrp="1"/>
          </p:cNvSpPr>
          <p:nvPr>
            <p:ph type="title" hasCustomPrompt="1"/>
          </p:nvPr>
        </p:nvSpPr>
        <p:spPr>
          <a:xfrm>
            <a:off x="839788" y="457200"/>
            <a:ext cx="3932237" cy="1600200"/>
          </a:xfrm>
        </p:spPr>
        <p:txBody>
          <a:bodyPr rtlCol="0" anchor="b"/>
          <a:lstStyle>
            <a:lvl1pPr>
              <a:defRPr lang="zh-CN" sz="3200"/>
            </a:lvl1pPr>
          </a:lstStyle>
          <a:p>
            <a:pPr rtl="0"/>
            <a:r>
              <a:rPr lang="zh-CN"/>
              <a:t>单击以编辑母版标题样式</a:t>
            </a:r>
            <a:endParaRPr lang="zh-CN"/>
          </a:p>
        </p:txBody>
      </p:sp>
      <p:sp>
        <p:nvSpPr>
          <p:cNvPr id="3" name="内容占位符 2"/>
          <p:cNvSpPr>
            <a:spLocks noGrp="1"/>
          </p:cNvSpPr>
          <p:nvPr>
            <p:ph idx="1"/>
          </p:nvPr>
        </p:nvSpPr>
        <p:spPr>
          <a:xfrm>
            <a:off x="5183188" y="987425"/>
            <a:ext cx="6172200" cy="4873625"/>
          </a:xfrm>
        </p:spPr>
        <p:txBody>
          <a:bodyPr rtlCol="0"/>
          <a:lstStyle>
            <a:lvl1pPr>
              <a:defRPr lang="zh-CN" sz="3200"/>
            </a:lvl1pPr>
            <a:lvl2pPr>
              <a:defRPr lang="zh-CN" sz="2800"/>
            </a:lvl2pPr>
            <a:lvl3pPr>
              <a:defRPr lang="zh-CN" sz="2400"/>
            </a:lvl3pPr>
            <a:lvl4pPr>
              <a:defRPr lang="zh-CN" sz="2000"/>
            </a:lvl4pPr>
            <a:lvl5pPr>
              <a:defRPr lang="zh-CN" sz="2000"/>
            </a:lvl5pPr>
            <a:lvl6pPr>
              <a:defRPr lang="zh-CN" sz="2000"/>
            </a:lvl6pPr>
            <a:lvl7pPr>
              <a:defRPr lang="zh-CN" sz="2000"/>
            </a:lvl7pPr>
            <a:lvl8pPr>
              <a:defRPr lang="zh-CN" sz="2000"/>
            </a:lvl8pPr>
            <a:lvl9pPr>
              <a:defRPr lang="zh-CN" sz="2000"/>
            </a:lvl9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sp>
        <p:nvSpPr>
          <p:cNvPr id="4" name="文本占位符 3"/>
          <p:cNvSpPr>
            <a:spLocks noGrp="1"/>
          </p:cNvSpPr>
          <p:nvPr>
            <p:ph type="body" sz="half" idx="2"/>
          </p:nvPr>
        </p:nvSpPr>
        <p:spPr>
          <a:xfrm>
            <a:off x="839788" y="2057400"/>
            <a:ext cx="3932237" cy="3811588"/>
          </a:xfrm>
        </p:spPr>
        <p:txBody>
          <a:bodyPr rtlCol="0"/>
          <a:lstStyle>
            <a:lvl1pPr marL="0" indent="0">
              <a:buNone/>
              <a:defRPr lang="zh-CN" sz="1600"/>
            </a:lvl1pPr>
            <a:lvl2pPr marL="457200" indent="0">
              <a:buNone/>
              <a:defRPr lang="zh-CN" sz="1400"/>
            </a:lvl2pPr>
            <a:lvl3pPr marL="914400" indent="0">
              <a:buNone/>
              <a:defRPr lang="zh-CN" sz="1200"/>
            </a:lvl3pPr>
            <a:lvl4pPr marL="1371600" indent="0">
              <a:buNone/>
              <a:defRPr lang="zh-CN" sz="1000"/>
            </a:lvl4pPr>
            <a:lvl5pPr marL="1828800" indent="0">
              <a:buNone/>
              <a:defRPr lang="zh-CN" sz="1000"/>
            </a:lvl5pPr>
            <a:lvl6pPr marL="2286000" indent="0">
              <a:buNone/>
              <a:defRPr lang="zh-CN" sz="1000"/>
            </a:lvl6pPr>
            <a:lvl7pPr marL="2743200" indent="0">
              <a:buNone/>
              <a:defRPr lang="zh-CN" sz="1000"/>
            </a:lvl7pPr>
            <a:lvl8pPr marL="3200400" indent="0">
              <a:buNone/>
              <a:defRPr lang="zh-CN" sz="1000"/>
            </a:lvl8pPr>
            <a:lvl9pPr marL="3657600" indent="0">
              <a:buNone/>
              <a:defRPr lang="zh-CN" sz="1000"/>
            </a:lvl9pPr>
          </a:lstStyle>
          <a:p>
            <a:pPr lvl="0" rtl="0"/>
            <a:r>
              <a:rPr lang="zh-CN" altLang="en-US"/>
              <a:t>单击此处编辑母版文本样式</a:t>
            </a:r>
            <a:endParaRPr lang="zh-CN" altLang="en-US"/>
          </a:p>
        </p:txBody>
      </p:sp>
      <p:sp>
        <p:nvSpPr>
          <p:cNvPr id="5" name="日期占位符 4"/>
          <p:cNvSpPr>
            <a:spLocks noGrp="1"/>
          </p:cNvSpPr>
          <p:nvPr>
            <p:ph type="dt" sz="half" idx="10"/>
          </p:nvPr>
        </p:nvSpPr>
        <p:spPr/>
        <p:txBody>
          <a:bodyPr rtlCol="0"/>
          <a:lstStyle>
            <a:defPPr>
              <a:defRPr lang="zh-CN"/>
            </a:defPPr>
          </a:lstStyle>
          <a:p>
            <a:pPr rtl="0"/>
            <a:r>
              <a:rPr lang="zh-CN"/>
              <a:t>20XX</a:t>
            </a:r>
            <a:endParaRPr lang="zh-CN"/>
          </a:p>
        </p:txBody>
      </p:sp>
      <p:sp>
        <p:nvSpPr>
          <p:cNvPr id="6" name="页脚占位符 5"/>
          <p:cNvSpPr>
            <a:spLocks noGrp="1"/>
          </p:cNvSpPr>
          <p:nvPr>
            <p:ph type="ftr" sz="quarter" idx="11"/>
          </p:nvPr>
        </p:nvSpPr>
        <p:spPr/>
        <p:txBody>
          <a:bodyPr rtlCol="0"/>
          <a:lstStyle>
            <a:defPPr>
              <a:defRPr lang="zh-CN"/>
            </a:defPPr>
          </a:lstStyle>
          <a:p>
            <a:pPr rtl="0"/>
            <a:r>
              <a:rPr lang="zh-CN"/>
              <a:t>演示文稿标题</a:t>
            </a:r>
            <a:endParaRPr lang="zh-CN"/>
          </a:p>
        </p:txBody>
      </p:sp>
      <p:sp>
        <p:nvSpPr>
          <p:cNvPr id="7" name="灯片编号占位符 6"/>
          <p:cNvSpPr>
            <a:spLocks noGrp="1"/>
          </p:cNvSpPr>
          <p:nvPr>
            <p:ph type="sldNum" sz="quarter" idx="12"/>
          </p:nvPr>
        </p:nvSpPr>
        <p:spPr/>
        <p:txBody>
          <a:bodyPr rtlCol="0"/>
          <a:lstStyle>
            <a:defPPr>
              <a:defRPr lang="zh-CN"/>
            </a:defPPr>
          </a:lstStyle>
          <a:p>
            <a:pPr rtl="0"/>
            <a:fld id="{58FB4751-880F-D840-AAA9-3A15815CC996}" type="slidenum">
              <a:rPr lang="en-US" altLang="zh-CN" smtClean="0"/>
            </a:fld>
            <a:endParaRPr 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议程">
    <p:bg>
      <p:bgPr>
        <a:solidFill>
          <a:schemeClr val="bg2"/>
        </a:solidFill>
        <a:effectLst/>
      </p:bgPr>
    </p:bg>
    <p:spTree>
      <p:nvGrpSpPr>
        <p:cNvPr id="1" name=""/>
        <p:cNvGrpSpPr/>
        <p:nvPr/>
      </p:nvGrpSpPr>
      <p:grpSpPr>
        <a:xfrm>
          <a:off x="0" y="0"/>
          <a:ext cx="0" cy="0"/>
          <a:chOff x="0" y="0"/>
          <a:chExt cx="0" cy="0"/>
        </a:xfrm>
      </p:grpSpPr>
      <p:sp>
        <p:nvSpPr>
          <p:cNvPr id="28" name="任意多边形：形状 27"/>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2" name="标题 1"/>
          <p:cNvSpPr>
            <a:spLocks noGrp="1"/>
          </p:cNvSpPr>
          <p:nvPr>
            <p:ph type="title" hasCustomPrompt="1"/>
          </p:nvPr>
        </p:nvSpPr>
        <p:spPr>
          <a:xfrm>
            <a:off x="704384" y="2788521"/>
            <a:ext cx="6229530" cy="1325563"/>
          </a:xfrm>
        </p:spPr>
        <p:txBody>
          <a:bodyPr rtlCol="0"/>
          <a:lstStyle>
            <a:lvl1pPr algn="ctr">
              <a:defRPr lang="zh-CN">
                <a:solidFill>
                  <a:schemeClr val="accent1"/>
                </a:solidFill>
              </a:defRPr>
            </a:lvl1pPr>
          </a:lstStyle>
          <a:p>
            <a:pPr rtl="0"/>
            <a:r>
              <a:rPr lang="zh-CN"/>
              <a:t>单击以编辑母版标题样式</a:t>
            </a:r>
            <a:endParaRPr lang="zh-CN"/>
          </a:p>
        </p:txBody>
      </p:sp>
      <p:sp>
        <p:nvSpPr>
          <p:cNvPr id="3" name="内容占位符 2"/>
          <p:cNvSpPr>
            <a:spLocks noGrp="1"/>
          </p:cNvSpPr>
          <p:nvPr>
            <p:ph idx="1"/>
          </p:nvPr>
        </p:nvSpPr>
        <p:spPr>
          <a:xfrm>
            <a:off x="7790688" y="1170432"/>
            <a:ext cx="4133088" cy="4351338"/>
          </a:xfrm>
        </p:spPr>
        <p:txBody>
          <a:bodyPr rtlCol="0"/>
          <a:lstStyle>
            <a:lvl1pPr marL="0" indent="0" algn="r">
              <a:buNone/>
              <a:defRPr lang="zh-CN" sz="2400" cap="all" baseline="0"/>
            </a:lvl1pPr>
            <a:lvl2pPr marL="457200" indent="0" algn="r">
              <a:buNone/>
              <a:defRPr lang="zh-CN" sz="1800">
                <a:latin typeface="+mj-ea"/>
                <a:ea typeface="+mj-ea"/>
              </a:defRPr>
            </a:lvl2pPr>
            <a:lvl3pPr marL="914400" indent="0" algn="r">
              <a:buNone/>
              <a:defRPr lang="zh-CN"/>
            </a:lvl3pPr>
            <a:lvl4pPr marL="1371600" indent="0" algn="r">
              <a:buNone/>
              <a:defRPr lang="zh-CN"/>
            </a:lvl4pPr>
            <a:lvl5pPr marL="1828800" indent="0" algn="r">
              <a:buNone/>
              <a:defRPr lang="zh-CN"/>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sp>
        <p:nvSpPr>
          <p:cNvPr id="25" name="任意多边形：形状 24"/>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12" name="任意多边形：形状 11"/>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26" name="任意多边形：形状 25"/>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76071" y="704088"/>
            <a:ext cx="6502620" cy="676656"/>
          </a:xfrm>
        </p:spPr>
        <p:txBody>
          <a:bodyPr rtlCol="0" anchor="b"/>
          <a:lstStyle>
            <a:lvl1pPr>
              <a:defRPr lang="zh-CN" sz="4800"/>
            </a:lvl1pPr>
          </a:lstStyle>
          <a:p>
            <a:pPr rtl="0"/>
            <a:r>
              <a:rPr lang="zh-CN"/>
              <a:t>单击以编辑母版标题样式</a:t>
            </a:r>
            <a:endParaRPr lang="zh-CN"/>
          </a:p>
        </p:txBody>
      </p:sp>
      <p:sp>
        <p:nvSpPr>
          <p:cNvPr id="4" name="文本占位符 3"/>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zh-CN" sz="1800"/>
            </a:lvl1pPr>
            <a:lvl2pPr marL="457200" indent="0">
              <a:buNone/>
              <a:defRPr lang="zh-CN" sz="1400"/>
            </a:lvl2pPr>
            <a:lvl3pPr marL="914400" indent="0">
              <a:buNone/>
              <a:defRPr lang="zh-CN" sz="1200"/>
            </a:lvl3pPr>
            <a:lvl4pPr marL="1371600" indent="0">
              <a:buNone/>
              <a:defRPr lang="zh-CN" sz="1000"/>
            </a:lvl4pPr>
            <a:lvl5pPr marL="1828800" indent="0">
              <a:buNone/>
              <a:defRPr lang="zh-CN" sz="1000"/>
            </a:lvl5pPr>
            <a:lvl6pPr marL="2286000" indent="0">
              <a:buNone/>
              <a:defRPr lang="zh-CN" sz="1000"/>
            </a:lvl6pPr>
            <a:lvl7pPr marL="2743200" indent="0">
              <a:buNone/>
              <a:defRPr lang="zh-CN" sz="1000"/>
            </a:lvl7pPr>
            <a:lvl8pPr marL="3200400" indent="0">
              <a:buNone/>
              <a:defRPr lang="zh-CN" sz="1000"/>
            </a:lvl8pPr>
            <a:lvl9pPr marL="3657600" indent="0">
              <a:buNone/>
              <a:defRPr lang="zh-CN" sz="1000"/>
            </a:lvl9pPr>
          </a:lstStyle>
          <a:p>
            <a:pPr lvl="0" rtl="0"/>
            <a:r>
              <a:rPr lang="zh-CN" altLang="en-US"/>
              <a:t>单击此处编辑母版文本样式</a:t>
            </a:r>
            <a:endParaRPr lang="zh-CN" altLang="en-US"/>
          </a:p>
        </p:txBody>
      </p:sp>
      <p:pic>
        <p:nvPicPr>
          <p:cNvPr id="9" name="图片 8" descr="形状，圆圈&#10;&#10;说明已自动生成"/>
          <p:cNvPicPr>
            <a:picLocks noChangeAspect="1"/>
          </p:cNvPicPr>
          <p:nvPr userDrawn="1"/>
        </p:nvPicPr>
        <p:blipFill rotWithShape="1">
          <a:blip r:embed="rId2"/>
          <a:srcRect r="30186" b="9728"/>
          <a:stretch>
            <a:fillRect/>
          </a:stretch>
        </p:blipFill>
        <p:spPr>
          <a:xfrm>
            <a:off x="6768197" y="1316481"/>
            <a:ext cx="4727117" cy="4998132"/>
          </a:xfrm>
          <a:prstGeom prst="rect">
            <a:avLst/>
          </a:prstGeom>
        </p:spPr>
      </p:pic>
      <p:sp>
        <p:nvSpPr>
          <p:cNvPr id="18" name="任意多边形：形状 17"/>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21" name="图片占位符 20"/>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rtlCol="0" anchor="ctr">
            <a:noAutofit/>
          </a:bodyPr>
          <a:lstStyle>
            <a:lvl1pPr marL="0" indent="0" algn="ctr">
              <a:buNone/>
              <a:defRPr lang="zh-CN" sz="3200"/>
            </a:lvl1pPr>
            <a:lvl2pPr marL="457200" indent="0">
              <a:buNone/>
              <a:defRPr lang="zh-CN" sz="2800"/>
            </a:lvl2pPr>
            <a:lvl3pPr marL="914400" indent="0">
              <a:buNone/>
              <a:defRPr lang="zh-CN" sz="2400"/>
            </a:lvl3pPr>
            <a:lvl4pPr marL="1371600" indent="0">
              <a:buNone/>
              <a:defRPr lang="zh-CN" sz="2000"/>
            </a:lvl4pPr>
            <a:lvl5pPr marL="1828800" indent="0">
              <a:buNone/>
              <a:defRPr lang="zh-CN" sz="2000"/>
            </a:lvl5pPr>
            <a:lvl6pPr marL="2286000" indent="0">
              <a:buNone/>
              <a:defRPr lang="zh-CN" sz="2000"/>
            </a:lvl6pPr>
            <a:lvl7pPr marL="2743200" indent="0">
              <a:buNone/>
              <a:defRPr lang="zh-CN" sz="2000"/>
            </a:lvl7pPr>
            <a:lvl8pPr marL="3200400" indent="0">
              <a:buNone/>
              <a:defRPr lang="zh-CN" sz="2000"/>
            </a:lvl8pPr>
            <a:lvl9pPr marL="3657600" indent="0">
              <a:buNone/>
              <a:defRPr lang="zh-CN" sz="2000"/>
            </a:lvl9pPr>
          </a:lstStyle>
          <a:p>
            <a:pPr rtl="0"/>
            <a:r>
              <a:rPr lang="zh-CN" altLang="en-US"/>
              <a:t>单击图标添加图片</a:t>
            </a:r>
            <a:endParaRPr lang="zh-CN" dirty="0"/>
          </a:p>
        </p:txBody>
      </p:sp>
      <p:sp>
        <p:nvSpPr>
          <p:cNvPr id="5" name="日期占位符 4"/>
          <p:cNvSpPr>
            <a:spLocks noGrp="1"/>
          </p:cNvSpPr>
          <p:nvPr>
            <p:ph type="dt" sz="half" idx="10"/>
          </p:nvPr>
        </p:nvSpPr>
        <p:spPr/>
        <p:txBody>
          <a:bodyPr rtlCol="0"/>
          <a:lstStyle>
            <a:defPPr>
              <a:defRPr lang="zh-CN"/>
            </a:defPPr>
          </a:lstStyle>
          <a:p>
            <a:pPr rtl="0"/>
            <a:r>
              <a:rPr lang="zh-CN"/>
              <a:t>20XX</a:t>
            </a:r>
            <a:endParaRPr lang="zh-CN"/>
          </a:p>
        </p:txBody>
      </p:sp>
      <p:sp>
        <p:nvSpPr>
          <p:cNvPr id="6" name="页脚占位符 5"/>
          <p:cNvSpPr>
            <a:spLocks noGrp="1"/>
          </p:cNvSpPr>
          <p:nvPr>
            <p:ph type="ftr" sz="quarter" idx="11"/>
          </p:nvPr>
        </p:nvSpPr>
        <p:spPr/>
        <p:txBody>
          <a:bodyPr rtlCol="0"/>
          <a:lstStyle>
            <a:defPPr>
              <a:defRPr lang="zh-CN"/>
            </a:defPPr>
          </a:lstStyle>
          <a:p>
            <a:pPr rtl="0"/>
            <a:r>
              <a:rPr lang="zh-CN"/>
              <a:t>演示文稿标题</a:t>
            </a:r>
            <a:endParaRPr lang="zh-CN"/>
          </a:p>
        </p:txBody>
      </p:sp>
      <p:sp>
        <p:nvSpPr>
          <p:cNvPr id="7" name="灯片编号占位符 6"/>
          <p:cNvSpPr>
            <a:spLocks noGrp="1"/>
          </p:cNvSpPr>
          <p:nvPr>
            <p:ph type="sldNum" sz="quarter" idx="12"/>
          </p:nvPr>
        </p:nvSpPr>
        <p:spPr/>
        <p:txBody>
          <a:bodyPr rtlCol="0"/>
          <a:lstStyle>
            <a:defPPr>
              <a:defRPr lang="zh-CN"/>
            </a:defPPr>
          </a:lstStyle>
          <a:p>
            <a:pPr rtl="0"/>
            <a:fld id="{58FB4751-880F-D840-AAA9-3A15815CC996}" type="slidenum">
              <a:rPr lang="en-US" altLang="zh-CN" smtClean="0"/>
            </a:fld>
            <a:endParaRPr 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accent6"/>
        </a:solidFill>
        <a:effectLst/>
      </p:bgPr>
    </p:bg>
    <p:spTree>
      <p:nvGrpSpPr>
        <p:cNvPr id="1" name=""/>
        <p:cNvGrpSpPr/>
        <p:nvPr/>
      </p:nvGrpSpPr>
      <p:grpSpPr>
        <a:xfrm>
          <a:off x="0" y="0"/>
          <a:ext cx="0" cy="0"/>
          <a:chOff x="0" y="0"/>
          <a:chExt cx="0" cy="0"/>
        </a:xfrm>
      </p:grpSpPr>
      <p:sp>
        <p:nvSpPr>
          <p:cNvPr id="25" name="任意多边形：形状 24"/>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2" name="标题 1"/>
          <p:cNvSpPr>
            <a:spLocks noGrp="1"/>
          </p:cNvSpPr>
          <p:nvPr>
            <p:ph type="title" hasCustomPrompt="1"/>
          </p:nvPr>
        </p:nvSpPr>
        <p:spPr>
          <a:xfrm>
            <a:off x="2560320" y="3078480"/>
            <a:ext cx="4840641" cy="1773555"/>
          </a:xfrm>
        </p:spPr>
        <p:txBody>
          <a:bodyPr rtlCol="0" anchor="b"/>
          <a:lstStyle>
            <a:lvl1pPr>
              <a:defRPr lang="zh-CN" sz="6000">
                <a:solidFill>
                  <a:schemeClr val="accent1"/>
                </a:solidFill>
              </a:defRPr>
            </a:lvl1pPr>
          </a:lstStyle>
          <a:p>
            <a:pPr rtl="0"/>
            <a:r>
              <a:rPr lang="zh-CN"/>
              <a:t>单击以编辑母版标题样式</a:t>
            </a:r>
            <a:endParaRPr lang="zh-CN"/>
          </a:p>
        </p:txBody>
      </p:sp>
      <p:sp>
        <p:nvSpPr>
          <p:cNvPr id="3" name="文本占位符 2"/>
          <p:cNvSpPr>
            <a:spLocks noGrp="1"/>
          </p:cNvSpPr>
          <p:nvPr>
            <p:ph type="body" idx="1"/>
          </p:nvPr>
        </p:nvSpPr>
        <p:spPr>
          <a:xfrm>
            <a:off x="2560320" y="4852035"/>
            <a:ext cx="4840641" cy="551411"/>
          </a:xfrm>
        </p:spPr>
        <p:txBody>
          <a:bodyPr rtlCol="0"/>
          <a:lstStyle>
            <a:lvl1pPr marL="0" indent="0">
              <a:buNone/>
              <a:defRPr lang="zh-CN" sz="2400">
                <a:solidFill>
                  <a:schemeClr val="accent1"/>
                </a:solidFill>
              </a:defRPr>
            </a:lvl1pPr>
            <a:lvl2pPr marL="457200" indent="0">
              <a:buNone/>
              <a:defRPr lang="zh-CN" sz="2000">
                <a:solidFill>
                  <a:schemeClr val="tx1">
                    <a:tint val="75000"/>
                  </a:schemeClr>
                </a:solidFill>
              </a:defRPr>
            </a:lvl2pPr>
            <a:lvl3pPr marL="914400" indent="0">
              <a:buNone/>
              <a:defRPr lang="zh-CN" sz="1800">
                <a:solidFill>
                  <a:schemeClr val="tx1">
                    <a:tint val="75000"/>
                  </a:schemeClr>
                </a:solidFill>
              </a:defRPr>
            </a:lvl3pPr>
            <a:lvl4pPr marL="1371600" indent="0">
              <a:buNone/>
              <a:defRPr lang="zh-CN" sz="1600">
                <a:solidFill>
                  <a:schemeClr val="tx1">
                    <a:tint val="75000"/>
                  </a:schemeClr>
                </a:solidFill>
              </a:defRPr>
            </a:lvl4pPr>
            <a:lvl5pPr marL="1828800" indent="0">
              <a:buNone/>
              <a:defRPr lang="zh-CN" sz="1600">
                <a:solidFill>
                  <a:schemeClr val="tx1">
                    <a:tint val="75000"/>
                  </a:schemeClr>
                </a:solidFill>
              </a:defRPr>
            </a:lvl5pPr>
            <a:lvl6pPr marL="2286000" indent="0">
              <a:buNone/>
              <a:defRPr lang="zh-CN" sz="1600">
                <a:solidFill>
                  <a:schemeClr val="tx1">
                    <a:tint val="75000"/>
                  </a:schemeClr>
                </a:solidFill>
              </a:defRPr>
            </a:lvl6pPr>
            <a:lvl7pPr marL="2743200" indent="0">
              <a:buNone/>
              <a:defRPr lang="zh-CN" sz="1600">
                <a:solidFill>
                  <a:schemeClr val="tx1">
                    <a:tint val="75000"/>
                  </a:schemeClr>
                </a:solidFill>
              </a:defRPr>
            </a:lvl7pPr>
            <a:lvl8pPr marL="3200400" indent="0">
              <a:buNone/>
              <a:defRPr lang="zh-CN" sz="1600">
                <a:solidFill>
                  <a:schemeClr val="tx1">
                    <a:tint val="75000"/>
                  </a:schemeClr>
                </a:solidFill>
              </a:defRPr>
            </a:lvl8pPr>
            <a:lvl9pPr marL="3657600" indent="0">
              <a:buNone/>
              <a:defRPr lang="zh-CN" sz="1600">
                <a:solidFill>
                  <a:schemeClr val="tx1">
                    <a:tint val="75000"/>
                  </a:schemeClr>
                </a:solidFill>
              </a:defRPr>
            </a:lvl9pPr>
          </a:lstStyle>
          <a:p>
            <a:pPr lvl="0" rtl="0"/>
            <a:r>
              <a:rPr lang="zh-CN" altLang="en-US"/>
              <a:t>单击此处编辑母版文本样式</a:t>
            </a:r>
            <a:endParaRPr lang="zh-CN" altLang="en-US"/>
          </a:p>
        </p:txBody>
      </p:sp>
      <p:sp>
        <p:nvSpPr>
          <p:cNvPr id="19" name="任意多边形：形状 18"/>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13" name="任意多边形：形状 12"/>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28" name="任意多边形：形状 27"/>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1" fmla="*/ 5400689 w 5492129"/>
              <a:gd name="connsiteY0-2" fmla="*/ 1188904 h 1280344"/>
              <a:gd name="connsiteX1-3" fmla="*/ 0 w 5492129"/>
              <a:gd name="connsiteY1-4" fmla="*/ 1188904 h 1280344"/>
              <a:gd name="connsiteX2-5" fmla="*/ 259507 w 5492129"/>
              <a:gd name="connsiteY2-6" fmla="*/ 1076708 h 1280344"/>
              <a:gd name="connsiteX3-7" fmla="*/ 1032152 w 5492129"/>
              <a:gd name="connsiteY3-8" fmla="*/ 750675 h 1280344"/>
              <a:gd name="connsiteX4-9" fmla="*/ 3480861 w 5492129"/>
              <a:gd name="connsiteY4-10" fmla="*/ 9 h 1280344"/>
              <a:gd name="connsiteX5-11" fmla="*/ 3799515 w 5492129"/>
              <a:gd name="connsiteY5-12" fmla="*/ 34963 h 1280344"/>
              <a:gd name="connsiteX6-13" fmla="*/ 5393241 w 5492129"/>
              <a:gd name="connsiteY6-14" fmla="*/ 1169180 h 1280344"/>
              <a:gd name="connsiteX7-15" fmla="*/ 5492129 w 5492129"/>
              <a:gd name="connsiteY7-16" fmla="*/ 1280344 h 1280344"/>
              <a:gd name="connsiteX0-17" fmla="*/ 5400689 w 5400689"/>
              <a:gd name="connsiteY0-18" fmla="*/ 1188904 h 1188904"/>
              <a:gd name="connsiteX1-19" fmla="*/ 0 w 5400689"/>
              <a:gd name="connsiteY1-20" fmla="*/ 1188904 h 1188904"/>
              <a:gd name="connsiteX2-21" fmla="*/ 259507 w 5400689"/>
              <a:gd name="connsiteY2-22" fmla="*/ 1076708 h 1188904"/>
              <a:gd name="connsiteX3-23" fmla="*/ 1032152 w 5400689"/>
              <a:gd name="connsiteY3-24" fmla="*/ 750675 h 1188904"/>
              <a:gd name="connsiteX4-25" fmla="*/ 3480861 w 5400689"/>
              <a:gd name="connsiteY4-26" fmla="*/ 9 h 1188904"/>
              <a:gd name="connsiteX5-27" fmla="*/ 3799515 w 5400689"/>
              <a:gd name="connsiteY5-28" fmla="*/ 34963 h 1188904"/>
              <a:gd name="connsiteX6-29" fmla="*/ 5393241 w 5400689"/>
              <a:gd name="connsiteY6-30" fmla="*/ 1169180 h 1188904"/>
              <a:gd name="connsiteX0-31" fmla="*/ 0 w 5393241"/>
              <a:gd name="connsiteY0-32" fmla="*/ 1188904 h 1188904"/>
              <a:gd name="connsiteX1-33" fmla="*/ 259507 w 5393241"/>
              <a:gd name="connsiteY1-34" fmla="*/ 1076708 h 1188904"/>
              <a:gd name="connsiteX2-35" fmla="*/ 1032152 w 5393241"/>
              <a:gd name="connsiteY2-36" fmla="*/ 750675 h 1188904"/>
              <a:gd name="connsiteX3-37" fmla="*/ 3480861 w 5393241"/>
              <a:gd name="connsiteY3-38" fmla="*/ 9 h 1188904"/>
              <a:gd name="connsiteX4-39" fmla="*/ 3799515 w 5393241"/>
              <a:gd name="connsiteY4-40" fmla="*/ 34963 h 1188904"/>
              <a:gd name="connsiteX5-41" fmla="*/ 5393241 w 5393241"/>
              <a:gd name="connsiteY5-42" fmla="*/ 1169180 h 1188904"/>
              <a:gd name="connsiteX0-43" fmla="*/ 0 w 5250366"/>
              <a:gd name="connsiteY0-44" fmla="*/ 1126039 h 1169180"/>
              <a:gd name="connsiteX1-45" fmla="*/ 116632 w 5250366"/>
              <a:gd name="connsiteY1-46" fmla="*/ 1076708 h 1169180"/>
              <a:gd name="connsiteX2-47" fmla="*/ 889277 w 5250366"/>
              <a:gd name="connsiteY2-48" fmla="*/ 750675 h 1169180"/>
              <a:gd name="connsiteX3-49" fmla="*/ 3337986 w 5250366"/>
              <a:gd name="connsiteY3-50" fmla="*/ 9 h 1169180"/>
              <a:gd name="connsiteX4-51" fmla="*/ 3656640 w 5250366"/>
              <a:gd name="connsiteY4-52" fmla="*/ 34963 h 1169180"/>
              <a:gd name="connsiteX5-53" fmla="*/ 5250366 w 5250366"/>
              <a:gd name="connsiteY5-54" fmla="*/ 1169180 h 1169180"/>
              <a:gd name="connsiteX0-55" fmla="*/ 0 w 5273226"/>
              <a:gd name="connsiteY0-56" fmla="*/ 1135564 h 1169180"/>
              <a:gd name="connsiteX1-57" fmla="*/ 139492 w 5273226"/>
              <a:gd name="connsiteY1-58" fmla="*/ 1076708 h 1169180"/>
              <a:gd name="connsiteX2-59" fmla="*/ 912137 w 5273226"/>
              <a:gd name="connsiteY2-60" fmla="*/ 750675 h 1169180"/>
              <a:gd name="connsiteX3-61" fmla="*/ 3360846 w 5273226"/>
              <a:gd name="connsiteY3-62" fmla="*/ 9 h 1169180"/>
              <a:gd name="connsiteX4-63" fmla="*/ 3679500 w 5273226"/>
              <a:gd name="connsiteY4-64" fmla="*/ 34963 h 1169180"/>
              <a:gd name="connsiteX5-65" fmla="*/ 5273226 w 5273226"/>
              <a:gd name="connsiteY5-66" fmla="*/ 1169180 h 11691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30" name="任意多边形：形状 29"/>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1" fmla="*/ 4261350 w 4352790"/>
              <a:gd name="connsiteY0-2" fmla="*/ 21789 h 3718078"/>
              <a:gd name="connsiteX1-3" fmla="*/ 4261350 w 4352790"/>
              <a:gd name="connsiteY1-4" fmla="*/ 3718077 h 3718078"/>
              <a:gd name="connsiteX2-5" fmla="*/ 0 w 4352790"/>
              <a:gd name="connsiteY2-6" fmla="*/ 3718078 h 3718078"/>
              <a:gd name="connsiteX3-7" fmla="*/ 41809 w 4352790"/>
              <a:gd name="connsiteY3-8" fmla="*/ 3519677 h 3718078"/>
              <a:gd name="connsiteX4-9" fmla="*/ 817272 w 4352790"/>
              <a:gd name="connsiteY4-10" fmla="*/ 2444285 h 3718078"/>
              <a:gd name="connsiteX5-11" fmla="*/ 2666355 w 4352790"/>
              <a:gd name="connsiteY5-12" fmla="*/ 2522977 h 3718078"/>
              <a:gd name="connsiteX6-13" fmla="*/ 3155070 w 4352790"/>
              <a:gd name="connsiteY6-14" fmla="*/ 383844 h 3718078"/>
              <a:gd name="connsiteX7-15" fmla="*/ 3895887 w 4352790"/>
              <a:gd name="connsiteY7-16" fmla="*/ 10843 h 3718078"/>
              <a:gd name="connsiteX8-17" fmla="*/ 4095553 w 4352790"/>
              <a:gd name="connsiteY8-18" fmla="*/ 1025 h 3718078"/>
              <a:gd name="connsiteX9-19" fmla="*/ 4195147 w 4352790"/>
              <a:gd name="connsiteY9-20" fmla="*/ 9904 h 3718078"/>
              <a:gd name="connsiteX10-21" fmla="*/ 4352790 w 4352790"/>
              <a:gd name="connsiteY10-22" fmla="*/ 113229 h 3718078"/>
              <a:gd name="connsiteX0-23" fmla="*/ 4261350 w 4352790"/>
              <a:gd name="connsiteY0-24" fmla="*/ 3718077 h 3718078"/>
              <a:gd name="connsiteX1-25" fmla="*/ 0 w 4352790"/>
              <a:gd name="connsiteY1-26" fmla="*/ 3718078 h 3718078"/>
              <a:gd name="connsiteX2-27" fmla="*/ 41809 w 4352790"/>
              <a:gd name="connsiteY2-28" fmla="*/ 3519677 h 3718078"/>
              <a:gd name="connsiteX3-29" fmla="*/ 817272 w 4352790"/>
              <a:gd name="connsiteY3-30" fmla="*/ 2444285 h 3718078"/>
              <a:gd name="connsiteX4-31" fmla="*/ 2666355 w 4352790"/>
              <a:gd name="connsiteY4-32" fmla="*/ 2522977 h 3718078"/>
              <a:gd name="connsiteX5-33" fmla="*/ 3155070 w 4352790"/>
              <a:gd name="connsiteY5-34" fmla="*/ 383844 h 3718078"/>
              <a:gd name="connsiteX6-35" fmla="*/ 3895887 w 4352790"/>
              <a:gd name="connsiteY6-36" fmla="*/ 10843 h 3718078"/>
              <a:gd name="connsiteX7-37" fmla="*/ 4095553 w 4352790"/>
              <a:gd name="connsiteY7-38" fmla="*/ 1025 h 3718078"/>
              <a:gd name="connsiteX8-39" fmla="*/ 4195147 w 4352790"/>
              <a:gd name="connsiteY8-40" fmla="*/ 9904 h 3718078"/>
              <a:gd name="connsiteX9-41" fmla="*/ 4352790 w 4352790"/>
              <a:gd name="connsiteY9-42" fmla="*/ 113229 h 3718078"/>
              <a:gd name="connsiteX0-43" fmla="*/ 4261350 w 4261350"/>
              <a:gd name="connsiteY0-44" fmla="*/ 3718077 h 3718078"/>
              <a:gd name="connsiteX1-45" fmla="*/ 0 w 4261350"/>
              <a:gd name="connsiteY1-46" fmla="*/ 3718078 h 3718078"/>
              <a:gd name="connsiteX2-47" fmla="*/ 41809 w 4261350"/>
              <a:gd name="connsiteY2-48" fmla="*/ 3519677 h 3718078"/>
              <a:gd name="connsiteX3-49" fmla="*/ 817272 w 4261350"/>
              <a:gd name="connsiteY3-50" fmla="*/ 2444285 h 3718078"/>
              <a:gd name="connsiteX4-51" fmla="*/ 2666355 w 4261350"/>
              <a:gd name="connsiteY4-52" fmla="*/ 2522977 h 3718078"/>
              <a:gd name="connsiteX5-53" fmla="*/ 3155070 w 4261350"/>
              <a:gd name="connsiteY5-54" fmla="*/ 383844 h 3718078"/>
              <a:gd name="connsiteX6-55" fmla="*/ 3895887 w 4261350"/>
              <a:gd name="connsiteY6-56" fmla="*/ 10843 h 3718078"/>
              <a:gd name="connsiteX7-57" fmla="*/ 4095553 w 4261350"/>
              <a:gd name="connsiteY7-58" fmla="*/ 1025 h 3718078"/>
              <a:gd name="connsiteX8-59" fmla="*/ 4195147 w 4261350"/>
              <a:gd name="connsiteY8-60" fmla="*/ 9904 h 3718078"/>
              <a:gd name="connsiteX0-61" fmla="*/ 4261350 w 4261350"/>
              <a:gd name="connsiteY0-62" fmla="*/ 3718077 h 3718078"/>
              <a:gd name="connsiteX1-63" fmla="*/ 0 w 4261350"/>
              <a:gd name="connsiteY1-64" fmla="*/ 3718078 h 3718078"/>
              <a:gd name="connsiteX2-65" fmla="*/ 41809 w 4261350"/>
              <a:gd name="connsiteY2-66" fmla="*/ 3519677 h 3718078"/>
              <a:gd name="connsiteX3-67" fmla="*/ 817272 w 4261350"/>
              <a:gd name="connsiteY3-68" fmla="*/ 2444285 h 3718078"/>
              <a:gd name="connsiteX4-69" fmla="*/ 2666355 w 4261350"/>
              <a:gd name="connsiteY4-70" fmla="*/ 2522977 h 3718078"/>
              <a:gd name="connsiteX5-71" fmla="*/ 3155070 w 4261350"/>
              <a:gd name="connsiteY5-72" fmla="*/ 383844 h 3718078"/>
              <a:gd name="connsiteX6-73" fmla="*/ 3895887 w 4261350"/>
              <a:gd name="connsiteY6-74" fmla="*/ 10843 h 3718078"/>
              <a:gd name="connsiteX7-75" fmla="*/ 4095553 w 4261350"/>
              <a:gd name="connsiteY7-76" fmla="*/ 1025 h 3718078"/>
              <a:gd name="connsiteX8-77" fmla="*/ 4208482 w 4261350"/>
              <a:gd name="connsiteY8-78" fmla="*/ 11809 h 3718078"/>
              <a:gd name="connsiteX0-79" fmla="*/ 0 w 4208482"/>
              <a:gd name="connsiteY0-80" fmla="*/ 3718078 h 3718078"/>
              <a:gd name="connsiteX1-81" fmla="*/ 41809 w 4208482"/>
              <a:gd name="connsiteY1-82" fmla="*/ 3519677 h 3718078"/>
              <a:gd name="connsiteX2-83" fmla="*/ 817272 w 4208482"/>
              <a:gd name="connsiteY2-84" fmla="*/ 2444285 h 3718078"/>
              <a:gd name="connsiteX3-85" fmla="*/ 2666355 w 4208482"/>
              <a:gd name="connsiteY3-86" fmla="*/ 2522977 h 3718078"/>
              <a:gd name="connsiteX4-87" fmla="*/ 3155070 w 4208482"/>
              <a:gd name="connsiteY4-88" fmla="*/ 383844 h 3718078"/>
              <a:gd name="connsiteX5-89" fmla="*/ 3895887 w 4208482"/>
              <a:gd name="connsiteY5-90" fmla="*/ 10843 h 3718078"/>
              <a:gd name="connsiteX6-91" fmla="*/ 4095553 w 4208482"/>
              <a:gd name="connsiteY6-92" fmla="*/ 1025 h 3718078"/>
              <a:gd name="connsiteX7-93" fmla="*/ 4208482 w 4208482"/>
              <a:gd name="connsiteY7-94" fmla="*/ 11809 h 3718078"/>
              <a:gd name="connsiteX0-95" fmla="*/ 0 w 4200862"/>
              <a:gd name="connsiteY0-96" fmla="*/ 3685693 h 3685693"/>
              <a:gd name="connsiteX1-97" fmla="*/ 34189 w 4200862"/>
              <a:gd name="connsiteY1-98" fmla="*/ 3519677 h 3685693"/>
              <a:gd name="connsiteX2-99" fmla="*/ 809652 w 4200862"/>
              <a:gd name="connsiteY2-100" fmla="*/ 2444285 h 3685693"/>
              <a:gd name="connsiteX3-101" fmla="*/ 2658735 w 4200862"/>
              <a:gd name="connsiteY3-102" fmla="*/ 2522977 h 3685693"/>
              <a:gd name="connsiteX4-103" fmla="*/ 3147450 w 4200862"/>
              <a:gd name="connsiteY4-104" fmla="*/ 383844 h 3685693"/>
              <a:gd name="connsiteX5-105" fmla="*/ 3888267 w 4200862"/>
              <a:gd name="connsiteY5-106" fmla="*/ 10843 h 3685693"/>
              <a:gd name="connsiteX6-107" fmla="*/ 4087933 w 4200862"/>
              <a:gd name="connsiteY6-108" fmla="*/ 1025 h 3685693"/>
              <a:gd name="connsiteX7-109" fmla="*/ 4200862 w 4200862"/>
              <a:gd name="connsiteY7-110" fmla="*/ 11809 h 36856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7" name="任意多边形：形状 16"/>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23" name="任意多边形：形状 22"/>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1" fmla="*/ 2355896 w 2445269"/>
              <a:gd name="connsiteY0-2" fmla="*/ 305299 h 5176020"/>
              <a:gd name="connsiteX1-3" fmla="*/ 2355896 w 2445269"/>
              <a:gd name="connsiteY1-4" fmla="*/ 5176020 h 5176020"/>
              <a:gd name="connsiteX2-5" fmla="*/ 1257259 w 2445269"/>
              <a:gd name="connsiteY2-6" fmla="*/ 5176020 h 5176020"/>
              <a:gd name="connsiteX3-7" fmla="*/ 1235764 w 2445269"/>
              <a:gd name="connsiteY3-8" fmla="*/ 5150921 h 5176020"/>
              <a:gd name="connsiteX4-9" fmla="*/ 706756 w 2445269"/>
              <a:gd name="connsiteY4-10" fmla="*/ 4186633 h 5176020"/>
              <a:gd name="connsiteX5-11" fmla="*/ 87362 w 2445269"/>
              <a:gd name="connsiteY5-12" fmla="*/ 1347390 h 5176020"/>
              <a:gd name="connsiteX6-13" fmla="*/ 604815 w 2445269"/>
              <a:gd name="connsiteY6-14" fmla="*/ 465087 h 5176020"/>
              <a:gd name="connsiteX7-15" fmla="*/ 1426482 w 2445269"/>
              <a:gd name="connsiteY7-16" fmla="*/ 5354 h 5176020"/>
              <a:gd name="connsiteX8-17" fmla="*/ 1569604 w 2445269"/>
              <a:gd name="connsiteY8-18" fmla="*/ 930 h 5176020"/>
              <a:gd name="connsiteX9-19" fmla="*/ 2294545 w 2445269"/>
              <a:gd name="connsiteY9-20" fmla="*/ 262206 h 5176020"/>
              <a:gd name="connsiteX10-21" fmla="*/ 2445269 w 2445269"/>
              <a:gd name="connsiteY10-22" fmla="*/ 396137 h 5176020"/>
              <a:gd name="connsiteX0-23" fmla="*/ 2355896 w 2445269"/>
              <a:gd name="connsiteY0-24" fmla="*/ 5176020 h 5176020"/>
              <a:gd name="connsiteX1-25" fmla="*/ 1257259 w 2445269"/>
              <a:gd name="connsiteY1-26" fmla="*/ 5176020 h 5176020"/>
              <a:gd name="connsiteX2-27" fmla="*/ 1235764 w 2445269"/>
              <a:gd name="connsiteY2-28" fmla="*/ 5150921 h 5176020"/>
              <a:gd name="connsiteX3-29" fmla="*/ 706756 w 2445269"/>
              <a:gd name="connsiteY3-30" fmla="*/ 4186633 h 5176020"/>
              <a:gd name="connsiteX4-31" fmla="*/ 87362 w 2445269"/>
              <a:gd name="connsiteY4-32" fmla="*/ 1347390 h 5176020"/>
              <a:gd name="connsiteX5-33" fmla="*/ 604815 w 2445269"/>
              <a:gd name="connsiteY5-34" fmla="*/ 465087 h 5176020"/>
              <a:gd name="connsiteX6-35" fmla="*/ 1426482 w 2445269"/>
              <a:gd name="connsiteY6-36" fmla="*/ 5354 h 5176020"/>
              <a:gd name="connsiteX7-37" fmla="*/ 1569604 w 2445269"/>
              <a:gd name="connsiteY7-38" fmla="*/ 930 h 5176020"/>
              <a:gd name="connsiteX8-39" fmla="*/ 2294545 w 2445269"/>
              <a:gd name="connsiteY8-40" fmla="*/ 262206 h 5176020"/>
              <a:gd name="connsiteX9-41" fmla="*/ 2445269 w 2445269"/>
              <a:gd name="connsiteY9-42" fmla="*/ 396137 h 5176020"/>
              <a:gd name="connsiteX0-43" fmla="*/ 2355896 w 2440304"/>
              <a:gd name="connsiteY0-44" fmla="*/ 5176020 h 5176020"/>
              <a:gd name="connsiteX1-45" fmla="*/ 1257259 w 2440304"/>
              <a:gd name="connsiteY1-46" fmla="*/ 5176020 h 5176020"/>
              <a:gd name="connsiteX2-47" fmla="*/ 1235764 w 2440304"/>
              <a:gd name="connsiteY2-48" fmla="*/ 5150921 h 5176020"/>
              <a:gd name="connsiteX3-49" fmla="*/ 706756 w 2440304"/>
              <a:gd name="connsiteY3-50" fmla="*/ 4186633 h 5176020"/>
              <a:gd name="connsiteX4-51" fmla="*/ 87362 w 2440304"/>
              <a:gd name="connsiteY4-52" fmla="*/ 1347390 h 5176020"/>
              <a:gd name="connsiteX5-53" fmla="*/ 604815 w 2440304"/>
              <a:gd name="connsiteY5-54" fmla="*/ 465087 h 5176020"/>
              <a:gd name="connsiteX6-55" fmla="*/ 1426482 w 2440304"/>
              <a:gd name="connsiteY6-56" fmla="*/ 5354 h 5176020"/>
              <a:gd name="connsiteX7-57" fmla="*/ 1569604 w 2440304"/>
              <a:gd name="connsiteY7-58" fmla="*/ 930 h 5176020"/>
              <a:gd name="connsiteX8-59" fmla="*/ 2294545 w 2440304"/>
              <a:gd name="connsiteY8-60" fmla="*/ 262206 h 5176020"/>
              <a:gd name="connsiteX9-61" fmla="*/ 2440304 w 2440304"/>
              <a:gd name="connsiteY9-62" fmla="*/ 396137 h 5176020"/>
              <a:gd name="connsiteX0-63" fmla="*/ 2355896 w 2440304"/>
              <a:gd name="connsiteY0-64" fmla="*/ 5176020 h 5176020"/>
              <a:gd name="connsiteX1-65" fmla="*/ 1257259 w 2440304"/>
              <a:gd name="connsiteY1-66" fmla="*/ 5176020 h 5176020"/>
              <a:gd name="connsiteX2-67" fmla="*/ 1235764 w 2440304"/>
              <a:gd name="connsiteY2-68" fmla="*/ 5150921 h 5176020"/>
              <a:gd name="connsiteX3-69" fmla="*/ 706756 w 2440304"/>
              <a:gd name="connsiteY3-70" fmla="*/ 4186633 h 5176020"/>
              <a:gd name="connsiteX4-71" fmla="*/ 87362 w 2440304"/>
              <a:gd name="connsiteY4-72" fmla="*/ 1347390 h 5176020"/>
              <a:gd name="connsiteX5-73" fmla="*/ 604815 w 2440304"/>
              <a:gd name="connsiteY5-74" fmla="*/ 465087 h 5176020"/>
              <a:gd name="connsiteX6-75" fmla="*/ 1426482 w 2440304"/>
              <a:gd name="connsiteY6-76" fmla="*/ 5354 h 5176020"/>
              <a:gd name="connsiteX7-77" fmla="*/ 1569604 w 2440304"/>
              <a:gd name="connsiteY7-78" fmla="*/ 930 h 5176020"/>
              <a:gd name="connsiteX8-79" fmla="*/ 2304475 w 2440304"/>
              <a:gd name="connsiteY8-80" fmla="*/ 274822 h 5176020"/>
              <a:gd name="connsiteX9-81" fmla="*/ 2440304 w 2440304"/>
              <a:gd name="connsiteY9-82" fmla="*/ 396137 h 5176020"/>
              <a:gd name="connsiteX0-83" fmla="*/ 2355896 w 2355896"/>
              <a:gd name="connsiteY0-84" fmla="*/ 5176020 h 5176020"/>
              <a:gd name="connsiteX1-85" fmla="*/ 1257259 w 2355896"/>
              <a:gd name="connsiteY1-86" fmla="*/ 5176020 h 5176020"/>
              <a:gd name="connsiteX2-87" fmla="*/ 1235764 w 2355896"/>
              <a:gd name="connsiteY2-88" fmla="*/ 5150921 h 5176020"/>
              <a:gd name="connsiteX3-89" fmla="*/ 706756 w 2355896"/>
              <a:gd name="connsiteY3-90" fmla="*/ 4186633 h 5176020"/>
              <a:gd name="connsiteX4-91" fmla="*/ 87362 w 2355896"/>
              <a:gd name="connsiteY4-92" fmla="*/ 1347390 h 5176020"/>
              <a:gd name="connsiteX5-93" fmla="*/ 604815 w 2355896"/>
              <a:gd name="connsiteY5-94" fmla="*/ 465087 h 5176020"/>
              <a:gd name="connsiteX6-95" fmla="*/ 1426482 w 2355896"/>
              <a:gd name="connsiteY6-96" fmla="*/ 5354 h 5176020"/>
              <a:gd name="connsiteX7-97" fmla="*/ 1569604 w 2355896"/>
              <a:gd name="connsiteY7-98" fmla="*/ 930 h 5176020"/>
              <a:gd name="connsiteX8-99" fmla="*/ 2304475 w 2355896"/>
              <a:gd name="connsiteY8-100" fmla="*/ 274822 h 5176020"/>
              <a:gd name="connsiteX0-101" fmla="*/ 1257259 w 2304475"/>
              <a:gd name="connsiteY0-102" fmla="*/ 5176020 h 5176020"/>
              <a:gd name="connsiteX1-103" fmla="*/ 1235764 w 2304475"/>
              <a:gd name="connsiteY1-104" fmla="*/ 5150921 h 5176020"/>
              <a:gd name="connsiteX2-105" fmla="*/ 706756 w 2304475"/>
              <a:gd name="connsiteY2-106" fmla="*/ 4186633 h 5176020"/>
              <a:gd name="connsiteX3-107" fmla="*/ 87362 w 2304475"/>
              <a:gd name="connsiteY3-108" fmla="*/ 1347390 h 5176020"/>
              <a:gd name="connsiteX4-109" fmla="*/ 604815 w 2304475"/>
              <a:gd name="connsiteY4-110" fmla="*/ 465087 h 5176020"/>
              <a:gd name="connsiteX5-111" fmla="*/ 1426482 w 2304475"/>
              <a:gd name="connsiteY5-112" fmla="*/ 5354 h 5176020"/>
              <a:gd name="connsiteX6-113" fmla="*/ 1569604 w 2304475"/>
              <a:gd name="connsiteY6-114" fmla="*/ 930 h 5176020"/>
              <a:gd name="connsiteX7-115" fmla="*/ 2304475 w 2304475"/>
              <a:gd name="connsiteY7-116" fmla="*/ 274822 h 5176020"/>
              <a:gd name="connsiteX0-117" fmla="*/ 1235764 w 2304475"/>
              <a:gd name="connsiteY0-118" fmla="*/ 5150921 h 5150921"/>
              <a:gd name="connsiteX1-119" fmla="*/ 706756 w 2304475"/>
              <a:gd name="connsiteY1-120" fmla="*/ 4186633 h 5150921"/>
              <a:gd name="connsiteX2-121" fmla="*/ 87362 w 2304475"/>
              <a:gd name="connsiteY2-122" fmla="*/ 1347390 h 5150921"/>
              <a:gd name="connsiteX3-123" fmla="*/ 604815 w 2304475"/>
              <a:gd name="connsiteY3-124" fmla="*/ 465087 h 5150921"/>
              <a:gd name="connsiteX4-125" fmla="*/ 1426482 w 2304475"/>
              <a:gd name="connsiteY4-126" fmla="*/ 5354 h 5150921"/>
              <a:gd name="connsiteX5-127" fmla="*/ 1569604 w 2304475"/>
              <a:gd name="connsiteY5-128" fmla="*/ 930 h 5150921"/>
              <a:gd name="connsiteX6-129" fmla="*/ 2304475 w 2304475"/>
              <a:gd name="connsiteY6-130" fmla="*/ 274822 h 51509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2" name="标题 1"/>
          <p:cNvSpPr>
            <a:spLocks noGrp="1"/>
          </p:cNvSpPr>
          <p:nvPr>
            <p:ph type="title" hasCustomPrompt="1"/>
          </p:nvPr>
        </p:nvSpPr>
        <p:spPr>
          <a:xfrm>
            <a:off x="576072" y="704088"/>
            <a:ext cx="10515600" cy="676656"/>
          </a:xfrm>
        </p:spPr>
        <p:txBody>
          <a:bodyPr rtlCol="0"/>
          <a:lstStyle>
            <a:lvl1pPr>
              <a:defRPr lang="zh-CN" sz="4800"/>
            </a:lvl1pPr>
          </a:lstStyle>
          <a:p>
            <a:pPr rtl="0"/>
            <a:r>
              <a:rPr lang="zh-CN"/>
              <a:t>单击以编辑母版标题样式	</a:t>
            </a:r>
            <a:endParaRPr lang="zh-CN"/>
          </a:p>
        </p:txBody>
      </p:sp>
      <p:sp>
        <p:nvSpPr>
          <p:cNvPr id="3" name="内容占位符 2"/>
          <p:cNvSpPr>
            <a:spLocks noGrp="1"/>
          </p:cNvSpPr>
          <p:nvPr>
            <p:ph idx="1"/>
          </p:nvPr>
        </p:nvSpPr>
        <p:spPr>
          <a:xfrm>
            <a:off x="576072" y="1901952"/>
            <a:ext cx="9363456" cy="3877056"/>
          </a:xfrm>
        </p:spPr>
        <p:txBody>
          <a:bodyPr rtlCol="0"/>
          <a:lstStyle>
            <a:defPPr>
              <a:defRPr lang="zh-CN"/>
            </a:def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sp>
        <p:nvSpPr>
          <p:cNvPr id="4" name="日期占位符 3"/>
          <p:cNvSpPr>
            <a:spLocks noGrp="1"/>
          </p:cNvSpPr>
          <p:nvPr>
            <p:ph type="dt" sz="half" idx="10"/>
          </p:nvPr>
        </p:nvSpPr>
        <p:spPr/>
        <p:txBody>
          <a:bodyPr rtlCol="0"/>
          <a:lstStyle>
            <a:defPPr>
              <a:defRPr lang="zh-CN"/>
            </a:defPPr>
          </a:lstStyle>
          <a:p>
            <a:pPr rtl="0"/>
            <a:r>
              <a:rPr lang="zh-CN"/>
              <a:t>20XX</a:t>
            </a:r>
            <a:endParaRPr lang="zh-CN"/>
          </a:p>
        </p:txBody>
      </p:sp>
      <p:sp>
        <p:nvSpPr>
          <p:cNvPr id="5" name="页脚占位符 4"/>
          <p:cNvSpPr>
            <a:spLocks noGrp="1"/>
          </p:cNvSpPr>
          <p:nvPr>
            <p:ph type="ftr" sz="quarter" idx="11"/>
          </p:nvPr>
        </p:nvSpPr>
        <p:spPr/>
        <p:txBody>
          <a:bodyPr rtlCol="0"/>
          <a:lstStyle>
            <a:defPPr>
              <a:defRPr lang="zh-CN"/>
            </a:defPPr>
          </a:lstStyle>
          <a:p>
            <a:pPr rtl="0"/>
            <a:r>
              <a:rPr lang="zh-CN"/>
              <a:t>演示文稿标题</a:t>
            </a:r>
            <a:endParaRPr lang="zh-CN"/>
          </a:p>
        </p:txBody>
      </p:sp>
      <p:sp>
        <p:nvSpPr>
          <p:cNvPr id="6" name="幻灯片编号占位符 5"/>
          <p:cNvSpPr>
            <a:spLocks noGrp="1"/>
          </p:cNvSpPr>
          <p:nvPr>
            <p:ph type="sldNum" sz="quarter" idx="12"/>
          </p:nvPr>
        </p:nvSpPr>
        <p:spPr/>
        <p:txBody>
          <a:bodyPr rtlCol="0"/>
          <a:lstStyle>
            <a:defPPr>
              <a:defRPr lang="zh-CN"/>
            </a:defPPr>
          </a:lstStyle>
          <a:p>
            <a:pPr rtl="0"/>
            <a:fld id="{58FB4751-880F-D840-AAA9-3A15815CC996}" type="slidenum">
              <a:rPr lang="en-US" altLang="zh-CN" smtClean="0"/>
            </a:fld>
            <a:endParaRPr 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替换文字">
    <p:spTree>
      <p:nvGrpSpPr>
        <p:cNvPr id="1" name=""/>
        <p:cNvGrpSpPr/>
        <p:nvPr/>
      </p:nvGrpSpPr>
      <p:grpSpPr>
        <a:xfrm>
          <a:off x="0" y="0"/>
          <a:ext cx="0" cy="0"/>
          <a:chOff x="0" y="0"/>
          <a:chExt cx="0" cy="0"/>
        </a:xfrm>
      </p:grpSpPr>
      <p:sp>
        <p:nvSpPr>
          <p:cNvPr id="20" name="标题 1"/>
          <p:cNvSpPr>
            <a:spLocks noGrp="1"/>
          </p:cNvSpPr>
          <p:nvPr>
            <p:ph type="title" hasCustomPrompt="1"/>
          </p:nvPr>
        </p:nvSpPr>
        <p:spPr>
          <a:xfrm>
            <a:off x="576072" y="704088"/>
            <a:ext cx="10515600" cy="676656"/>
          </a:xfrm>
        </p:spPr>
        <p:txBody>
          <a:bodyPr rtlCol="0"/>
          <a:lstStyle>
            <a:lvl1pPr>
              <a:defRPr lang="zh-CN" sz="4800"/>
            </a:lvl1pPr>
          </a:lstStyle>
          <a:p>
            <a:pPr rtl="0"/>
            <a:r>
              <a:rPr lang="zh-CN"/>
              <a:t>单击以编辑母版标题样式	</a:t>
            </a:r>
            <a:endParaRPr lang="zh-CN"/>
          </a:p>
        </p:txBody>
      </p:sp>
      <p:sp>
        <p:nvSpPr>
          <p:cNvPr id="21" name="内容占位符 2"/>
          <p:cNvSpPr>
            <a:spLocks noGrp="1"/>
          </p:cNvSpPr>
          <p:nvPr>
            <p:ph idx="1"/>
          </p:nvPr>
        </p:nvSpPr>
        <p:spPr>
          <a:xfrm>
            <a:off x="576072" y="1901952"/>
            <a:ext cx="9363456" cy="3877056"/>
          </a:xfrm>
        </p:spPr>
        <p:txBody>
          <a:bodyPr rtlCol="0"/>
          <a:lstStyle>
            <a:defPPr>
              <a:defRPr lang="zh-CN"/>
            </a:def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sp>
        <p:nvSpPr>
          <p:cNvPr id="4" name="日期占位符 3"/>
          <p:cNvSpPr>
            <a:spLocks noGrp="1"/>
          </p:cNvSpPr>
          <p:nvPr>
            <p:ph type="dt" sz="half" idx="10"/>
          </p:nvPr>
        </p:nvSpPr>
        <p:spPr/>
        <p:txBody>
          <a:bodyPr rtlCol="0"/>
          <a:lstStyle>
            <a:defPPr>
              <a:defRPr lang="zh-CN"/>
            </a:defPPr>
          </a:lstStyle>
          <a:p>
            <a:pPr rtl="0"/>
            <a:r>
              <a:rPr lang="zh-CN"/>
              <a:t>20XX</a:t>
            </a:r>
            <a:endParaRPr lang="zh-CN"/>
          </a:p>
        </p:txBody>
      </p:sp>
      <p:sp>
        <p:nvSpPr>
          <p:cNvPr id="5" name="页脚占位符 4"/>
          <p:cNvSpPr>
            <a:spLocks noGrp="1"/>
          </p:cNvSpPr>
          <p:nvPr>
            <p:ph type="ftr" sz="quarter" idx="11"/>
          </p:nvPr>
        </p:nvSpPr>
        <p:spPr/>
        <p:txBody>
          <a:bodyPr rtlCol="0"/>
          <a:lstStyle>
            <a:defPPr>
              <a:defRPr lang="zh-CN"/>
            </a:defPPr>
          </a:lstStyle>
          <a:p>
            <a:pPr rtl="0"/>
            <a:r>
              <a:rPr lang="zh-CN"/>
              <a:t>演示文稿标题</a:t>
            </a:r>
            <a:endParaRPr lang="zh-CN"/>
          </a:p>
        </p:txBody>
      </p:sp>
      <p:sp>
        <p:nvSpPr>
          <p:cNvPr id="6" name="幻灯片编号占位符 5"/>
          <p:cNvSpPr>
            <a:spLocks noGrp="1"/>
          </p:cNvSpPr>
          <p:nvPr>
            <p:ph type="sldNum" sz="quarter" idx="12"/>
          </p:nvPr>
        </p:nvSpPr>
        <p:spPr/>
        <p:txBody>
          <a:bodyPr rtlCol="0"/>
          <a:lstStyle>
            <a:defPPr>
              <a:defRPr lang="zh-CN"/>
            </a:defPPr>
          </a:lstStyle>
          <a:p>
            <a:pPr rtl="0"/>
            <a:fld id="{58FB4751-880F-D840-AAA9-3A15815CC996}" type="slidenum">
              <a:rPr lang="en-US" altLang="zh-CN" smtClean="0"/>
            </a:fld>
            <a:endParaRPr lang="zh-CN" dirty="0"/>
          </a:p>
        </p:txBody>
      </p:sp>
      <p:sp>
        <p:nvSpPr>
          <p:cNvPr id="13" name="任意多边形：形状 12"/>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19" name="任意多边形：形状 18"/>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1" fmla="*/ 0 w 6112702"/>
              <a:gd name="connsiteY0-2" fmla="*/ 0 h 7110654"/>
              <a:gd name="connsiteX1-3" fmla="*/ 6112702 w 6112702"/>
              <a:gd name="connsiteY1-4" fmla="*/ 0 h 7110654"/>
              <a:gd name="connsiteX2-5" fmla="*/ 6112702 w 6112702"/>
              <a:gd name="connsiteY2-6" fmla="*/ 7022484 h 7110654"/>
              <a:gd name="connsiteX3-7" fmla="*/ 6063029 w 6112702"/>
              <a:gd name="connsiteY3-8" fmla="*/ 7038508 h 7110654"/>
              <a:gd name="connsiteX4-9" fmla="*/ 4891976 w 6112702"/>
              <a:gd name="connsiteY4-10" fmla="*/ 6854987 h 7110654"/>
              <a:gd name="connsiteX5-11" fmla="*/ 4716552 w 6112702"/>
              <a:gd name="connsiteY5-12" fmla="*/ 767477 h 7110654"/>
              <a:gd name="connsiteX6-13" fmla="*/ 118479 w 6112702"/>
              <a:gd name="connsiteY6-14" fmla="*/ 160166 h 7110654"/>
              <a:gd name="connsiteX7-15" fmla="*/ 10887 w 6112702"/>
              <a:gd name="connsiteY7-16" fmla="*/ 17038 h 7110654"/>
              <a:gd name="connsiteX8" fmla="*/ 91440 w 6112702"/>
              <a:gd name="connsiteY8" fmla="*/ 91440 h 7110654"/>
              <a:gd name="connsiteX0-17" fmla="*/ 0 w 6112702"/>
              <a:gd name="connsiteY0-18" fmla="*/ 0 h 7110654"/>
              <a:gd name="connsiteX1-19" fmla="*/ 6112702 w 6112702"/>
              <a:gd name="connsiteY1-20" fmla="*/ 0 h 7110654"/>
              <a:gd name="connsiteX2-21" fmla="*/ 6112702 w 6112702"/>
              <a:gd name="connsiteY2-22" fmla="*/ 7022484 h 7110654"/>
              <a:gd name="connsiteX3-23" fmla="*/ 6063029 w 6112702"/>
              <a:gd name="connsiteY3-24" fmla="*/ 7038508 h 7110654"/>
              <a:gd name="connsiteX4-25" fmla="*/ 4891976 w 6112702"/>
              <a:gd name="connsiteY4-26" fmla="*/ 6854987 h 7110654"/>
              <a:gd name="connsiteX5-27" fmla="*/ 4716552 w 6112702"/>
              <a:gd name="connsiteY5-28" fmla="*/ 767477 h 7110654"/>
              <a:gd name="connsiteX6-29" fmla="*/ 118479 w 6112702"/>
              <a:gd name="connsiteY6-30" fmla="*/ 160166 h 7110654"/>
              <a:gd name="connsiteX7-31" fmla="*/ 10887 w 6112702"/>
              <a:gd name="connsiteY7-32" fmla="*/ 17038 h 7110654"/>
              <a:gd name="connsiteX0-33" fmla="*/ 6101815 w 6101815"/>
              <a:gd name="connsiteY0-34" fmla="*/ 0 h 7110654"/>
              <a:gd name="connsiteX1-35" fmla="*/ 6101815 w 6101815"/>
              <a:gd name="connsiteY1-36" fmla="*/ 7022484 h 7110654"/>
              <a:gd name="connsiteX2-37" fmla="*/ 6052142 w 6101815"/>
              <a:gd name="connsiteY2-38" fmla="*/ 7038508 h 7110654"/>
              <a:gd name="connsiteX3-39" fmla="*/ 4881089 w 6101815"/>
              <a:gd name="connsiteY3-40" fmla="*/ 6854987 h 7110654"/>
              <a:gd name="connsiteX4-41" fmla="*/ 4705665 w 6101815"/>
              <a:gd name="connsiteY4-42" fmla="*/ 767477 h 7110654"/>
              <a:gd name="connsiteX5-43" fmla="*/ 107592 w 6101815"/>
              <a:gd name="connsiteY5-44" fmla="*/ 160166 h 7110654"/>
              <a:gd name="connsiteX6-45" fmla="*/ 0 w 6101815"/>
              <a:gd name="connsiteY6-46" fmla="*/ 17038 h 7110654"/>
              <a:gd name="connsiteX0-47" fmla="*/ 6101815 w 6101815"/>
              <a:gd name="connsiteY0-48" fmla="*/ 7005446 h 7093616"/>
              <a:gd name="connsiteX1-49" fmla="*/ 6052142 w 6101815"/>
              <a:gd name="connsiteY1-50" fmla="*/ 7021470 h 7093616"/>
              <a:gd name="connsiteX2-51" fmla="*/ 4881089 w 6101815"/>
              <a:gd name="connsiteY2-52" fmla="*/ 6837949 h 7093616"/>
              <a:gd name="connsiteX3-53" fmla="*/ 4705665 w 6101815"/>
              <a:gd name="connsiteY3-54" fmla="*/ 750439 h 7093616"/>
              <a:gd name="connsiteX4-55" fmla="*/ 107592 w 6101815"/>
              <a:gd name="connsiteY4-56" fmla="*/ 143128 h 7093616"/>
              <a:gd name="connsiteX5-57" fmla="*/ 0 w 6101815"/>
              <a:gd name="connsiteY5-58" fmla="*/ 0 h 7093616"/>
              <a:gd name="connsiteX0-59" fmla="*/ 6052142 w 6052142"/>
              <a:gd name="connsiteY0-60" fmla="*/ 7021470 h 7093616"/>
              <a:gd name="connsiteX1-61" fmla="*/ 4881089 w 6052142"/>
              <a:gd name="connsiteY1-62" fmla="*/ 6837949 h 7093616"/>
              <a:gd name="connsiteX2-63" fmla="*/ 4705665 w 6052142"/>
              <a:gd name="connsiteY2-64" fmla="*/ 750439 h 7093616"/>
              <a:gd name="connsiteX3-65" fmla="*/ 107592 w 6052142"/>
              <a:gd name="connsiteY3-66" fmla="*/ 143128 h 7093616"/>
              <a:gd name="connsiteX4-67" fmla="*/ 0 w 6052142"/>
              <a:gd name="connsiteY4-68" fmla="*/ 0 h 7093616"/>
              <a:gd name="connsiteX0-69" fmla="*/ 6052142 w 6052142"/>
              <a:gd name="connsiteY0-70" fmla="*/ 7021470 h 7095398"/>
              <a:gd name="connsiteX1-71" fmla="*/ 4881089 w 6052142"/>
              <a:gd name="connsiteY1-72" fmla="*/ 6843664 h 7095398"/>
              <a:gd name="connsiteX2-73" fmla="*/ 4705665 w 6052142"/>
              <a:gd name="connsiteY2-74" fmla="*/ 750439 h 7095398"/>
              <a:gd name="connsiteX3-75" fmla="*/ 107592 w 6052142"/>
              <a:gd name="connsiteY3-76" fmla="*/ 143128 h 7095398"/>
              <a:gd name="connsiteX4-77" fmla="*/ 0 w 6052142"/>
              <a:gd name="connsiteY4-78" fmla="*/ 0 h 7095398"/>
              <a:gd name="connsiteX0-79" fmla="*/ 6052142 w 6052142"/>
              <a:gd name="connsiteY0-80" fmla="*/ 7021470 h 7348010"/>
              <a:gd name="connsiteX1-81" fmla="*/ 5132169 w 6052142"/>
              <a:gd name="connsiteY1-82" fmla="*/ 7012413 h 7348010"/>
              <a:gd name="connsiteX2-83" fmla="*/ 4881089 w 6052142"/>
              <a:gd name="connsiteY2-84" fmla="*/ 6843664 h 7348010"/>
              <a:gd name="connsiteX3-85" fmla="*/ 4705665 w 6052142"/>
              <a:gd name="connsiteY3-86" fmla="*/ 750439 h 7348010"/>
              <a:gd name="connsiteX4-87" fmla="*/ 107592 w 6052142"/>
              <a:gd name="connsiteY4-88" fmla="*/ 143128 h 7348010"/>
              <a:gd name="connsiteX5-89" fmla="*/ 0 w 6052142"/>
              <a:gd name="connsiteY5-90" fmla="*/ 0 h 7348010"/>
              <a:gd name="connsiteX0-91" fmla="*/ 6052142 w 6052142"/>
              <a:gd name="connsiteY0-92" fmla="*/ 7021470 h 7351452"/>
              <a:gd name="connsiteX1-93" fmla="*/ 5132169 w 6052142"/>
              <a:gd name="connsiteY1-94" fmla="*/ 7012413 h 7351452"/>
              <a:gd name="connsiteX2-95" fmla="*/ 4881089 w 6052142"/>
              <a:gd name="connsiteY2-96" fmla="*/ 6843664 h 7351452"/>
              <a:gd name="connsiteX3-97" fmla="*/ 4705665 w 6052142"/>
              <a:gd name="connsiteY3-98" fmla="*/ 750439 h 7351452"/>
              <a:gd name="connsiteX4-99" fmla="*/ 107592 w 6052142"/>
              <a:gd name="connsiteY4-100" fmla="*/ 143128 h 7351452"/>
              <a:gd name="connsiteX5-101" fmla="*/ 0 w 6052142"/>
              <a:gd name="connsiteY5-102" fmla="*/ 0 h 7351452"/>
              <a:gd name="connsiteX0-103" fmla="*/ 6052142 w 6052142"/>
              <a:gd name="connsiteY0-104" fmla="*/ 7021470 h 7351452"/>
              <a:gd name="connsiteX1-105" fmla="*/ 5132169 w 6052142"/>
              <a:gd name="connsiteY1-106" fmla="*/ 7012413 h 7351452"/>
              <a:gd name="connsiteX2-107" fmla="*/ 4881089 w 6052142"/>
              <a:gd name="connsiteY2-108" fmla="*/ 6843664 h 7351452"/>
              <a:gd name="connsiteX3-109" fmla="*/ 4705665 w 6052142"/>
              <a:gd name="connsiteY3-110" fmla="*/ 750439 h 7351452"/>
              <a:gd name="connsiteX4-111" fmla="*/ 107592 w 6052142"/>
              <a:gd name="connsiteY4-112" fmla="*/ 143128 h 7351452"/>
              <a:gd name="connsiteX5-113" fmla="*/ 0 w 6052142"/>
              <a:gd name="connsiteY5-114" fmla="*/ 0 h 7351452"/>
              <a:gd name="connsiteX0-115" fmla="*/ 6052142 w 6052142"/>
              <a:gd name="connsiteY0-116" fmla="*/ 7021470 h 7021470"/>
              <a:gd name="connsiteX1-117" fmla="*/ 5132169 w 6052142"/>
              <a:gd name="connsiteY1-118" fmla="*/ 7012413 h 7021470"/>
              <a:gd name="connsiteX2-119" fmla="*/ 4881089 w 6052142"/>
              <a:gd name="connsiteY2-120" fmla="*/ 6843664 h 7021470"/>
              <a:gd name="connsiteX3-121" fmla="*/ 4705665 w 6052142"/>
              <a:gd name="connsiteY3-122" fmla="*/ 750439 h 7021470"/>
              <a:gd name="connsiteX4-123" fmla="*/ 107592 w 6052142"/>
              <a:gd name="connsiteY4-124" fmla="*/ 143128 h 7021470"/>
              <a:gd name="connsiteX5-125" fmla="*/ 0 w 6052142"/>
              <a:gd name="connsiteY5-126" fmla="*/ 0 h 7021470"/>
              <a:gd name="connsiteX0-127" fmla="*/ 6052142 w 6052142"/>
              <a:gd name="connsiteY0-128" fmla="*/ 7021470 h 7021470"/>
              <a:gd name="connsiteX1-129" fmla="*/ 5132169 w 6052142"/>
              <a:gd name="connsiteY1-130" fmla="*/ 7012413 h 7021470"/>
              <a:gd name="connsiteX2-131" fmla="*/ 4968339 w 6052142"/>
              <a:gd name="connsiteY2-132" fmla="*/ 6900018 h 7021470"/>
              <a:gd name="connsiteX3-133" fmla="*/ 4881089 w 6052142"/>
              <a:gd name="connsiteY3-134" fmla="*/ 6843664 h 7021470"/>
              <a:gd name="connsiteX4-135" fmla="*/ 4705665 w 6052142"/>
              <a:gd name="connsiteY4-136" fmla="*/ 750439 h 7021470"/>
              <a:gd name="connsiteX5-137" fmla="*/ 107592 w 6052142"/>
              <a:gd name="connsiteY5-138" fmla="*/ 143128 h 7021470"/>
              <a:gd name="connsiteX6-139" fmla="*/ 0 w 6052142"/>
              <a:gd name="connsiteY6-140" fmla="*/ 0 h 7021470"/>
              <a:gd name="connsiteX0-141" fmla="*/ 5132169 w 5132169"/>
              <a:gd name="connsiteY0-142" fmla="*/ 7012413 h 7012413"/>
              <a:gd name="connsiteX1-143" fmla="*/ 4968339 w 5132169"/>
              <a:gd name="connsiteY1-144" fmla="*/ 6900018 h 7012413"/>
              <a:gd name="connsiteX2-145" fmla="*/ 4881089 w 5132169"/>
              <a:gd name="connsiteY2-146" fmla="*/ 6843664 h 7012413"/>
              <a:gd name="connsiteX3-147" fmla="*/ 4705665 w 5132169"/>
              <a:gd name="connsiteY3-148" fmla="*/ 750439 h 7012413"/>
              <a:gd name="connsiteX4-149" fmla="*/ 107592 w 5132169"/>
              <a:gd name="connsiteY4-150" fmla="*/ 143128 h 7012413"/>
              <a:gd name="connsiteX5-151" fmla="*/ 0 w 5132169"/>
              <a:gd name="connsiteY5-152" fmla="*/ 0 h 7012413"/>
              <a:gd name="connsiteX0-153" fmla="*/ 4995009 w 5047481"/>
              <a:gd name="connsiteY0-154" fmla="*/ 6915258 h 6915258"/>
              <a:gd name="connsiteX1-155" fmla="*/ 4968339 w 5047481"/>
              <a:gd name="connsiteY1-156" fmla="*/ 6900018 h 6915258"/>
              <a:gd name="connsiteX2-157" fmla="*/ 4881089 w 5047481"/>
              <a:gd name="connsiteY2-158" fmla="*/ 6843664 h 6915258"/>
              <a:gd name="connsiteX3-159" fmla="*/ 4705665 w 5047481"/>
              <a:gd name="connsiteY3-160" fmla="*/ 750439 h 6915258"/>
              <a:gd name="connsiteX4-161" fmla="*/ 107592 w 5047481"/>
              <a:gd name="connsiteY4-162" fmla="*/ 143128 h 6915258"/>
              <a:gd name="connsiteX5-163" fmla="*/ 0 w 5047481"/>
              <a:gd name="connsiteY5-164" fmla="*/ 0 h 69152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替换文字 2">
    <p:spTree>
      <p:nvGrpSpPr>
        <p:cNvPr id="1" name=""/>
        <p:cNvGrpSpPr/>
        <p:nvPr/>
      </p:nvGrpSpPr>
      <p:grpSpPr>
        <a:xfrm>
          <a:off x="0" y="0"/>
          <a:ext cx="0" cy="0"/>
          <a:chOff x="0" y="0"/>
          <a:chExt cx="0" cy="0"/>
        </a:xfrm>
      </p:grpSpPr>
      <p:sp>
        <p:nvSpPr>
          <p:cNvPr id="11" name="任意多边形：形状 10"/>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23" name="任意多边形：形状 22"/>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30" name="任意多边形：形状 29"/>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4" name="日期占位符 3"/>
          <p:cNvSpPr>
            <a:spLocks noGrp="1"/>
          </p:cNvSpPr>
          <p:nvPr>
            <p:ph type="dt" sz="half" idx="10"/>
          </p:nvPr>
        </p:nvSpPr>
        <p:spPr/>
        <p:txBody>
          <a:bodyPr rtlCol="0"/>
          <a:lstStyle>
            <a:defPPr>
              <a:defRPr lang="zh-CN"/>
            </a:defPPr>
          </a:lstStyle>
          <a:p>
            <a:pPr rtl="0"/>
            <a:r>
              <a:rPr lang="zh-CN"/>
              <a:t>20XX</a:t>
            </a:r>
            <a:endParaRPr lang="zh-CN"/>
          </a:p>
        </p:txBody>
      </p:sp>
      <p:sp>
        <p:nvSpPr>
          <p:cNvPr id="5" name="页脚占位符 4"/>
          <p:cNvSpPr>
            <a:spLocks noGrp="1"/>
          </p:cNvSpPr>
          <p:nvPr>
            <p:ph type="ftr" sz="quarter" idx="11"/>
          </p:nvPr>
        </p:nvSpPr>
        <p:spPr/>
        <p:txBody>
          <a:bodyPr rtlCol="0"/>
          <a:lstStyle>
            <a:defPPr>
              <a:defRPr lang="zh-CN"/>
            </a:defPPr>
          </a:lstStyle>
          <a:p>
            <a:pPr rtl="0"/>
            <a:r>
              <a:rPr lang="zh-CN"/>
              <a:t>演示文稿标题</a:t>
            </a:r>
            <a:endParaRPr lang="zh-CN"/>
          </a:p>
        </p:txBody>
      </p:sp>
      <p:sp>
        <p:nvSpPr>
          <p:cNvPr id="6" name="幻灯片编号占位符 5"/>
          <p:cNvSpPr>
            <a:spLocks noGrp="1"/>
          </p:cNvSpPr>
          <p:nvPr>
            <p:ph type="sldNum" sz="quarter" idx="12"/>
          </p:nvPr>
        </p:nvSpPr>
        <p:spPr/>
        <p:txBody>
          <a:bodyPr rtlCol="0"/>
          <a:lstStyle>
            <a:defPPr>
              <a:defRPr lang="zh-CN"/>
            </a:defPPr>
          </a:lstStyle>
          <a:p>
            <a:pPr rtl="0"/>
            <a:fld id="{58FB4751-880F-D840-AAA9-3A15815CC996}" type="slidenum">
              <a:rPr lang="en-US" altLang="zh-CN" smtClean="0"/>
            </a:fld>
            <a:endParaRPr lang="zh-CN" dirty="0"/>
          </a:p>
        </p:txBody>
      </p:sp>
      <p:sp>
        <p:nvSpPr>
          <p:cNvPr id="20" name="标题 1"/>
          <p:cNvSpPr>
            <a:spLocks noGrp="1"/>
          </p:cNvSpPr>
          <p:nvPr>
            <p:ph type="title" hasCustomPrompt="1"/>
          </p:nvPr>
        </p:nvSpPr>
        <p:spPr>
          <a:xfrm>
            <a:off x="576072" y="704088"/>
            <a:ext cx="10515600" cy="676656"/>
          </a:xfrm>
        </p:spPr>
        <p:txBody>
          <a:bodyPr rtlCol="0"/>
          <a:lstStyle>
            <a:lvl1pPr>
              <a:defRPr lang="zh-CN" sz="4800"/>
            </a:lvl1pPr>
          </a:lstStyle>
          <a:p>
            <a:pPr rtl="0"/>
            <a:r>
              <a:rPr lang="zh-CN"/>
              <a:t>单击以编辑母版标题样式	</a:t>
            </a:r>
            <a:endParaRPr lang="zh-CN"/>
          </a:p>
        </p:txBody>
      </p:sp>
      <p:sp>
        <p:nvSpPr>
          <p:cNvPr id="21" name="内容占位符 2"/>
          <p:cNvSpPr>
            <a:spLocks noGrp="1"/>
          </p:cNvSpPr>
          <p:nvPr>
            <p:ph idx="1"/>
          </p:nvPr>
        </p:nvSpPr>
        <p:spPr>
          <a:xfrm>
            <a:off x="576072" y="1901952"/>
            <a:ext cx="10515600" cy="3877056"/>
          </a:xfrm>
        </p:spPr>
        <p:txBody>
          <a:bodyPr rtlCol="0"/>
          <a:lstStyle>
            <a:defPPr>
              <a:defRPr lang="zh-CN"/>
            </a:def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引言">
    <p:bg>
      <p:bgPr>
        <a:solidFill>
          <a:schemeClr val="accent6"/>
        </a:solidFill>
        <a:effectLst/>
      </p:bgPr>
    </p:bg>
    <p:spTree>
      <p:nvGrpSpPr>
        <p:cNvPr id="1" name=""/>
        <p:cNvGrpSpPr/>
        <p:nvPr/>
      </p:nvGrpSpPr>
      <p:grpSpPr>
        <a:xfrm>
          <a:off x="0" y="0"/>
          <a:ext cx="0" cy="0"/>
          <a:chOff x="0" y="0"/>
          <a:chExt cx="0" cy="0"/>
        </a:xfrm>
      </p:grpSpPr>
      <p:sp>
        <p:nvSpPr>
          <p:cNvPr id="52" name="任意多边形：形状 51"/>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37" name="任意多边形：形状 36"/>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4" name="日期占位符 3"/>
          <p:cNvSpPr>
            <a:spLocks noGrp="1"/>
          </p:cNvSpPr>
          <p:nvPr>
            <p:ph type="dt" sz="half" idx="10"/>
          </p:nvPr>
        </p:nvSpPr>
        <p:spPr/>
        <p:txBody>
          <a:bodyPr rtlCol="0"/>
          <a:lstStyle>
            <a:defPPr>
              <a:defRPr lang="zh-CN"/>
            </a:defPPr>
          </a:lstStyle>
          <a:p>
            <a:pPr rtl="0"/>
            <a:r>
              <a:rPr lang="zh-CN"/>
              <a:t>20XX</a:t>
            </a:r>
            <a:endParaRPr lang="zh-CN"/>
          </a:p>
        </p:txBody>
      </p:sp>
      <p:sp>
        <p:nvSpPr>
          <p:cNvPr id="5" name="页脚占位符 4"/>
          <p:cNvSpPr>
            <a:spLocks noGrp="1"/>
          </p:cNvSpPr>
          <p:nvPr>
            <p:ph type="ftr" sz="quarter" idx="11"/>
          </p:nvPr>
        </p:nvSpPr>
        <p:spPr/>
        <p:txBody>
          <a:bodyPr rtlCol="0"/>
          <a:lstStyle>
            <a:defPPr>
              <a:defRPr lang="zh-CN"/>
            </a:defPPr>
          </a:lstStyle>
          <a:p>
            <a:pPr rtl="0"/>
            <a:r>
              <a:rPr lang="zh-CN"/>
              <a:t>演示文稿标题</a:t>
            </a:r>
            <a:endParaRPr lang="zh-CN"/>
          </a:p>
        </p:txBody>
      </p:sp>
      <p:sp>
        <p:nvSpPr>
          <p:cNvPr id="6" name="幻灯片编号占位符 5"/>
          <p:cNvSpPr>
            <a:spLocks noGrp="1"/>
          </p:cNvSpPr>
          <p:nvPr>
            <p:ph type="sldNum" sz="quarter" idx="12"/>
          </p:nvPr>
        </p:nvSpPr>
        <p:spPr/>
        <p:txBody>
          <a:bodyPr rtlCol="0"/>
          <a:lstStyle>
            <a:defPPr>
              <a:defRPr lang="zh-CN"/>
            </a:defPPr>
          </a:lstStyle>
          <a:p>
            <a:pPr rtl="0"/>
            <a:fld id="{58FB4751-880F-D840-AAA9-3A15815CC996}" type="slidenum">
              <a:rPr lang="en-US" altLang="zh-CN" smtClean="0"/>
            </a:fld>
            <a:endParaRPr lang="zh-CN" dirty="0"/>
          </a:p>
        </p:txBody>
      </p:sp>
      <p:pic>
        <p:nvPicPr>
          <p:cNvPr id="26" name="图形 2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文本占位符 31"/>
          <p:cNvSpPr>
            <a:spLocks noGrp="1"/>
          </p:cNvSpPr>
          <p:nvPr>
            <p:ph type="body" sz="quarter" idx="13"/>
          </p:nvPr>
        </p:nvSpPr>
        <p:spPr>
          <a:xfrm>
            <a:off x="3278188" y="2740025"/>
            <a:ext cx="5688012" cy="2028825"/>
          </a:xfrm>
        </p:spPr>
        <p:txBody>
          <a:bodyPr rtlCol="0">
            <a:normAutofit/>
          </a:bodyPr>
          <a:lstStyle>
            <a:lvl1pPr marL="0" indent="0" algn="ctr">
              <a:lnSpc>
                <a:spcPct val="100000"/>
              </a:lnSpc>
              <a:spcBef>
                <a:spcPts val="0"/>
              </a:spcBef>
              <a:buNone/>
              <a:defRPr lang="zh-CN" sz="2400"/>
            </a:lvl1pPr>
          </a:lstStyle>
          <a:p>
            <a:pPr lvl="0" rtl="0"/>
            <a:r>
              <a:rPr lang="zh-CN" altLang="en-US"/>
              <a:t>单击此处编辑母版文本样式</a:t>
            </a:r>
            <a:endParaRPr lang="zh-CN" altLang="en-US"/>
          </a:p>
        </p:txBody>
      </p:sp>
      <p:sp>
        <p:nvSpPr>
          <p:cNvPr id="2" name="标题 1"/>
          <p:cNvSpPr>
            <a:spLocks noGrp="1"/>
          </p:cNvSpPr>
          <p:nvPr>
            <p:ph type="title"/>
          </p:nvPr>
        </p:nvSpPr>
        <p:spPr>
          <a:xfrm>
            <a:off x="838200" y="1901952"/>
            <a:ext cx="10515600" cy="466344"/>
          </a:xfrm>
        </p:spPr>
        <p:txBody>
          <a:bodyPr rtlCol="0"/>
          <a:lstStyle>
            <a:lvl1pPr algn="ctr">
              <a:defRPr lang="zh-CN" sz="2400" cap="all" baseline="0">
                <a:latin typeface="Microsoft YaHei UI" panose="020B0503020204020204" pitchFamily="34" charset="-122"/>
                <a:ea typeface="Microsoft YaHei UI" panose="020B0503020204020204" pitchFamily="34" charset="-122"/>
              </a:defRPr>
            </a:lvl1pPr>
          </a:lstStyle>
          <a:p>
            <a:pPr rtl="0"/>
            <a:r>
              <a:rPr lang="zh-CN" altLang="en-US"/>
              <a:t>单击此处编辑母版标题样式</a:t>
            </a:r>
            <a:endParaRPr lang="zh-CN"/>
          </a:p>
        </p:txBody>
      </p:sp>
      <p:sp>
        <p:nvSpPr>
          <p:cNvPr id="22" name="任意多边形：形状 21"/>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16" name="任意多边形：形状 15"/>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团队 x4">
    <p:spTree>
      <p:nvGrpSpPr>
        <p:cNvPr id="1" name=""/>
        <p:cNvGrpSpPr/>
        <p:nvPr/>
      </p:nvGrpSpPr>
      <p:grpSpPr>
        <a:xfrm>
          <a:off x="0" y="0"/>
          <a:ext cx="0" cy="0"/>
          <a:chOff x="0" y="0"/>
          <a:chExt cx="0" cy="0"/>
        </a:xfrm>
      </p:grpSpPr>
      <p:sp>
        <p:nvSpPr>
          <p:cNvPr id="45" name="标题 1"/>
          <p:cNvSpPr>
            <a:spLocks noGrp="1"/>
          </p:cNvSpPr>
          <p:nvPr>
            <p:ph type="title" hasCustomPrompt="1"/>
          </p:nvPr>
        </p:nvSpPr>
        <p:spPr>
          <a:xfrm>
            <a:off x="576072" y="704088"/>
            <a:ext cx="10515600" cy="676656"/>
          </a:xfrm>
        </p:spPr>
        <p:txBody>
          <a:bodyPr rtlCol="0"/>
          <a:lstStyle>
            <a:lvl1pPr>
              <a:defRPr lang="zh-CN" sz="4800"/>
            </a:lvl1pPr>
          </a:lstStyle>
          <a:p>
            <a:pPr rtl="0"/>
            <a:r>
              <a:rPr lang="zh-CN"/>
              <a:t>单击以编辑母版标题样式	</a:t>
            </a:r>
            <a:endParaRPr lang="zh-CN"/>
          </a:p>
        </p:txBody>
      </p:sp>
      <p:sp>
        <p:nvSpPr>
          <p:cNvPr id="28" name="任意多边形：形状 27"/>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
        <p:nvSpPr>
          <p:cNvPr id="39" name="图片占位符 38"/>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zh-CN" sz="1800">
                <a:solidFill>
                  <a:schemeClr val="accent1"/>
                </a:solidFill>
              </a:defRPr>
            </a:lvl1pPr>
          </a:lstStyle>
          <a:p>
            <a:pPr rtl="0"/>
            <a:r>
              <a:rPr lang="zh-CN" altLang="en-US"/>
              <a:t>单击图标添加图片</a:t>
            </a:r>
            <a:endParaRPr lang="zh-CN" dirty="0"/>
          </a:p>
        </p:txBody>
      </p:sp>
      <p:sp>
        <p:nvSpPr>
          <p:cNvPr id="40" name="图片占位符 39"/>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zh-CN" sz="1800">
                <a:solidFill>
                  <a:schemeClr val="accent1"/>
                </a:solidFill>
              </a:defRPr>
            </a:lvl1pPr>
          </a:lstStyle>
          <a:p>
            <a:pPr rtl="0"/>
            <a:r>
              <a:rPr lang="zh-CN" altLang="en-US"/>
              <a:t>单击图标添加图片</a:t>
            </a:r>
            <a:endParaRPr lang="zh-CN" dirty="0"/>
          </a:p>
        </p:txBody>
      </p:sp>
      <p:sp>
        <p:nvSpPr>
          <p:cNvPr id="41" name="图片占位符 40"/>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zh-CN" sz="1800">
                <a:solidFill>
                  <a:schemeClr val="accent1"/>
                </a:solidFill>
              </a:defRPr>
            </a:lvl1pPr>
          </a:lstStyle>
          <a:p>
            <a:pPr rtl="0"/>
            <a:r>
              <a:rPr lang="zh-CN" altLang="en-US"/>
              <a:t>单击图标添加图片</a:t>
            </a:r>
            <a:endParaRPr lang="zh-CN" dirty="0"/>
          </a:p>
        </p:txBody>
      </p:sp>
      <p:sp>
        <p:nvSpPr>
          <p:cNvPr id="42" name="图片占位符 41"/>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zh-CN" sz="1800">
                <a:solidFill>
                  <a:schemeClr val="accent1"/>
                </a:solidFill>
              </a:defRPr>
            </a:lvl1pPr>
          </a:lstStyle>
          <a:p>
            <a:pPr rtl="0"/>
            <a:r>
              <a:rPr lang="zh-CN" altLang="en-US"/>
              <a:t>单击图标添加图片</a:t>
            </a:r>
            <a:endParaRPr lang="zh-CN" dirty="0"/>
          </a:p>
        </p:txBody>
      </p:sp>
      <p:sp>
        <p:nvSpPr>
          <p:cNvPr id="47" name="文本占位符 46"/>
          <p:cNvSpPr>
            <a:spLocks noGrp="1"/>
          </p:cNvSpPr>
          <p:nvPr>
            <p:ph type="body" sz="quarter" idx="17"/>
          </p:nvPr>
        </p:nvSpPr>
        <p:spPr>
          <a:xfrm>
            <a:off x="677863" y="5175504"/>
            <a:ext cx="2423160" cy="365760"/>
          </a:xfrm>
        </p:spPr>
        <p:txBody>
          <a:bodyPr rtlCol="0" anchor="b">
            <a:noAutofit/>
          </a:bodyPr>
          <a:lstStyle>
            <a:lvl1pPr marL="0" indent="0" algn="ctr">
              <a:lnSpc>
                <a:spcPct val="100000"/>
              </a:lnSpc>
              <a:spcBef>
                <a:spcPts val="0"/>
              </a:spcBef>
              <a:buNone/>
              <a:defRPr lang="zh-CN" sz="1800" cap="all" baseline="0">
                <a:latin typeface="Microsoft YaHei UI" panose="020B0503020204020204" pitchFamily="34" charset="-122"/>
                <a:ea typeface="Microsoft YaHei UI" panose="020B0503020204020204" pitchFamily="34" charset="-122"/>
              </a:defRPr>
            </a:lvl1pPr>
          </a:lstStyle>
          <a:p>
            <a:pPr lvl="0" rtl="0"/>
            <a:r>
              <a:rPr lang="zh-CN" altLang="en-US"/>
              <a:t>单击此处编辑母版文本样式</a:t>
            </a:r>
            <a:endParaRPr lang="zh-CN" altLang="en-US"/>
          </a:p>
        </p:txBody>
      </p:sp>
      <p:sp>
        <p:nvSpPr>
          <p:cNvPr id="48" name="文本占位符 46"/>
          <p:cNvSpPr>
            <a:spLocks noGrp="1"/>
          </p:cNvSpPr>
          <p:nvPr>
            <p:ph type="body" sz="quarter" idx="18"/>
          </p:nvPr>
        </p:nvSpPr>
        <p:spPr>
          <a:xfrm>
            <a:off x="3444123" y="5175504"/>
            <a:ext cx="2423160" cy="365760"/>
          </a:xfrm>
        </p:spPr>
        <p:txBody>
          <a:bodyPr rtlCol="0" anchor="b">
            <a:noAutofit/>
          </a:bodyPr>
          <a:lstStyle>
            <a:lvl1pPr marL="0" indent="0" algn="ctr">
              <a:lnSpc>
                <a:spcPct val="100000"/>
              </a:lnSpc>
              <a:spcBef>
                <a:spcPts val="0"/>
              </a:spcBef>
              <a:buNone/>
              <a:defRPr lang="zh-CN" sz="1800" cap="all" baseline="0">
                <a:latin typeface="Microsoft YaHei UI" panose="020B0503020204020204" pitchFamily="34" charset="-122"/>
                <a:ea typeface="Microsoft YaHei UI" panose="020B0503020204020204" pitchFamily="34" charset="-122"/>
              </a:defRPr>
            </a:lvl1pPr>
          </a:lstStyle>
          <a:p>
            <a:pPr lvl="0" rtl="0"/>
            <a:r>
              <a:rPr lang="zh-CN" altLang="en-US"/>
              <a:t>单击此处编辑母版文本样式</a:t>
            </a:r>
            <a:endParaRPr lang="zh-CN" altLang="en-US"/>
          </a:p>
        </p:txBody>
      </p:sp>
      <p:sp>
        <p:nvSpPr>
          <p:cNvPr id="49" name="文本占位符 46"/>
          <p:cNvSpPr>
            <a:spLocks noGrp="1"/>
          </p:cNvSpPr>
          <p:nvPr>
            <p:ph type="body" sz="quarter" idx="19"/>
          </p:nvPr>
        </p:nvSpPr>
        <p:spPr>
          <a:xfrm>
            <a:off x="6434931" y="5175504"/>
            <a:ext cx="2423160" cy="365760"/>
          </a:xfrm>
        </p:spPr>
        <p:txBody>
          <a:bodyPr rtlCol="0" anchor="b">
            <a:noAutofit/>
          </a:bodyPr>
          <a:lstStyle>
            <a:lvl1pPr marL="0" indent="0" algn="ctr">
              <a:lnSpc>
                <a:spcPct val="100000"/>
              </a:lnSpc>
              <a:spcBef>
                <a:spcPts val="0"/>
              </a:spcBef>
              <a:buNone/>
              <a:defRPr lang="zh-CN" sz="1800" cap="all" baseline="0">
                <a:latin typeface="Microsoft YaHei UI" panose="020B0503020204020204" pitchFamily="34" charset="-122"/>
                <a:ea typeface="Microsoft YaHei UI" panose="020B0503020204020204" pitchFamily="34" charset="-122"/>
              </a:defRPr>
            </a:lvl1pPr>
          </a:lstStyle>
          <a:p>
            <a:pPr lvl="0" rtl="0"/>
            <a:r>
              <a:rPr lang="zh-CN" altLang="en-US"/>
              <a:t>单击此处编辑母版文本样式</a:t>
            </a:r>
            <a:endParaRPr lang="zh-CN" altLang="en-US"/>
          </a:p>
        </p:txBody>
      </p:sp>
      <p:sp>
        <p:nvSpPr>
          <p:cNvPr id="50" name="文本占位符 46"/>
          <p:cNvSpPr>
            <a:spLocks noGrp="1"/>
          </p:cNvSpPr>
          <p:nvPr>
            <p:ph type="body" sz="quarter" idx="20"/>
          </p:nvPr>
        </p:nvSpPr>
        <p:spPr>
          <a:xfrm>
            <a:off x="9260401" y="5175504"/>
            <a:ext cx="2423160" cy="365760"/>
          </a:xfrm>
        </p:spPr>
        <p:txBody>
          <a:bodyPr rtlCol="0" anchor="b">
            <a:noAutofit/>
          </a:bodyPr>
          <a:lstStyle>
            <a:lvl1pPr marL="0" indent="0" algn="ctr">
              <a:lnSpc>
                <a:spcPct val="100000"/>
              </a:lnSpc>
              <a:spcBef>
                <a:spcPts val="0"/>
              </a:spcBef>
              <a:buNone/>
              <a:defRPr lang="zh-CN" sz="1800" cap="all" baseline="0">
                <a:latin typeface="Microsoft YaHei UI" panose="020B0503020204020204" pitchFamily="34" charset="-122"/>
                <a:ea typeface="Microsoft YaHei UI" panose="020B0503020204020204" pitchFamily="34" charset="-122"/>
              </a:defRPr>
            </a:lvl1pPr>
          </a:lstStyle>
          <a:p>
            <a:pPr lvl="0" rtl="0"/>
            <a:r>
              <a:rPr lang="zh-CN" altLang="en-US"/>
              <a:t>单击此处编辑母版文本样式</a:t>
            </a:r>
            <a:endParaRPr lang="zh-CN" altLang="en-US"/>
          </a:p>
        </p:txBody>
      </p:sp>
      <p:sp>
        <p:nvSpPr>
          <p:cNvPr id="52" name="文本占位符 46"/>
          <p:cNvSpPr>
            <a:spLocks noGrp="1"/>
          </p:cNvSpPr>
          <p:nvPr>
            <p:ph type="body" sz="quarter" idx="21"/>
          </p:nvPr>
        </p:nvSpPr>
        <p:spPr>
          <a:xfrm>
            <a:off x="677863" y="5550408"/>
            <a:ext cx="2423160" cy="365760"/>
          </a:xfrm>
        </p:spPr>
        <p:txBody>
          <a:bodyPr rtlCol="0" anchor="t">
            <a:noAutofit/>
          </a:bodyPr>
          <a:lstStyle>
            <a:lvl1pPr marL="0" indent="0" algn="ctr">
              <a:lnSpc>
                <a:spcPct val="100000"/>
              </a:lnSpc>
              <a:spcBef>
                <a:spcPts val="0"/>
              </a:spcBef>
              <a:buNone/>
              <a:defRPr lang="zh-CN" sz="1800" cap="none" baseline="0"/>
            </a:lvl1pPr>
          </a:lstStyle>
          <a:p>
            <a:pPr lvl="0" rtl="0"/>
            <a:r>
              <a:rPr lang="zh-CN" altLang="en-US"/>
              <a:t>单击此处编辑母版文本样式</a:t>
            </a:r>
            <a:endParaRPr lang="zh-CN" altLang="en-US"/>
          </a:p>
        </p:txBody>
      </p:sp>
      <p:sp>
        <p:nvSpPr>
          <p:cNvPr id="53" name="文本占位符 46"/>
          <p:cNvSpPr>
            <a:spLocks noGrp="1"/>
          </p:cNvSpPr>
          <p:nvPr>
            <p:ph type="body" sz="quarter" idx="22"/>
          </p:nvPr>
        </p:nvSpPr>
        <p:spPr>
          <a:xfrm>
            <a:off x="3444123" y="5550408"/>
            <a:ext cx="2423160" cy="365760"/>
          </a:xfrm>
        </p:spPr>
        <p:txBody>
          <a:bodyPr rtlCol="0" anchor="t">
            <a:noAutofit/>
          </a:bodyPr>
          <a:lstStyle>
            <a:lvl1pPr marL="0" indent="0" algn="ctr">
              <a:lnSpc>
                <a:spcPct val="100000"/>
              </a:lnSpc>
              <a:spcBef>
                <a:spcPts val="0"/>
              </a:spcBef>
              <a:buNone/>
              <a:defRPr lang="zh-CN" sz="1800" cap="none" baseline="0"/>
            </a:lvl1pPr>
          </a:lstStyle>
          <a:p>
            <a:pPr lvl="0" rtl="0"/>
            <a:r>
              <a:rPr lang="zh-CN" altLang="en-US"/>
              <a:t>单击此处编辑母版文本样式</a:t>
            </a:r>
            <a:endParaRPr lang="zh-CN" altLang="en-US"/>
          </a:p>
        </p:txBody>
      </p:sp>
      <p:sp>
        <p:nvSpPr>
          <p:cNvPr id="54" name="文本占位符 46"/>
          <p:cNvSpPr>
            <a:spLocks noGrp="1"/>
          </p:cNvSpPr>
          <p:nvPr>
            <p:ph type="body" sz="quarter" idx="23"/>
          </p:nvPr>
        </p:nvSpPr>
        <p:spPr>
          <a:xfrm>
            <a:off x="6434931" y="5550408"/>
            <a:ext cx="2423160" cy="365760"/>
          </a:xfrm>
        </p:spPr>
        <p:txBody>
          <a:bodyPr rtlCol="0" anchor="t">
            <a:noAutofit/>
          </a:bodyPr>
          <a:lstStyle>
            <a:lvl1pPr marL="0" indent="0" algn="ctr">
              <a:lnSpc>
                <a:spcPct val="100000"/>
              </a:lnSpc>
              <a:spcBef>
                <a:spcPts val="0"/>
              </a:spcBef>
              <a:buNone/>
              <a:defRPr lang="zh-CN" sz="1800" cap="none" baseline="0"/>
            </a:lvl1pPr>
          </a:lstStyle>
          <a:p>
            <a:pPr lvl="0" rtl="0"/>
            <a:r>
              <a:rPr lang="zh-CN" altLang="en-US"/>
              <a:t>单击此处编辑母版文本样式</a:t>
            </a:r>
            <a:endParaRPr lang="zh-CN" altLang="en-US"/>
          </a:p>
        </p:txBody>
      </p:sp>
      <p:sp>
        <p:nvSpPr>
          <p:cNvPr id="55" name="文本占位符 46"/>
          <p:cNvSpPr>
            <a:spLocks noGrp="1"/>
          </p:cNvSpPr>
          <p:nvPr>
            <p:ph type="body" sz="quarter" idx="24"/>
          </p:nvPr>
        </p:nvSpPr>
        <p:spPr>
          <a:xfrm>
            <a:off x="9260401" y="5550408"/>
            <a:ext cx="2423160" cy="365760"/>
          </a:xfrm>
        </p:spPr>
        <p:txBody>
          <a:bodyPr rtlCol="0" anchor="t">
            <a:noAutofit/>
          </a:bodyPr>
          <a:lstStyle>
            <a:lvl1pPr marL="0" indent="0" algn="ctr">
              <a:lnSpc>
                <a:spcPct val="100000"/>
              </a:lnSpc>
              <a:spcBef>
                <a:spcPts val="0"/>
              </a:spcBef>
              <a:buNone/>
              <a:defRPr lang="zh-CN" sz="1800" cap="none" baseline="0"/>
            </a:lvl1pPr>
          </a:lstStyle>
          <a:p>
            <a:pPr lvl="0" rtl="0"/>
            <a:r>
              <a:rPr lang="zh-CN" altLang="en-US"/>
              <a:t>单击此处编辑母版文本样式</a:t>
            </a:r>
            <a:endParaRPr lang="zh-CN" altLang="en-US"/>
          </a:p>
        </p:txBody>
      </p:sp>
      <p:sp>
        <p:nvSpPr>
          <p:cNvPr id="4" name="日期占位符 3"/>
          <p:cNvSpPr>
            <a:spLocks noGrp="1"/>
          </p:cNvSpPr>
          <p:nvPr>
            <p:ph type="dt" sz="half" idx="10"/>
          </p:nvPr>
        </p:nvSpPr>
        <p:spPr/>
        <p:txBody>
          <a:bodyPr rtlCol="0"/>
          <a:lstStyle>
            <a:defPPr>
              <a:defRPr lang="zh-CN"/>
            </a:defPPr>
          </a:lstStyle>
          <a:p>
            <a:pPr rtl="0"/>
            <a:r>
              <a:rPr lang="zh-CN"/>
              <a:t>20XX</a:t>
            </a:r>
            <a:endParaRPr lang="zh-CN"/>
          </a:p>
        </p:txBody>
      </p:sp>
      <p:sp>
        <p:nvSpPr>
          <p:cNvPr id="5" name="页脚占位符 4"/>
          <p:cNvSpPr>
            <a:spLocks noGrp="1"/>
          </p:cNvSpPr>
          <p:nvPr>
            <p:ph type="ftr" sz="quarter" idx="11"/>
          </p:nvPr>
        </p:nvSpPr>
        <p:spPr/>
        <p:txBody>
          <a:bodyPr rtlCol="0"/>
          <a:lstStyle>
            <a:defPPr>
              <a:defRPr lang="zh-CN"/>
            </a:defPPr>
          </a:lstStyle>
          <a:p>
            <a:pPr rtl="0"/>
            <a:r>
              <a:rPr lang="zh-CN"/>
              <a:t>演示文稿标题</a:t>
            </a:r>
            <a:endParaRPr lang="zh-CN"/>
          </a:p>
        </p:txBody>
      </p:sp>
      <p:sp>
        <p:nvSpPr>
          <p:cNvPr id="6" name="幻灯片编号占位符 5"/>
          <p:cNvSpPr>
            <a:spLocks noGrp="1"/>
          </p:cNvSpPr>
          <p:nvPr>
            <p:ph type="sldNum" sz="quarter" idx="12"/>
          </p:nvPr>
        </p:nvSpPr>
        <p:spPr/>
        <p:txBody>
          <a:bodyPr rtlCol="0"/>
          <a:lstStyle>
            <a:defPPr>
              <a:defRPr lang="zh-CN"/>
            </a:defPPr>
          </a:lstStyle>
          <a:p>
            <a:pPr rtl="0"/>
            <a:fld id="{58FB4751-880F-D840-AAA9-3A15815CC996}" type="slidenum">
              <a:rPr lang="en-US" altLang="zh-CN" smtClean="0"/>
            </a:fld>
            <a:endParaRPr lang="zh-CN" dirty="0"/>
          </a:p>
        </p:txBody>
      </p:sp>
      <p:sp>
        <p:nvSpPr>
          <p:cNvPr id="18" name="任意多边形：形状 17"/>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lvl="0" rtl="0"/>
            <a:endParaRPr lang="zh-CN" dirty="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zh-CN"/>
            </a:defPPr>
          </a:lstStyle>
          <a:p>
            <a:pPr rtl="0"/>
            <a:r>
              <a:rPr lang="zh-CN"/>
              <a:t>单击以编辑母版标题样式</a:t>
            </a:r>
            <a:endParaRPr lang="zh-CN"/>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zh-CN"/>
            </a:defPPr>
          </a:lstStyle>
          <a:p>
            <a:pPr lvl="0" rtl="0"/>
            <a:r>
              <a:rPr lang="zh-CN" dirty="0"/>
              <a:t>单击此处编辑母版文本样式</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4" name="日期占位符 3"/>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lang="zh-CN" sz="1400">
                <a:solidFill>
                  <a:schemeClr val="tx1"/>
                </a:solidFill>
              </a:defRPr>
            </a:lvl1pPr>
          </a:lstStyle>
          <a:p>
            <a:pPr rtl="0"/>
            <a:r>
              <a:rPr lang="zh-CN"/>
              <a:t>20XX</a:t>
            </a:r>
            <a:endParaRPr lang="zh-CN"/>
          </a:p>
        </p:txBody>
      </p:sp>
      <p:sp>
        <p:nvSpPr>
          <p:cNvPr id="5" name="页脚占位符 4"/>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lang="zh-CN" sz="1400">
                <a:solidFill>
                  <a:schemeClr val="tx1"/>
                </a:solidFill>
              </a:defRPr>
            </a:lvl1pPr>
          </a:lstStyle>
          <a:p>
            <a:pPr rtl="0"/>
            <a:r>
              <a:rPr lang="zh-CN"/>
              <a:t>演示文稿标题</a:t>
            </a:r>
            <a:endParaRPr lang="zh-CN"/>
          </a:p>
        </p:txBody>
      </p:sp>
      <p:sp>
        <p:nvSpPr>
          <p:cNvPr id="6" name="幻灯片编号占位符 5"/>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lang="zh-CN" sz="1400">
                <a:solidFill>
                  <a:schemeClr val="tx1"/>
                </a:solidFill>
              </a:defRPr>
            </a:lvl1pPr>
          </a:lstStyle>
          <a:p>
            <a:pPr rtl="0"/>
            <a:fld id="{58FB4751-880F-D840-AAA9-3A15815CC996}" type="slidenum">
              <a:rPr lang="en-US" altLang="zh-CN" smtClean="0"/>
            </a:fld>
            <a:endParaRPr lang="zh-CN" dirty="0"/>
          </a:p>
        </p:txBody>
      </p:sp>
      <p:cxnSp>
        <p:nvCxnSpPr>
          <p:cNvPr id="8" name="直接连接符​​(S) 7"/>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p:txStyles>
    <p:titleStyle>
      <a:lvl1pPr algn="l" defTabSz="914400" rtl="0" eaLnBrk="1" latinLnBrk="0" hangingPunct="1">
        <a:lnSpc>
          <a:spcPct val="90000"/>
        </a:lnSpc>
        <a:spcBef>
          <a:spcPct val="0"/>
        </a:spcBef>
        <a:buNone/>
        <a:defRPr lang="zh-CN" sz="6000" kern="1200">
          <a:solidFill>
            <a:schemeClr val="tx1"/>
          </a:solidFill>
          <a:latin typeface="+mj-e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9pPr>
    </p:bodyStyle>
    <p:otherStyle>
      <a:defPPr>
        <a:defRPr lang="zh-CN"/>
      </a:defPPr>
      <a:lvl1pPr marL="0" algn="l" defTabSz="914400" rtl="0" eaLnBrk="1" latinLnBrk="0" hangingPunct="1">
        <a:defRPr lang="zh-CN" sz="1800" kern="1200">
          <a:solidFill>
            <a:schemeClr val="tx1"/>
          </a:solidFill>
          <a:latin typeface="+mn-ea"/>
          <a:ea typeface="+mn-ea"/>
          <a:cs typeface="+mn-cs"/>
        </a:defRPr>
      </a:lvl1pPr>
      <a:lvl2pPr marL="457200" algn="l" defTabSz="914400" rtl="0" eaLnBrk="1" latinLnBrk="0" hangingPunct="1">
        <a:defRPr lang="zh-CN" sz="1800" kern="1200">
          <a:solidFill>
            <a:schemeClr val="tx1"/>
          </a:solidFill>
          <a:latin typeface="+mn-ea"/>
          <a:ea typeface="+mn-ea"/>
          <a:cs typeface="+mn-cs"/>
        </a:defRPr>
      </a:lvl2pPr>
      <a:lvl3pPr marL="914400" algn="l" defTabSz="914400" rtl="0" eaLnBrk="1" latinLnBrk="0" hangingPunct="1">
        <a:defRPr lang="zh-CN" sz="1800" kern="1200">
          <a:solidFill>
            <a:schemeClr val="tx1"/>
          </a:solidFill>
          <a:latin typeface="+mn-ea"/>
          <a:ea typeface="+mn-ea"/>
          <a:cs typeface="+mn-cs"/>
        </a:defRPr>
      </a:lvl3pPr>
      <a:lvl4pPr marL="1371600" algn="l" defTabSz="914400" rtl="0" eaLnBrk="1" latinLnBrk="0" hangingPunct="1">
        <a:defRPr lang="zh-CN" sz="1800" kern="1200">
          <a:solidFill>
            <a:schemeClr val="tx1"/>
          </a:solidFill>
          <a:latin typeface="+mn-ea"/>
          <a:ea typeface="+mn-ea"/>
          <a:cs typeface="+mn-cs"/>
        </a:defRPr>
      </a:lvl4pPr>
      <a:lvl5pPr marL="1828800" algn="l" defTabSz="914400" rtl="0" eaLnBrk="1" latinLnBrk="0" hangingPunct="1">
        <a:defRPr lang="zh-CN" sz="1800" kern="1200">
          <a:solidFill>
            <a:schemeClr val="tx1"/>
          </a:solidFill>
          <a:latin typeface="+mn-ea"/>
          <a:ea typeface="+mn-ea"/>
          <a:cs typeface="+mn-cs"/>
        </a:defRPr>
      </a:lvl5pPr>
      <a:lvl6pPr marL="2286000" algn="l" defTabSz="914400" rtl="0" eaLnBrk="1" latinLnBrk="0" hangingPunct="1">
        <a:defRPr lang="zh-CN" sz="1800" kern="1200">
          <a:solidFill>
            <a:schemeClr val="tx1"/>
          </a:solidFill>
          <a:latin typeface="+mn-ea"/>
          <a:ea typeface="+mn-ea"/>
          <a:cs typeface="+mn-cs"/>
        </a:defRPr>
      </a:lvl6pPr>
      <a:lvl7pPr marL="2743200" algn="l" defTabSz="914400" rtl="0" eaLnBrk="1" latinLnBrk="0" hangingPunct="1">
        <a:defRPr lang="zh-CN" sz="1800" kern="1200">
          <a:solidFill>
            <a:schemeClr val="tx1"/>
          </a:solidFill>
          <a:latin typeface="+mn-ea"/>
          <a:ea typeface="+mn-ea"/>
          <a:cs typeface="+mn-cs"/>
        </a:defRPr>
      </a:lvl7pPr>
      <a:lvl8pPr marL="3200400" algn="l" defTabSz="914400" rtl="0" eaLnBrk="1" latinLnBrk="0" hangingPunct="1">
        <a:defRPr lang="zh-CN" sz="1800" kern="1200">
          <a:solidFill>
            <a:schemeClr val="tx1"/>
          </a:solidFill>
          <a:latin typeface="+mn-ea"/>
          <a:ea typeface="+mn-ea"/>
          <a:cs typeface="+mn-cs"/>
        </a:defRPr>
      </a:lvl8pPr>
      <a:lvl9pPr marL="3657600" algn="l" defTabSz="914400" rtl="0" eaLnBrk="1" latinLnBrk="0" hangingPunct="1">
        <a:defRPr lang="zh-CN" sz="1800" kern="1200">
          <a:solidFill>
            <a:schemeClr val="tx1"/>
          </a:solidFill>
          <a:latin typeface="+mn-ea"/>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image" Target="../media/image6.pn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defPPr>
              <a:defRPr lang="zh-CN"/>
            </a:defPPr>
          </a:lstStyle>
          <a:p>
            <a:pPr rtl="0"/>
            <a:r>
              <a:rPr lang="zh-CN" altLang="zh-CN" sz="6000" dirty="0"/>
              <a:t>病理图像分析概述</a:t>
            </a:r>
            <a:endParaRPr lang="zh-CN" dirty="0"/>
          </a:p>
        </p:txBody>
      </p:sp>
      <p:sp>
        <p:nvSpPr>
          <p:cNvPr id="3" name="副标题 2"/>
          <p:cNvSpPr>
            <a:spLocks noGrp="1"/>
          </p:cNvSpPr>
          <p:nvPr>
            <p:ph type="subTitle" idx="1"/>
          </p:nvPr>
        </p:nvSpPr>
        <p:spPr/>
        <p:txBody>
          <a:bodyPr rtlCol="0"/>
          <a:lstStyle>
            <a:defPPr>
              <a:defRPr lang="zh-CN"/>
            </a:defPPr>
          </a:lstStyle>
          <a:p>
            <a:pPr rtl="0"/>
            <a:endParaRPr 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rtlCol="0"/>
          <a:lstStyle>
            <a:defPPr>
              <a:defRPr lang="zh-CN"/>
            </a:defPPr>
          </a:lstStyle>
          <a:p>
            <a:pPr rtl="0"/>
            <a:r>
              <a:rPr lang="zh-CN"/>
              <a:t>20XX</a:t>
            </a:r>
            <a:endParaRPr lang="zh-CN"/>
          </a:p>
        </p:txBody>
      </p:sp>
      <p:sp>
        <p:nvSpPr>
          <p:cNvPr id="6" name="页脚占位符 5"/>
          <p:cNvSpPr>
            <a:spLocks noGrp="1"/>
          </p:cNvSpPr>
          <p:nvPr>
            <p:ph type="ftr" sz="quarter" idx="11"/>
          </p:nvPr>
        </p:nvSpPr>
        <p:spPr/>
        <p:txBody>
          <a:bodyPr rtlCol="0"/>
          <a:lstStyle>
            <a:defPPr>
              <a:defRPr lang="zh-CN"/>
            </a:defPPr>
          </a:lstStyle>
          <a:p>
            <a:pPr rtl="0"/>
            <a:endParaRPr lang="zh-CN"/>
          </a:p>
        </p:txBody>
      </p:sp>
      <p:sp>
        <p:nvSpPr>
          <p:cNvPr id="8" name="灯片编号占位符 7"/>
          <p:cNvSpPr>
            <a:spLocks noGrp="1"/>
          </p:cNvSpPr>
          <p:nvPr>
            <p:ph type="sldNum" sz="quarter" idx="12"/>
          </p:nvPr>
        </p:nvSpPr>
        <p:spPr/>
        <p:txBody>
          <a:bodyPr rtlCol="0"/>
          <a:lstStyle>
            <a:defPPr>
              <a:defRPr lang="zh-CN"/>
            </a:defPPr>
          </a:lstStyle>
          <a:p>
            <a:pPr rtl="0"/>
            <a:fld id="{58FB4751-880F-D840-AAA9-3A15815CC996}" type="slidenum">
              <a:rPr lang="en-US" altLang="zh-CN" smtClean="0"/>
            </a:fld>
            <a:endParaRPr lang="zh-CN" dirty="0"/>
          </a:p>
        </p:txBody>
      </p:sp>
      <p:sp>
        <p:nvSpPr>
          <p:cNvPr id="10" name="文本框 9"/>
          <p:cNvSpPr txBox="1"/>
          <p:nvPr/>
        </p:nvSpPr>
        <p:spPr>
          <a:xfrm>
            <a:off x="219075" y="248285"/>
            <a:ext cx="11128375" cy="460375"/>
          </a:xfrm>
          <a:prstGeom prst="rect">
            <a:avLst/>
          </a:prstGeom>
          <a:noFill/>
        </p:spPr>
        <p:txBody>
          <a:bodyPr wrap="square" rtlCol="0">
            <a:spAutoFit/>
          </a:bodyPr>
          <a:lstStyle/>
          <a:p>
            <a:r>
              <a:rPr lang="en-US" altLang="zh-CN" sz="2400" b="1">
                <a:solidFill>
                  <a:schemeClr val="accent6">
                    <a:lumMod val="50000"/>
                  </a:schemeClr>
                </a:solidFill>
              </a:rPr>
              <a:t>Post-processing agorithms for classification problems(</a:t>
            </a:r>
            <a:r>
              <a:rPr altLang="en-US" sz="2400" b="1">
                <a:solidFill>
                  <a:schemeClr val="accent6">
                    <a:lumMod val="50000"/>
                  </a:schemeClr>
                </a:solidFill>
              </a:rPr>
              <a:t>后处理算法）</a:t>
            </a:r>
            <a:endParaRPr altLang="en-US" sz="2400" b="1">
              <a:solidFill>
                <a:schemeClr val="accent6">
                  <a:lumMod val="50000"/>
                </a:schemeClr>
              </a:solidFill>
            </a:endParaRPr>
          </a:p>
        </p:txBody>
      </p:sp>
      <p:sp>
        <p:nvSpPr>
          <p:cNvPr id="11" name="文本框 10"/>
          <p:cNvSpPr txBox="1"/>
          <p:nvPr/>
        </p:nvSpPr>
        <p:spPr>
          <a:xfrm>
            <a:off x="261620" y="944245"/>
            <a:ext cx="11171555" cy="2306955"/>
          </a:xfrm>
          <a:prstGeom prst="rect">
            <a:avLst/>
          </a:prstGeom>
          <a:noFill/>
        </p:spPr>
        <p:txBody>
          <a:bodyPr wrap="square" rtlCol="0">
            <a:spAutoFit/>
          </a:bodyPr>
          <a:lstStyle/>
          <a:p>
            <a:r>
              <a:rPr lang="zh-CN" altLang="en-US"/>
              <a:t>The input image of a CNN has dimensions WxHxC, where W and H are the width and height of the image</a:t>
            </a:r>
            <a:r>
              <a:rPr lang="en-US" altLang="zh-CN"/>
              <a:t> </a:t>
            </a:r>
            <a:r>
              <a:rPr lang="zh-CN" altLang="en-US"/>
              <a:t>in pixels, respectively, and C is the number of image color channels. In general, a CNN consists of a stack of various modules, which each perform three operations: (i) convolution(ii) ReLU (Rectified Linear Unit)(iii) Pooling</a:t>
            </a:r>
            <a:r>
              <a:rPr lang="en-US" altLang="zh-CN"/>
              <a:t>. </a:t>
            </a:r>
            <a:r>
              <a:rPr lang="zh-CN" altLang="en-US"/>
              <a:t>The final fully connected layer typically includes a softmax activation function, whose output is a </a:t>
            </a:r>
            <a:endParaRPr lang="zh-CN" altLang="en-US"/>
          </a:p>
          <a:p>
            <a:r>
              <a:rPr lang="zh-CN" altLang="en-US"/>
              <a:t>probability value between 0 and 1 for each classification label the model is attempting to predict (Figure 1a). The performance of deep networks for image classification is generally assessed by calculating the</a:t>
            </a:r>
            <a:r>
              <a:rPr lang="en-US" altLang="zh-CN"/>
              <a:t> </a:t>
            </a:r>
            <a:r>
              <a:rPr lang="zh-CN" altLang="en-US"/>
              <a:t>accuracy. The overall accuracy is a common metric used in classification problems and it is defined as the ratio between the correctly classified images and the total number of images.</a:t>
            </a:r>
            <a:endParaRPr lang="zh-CN" altLang="en-US"/>
          </a:p>
        </p:txBody>
      </p:sp>
      <p:sp>
        <p:nvSpPr>
          <p:cNvPr id="12" name="文本框 11"/>
          <p:cNvSpPr txBox="1"/>
          <p:nvPr/>
        </p:nvSpPr>
        <p:spPr>
          <a:xfrm>
            <a:off x="467995" y="3362960"/>
            <a:ext cx="11274425" cy="1476375"/>
          </a:xfrm>
          <a:prstGeom prst="rect">
            <a:avLst/>
          </a:prstGeom>
          <a:noFill/>
        </p:spPr>
        <p:txBody>
          <a:bodyPr wrap="square" rtlCol="0">
            <a:spAutoFit/>
          </a:bodyPr>
          <a:lstStyle/>
          <a:p>
            <a:r>
              <a:rPr lang="zh-CN" altLang="en-US"/>
              <a:t>CNN的输入图像维数为WxHxC，其中W和H分别为图像像素的宽度和高度，C为图像颜色通道数。一般来说，一个CNN由一堆各种模块组成，每个模块执行三个操作</a:t>
            </a:r>
            <a:r>
              <a:rPr lang="en-US" altLang="zh-CN"/>
              <a:t>:1.</a:t>
            </a:r>
            <a:r>
              <a:rPr altLang="en-US"/>
              <a:t>卷积</a:t>
            </a:r>
            <a:r>
              <a:rPr lang="en-US" altLang="zh-CN"/>
              <a:t>2.</a:t>
            </a:r>
            <a:r>
              <a:rPr altLang="en-US"/>
              <a:t>修正线性单元</a:t>
            </a:r>
            <a:r>
              <a:rPr lang="en-US" altLang="zh-CN"/>
              <a:t>3.</a:t>
            </a:r>
            <a:r>
              <a:rPr altLang="en-US"/>
              <a:t>池化。最终的全连接层通常包括一个softmax激活函数，其输出是模型试图预测的每个分类标签的0到1之间的概率值（图1a）。深度网络对图像分类的性能通常是通过计算精度来评估的。总体精度是分类问题中常用的度量指标，其定义为正确分类的图像与图像总数的比值。</a:t>
            </a:r>
            <a:endParaRPr altLang="en-US"/>
          </a:p>
        </p:txBody>
      </p:sp>
      <p:pic>
        <p:nvPicPr>
          <p:cNvPr id="13" name="图片 12"/>
          <p:cNvPicPr>
            <a:picLocks noChangeAspect="1"/>
          </p:cNvPicPr>
          <p:nvPr>
            <p:custDataLst>
              <p:tags r:id="rId1"/>
            </p:custDataLst>
          </p:nvPr>
        </p:nvPicPr>
        <p:blipFill>
          <a:blip r:embed="rId2"/>
          <a:stretch>
            <a:fillRect/>
          </a:stretch>
        </p:blipFill>
        <p:spPr>
          <a:xfrm>
            <a:off x="2747010" y="4541520"/>
            <a:ext cx="3622675" cy="2036445"/>
          </a:xfrm>
          <a:prstGeom prst="rect">
            <a:avLst/>
          </a:prstGeom>
        </p:spPr>
      </p:pic>
      <p:sp>
        <p:nvSpPr>
          <p:cNvPr id="2" name="文本框 1"/>
          <p:cNvSpPr txBox="1"/>
          <p:nvPr/>
        </p:nvSpPr>
        <p:spPr>
          <a:xfrm>
            <a:off x="6681470" y="5060950"/>
            <a:ext cx="4064000" cy="553085"/>
          </a:xfrm>
          <a:prstGeom prst="rect">
            <a:avLst/>
          </a:prstGeom>
          <a:noFill/>
        </p:spPr>
        <p:txBody>
          <a:bodyPr wrap="square" rtlCol="0">
            <a:spAutoFit/>
          </a:bodyPr>
          <a:lstStyle/>
          <a:p>
            <a:r>
              <a:rPr lang="en-US" altLang="zh-CN" sz="1000"/>
              <a:t>——— “</a:t>
            </a:r>
            <a:r>
              <a:rPr lang="zh-CN" altLang="en-US" sz="1000"/>
              <a:t>The impact of pre- and post- image processing techniques on deep learning frameworks: a comprehensive review for digital </a:t>
            </a:r>
            <a:endParaRPr lang="zh-CN" altLang="en-US" sz="1000"/>
          </a:p>
          <a:p>
            <a:r>
              <a:rPr lang="zh-CN" altLang="en-US" sz="1000"/>
              <a:t>pathology image analysis</a:t>
            </a:r>
            <a:r>
              <a:rPr lang="en-US" altLang="zh-CN" sz="1000"/>
              <a:t>”</a:t>
            </a:r>
            <a:endParaRPr lang="en-US" altLang="zh-CN" sz="1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 y="119380"/>
            <a:ext cx="9020810" cy="676910"/>
          </a:xfrm>
        </p:spPr>
        <p:txBody>
          <a:bodyPr/>
          <a:lstStyle/>
          <a:p>
            <a:r>
              <a:rPr lang="en-US" altLang="zh-CN" sz="2800"/>
              <a:t>WSI</a:t>
            </a:r>
            <a:r>
              <a:rPr altLang="en-US" sz="2800"/>
              <a:t>（</a:t>
            </a:r>
            <a:r>
              <a:rPr lang="en-US" altLang="zh-CN" sz="2800"/>
              <a:t>whole slice image</a:t>
            </a:r>
            <a:r>
              <a:rPr altLang="en-US" sz="2800"/>
              <a:t>）</a:t>
            </a:r>
            <a:endParaRPr altLang="en-US" sz="2800"/>
          </a:p>
        </p:txBody>
      </p:sp>
      <p:sp>
        <p:nvSpPr>
          <p:cNvPr id="3" name="文本占位符 2"/>
          <p:cNvSpPr>
            <a:spLocks noGrp="1"/>
          </p:cNvSpPr>
          <p:nvPr>
            <p:ph type="body" sz="half" idx="2"/>
          </p:nvPr>
        </p:nvSpPr>
        <p:spPr>
          <a:xfrm>
            <a:off x="575945" y="727075"/>
            <a:ext cx="10767695" cy="5291455"/>
          </a:xfrm>
        </p:spPr>
        <p:txBody>
          <a:bodyPr/>
          <a:lstStyle/>
          <a:p>
            <a:r>
              <a:rPr lang="zh-CN" altLang="en-US"/>
              <a:t>WSI全称是Whole Slide Image，也就是全视野数字切片，主要应用在病理学细胞图像领域。WSI 是利用数字扫描仪对传统的病理切片进行扫描，采集具有高分辨率的数字图像，再通过计算机将得到的碎片化图像进行无缝拼接整合，制作可视化数字图像的一项技术。与传统载玻片相比，很好地解决了传统的玻璃切片易损坏、易褪色、易丢片、检索困难的问题。一言以蔽之，WSI是对传统载玻片进行数字化。由于是全视野，因此它将包含多尺度的切片在一个文件上面。因此WSI将使用到金字塔模型满足其支持不同分辨率的特性以放缩图片。</a:t>
            </a:r>
            <a:endParaRPr lang="zh-CN" altLang="en-US"/>
          </a:p>
        </p:txBody>
      </p:sp>
      <p:sp>
        <p:nvSpPr>
          <p:cNvPr id="5" name="日期占位符 4"/>
          <p:cNvSpPr>
            <a:spLocks noGrp="1"/>
          </p:cNvSpPr>
          <p:nvPr>
            <p:ph type="dt" sz="half" idx="10"/>
          </p:nvPr>
        </p:nvSpPr>
        <p:spPr/>
        <p:txBody>
          <a:bodyPr/>
          <a:lstStyle/>
          <a:p>
            <a:pPr rtl="0"/>
            <a:r>
              <a:rPr lang="zh-CN"/>
              <a:t>20XX</a:t>
            </a:r>
            <a:endParaRPr lang="zh-CN"/>
          </a:p>
        </p:txBody>
      </p:sp>
      <p:sp>
        <p:nvSpPr>
          <p:cNvPr id="6" name="页脚占位符 5"/>
          <p:cNvSpPr>
            <a:spLocks noGrp="1"/>
          </p:cNvSpPr>
          <p:nvPr>
            <p:ph type="ftr" sz="quarter" idx="11"/>
          </p:nvPr>
        </p:nvSpPr>
        <p:spPr/>
        <p:txBody>
          <a:bodyPr/>
          <a:lstStyle/>
          <a:p>
            <a:pPr rtl="0"/>
            <a:r>
              <a:rPr lang="zh-CN"/>
              <a:t>演示文稿标题</a:t>
            </a:r>
            <a:endParaRPr lang="zh-CN"/>
          </a:p>
        </p:txBody>
      </p:sp>
      <p:sp>
        <p:nvSpPr>
          <p:cNvPr id="7" name="灯片编号占位符 6"/>
          <p:cNvSpPr>
            <a:spLocks noGrp="1"/>
          </p:cNvSpPr>
          <p:nvPr>
            <p:ph type="sldNum" sz="quarter" idx="12"/>
          </p:nvPr>
        </p:nvSpPr>
        <p:spPr/>
        <p:txBody>
          <a:bodyPr/>
          <a:lstStyle/>
          <a:p>
            <a:pPr rtl="0"/>
            <a:fld id="{58FB4751-880F-D840-AAA9-3A15815CC996}" type="slidenum">
              <a:rPr lang="en-US" altLang="zh-CN" smtClean="0"/>
            </a:fld>
            <a:endParaRPr lang="zh-CN" dirty="0"/>
          </a:p>
        </p:txBody>
      </p:sp>
      <p:pic>
        <p:nvPicPr>
          <p:cNvPr id="8" name="图片 7"/>
          <p:cNvPicPr>
            <a:picLocks noChangeAspect="1"/>
          </p:cNvPicPr>
          <p:nvPr>
            <p:custDataLst>
              <p:tags r:id="rId1"/>
            </p:custDataLst>
          </p:nvPr>
        </p:nvPicPr>
        <p:blipFill>
          <a:blip r:embed="rId2"/>
          <a:stretch>
            <a:fillRect/>
          </a:stretch>
        </p:blipFill>
        <p:spPr>
          <a:xfrm>
            <a:off x="787400" y="2641600"/>
            <a:ext cx="5308600" cy="32200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7166" y="27178"/>
            <a:ext cx="6502620" cy="676656"/>
          </a:xfrm>
        </p:spPr>
        <p:txBody>
          <a:bodyPr/>
          <a:lstStyle/>
          <a:p>
            <a:r>
              <a:rPr lang="en-US" altLang="zh-CN" sz="2800"/>
              <a:t>Slicer</a:t>
            </a:r>
            <a:r>
              <a:rPr altLang="en-US" sz="2800"/>
              <a:t>（切片机）</a:t>
            </a:r>
            <a:endParaRPr altLang="en-US" sz="2800"/>
          </a:p>
        </p:txBody>
      </p:sp>
      <p:sp>
        <p:nvSpPr>
          <p:cNvPr id="3" name="文本占位符 2"/>
          <p:cNvSpPr>
            <a:spLocks noGrp="1"/>
          </p:cNvSpPr>
          <p:nvPr>
            <p:ph type="body" sz="half" idx="2"/>
          </p:nvPr>
        </p:nvSpPr>
        <p:spPr>
          <a:xfrm>
            <a:off x="575945" y="703580"/>
            <a:ext cx="11274425" cy="5314950"/>
          </a:xfrm>
        </p:spPr>
        <p:txBody>
          <a:bodyPr>
            <a:normAutofit fontScale="90000" lnSpcReduction="10000"/>
          </a:bodyPr>
          <a:lstStyle/>
          <a:p>
            <a:r>
              <a:rPr lang="zh-CN" altLang="en-US"/>
              <a:t>3D Slicer itself follows a MVC design. In it, the model</a:t>
            </a:r>
            <a:r>
              <a:rPr lang="en-US" altLang="zh-CN"/>
              <a:t> </a:t>
            </a:r>
            <a:r>
              <a:rPr lang="zh-CN" altLang="en-US"/>
              <a:t>is abstracted as the MRML (medical reality markup language) scene. In the MRML scene, various data are stored as</a:t>
            </a:r>
            <a:r>
              <a:rPr lang="en-US" altLang="zh-CN"/>
              <a:t> </a:t>
            </a:r>
            <a:r>
              <a:rPr lang="zh-CN" altLang="en-US"/>
              <a:t>MRML nodes. This includes the volume</a:t>
            </a:r>
            <a:r>
              <a:rPr lang="en-US" altLang="zh-CN"/>
              <a:t> </a:t>
            </a:r>
            <a:r>
              <a:rPr lang="zh-CN" altLang="en-US"/>
              <a:t>nodes which store</a:t>
            </a:r>
            <a:r>
              <a:rPr lang="en-US" altLang="zh-CN"/>
              <a:t> </a:t>
            </a:r>
            <a:r>
              <a:rPr lang="zh-CN" altLang="en-US"/>
              <a:t>the volumetric data, the display nodes which are attached to</a:t>
            </a:r>
            <a:r>
              <a:rPr lang="en-US" altLang="zh-CN"/>
              <a:t> </a:t>
            </a:r>
            <a:r>
              <a:rPr lang="zh-CN" altLang="en-US"/>
              <a:t>certain volume nodes to manage the way the volume node</a:t>
            </a:r>
            <a:r>
              <a:rPr lang="en-US" altLang="zh-CN"/>
              <a:t> </a:t>
            </a:r>
            <a:r>
              <a:rPr lang="zh-CN" altLang="en-US"/>
              <a:t>is displayed, and the transform nodes which describe the</a:t>
            </a:r>
            <a:r>
              <a:rPr lang="en-US" altLang="zh-CN"/>
              <a:t> </a:t>
            </a:r>
            <a:r>
              <a:rPr lang="zh-CN" altLang="en-US"/>
              <a:t>spatial transformations of the volumes.To that end, first, the python modules for OpenSlide, hdf5,tensorflow (for subsequent deep-learning based processing),etc. are installed into the Slicer-based python environment.In SlicerScope, we utilize such an architecture and moreoverwe use an updating volume node to perform online IO forthe viewing region of the WSI. Specifically, we monitor theviewing port in Slicer, recording its height and width.We passsuch window size information to the control of the softwarewhere the openslide library is used internally to extract thecorresponding region from the WSI, at proper zoom-factor.Initially, the zoom-factor is set to the coarsest so the displayedview could cover the global appearance of the WSI. Theextracted region is stored as numpy array and passed backfrom openslide library. Such an numpy array is then packednto a MRML Volume node and stored in the MRML scene.</a:t>
            </a:r>
            <a:r>
              <a:rPr lang="en-US" altLang="zh-CN"/>
              <a:t> </a:t>
            </a:r>
            <a:r>
              <a:rPr lang="zh-CN" altLang="en-US"/>
              <a:t>After that, the display node is attached to the volume node to</a:t>
            </a:r>
            <a:r>
              <a:rPr lang="en-US" altLang="zh-CN"/>
              <a:t> </a:t>
            </a:r>
            <a:r>
              <a:rPr lang="zh-CN" altLang="en-US"/>
              <a:t>display the region in SlicerScope’s viewing port.</a:t>
            </a:r>
            <a:endParaRPr lang="zh-CN" altLang="en-US"/>
          </a:p>
          <a:p>
            <a:endParaRPr lang="zh-CN" altLang="en-US"/>
          </a:p>
          <a:p>
            <a:r>
              <a:rPr lang="zh-CN" altLang="en-US"/>
              <a:t>3D切片片本身遵循MVC设计。在它中，模型被抽象为MRML（医学现实标记语言）场景。在MRML场景中，各种数据被存储为MRML节点。这包括存储体积数据的体积节点、连接到特定卷节点以管理卷节点的显示方式的显示节点，以及描述卷的空间转换的转换节点。为此，首先，用于OpenSlide、hdf5、拉伸流（用于后续基于深度学习的处理）等的python模块。被安装到基于切片器的python环境中。在切片范围中，我们利用这样的架构，并且使用更新卷节点对WSI的查看区域执行在线IO。具体来说，我们在切片器中监视查看端口，记录它的高度和宽度。我们将这样的窗口大小信息传递给软件的控制，在其中内部使用模板库从WSI中以适当的缩放系数提取相应的区域。最初，缩放因子被设置为最粗的，以便显示的视图可以覆盖WSI的全局外观。提取的区域以numpy数组存储，并从模板库传递回。然后将这样的numpy数组打包到MRML Volume节点中，并存储在MRML场景中。之后，显示节点连接到卷节点，以在切片Scope的查看端口中显示区域。</a:t>
            </a:r>
            <a:endParaRPr lang="zh-CN" altLang="en-US"/>
          </a:p>
          <a:p>
            <a:endParaRPr lang="zh-CN" altLang="en-US"/>
          </a:p>
          <a:p>
            <a:pPr marL="3657600" lvl="8" indent="457200"/>
            <a:r>
              <a:rPr lang="en-US" altLang="zh-CN"/>
              <a:t>——“An Open Source Platform for Computational  Histopathology”</a:t>
            </a:r>
            <a:endParaRPr lang="en-US" altLang="zh-CN"/>
          </a:p>
        </p:txBody>
      </p:sp>
      <p:sp>
        <p:nvSpPr>
          <p:cNvPr id="5" name="日期占位符 4"/>
          <p:cNvSpPr>
            <a:spLocks noGrp="1"/>
          </p:cNvSpPr>
          <p:nvPr>
            <p:ph type="dt" sz="half" idx="10"/>
          </p:nvPr>
        </p:nvSpPr>
        <p:spPr/>
        <p:txBody>
          <a:bodyPr/>
          <a:lstStyle/>
          <a:p>
            <a:pPr rtl="0"/>
            <a:r>
              <a:rPr lang="zh-CN"/>
              <a:t>20XX</a:t>
            </a:r>
            <a:endParaRPr lang="zh-CN"/>
          </a:p>
        </p:txBody>
      </p:sp>
      <p:sp>
        <p:nvSpPr>
          <p:cNvPr id="6" name="页脚占位符 5"/>
          <p:cNvSpPr>
            <a:spLocks noGrp="1"/>
          </p:cNvSpPr>
          <p:nvPr>
            <p:ph type="ftr" sz="quarter" idx="11"/>
          </p:nvPr>
        </p:nvSpPr>
        <p:spPr/>
        <p:txBody>
          <a:bodyPr/>
          <a:lstStyle/>
          <a:p>
            <a:pPr rtl="0"/>
            <a:r>
              <a:rPr lang="zh-CN"/>
              <a:t>演示文稿标题</a:t>
            </a:r>
            <a:endParaRPr lang="zh-CN"/>
          </a:p>
        </p:txBody>
      </p:sp>
      <p:sp>
        <p:nvSpPr>
          <p:cNvPr id="7" name="灯片编号占位符 6"/>
          <p:cNvSpPr>
            <a:spLocks noGrp="1"/>
          </p:cNvSpPr>
          <p:nvPr>
            <p:ph type="sldNum" sz="quarter" idx="12"/>
          </p:nvPr>
        </p:nvSpPr>
        <p:spPr/>
        <p:txBody>
          <a:bodyPr/>
          <a:lstStyle/>
          <a:p>
            <a:pPr rtl="0"/>
            <a:fld id="{58FB4751-880F-D840-AAA9-3A15815CC996}" type="slidenum">
              <a:rPr lang="en-US" altLang="zh-CN" smtClean="0"/>
            </a:fld>
            <a:endParaRPr 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标题 37"/>
          <p:cNvSpPr>
            <a:spLocks noGrp="1"/>
          </p:cNvSpPr>
          <p:nvPr>
            <p:ph type="title"/>
          </p:nvPr>
        </p:nvSpPr>
        <p:spPr/>
        <p:txBody>
          <a:bodyPr rtlCol="0"/>
          <a:lstStyle>
            <a:defPPr>
              <a:defRPr lang="zh-CN"/>
            </a:defPPr>
          </a:lstStyle>
          <a:p>
            <a:pPr rtl="0"/>
            <a:r>
              <a:rPr lang="zh-CN"/>
              <a:t>数据库和源码</a:t>
            </a:r>
            <a:endParaRPr lang="zh-CN"/>
          </a:p>
        </p:txBody>
      </p:sp>
      <p:sp>
        <p:nvSpPr>
          <p:cNvPr id="2" name="日期占位符 1"/>
          <p:cNvSpPr>
            <a:spLocks noGrp="1"/>
          </p:cNvSpPr>
          <p:nvPr>
            <p:ph type="dt" sz="half" idx="10"/>
          </p:nvPr>
        </p:nvSpPr>
        <p:spPr/>
        <p:txBody>
          <a:bodyPr rtlCol="0"/>
          <a:lstStyle>
            <a:defPPr>
              <a:defRPr lang="zh-CN"/>
            </a:defPPr>
          </a:lstStyle>
          <a:p>
            <a:pPr rtl="0"/>
            <a:r>
              <a:rPr lang="zh-CN"/>
              <a:t>20XX</a:t>
            </a:r>
            <a:endParaRPr lang="zh-CN"/>
          </a:p>
        </p:txBody>
      </p:sp>
      <p:sp>
        <p:nvSpPr>
          <p:cNvPr id="3" name="页脚占位符 2"/>
          <p:cNvSpPr>
            <a:spLocks noGrp="1"/>
          </p:cNvSpPr>
          <p:nvPr>
            <p:ph type="ftr" sz="quarter" idx="11"/>
          </p:nvPr>
        </p:nvSpPr>
        <p:spPr/>
        <p:txBody>
          <a:bodyPr rtlCol="0"/>
          <a:lstStyle>
            <a:defPPr>
              <a:defRPr lang="zh-CN"/>
            </a:defPPr>
          </a:lstStyle>
          <a:p>
            <a:pPr rtl="0"/>
            <a:r>
              <a:rPr lang="zh-CN"/>
              <a:t>演示文稿标题</a:t>
            </a:r>
            <a:endParaRPr lang="zh-CN"/>
          </a:p>
        </p:txBody>
      </p:sp>
      <p:sp>
        <p:nvSpPr>
          <p:cNvPr id="4" name="灯片编号占位符 3"/>
          <p:cNvSpPr>
            <a:spLocks noGrp="1"/>
          </p:cNvSpPr>
          <p:nvPr>
            <p:ph type="sldNum" sz="quarter" idx="12"/>
          </p:nvPr>
        </p:nvSpPr>
        <p:spPr/>
        <p:txBody>
          <a:bodyPr rtlCol="0"/>
          <a:lstStyle>
            <a:defPPr>
              <a:defRPr lang="zh-CN"/>
            </a:defPPr>
          </a:lstStyle>
          <a:p>
            <a:pPr rtl="0"/>
            <a:fld id="{58FB4751-880F-D840-AAA9-3A15815CC996}" type="slidenum">
              <a:rPr lang="en-US" altLang="zh-CN" smtClean="0"/>
            </a:fld>
            <a:endParaRPr lang="zh-CN" dirty="0"/>
          </a:p>
        </p:txBody>
      </p:sp>
      <p:sp>
        <p:nvSpPr>
          <p:cNvPr id="17" name="文本框 16"/>
          <p:cNvSpPr txBox="1"/>
          <p:nvPr/>
        </p:nvSpPr>
        <p:spPr>
          <a:xfrm>
            <a:off x="889000" y="1744345"/>
            <a:ext cx="4064000" cy="645160"/>
          </a:xfrm>
          <a:prstGeom prst="rect">
            <a:avLst/>
          </a:prstGeom>
          <a:noFill/>
        </p:spPr>
        <p:txBody>
          <a:bodyPr wrap="square" rtlCol="0">
            <a:spAutoFit/>
          </a:bodyPr>
          <a:lstStyle/>
          <a:p>
            <a:r>
              <a:rPr lang="zh-CN" altLang="en-US"/>
              <a:t> 切片机源码https://slicerscope.github.io/</a:t>
            </a:r>
            <a:endParaRPr lang="zh-CN" altLang="en-US"/>
          </a:p>
        </p:txBody>
      </p:sp>
      <p:sp>
        <p:nvSpPr>
          <p:cNvPr id="18" name="文本框 17"/>
          <p:cNvSpPr txBox="1"/>
          <p:nvPr/>
        </p:nvSpPr>
        <p:spPr>
          <a:xfrm>
            <a:off x="983615" y="2569210"/>
            <a:ext cx="4064000" cy="922020"/>
          </a:xfrm>
          <a:prstGeom prst="rect">
            <a:avLst/>
          </a:prstGeom>
          <a:noFill/>
        </p:spPr>
        <p:txBody>
          <a:bodyPr wrap="square" rtlCol="0">
            <a:spAutoFit/>
          </a:bodyPr>
          <a:lstStyle/>
          <a:p>
            <a:r>
              <a:rPr lang="zh-CN" altLang="en-US"/>
              <a:t>注释软件</a:t>
            </a:r>
            <a:endParaRPr lang="zh-CN" altLang="en-US"/>
          </a:p>
          <a:p>
            <a:r>
              <a:rPr lang="zh-CN" altLang="en-US"/>
              <a:t>https://github.com/computationalpathologygroup/ASAP</a:t>
            </a:r>
            <a:endParaRPr lang="zh-CN" altLang="en-US"/>
          </a:p>
        </p:txBody>
      </p:sp>
      <p:sp>
        <p:nvSpPr>
          <p:cNvPr id="19" name="文本框 18"/>
          <p:cNvSpPr txBox="1"/>
          <p:nvPr/>
        </p:nvSpPr>
        <p:spPr>
          <a:xfrm>
            <a:off x="1069975" y="3720465"/>
            <a:ext cx="4064000" cy="922020"/>
          </a:xfrm>
          <a:prstGeom prst="rect">
            <a:avLst/>
          </a:prstGeom>
          <a:noFill/>
        </p:spPr>
        <p:txBody>
          <a:bodyPr wrap="square" rtlCol="0">
            <a:spAutoFit/>
          </a:bodyPr>
          <a:lstStyle/>
          <a:p>
            <a:r>
              <a:rPr lang="zh-CN" altLang="en-US"/>
              <a:t>扫描色谱图</a:t>
            </a:r>
            <a:r>
              <a:rPr lang="en-US" altLang="zh-CN"/>
              <a:t>Python</a:t>
            </a:r>
            <a:r>
              <a:rPr altLang="en-US"/>
              <a:t>库</a:t>
            </a:r>
            <a:r>
              <a:rPr lang="en-US" altLang="zh-CN"/>
              <a:t>PyColorPalette</a:t>
            </a:r>
            <a:endParaRPr lang="en-US" altLang="zh-CN"/>
          </a:p>
          <a:p>
            <a:r>
              <a:rPr lang="en-US" altLang="zh-CN"/>
              <a:t>https://github.com/Dilan1020/PyColorPalette</a:t>
            </a:r>
            <a:endParaRPr lang="en-US" altLang="zh-CN"/>
          </a:p>
        </p:txBody>
      </p:sp>
      <p:sp>
        <p:nvSpPr>
          <p:cNvPr id="21" name="文本框 20"/>
          <p:cNvSpPr txBox="1"/>
          <p:nvPr/>
        </p:nvSpPr>
        <p:spPr>
          <a:xfrm>
            <a:off x="1138555" y="4793615"/>
            <a:ext cx="4064000" cy="922020"/>
          </a:xfrm>
          <a:prstGeom prst="rect">
            <a:avLst/>
          </a:prstGeom>
          <a:noFill/>
        </p:spPr>
        <p:txBody>
          <a:bodyPr wrap="square" rtlCol="0">
            <a:spAutoFit/>
          </a:bodyPr>
          <a:lstStyle/>
          <a:p>
            <a:r>
              <a:rPr lang="en-US" altLang="zh-CN"/>
              <a:t>WSI</a:t>
            </a:r>
            <a:r>
              <a:rPr altLang="en-US"/>
              <a:t>图像提取工具</a:t>
            </a:r>
            <a:r>
              <a:rPr lang="en-US" altLang="zh-CN"/>
              <a:t>openslide</a:t>
            </a:r>
            <a:endParaRPr lang="en-US" altLang="zh-CN"/>
          </a:p>
          <a:p>
            <a:r>
              <a:rPr lang="en-US" altLang="zh-CN"/>
              <a:t>https://github.com/fordanic/openslide-matlab/</a:t>
            </a:r>
            <a:endParaRPr lang="en-US" altLang="zh-CN"/>
          </a:p>
        </p:txBody>
      </p:sp>
      <p:sp>
        <p:nvSpPr>
          <p:cNvPr id="22" name="文本框 21"/>
          <p:cNvSpPr txBox="1"/>
          <p:nvPr/>
        </p:nvSpPr>
        <p:spPr>
          <a:xfrm>
            <a:off x="5830570" y="1709420"/>
            <a:ext cx="4064000" cy="922020"/>
          </a:xfrm>
          <a:prstGeom prst="rect">
            <a:avLst/>
          </a:prstGeom>
          <a:noFill/>
        </p:spPr>
        <p:txBody>
          <a:bodyPr wrap="square" rtlCol="0">
            <a:spAutoFit/>
          </a:bodyPr>
          <a:lstStyle/>
          <a:p>
            <a:r>
              <a:rPr lang="zh-CN" altLang="en-US"/>
              <a:t>kmplot和 logrank代码库</a:t>
            </a:r>
            <a:endParaRPr lang="zh-CN" altLang="en-US"/>
          </a:p>
          <a:p>
            <a:r>
              <a:rPr lang="zh-CN" altLang="en-US"/>
              <a:t>https://github.com/dnafinder/kmplot</a:t>
            </a:r>
            <a:r>
              <a:rPr lang="en-US" altLang="zh-CN"/>
              <a:t> https://github.com/dnafinder/logrank</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a:t>参考文献</a:t>
            </a:r>
            <a:r>
              <a:rPr lang="en-US" altLang="zh-CN"/>
              <a:t>:</a:t>
            </a:r>
            <a:endParaRPr lang="en-US" altLang="zh-CN"/>
          </a:p>
        </p:txBody>
      </p:sp>
      <p:sp>
        <p:nvSpPr>
          <p:cNvPr id="5" name="日期占位符 4"/>
          <p:cNvSpPr>
            <a:spLocks noGrp="1"/>
          </p:cNvSpPr>
          <p:nvPr>
            <p:ph type="dt" sz="half" idx="10"/>
          </p:nvPr>
        </p:nvSpPr>
        <p:spPr/>
        <p:txBody>
          <a:bodyPr/>
          <a:lstStyle/>
          <a:p>
            <a:pPr rtl="0"/>
            <a:r>
              <a:rPr lang="zh-CN"/>
              <a:t>20XX</a:t>
            </a:r>
            <a:endParaRPr lang="zh-CN"/>
          </a:p>
        </p:txBody>
      </p:sp>
      <p:sp>
        <p:nvSpPr>
          <p:cNvPr id="6" name="页脚占位符 5"/>
          <p:cNvSpPr>
            <a:spLocks noGrp="1"/>
          </p:cNvSpPr>
          <p:nvPr>
            <p:ph type="ftr" sz="quarter" idx="11"/>
          </p:nvPr>
        </p:nvSpPr>
        <p:spPr/>
        <p:txBody>
          <a:bodyPr/>
          <a:lstStyle/>
          <a:p>
            <a:pPr rtl="0"/>
            <a:r>
              <a:rPr lang="zh-CN"/>
              <a:t>演示文稿标题</a:t>
            </a:r>
            <a:endParaRPr lang="zh-CN"/>
          </a:p>
        </p:txBody>
      </p:sp>
      <p:sp>
        <p:nvSpPr>
          <p:cNvPr id="7" name="灯片编号占位符 6"/>
          <p:cNvSpPr>
            <a:spLocks noGrp="1"/>
          </p:cNvSpPr>
          <p:nvPr>
            <p:ph type="sldNum" sz="quarter" idx="12"/>
          </p:nvPr>
        </p:nvSpPr>
        <p:spPr/>
        <p:txBody>
          <a:bodyPr/>
          <a:lstStyle/>
          <a:p>
            <a:pPr rtl="0"/>
            <a:fld id="{58FB4751-880F-D840-AAA9-3A15815CC996}" type="slidenum">
              <a:rPr lang="en-US" altLang="zh-CN" smtClean="0"/>
            </a:fld>
            <a:endParaRPr lang="zh-CN" dirty="0"/>
          </a:p>
        </p:txBody>
      </p:sp>
      <p:sp>
        <p:nvSpPr>
          <p:cNvPr id="8" name="文本框 7"/>
          <p:cNvSpPr txBox="1"/>
          <p:nvPr/>
        </p:nvSpPr>
        <p:spPr>
          <a:xfrm>
            <a:off x="668655" y="1380490"/>
            <a:ext cx="10861675" cy="645160"/>
          </a:xfrm>
          <a:prstGeom prst="rect">
            <a:avLst/>
          </a:prstGeom>
          <a:noFill/>
        </p:spPr>
        <p:txBody>
          <a:bodyPr wrap="square" rtlCol="0">
            <a:spAutoFit/>
          </a:bodyPr>
          <a:lstStyle/>
          <a:p>
            <a:r>
              <a:rPr lang="zh-CN" altLang="en-US"/>
              <a:t>Machunoori Mounica</a:t>
            </a:r>
            <a:r>
              <a:rPr lang="en-US" altLang="zh-CN"/>
              <a:t>, Vijaya Kumar Vadladi,Gudapalli Karuna,Pericharla Sowmya:Comprehensive study of pathology image analysis using deep learning algorithm</a:t>
            </a:r>
            <a:endParaRPr lang="en-US" altLang="zh-CN"/>
          </a:p>
        </p:txBody>
      </p:sp>
      <p:sp>
        <p:nvSpPr>
          <p:cNvPr id="9" name="文本框 8"/>
          <p:cNvSpPr txBox="1"/>
          <p:nvPr/>
        </p:nvSpPr>
        <p:spPr>
          <a:xfrm>
            <a:off x="742950" y="2195195"/>
            <a:ext cx="10787380" cy="368300"/>
          </a:xfrm>
          <a:prstGeom prst="rect">
            <a:avLst/>
          </a:prstGeom>
          <a:noFill/>
        </p:spPr>
        <p:txBody>
          <a:bodyPr wrap="square" rtlCol="0">
            <a:spAutoFit/>
          </a:bodyPr>
          <a:lstStyle/>
          <a:p>
            <a:r>
              <a:rPr lang="zh-CN" altLang="en-US"/>
              <a:t>宋国利</a:t>
            </a:r>
            <a:r>
              <a:rPr lang="en-US" altLang="zh-CN"/>
              <a:t>,陈 杰: 病理图像分析的深度学习方法研究综述</a:t>
            </a:r>
            <a:endParaRPr lang="en-US" altLang="zh-CN"/>
          </a:p>
        </p:txBody>
      </p:sp>
      <p:sp>
        <p:nvSpPr>
          <p:cNvPr id="10" name="文本框 9"/>
          <p:cNvSpPr txBox="1"/>
          <p:nvPr/>
        </p:nvSpPr>
        <p:spPr>
          <a:xfrm>
            <a:off x="742950" y="2733040"/>
            <a:ext cx="10509250" cy="922020"/>
          </a:xfrm>
          <a:prstGeom prst="rect">
            <a:avLst/>
          </a:prstGeom>
          <a:noFill/>
        </p:spPr>
        <p:txBody>
          <a:bodyPr wrap="square" rtlCol="0">
            <a:spAutoFit/>
          </a:bodyPr>
          <a:lstStyle/>
          <a:p>
            <a:r>
              <a:rPr lang="zh-CN" altLang="en-US"/>
              <a:t>Massimo Salvi, U.Rajendra Acharya,Filippo Molinari, Kristen.M. Meiburger</a:t>
            </a:r>
            <a:r>
              <a:rPr lang="en-US" altLang="zh-CN"/>
              <a:t>:The impact of pre- and post- image processing techniques on deep learning frameworks: a comprehensive review for digital pathology image analysis</a:t>
            </a:r>
            <a:endParaRPr lang="en-US" altLang="zh-CN"/>
          </a:p>
        </p:txBody>
      </p:sp>
      <p:sp>
        <p:nvSpPr>
          <p:cNvPr id="11" name="文本框 10"/>
          <p:cNvSpPr txBox="1"/>
          <p:nvPr/>
        </p:nvSpPr>
        <p:spPr>
          <a:xfrm>
            <a:off x="760730" y="3840480"/>
            <a:ext cx="10769600" cy="645160"/>
          </a:xfrm>
          <a:prstGeom prst="rect">
            <a:avLst/>
          </a:prstGeom>
          <a:noFill/>
        </p:spPr>
        <p:txBody>
          <a:bodyPr wrap="square" rtlCol="0">
            <a:spAutoFit/>
          </a:bodyPr>
          <a:lstStyle/>
          <a:p>
            <a:r>
              <a:rPr lang="zh-CN" altLang="en-US"/>
              <a:t>XIAXIA YU, BINGSHUAI ZHAO, HAOFAN HUANG, MU TIAN, SAI ZHANG</a:t>
            </a:r>
            <a:r>
              <a:rPr lang="en-US" altLang="zh-CN"/>
              <a:t>,</a:t>
            </a:r>
            <a:r>
              <a:rPr lang="zh-CN" altLang="en-US"/>
              <a:t>HONGPING SONG, ZENGSHAN LI, KUN HUANG</a:t>
            </a:r>
            <a:r>
              <a:rPr lang="en-US" altLang="zh-CN"/>
              <a:t>, YI GAO:An Open Source Platform for Computational Histopathology</a:t>
            </a:r>
            <a:endParaRPr lang="en-US" altLang="zh-CN"/>
          </a:p>
        </p:txBody>
      </p:sp>
      <p:sp>
        <p:nvSpPr>
          <p:cNvPr id="12" name="文本框 11"/>
          <p:cNvSpPr txBox="1"/>
          <p:nvPr/>
        </p:nvSpPr>
        <p:spPr>
          <a:xfrm>
            <a:off x="842645" y="4760595"/>
            <a:ext cx="10101580" cy="368300"/>
          </a:xfrm>
          <a:prstGeom prst="rect">
            <a:avLst/>
          </a:prstGeom>
          <a:noFill/>
        </p:spPr>
        <p:txBody>
          <a:bodyPr wrap="square" rtlCol="0">
            <a:spAutoFit/>
          </a:bodyPr>
          <a:lstStyle/>
          <a:p>
            <a:r>
              <a:rPr lang="zh-CN" altLang="en-US"/>
              <a:t>焦一平，王向学</a:t>
            </a:r>
            <a:r>
              <a:rPr lang="en-US" altLang="zh-CN"/>
              <a:t>, </a:t>
            </a:r>
            <a:r>
              <a:rPr lang="zh-CN" altLang="en-US"/>
              <a:t>徐 军</a:t>
            </a:r>
            <a:r>
              <a:rPr lang="en-US" altLang="zh-CN"/>
              <a:t>: 计算病理学应用研究进展与挑战</a:t>
            </a:r>
            <a:endParaRPr lang="en-US" altLang="zh-CN"/>
          </a:p>
        </p:txBody>
      </p:sp>
      <p:sp>
        <p:nvSpPr>
          <p:cNvPr id="13" name="文本框 12"/>
          <p:cNvSpPr txBox="1"/>
          <p:nvPr/>
        </p:nvSpPr>
        <p:spPr>
          <a:xfrm>
            <a:off x="880745" y="5393055"/>
            <a:ext cx="10650220" cy="368300"/>
          </a:xfrm>
          <a:prstGeom prst="rect">
            <a:avLst/>
          </a:prstGeom>
          <a:noFill/>
        </p:spPr>
        <p:txBody>
          <a:bodyPr wrap="square" rtlCol="0">
            <a:spAutoFit/>
          </a:bodyPr>
          <a:lstStyle/>
          <a:p>
            <a:r>
              <a:rPr lang="zh-CN" altLang="en-US"/>
              <a:t>焦一平、</a:t>
            </a:r>
            <a:r>
              <a:rPr lang="en-US" altLang="zh-CN"/>
              <a:t>汪峥、费树岷</a:t>
            </a:r>
            <a:r>
              <a:rPr altLang="en-US"/>
              <a:t>：基于深度学习的数字病理图像分析</a:t>
            </a:r>
            <a:endParaRPr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defPPr>
              <a:defRPr lang="zh-CN"/>
            </a:defPPr>
          </a:lstStyle>
          <a:p>
            <a:pPr rtl="0"/>
            <a:r>
              <a:rPr lang="en-US" altLang="zh-CN" sz="6000" dirty="0">
                <a:solidFill>
                  <a:schemeClr val="bg1"/>
                </a:solidFill>
              </a:rPr>
              <a:t>Catalogue</a:t>
            </a:r>
            <a:endParaRPr lang="zh-CN" dirty="0"/>
          </a:p>
        </p:txBody>
      </p:sp>
      <p:graphicFrame>
        <p:nvGraphicFramePr>
          <p:cNvPr id="2" name="表 4"/>
          <p:cNvGraphicFramePr>
            <a:graphicFrameLocks noGrp="1"/>
          </p:cNvGraphicFramePr>
          <p:nvPr>
            <p:ph idx="1"/>
          </p:nvPr>
        </p:nvGraphicFramePr>
        <p:xfrm>
          <a:off x="7791450" y="1169988"/>
          <a:ext cx="4145626" cy="3806179"/>
        </p:xfrm>
        <a:graphic>
          <a:graphicData uri="http://schemas.openxmlformats.org/drawingml/2006/table">
            <a:tbl>
              <a:tblPr firstRow="1" bandRow="1"/>
              <a:tblGrid>
                <a:gridCol w="4145626"/>
              </a:tblGrid>
              <a:tr h="755631">
                <a:tc>
                  <a:txBody>
                    <a:bodyPr/>
                    <a:lstStyle>
                      <a:defPPr>
                        <a:defRPr lang="zh-CN"/>
                      </a:defPPr>
                    </a:lstStyle>
                    <a:p>
                      <a:pPr marL="0" marR="0" lvl="0" indent="0" algn="r" defTabSz="914400" rtl="0" eaLnBrk="1" fontAlgn="auto" latinLnBrk="0" hangingPunct="1">
                        <a:lnSpc>
                          <a:spcPct val="100000"/>
                        </a:lnSpc>
                        <a:spcBef>
                          <a:spcPts val="0"/>
                        </a:spcBef>
                        <a:spcAft>
                          <a:spcPts val="0"/>
                        </a:spcAft>
                        <a:buClrTx/>
                        <a:buSzTx/>
                        <a:buFontTx/>
                        <a:buNone/>
                        <a:defRPr lang="zh-CN"/>
                      </a:pPr>
                      <a:r>
                        <a:rPr lang="en-US" altLang="zh-CN" sz="2400" dirty="0" err="1">
                          <a:solidFill>
                            <a:schemeClr val="tx1"/>
                          </a:solidFill>
                        </a:rPr>
                        <a:t>病理图像分析的概念</a:t>
                      </a:r>
                      <a:endParaRPr lang="en-US" altLang="zh-CN" sz="240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defRPr lang="zh-CN"/>
                      </a:pPr>
                      <a:r>
                        <a:rPr lang="en-US" altLang="zh-CN" sz="1800" dirty="0">
                          <a:solidFill>
                            <a:schemeClr val="tx1"/>
                          </a:solidFill>
                          <a:latin typeface="+mj-ea"/>
                          <a:ea typeface="+mj-ea"/>
                        </a:rPr>
                        <a:t>1</a:t>
                      </a:r>
                      <a:endParaRPr lang="zh-CN" sz="1800" dirty="0">
                        <a:solidFill>
                          <a:schemeClr val="tx1"/>
                        </a:solidFill>
                        <a:latin typeface="+mj-ea"/>
                        <a:ea typeface="+mj-ea"/>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054249">
                <a:tc>
                  <a:txBody>
                    <a:bodyPr/>
                    <a:lstStyle>
                      <a:defPPr>
                        <a:defRPr lang="zh-CN"/>
                      </a:defPPr>
                    </a:lstStyle>
                    <a:p>
                      <a:r>
                        <a:rPr lang="zh-CN" altLang="en-US" sz="2400" dirty="0">
                          <a:solidFill>
                            <a:schemeClr val="tx1"/>
                          </a:solidFill>
                        </a:rPr>
                        <a:t>                    综述论文的结构</a:t>
                      </a:r>
                      <a:endParaRPr lang="zh-CN" altLang="en-US" sz="2400" dirty="0">
                        <a:solidFill>
                          <a:schemeClr val="tx1"/>
                        </a:solidFill>
                      </a:endParaRPr>
                    </a:p>
                    <a:p>
                      <a:pPr marL="0" algn="r" defTabSz="914400" rtl="0" eaLnBrk="1" latinLnBrk="0" hangingPunct="1"/>
                      <a:r>
                        <a:rPr lang="en-US" altLang="zh-CN" sz="1800" kern="1200" dirty="0">
                          <a:solidFill>
                            <a:schemeClr val="tx1"/>
                          </a:solidFill>
                          <a:latin typeface="+mj-ea"/>
                          <a:ea typeface="+mj-ea"/>
                          <a:cs typeface="+mn-cs"/>
                        </a:rPr>
                        <a:t>2</a:t>
                      </a:r>
                      <a:endParaRPr lang="zh-CN" sz="1800" kern="1200" dirty="0">
                        <a:solidFill>
                          <a:schemeClr val="tx1"/>
                        </a:solidFill>
                        <a:latin typeface="+mj-ea"/>
                        <a:ea typeface="+mj-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075765">
                <a:tc>
                  <a:txBody>
                    <a:bodyPr/>
                    <a:lstStyle>
                      <a:defPPr>
                        <a:defRPr lang="zh-CN"/>
                      </a:defPPr>
                    </a:lstStyle>
                    <a:p>
                      <a:r>
                        <a:rPr lang="en-US" altLang="zh-CN" sz="2400" dirty="0">
                          <a:solidFill>
                            <a:schemeClr val="tx1"/>
                          </a:solidFill>
                        </a:rPr>
                        <a:t>             </a:t>
                      </a:r>
                      <a:r>
                        <a:rPr lang="zh-CN" altLang="en-US" sz="2400" dirty="0">
                          <a:solidFill>
                            <a:schemeClr val="tx1"/>
                          </a:solidFill>
                        </a:rPr>
                        <a:t>病理图像的分析方法</a:t>
                      </a:r>
                      <a:endParaRPr lang="zh-CN" altLang="en-US" sz="2400" dirty="0">
                        <a:solidFill>
                          <a:schemeClr val="tx1"/>
                        </a:solidFill>
                      </a:endParaRPr>
                    </a:p>
                    <a:p>
                      <a:pPr marL="0" algn="r" defTabSz="914400" rtl="0" eaLnBrk="1" latinLnBrk="0" hangingPunct="1"/>
                      <a:r>
                        <a:rPr lang="en-US" altLang="zh-CN" sz="1800" kern="1200" dirty="0">
                          <a:solidFill>
                            <a:schemeClr val="tx1"/>
                          </a:solidFill>
                          <a:latin typeface="+mj-ea"/>
                          <a:ea typeface="+mj-ea"/>
                          <a:cs typeface="+mn-cs"/>
                        </a:rPr>
                        <a:t>3</a:t>
                      </a:r>
                      <a:endParaRPr lang="zh-CN" sz="1800" kern="1200" dirty="0">
                        <a:solidFill>
                          <a:schemeClr val="tx1"/>
                        </a:solidFill>
                        <a:latin typeface="+mj-ea"/>
                        <a:ea typeface="+mj-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20534">
                <a:tc>
                  <a:txBody>
                    <a:bodyPr/>
                    <a:lstStyle>
                      <a:defPPr>
                        <a:defRPr lang="zh-CN"/>
                      </a:defPPr>
                    </a:lstStyle>
                    <a:p>
                      <a:pPr marL="0" marR="0" lvl="0" indent="0" algn="r" defTabSz="914400" rtl="0" eaLnBrk="1" fontAlgn="auto" latinLnBrk="0" hangingPunct="1">
                        <a:lnSpc>
                          <a:spcPct val="100000"/>
                        </a:lnSpc>
                        <a:spcBef>
                          <a:spcPts val="0"/>
                        </a:spcBef>
                        <a:spcAft>
                          <a:spcPts val="0"/>
                        </a:spcAft>
                        <a:buClrTx/>
                        <a:buSzTx/>
                        <a:buFontTx/>
                        <a:buNone/>
                        <a:defRPr lang="zh-CN"/>
                      </a:pPr>
                      <a:r>
                        <a:rPr lang="zh-CN" altLang="en-US" sz="2400" dirty="0">
                          <a:solidFill>
                            <a:schemeClr val="tx1"/>
                          </a:solidFill>
                        </a:rPr>
                        <a:t>病理图像分析的数据库和源码</a:t>
                      </a:r>
                      <a:r>
                        <a:rPr lang="en-US" altLang="zh-CN" sz="1800" kern="1200" dirty="0">
                          <a:solidFill>
                            <a:schemeClr val="tx1"/>
                          </a:solidFill>
                          <a:latin typeface="+mj-ea"/>
                          <a:ea typeface="+mj-ea"/>
                          <a:cs typeface="+mn-cs"/>
                        </a:rPr>
                        <a:t>4</a:t>
                      </a:r>
                      <a:endParaRPr lang="zh-CN" sz="1800" kern="1200" dirty="0">
                        <a:solidFill>
                          <a:schemeClr val="tx1"/>
                        </a:solidFill>
                        <a:latin typeface="+mj-ea"/>
                        <a:ea typeface="+mj-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标题 25"/>
          <p:cNvSpPr>
            <a:spLocks noGrp="1"/>
          </p:cNvSpPr>
          <p:nvPr>
            <p:ph type="title"/>
          </p:nvPr>
        </p:nvSpPr>
        <p:spPr>
          <a:xfrm>
            <a:off x="-113885" y="779734"/>
            <a:ext cx="6502620" cy="676656"/>
          </a:xfrm>
        </p:spPr>
        <p:txBody>
          <a:bodyPr rtlCol="0"/>
          <a:lstStyle>
            <a:defPPr>
              <a:defRPr lang="zh-CN"/>
            </a:defPPr>
          </a:lstStyle>
          <a:p>
            <a:pPr rtl="0"/>
            <a:r>
              <a:rPr lang="en-US" altLang="zh-CN" dirty="0"/>
              <a:t>1.</a:t>
            </a:r>
            <a:r>
              <a:rPr lang="zh-CN" altLang="en-US" dirty="0"/>
              <a:t>病理图像分析的概念</a:t>
            </a:r>
            <a:endParaRPr lang="zh-CN" dirty="0"/>
          </a:p>
        </p:txBody>
      </p:sp>
      <p:sp>
        <p:nvSpPr>
          <p:cNvPr id="27" name="文本占位符 26"/>
          <p:cNvSpPr>
            <a:spLocks noGrp="1"/>
          </p:cNvSpPr>
          <p:nvPr>
            <p:ph type="body" sz="half" idx="2"/>
          </p:nvPr>
        </p:nvSpPr>
        <p:spPr>
          <a:xfrm>
            <a:off x="32975" y="2236123"/>
            <a:ext cx="7811470" cy="4131411"/>
          </a:xfrm>
        </p:spPr>
        <p:txBody>
          <a:bodyPr rtlCol="0">
            <a:normAutofit/>
          </a:bodyPr>
          <a:lstStyle>
            <a:defPPr>
              <a:defRPr lang="zh-CN"/>
            </a:defPPr>
          </a:lstStyle>
          <a:p>
            <a:pPr lvl="0" algn="l">
              <a:buClrTx/>
              <a:buSzTx/>
            </a:pPr>
            <a:r>
              <a:rPr lang="en-US" altLang="zh-CN" dirty="0">
                <a:latin typeface="微软雅黑" panose="020B0503020204020204" charset="-122"/>
                <a:ea typeface="微软雅黑" panose="020B0503020204020204" charset="-122"/>
                <a:cs typeface="微软雅黑" panose="020B0503020204020204" charset="-122"/>
                <a:sym typeface="+mn-ea"/>
              </a:rPr>
              <a:t>·</a:t>
            </a:r>
            <a:r>
              <a:rPr lang="zh-CN" altLang="en-US" dirty="0">
                <a:latin typeface="微软雅黑" panose="020B0503020204020204" charset="-122"/>
                <a:ea typeface="微软雅黑" panose="020B0503020204020204" charset="-122"/>
                <a:cs typeface="微软雅黑" panose="020B0503020204020204" charset="-122"/>
                <a:sym typeface="+mn-ea"/>
              </a:rPr>
              <a:t>在焦一平，王向学，徐军三位教授的文献综述“计算病理学应用研究进展与挑战”中，利用图像处理与AI技术对病理图像进行分析来实现结构单元的识别与定量化的方式称为计算病理学，病理图像分析是计算病理学研究的分支，而该分支又可以主要分为两部分：组织病理图像分析和细胞病理图像分析，总体而言，其最终目的是通过自动图像分析技术辅助诊断，定量评估以及决策。</a:t>
            </a:r>
            <a:endParaRPr lang="en-US" altLang="zh-CN" dirty="0">
              <a:latin typeface="微软雅黑" panose="020B0503020204020204" charset="-122"/>
              <a:ea typeface="微软雅黑" panose="020B0503020204020204" charset="-122"/>
              <a:cs typeface="微软雅黑" panose="020B0503020204020204" charset="-122"/>
              <a:sym typeface="+mn-ea"/>
            </a:endParaRPr>
          </a:p>
          <a:p>
            <a:pPr lvl="0" algn="l">
              <a:buClrTx/>
              <a:buSzTx/>
            </a:pPr>
            <a:endParaRPr lang="zh-CN" altLang="en-US" dirty="0">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dirty="0">
                <a:latin typeface="微软雅黑" panose="020B0503020204020204" charset="-122"/>
                <a:ea typeface="微软雅黑" panose="020B0503020204020204" charset="-122"/>
                <a:cs typeface="微软雅黑" panose="020B0503020204020204" charset="-122"/>
                <a:sym typeface="+mn-ea"/>
              </a:rPr>
              <a:t>·</a:t>
            </a:r>
            <a:r>
              <a:rPr lang="zh-CN" altLang="en-US" dirty="0">
                <a:latin typeface="微软雅黑" panose="020B0503020204020204" charset="-122"/>
                <a:ea typeface="微软雅黑" panose="020B0503020204020204" charset="-122"/>
                <a:cs typeface="微软雅黑" panose="020B0503020204020204" charset="-122"/>
                <a:sym typeface="+mn-ea"/>
              </a:rPr>
              <a:t>另外在Xiaxia Yu教授的“An Open Source Platform for Computational Hiatopathology”中也将病理图像分析系统作为计算组织病理学的其中一个领域。</a:t>
            </a:r>
            <a:endParaRPr lang="zh-CN" altLang="en-US" dirty="0">
              <a:latin typeface="微软雅黑" panose="020B0503020204020204" charset="-122"/>
              <a:ea typeface="微软雅黑" panose="020B0503020204020204" charset="-122"/>
              <a:cs typeface="微软雅黑" panose="020B0503020204020204" charset="-122"/>
              <a:sym typeface="+mn-ea"/>
            </a:endParaRPr>
          </a:p>
          <a:p>
            <a:pPr lvl="0" algn="l">
              <a:buClrTx/>
              <a:buSzTx/>
            </a:pPr>
            <a:endParaRPr lang="en-US" altLang="zh-CN" dirty="0">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dirty="0">
                <a:latin typeface="微软雅黑" panose="020B0503020204020204" charset="-122"/>
                <a:ea typeface="微软雅黑" panose="020B0503020204020204" charset="-122"/>
                <a:cs typeface="微软雅黑" panose="020B0503020204020204" charset="-122"/>
                <a:sym typeface="+mn-ea"/>
              </a:rPr>
              <a:t>·</a:t>
            </a:r>
            <a:r>
              <a:rPr lang="zh-CN" altLang="en-US" dirty="0">
                <a:latin typeface="微软雅黑" panose="020B0503020204020204" charset="-122"/>
                <a:ea typeface="微软雅黑" panose="020B0503020204020204" charset="-122"/>
                <a:cs typeface="微软雅黑" panose="020B0503020204020204" charset="-122"/>
                <a:sym typeface="+mn-ea"/>
              </a:rPr>
              <a:t>病理图像分析通常以通用图像识别技术为基础，且由于其任务具有一定独特的特征，常需要用到特殊的处理技术</a:t>
            </a:r>
            <a:endParaRPr lang="zh-CN" altLang="en-US" dirty="0">
              <a:latin typeface="微软雅黑" panose="020B0503020204020204" charset="-122"/>
              <a:ea typeface="微软雅黑" panose="020B0503020204020204" charset="-122"/>
              <a:cs typeface="微软雅黑" panose="020B0503020204020204" charset="-122"/>
              <a:sym typeface="+mn-ea"/>
            </a:endParaRPr>
          </a:p>
          <a:p>
            <a:pPr rtl="0"/>
            <a:endParaRPr lang="zh-CN" dirty="0"/>
          </a:p>
        </p:txBody>
      </p:sp>
      <p:pic>
        <p:nvPicPr>
          <p:cNvPr id="22" name="图片占位符 21" descr="手拿一些蒲公英、穿着黑白相间衬衫的人"/>
          <p:cNvPicPr>
            <a:picLocks noGrp="1" noChangeAspect="1"/>
          </p:cNvPicPr>
          <p:nvPr>
            <p:ph type="pic" idx="1"/>
          </p:nvPr>
        </p:nvPicPr>
        <p:blipFill rotWithShape="1">
          <a:blip r:embed="rId1" cstate="screen"/>
          <a:srcRect t="24" b="24"/>
          <a:stretch>
            <a:fillRect/>
          </a:stretch>
        </p:blipFill>
        <p:spPr/>
      </p:pic>
      <p:sp>
        <p:nvSpPr>
          <p:cNvPr id="2" name="日期占位符 1"/>
          <p:cNvSpPr>
            <a:spLocks noGrp="1"/>
          </p:cNvSpPr>
          <p:nvPr>
            <p:ph type="dt" sz="half" idx="10"/>
          </p:nvPr>
        </p:nvSpPr>
        <p:spPr/>
        <p:txBody>
          <a:bodyPr rtlCol="0"/>
          <a:lstStyle>
            <a:defPPr>
              <a:defRPr lang="zh-CN"/>
            </a:defPPr>
          </a:lstStyle>
          <a:p>
            <a:pPr rtl="0"/>
            <a:r>
              <a:rPr lang="zh-CN"/>
              <a:t>20</a:t>
            </a:r>
            <a:r>
              <a:rPr lang="en-US" altLang="zh-CN"/>
              <a:t>23</a:t>
            </a:r>
            <a:endParaRPr lang="en-US" altLang="zh-CN"/>
          </a:p>
        </p:txBody>
      </p:sp>
      <p:sp>
        <p:nvSpPr>
          <p:cNvPr id="3" name="页脚占位符 2"/>
          <p:cNvSpPr>
            <a:spLocks noGrp="1"/>
          </p:cNvSpPr>
          <p:nvPr>
            <p:ph type="ftr" sz="quarter" idx="11"/>
          </p:nvPr>
        </p:nvSpPr>
        <p:spPr/>
        <p:txBody>
          <a:bodyPr rtlCol="0"/>
          <a:lstStyle>
            <a:defPPr>
              <a:defRPr lang="zh-CN"/>
            </a:defPPr>
          </a:lstStyle>
          <a:p>
            <a:pPr rtl="0"/>
            <a:endParaRPr lang="zh-CN"/>
          </a:p>
        </p:txBody>
      </p:sp>
      <p:sp>
        <p:nvSpPr>
          <p:cNvPr id="4" name="灯片编号占位符 3"/>
          <p:cNvSpPr>
            <a:spLocks noGrp="1"/>
          </p:cNvSpPr>
          <p:nvPr>
            <p:ph type="sldNum" sz="quarter" idx="12"/>
          </p:nvPr>
        </p:nvSpPr>
        <p:spPr/>
        <p:txBody>
          <a:bodyPr rtlCol="0"/>
          <a:lstStyle>
            <a:defPPr>
              <a:defRPr lang="zh-CN"/>
            </a:defPPr>
          </a:lstStyle>
          <a:p>
            <a:pPr rtl="0"/>
            <a:fld id="{58FB4751-880F-D840-AAA9-3A15815CC996}" type="slidenum">
              <a:rPr lang="en-US" altLang="zh-CN" smtClean="0"/>
            </a:fld>
            <a:endParaRPr 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99753" y="1188719"/>
            <a:ext cx="11363497" cy="1227686"/>
          </a:xfrm>
        </p:spPr>
        <p:txBody>
          <a:bodyPr rtlCol="0"/>
          <a:lstStyle>
            <a:defPPr>
              <a:defRPr lang="zh-CN"/>
            </a:defPPr>
          </a:lstStyle>
          <a:p>
            <a:pPr algn="ctr"/>
            <a:r>
              <a:rPr lang="zh-CN" altLang="en-US" sz="6000" b="1" dirty="0">
                <a:solidFill>
                  <a:schemeClr val="tx1"/>
                </a:solidFill>
                <a:sym typeface="+mn-ea"/>
              </a:rPr>
              <a:t>综述论文的结构</a:t>
            </a:r>
            <a:endParaRPr lang="zh-CN" altLang="en-US" sz="6000" b="1" dirty="0">
              <a:solidFill>
                <a:schemeClr val="tx1"/>
              </a:solidFill>
            </a:endParaRPr>
          </a:p>
        </p:txBody>
      </p:sp>
      <p:sp>
        <p:nvSpPr>
          <p:cNvPr id="5" name="文本框 4"/>
          <p:cNvSpPr txBox="1"/>
          <p:nvPr/>
        </p:nvSpPr>
        <p:spPr>
          <a:xfrm>
            <a:off x="2593571" y="2757227"/>
            <a:ext cx="6184669" cy="4370427"/>
          </a:xfrm>
          <a:prstGeom prst="rect">
            <a:avLst/>
          </a:prstGeom>
          <a:noFill/>
        </p:spPr>
        <p:txBody>
          <a:bodyPr wrap="square" rtlCol="0">
            <a:spAutoFit/>
          </a:bodyPr>
          <a:lstStyle/>
          <a:p>
            <a:pPr algn="ctr"/>
            <a:r>
              <a:rPr lang="zh-CN" altLang="en-US" sz="3200" dirty="0"/>
              <a:t>引言或摘要（前言）</a:t>
            </a:r>
            <a:endParaRPr lang="en-US" altLang="zh-CN" sz="3200" dirty="0"/>
          </a:p>
          <a:p>
            <a:pPr algn="ctr"/>
            <a:endParaRPr lang="en-US" altLang="zh-CN" sz="3200" dirty="0"/>
          </a:p>
          <a:p>
            <a:pPr algn="ctr"/>
            <a:r>
              <a:rPr lang="zh-CN" altLang="en-US" sz="3200" dirty="0"/>
              <a:t>正文与主要内容</a:t>
            </a:r>
            <a:endParaRPr lang="en-US" altLang="zh-CN" sz="3200" dirty="0"/>
          </a:p>
          <a:p>
            <a:pPr algn="ctr"/>
            <a:endParaRPr lang="en-US" altLang="zh-CN" sz="3200" dirty="0"/>
          </a:p>
          <a:p>
            <a:pPr algn="ctr"/>
            <a:r>
              <a:rPr lang="zh-CN" altLang="en-US" sz="3200" dirty="0"/>
              <a:t>总结（结语）</a:t>
            </a:r>
            <a:endParaRPr lang="en-US" altLang="zh-CN" sz="3200" dirty="0"/>
          </a:p>
          <a:p>
            <a:pPr algn="ctr"/>
            <a:endParaRPr lang="en-US" altLang="zh-CN" sz="3200" dirty="0"/>
          </a:p>
          <a:p>
            <a:pPr algn="ctr"/>
            <a:r>
              <a:rPr lang="zh-CN" altLang="en-US" sz="3200" dirty="0"/>
              <a:t>参考文献</a:t>
            </a:r>
            <a:endParaRPr lang="en-US" altLang="zh-CN" sz="3200" dirty="0"/>
          </a:p>
          <a:p>
            <a:pPr algn="ctr"/>
            <a:endParaRPr lang="en-US" altLang="zh-CN" dirty="0"/>
          </a:p>
          <a:p>
            <a:pPr algn="ctr"/>
            <a:endParaRPr lang="en-US" altLang="zh-CN" dirty="0"/>
          </a:p>
          <a:p>
            <a:pPr algn="ct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63780" y="789709"/>
            <a:ext cx="3150524" cy="3970318"/>
          </a:xfrm>
          <a:prstGeom prst="rect">
            <a:avLst/>
          </a:prstGeom>
          <a:noFill/>
        </p:spPr>
        <p:txBody>
          <a:bodyPr wrap="square" rtlCol="0">
            <a:spAutoFit/>
          </a:bodyPr>
          <a:lstStyle/>
          <a:p>
            <a:r>
              <a:rPr lang="zh-CN" altLang="en-US" dirty="0"/>
              <a:t>摘要与绪论：综述的首段，用较为简短的文字将综述的内容简明扼要的陈述，强调撰写的目的性和必要性使读者对文章内容有初步认识。在焦一平教授的“基于深度学习的数字病理图像分析”中开篇便提到在科技的发展下传统病理诊断的滞后性与脆弱性，进而引出结合现代深度学习技术来进行数字病例 图像分析的论述，进而开启下文对题目的研究。</a:t>
            </a:r>
            <a:endParaRPr lang="en-US" altLang="zh-CN" dirty="0"/>
          </a:p>
          <a:p>
            <a:endParaRPr lang="zh-CN" altLang="en-US" dirty="0"/>
          </a:p>
        </p:txBody>
      </p:sp>
      <p:sp>
        <p:nvSpPr>
          <p:cNvPr id="5" name="文本框 4"/>
          <p:cNvSpPr txBox="1"/>
          <p:nvPr/>
        </p:nvSpPr>
        <p:spPr>
          <a:xfrm>
            <a:off x="5636028" y="789709"/>
            <a:ext cx="5494713" cy="5355312"/>
          </a:xfrm>
          <a:prstGeom prst="rect">
            <a:avLst/>
          </a:prstGeom>
          <a:noFill/>
        </p:spPr>
        <p:txBody>
          <a:bodyPr wrap="square" rtlCol="0">
            <a:spAutoFit/>
          </a:bodyPr>
          <a:lstStyle/>
          <a:p>
            <a:r>
              <a:rPr lang="zh-CN" altLang="en-US" dirty="0"/>
              <a:t>正文：综述的核心部分所在的，也是其具体的内容所在。在主体部分文字的写作中，特别要注意对于课题研究中尚未解决的间题的记述，要尽量详细清楚。因为读者比较注意这方面的信息。这些问题构成了今后研究工作的重点，同时要注意在横向对比时，应着重阐述某些有突破性的研究成果及其成功的经验。在指出各种研究方法、途径和成果时，应该做出特点方面的总结，并给予恰如其份的评价，优劣利弊应该分析清楚。在摘要的基础上正式开始对研究对象或目标进行研究分析，一般内容可以直接与综述论文题目相呼应。</a:t>
            </a:r>
            <a:r>
              <a:rPr lang="en-US" altLang="zh-CN" dirty="0" err="1"/>
              <a:t>Machunoori</a:t>
            </a:r>
            <a:r>
              <a:rPr lang="en-US" altLang="zh-CN" dirty="0"/>
              <a:t> </a:t>
            </a:r>
            <a:r>
              <a:rPr lang="en-US" altLang="zh-CN" dirty="0" err="1"/>
              <a:t>Mounica</a:t>
            </a:r>
            <a:r>
              <a:rPr lang="zh-CN" altLang="en-US" dirty="0"/>
              <a:t>的调查性总数论文“</a:t>
            </a:r>
            <a:r>
              <a:rPr lang="en-US" altLang="zh-CN" dirty="0"/>
              <a:t>Comprehensive study of pathology</a:t>
            </a:r>
            <a:r>
              <a:rPr lang="zh-CN" altLang="en-US" dirty="0"/>
              <a:t> </a:t>
            </a:r>
            <a:r>
              <a:rPr lang="en-US" altLang="zh-CN" dirty="0"/>
              <a:t>image</a:t>
            </a:r>
            <a:r>
              <a:rPr lang="zh-CN" altLang="en-US" dirty="0"/>
              <a:t> </a:t>
            </a:r>
            <a:r>
              <a:rPr lang="en-US" altLang="zh-CN" dirty="0"/>
              <a:t>analysis</a:t>
            </a:r>
            <a:r>
              <a:rPr lang="zh-CN" altLang="en-US" dirty="0"/>
              <a:t> </a:t>
            </a:r>
            <a:r>
              <a:rPr lang="en-US" altLang="zh-CN" dirty="0"/>
              <a:t>using  deep learning algorithm</a:t>
            </a:r>
            <a:r>
              <a:rPr lang="zh-CN" altLang="en-US" dirty="0"/>
              <a:t>”，在主要内容方面通过查阅大量文献，利用表格图片等数据表达形式来比较</a:t>
            </a:r>
            <a:r>
              <a:rPr lang="en-US" altLang="zh-CN" dirty="0"/>
              <a:t>DCNN</a:t>
            </a:r>
            <a:r>
              <a:rPr lang="zh-CN" altLang="en-US" dirty="0"/>
              <a:t>，</a:t>
            </a:r>
            <a:r>
              <a:rPr lang="en-US" altLang="zh-CN" dirty="0"/>
              <a:t>CNN</a:t>
            </a:r>
            <a:r>
              <a:rPr lang="zh-CN" altLang="en-US" dirty="0"/>
              <a:t>，</a:t>
            </a:r>
            <a:r>
              <a:rPr lang="en-US" altLang="zh-CN" dirty="0"/>
              <a:t>SVM</a:t>
            </a:r>
            <a:r>
              <a:rPr lang="zh-CN" altLang="en-US" dirty="0"/>
              <a:t>，</a:t>
            </a:r>
            <a:r>
              <a:rPr lang="en-US" altLang="zh-CN" dirty="0"/>
              <a:t>LAPGAN</a:t>
            </a:r>
            <a:r>
              <a:rPr lang="zh-CN" altLang="en-US" dirty="0"/>
              <a:t>等方法的效率，准确度等方面指标。在“病例图像分析的深度学习方法研究综述”中也具体将深度学习的三种模型：分类模型，分割模型，检测模型进行研究并辅以表格与图片。</a:t>
            </a:r>
            <a:endParaRPr lang="en-US" altLang="zh-CN"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22713" y="1909821"/>
            <a:ext cx="2967643" cy="2585323"/>
          </a:xfrm>
          <a:prstGeom prst="rect">
            <a:avLst/>
          </a:prstGeom>
          <a:noFill/>
        </p:spPr>
        <p:txBody>
          <a:bodyPr wrap="square" rtlCol="0">
            <a:spAutoFit/>
          </a:bodyPr>
          <a:lstStyle/>
          <a:p>
            <a:r>
              <a:rPr lang="zh-CN" altLang="en-US" dirty="0"/>
              <a:t>总结（结语）</a:t>
            </a:r>
            <a:endParaRPr lang="en-US" altLang="zh-CN" dirty="0"/>
          </a:p>
          <a:p>
            <a:r>
              <a:rPr lang="zh-CN" altLang="en-US" dirty="0"/>
              <a:t>综述论文的结语部分应该将综述内容所得的结论扼要陈述，概括正文部分的主要内容，大致指明学科领域主要研究成果，发展动向，应用价值，实际意义，存在的问题，今后发展趋势和展望等方面。</a:t>
            </a:r>
            <a:endParaRPr lang="zh-CN" altLang="en-US" dirty="0"/>
          </a:p>
        </p:txBody>
      </p:sp>
      <p:sp>
        <p:nvSpPr>
          <p:cNvPr id="7" name="文本框 6"/>
          <p:cNvSpPr txBox="1"/>
          <p:nvPr/>
        </p:nvSpPr>
        <p:spPr>
          <a:xfrm>
            <a:off x="5910349" y="1909821"/>
            <a:ext cx="2826327" cy="3139321"/>
          </a:xfrm>
          <a:prstGeom prst="rect">
            <a:avLst/>
          </a:prstGeom>
          <a:noFill/>
        </p:spPr>
        <p:txBody>
          <a:bodyPr wrap="square" rtlCol="0">
            <a:spAutoFit/>
          </a:bodyPr>
          <a:lstStyle/>
          <a:p>
            <a:r>
              <a:rPr lang="zh-CN" altLang="en-US" dirty="0"/>
              <a:t>参考文献</a:t>
            </a:r>
            <a:endParaRPr lang="en-US" altLang="zh-CN" dirty="0"/>
          </a:p>
          <a:p>
            <a:r>
              <a:rPr lang="zh-CN" altLang="en-US" dirty="0"/>
              <a:t>参考文献是综述的重要组成部分。文献引用的多寡是衡量一篇综述论文质量，水平的重要标志，同时也是撰写综述论文的重要依据，为读者提供寻找原始论文的线索，也是尊重作者劳动的表现。在每一篇综述论文的都附有，在此不具体举例</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127" y="113538"/>
            <a:ext cx="10515600" cy="676656"/>
          </a:xfrm>
        </p:spPr>
        <p:txBody>
          <a:bodyPr rtlCol="0"/>
          <a:lstStyle>
            <a:defPPr>
              <a:defRPr lang="zh-CN"/>
            </a:defPPr>
          </a:lstStyle>
          <a:p>
            <a:pPr rtl="0"/>
            <a:r>
              <a:rPr lang="zh-CN" sz="4800">
                <a:latin typeface="Microsoft YaHei UI" panose="020B0503020204020204" pitchFamily="34" charset="-122"/>
                <a:ea typeface="Microsoft YaHei UI" panose="020B0503020204020204" pitchFamily="34" charset="-122"/>
                <a:cs typeface="Sagona Book" panose="020F0502020204030204" pitchFamily="34" charset="0"/>
              </a:rPr>
              <a:t>病理图像分析方法</a:t>
            </a:r>
            <a:endParaRPr lang="zh-CN" dirty="0"/>
          </a:p>
        </p:txBody>
      </p:sp>
      <p:sp>
        <p:nvSpPr>
          <p:cNvPr id="5" name="日期占位符 4"/>
          <p:cNvSpPr>
            <a:spLocks noGrp="1"/>
          </p:cNvSpPr>
          <p:nvPr>
            <p:ph type="dt" sz="half" idx="10"/>
          </p:nvPr>
        </p:nvSpPr>
        <p:spPr/>
        <p:txBody>
          <a:bodyPr rtlCol="0"/>
          <a:lstStyle>
            <a:defPPr>
              <a:defRPr lang="zh-CN"/>
            </a:defPPr>
          </a:lstStyle>
          <a:p>
            <a:pPr rtl="0"/>
            <a:r>
              <a:rPr lang="zh-CN"/>
              <a:t>20</a:t>
            </a:r>
            <a:r>
              <a:rPr lang="en-US" altLang="zh-CN"/>
              <a:t>23</a:t>
            </a:r>
            <a:endParaRPr lang="en-US" altLang="zh-CN"/>
          </a:p>
        </p:txBody>
      </p:sp>
      <p:sp>
        <p:nvSpPr>
          <p:cNvPr id="7" name="页脚占位符 6"/>
          <p:cNvSpPr>
            <a:spLocks noGrp="1"/>
          </p:cNvSpPr>
          <p:nvPr>
            <p:ph type="ftr" sz="quarter" idx="11"/>
          </p:nvPr>
        </p:nvSpPr>
        <p:spPr/>
        <p:txBody>
          <a:bodyPr rtlCol="0"/>
          <a:lstStyle>
            <a:defPPr>
              <a:defRPr lang="zh-CN"/>
            </a:defPPr>
          </a:lstStyle>
          <a:p>
            <a:pPr rtl="0"/>
            <a:r>
              <a:rPr lang="zh-CN"/>
              <a:t>演示文稿标题</a:t>
            </a:r>
            <a:endParaRPr lang="zh-CN"/>
          </a:p>
        </p:txBody>
      </p:sp>
      <p:sp>
        <p:nvSpPr>
          <p:cNvPr id="9" name="幻灯片编号占位符 8"/>
          <p:cNvSpPr>
            <a:spLocks noGrp="1"/>
          </p:cNvSpPr>
          <p:nvPr>
            <p:ph type="sldNum" sz="quarter" idx="12"/>
          </p:nvPr>
        </p:nvSpPr>
        <p:spPr/>
        <p:txBody>
          <a:bodyPr rtlCol="0"/>
          <a:lstStyle>
            <a:defPPr>
              <a:defRPr lang="zh-CN"/>
            </a:defPPr>
          </a:lstStyle>
          <a:p>
            <a:pPr rtl="0"/>
            <a:fld id="{58FB4751-880F-D840-AAA9-3A15815CC996}" type="slidenum">
              <a:rPr lang="en-US" altLang="zh-CN" smtClean="0"/>
            </a:fld>
            <a:endParaRPr lang="zh-CN" dirty="0"/>
          </a:p>
        </p:txBody>
      </p:sp>
      <p:sp>
        <p:nvSpPr>
          <p:cNvPr id="2" name="内容占位符 1"/>
          <p:cNvSpPr>
            <a:spLocks noGrp="1"/>
          </p:cNvSpPr>
          <p:nvPr>
            <p:ph idx="1"/>
          </p:nvPr>
        </p:nvSpPr>
        <p:spPr>
          <a:xfrm>
            <a:off x="575945" y="789305"/>
            <a:ext cx="11439525" cy="2832735"/>
          </a:xfrm>
        </p:spPr>
        <p:txBody>
          <a:bodyPr/>
          <a:lstStyle/>
          <a:p>
            <a:r>
              <a:rPr altLang="en-US" sz="2000"/>
              <a:t>在病理图像分析中应用深度学习方法：</a:t>
            </a:r>
            <a:endParaRPr altLang="en-US" sz="2000"/>
          </a:p>
          <a:p>
            <a:pPr marL="0" indent="457200">
              <a:buNone/>
            </a:pPr>
            <a:r>
              <a:rPr altLang="en-US" sz="2000"/>
              <a:t>流程如下图所示，主要包括数据处理，模型训练和模型测试。目前医学领域</a:t>
            </a:r>
            <a:r>
              <a:rPr lang="en-US" altLang="zh-CN" sz="2000"/>
              <a:t>AI</a:t>
            </a:r>
            <a:r>
              <a:rPr altLang="en-US" sz="2000"/>
              <a:t>训练仍以监督学习为主。目前，医学领域的 ＡＩ应用仍以监督学习为主，数据需要先由专家手动标注，提供标签（如临床分类或图像标注等）用于模型训练。数字病理图像一般尺寸较大，难以直接加载到内存中，并且原始图像存在大量对于建模无意义的区域（如背景、污染区域等）。因此，需要将病理图像降采样或拆解为小的图像块（</a:t>
            </a:r>
            <a:r>
              <a:rPr lang="en-US" altLang="zh-CN" sz="2000"/>
              <a:t>patch</a:t>
            </a:r>
            <a:r>
              <a:rPr altLang="en-US" sz="2000"/>
              <a:t>）。进一步地，可以对图像进行归一化降低不同染色条件的影响，利用数据增强（如旋转，翻转，图像亮度、饱和度、对比度变化）等预处理操作增加训练数据的多样性，从而提高模型的泛化 性。处理后的数据可以分为训练集和验证集，用于深度学习模型的训练优化。训好的模型可以部署到新的数据上进行测试。</a:t>
            </a:r>
            <a:endParaRPr altLang="en-US" sz="2000"/>
          </a:p>
          <a:p>
            <a:pPr marL="0" indent="457200">
              <a:buNone/>
            </a:pPr>
            <a:endParaRPr altLang="en-US" sz="2000"/>
          </a:p>
        </p:txBody>
      </p:sp>
      <p:pic>
        <p:nvPicPr>
          <p:cNvPr id="3" name="图片 2"/>
          <p:cNvPicPr>
            <a:picLocks noChangeAspect="1"/>
          </p:cNvPicPr>
          <p:nvPr>
            <p:custDataLst>
              <p:tags r:id="rId1"/>
            </p:custDataLst>
          </p:nvPr>
        </p:nvPicPr>
        <p:blipFill>
          <a:blip r:embed="rId2"/>
          <a:stretch>
            <a:fillRect/>
          </a:stretch>
        </p:blipFill>
        <p:spPr>
          <a:xfrm>
            <a:off x="575945" y="3429000"/>
            <a:ext cx="5800725" cy="2867025"/>
          </a:xfrm>
          <a:prstGeom prst="rect">
            <a:avLst/>
          </a:prstGeom>
        </p:spPr>
      </p:pic>
      <p:sp>
        <p:nvSpPr>
          <p:cNvPr id="6" name="文本框 5"/>
          <p:cNvSpPr txBox="1"/>
          <p:nvPr/>
        </p:nvSpPr>
        <p:spPr>
          <a:xfrm>
            <a:off x="6827520" y="3183890"/>
            <a:ext cx="4064000" cy="245110"/>
          </a:xfrm>
          <a:prstGeom prst="rect">
            <a:avLst/>
          </a:prstGeom>
          <a:noFill/>
        </p:spPr>
        <p:txBody>
          <a:bodyPr wrap="square" rtlCol="0">
            <a:spAutoFit/>
          </a:bodyPr>
          <a:lstStyle/>
          <a:p>
            <a:r>
              <a:rPr lang="en-US" altLang="zh-CN" sz="1000"/>
              <a:t>——”</a:t>
            </a:r>
            <a:r>
              <a:rPr lang="zh-CN" altLang="en-US" sz="1000"/>
              <a:t>病理图像分析的深度学习方法研究综述</a:t>
            </a:r>
            <a:r>
              <a:rPr lang="en-US" altLang="zh-CN" sz="1000"/>
              <a:t>”</a:t>
            </a:r>
            <a:endParaRPr lang="en-US" altLang="zh-CN"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8125" y="201295"/>
            <a:ext cx="7235190" cy="1325880"/>
          </a:xfrm>
        </p:spPr>
        <p:txBody>
          <a:bodyPr/>
          <a:lstStyle/>
          <a:p>
            <a:pPr algn="l"/>
            <a:r>
              <a:rPr lang="en-US" altLang="zh-CN" sz="2000"/>
              <a:t>·CNN(</a:t>
            </a:r>
            <a:r>
              <a:rPr altLang="zh-CN" sz="2000"/>
              <a:t>卷积神经网络）</a:t>
            </a:r>
            <a:endParaRPr altLang="zh-CN" sz="2000"/>
          </a:p>
        </p:txBody>
      </p:sp>
      <p:sp>
        <p:nvSpPr>
          <p:cNvPr id="6" name="文本框 5"/>
          <p:cNvSpPr txBox="1"/>
          <p:nvPr/>
        </p:nvSpPr>
        <p:spPr>
          <a:xfrm>
            <a:off x="473710" y="1134110"/>
            <a:ext cx="10457815" cy="1476375"/>
          </a:xfrm>
          <a:prstGeom prst="rect">
            <a:avLst/>
          </a:prstGeom>
          <a:noFill/>
        </p:spPr>
        <p:txBody>
          <a:bodyPr wrap="square" rtlCol="0">
            <a:spAutoFit/>
          </a:bodyPr>
          <a:lstStyle/>
          <a:p>
            <a:r>
              <a:rPr lang="zh-CN" altLang="en-US"/>
              <a:t>CNNs are the most commonly used deep network, and they are trained on either the entire image or on image patches and the important features are learned by optimizing a specific loss function. During the training process, the weights for each neuron making up a neural layer are learned, and once the training phase is completed, the trained network is then used for inference on new images/image patches.</a:t>
            </a:r>
            <a:endParaRPr lang="zh-CN" altLang="en-US"/>
          </a:p>
        </p:txBody>
      </p:sp>
      <p:sp>
        <p:nvSpPr>
          <p:cNvPr id="7" name="文本框 6"/>
          <p:cNvSpPr txBox="1"/>
          <p:nvPr/>
        </p:nvSpPr>
        <p:spPr>
          <a:xfrm>
            <a:off x="521335" y="2787015"/>
            <a:ext cx="10337800" cy="922020"/>
          </a:xfrm>
          <a:prstGeom prst="rect">
            <a:avLst/>
          </a:prstGeom>
          <a:noFill/>
        </p:spPr>
        <p:txBody>
          <a:bodyPr wrap="square" rtlCol="0">
            <a:spAutoFit/>
          </a:bodyPr>
          <a:lstStyle/>
          <a:p>
            <a:r>
              <a:rPr lang="zh-CN" altLang="en-US"/>
              <a:t>cnn是最常用的深度网络，它们在整个图像或图像补丁上进行训练，并通过优化特定的损失函数来学习重要的特征。在训练过程中，学习组成一个神经层的每个神经元的权值，一旦训练阶段完成，然后使用训练后的网络对新的图像/图像补丁进行推断。</a:t>
            </a:r>
            <a:endParaRPr lang="zh-CN" altLang="en-US"/>
          </a:p>
        </p:txBody>
      </p:sp>
      <p:pic>
        <p:nvPicPr>
          <p:cNvPr id="8" name="内容占位符 7"/>
          <p:cNvPicPr>
            <a:picLocks noGrp="1" noChangeAspect="1"/>
          </p:cNvPicPr>
          <p:nvPr>
            <p:ph idx="1"/>
            <p:custDataLst>
              <p:tags r:id="rId1"/>
            </p:custDataLst>
          </p:nvPr>
        </p:nvPicPr>
        <p:blipFill>
          <a:blip r:embed="rId2"/>
          <a:stretch>
            <a:fillRect/>
          </a:stretch>
        </p:blipFill>
        <p:spPr>
          <a:xfrm>
            <a:off x="5705475" y="3602990"/>
            <a:ext cx="4802505" cy="3206115"/>
          </a:xfrm>
          <a:prstGeom prst="rect">
            <a:avLst/>
          </a:prstGeom>
        </p:spPr>
      </p:pic>
      <p:sp>
        <p:nvSpPr>
          <p:cNvPr id="3" name="文本框 2"/>
          <p:cNvSpPr txBox="1"/>
          <p:nvPr>
            <p:custDataLst>
              <p:tags r:id="rId3"/>
            </p:custDataLst>
          </p:nvPr>
        </p:nvSpPr>
        <p:spPr>
          <a:xfrm>
            <a:off x="6689725" y="2288540"/>
            <a:ext cx="4064000" cy="553085"/>
          </a:xfrm>
          <a:prstGeom prst="rect">
            <a:avLst/>
          </a:prstGeom>
          <a:noFill/>
        </p:spPr>
        <p:txBody>
          <a:bodyPr wrap="square" rtlCol="0">
            <a:spAutoFit/>
          </a:bodyPr>
          <a:lstStyle/>
          <a:p>
            <a:r>
              <a:rPr lang="en-US" altLang="zh-CN" sz="1000"/>
              <a:t>——— “</a:t>
            </a:r>
            <a:r>
              <a:rPr lang="zh-CN" altLang="en-US" sz="1000"/>
              <a:t>The impact of pre- and post- image processing techniques on deep learning frameworks: a comprehensive review for digital </a:t>
            </a:r>
            <a:endParaRPr lang="zh-CN" altLang="en-US" sz="1000"/>
          </a:p>
          <a:p>
            <a:r>
              <a:rPr lang="zh-CN" altLang="en-US" sz="1000"/>
              <a:t>pathology image analysis</a:t>
            </a:r>
            <a:r>
              <a:rPr lang="en-US" altLang="zh-CN" sz="1000"/>
              <a:t>”</a:t>
            </a:r>
            <a:endParaRPr lang="en-US" altLang="zh-CN"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defPPr>
              <a:defRPr lang="zh-CN"/>
            </a:defPPr>
          </a:lstStyle>
          <a:p>
            <a:pPr rtl="0"/>
            <a:r>
              <a:rPr lang="zh-CN"/>
              <a:t>20</a:t>
            </a:r>
            <a:r>
              <a:rPr lang="en-US" altLang="zh-CN"/>
              <a:t>23</a:t>
            </a:r>
            <a:endParaRPr lang="en-US" altLang="zh-CN"/>
          </a:p>
        </p:txBody>
      </p:sp>
      <p:sp>
        <p:nvSpPr>
          <p:cNvPr id="3" name="页脚占位符 2"/>
          <p:cNvSpPr>
            <a:spLocks noGrp="1"/>
          </p:cNvSpPr>
          <p:nvPr>
            <p:ph type="ftr" sz="quarter" idx="11"/>
          </p:nvPr>
        </p:nvSpPr>
        <p:spPr/>
        <p:txBody>
          <a:bodyPr rtlCol="0"/>
          <a:lstStyle>
            <a:defPPr>
              <a:defRPr lang="zh-CN"/>
            </a:defPPr>
          </a:lstStyle>
          <a:p>
            <a:pPr rtl="0"/>
            <a:endParaRPr lang="zh-CN"/>
          </a:p>
        </p:txBody>
      </p:sp>
      <p:sp>
        <p:nvSpPr>
          <p:cNvPr id="4" name="灯片编号占位符 3"/>
          <p:cNvSpPr>
            <a:spLocks noGrp="1"/>
          </p:cNvSpPr>
          <p:nvPr>
            <p:ph type="sldNum" sz="quarter" idx="12"/>
          </p:nvPr>
        </p:nvSpPr>
        <p:spPr/>
        <p:txBody>
          <a:bodyPr rtlCol="0"/>
          <a:lstStyle>
            <a:defPPr>
              <a:defRPr lang="zh-CN"/>
            </a:defPPr>
          </a:lstStyle>
          <a:p>
            <a:pPr rtl="0"/>
            <a:fld id="{58FB4751-880F-D840-AAA9-3A15815CC996}" type="slidenum">
              <a:rPr lang="en-US" altLang="zh-CN" smtClean="0"/>
            </a:fld>
            <a:endParaRPr lang="zh-CN" dirty="0"/>
          </a:p>
        </p:txBody>
      </p:sp>
      <p:sp>
        <p:nvSpPr>
          <p:cNvPr id="5" name="文本框 4"/>
          <p:cNvSpPr txBox="1"/>
          <p:nvPr/>
        </p:nvSpPr>
        <p:spPr>
          <a:xfrm>
            <a:off x="287655" y="156210"/>
            <a:ext cx="6238240" cy="460375"/>
          </a:xfrm>
          <a:prstGeom prst="rect">
            <a:avLst/>
          </a:prstGeom>
          <a:noFill/>
        </p:spPr>
        <p:txBody>
          <a:bodyPr wrap="square" rtlCol="0">
            <a:spAutoFit/>
          </a:bodyPr>
          <a:lstStyle/>
          <a:p>
            <a:r>
              <a:rPr lang="en-US" altLang="zh-CN" sz="2400" b="1">
                <a:solidFill>
                  <a:schemeClr val="accent6">
                    <a:lumMod val="50000"/>
                  </a:schemeClr>
                </a:solidFill>
              </a:rPr>
              <a:t>Pre-processing algorithms(</a:t>
            </a:r>
            <a:r>
              <a:rPr altLang="en-US" sz="2400" b="1">
                <a:solidFill>
                  <a:schemeClr val="accent6">
                    <a:lumMod val="50000"/>
                  </a:schemeClr>
                </a:solidFill>
              </a:rPr>
              <a:t>预处理算法</a:t>
            </a:r>
            <a:r>
              <a:rPr altLang="en-US" sz="2000" b="1">
                <a:solidFill>
                  <a:schemeClr val="accent6">
                    <a:lumMod val="50000"/>
                  </a:schemeClr>
                </a:solidFill>
              </a:rPr>
              <a:t>）</a:t>
            </a:r>
            <a:endParaRPr altLang="en-US" sz="2000" b="1">
              <a:solidFill>
                <a:schemeClr val="accent6">
                  <a:lumMod val="50000"/>
                </a:schemeClr>
              </a:solidFill>
            </a:endParaRPr>
          </a:p>
        </p:txBody>
      </p:sp>
      <p:sp>
        <p:nvSpPr>
          <p:cNvPr id="6" name="文本框 5"/>
          <p:cNvSpPr txBox="1"/>
          <p:nvPr/>
        </p:nvSpPr>
        <p:spPr>
          <a:xfrm>
            <a:off x="390525" y="725170"/>
            <a:ext cx="11179175" cy="5631180"/>
          </a:xfrm>
          <a:prstGeom prst="rect">
            <a:avLst/>
          </a:prstGeom>
          <a:noFill/>
        </p:spPr>
        <p:txBody>
          <a:bodyPr wrap="square" rtlCol="0">
            <a:spAutoFit/>
          </a:bodyPr>
          <a:lstStyle/>
          <a:p>
            <a:r>
              <a:rPr lang="zh-CN" altLang="en-US"/>
              <a:t>The need for a standardization of both procedures and reagents in histological practice is </a:t>
            </a:r>
            <a:endParaRPr lang="zh-CN" altLang="en-US"/>
          </a:p>
          <a:p>
            <a:r>
              <a:rPr lang="zh-CN" altLang="en-US"/>
              <a:t>highlighted in the study by Lyon et al . However, complete standardization cannot be achieved </a:t>
            </a:r>
            <a:endParaRPr lang="zh-CN" altLang="en-US"/>
          </a:p>
          <a:p>
            <a:r>
              <a:rPr lang="zh-CN" altLang="en-US"/>
              <a:t>with the current technology, due to manual sectioning variability and stains fading over time. To </a:t>
            </a:r>
            <a:endParaRPr lang="zh-CN" altLang="en-US"/>
          </a:p>
          <a:p>
            <a:r>
              <a:rPr lang="zh-CN" altLang="en-US"/>
              <a:t>minimize visible variability in staining and its impact on diagnostic quality, the current practice is</a:t>
            </a:r>
            <a:endParaRPr lang="zh-CN" altLang="en-US"/>
          </a:p>
          <a:p>
            <a:r>
              <a:rPr lang="zh-CN" altLang="en-US"/>
              <a:t>limited to procedural and physical quality-control methods, such as subjective visual evaluation of </a:t>
            </a:r>
            <a:endParaRPr lang="zh-CN" altLang="en-US"/>
          </a:p>
          <a:p>
            <a:r>
              <a:rPr lang="zh-CN" altLang="en-US"/>
              <a:t>stain quality and interlaboratory staining comparisons. However, the color appearance of </a:t>
            </a:r>
            <a:endParaRPr lang="zh-CN" altLang="en-US"/>
          </a:p>
          <a:p>
            <a:r>
              <a:rPr lang="zh-CN" altLang="en-US"/>
              <a:t>histological samples can still vary significantly across laboratories and even across staining batches</a:t>
            </a:r>
            <a:endParaRPr lang="zh-CN" altLang="en-US"/>
          </a:p>
          <a:p>
            <a:r>
              <a:rPr lang="zh-CN" altLang="en-US"/>
              <a:t>within the same lab. These variations in tissue and stain appearance complicate quantitative tissue </a:t>
            </a:r>
            <a:endParaRPr lang="zh-CN" altLang="en-US"/>
          </a:p>
          <a:p>
            <a:r>
              <a:rPr lang="zh-CN" altLang="en-US"/>
              <a:t>analysis. In recent years, several techniques have been proposed to mitigate the artifacts caused</a:t>
            </a:r>
            <a:endParaRPr lang="zh-CN" altLang="en-US"/>
          </a:p>
          <a:p>
            <a:r>
              <a:rPr lang="zh-CN" altLang="en-US"/>
              <a:t>by the manual preparation of histological slides. These methods can be grouped into three </a:t>
            </a:r>
            <a:endParaRPr lang="zh-CN" altLang="en-US"/>
          </a:p>
          <a:p>
            <a:r>
              <a:rPr lang="zh-CN" altLang="en-US"/>
              <a:t>categories: i) tissue &amp; artifact detection, ii) stain color normalization algorithms and iii) patch </a:t>
            </a:r>
            <a:endParaRPr lang="zh-CN" altLang="en-US"/>
          </a:p>
          <a:p>
            <a:r>
              <a:rPr lang="zh-CN" altLang="en-US"/>
              <a:t>selection techniques. Table 1 summarizes all the pre-processing strategies described in this section, </a:t>
            </a:r>
            <a:endParaRPr lang="zh-CN" altLang="en-US"/>
          </a:p>
          <a:p>
            <a:r>
              <a:rPr lang="zh-CN" altLang="en-US"/>
              <a:t>along with the dataset used for their validation.</a:t>
            </a:r>
            <a:endParaRPr lang="zh-CN" altLang="en-US"/>
          </a:p>
          <a:p>
            <a:r>
              <a:rPr lang="zh-CN" altLang="en-US"/>
              <a:t>Lyon等人的研究强调了组织学实践中程序和试剂标准化的必要性。然而，由于人工切片的可变性和污渍随着时间的推移而褪色，目前的技术无法实现完全的标准化。为了尽量减少染色的可见可变性及其对诊断质量的影响，目前的实践仅限于程序和物理质量控制方法，如染色质量的主观视觉评价和实验室间染色比较。然而，组织学样本的颜色外观在不同实验室甚至在同一实验室的染色批次中仍然存在显著差异。这些组织和染色外观的变化使组织的定量分析变得复杂近年来，人们提出了几种技术来减轻人工制备组织学切片所造成的伪影。这些方法可以分为三类： i)组织和伪影检测，ii)染色颜色归一化算法和iii)贴片选择技术。表1总结了本节中描述的所有预处理策略，以及用于验证的数据集。</a:t>
            </a:r>
            <a:endParaRPr lang="zh-CN" altLang="en-US"/>
          </a:p>
        </p:txBody>
      </p:sp>
      <p:sp>
        <p:nvSpPr>
          <p:cNvPr id="7" name="文本框 6"/>
          <p:cNvSpPr txBox="1"/>
          <p:nvPr>
            <p:custDataLst>
              <p:tags r:id="rId1"/>
            </p:custDataLst>
          </p:nvPr>
        </p:nvSpPr>
        <p:spPr>
          <a:xfrm>
            <a:off x="7291705" y="6304915"/>
            <a:ext cx="4064000" cy="553085"/>
          </a:xfrm>
          <a:prstGeom prst="rect">
            <a:avLst/>
          </a:prstGeom>
          <a:noFill/>
        </p:spPr>
        <p:txBody>
          <a:bodyPr wrap="square" rtlCol="0">
            <a:spAutoFit/>
          </a:bodyPr>
          <a:lstStyle/>
          <a:p>
            <a:r>
              <a:rPr lang="en-US" altLang="zh-CN" sz="1000"/>
              <a:t>——— “</a:t>
            </a:r>
            <a:r>
              <a:rPr lang="zh-CN" altLang="en-US" sz="1000"/>
              <a:t>The impact of pre- and post- image processing techniques on deep learning frameworks: a comprehensive review for digital </a:t>
            </a:r>
            <a:endParaRPr lang="zh-CN" altLang="en-US" sz="1000"/>
          </a:p>
          <a:p>
            <a:r>
              <a:rPr lang="zh-CN" altLang="en-US" sz="1000"/>
              <a:t>pathology image analysis</a:t>
            </a:r>
            <a:r>
              <a:rPr lang="en-US" altLang="zh-CN" sz="1000"/>
              <a:t>”</a:t>
            </a:r>
            <a:endParaRPr lang="en-US" altLang="zh-CN" sz="1000"/>
          </a:p>
        </p:txBody>
      </p:sp>
    </p:spTree>
  </p:cSld>
  <p:clrMapOvr>
    <a:masterClrMapping/>
  </p:clrMapOvr>
</p:sld>
</file>

<file path=ppt/tags/tag1.xml><?xml version="1.0" encoding="utf-8"?>
<p:tagLst xmlns:p="http://schemas.openxmlformats.org/presentationml/2006/main">
  <p:tag name="KSO_WM_BEAUTIFY_FLAG" val=""/>
  <p:tag name="KSO_WM_UNIT_PLACING_PICTURE_USER_VIEWPORT" val="{&quot;height&quot;:4515,&quot;width&quot;:9135}"/>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PP_MARK_KEY" val="e38527bd-1a32-4bf7-bd58-afba6062a2a2"/>
  <p:tag name="COMMONDATA" val="eyJoZGlkIjoiZGU0ZjkxNWVmMTZhZGU5YmUzNWY2OGE2MjZhMWRlOWQifQ=="/>
</p:tagLst>
</file>

<file path=ppt/theme/theme1.xml><?xml version="1.0" encoding="utf-8"?>
<a:theme xmlns:a="http://schemas.openxmlformats.org/drawingml/2006/main" name="Office 主题">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Microsoft YaHei UI"/>
        <a:ea typeface="Microsoft YaHei UI"/>
        <a:cs typeface=""/>
      </a:majorFont>
      <a:minorFont>
        <a:latin typeface="Microsoft YaHei UI Light"/>
        <a:ea typeface="Microsoft YaHei U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icrosoft YaHei UI Light"/>
        <a:ea typeface=""/>
        <a:cs typeface=""/>
        <a:font script="Jpan" typeface="游ゴシック Light"/>
        <a:font script="Hang" typeface="맑은 고딕"/>
        <a:font script="Hans" typeface="Microsoft YaHei UI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icrosoft YaHei UI"/>
        <a:ea typeface=""/>
        <a:cs typeface=""/>
        <a:font script="Jpan" typeface="游ゴシック"/>
        <a:font script="Hang" typeface="맑은 고딕"/>
        <a:font script="Hans" typeface="Microsoft YaHei U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icrosoft YaHei UI Light"/>
        <a:ea typeface=""/>
        <a:cs typeface=""/>
        <a:font script="Jpan" typeface="游ゴシック Light"/>
        <a:font script="Hang" typeface="맑은 고딕"/>
        <a:font script="Hans" typeface="Microsoft YaHei UI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icrosoft YaHei UI"/>
        <a:ea typeface=""/>
        <a:cs typeface=""/>
        <a:font script="Jpan" typeface="游ゴシック"/>
        <a:font script="Hang" typeface="맑은 고딕"/>
        <a:font script="Hans" typeface="Microsoft YaHei U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{2EEE2CD7-2693-44C9-9558-E1C1231D8790}tf11964407_win32</Template>
  <TotalTime>0</TotalTime>
  <Words>8532</Words>
  <Application>WPS 演示</Application>
  <PresentationFormat>宽屏</PresentationFormat>
  <Paragraphs>180</Paragraphs>
  <Slides>14</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宋体</vt:lpstr>
      <vt:lpstr>Wingdings</vt:lpstr>
      <vt:lpstr>Microsoft YaHei UI</vt:lpstr>
      <vt:lpstr>Courier New</vt:lpstr>
      <vt:lpstr>微软雅黑</vt:lpstr>
      <vt:lpstr>Sagona Book</vt:lpstr>
      <vt:lpstr>Calibri</vt:lpstr>
      <vt:lpstr>Microsoft YaHei UI Light</vt:lpstr>
      <vt:lpstr>Arial Unicode MS</vt:lpstr>
      <vt:lpstr>Office 主题</vt:lpstr>
      <vt:lpstr>病理图像分析概述</vt:lpstr>
      <vt:lpstr>Catalogue</vt:lpstr>
      <vt:lpstr>1.病理图像分析的概念</vt:lpstr>
      <vt:lpstr>综述论文的结构</vt:lpstr>
      <vt:lpstr>PowerPoint 演示文稿</vt:lpstr>
      <vt:lpstr>PowerPoint 演示文稿</vt:lpstr>
      <vt:lpstr>病理图像分析方法</vt:lpstr>
      <vt:lpstr>·CNN(卷积神经网络）</vt:lpstr>
      <vt:lpstr>PowerPoint 演示文稿</vt:lpstr>
      <vt:lpstr>PowerPoint 演示文稿</vt:lpstr>
      <vt:lpstr>WSI（whole slice image）</vt:lpstr>
      <vt:lpstr>Slicer（切片机）</vt:lpstr>
      <vt:lpstr>数据库和源码</vt:lpstr>
      <vt:lpstr>参考文献: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病理图像分析概述</dc:title>
  <dc:creator>Dr. George</dc:creator>
  <cp:lastModifiedBy>WPS_1601556847</cp:lastModifiedBy>
  <cp:revision>7</cp:revision>
  <dcterms:created xsi:type="dcterms:W3CDTF">2023-03-20T16:02:00Z</dcterms:created>
  <dcterms:modified xsi:type="dcterms:W3CDTF">2023-03-22T04:18:48Z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E1221EC516DA4843B2458F88E7FDF6DF</vt:lpwstr>
  </property>
  <property fmtid="{D5CDD505-2E9C-101B-9397-08002B2CF9AE}" pid="3" name="KSOProductBuildVer">
    <vt:lpwstr>2052-11.1.0.13703</vt:lpwstr>
  </property>
</Properties>
</file>