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9" r:id="rId4"/>
    <p:sldId id="270" r:id="rId5"/>
    <p:sldId id="271" r:id="rId6"/>
    <p:sldId id="272" r:id="rId7"/>
    <p:sldId id="273" r:id="rId8"/>
    <p:sldId id="274" r:id="rId9"/>
    <p:sldId id="275"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gs" Target="tags/tag33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6" Type="http://schemas.openxmlformats.org/officeDocument/2006/relationships/tags" Target="../tags/tag113.xml"/><Relationship Id="rId35" Type="http://schemas.openxmlformats.org/officeDocument/2006/relationships/tags" Target="../tags/tag112.xml"/><Relationship Id="rId34" Type="http://schemas.openxmlformats.org/officeDocument/2006/relationships/tags" Target="../tags/tag111.xml"/><Relationship Id="rId33" Type="http://schemas.openxmlformats.org/officeDocument/2006/relationships/tags" Target="../tags/tag110.xml"/><Relationship Id="rId32" Type="http://schemas.openxmlformats.org/officeDocument/2006/relationships/tags" Target="../tags/tag109.xml"/><Relationship Id="rId31" Type="http://schemas.openxmlformats.org/officeDocument/2006/relationships/tags" Target="../tags/tag108.xml"/><Relationship Id="rId30" Type="http://schemas.openxmlformats.org/officeDocument/2006/relationships/tags" Target="../tags/tag107.xml"/><Relationship Id="rId3" Type="http://schemas.openxmlformats.org/officeDocument/2006/relationships/tags" Target="../tags/tag80.xml"/><Relationship Id="rId29" Type="http://schemas.openxmlformats.org/officeDocument/2006/relationships/tags" Target="../tags/tag106.xml"/><Relationship Id="rId28" Type="http://schemas.openxmlformats.org/officeDocument/2006/relationships/tags" Target="../tags/tag105.xml"/><Relationship Id="rId27" Type="http://schemas.openxmlformats.org/officeDocument/2006/relationships/tags" Target="../tags/tag104.xml"/><Relationship Id="rId26" Type="http://schemas.openxmlformats.org/officeDocument/2006/relationships/tags" Target="../tags/tag103.xml"/><Relationship Id="rId25" Type="http://schemas.openxmlformats.org/officeDocument/2006/relationships/tags" Target="../tags/tag102.xml"/><Relationship Id="rId24" Type="http://schemas.openxmlformats.org/officeDocument/2006/relationships/tags" Target="../tags/tag101.xml"/><Relationship Id="rId23" Type="http://schemas.openxmlformats.org/officeDocument/2006/relationships/tags" Target="../tags/tag100.xml"/><Relationship Id="rId22" Type="http://schemas.openxmlformats.org/officeDocument/2006/relationships/tags" Target="../tags/tag99.xml"/><Relationship Id="rId21" Type="http://schemas.openxmlformats.org/officeDocument/2006/relationships/tags" Target="../tags/tag98.xml"/><Relationship Id="rId20" Type="http://schemas.openxmlformats.org/officeDocument/2006/relationships/tags" Target="../tags/tag97.xml"/><Relationship Id="rId2" Type="http://schemas.openxmlformats.org/officeDocument/2006/relationships/tags" Target="../tags/tag79.xml"/><Relationship Id="rId19" Type="http://schemas.openxmlformats.org/officeDocument/2006/relationships/tags" Target="../tags/tag96.xml"/><Relationship Id="rId18" Type="http://schemas.openxmlformats.org/officeDocument/2006/relationships/tags" Target="../tags/tag95.xml"/><Relationship Id="rId17" Type="http://schemas.openxmlformats.org/officeDocument/2006/relationships/tags" Target="../tags/tag94.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4" Type="http://schemas.openxmlformats.org/officeDocument/2006/relationships/tags" Target="../tags/tag176.xml"/><Relationship Id="rId23" Type="http://schemas.openxmlformats.org/officeDocument/2006/relationships/tags" Target="../tags/tag175.xml"/><Relationship Id="rId22" Type="http://schemas.openxmlformats.org/officeDocument/2006/relationships/tags" Target="../tags/tag174.xml"/><Relationship Id="rId21" Type="http://schemas.openxmlformats.org/officeDocument/2006/relationships/tags" Target="../tags/tag173.xml"/><Relationship Id="rId20" Type="http://schemas.openxmlformats.org/officeDocument/2006/relationships/tags" Target="../tags/tag172.xml"/><Relationship Id="rId2" Type="http://schemas.openxmlformats.org/officeDocument/2006/relationships/tags" Target="../tags/tag154.xml"/><Relationship Id="rId19" Type="http://schemas.openxmlformats.org/officeDocument/2006/relationships/tags" Target="../tags/tag171.xml"/><Relationship Id="rId18" Type="http://schemas.openxmlformats.org/officeDocument/2006/relationships/tags" Target="../tags/tag170.xml"/><Relationship Id="rId17" Type="http://schemas.openxmlformats.org/officeDocument/2006/relationships/tags" Target="../tags/tag169.xml"/><Relationship Id="rId16" Type="http://schemas.openxmlformats.org/officeDocument/2006/relationships/tags" Target="../tags/tag16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2" Type="http://schemas.openxmlformats.org/officeDocument/2006/relationships/tags" Target="../tags/tag202.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2" Type="http://schemas.openxmlformats.org/officeDocument/2006/relationships/tags" Target="../tags/tag213.xml"/><Relationship Id="rId11" Type="http://schemas.openxmlformats.org/officeDocument/2006/relationships/tags" Target="../tags/tag212.xml"/><Relationship Id="rId10" Type="http://schemas.openxmlformats.org/officeDocument/2006/relationships/tags" Target="../tags/tag21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10"/>
          <p:cNvSpPr/>
          <p:nvPr userDrawn="1">
            <p:custDataLst>
              <p:tags r:id="rId2"/>
            </p:custDataLst>
          </p:nvPr>
        </p:nvSpPr>
        <p:spPr>
          <a:xfrm>
            <a:off x="5340985" y="3441065"/>
            <a:ext cx="6816725" cy="34397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0735" h="5417">
                <a:moveTo>
                  <a:pt x="2710" y="0"/>
                </a:moveTo>
                <a:lnTo>
                  <a:pt x="8027" y="0"/>
                </a:lnTo>
                <a:cubicBezTo>
                  <a:pt x="9522" y="0"/>
                  <a:pt x="10735" y="1213"/>
                  <a:pt x="10735" y="2709"/>
                </a:cubicBezTo>
                <a:cubicBezTo>
                  <a:pt x="10735" y="4204"/>
                  <a:pt x="9522" y="5417"/>
                  <a:pt x="8027" y="5417"/>
                </a:cubicBezTo>
                <a:lnTo>
                  <a:pt x="2710" y="5417"/>
                </a:lnTo>
                <a:cubicBezTo>
                  <a:pt x="2674" y="5417"/>
                  <a:pt x="2640" y="5416"/>
                  <a:pt x="2605" y="5415"/>
                </a:cubicBezTo>
                <a:lnTo>
                  <a:pt x="2604" y="5415"/>
                </a:lnTo>
                <a:lnTo>
                  <a:pt x="0" y="5415"/>
                </a:lnTo>
                <a:lnTo>
                  <a:pt x="0" y="2598"/>
                </a:lnTo>
                <a:lnTo>
                  <a:pt x="3" y="2598"/>
                </a:lnTo>
                <a:lnTo>
                  <a:pt x="5" y="2569"/>
                </a:lnTo>
                <a:cubicBezTo>
                  <a:pt x="77" y="1138"/>
                  <a:pt x="1260" y="0"/>
                  <a:pt x="2710" y="0"/>
                </a:cubicBezTo>
                <a:close/>
              </a:path>
            </a:pathLst>
          </a:custGeom>
          <a:pattFill prst="lgConfetti">
            <a:fgClr>
              <a:schemeClr val="accent2"/>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104" name="圆角矩形 11"/>
          <p:cNvSpPr/>
          <p:nvPr userDrawn="1">
            <p:custDataLst>
              <p:tags r:id="rId3"/>
            </p:custDataLst>
          </p:nvPr>
        </p:nvSpPr>
        <p:spPr>
          <a:xfrm>
            <a:off x="8776965" y="5720"/>
            <a:ext cx="3415033" cy="6819898"/>
          </a:xfrm>
          <a:custGeom>
            <a:avLst/>
            <a:gdLst>
              <a:gd name="connsiteX0" fmla="*/ 1707518 w 3415033"/>
              <a:gd name="connsiteY0" fmla="*/ 1 h 6819898"/>
              <a:gd name="connsiteX1" fmla="*/ 3415033 w 3415033"/>
              <a:gd name="connsiteY1" fmla="*/ 1707516 h 6819898"/>
              <a:gd name="connsiteX2" fmla="*/ 3415032 w 3415033"/>
              <a:gd name="connsiteY2" fmla="*/ 5112383 h 6819898"/>
              <a:gd name="connsiteX3" fmla="*/ 1707517 w 3415033"/>
              <a:gd name="connsiteY3" fmla="*/ 6819898 h 6819898"/>
              <a:gd name="connsiteX4" fmla="*/ 2 w 3415033"/>
              <a:gd name="connsiteY4" fmla="*/ 5112383 h 6819898"/>
              <a:gd name="connsiteX5" fmla="*/ 0 w 3415033"/>
              <a:gd name="connsiteY5" fmla="*/ 1707516 h 6819898"/>
              <a:gd name="connsiteX6" fmla="*/ 1707518 w 3415033"/>
              <a:gd name="connsiteY6" fmla="*/ 1 h 681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5033" h="6819898">
                <a:moveTo>
                  <a:pt x="1707518" y="1"/>
                </a:moveTo>
                <a:cubicBezTo>
                  <a:pt x="2650552" y="1"/>
                  <a:pt x="3415034" y="764482"/>
                  <a:pt x="3415033" y="1707516"/>
                </a:cubicBezTo>
                <a:lnTo>
                  <a:pt x="3415032" y="5112383"/>
                </a:lnTo>
                <a:cubicBezTo>
                  <a:pt x="3415032" y="6055417"/>
                  <a:pt x="2650551" y="6819898"/>
                  <a:pt x="1707517" y="6819898"/>
                </a:cubicBezTo>
                <a:cubicBezTo>
                  <a:pt x="764483" y="6819901"/>
                  <a:pt x="5" y="6055419"/>
                  <a:pt x="2" y="5112383"/>
                </a:cubicBezTo>
                <a:lnTo>
                  <a:pt x="0" y="1707516"/>
                </a:lnTo>
                <a:cubicBezTo>
                  <a:pt x="1" y="764482"/>
                  <a:pt x="764485" y="0"/>
                  <a:pt x="1707518" y="1"/>
                </a:cubicBezTo>
                <a:close/>
              </a:path>
            </a:pathLst>
          </a:custGeom>
          <a:pattFill prst="wdUp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solidFill>
                <a:schemeClr val="lt1"/>
              </a:solidFill>
            </a:endParaRPr>
          </a:p>
        </p:txBody>
      </p:sp>
      <p:sp>
        <p:nvSpPr>
          <p:cNvPr id="9" name="对角圆角矩形 6"/>
          <p:cNvSpPr/>
          <p:nvPr userDrawn="1">
            <p:custDataLst>
              <p:tags r:id="rId4"/>
            </p:custDataLst>
          </p:nvPr>
        </p:nvSpPr>
        <p:spPr>
          <a:xfrm>
            <a:off x="8776970" y="3441065"/>
            <a:ext cx="3415030" cy="3439160"/>
          </a:xfrm>
          <a:prstGeom prst="round2DiagRect">
            <a:avLst>
              <a:gd name="adj1" fmla="val 50000"/>
              <a:gd name="adj2" fmla="val 0"/>
            </a:avLst>
          </a:prstGeom>
          <a:pattFill prst="dashHorz">
            <a:fgClr>
              <a:schemeClr val="bg1"/>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ctrTitle" hasCustomPrompt="1"/>
            <p:custDataLst>
              <p:tags r:id="rId5"/>
            </p:custDataLst>
          </p:nvPr>
        </p:nvSpPr>
        <p:spPr>
          <a:xfrm>
            <a:off x="770891" y="1352550"/>
            <a:ext cx="5058410" cy="2823845"/>
          </a:xfrm>
        </p:spPr>
        <p:txBody>
          <a:bodyPr lIns="101600" tIns="38100" rIns="25400" bIns="38100" anchor="b" anchorCtr="0">
            <a:normAutofit/>
          </a:bodyPr>
          <a:lstStyle>
            <a:lvl1pPr algn="l">
              <a:defRPr sz="8000" spc="6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6"/>
            </p:custDataLst>
          </p:nvPr>
        </p:nvSpPr>
        <p:spPr>
          <a:xfrm>
            <a:off x="1022985" y="5232001"/>
            <a:ext cx="2727325" cy="356235"/>
          </a:xfrm>
        </p:spPr>
        <p:txBody>
          <a:bodyPr lIns="101600" tIns="38100" rIns="76200" bIns="38100" anchor="ctr">
            <a:normAutofit/>
          </a:bodyPr>
          <a:lstStyle>
            <a:lvl1pPr marL="0" indent="0" algn="l" eaLnBrk="1" fontAlgn="auto" latinLnBrk="0" hangingPunct="1">
              <a:lnSpc>
                <a:spcPct val="100000"/>
              </a:lnSpc>
              <a:spcAft>
                <a:spcPts val="0"/>
              </a:spcAft>
              <a:buNone/>
              <a:defRPr sz="1800" b="1" u="none" strike="noStrike" kern="1200" cap="none" spc="200" normalizeH="0" baseline="0">
                <a:solidFill>
                  <a:schemeClr val="bg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dirty="0"/>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13" name="圆角矩形 22"/>
          <p:cNvSpPr/>
          <p:nvPr userDrawn="1">
            <p:custDataLst>
              <p:tags r:id="rId10"/>
            </p:custDataLst>
          </p:nvPr>
        </p:nvSpPr>
        <p:spPr>
          <a:xfrm>
            <a:off x="922655" y="5250815"/>
            <a:ext cx="92075" cy="29273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圆角矩形 23"/>
          <p:cNvSpPr/>
          <p:nvPr userDrawn="1">
            <p:custDataLst>
              <p:tags r:id="rId11"/>
            </p:custDataLst>
          </p:nvPr>
        </p:nvSpPr>
        <p:spPr>
          <a:xfrm>
            <a:off x="922655" y="5741035"/>
            <a:ext cx="92075" cy="29273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 name="内容占位符 17"/>
          <p:cNvSpPr>
            <a:spLocks noGrp="1"/>
          </p:cNvSpPr>
          <p:nvPr>
            <p:ph sz="quarter" idx="13" hasCustomPrompt="1"/>
            <p:custDataLst>
              <p:tags r:id="rId12"/>
            </p:custDataLst>
          </p:nvPr>
        </p:nvSpPr>
        <p:spPr>
          <a:xfrm>
            <a:off x="1026408" y="5709285"/>
            <a:ext cx="2719704" cy="356236"/>
          </a:xfrm>
        </p:spPr>
        <p:txBody>
          <a:bodyPr>
            <a:normAutofit/>
          </a:bodyPr>
          <a:lstStyle>
            <a:lvl1pPr marL="0" indent="0">
              <a:buNone/>
              <a:defRPr sz="1800" b="1"/>
            </a:lvl1pPr>
          </a:lstStyle>
          <a:p>
            <a:pPr lvl="0"/>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dirty="0"/>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圆角矩形 1"/>
          <p:cNvSpPr/>
          <p:nvPr userDrawn="1">
            <p:custDataLst>
              <p:tags r:id="rId2"/>
            </p:custDataLst>
          </p:nvPr>
        </p:nvSpPr>
        <p:spPr>
          <a:xfrm>
            <a:off x="0" y="4964430"/>
            <a:ext cx="12192000" cy="1893570"/>
          </a:xfrm>
          <a:prstGeom prst="roundRect">
            <a:avLst>
              <a:gd name="adj" fmla="val 0"/>
            </a:avLst>
          </a:prstGeom>
          <a:solidFill>
            <a:srgbClr val="3858FA"/>
          </a:solidFill>
          <a:ln>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custDataLst>
              <p:tags r:id="rId3"/>
            </p:custDataLst>
          </p:nvPr>
        </p:nvGrpSpPr>
        <p:grpSpPr>
          <a:xfrm>
            <a:off x="0" y="4993005"/>
            <a:ext cx="12308205" cy="1898015"/>
            <a:chOff x="0" y="7863"/>
            <a:chExt cx="19383" cy="2989"/>
          </a:xfrm>
        </p:grpSpPr>
        <p:grpSp>
          <p:nvGrpSpPr>
            <p:cNvPr id="12" name="组合 11"/>
            <p:cNvGrpSpPr/>
            <p:nvPr/>
          </p:nvGrpSpPr>
          <p:grpSpPr>
            <a:xfrm>
              <a:off x="0" y="7874"/>
              <a:ext cx="1492" cy="2979"/>
              <a:chOff x="2731" y="3587"/>
              <a:chExt cx="680" cy="1358"/>
            </a:xfrm>
            <a:noFill/>
          </p:grpSpPr>
          <p:sp>
            <p:nvSpPr>
              <p:cNvPr id="49" name="圆角矩形 8"/>
              <p:cNvSpPr/>
              <p:nvPr>
                <p:custDataLst>
                  <p:tags r:id="rId4"/>
                </p:custDataLst>
              </p:nvPr>
            </p:nvSpPr>
            <p:spPr>
              <a:xfrm rot="16200000">
                <a:off x="2392" y="3926"/>
                <a:ext cx="1359" cy="681"/>
              </a:xfrm>
              <a:prstGeom prst="roundRect">
                <a:avLst>
                  <a:gd name="adj" fmla="val 50000"/>
                </a:avLst>
              </a:prstGeom>
              <a:grpFill/>
              <a:ln w="63500">
                <a:solidFill>
                  <a:schemeClr val="accent2">
                    <a:lumMod val="60000"/>
                    <a:lumOff val="4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custDataLst>
                  <p:tags r:id="rId5"/>
                </p:custDataLst>
              </p:nvPr>
            </p:nvSpPr>
            <p:spPr>
              <a:xfrm>
                <a:off x="2731" y="4265"/>
                <a:ext cx="681" cy="681"/>
              </a:xfrm>
              <a:prstGeom prst="ellipse">
                <a:avLst/>
              </a:prstGeom>
              <a:grpFill/>
              <a:ln w="63500">
                <a:solidFill>
                  <a:schemeClr val="accent2">
                    <a:lumMod val="60000"/>
                    <a:lumOff val="4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rot="5400000">
              <a:off x="2240" y="8617"/>
              <a:ext cx="1492" cy="2979"/>
              <a:chOff x="2731" y="3587"/>
              <a:chExt cx="680" cy="1358"/>
            </a:xfrm>
            <a:noFill/>
          </p:grpSpPr>
          <p:sp>
            <p:nvSpPr>
              <p:cNvPr id="47" name="圆角矩形 11"/>
              <p:cNvSpPr/>
              <p:nvPr>
                <p:custDataLst>
                  <p:tags r:id="rId6"/>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custDataLst>
                  <p:tags r:id="rId7"/>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rot="16200000">
              <a:off x="2240" y="7123"/>
              <a:ext cx="1492" cy="2979"/>
              <a:chOff x="2731" y="3587"/>
              <a:chExt cx="680" cy="1358"/>
            </a:xfrm>
            <a:noFill/>
          </p:grpSpPr>
          <p:sp>
            <p:nvSpPr>
              <p:cNvPr id="45" name="圆角矩形 14"/>
              <p:cNvSpPr/>
              <p:nvPr>
                <p:custDataLst>
                  <p:tags r:id="rId8"/>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custDataLst>
                  <p:tags r:id="rId9"/>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rot="10800000">
              <a:off x="4478" y="7874"/>
              <a:ext cx="1492" cy="2979"/>
              <a:chOff x="2731" y="3587"/>
              <a:chExt cx="680" cy="1358"/>
            </a:xfrm>
            <a:noFill/>
          </p:grpSpPr>
          <p:sp>
            <p:nvSpPr>
              <p:cNvPr id="43" name="圆角矩形 18"/>
              <p:cNvSpPr/>
              <p:nvPr>
                <p:custDataLst>
                  <p:tags r:id="rId10"/>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custDataLst>
                  <p:tags r:id="rId11"/>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rot="5400000">
              <a:off x="6716" y="7120"/>
              <a:ext cx="1492" cy="2979"/>
              <a:chOff x="2731" y="3587"/>
              <a:chExt cx="680" cy="1358"/>
            </a:xfrm>
            <a:noFill/>
          </p:grpSpPr>
          <p:sp>
            <p:nvSpPr>
              <p:cNvPr id="41" name="圆角矩形 21"/>
              <p:cNvSpPr/>
              <p:nvPr>
                <p:custDataLst>
                  <p:tags r:id="rId12"/>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custDataLst>
                  <p:tags r:id="rId13"/>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rot="16200000">
              <a:off x="6714" y="8617"/>
              <a:ext cx="1492" cy="2979"/>
              <a:chOff x="2731" y="3587"/>
              <a:chExt cx="680" cy="1358"/>
            </a:xfrm>
            <a:noFill/>
          </p:grpSpPr>
          <p:sp>
            <p:nvSpPr>
              <p:cNvPr id="39" name="圆角矩形 24"/>
              <p:cNvSpPr/>
              <p:nvPr>
                <p:custDataLst>
                  <p:tags r:id="rId14"/>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custDataLst>
                  <p:tags r:id="rId15"/>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8946" y="7874"/>
              <a:ext cx="1492" cy="2979"/>
              <a:chOff x="2731" y="3587"/>
              <a:chExt cx="680" cy="1358"/>
            </a:xfrm>
            <a:noFill/>
          </p:grpSpPr>
          <p:sp>
            <p:nvSpPr>
              <p:cNvPr id="37" name="圆角矩形 27"/>
              <p:cNvSpPr/>
              <p:nvPr>
                <p:custDataLst>
                  <p:tags r:id="rId16"/>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custDataLst>
                  <p:tags r:id="rId17"/>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rot="5400000">
              <a:off x="11186" y="8617"/>
              <a:ext cx="1492" cy="2979"/>
              <a:chOff x="2731" y="3587"/>
              <a:chExt cx="680" cy="1358"/>
            </a:xfrm>
            <a:noFill/>
          </p:grpSpPr>
          <p:sp>
            <p:nvSpPr>
              <p:cNvPr id="35" name="圆角矩形 30"/>
              <p:cNvSpPr/>
              <p:nvPr>
                <p:custDataLst>
                  <p:tags r:id="rId18"/>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custDataLst>
                  <p:tags r:id="rId19"/>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rot="16200000">
              <a:off x="11186" y="7123"/>
              <a:ext cx="1492" cy="2979"/>
              <a:chOff x="2731" y="3587"/>
              <a:chExt cx="680" cy="1358"/>
            </a:xfrm>
            <a:noFill/>
          </p:grpSpPr>
          <p:sp>
            <p:nvSpPr>
              <p:cNvPr id="33" name="圆角矩形 33"/>
              <p:cNvSpPr/>
              <p:nvPr>
                <p:custDataLst>
                  <p:tags r:id="rId20"/>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custDataLst>
                  <p:tags r:id="rId21"/>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rot="10800000">
              <a:off x="13424" y="7874"/>
              <a:ext cx="1492" cy="2979"/>
              <a:chOff x="2731" y="3587"/>
              <a:chExt cx="680" cy="1358"/>
            </a:xfrm>
            <a:noFill/>
          </p:grpSpPr>
          <p:sp>
            <p:nvSpPr>
              <p:cNvPr id="31" name="圆角矩形 36"/>
              <p:cNvSpPr/>
              <p:nvPr>
                <p:custDataLst>
                  <p:tags r:id="rId22"/>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custDataLst>
                  <p:tags r:id="rId23"/>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rot="5400000">
              <a:off x="15662" y="7120"/>
              <a:ext cx="1492" cy="2979"/>
              <a:chOff x="2731" y="3587"/>
              <a:chExt cx="680" cy="1358"/>
            </a:xfrm>
            <a:noFill/>
          </p:grpSpPr>
          <p:sp>
            <p:nvSpPr>
              <p:cNvPr id="29" name="圆角矩形 39"/>
              <p:cNvSpPr/>
              <p:nvPr>
                <p:custDataLst>
                  <p:tags r:id="rId24"/>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custDataLst>
                  <p:tags r:id="rId25"/>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rot="16200000">
              <a:off x="15660" y="8617"/>
              <a:ext cx="1492" cy="2979"/>
              <a:chOff x="2731" y="3587"/>
              <a:chExt cx="680" cy="1358"/>
            </a:xfrm>
            <a:noFill/>
          </p:grpSpPr>
          <p:sp>
            <p:nvSpPr>
              <p:cNvPr id="27" name="圆角矩形 42"/>
              <p:cNvSpPr/>
              <p:nvPr>
                <p:custDataLst>
                  <p:tags r:id="rId26"/>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27"/>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17891" y="7874"/>
              <a:ext cx="1492" cy="2979"/>
              <a:chOff x="2731" y="3587"/>
              <a:chExt cx="680" cy="1358"/>
            </a:xfrm>
            <a:noFill/>
          </p:grpSpPr>
          <p:sp>
            <p:nvSpPr>
              <p:cNvPr id="25" name="圆角矩形 45"/>
              <p:cNvSpPr/>
              <p:nvPr>
                <p:custDataLst>
                  <p:tags r:id="rId28"/>
                </p:custDataLst>
              </p:nvPr>
            </p:nvSpPr>
            <p:spPr>
              <a:xfrm rot="16200000">
                <a:off x="2392" y="3926"/>
                <a:ext cx="1359" cy="681"/>
              </a:xfrm>
              <a:prstGeom prst="roundRect">
                <a:avLst>
                  <a:gd name="adj" fmla="val 50000"/>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custDataLst>
                  <p:tags r:id="rId29"/>
                </p:custDataLst>
              </p:nvPr>
            </p:nvSpPr>
            <p:spPr>
              <a:xfrm>
                <a:off x="2731" y="4265"/>
                <a:ext cx="681" cy="681"/>
              </a:xfrm>
              <a:prstGeom prst="ellipse">
                <a:avLst/>
              </a:prstGeom>
              <a:grpFill/>
              <a:ln w="63500">
                <a:solidFill>
                  <a:srgbClr val="40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2" name="圆角矩形 60"/>
          <p:cNvSpPr/>
          <p:nvPr userDrawn="1">
            <p:custDataLst>
              <p:tags r:id="rId30"/>
            </p:custDataLst>
          </p:nvPr>
        </p:nvSpPr>
        <p:spPr>
          <a:xfrm>
            <a:off x="8373743" y="932821"/>
            <a:ext cx="2276650" cy="4539778"/>
          </a:xfrm>
          <a:custGeom>
            <a:avLst/>
            <a:gdLst>
              <a:gd name="connsiteX0" fmla="*/ 1138324 w 2276650"/>
              <a:gd name="connsiteY0" fmla="*/ 1 h 4539778"/>
              <a:gd name="connsiteX1" fmla="*/ 1138325 w 2276650"/>
              <a:gd name="connsiteY1" fmla="*/ 1 h 4539778"/>
              <a:gd name="connsiteX2" fmla="*/ 2276650 w 2276650"/>
              <a:gd name="connsiteY2" fmla="*/ 1138319 h 4539778"/>
              <a:gd name="connsiteX3" fmla="*/ 2276645 w 2276650"/>
              <a:gd name="connsiteY3" fmla="*/ 3401457 h 4539778"/>
              <a:gd name="connsiteX4" fmla="*/ 1254710 w 2276650"/>
              <a:gd name="connsiteY4" fmla="*/ 4533901 h 4539778"/>
              <a:gd name="connsiteX5" fmla="*/ 1138324 w 2276650"/>
              <a:gd name="connsiteY5" fmla="*/ 4539778 h 4539778"/>
              <a:gd name="connsiteX6" fmla="*/ 1021939 w 2276650"/>
              <a:gd name="connsiteY6" fmla="*/ 4533900 h 4539778"/>
              <a:gd name="connsiteX7" fmla="*/ 3 w 2276650"/>
              <a:gd name="connsiteY7" fmla="*/ 3401457 h 4539778"/>
              <a:gd name="connsiteX8" fmla="*/ 1 w 2276650"/>
              <a:gd name="connsiteY8" fmla="*/ 1138319 h 4539778"/>
              <a:gd name="connsiteX9" fmla="*/ 1138324 w 2276650"/>
              <a:gd name="connsiteY9" fmla="*/ 1 h 45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650" h="4539778">
                <a:moveTo>
                  <a:pt x="1138324" y="1"/>
                </a:moveTo>
                <a:lnTo>
                  <a:pt x="1138325" y="1"/>
                </a:lnTo>
                <a:cubicBezTo>
                  <a:pt x="1767004" y="-2"/>
                  <a:pt x="2276646" y="509646"/>
                  <a:pt x="2276650" y="1138319"/>
                </a:cubicBezTo>
                <a:lnTo>
                  <a:pt x="2276645" y="3401457"/>
                </a:lnTo>
                <a:cubicBezTo>
                  <a:pt x="2276642" y="3990844"/>
                  <a:pt x="1828716" y="4475609"/>
                  <a:pt x="1254710" y="4533901"/>
                </a:cubicBezTo>
                <a:lnTo>
                  <a:pt x="1138324" y="4539778"/>
                </a:lnTo>
                <a:lnTo>
                  <a:pt x="1021939" y="4533900"/>
                </a:lnTo>
                <a:cubicBezTo>
                  <a:pt x="447934" y="4475609"/>
                  <a:pt x="1" y="3990843"/>
                  <a:pt x="3" y="3401457"/>
                </a:cubicBezTo>
                <a:lnTo>
                  <a:pt x="1" y="1138319"/>
                </a:lnTo>
                <a:cubicBezTo>
                  <a:pt x="0" y="509643"/>
                  <a:pt x="509645" y="0"/>
                  <a:pt x="1138324" y="1"/>
                </a:cubicBezTo>
                <a:close/>
              </a:path>
            </a:pathLst>
          </a:custGeom>
          <a:pattFill prst="lgConfetti">
            <a:fgClr>
              <a:schemeClr val="accent3"/>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53" name="椭圆 52"/>
          <p:cNvSpPr/>
          <p:nvPr>
            <p:custDataLst>
              <p:tags r:id="rId31"/>
            </p:custDataLst>
          </p:nvPr>
        </p:nvSpPr>
        <p:spPr>
          <a:xfrm>
            <a:off x="8373745" y="3197694"/>
            <a:ext cx="2276643" cy="22749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0" b="1">
              <a:solidFill>
                <a:schemeClr val="accent4"/>
              </a:solidFill>
              <a:latin typeface="Bahnschrift" panose="020B0502040204020203" charset="0"/>
              <a:cs typeface="Bahnschrift" panose="020B0502040204020203" charset="0"/>
              <a:sym typeface="+mn-ea"/>
            </a:endParaRPr>
          </a:p>
        </p:txBody>
      </p:sp>
      <p:sp>
        <p:nvSpPr>
          <p:cNvPr id="2" name="标题 1"/>
          <p:cNvSpPr>
            <a:spLocks noGrp="1"/>
          </p:cNvSpPr>
          <p:nvPr userDrawn="1">
            <p:ph type="title" hasCustomPrompt="1"/>
            <p:custDataLst>
              <p:tags r:id="rId32"/>
            </p:custDataLst>
          </p:nvPr>
        </p:nvSpPr>
        <p:spPr>
          <a:xfrm>
            <a:off x="606425" y="931105"/>
            <a:ext cx="6343015" cy="1469195"/>
          </a:xfrm>
        </p:spPr>
        <p:txBody>
          <a:bodyPr lIns="101600" tIns="38100" rIns="63500" bIns="38100" anchor="b" anchorCtr="0">
            <a:noAutofit/>
          </a:bodyPr>
          <a:lstStyle>
            <a:lvl1pPr>
              <a:defRPr sz="7200" u="none" strike="noStrike" kern="1200" cap="none" spc="300" normalizeH="0">
                <a:solidFill>
                  <a:schemeClr val="bg1"/>
                </a:solidFill>
                <a:uFillTx/>
                <a:latin typeface="微软雅黑" panose="020B0503020204020204" charset="-122"/>
                <a:ea typeface="微软雅黑" panose="020B0503020204020204" charset="-122"/>
              </a:defRPr>
            </a:lvl1pPr>
          </a:lstStyle>
          <a:p>
            <a:r>
              <a:rPr lang="zh-CN" altLang="en-US" dirty="0"/>
              <a:t>编辑标题</a:t>
            </a:r>
            <a:endParaRPr lang="zh-CN" altLang="en-US" dirty="0"/>
          </a:p>
        </p:txBody>
      </p:sp>
      <p:sp>
        <p:nvSpPr>
          <p:cNvPr id="3" name="文本占位符 2"/>
          <p:cNvSpPr>
            <a:spLocks noGrp="1"/>
          </p:cNvSpPr>
          <p:nvPr userDrawn="1">
            <p:ph type="body" idx="1"/>
            <p:custDataLst>
              <p:tags r:id="rId33"/>
            </p:custDataLst>
          </p:nvPr>
        </p:nvSpPr>
        <p:spPr>
          <a:xfrm>
            <a:off x="606425" y="2550806"/>
            <a:ext cx="6343015" cy="921056"/>
          </a:xfrm>
        </p:spPr>
        <p:txBody>
          <a:bodyPr lIns="101600" tIns="38100" rIns="76200" bIns="38100">
            <a:normAutofit/>
          </a:bodyPr>
          <a:lstStyle>
            <a:lvl1pPr marL="0" indent="0" eaLnBrk="1" fontAlgn="auto" latinLnBrk="0" hangingPunct="1">
              <a:lnSpc>
                <a:spcPct val="150000"/>
              </a:lnSpc>
              <a:spcAft>
                <a:spcPts val="0"/>
              </a:spcAft>
              <a:buNone/>
              <a:defRPr kumimoji="0" lang="zh-CN" altLang="en-US" sz="1800" b="0" i="0" u="none" strike="noStrike" kern="1200" cap="none" spc="150" normalizeH="0" baseline="0" noProof="1">
                <a:solidFill>
                  <a:schemeClr val="bg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7" name="日期占位符 6"/>
          <p:cNvSpPr>
            <a:spLocks noGrp="1"/>
          </p:cNvSpPr>
          <p:nvPr userDrawn="1">
            <p:ph type="dt" sz="half" idx="10"/>
            <p:custDataLst>
              <p:tags r:id="rId3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1"/>
            <p:custDataLst>
              <p:tags r:id="rId35"/>
            </p:custDataLst>
          </p:nvPr>
        </p:nvSpPr>
        <p:spPr/>
        <p:txBody>
          <a:bodyPr/>
          <a:lstStyle/>
          <a:p>
            <a:endParaRPr lang="zh-CN" altLang="en-US" dirty="0"/>
          </a:p>
        </p:txBody>
      </p:sp>
      <p:sp>
        <p:nvSpPr>
          <p:cNvPr id="9" name="灯片编号占位符 8"/>
          <p:cNvSpPr>
            <a:spLocks noGrp="1"/>
          </p:cNvSpPr>
          <p:nvPr userDrawn="1">
            <p:ph type="sldNum" sz="quarter" idx="12"/>
            <p:custDataLst>
              <p:tags r:id="rId3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7"/>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1"/>
            <p:custDataLst>
              <p:tags r:id="rId6"/>
            </p:custDataLst>
          </p:nvPr>
        </p:nvSpPr>
        <p:spPr/>
        <p:txBody>
          <a:bodyPr/>
          <a:lstStyle/>
          <a:p>
            <a:endParaRPr lang="zh-CN" altLang="en-US" dirty="0"/>
          </a:p>
        </p:txBody>
      </p:sp>
      <p:sp>
        <p:nvSpPr>
          <p:cNvPr id="10" name="灯片编号占位符 9"/>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 name="日期占位符 9"/>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1" name="页脚占位符 10"/>
          <p:cNvSpPr>
            <a:spLocks noGrp="1"/>
          </p:cNvSpPr>
          <p:nvPr>
            <p:ph type="ftr" sz="quarter" idx="11"/>
            <p:custDataLst>
              <p:tags r:id="rId8"/>
            </p:custDataLst>
          </p:nvPr>
        </p:nvSpPr>
        <p:spPr/>
        <p:txBody>
          <a:bodyPr/>
          <a:lstStyle/>
          <a:p>
            <a:endParaRPr lang="zh-CN" altLang="en-US" dirty="0"/>
          </a:p>
        </p:txBody>
      </p:sp>
      <p:sp>
        <p:nvSpPr>
          <p:cNvPr id="12" name="灯片编号占位符 11"/>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27" name="任意多边形 120"/>
          <p:cNvSpPr/>
          <p:nvPr userDrawn="1">
            <p:custDataLst>
              <p:tags r:id="rId2"/>
            </p:custDataLst>
          </p:nvPr>
        </p:nvSpPr>
        <p:spPr>
          <a:xfrm>
            <a:off x="9963781" y="648"/>
            <a:ext cx="1069344" cy="1638935"/>
          </a:xfrm>
          <a:custGeom>
            <a:avLst/>
            <a:gdLst>
              <a:gd name="connsiteX0" fmla="*/ 1069344 w 1069344"/>
              <a:gd name="connsiteY0" fmla="*/ 0 h 1638935"/>
              <a:gd name="connsiteX1" fmla="*/ 1069344 w 1069344"/>
              <a:gd name="connsiteY1" fmla="*/ 1104266 h 1638935"/>
              <a:gd name="connsiteX2" fmla="*/ 534674 w 1069344"/>
              <a:gd name="connsiteY2" fmla="*/ 1638935 h 1638935"/>
              <a:gd name="connsiteX3" fmla="*/ 4 w 1069344"/>
              <a:gd name="connsiteY3" fmla="*/ 1104266 h 1638935"/>
              <a:gd name="connsiteX4" fmla="*/ 0 w 1069344"/>
              <a:gd name="connsiteY4" fmla="*/ 4 h 163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4" h="1638935">
                <a:moveTo>
                  <a:pt x="1069344" y="0"/>
                </a:moveTo>
                <a:lnTo>
                  <a:pt x="1069344" y="1104266"/>
                </a:lnTo>
                <a:cubicBezTo>
                  <a:pt x="1069340" y="1399540"/>
                  <a:pt x="829947" y="1638937"/>
                  <a:pt x="534674" y="1638935"/>
                </a:cubicBezTo>
                <a:cubicBezTo>
                  <a:pt x="239397" y="1638936"/>
                  <a:pt x="1" y="1399540"/>
                  <a:pt x="4" y="1104266"/>
                </a:cubicBezTo>
                <a:lnTo>
                  <a:pt x="0" y="4"/>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89" name="任意多边形 135"/>
          <p:cNvSpPr/>
          <p:nvPr userDrawn="1">
            <p:custDataLst>
              <p:tags r:id="rId3"/>
            </p:custDataLst>
          </p:nvPr>
        </p:nvSpPr>
        <p:spPr>
          <a:xfrm>
            <a:off x="904261" y="665"/>
            <a:ext cx="1069341" cy="1638937"/>
          </a:xfrm>
          <a:custGeom>
            <a:avLst/>
            <a:gdLst>
              <a:gd name="connsiteX0" fmla="*/ 0 w 1069341"/>
              <a:gd name="connsiteY0" fmla="*/ 0 h 1638937"/>
              <a:gd name="connsiteX1" fmla="*/ 1069341 w 1069341"/>
              <a:gd name="connsiteY1" fmla="*/ 2 h 1638937"/>
              <a:gd name="connsiteX2" fmla="*/ 1069338 w 1069341"/>
              <a:gd name="connsiteY2" fmla="*/ 1104264 h 1638937"/>
              <a:gd name="connsiteX3" fmla="*/ 534671 w 1069341"/>
              <a:gd name="connsiteY3" fmla="*/ 1638937 h 1638937"/>
              <a:gd name="connsiteX4" fmla="*/ 2 w 1069341"/>
              <a:gd name="connsiteY4" fmla="*/ 1104266 h 163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1638937">
                <a:moveTo>
                  <a:pt x="0" y="0"/>
                </a:moveTo>
                <a:lnTo>
                  <a:pt x="1069341" y="2"/>
                </a:lnTo>
                <a:lnTo>
                  <a:pt x="1069338" y="1104264"/>
                </a:lnTo>
                <a:cubicBezTo>
                  <a:pt x="1069340" y="1399540"/>
                  <a:pt x="829947" y="1638938"/>
                  <a:pt x="534671" y="1638937"/>
                </a:cubicBezTo>
                <a:cubicBezTo>
                  <a:pt x="239397" y="1638937"/>
                  <a:pt x="1" y="1399542"/>
                  <a:pt x="2" y="1104266"/>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63" name="任意多边形 137"/>
          <p:cNvSpPr/>
          <p:nvPr userDrawn="1">
            <p:custDataLst>
              <p:tags r:id="rId4"/>
            </p:custDataLst>
          </p:nvPr>
        </p:nvSpPr>
        <p:spPr>
          <a:xfrm>
            <a:off x="2221876" y="639"/>
            <a:ext cx="1069341" cy="745490"/>
          </a:xfrm>
          <a:custGeom>
            <a:avLst/>
            <a:gdLst>
              <a:gd name="connsiteX0" fmla="*/ 3 w 1069341"/>
              <a:gd name="connsiteY0" fmla="*/ 0 h 745490"/>
              <a:gd name="connsiteX1" fmla="*/ 1069341 w 1069341"/>
              <a:gd name="connsiteY1" fmla="*/ 2 h 745490"/>
              <a:gd name="connsiteX2" fmla="*/ 1069339 w 1069341"/>
              <a:gd name="connsiteY2" fmla="*/ 210820 h 745490"/>
              <a:gd name="connsiteX3" fmla="*/ 534671 w 1069341"/>
              <a:gd name="connsiteY3" fmla="*/ 745490 h 745490"/>
              <a:gd name="connsiteX4" fmla="*/ 1 w 1069341"/>
              <a:gd name="connsiteY4" fmla="*/ 210822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90">
                <a:moveTo>
                  <a:pt x="3" y="0"/>
                </a:moveTo>
                <a:lnTo>
                  <a:pt x="1069341" y="2"/>
                </a:lnTo>
                <a:lnTo>
                  <a:pt x="1069339" y="210820"/>
                </a:lnTo>
                <a:cubicBezTo>
                  <a:pt x="1069339" y="506095"/>
                  <a:pt x="829947" y="745492"/>
                  <a:pt x="534671" y="745490"/>
                </a:cubicBezTo>
                <a:cubicBezTo>
                  <a:pt x="239397" y="745491"/>
                  <a:pt x="0" y="506097"/>
                  <a:pt x="1" y="210822"/>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39" name="任意多边形 139"/>
          <p:cNvSpPr/>
          <p:nvPr userDrawn="1">
            <p:custDataLst>
              <p:tags r:id="rId5"/>
            </p:custDataLst>
          </p:nvPr>
        </p:nvSpPr>
        <p:spPr>
          <a:xfrm>
            <a:off x="8646154" y="635"/>
            <a:ext cx="1069346" cy="745490"/>
          </a:xfrm>
          <a:custGeom>
            <a:avLst/>
            <a:gdLst>
              <a:gd name="connsiteX0" fmla="*/ 0 w 1069346"/>
              <a:gd name="connsiteY0" fmla="*/ 0 h 745490"/>
              <a:gd name="connsiteX1" fmla="*/ 1069346 w 1069346"/>
              <a:gd name="connsiteY1" fmla="*/ 2 h 745490"/>
              <a:gd name="connsiteX2" fmla="*/ 1069343 w 1069346"/>
              <a:gd name="connsiteY2" fmla="*/ 210820 h 745490"/>
              <a:gd name="connsiteX3" fmla="*/ 534676 w 1069346"/>
              <a:gd name="connsiteY3" fmla="*/ 745490 h 745490"/>
              <a:gd name="connsiteX4" fmla="*/ 6 w 1069346"/>
              <a:gd name="connsiteY4" fmla="*/ 210820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6" h="745490">
                <a:moveTo>
                  <a:pt x="0" y="0"/>
                </a:moveTo>
                <a:lnTo>
                  <a:pt x="1069346" y="2"/>
                </a:lnTo>
                <a:lnTo>
                  <a:pt x="1069343" y="210820"/>
                </a:lnTo>
                <a:cubicBezTo>
                  <a:pt x="1069344" y="506094"/>
                  <a:pt x="829952" y="745488"/>
                  <a:pt x="534676" y="745490"/>
                </a:cubicBezTo>
                <a:cubicBezTo>
                  <a:pt x="239402" y="745490"/>
                  <a:pt x="2" y="506094"/>
                  <a:pt x="6"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 name="标题 1"/>
          <p:cNvSpPr>
            <a:spLocks noGrp="1"/>
          </p:cNvSpPr>
          <p:nvPr>
            <p:ph type="title"/>
            <p:custDataLst>
              <p:tags r:id="rId6"/>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6" name="日期占位符 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8"/>
            </p:custDataLst>
          </p:nvPr>
        </p:nvSpPr>
        <p:spPr/>
        <p:txBody>
          <a:bodyPr/>
          <a:lstStyle/>
          <a:p>
            <a:endParaRPr lang="zh-CN" altLang="en-US" dirty="0"/>
          </a:p>
        </p:txBody>
      </p:sp>
      <p:sp>
        <p:nvSpPr>
          <p:cNvPr id="8" name="灯片编号占位符 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3"/>
            </p:custDataLst>
          </p:nvPr>
        </p:nvSpPr>
        <p:spPr/>
        <p:txBody>
          <a:bodyPr/>
          <a:lstStyle/>
          <a:p>
            <a:endParaRPr lang="zh-CN" altLang="en-US" dirty="0"/>
          </a:p>
        </p:txBody>
      </p:sp>
      <p:sp>
        <p:nvSpPr>
          <p:cNvPr id="7" name="灯片编号占位符 6"/>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8" name="日期占位符 7"/>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1"/>
            <p:custDataLst>
              <p:tags r:id="rId6"/>
            </p:custDataLst>
          </p:nvPr>
        </p:nvSpPr>
        <p:spPr/>
        <p:txBody>
          <a:bodyPr/>
          <a:lstStyle/>
          <a:p>
            <a:endParaRPr lang="zh-CN" altLang="en-US" dirty="0"/>
          </a:p>
        </p:txBody>
      </p:sp>
      <p:sp>
        <p:nvSpPr>
          <p:cNvPr id="10" name="灯片编号占位符 9"/>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dirty="0"/>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日期占位符 1"/>
          <p:cNvSpPr>
            <a:spLocks noGrp="1"/>
          </p:cNvSpPr>
          <p:nvPr>
            <p:ph type="dt" sz="half" idx="14"/>
            <p:custDataLst>
              <p:tags r:id="rId3"/>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5"/>
            <p:custDataLst>
              <p:tags r:id="rId4"/>
            </p:custDataLst>
          </p:nvPr>
        </p:nvSpPr>
        <p:spPr/>
        <p:txBody>
          <a:bodyPr/>
          <a:lstStyle/>
          <a:p>
            <a:endParaRPr lang="zh-CN" altLang="en-US" dirty="0"/>
          </a:p>
        </p:txBody>
      </p:sp>
      <p:sp>
        <p:nvSpPr>
          <p:cNvPr id="8" name="灯片编号占位符 7"/>
          <p:cNvSpPr>
            <a:spLocks noGrp="1"/>
          </p:cNvSpPr>
          <p:nvPr>
            <p:ph type="sldNum" sz="quarter" idx="16"/>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3" name="组合 2"/>
          <p:cNvGrpSpPr/>
          <p:nvPr userDrawn="1">
            <p:custDataLst>
              <p:tags r:id="rId2"/>
            </p:custDataLst>
          </p:nvPr>
        </p:nvGrpSpPr>
        <p:grpSpPr>
          <a:xfrm>
            <a:off x="5361305" y="6120130"/>
            <a:ext cx="1470025" cy="177800"/>
            <a:chOff x="8279" y="8486"/>
            <a:chExt cx="2315" cy="280"/>
          </a:xfrm>
        </p:grpSpPr>
        <p:sp>
          <p:nvSpPr>
            <p:cNvPr id="4" name="圆角矩形 10"/>
            <p:cNvSpPr/>
            <p:nvPr>
              <p:custDataLst>
                <p:tags r:id="rId3"/>
              </p:custDataLst>
            </p:nvPr>
          </p:nvSpPr>
          <p:spPr>
            <a:xfrm>
              <a:off x="9109" y="8486"/>
              <a:ext cx="655" cy="2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custDataLst>
                <p:tags r:id="rId4"/>
              </p:custDataLst>
            </p:nvPr>
          </p:nvSpPr>
          <p:spPr>
            <a:xfrm>
              <a:off x="9907" y="8491"/>
              <a:ext cx="272" cy="271"/>
            </a:xfrm>
            <a:prstGeom prst="ellipse">
              <a:avLst/>
            </a:prstGeom>
            <a:solidFill>
              <a:schemeClr val="accent1">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custDataLst>
                <p:tags r:id="rId5"/>
              </p:custDataLst>
            </p:nvPr>
          </p:nvSpPr>
          <p:spPr>
            <a:xfrm>
              <a:off x="8694" y="8491"/>
              <a:ext cx="272" cy="271"/>
            </a:xfrm>
            <a:prstGeom prst="ellipse">
              <a:avLst/>
            </a:prstGeom>
            <a:solidFill>
              <a:schemeClr val="accent1">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6"/>
              </p:custDataLst>
            </p:nvPr>
          </p:nvSpPr>
          <p:spPr>
            <a:xfrm>
              <a:off x="8279" y="8491"/>
              <a:ext cx="272" cy="271"/>
            </a:xfrm>
            <a:prstGeom prst="ellipse">
              <a:avLst/>
            </a:prstGeom>
            <a:solidFill>
              <a:schemeClr val="accent1">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custDataLst>
                <p:tags r:id="rId7"/>
              </p:custDataLst>
            </p:nvPr>
          </p:nvSpPr>
          <p:spPr>
            <a:xfrm>
              <a:off x="10322" y="8491"/>
              <a:ext cx="272" cy="271"/>
            </a:xfrm>
            <a:prstGeom prst="ellipse">
              <a:avLst/>
            </a:prstGeom>
            <a:solidFill>
              <a:schemeClr val="accent1">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6" name="Freeform 14"/>
          <p:cNvSpPr/>
          <p:nvPr userDrawn="1">
            <p:custDataLst>
              <p:tags r:id="rId8"/>
            </p:custDataLst>
          </p:nvPr>
        </p:nvSpPr>
        <p:spPr>
          <a:xfrm>
            <a:off x="591505" y="5168592"/>
            <a:ext cx="1069340" cy="1689418"/>
          </a:xfrm>
          <a:custGeom>
            <a:avLst/>
            <a:gdLst>
              <a:gd name="connsiteX0" fmla="*/ 534670 w 1069340"/>
              <a:gd name="connsiteY0" fmla="*/ 1 h 1689418"/>
              <a:gd name="connsiteX1" fmla="*/ 1069339 w 1069340"/>
              <a:gd name="connsiteY1" fmla="*/ 534673 h 1689418"/>
              <a:gd name="connsiteX2" fmla="*/ 1069340 w 1069340"/>
              <a:gd name="connsiteY2" fmla="*/ 1595755 h 1689418"/>
              <a:gd name="connsiteX3" fmla="*/ 1059900 w 1069340"/>
              <a:gd name="connsiteY3" fmla="*/ 1689416 h 1689418"/>
              <a:gd name="connsiteX4" fmla="*/ 9444 w 1069340"/>
              <a:gd name="connsiteY4" fmla="*/ 1689418 h 1689418"/>
              <a:gd name="connsiteX5" fmla="*/ 3 w 1069340"/>
              <a:gd name="connsiteY5" fmla="*/ 1595756 h 1689418"/>
              <a:gd name="connsiteX6" fmla="*/ 0 w 1069340"/>
              <a:gd name="connsiteY6" fmla="*/ 534670 h 1689418"/>
              <a:gd name="connsiteX7" fmla="*/ 534670 w 1069340"/>
              <a:gd name="connsiteY7" fmla="*/ 1 h 168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9340" h="1689418">
                <a:moveTo>
                  <a:pt x="534670" y="1"/>
                </a:moveTo>
                <a:cubicBezTo>
                  <a:pt x="829960" y="1"/>
                  <a:pt x="1069340" y="239381"/>
                  <a:pt x="1069339" y="534673"/>
                </a:cubicBezTo>
                <a:lnTo>
                  <a:pt x="1069340" y="1595755"/>
                </a:lnTo>
                <a:lnTo>
                  <a:pt x="1059900" y="1689416"/>
                </a:lnTo>
                <a:lnTo>
                  <a:pt x="9444" y="1689418"/>
                </a:lnTo>
                <a:lnTo>
                  <a:pt x="3" y="1595756"/>
                </a:lnTo>
                <a:lnTo>
                  <a:pt x="0" y="534670"/>
                </a:lnTo>
                <a:cubicBezTo>
                  <a:pt x="3" y="239382"/>
                  <a:pt x="239380" y="0"/>
                  <a:pt x="534670" y="1"/>
                </a:cubicBezTo>
                <a:close/>
              </a:path>
            </a:pathLst>
          </a:custGeom>
          <a:pattFill prst="solid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352" name="Freeform 15"/>
          <p:cNvSpPr/>
          <p:nvPr userDrawn="1">
            <p:custDataLst>
              <p:tags r:id="rId9"/>
            </p:custDataLst>
          </p:nvPr>
        </p:nvSpPr>
        <p:spPr>
          <a:xfrm>
            <a:off x="1849128" y="3241049"/>
            <a:ext cx="1069338" cy="3616961"/>
          </a:xfrm>
          <a:custGeom>
            <a:avLst/>
            <a:gdLst>
              <a:gd name="connsiteX0" fmla="*/ 534668 w 1069338"/>
              <a:gd name="connsiteY0" fmla="*/ 0 h 3616961"/>
              <a:gd name="connsiteX1" fmla="*/ 1069338 w 1069338"/>
              <a:gd name="connsiteY1" fmla="*/ 534669 h 3616961"/>
              <a:gd name="connsiteX2" fmla="*/ 1069337 w 1069338"/>
              <a:gd name="connsiteY2" fmla="*/ 3522980 h 3616961"/>
              <a:gd name="connsiteX3" fmla="*/ 1059862 w 1069338"/>
              <a:gd name="connsiteY3" fmla="*/ 3616960 h 3616961"/>
              <a:gd name="connsiteX4" fmla="*/ 9475 w 1069338"/>
              <a:gd name="connsiteY4" fmla="*/ 3616961 h 3616961"/>
              <a:gd name="connsiteX5" fmla="*/ 1 w 1069338"/>
              <a:gd name="connsiteY5" fmla="*/ 3522980 h 3616961"/>
              <a:gd name="connsiteX6" fmla="*/ 0 w 1069338"/>
              <a:gd name="connsiteY6" fmla="*/ 534670 h 3616961"/>
              <a:gd name="connsiteX7" fmla="*/ 534668 w 1069338"/>
              <a:gd name="connsiteY7" fmla="*/ 0 h 361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9338" h="3616961">
                <a:moveTo>
                  <a:pt x="534668" y="0"/>
                </a:moveTo>
                <a:cubicBezTo>
                  <a:pt x="829955" y="2"/>
                  <a:pt x="1069336" y="239383"/>
                  <a:pt x="1069338" y="534669"/>
                </a:cubicBezTo>
                <a:lnTo>
                  <a:pt x="1069337" y="3522980"/>
                </a:lnTo>
                <a:lnTo>
                  <a:pt x="1059862" y="3616960"/>
                </a:lnTo>
                <a:lnTo>
                  <a:pt x="9475" y="3616961"/>
                </a:lnTo>
                <a:lnTo>
                  <a:pt x="1" y="3522980"/>
                </a:lnTo>
                <a:lnTo>
                  <a:pt x="0" y="534670"/>
                </a:lnTo>
                <a:cubicBezTo>
                  <a:pt x="1" y="239379"/>
                  <a:pt x="239377" y="1"/>
                  <a:pt x="534668" y="0"/>
                </a:cubicBezTo>
                <a:close/>
              </a:path>
            </a:pathLst>
          </a:custGeom>
          <a:pattFill prst="wdUp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84" name="Freeform 16"/>
          <p:cNvSpPr/>
          <p:nvPr userDrawn="1">
            <p:custDataLst>
              <p:tags r:id="rId10"/>
            </p:custDataLst>
          </p:nvPr>
        </p:nvSpPr>
        <p:spPr>
          <a:xfrm>
            <a:off x="3108329" y="4608198"/>
            <a:ext cx="1069341" cy="2249806"/>
          </a:xfrm>
          <a:custGeom>
            <a:avLst/>
            <a:gdLst>
              <a:gd name="connsiteX0" fmla="*/ 534668 w 1069341"/>
              <a:gd name="connsiteY0" fmla="*/ 1 h 2249806"/>
              <a:gd name="connsiteX1" fmla="*/ 1069341 w 1069341"/>
              <a:gd name="connsiteY1" fmla="*/ 534668 h 2249806"/>
              <a:gd name="connsiteX2" fmla="*/ 1069339 w 1069341"/>
              <a:gd name="connsiteY2" fmla="*/ 2156463 h 2249806"/>
              <a:gd name="connsiteX3" fmla="*/ 1059929 w 1069341"/>
              <a:gd name="connsiteY3" fmla="*/ 2249805 h 2249806"/>
              <a:gd name="connsiteX4" fmla="*/ 9411 w 1069341"/>
              <a:gd name="connsiteY4" fmla="*/ 2249806 h 2249806"/>
              <a:gd name="connsiteX5" fmla="*/ 0 w 1069341"/>
              <a:gd name="connsiteY5" fmla="*/ 2156462 h 2249806"/>
              <a:gd name="connsiteX6" fmla="*/ 2 w 1069341"/>
              <a:gd name="connsiteY6" fmla="*/ 534671 h 2249806"/>
              <a:gd name="connsiteX7" fmla="*/ 534668 w 1069341"/>
              <a:gd name="connsiteY7" fmla="*/ 1 h 224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9341" h="2249806">
                <a:moveTo>
                  <a:pt x="534668" y="1"/>
                </a:moveTo>
                <a:cubicBezTo>
                  <a:pt x="829960" y="0"/>
                  <a:pt x="1069340" y="239381"/>
                  <a:pt x="1069341" y="534668"/>
                </a:cubicBezTo>
                <a:lnTo>
                  <a:pt x="1069339" y="2156463"/>
                </a:lnTo>
                <a:lnTo>
                  <a:pt x="1059929" y="2249805"/>
                </a:lnTo>
                <a:lnTo>
                  <a:pt x="9411" y="2249806"/>
                </a:lnTo>
                <a:lnTo>
                  <a:pt x="0" y="2156462"/>
                </a:lnTo>
                <a:lnTo>
                  <a:pt x="2" y="534671"/>
                </a:lnTo>
                <a:cubicBezTo>
                  <a:pt x="-2" y="239382"/>
                  <a:pt x="239379" y="0"/>
                  <a:pt x="534668" y="1"/>
                </a:cubicBezTo>
                <a:close/>
              </a:path>
            </a:pathLst>
          </a:custGeom>
          <a:pattFill prst="lgGri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04" name="Freeform 17"/>
          <p:cNvSpPr/>
          <p:nvPr userDrawn="1">
            <p:custDataLst>
              <p:tags r:id="rId11"/>
            </p:custDataLst>
          </p:nvPr>
        </p:nvSpPr>
        <p:spPr>
          <a:xfrm>
            <a:off x="10594657" y="5168589"/>
            <a:ext cx="1069342" cy="1689418"/>
          </a:xfrm>
          <a:custGeom>
            <a:avLst/>
            <a:gdLst>
              <a:gd name="connsiteX0" fmla="*/ 534670 w 1069342"/>
              <a:gd name="connsiteY0" fmla="*/ 0 h 1689418"/>
              <a:gd name="connsiteX1" fmla="*/ 1069341 w 1069342"/>
              <a:gd name="connsiteY1" fmla="*/ 534671 h 1689418"/>
              <a:gd name="connsiteX2" fmla="*/ 1069342 w 1069342"/>
              <a:gd name="connsiteY2" fmla="*/ 1595756 h 1689418"/>
              <a:gd name="connsiteX3" fmla="*/ 1059897 w 1069342"/>
              <a:gd name="connsiteY3" fmla="*/ 1689418 h 1689418"/>
              <a:gd name="connsiteX4" fmla="*/ 9443 w 1069342"/>
              <a:gd name="connsiteY4" fmla="*/ 1689418 h 1689418"/>
              <a:gd name="connsiteX5" fmla="*/ 4 w 1069342"/>
              <a:gd name="connsiteY5" fmla="*/ 1595754 h 1689418"/>
              <a:gd name="connsiteX6" fmla="*/ 0 w 1069342"/>
              <a:gd name="connsiteY6" fmla="*/ 534672 h 1689418"/>
              <a:gd name="connsiteX7" fmla="*/ 534670 w 1069342"/>
              <a:gd name="connsiteY7" fmla="*/ 0 h 168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9342" h="1689418">
                <a:moveTo>
                  <a:pt x="534670" y="0"/>
                </a:moveTo>
                <a:cubicBezTo>
                  <a:pt x="829961" y="1"/>
                  <a:pt x="1069343" y="239383"/>
                  <a:pt x="1069341" y="534671"/>
                </a:cubicBezTo>
                <a:lnTo>
                  <a:pt x="1069342" y="1595756"/>
                </a:lnTo>
                <a:lnTo>
                  <a:pt x="1059897" y="1689418"/>
                </a:lnTo>
                <a:lnTo>
                  <a:pt x="9443" y="1689418"/>
                </a:lnTo>
                <a:lnTo>
                  <a:pt x="4" y="1595754"/>
                </a:lnTo>
                <a:lnTo>
                  <a:pt x="0" y="534672"/>
                </a:lnTo>
                <a:cubicBezTo>
                  <a:pt x="2" y="239381"/>
                  <a:pt x="239379" y="1"/>
                  <a:pt x="534670" y="0"/>
                </a:cubicBezTo>
                <a:close/>
              </a:path>
            </a:pathLst>
          </a:custGeom>
          <a:pattFill prst="lgCheck">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50" name="Freeform 18"/>
          <p:cNvSpPr/>
          <p:nvPr userDrawn="1">
            <p:custDataLst>
              <p:tags r:id="rId12"/>
            </p:custDataLst>
          </p:nvPr>
        </p:nvSpPr>
        <p:spPr>
          <a:xfrm>
            <a:off x="9337049" y="3241044"/>
            <a:ext cx="1069341" cy="3616962"/>
          </a:xfrm>
          <a:custGeom>
            <a:avLst/>
            <a:gdLst>
              <a:gd name="connsiteX0" fmla="*/ 534670 w 1069341"/>
              <a:gd name="connsiteY0" fmla="*/ 0 h 3616962"/>
              <a:gd name="connsiteX1" fmla="*/ 1069341 w 1069341"/>
              <a:gd name="connsiteY1" fmla="*/ 534672 h 3616962"/>
              <a:gd name="connsiteX2" fmla="*/ 1069341 w 1069341"/>
              <a:gd name="connsiteY2" fmla="*/ 3522980 h 3616962"/>
              <a:gd name="connsiteX3" fmla="*/ 1059864 w 1069341"/>
              <a:gd name="connsiteY3" fmla="*/ 3616962 h 3616962"/>
              <a:gd name="connsiteX4" fmla="*/ 9474 w 1069341"/>
              <a:gd name="connsiteY4" fmla="*/ 3616961 h 3616962"/>
              <a:gd name="connsiteX5" fmla="*/ 2 w 1069341"/>
              <a:gd name="connsiteY5" fmla="*/ 3522980 h 3616962"/>
              <a:gd name="connsiteX6" fmla="*/ 1 w 1069341"/>
              <a:gd name="connsiteY6" fmla="*/ 534671 h 3616962"/>
              <a:gd name="connsiteX7" fmla="*/ 534670 w 1069341"/>
              <a:gd name="connsiteY7" fmla="*/ 0 h 3616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9341" h="3616962">
                <a:moveTo>
                  <a:pt x="534670" y="0"/>
                </a:moveTo>
                <a:cubicBezTo>
                  <a:pt x="829958" y="0"/>
                  <a:pt x="1069341" y="239381"/>
                  <a:pt x="1069341" y="534672"/>
                </a:cubicBezTo>
                <a:lnTo>
                  <a:pt x="1069341" y="3522980"/>
                </a:lnTo>
                <a:lnTo>
                  <a:pt x="1059864" y="3616962"/>
                </a:lnTo>
                <a:lnTo>
                  <a:pt x="9474" y="3616961"/>
                </a:lnTo>
                <a:lnTo>
                  <a:pt x="2" y="3522980"/>
                </a:lnTo>
                <a:lnTo>
                  <a:pt x="1" y="534671"/>
                </a:lnTo>
                <a:cubicBezTo>
                  <a:pt x="-2" y="239381"/>
                  <a:pt x="239380" y="1"/>
                  <a:pt x="534670" y="0"/>
                </a:cubicBezTo>
                <a:close/>
              </a:path>
            </a:pathLst>
          </a:custGeom>
          <a:pattFill prst="lgConfetti">
            <a:fgClr>
              <a:schemeClr val="accent3"/>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22" name="Freeform 19"/>
          <p:cNvSpPr/>
          <p:nvPr userDrawn="1">
            <p:custDataLst>
              <p:tags r:id="rId13"/>
            </p:custDataLst>
          </p:nvPr>
        </p:nvSpPr>
        <p:spPr>
          <a:xfrm>
            <a:off x="8077835" y="4608201"/>
            <a:ext cx="1069341" cy="2249805"/>
          </a:xfrm>
          <a:custGeom>
            <a:avLst/>
            <a:gdLst>
              <a:gd name="connsiteX0" fmla="*/ 534673 w 1069341"/>
              <a:gd name="connsiteY0" fmla="*/ 1 h 2249805"/>
              <a:gd name="connsiteX1" fmla="*/ 1069340 w 1069341"/>
              <a:gd name="connsiteY1" fmla="*/ 534669 h 2249805"/>
              <a:gd name="connsiteX2" fmla="*/ 1069341 w 1069341"/>
              <a:gd name="connsiteY2" fmla="*/ 2156460 h 2249805"/>
              <a:gd name="connsiteX3" fmla="*/ 1059934 w 1069341"/>
              <a:gd name="connsiteY3" fmla="*/ 2249805 h 2249805"/>
              <a:gd name="connsiteX4" fmla="*/ 9411 w 1069341"/>
              <a:gd name="connsiteY4" fmla="*/ 2249805 h 2249805"/>
              <a:gd name="connsiteX5" fmla="*/ 4 w 1069341"/>
              <a:gd name="connsiteY5" fmla="*/ 2156462 h 2249805"/>
              <a:gd name="connsiteX6" fmla="*/ 0 w 1069341"/>
              <a:gd name="connsiteY6" fmla="*/ 534673 h 2249805"/>
              <a:gd name="connsiteX7" fmla="*/ 534673 w 1069341"/>
              <a:gd name="connsiteY7" fmla="*/ 1 h 224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9341" h="2249805">
                <a:moveTo>
                  <a:pt x="534673" y="1"/>
                </a:moveTo>
                <a:cubicBezTo>
                  <a:pt x="829961" y="0"/>
                  <a:pt x="1069340" y="239381"/>
                  <a:pt x="1069340" y="534669"/>
                </a:cubicBezTo>
                <a:lnTo>
                  <a:pt x="1069341" y="2156460"/>
                </a:lnTo>
                <a:lnTo>
                  <a:pt x="1059934" y="2249805"/>
                </a:lnTo>
                <a:lnTo>
                  <a:pt x="9411" y="2249805"/>
                </a:lnTo>
                <a:lnTo>
                  <a:pt x="4" y="2156462"/>
                </a:lnTo>
                <a:lnTo>
                  <a:pt x="0" y="534673"/>
                </a:lnTo>
                <a:cubicBezTo>
                  <a:pt x="2" y="239382"/>
                  <a:pt x="239380" y="1"/>
                  <a:pt x="534673" y="1"/>
                </a:cubicBezTo>
                <a:close/>
              </a:path>
            </a:pathLst>
          </a:custGeom>
          <a:pattFill prst="dashVert">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1" name="椭圆 20"/>
          <p:cNvSpPr/>
          <p:nvPr userDrawn="1">
            <p:custDataLst>
              <p:tags r:id="rId14"/>
            </p:custDataLst>
          </p:nvPr>
        </p:nvSpPr>
        <p:spPr>
          <a:xfrm>
            <a:off x="598170" y="5168900"/>
            <a:ext cx="1062990" cy="10629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custDataLst>
              <p:tags r:id="rId15"/>
            </p:custDataLst>
          </p:nvPr>
        </p:nvSpPr>
        <p:spPr>
          <a:xfrm>
            <a:off x="10596245" y="5168900"/>
            <a:ext cx="1062990" cy="10629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任意多边形 120"/>
          <p:cNvSpPr/>
          <p:nvPr userDrawn="1">
            <p:custDataLst>
              <p:tags r:id="rId16"/>
            </p:custDataLst>
          </p:nvPr>
        </p:nvSpPr>
        <p:spPr>
          <a:xfrm>
            <a:off x="9963775" y="638"/>
            <a:ext cx="1069342" cy="1638934"/>
          </a:xfrm>
          <a:custGeom>
            <a:avLst/>
            <a:gdLst>
              <a:gd name="connsiteX0" fmla="*/ 1069342 w 1069342"/>
              <a:gd name="connsiteY0" fmla="*/ 0 h 1638934"/>
              <a:gd name="connsiteX1" fmla="*/ 1069341 w 1069342"/>
              <a:gd name="connsiteY1" fmla="*/ 1104264 h 1638934"/>
              <a:gd name="connsiteX2" fmla="*/ 534673 w 1069342"/>
              <a:gd name="connsiteY2" fmla="*/ 1638934 h 1638934"/>
              <a:gd name="connsiteX3" fmla="*/ 0 w 1069342"/>
              <a:gd name="connsiteY3" fmla="*/ 1104264 h 1638934"/>
              <a:gd name="connsiteX4" fmla="*/ 1 w 1069342"/>
              <a:gd name="connsiteY4" fmla="*/ 1 h 1638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2" h="1638934">
                <a:moveTo>
                  <a:pt x="1069342" y="0"/>
                </a:moveTo>
                <a:lnTo>
                  <a:pt x="1069341" y="1104264"/>
                </a:lnTo>
                <a:cubicBezTo>
                  <a:pt x="1069342" y="1399539"/>
                  <a:pt x="829949" y="1638934"/>
                  <a:pt x="534673" y="1638934"/>
                </a:cubicBezTo>
                <a:cubicBezTo>
                  <a:pt x="239394" y="1638935"/>
                  <a:pt x="5" y="1399538"/>
                  <a:pt x="0" y="1104264"/>
                </a:cubicBezTo>
                <a:lnTo>
                  <a:pt x="1" y="1"/>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692" name="任意多边形 135"/>
          <p:cNvSpPr/>
          <p:nvPr userDrawn="1">
            <p:custDataLst>
              <p:tags r:id="rId17"/>
            </p:custDataLst>
          </p:nvPr>
        </p:nvSpPr>
        <p:spPr>
          <a:xfrm>
            <a:off x="904236" y="635"/>
            <a:ext cx="1069340" cy="1638934"/>
          </a:xfrm>
          <a:custGeom>
            <a:avLst/>
            <a:gdLst>
              <a:gd name="connsiteX0" fmla="*/ 3 w 1069340"/>
              <a:gd name="connsiteY0" fmla="*/ 0 h 1638934"/>
              <a:gd name="connsiteX1" fmla="*/ 1069340 w 1069340"/>
              <a:gd name="connsiteY1" fmla="*/ 1 h 1638934"/>
              <a:gd name="connsiteX2" fmla="*/ 1069339 w 1069340"/>
              <a:gd name="connsiteY2" fmla="*/ 1104267 h 1638934"/>
              <a:gd name="connsiteX3" fmla="*/ 534669 w 1069340"/>
              <a:gd name="connsiteY3" fmla="*/ 1638934 h 1638934"/>
              <a:gd name="connsiteX4" fmla="*/ 0 w 1069340"/>
              <a:gd name="connsiteY4" fmla="*/ 1104265 h 1638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 h="1638934">
                <a:moveTo>
                  <a:pt x="3" y="0"/>
                </a:moveTo>
                <a:lnTo>
                  <a:pt x="1069340" y="1"/>
                </a:lnTo>
                <a:lnTo>
                  <a:pt x="1069339" y="1104267"/>
                </a:lnTo>
                <a:cubicBezTo>
                  <a:pt x="1069340" y="1399540"/>
                  <a:pt x="829945" y="1638935"/>
                  <a:pt x="534669" y="1638934"/>
                </a:cubicBezTo>
                <a:cubicBezTo>
                  <a:pt x="239395" y="1638935"/>
                  <a:pt x="1" y="1399540"/>
                  <a:pt x="0" y="1104265"/>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620" name="任意多边形 137"/>
          <p:cNvSpPr/>
          <p:nvPr userDrawn="1">
            <p:custDataLst>
              <p:tags r:id="rId18"/>
            </p:custDataLst>
          </p:nvPr>
        </p:nvSpPr>
        <p:spPr>
          <a:xfrm>
            <a:off x="2221863" y="637"/>
            <a:ext cx="1069341" cy="745488"/>
          </a:xfrm>
          <a:custGeom>
            <a:avLst/>
            <a:gdLst>
              <a:gd name="connsiteX0" fmla="*/ 1 w 1069341"/>
              <a:gd name="connsiteY0" fmla="*/ 0 h 745488"/>
              <a:gd name="connsiteX1" fmla="*/ 1069341 w 1069341"/>
              <a:gd name="connsiteY1" fmla="*/ 0 h 745488"/>
              <a:gd name="connsiteX2" fmla="*/ 1069338 w 1069341"/>
              <a:gd name="connsiteY2" fmla="*/ 210820 h 745488"/>
              <a:gd name="connsiteX3" fmla="*/ 534671 w 1069341"/>
              <a:gd name="connsiteY3" fmla="*/ 745488 h 745488"/>
              <a:gd name="connsiteX4" fmla="*/ 1 w 1069341"/>
              <a:gd name="connsiteY4" fmla="*/ 210821 h 745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88">
                <a:moveTo>
                  <a:pt x="1" y="0"/>
                </a:moveTo>
                <a:lnTo>
                  <a:pt x="1069341" y="0"/>
                </a:lnTo>
                <a:lnTo>
                  <a:pt x="1069338" y="210820"/>
                </a:lnTo>
                <a:cubicBezTo>
                  <a:pt x="1069341" y="506094"/>
                  <a:pt x="829944" y="745490"/>
                  <a:pt x="534671" y="745488"/>
                </a:cubicBezTo>
                <a:cubicBezTo>
                  <a:pt x="239396" y="745490"/>
                  <a:pt x="-1" y="506094"/>
                  <a:pt x="1" y="210821"/>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558" name="任意多边形 139"/>
          <p:cNvSpPr/>
          <p:nvPr userDrawn="1">
            <p:custDataLst>
              <p:tags r:id="rId19"/>
            </p:custDataLst>
          </p:nvPr>
        </p:nvSpPr>
        <p:spPr>
          <a:xfrm>
            <a:off x="8646156" y="636"/>
            <a:ext cx="1069343" cy="745488"/>
          </a:xfrm>
          <a:custGeom>
            <a:avLst/>
            <a:gdLst>
              <a:gd name="connsiteX0" fmla="*/ 0 w 1069343"/>
              <a:gd name="connsiteY0" fmla="*/ 0 h 745488"/>
              <a:gd name="connsiteX1" fmla="*/ 1069340 w 1069343"/>
              <a:gd name="connsiteY1" fmla="*/ 0 h 745488"/>
              <a:gd name="connsiteX2" fmla="*/ 1069343 w 1069343"/>
              <a:gd name="connsiteY2" fmla="*/ 210819 h 745488"/>
              <a:gd name="connsiteX3" fmla="*/ 534671 w 1069343"/>
              <a:gd name="connsiteY3" fmla="*/ 745488 h 745488"/>
              <a:gd name="connsiteX4" fmla="*/ 2 w 1069343"/>
              <a:gd name="connsiteY4" fmla="*/ 210820 h 745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3" h="745488">
                <a:moveTo>
                  <a:pt x="0" y="0"/>
                </a:moveTo>
                <a:lnTo>
                  <a:pt x="1069340" y="0"/>
                </a:lnTo>
                <a:lnTo>
                  <a:pt x="1069343" y="210819"/>
                </a:lnTo>
                <a:cubicBezTo>
                  <a:pt x="1069344" y="506093"/>
                  <a:pt x="829948" y="745487"/>
                  <a:pt x="534671" y="745488"/>
                </a:cubicBezTo>
                <a:cubicBezTo>
                  <a:pt x="239395" y="745491"/>
                  <a:pt x="3" y="506091"/>
                  <a:pt x="2"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 name="标题 1"/>
          <p:cNvSpPr>
            <a:spLocks noGrp="1"/>
          </p:cNvSpPr>
          <p:nvPr>
            <p:ph type="title" hasCustomPrompt="1"/>
            <p:custDataLst>
              <p:tags r:id="rId20"/>
            </p:custDataLst>
          </p:nvPr>
        </p:nvSpPr>
        <p:spPr>
          <a:xfrm>
            <a:off x="2697484" y="1735447"/>
            <a:ext cx="6797033" cy="1505597"/>
          </a:xfrm>
        </p:spPr>
        <p:txBody>
          <a:bodyPr vert="horz" lIns="101600" tIns="38100" rIns="25400" bIns="3810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6" name="日期占位符 5"/>
          <p:cNvSpPr>
            <a:spLocks noGrp="1"/>
          </p:cNvSpPr>
          <p:nvPr>
            <p:ph type="dt" sz="half" idx="10"/>
            <p:custDataLst>
              <p:tags r:id="rId21"/>
            </p:custDataLst>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22"/>
            </p:custDataLst>
          </p:nvPr>
        </p:nvSpPr>
        <p:spPr/>
        <p:txBody>
          <a:bodyPr/>
          <a:lstStyle/>
          <a:p>
            <a:endParaRPr lang="zh-CN" altLang="en-US" dirty="0"/>
          </a:p>
        </p:txBody>
      </p:sp>
      <p:sp>
        <p:nvSpPr>
          <p:cNvPr id="8" name="灯片编号占位符 7"/>
          <p:cNvSpPr>
            <a:spLocks noGrp="1"/>
          </p:cNvSpPr>
          <p:nvPr>
            <p:ph type="sldNum" sz="quarter" idx="12"/>
            <p:custDataLst>
              <p:tags r:id="rId23"/>
            </p:custDataLst>
          </p:nvPr>
        </p:nvSpPr>
        <p:spPr/>
        <p:txBody>
          <a:bodyPr/>
          <a:lstStyle/>
          <a:p>
            <a:fld id="{49AE70B2-8BF9-45C0-BB95-33D1B9D3A854}" type="slidenum">
              <a:rPr lang="zh-CN" altLang="en-US" smtClean="0"/>
            </a:fld>
            <a:endParaRPr lang="zh-CN" altLang="en-US" dirty="0"/>
          </a:p>
        </p:txBody>
      </p:sp>
      <p:sp>
        <p:nvSpPr>
          <p:cNvPr id="694" name="内容占位符 693"/>
          <p:cNvSpPr>
            <a:spLocks noGrp="1"/>
          </p:cNvSpPr>
          <p:nvPr>
            <p:ph sz="quarter" idx="13" hasCustomPrompt="1"/>
            <p:custDataLst>
              <p:tags r:id="rId24"/>
            </p:custDataLst>
          </p:nvPr>
        </p:nvSpPr>
        <p:spPr>
          <a:xfrm>
            <a:off x="3153412" y="3271524"/>
            <a:ext cx="5885176" cy="833586"/>
          </a:xfrm>
        </p:spPr>
        <p:txBody>
          <a:bodyPr anchor="t">
            <a:normAutofit/>
          </a:bodyPr>
          <a:lstStyle>
            <a:lvl1pPr marL="0" indent="0" algn="ctr">
              <a:lnSpc>
                <a:spcPct val="100000"/>
              </a:lnSpc>
              <a:spcAft>
                <a:spcPts val="0"/>
              </a:spcAft>
              <a:buNone/>
              <a:defRPr sz="3200" b="1"/>
            </a:lvl1pPr>
            <a:lvl2pPr marL="457200" indent="0">
              <a:buNone/>
              <a:defRPr/>
            </a:lvl2pPr>
          </a:lstStyle>
          <a:p>
            <a:pPr lvl="0"/>
            <a:r>
              <a:rPr lang="zh-CN" altLang="en-US" dirty="0"/>
              <a:t>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3" name="任意多边形 120"/>
          <p:cNvSpPr/>
          <p:nvPr userDrawn="1">
            <p:custDataLst>
              <p:tags r:id="rId2"/>
            </p:custDataLst>
          </p:nvPr>
        </p:nvSpPr>
        <p:spPr>
          <a:xfrm rot="10800000">
            <a:off x="11401318" y="5956098"/>
            <a:ext cx="588452" cy="901894"/>
          </a:xfrm>
          <a:custGeom>
            <a:avLst/>
            <a:gdLst>
              <a:gd name="connsiteX0" fmla="*/ 1069344 w 1069344"/>
              <a:gd name="connsiteY0" fmla="*/ 0 h 1638935"/>
              <a:gd name="connsiteX1" fmla="*/ 1069344 w 1069344"/>
              <a:gd name="connsiteY1" fmla="*/ 1104266 h 1638935"/>
              <a:gd name="connsiteX2" fmla="*/ 534674 w 1069344"/>
              <a:gd name="connsiteY2" fmla="*/ 1638935 h 1638935"/>
              <a:gd name="connsiteX3" fmla="*/ 4 w 1069344"/>
              <a:gd name="connsiteY3" fmla="*/ 1104266 h 1638935"/>
              <a:gd name="connsiteX4" fmla="*/ 0 w 1069344"/>
              <a:gd name="connsiteY4" fmla="*/ 4 h 163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4" h="1638935">
                <a:moveTo>
                  <a:pt x="1069344" y="0"/>
                </a:moveTo>
                <a:lnTo>
                  <a:pt x="1069344" y="1104266"/>
                </a:lnTo>
                <a:cubicBezTo>
                  <a:pt x="1069340" y="1399540"/>
                  <a:pt x="829947" y="1638937"/>
                  <a:pt x="534674" y="1638935"/>
                </a:cubicBezTo>
                <a:cubicBezTo>
                  <a:pt x="239397" y="1638936"/>
                  <a:pt x="1" y="1399540"/>
                  <a:pt x="4" y="1104266"/>
                </a:cubicBezTo>
                <a:lnTo>
                  <a:pt x="0" y="4"/>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2" name="任意多边形 139"/>
          <p:cNvSpPr/>
          <p:nvPr userDrawn="1">
            <p:custDataLst>
              <p:tags r:id="rId3"/>
            </p:custDataLst>
          </p:nvPr>
        </p:nvSpPr>
        <p:spPr>
          <a:xfrm rot="10800000">
            <a:off x="10676237" y="6447761"/>
            <a:ext cx="588453" cy="410238"/>
          </a:xfrm>
          <a:custGeom>
            <a:avLst/>
            <a:gdLst>
              <a:gd name="connsiteX0" fmla="*/ 0 w 1069346"/>
              <a:gd name="connsiteY0" fmla="*/ 0 h 745490"/>
              <a:gd name="connsiteX1" fmla="*/ 1069346 w 1069346"/>
              <a:gd name="connsiteY1" fmla="*/ 2 h 745490"/>
              <a:gd name="connsiteX2" fmla="*/ 1069343 w 1069346"/>
              <a:gd name="connsiteY2" fmla="*/ 210820 h 745490"/>
              <a:gd name="connsiteX3" fmla="*/ 534676 w 1069346"/>
              <a:gd name="connsiteY3" fmla="*/ 745490 h 745490"/>
              <a:gd name="connsiteX4" fmla="*/ 6 w 1069346"/>
              <a:gd name="connsiteY4" fmla="*/ 210820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6" h="745490">
                <a:moveTo>
                  <a:pt x="0" y="0"/>
                </a:moveTo>
                <a:lnTo>
                  <a:pt x="1069346" y="2"/>
                </a:lnTo>
                <a:lnTo>
                  <a:pt x="1069343" y="210820"/>
                </a:lnTo>
                <a:cubicBezTo>
                  <a:pt x="1069344" y="506094"/>
                  <a:pt x="829952" y="745488"/>
                  <a:pt x="534676" y="745490"/>
                </a:cubicBezTo>
                <a:cubicBezTo>
                  <a:pt x="239402" y="745490"/>
                  <a:pt x="2" y="506094"/>
                  <a:pt x="6"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4" name="任意多边形 135"/>
          <p:cNvSpPr/>
          <p:nvPr userDrawn="1">
            <p:custDataLst>
              <p:tags r:id="rId4"/>
            </p:custDataLst>
          </p:nvPr>
        </p:nvSpPr>
        <p:spPr>
          <a:xfrm>
            <a:off x="274066" y="15"/>
            <a:ext cx="630082" cy="965702"/>
          </a:xfrm>
          <a:custGeom>
            <a:avLst/>
            <a:gdLst>
              <a:gd name="connsiteX0" fmla="*/ 0 w 1069341"/>
              <a:gd name="connsiteY0" fmla="*/ 0 h 1638937"/>
              <a:gd name="connsiteX1" fmla="*/ 1069341 w 1069341"/>
              <a:gd name="connsiteY1" fmla="*/ 2 h 1638937"/>
              <a:gd name="connsiteX2" fmla="*/ 1069338 w 1069341"/>
              <a:gd name="connsiteY2" fmla="*/ 1104264 h 1638937"/>
              <a:gd name="connsiteX3" fmla="*/ 534671 w 1069341"/>
              <a:gd name="connsiteY3" fmla="*/ 1638937 h 1638937"/>
              <a:gd name="connsiteX4" fmla="*/ 2 w 1069341"/>
              <a:gd name="connsiteY4" fmla="*/ 1104266 h 163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1638937">
                <a:moveTo>
                  <a:pt x="0" y="0"/>
                </a:moveTo>
                <a:lnTo>
                  <a:pt x="1069341" y="2"/>
                </a:lnTo>
                <a:lnTo>
                  <a:pt x="1069338" y="1104264"/>
                </a:lnTo>
                <a:cubicBezTo>
                  <a:pt x="1069340" y="1399540"/>
                  <a:pt x="829947" y="1638938"/>
                  <a:pt x="534671" y="1638937"/>
                </a:cubicBezTo>
                <a:cubicBezTo>
                  <a:pt x="239397" y="1638937"/>
                  <a:pt x="1" y="1399542"/>
                  <a:pt x="2" y="1104266"/>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5" name="任意多边形 137"/>
          <p:cNvSpPr/>
          <p:nvPr userDrawn="1">
            <p:custDataLst>
              <p:tags r:id="rId5"/>
            </p:custDataLst>
          </p:nvPr>
        </p:nvSpPr>
        <p:spPr>
          <a:xfrm>
            <a:off x="1050437" y="0"/>
            <a:ext cx="630082" cy="439261"/>
          </a:xfrm>
          <a:custGeom>
            <a:avLst/>
            <a:gdLst>
              <a:gd name="connsiteX0" fmla="*/ 3 w 1069341"/>
              <a:gd name="connsiteY0" fmla="*/ 0 h 745490"/>
              <a:gd name="connsiteX1" fmla="*/ 1069341 w 1069341"/>
              <a:gd name="connsiteY1" fmla="*/ 2 h 745490"/>
              <a:gd name="connsiteX2" fmla="*/ 1069339 w 1069341"/>
              <a:gd name="connsiteY2" fmla="*/ 210820 h 745490"/>
              <a:gd name="connsiteX3" fmla="*/ 534671 w 1069341"/>
              <a:gd name="connsiteY3" fmla="*/ 745490 h 745490"/>
              <a:gd name="connsiteX4" fmla="*/ 1 w 1069341"/>
              <a:gd name="connsiteY4" fmla="*/ 210822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90">
                <a:moveTo>
                  <a:pt x="3" y="0"/>
                </a:moveTo>
                <a:lnTo>
                  <a:pt x="1069341" y="2"/>
                </a:lnTo>
                <a:lnTo>
                  <a:pt x="1069339" y="210820"/>
                </a:lnTo>
                <a:cubicBezTo>
                  <a:pt x="1069339" y="506095"/>
                  <a:pt x="829947" y="745492"/>
                  <a:pt x="534671" y="745490"/>
                </a:cubicBezTo>
                <a:cubicBezTo>
                  <a:pt x="239397" y="745491"/>
                  <a:pt x="0" y="506097"/>
                  <a:pt x="1" y="210822"/>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 name="标题 1"/>
          <p:cNvSpPr>
            <a:spLocks noGrp="1"/>
          </p:cNvSpPr>
          <p:nvPr userDrawn="1">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6" name="日期占位符 5"/>
          <p:cNvSpPr>
            <a:spLocks noGrp="1"/>
          </p:cNvSpPr>
          <p:nvPr userDrawn="1">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userDrawn="1">
            <p:ph type="ftr" sz="quarter" idx="11"/>
            <p:custDataLst>
              <p:tags r:id="rId8"/>
            </p:custDataLst>
          </p:nvPr>
        </p:nvSpPr>
        <p:spPr/>
        <p:txBody>
          <a:bodyPr/>
          <a:lstStyle/>
          <a:p>
            <a:endParaRPr lang="zh-CN" altLang="en-US" dirty="0"/>
          </a:p>
        </p:txBody>
      </p:sp>
      <p:sp>
        <p:nvSpPr>
          <p:cNvPr id="8" name="灯片编号占位符 7"/>
          <p:cNvSpPr>
            <a:spLocks noGrp="1"/>
          </p:cNvSpPr>
          <p:nvPr userDrawn="1">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custDataLst>
              <p:tags r:id="rId3"/>
            </p:custDataLst>
          </p:nvPr>
        </p:nvSpPr>
        <p:spPr>
          <a:xfrm rot="5400000">
            <a:off x="489903" y="375603"/>
            <a:ext cx="600075" cy="45720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45" h="720">
                <a:moveTo>
                  <a:pt x="0" y="0"/>
                </a:moveTo>
                <a:lnTo>
                  <a:pt x="585" y="0"/>
                </a:lnTo>
                <a:cubicBezTo>
                  <a:pt x="784" y="0"/>
                  <a:pt x="945" y="161"/>
                  <a:pt x="945" y="360"/>
                </a:cubicBezTo>
                <a:cubicBezTo>
                  <a:pt x="945" y="559"/>
                  <a:pt x="784" y="720"/>
                  <a:pt x="585" y="720"/>
                </a:cubicBezTo>
                <a:lnTo>
                  <a:pt x="0" y="720"/>
                </a:lnTo>
                <a:lnTo>
                  <a:pt x="0" y="0"/>
                </a:lnTo>
                <a:close/>
              </a:path>
            </a:pathLst>
          </a:custGeom>
          <a:pattFill prst="lgConfetti">
            <a:fgClr>
              <a:schemeClr val="accent3"/>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2"/>
              </a:solidFill>
            </a:endParaRPr>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6"/>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7"/>
            </p:custDataLst>
          </p:nvPr>
        </p:nvSpPr>
        <p:spPr/>
        <p:txBody>
          <a:bodyPr/>
          <a:lstStyle/>
          <a:p>
            <a:endParaRPr lang="zh-CN" altLang="en-US" dirty="0"/>
          </a:p>
        </p:txBody>
      </p:sp>
      <p:sp>
        <p:nvSpPr>
          <p:cNvPr id="10" name="灯片编号占位符 9"/>
          <p:cNvSpPr>
            <a:spLocks noGrp="1"/>
          </p:cNvSpPr>
          <p:nvPr>
            <p:ph type="sldNum" sz="quarter" idx="16"/>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3" name="任意多边形 120"/>
          <p:cNvSpPr/>
          <p:nvPr userDrawn="1">
            <p:custDataLst>
              <p:tags r:id="rId3"/>
            </p:custDataLst>
          </p:nvPr>
        </p:nvSpPr>
        <p:spPr>
          <a:xfrm rot="10800000">
            <a:off x="11401318" y="5956098"/>
            <a:ext cx="588452" cy="901894"/>
          </a:xfrm>
          <a:custGeom>
            <a:avLst/>
            <a:gdLst>
              <a:gd name="connsiteX0" fmla="*/ 1069344 w 1069344"/>
              <a:gd name="connsiteY0" fmla="*/ 0 h 1638935"/>
              <a:gd name="connsiteX1" fmla="*/ 1069344 w 1069344"/>
              <a:gd name="connsiteY1" fmla="*/ 1104266 h 1638935"/>
              <a:gd name="connsiteX2" fmla="*/ 534674 w 1069344"/>
              <a:gd name="connsiteY2" fmla="*/ 1638935 h 1638935"/>
              <a:gd name="connsiteX3" fmla="*/ 4 w 1069344"/>
              <a:gd name="connsiteY3" fmla="*/ 1104266 h 1638935"/>
              <a:gd name="connsiteX4" fmla="*/ 0 w 1069344"/>
              <a:gd name="connsiteY4" fmla="*/ 4 h 163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4" h="1638935">
                <a:moveTo>
                  <a:pt x="1069344" y="0"/>
                </a:moveTo>
                <a:lnTo>
                  <a:pt x="1069344" y="1104266"/>
                </a:lnTo>
                <a:cubicBezTo>
                  <a:pt x="1069340" y="1399540"/>
                  <a:pt x="829947" y="1638937"/>
                  <a:pt x="534674" y="1638935"/>
                </a:cubicBezTo>
                <a:cubicBezTo>
                  <a:pt x="239397" y="1638936"/>
                  <a:pt x="1" y="1399540"/>
                  <a:pt x="4" y="1104266"/>
                </a:cubicBezTo>
                <a:lnTo>
                  <a:pt x="0" y="4"/>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4" name="任意多边形 139"/>
          <p:cNvSpPr/>
          <p:nvPr userDrawn="1">
            <p:custDataLst>
              <p:tags r:id="rId4"/>
            </p:custDataLst>
          </p:nvPr>
        </p:nvSpPr>
        <p:spPr>
          <a:xfrm rot="10800000">
            <a:off x="10676237" y="6447761"/>
            <a:ext cx="588453" cy="410238"/>
          </a:xfrm>
          <a:custGeom>
            <a:avLst/>
            <a:gdLst>
              <a:gd name="connsiteX0" fmla="*/ 0 w 1069346"/>
              <a:gd name="connsiteY0" fmla="*/ 0 h 745490"/>
              <a:gd name="connsiteX1" fmla="*/ 1069346 w 1069346"/>
              <a:gd name="connsiteY1" fmla="*/ 2 h 745490"/>
              <a:gd name="connsiteX2" fmla="*/ 1069343 w 1069346"/>
              <a:gd name="connsiteY2" fmla="*/ 210820 h 745490"/>
              <a:gd name="connsiteX3" fmla="*/ 534676 w 1069346"/>
              <a:gd name="connsiteY3" fmla="*/ 745490 h 745490"/>
              <a:gd name="connsiteX4" fmla="*/ 6 w 1069346"/>
              <a:gd name="connsiteY4" fmla="*/ 210820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6" h="745490">
                <a:moveTo>
                  <a:pt x="0" y="0"/>
                </a:moveTo>
                <a:lnTo>
                  <a:pt x="1069346" y="2"/>
                </a:lnTo>
                <a:lnTo>
                  <a:pt x="1069343" y="210820"/>
                </a:lnTo>
                <a:cubicBezTo>
                  <a:pt x="1069344" y="506094"/>
                  <a:pt x="829952" y="745488"/>
                  <a:pt x="534676" y="745490"/>
                </a:cubicBezTo>
                <a:cubicBezTo>
                  <a:pt x="239402" y="745490"/>
                  <a:pt x="2" y="506094"/>
                  <a:pt x="6"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5" name="任意多边形 135"/>
          <p:cNvSpPr/>
          <p:nvPr userDrawn="1">
            <p:custDataLst>
              <p:tags r:id="rId5"/>
            </p:custDataLst>
          </p:nvPr>
        </p:nvSpPr>
        <p:spPr>
          <a:xfrm>
            <a:off x="274066" y="15"/>
            <a:ext cx="630082" cy="965702"/>
          </a:xfrm>
          <a:custGeom>
            <a:avLst/>
            <a:gdLst>
              <a:gd name="connsiteX0" fmla="*/ 0 w 1069341"/>
              <a:gd name="connsiteY0" fmla="*/ 0 h 1638937"/>
              <a:gd name="connsiteX1" fmla="*/ 1069341 w 1069341"/>
              <a:gd name="connsiteY1" fmla="*/ 2 h 1638937"/>
              <a:gd name="connsiteX2" fmla="*/ 1069338 w 1069341"/>
              <a:gd name="connsiteY2" fmla="*/ 1104264 h 1638937"/>
              <a:gd name="connsiteX3" fmla="*/ 534671 w 1069341"/>
              <a:gd name="connsiteY3" fmla="*/ 1638937 h 1638937"/>
              <a:gd name="connsiteX4" fmla="*/ 2 w 1069341"/>
              <a:gd name="connsiteY4" fmla="*/ 1104266 h 163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1638937">
                <a:moveTo>
                  <a:pt x="0" y="0"/>
                </a:moveTo>
                <a:lnTo>
                  <a:pt x="1069341" y="2"/>
                </a:lnTo>
                <a:lnTo>
                  <a:pt x="1069338" y="1104264"/>
                </a:lnTo>
                <a:cubicBezTo>
                  <a:pt x="1069340" y="1399540"/>
                  <a:pt x="829947" y="1638938"/>
                  <a:pt x="534671" y="1638937"/>
                </a:cubicBezTo>
                <a:cubicBezTo>
                  <a:pt x="239397" y="1638937"/>
                  <a:pt x="1" y="1399542"/>
                  <a:pt x="2" y="1104266"/>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2" name="任意多边形 137"/>
          <p:cNvSpPr/>
          <p:nvPr userDrawn="1">
            <p:custDataLst>
              <p:tags r:id="rId6"/>
            </p:custDataLst>
          </p:nvPr>
        </p:nvSpPr>
        <p:spPr>
          <a:xfrm>
            <a:off x="1050437" y="0"/>
            <a:ext cx="630082" cy="439261"/>
          </a:xfrm>
          <a:custGeom>
            <a:avLst/>
            <a:gdLst>
              <a:gd name="connsiteX0" fmla="*/ 3 w 1069341"/>
              <a:gd name="connsiteY0" fmla="*/ 0 h 745490"/>
              <a:gd name="connsiteX1" fmla="*/ 1069341 w 1069341"/>
              <a:gd name="connsiteY1" fmla="*/ 2 h 745490"/>
              <a:gd name="connsiteX2" fmla="*/ 1069339 w 1069341"/>
              <a:gd name="connsiteY2" fmla="*/ 210820 h 745490"/>
              <a:gd name="connsiteX3" fmla="*/ 534671 w 1069341"/>
              <a:gd name="connsiteY3" fmla="*/ 745490 h 745490"/>
              <a:gd name="connsiteX4" fmla="*/ 1 w 1069341"/>
              <a:gd name="connsiteY4" fmla="*/ 210822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90">
                <a:moveTo>
                  <a:pt x="3" y="0"/>
                </a:moveTo>
                <a:lnTo>
                  <a:pt x="1069341" y="2"/>
                </a:lnTo>
                <a:lnTo>
                  <a:pt x="1069339" y="210820"/>
                </a:lnTo>
                <a:cubicBezTo>
                  <a:pt x="1069339" y="506095"/>
                  <a:pt x="829947" y="745492"/>
                  <a:pt x="534671" y="745490"/>
                </a:cubicBezTo>
                <a:cubicBezTo>
                  <a:pt x="239397" y="745491"/>
                  <a:pt x="0" y="506097"/>
                  <a:pt x="1" y="210822"/>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0"/>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11"/>
            </p:custDataLst>
          </p:nvPr>
        </p:nvSpPr>
        <p:spPr/>
        <p:txBody>
          <a:bodyPr/>
          <a:lstStyle/>
          <a:p>
            <a:endParaRPr lang="zh-CN" altLang="en-US" dirty="0"/>
          </a:p>
        </p:txBody>
      </p:sp>
      <p:sp>
        <p:nvSpPr>
          <p:cNvPr id="11" name="灯片编号占位符 10"/>
          <p:cNvSpPr>
            <a:spLocks noGrp="1"/>
          </p:cNvSpPr>
          <p:nvPr>
            <p:ph type="sldNum" sz="quarter" idx="17"/>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任意多边形 120"/>
          <p:cNvSpPr/>
          <p:nvPr userDrawn="1">
            <p:custDataLst>
              <p:tags r:id="rId3"/>
            </p:custDataLst>
          </p:nvPr>
        </p:nvSpPr>
        <p:spPr>
          <a:xfrm rot="10800000">
            <a:off x="11401318" y="5956098"/>
            <a:ext cx="588452" cy="901894"/>
          </a:xfrm>
          <a:custGeom>
            <a:avLst/>
            <a:gdLst>
              <a:gd name="connsiteX0" fmla="*/ 1069344 w 1069344"/>
              <a:gd name="connsiteY0" fmla="*/ 0 h 1638935"/>
              <a:gd name="connsiteX1" fmla="*/ 1069344 w 1069344"/>
              <a:gd name="connsiteY1" fmla="*/ 1104266 h 1638935"/>
              <a:gd name="connsiteX2" fmla="*/ 534674 w 1069344"/>
              <a:gd name="connsiteY2" fmla="*/ 1638935 h 1638935"/>
              <a:gd name="connsiteX3" fmla="*/ 4 w 1069344"/>
              <a:gd name="connsiteY3" fmla="*/ 1104266 h 1638935"/>
              <a:gd name="connsiteX4" fmla="*/ 0 w 1069344"/>
              <a:gd name="connsiteY4" fmla="*/ 4 h 163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4" h="1638935">
                <a:moveTo>
                  <a:pt x="1069344" y="0"/>
                </a:moveTo>
                <a:lnTo>
                  <a:pt x="1069344" y="1104266"/>
                </a:lnTo>
                <a:cubicBezTo>
                  <a:pt x="1069340" y="1399540"/>
                  <a:pt x="829947" y="1638937"/>
                  <a:pt x="534674" y="1638935"/>
                </a:cubicBezTo>
                <a:cubicBezTo>
                  <a:pt x="239397" y="1638936"/>
                  <a:pt x="1" y="1399540"/>
                  <a:pt x="4" y="1104266"/>
                </a:cubicBezTo>
                <a:lnTo>
                  <a:pt x="0" y="4"/>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4" name="任意多边形 139"/>
          <p:cNvSpPr/>
          <p:nvPr userDrawn="1">
            <p:custDataLst>
              <p:tags r:id="rId4"/>
            </p:custDataLst>
          </p:nvPr>
        </p:nvSpPr>
        <p:spPr>
          <a:xfrm rot="10800000">
            <a:off x="10676237" y="6447761"/>
            <a:ext cx="588453" cy="410238"/>
          </a:xfrm>
          <a:custGeom>
            <a:avLst/>
            <a:gdLst>
              <a:gd name="connsiteX0" fmla="*/ 0 w 1069346"/>
              <a:gd name="connsiteY0" fmla="*/ 0 h 745490"/>
              <a:gd name="connsiteX1" fmla="*/ 1069346 w 1069346"/>
              <a:gd name="connsiteY1" fmla="*/ 2 h 745490"/>
              <a:gd name="connsiteX2" fmla="*/ 1069343 w 1069346"/>
              <a:gd name="connsiteY2" fmla="*/ 210820 h 745490"/>
              <a:gd name="connsiteX3" fmla="*/ 534676 w 1069346"/>
              <a:gd name="connsiteY3" fmla="*/ 745490 h 745490"/>
              <a:gd name="connsiteX4" fmla="*/ 6 w 1069346"/>
              <a:gd name="connsiteY4" fmla="*/ 210820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6" h="745490">
                <a:moveTo>
                  <a:pt x="0" y="0"/>
                </a:moveTo>
                <a:lnTo>
                  <a:pt x="1069346" y="2"/>
                </a:lnTo>
                <a:lnTo>
                  <a:pt x="1069343" y="210820"/>
                </a:lnTo>
                <a:cubicBezTo>
                  <a:pt x="1069344" y="506094"/>
                  <a:pt x="829952" y="745488"/>
                  <a:pt x="534676" y="745490"/>
                </a:cubicBezTo>
                <a:cubicBezTo>
                  <a:pt x="239402" y="745490"/>
                  <a:pt x="2" y="506094"/>
                  <a:pt x="6"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5" name="任意多边形 135"/>
          <p:cNvSpPr/>
          <p:nvPr userDrawn="1">
            <p:custDataLst>
              <p:tags r:id="rId5"/>
            </p:custDataLst>
          </p:nvPr>
        </p:nvSpPr>
        <p:spPr>
          <a:xfrm>
            <a:off x="274066" y="15"/>
            <a:ext cx="630082" cy="965702"/>
          </a:xfrm>
          <a:custGeom>
            <a:avLst/>
            <a:gdLst>
              <a:gd name="connsiteX0" fmla="*/ 0 w 1069341"/>
              <a:gd name="connsiteY0" fmla="*/ 0 h 1638937"/>
              <a:gd name="connsiteX1" fmla="*/ 1069341 w 1069341"/>
              <a:gd name="connsiteY1" fmla="*/ 2 h 1638937"/>
              <a:gd name="connsiteX2" fmla="*/ 1069338 w 1069341"/>
              <a:gd name="connsiteY2" fmla="*/ 1104264 h 1638937"/>
              <a:gd name="connsiteX3" fmla="*/ 534671 w 1069341"/>
              <a:gd name="connsiteY3" fmla="*/ 1638937 h 1638937"/>
              <a:gd name="connsiteX4" fmla="*/ 2 w 1069341"/>
              <a:gd name="connsiteY4" fmla="*/ 1104266 h 163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1638937">
                <a:moveTo>
                  <a:pt x="0" y="0"/>
                </a:moveTo>
                <a:lnTo>
                  <a:pt x="1069341" y="2"/>
                </a:lnTo>
                <a:lnTo>
                  <a:pt x="1069338" y="1104264"/>
                </a:lnTo>
                <a:cubicBezTo>
                  <a:pt x="1069340" y="1399540"/>
                  <a:pt x="829947" y="1638938"/>
                  <a:pt x="534671" y="1638937"/>
                </a:cubicBezTo>
                <a:cubicBezTo>
                  <a:pt x="239397" y="1638937"/>
                  <a:pt x="1" y="1399542"/>
                  <a:pt x="2" y="1104266"/>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2" name="任意多边形 137"/>
          <p:cNvSpPr/>
          <p:nvPr userDrawn="1">
            <p:custDataLst>
              <p:tags r:id="rId6"/>
            </p:custDataLst>
          </p:nvPr>
        </p:nvSpPr>
        <p:spPr>
          <a:xfrm>
            <a:off x="1050437" y="0"/>
            <a:ext cx="630082" cy="439261"/>
          </a:xfrm>
          <a:custGeom>
            <a:avLst/>
            <a:gdLst>
              <a:gd name="connsiteX0" fmla="*/ 3 w 1069341"/>
              <a:gd name="connsiteY0" fmla="*/ 0 h 745490"/>
              <a:gd name="connsiteX1" fmla="*/ 1069341 w 1069341"/>
              <a:gd name="connsiteY1" fmla="*/ 2 h 745490"/>
              <a:gd name="connsiteX2" fmla="*/ 1069339 w 1069341"/>
              <a:gd name="connsiteY2" fmla="*/ 210820 h 745490"/>
              <a:gd name="connsiteX3" fmla="*/ 534671 w 1069341"/>
              <a:gd name="connsiteY3" fmla="*/ 745490 h 745490"/>
              <a:gd name="connsiteX4" fmla="*/ 1 w 1069341"/>
              <a:gd name="connsiteY4" fmla="*/ 210822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90">
                <a:moveTo>
                  <a:pt x="3" y="0"/>
                </a:moveTo>
                <a:lnTo>
                  <a:pt x="1069341" y="2"/>
                </a:lnTo>
                <a:lnTo>
                  <a:pt x="1069339" y="210820"/>
                </a:lnTo>
                <a:cubicBezTo>
                  <a:pt x="1069339" y="506095"/>
                  <a:pt x="829947" y="745492"/>
                  <a:pt x="534671" y="745490"/>
                </a:cubicBezTo>
                <a:cubicBezTo>
                  <a:pt x="239397" y="745491"/>
                  <a:pt x="0" y="506097"/>
                  <a:pt x="1" y="210822"/>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11"/>
            </p:custDataLst>
          </p:nvPr>
        </p:nvSpPr>
        <p:spPr/>
        <p:txBody>
          <a:bodyPr/>
          <a:lstStyle/>
          <a:p>
            <a:endParaRPr lang="zh-CN" altLang="en-US" dirty="0"/>
          </a:p>
        </p:txBody>
      </p:sp>
      <p:sp>
        <p:nvSpPr>
          <p:cNvPr id="11" name="灯片编号占位符 10"/>
          <p:cNvSpPr>
            <a:spLocks noGrp="1"/>
          </p:cNvSpPr>
          <p:nvPr>
            <p:ph type="sldNum" sz="quarter" idx="17"/>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任意多边形 120"/>
          <p:cNvSpPr/>
          <p:nvPr userDrawn="1">
            <p:custDataLst>
              <p:tags r:id="rId3"/>
            </p:custDataLst>
          </p:nvPr>
        </p:nvSpPr>
        <p:spPr>
          <a:xfrm rot="10800000">
            <a:off x="11401318" y="5956098"/>
            <a:ext cx="588452" cy="901894"/>
          </a:xfrm>
          <a:custGeom>
            <a:avLst/>
            <a:gdLst>
              <a:gd name="connsiteX0" fmla="*/ 1069344 w 1069344"/>
              <a:gd name="connsiteY0" fmla="*/ 0 h 1638935"/>
              <a:gd name="connsiteX1" fmla="*/ 1069344 w 1069344"/>
              <a:gd name="connsiteY1" fmla="*/ 1104266 h 1638935"/>
              <a:gd name="connsiteX2" fmla="*/ 534674 w 1069344"/>
              <a:gd name="connsiteY2" fmla="*/ 1638935 h 1638935"/>
              <a:gd name="connsiteX3" fmla="*/ 4 w 1069344"/>
              <a:gd name="connsiteY3" fmla="*/ 1104266 h 1638935"/>
              <a:gd name="connsiteX4" fmla="*/ 0 w 1069344"/>
              <a:gd name="connsiteY4" fmla="*/ 4 h 163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4" h="1638935">
                <a:moveTo>
                  <a:pt x="1069344" y="0"/>
                </a:moveTo>
                <a:lnTo>
                  <a:pt x="1069344" y="1104266"/>
                </a:lnTo>
                <a:cubicBezTo>
                  <a:pt x="1069340" y="1399540"/>
                  <a:pt x="829947" y="1638937"/>
                  <a:pt x="534674" y="1638935"/>
                </a:cubicBezTo>
                <a:cubicBezTo>
                  <a:pt x="239397" y="1638936"/>
                  <a:pt x="1" y="1399540"/>
                  <a:pt x="4" y="1104266"/>
                </a:cubicBezTo>
                <a:lnTo>
                  <a:pt x="0" y="4"/>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4" name="任意多边形 139"/>
          <p:cNvSpPr/>
          <p:nvPr userDrawn="1">
            <p:custDataLst>
              <p:tags r:id="rId4"/>
            </p:custDataLst>
          </p:nvPr>
        </p:nvSpPr>
        <p:spPr>
          <a:xfrm rot="10800000">
            <a:off x="10676237" y="6447761"/>
            <a:ext cx="588453" cy="410238"/>
          </a:xfrm>
          <a:custGeom>
            <a:avLst/>
            <a:gdLst>
              <a:gd name="connsiteX0" fmla="*/ 0 w 1069346"/>
              <a:gd name="connsiteY0" fmla="*/ 0 h 745490"/>
              <a:gd name="connsiteX1" fmla="*/ 1069346 w 1069346"/>
              <a:gd name="connsiteY1" fmla="*/ 2 h 745490"/>
              <a:gd name="connsiteX2" fmla="*/ 1069343 w 1069346"/>
              <a:gd name="connsiteY2" fmla="*/ 210820 h 745490"/>
              <a:gd name="connsiteX3" fmla="*/ 534676 w 1069346"/>
              <a:gd name="connsiteY3" fmla="*/ 745490 h 745490"/>
              <a:gd name="connsiteX4" fmla="*/ 6 w 1069346"/>
              <a:gd name="connsiteY4" fmla="*/ 210820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6" h="745490">
                <a:moveTo>
                  <a:pt x="0" y="0"/>
                </a:moveTo>
                <a:lnTo>
                  <a:pt x="1069346" y="2"/>
                </a:lnTo>
                <a:lnTo>
                  <a:pt x="1069343" y="210820"/>
                </a:lnTo>
                <a:cubicBezTo>
                  <a:pt x="1069344" y="506094"/>
                  <a:pt x="829952" y="745488"/>
                  <a:pt x="534676" y="745490"/>
                </a:cubicBezTo>
                <a:cubicBezTo>
                  <a:pt x="239402" y="745490"/>
                  <a:pt x="2" y="506094"/>
                  <a:pt x="6"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5" name="任意多边形 135"/>
          <p:cNvSpPr/>
          <p:nvPr userDrawn="1">
            <p:custDataLst>
              <p:tags r:id="rId5"/>
            </p:custDataLst>
          </p:nvPr>
        </p:nvSpPr>
        <p:spPr>
          <a:xfrm>
            <a:off x="274066" y="15"/>
            <a:ext cx="630082" cy="965702"/>
          </a:xfrm>
          <a:custGeom>
            <a:avLst/>
            <a:gdLst>
              <a:gd name="connsiteX0" fmla="*/ 0 w 1069341"/>
              <a:gd name="connsiteY0" fmla="*/ 0 h 1638937"/>
              <a:gd name="connsiteX1" fmla="*/ 1069341 w 1069341"/>
              <a:gd name="connsiteY1" fmla="*/ 2 h 1638937"/>
              <a:gd name="connsiteX2" fmla="*/ 1069338 w 1069341"/>
              <a:gd name="connsiteY2" fmla="*/ 1104264 h 1638937"/>
              <a:gd name="connsiteX3" fmla="*/ 534671 w 1069341"/>
              <a:gd name="connsiteY3" fmla="*/ 1638937 h 1638937"/>
              <a:gd name="connsiteX4" fmla="*/ 2 w 1069341"/>
              <a:gd name="connsiteY4" fmla="*/ 1104266 h 163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1638937">
                <a:moveTo>
                  <a:pt x="0" y="0"/>
                </a:moveTo>
                <a:lnTo>
                  <a:pt x="1069341" y="2"/>
                </a:lnTo>
                <a:lnTo>
                  <a:pt x="1069338" y="1104264"/>
                </a:lnTo>
                <a:cubicBezTo>
                  <a:pt x="1069340" y="1399540"/>
                  <a:pt x="829947" y="1638938"/>
                  <a:pt x="534671" y="1638937"/>
                </a:cubicBezTo>
                <a:cubicBezTo>
                  <a:pt x="239397" y="1638937"/>
                  <a:pt x="1" y="1399542"/>
                  <a:pt x="2" y="1104266"/>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2" name="任意多边形 137"/>
          <p:cNvSpPr/>
          <p:nvPr userDrawn="1">
            <p:custDataLst>
              <p:tags r:id="rId6"/>
            </p:custDataLst>
          </p:nvPr>
        </p:nvSpPr>
        <p:spPr>
          <a:xfrm>
            <a:off x="1050437" y="0"/>
            <a:ext cx="630082" cy="439261"/>
          </a:xfrm>
          <a:custGeom>
            <a:avLst/>
            <a:gdLst>
              <a:gd name="connsiteX0" fmla="*/ 3 w 1069341"/>
              <a:gd name="connsiteY0" fmla="*/ 0 h 745490"/>
              <a:gd name="connsiteX1" fmla="*/ 1069341 w 1069341"/>
              <a:gd name="connsiteY1" fmla="*/ 2 h 745490"/>
              <a:gd name="connsiteX2" fmla="*/ 1069339 w 1069341"/>
              <a:gd name="connsiteY2" fmla="*/ 210820 h 745490"/>
              <a:gd name="connsiteX3" fmla="*/ 534671 w 1069341"/>
              <a:gd name="connsiteY3" fmla="*/ 745490 h 745490"/>
              <a:gd name="connsiteX4" fmla="*/ 1 w 1069341"/>
              <a:gd name="connsiteY4" fmla="*/ 210822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90">
                <a:moveTo>
                  <a:pt x="3" y="0"/>
                </a:moveTo>
                <a:lnTo>
                  <a:pt x="1069341" y="2"/>
                </a:lnTo>
                <a:lnTo>
                  <a:pt x="1069339" y="210820"/>
                </a:lnTo>
                <a:cubicBezTo>
                  <a:pt x="1069339" y="506095"/>
                  <a:pt x="829947" y="745492"/>
                  <a:pt x="534671" y="745490"/>
                </a:cubicBezTo>
                <a:cubicBezTo>
                  <a:pt x="239397" y="745491"/>
                  <a:pt x="0" y="506097"/>
                  <a:pt x="1" y="210822"/>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10"/>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11"/>
            </p:custDataLst>
          </p:nvPr>
        </p:nvSpPr>
        <p:spPr/>
        <p:txBody>
          <a:bodyPr/>
          <a:lstStyle/>
          <a:p>
            <a:endParaRPr lang="zh-CN" altLang="en-US" dirty="0"/>
          </a:p>
        </p:txBody>
      </p:sp>
      <p:sp>
        <p:nvSpPr>
          <p:cNvPr id="11" name="灯片编号占位符 10"/>
          <p:cNvSpPr>
            <a:spLocks noGrp="1"/>
          </p:cNvSpPr>
          <p:nvPr>
            <p:ph type="sldNum" sz="quarter" idx="17"/>
            <p:custDataLst>
              <p:tags r:id="rId12"/>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5"/>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6"/>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7"/>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9"/>
            </p:custDataLst>
          </p:nvPr>
        </p:nvSpPr>
        <p:spPr/>
        <p:txBody>
          <a:bodyPr/>
          <a:lstStyle/>
          <a:p>
            <a:endParaRPr lang="zh-CN" altLang="en-US" dirty="0"/>
          </a:p>
        </p:txBody>
      </p:sp>
      <p:sp>
        <p:nvSpPr>
          <p:cNvPr id="12" name="灯片编号占位符 11"/>
          <p:cNvSpPr>
            <a:spLocks noGrp="1"/>
          </p:cNvSpPr>
          <p:nvPr>
            <p:ph type="sldNum" sz="quarter" idx="19"/>
            <p:custDataLst>
              <p:tags r:id="rId10"/>
            </p:custDataLst>
          </p:nvPr>
        </p:nvSpPr>
        <p:spPr/>
        <p:txBody>
          <a:bodyPr/>
          <a:lstStyle/>
          <a:p>
            <a:fld id="{49AE70B2-8BF9-45C0-BB95-33D1B9D3A854}" type="slidenum">
              <a:rPr lang="zh-CN" altLang="en-US" smtClean="0"/>
            </a:fld>
            <a:endParaRPr lang="zh-CN" altLang="en-US" dirty="0"/>
          </a:p>
        </p:txBody>
      </p:sp>
      <p:sp>
        <p:nvSpPr>
          <p:cNvPr id="4" name="任意多边形 2"/>
          <p:cNvSpPr/>
          <p:nvPr userDrawn="1">
            <p:custDataLst>
              <p:tags r:id="rId11"/>
            </p:custDataLst>
          </p:nvPr>
        </p:nvSpPr>
        <p:spPr>
          <a:xfrm>
            <a:off x="-635" y="237490"/>
            <a:ext cx="553085" cy="44450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02" h="725">
                <a:moveTo>
                  <a:pt x="0" y="0"/>
                </a:moveTo>
                <a:lnTo>
                  <a:pt x="540" y="0"/>
                </a:lnTo>
                <a:cubicBezTo>
                  <a:pt x="740" y="0"/>
                  <a:pt x="902" y="162"/>
                  <a:pt x="902" y="363"/>
                </a:cubicBezTo>
                <a:cubicBezTo>
                  <a:pt x="902" y="563"/>
                  <a:pt x="740" y="725"/>
                  <a:pt x="540" y="725"/>
                </a:cubicBezTo>
                <a:lnTo>
                  <a:pt x="0" y="725"/>
                </a:lnTo>
                <a:lnTo>
                  <a:pt x="0" y="0"/>
                </a:lnTo>
                <a:close/>
              </a:path>
            </a:pathLst>
          </a:custGeom>
          <a:pattFill prst="lgConfetti">
            <a:fgClr>
              <a:schemeClr val="accent3"/>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Freeform 18"/>
          <p:cNvSpPr/>
          <p:nvPr userDrawn="1">
            <p:custDataLst>
              <p:tags r:id="rId3"/>
            </p:custDataLst>
          </p:nvPr>
        </p:nvSpPr>
        <p:spPr>
          <a:xfrm>
            <a:off x="11171042" y="3217894"/>
            <a:ext cx="792592" cy="2680881"/>
          </a:xfrm>
          <a:custGeom>
            <a:avLst/>
            <a:gdLst>
              <a:gd name="connsiteX0" fmla="*/ 534670 w 1069341"/>
              <a:gd name="connsiteY0" fmla="*/ 0 h 3616962"/>
              <a:gd name="connsiteX1" fmla="*/ 1069341 w 1069341"/>
              <a:gd name="connsiteY1" fmla="*/ 534672 h 3616962"/>
              <a:gd name="connsiteX2" fmla="*/ 1069341 w 1069341"/>
              <a:gd name="connsiteY2" fmla="*/ 3522980 h 3616962"/>
              <a:gd name="connsiteX3" fmla="*/ 1059864 w 1069341"/>
              <a:gd name="connsiteY3" fmla="*/ 3616962 h 3616962"/>
              <a:gd name="connsiteX4" fmla="*/ 9474 w 1069341"/>
              <a:gd name="connsiteY4" fmla="*/ 3616961 h 3616962"/>
              <a:gd name="connsiteX5" fmla="*/ 2 w 1069341"/>
              <a:gd name="connsiteY5" fmla="*/ 3522980 h 3616962"/>
              <a:gd name="connsiteX6" fmla="*/ 1 w 1069341"/>
              <a:gd name="connsiteY6" fmla="*/ 534671 h 3616962"/>
              <a:gd name="connsiteX7" fmla="*/ 534670 w 1069341"/>
              <a:gd name="connsiteY7" fmla="*/ 0 h 3616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9341" h="3616962">
                <a:moveTo>
                  <a:pt x="534670" y="0"/>
                </a:moveTo>
                <a:cubicBezTo>
                  <a:pt x="829958" y="0"/>
                  <a:pt x="1069341" y="239381"/>
                  <a:pt x="1069341" y="534672"/>
                </a:cubicBezTo>
                <a:lnTo>
                  <a:pt x="1069341" y="3522980"/>
                </a:lnTo>
                <a:lnTo>
                  <a:pt x="1059864" y="3616962"/>
                </a:lnTo>
                <a:lnTo>
                  <a:pt x="9474" y="3616961"/>
                </a:lnTo>
                <a:lnTo>
                  <a:pt x="2" y="3522980"/>
                </a:lnTo>
                <a:lnTo>
                  <a:pt x="1" y="534671"/>
                </a:lnTo>
                <a:cubicBezTo>
                  <a:pt x="-2" y="239381"/>
                  <a:pt x="239380" y="1"/>
                  <a:pt x="534670" y="0"/>
                </a:cubicBezTo>
                <a:close/>
              </a:path>
            </a:pathLst>
          </a:custGeom>
          <a:pattFill prst="lgConfetti">
            <a:fgClr>
              <a:schemeClr val="accent3"/>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4" name="Freeform 19"/>
          <p:cNvSpPr/>
          <p:nvPr userDrawn="1">
            <p:custDataLst>
              <p:tags r:id="rId4"/>
            </p:custDataLst>
          </p:nvPr>
        </p:nvSpPr>
        <p:spPr>
          <a:xfrm>
            <a:off x="10212946" y="4231228"/>
            <a:ext cx="792592" cy="1667548"/>
          </a:xfrm>
          <a:custGeom>
            <a:avLst/>
            <a:gdLst>
              <a:gd name="connsiteX0" fmla="*/ 534673 w 1069341"/>
              <a:gd name="connsiteY0" fmla="*/ 1 h 2249805"/>
              <a:gd name="connsiteX1" fmla="*/ 1069340 w 1069341"/>
              <a:gd name="connsiteY1" fmla="*/ 534669 h 2249805"/>
              <a:gd name="connsiteX2" fmla="*/ 1069341 w 1069341"/>
              <a:gd name="connsiteY2" fmla="*/ 2156460 h 2249805"/>
              <a:gd name="connsiteX3" fmla="*/ 1059934 w 1069341"/>
              <a:gd name="connsiteY3" fmla="*/ 2249805 h 2249805"/>
              <a:gd name="connsiteX4" fmla="*/ 9411 w 1069341"/>
              <a:gd name="connsiteY4" fmla="*/ 2249805 h 2249805"/>
              <a:gd name="connsiteX5" fmla="*/ 4 w 1069341"/>
              <a:gd name="connsiteY5" fmla="*/ 2156462 h 2249805"/>
              <a:gd name="connsiteX6" fmla="*/ 0 w 1069341"/>
              <a:gd name="connsiteY6" fmla="*/ 534673 h 2249805"/>
              <a:gd name="connsiteX7" fmla="*/ 534673 w 1069341"/>
              <a:gd name="connsiteY7" fmla="*/ 1 h 224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9341" h="2249805">
                <a:moveTo>
                  <a:pt x="534673" y="1"/>
                </a:moveTo>
                <a:cubicBezTo>
                  <a:pt x="829961" y="0"/>
                  <a:pt x="1069340" y="239381"/>
                  <a:pt x="1069340" y="534669"/>
                </a:cubicBezTo>
                <a:lnTo>
                  <a:pt x="1069341" y="2156460"/>
                </a:lnTo>
                <a:lnTo>
                  <a:pt x="1059934" y="2249805"/>
                </a:lnTo>
                <a:lnTo>
                  <a:pt x="9411" y="2249805"/>
                </a:lnTo>
                <a:lnTo>
                  <a:pt x="4" y="2156462"/>
                </a:lnTo>
                <a:lnTo>
                  <a:pt x="0" y="534673"/>
                </a:lnTo>
                <a:cubicBezTo>
                  <a:pt x="2" y="239382"/>
                  <a:pt x="239380" y="1"/>
                  <a:pt x="534673" y="1"/>
                </a:cubicBezTo>
                <a:close/>
              </a:path>
            </a:pathLst>
          </a:custGeom>
          <a:pattFill prst="dashVert">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5" name="任意多边形 135"/>
          <p:cNvSpPr/>
          <p:nvPr userDrawn="1">
            <p:custDataLst>
              <p:tags r:id="rId5"/>
            </p:custDataLst>
          </p:nvPr>
        </p:nvSpPr>
        <p:spPr>
          <a:xfrm>
            <a:off x="150822" y="959221"/>
            <a:ext cx="888384" cy="1361590"/>
          </a:xfrm>
          <a:custGeom>
            <a:avLst/>
            <a:gdLst>
              <a:gd name="connsiteX0" fmla="*/ 3 w 1069340"/>
              <a:gd name="connsiteY0" fmla="*/ 0 h 1638934"/>
              <a:gd name="connsiteX1" fmla="*/ 1069340 w 1069340"/>
              <a:gd name="connsiteY1" fmla="*/ 1 h 1638934"/>
              <a:gd name="connsiteX2" fmla="*/ 1069339 w 1069340"/>
              <a:gd name="connsiteY2" fmla="*/ 1104267 h 1638934"/>
              <a:gd name="connsiteX3" fmla="*/ 534669 w 1069340"/>
              <a:gd name="connsiteY3" fmla="*/ 1638934 h 1638934"/>
              <a:gd name="connsiteX4" fmla="*/ 0 w 1069340"/>
              <a:gd name="connsiteY4" fmla="*/ 1104265 h 1638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0" h="1638934">
                <a:moveTo>
                  <a:pt x="3" y="0"/>
                </a:moveTo>
                <a:lnTo>
                  <a:pt x="1069340" y="1"/>
                </a:lnTo>
                <a:lnTo>
                  <a:pt x="1069339" y="1104267"/>
                </a:lnTo>
                <a:cubicBezTo>
                  <a:pt x="1069340" y="1399540"/>
                  <a:pt x="829945" y="1638935"/>
                  <a:pt x="534669" y="1638934"/>
                </a:cubicBezTo>
                <a:cubicBezTo>
                  <a:pt x="239395" y="1638935"/>
                  <a:pt x="1" y="1399540"/>
                  <a:pt x="0" y="1104265"/>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1" name="任意多边形 137"/>
          <p:cNvSpPr/>
          <p:nvPr userDrawn="1">
            <p:custDataLst>
              <p:tags r:id="rId6"/>
            </p:custDataLst>
          </p:nvPr>
        </p:nvSpPr>
        <p:spPr>
          <a:xfrm>
            <a:off x="1190028" y="959223"/>
            <a:ext cx="888385" cy="619335"/>
          </a:xfrm>
          <a:custGeom>
            <a:avLst/>
            <a:gdLst>
              <a:gd name="connsiteX0" fmla="*/ 1 w 1069341"/>
              <a:gd name="connsiteY0" fmla="*/ 0 h 745488"/>
              <a:gd name="connsiteX1" fmla="*/ 1069341 w 1069341"/>
              <a:gd name="connsiteY1" fmla="*/ 0 h 745488"/>
              <a:gd name="connsiteX2" fmla="*/ 1069338 w 1069341"/>
              <a:gd name="connsiteY2" fmla="*/ 210820 h 745488"/>
              <a:gd name="connsiteX3" fmla="*/ 534671 w 1069341"/>
              <a:gd name="connsiteY3" fmla="*/ 745488 h 745488"/>
              <a:gd name="connsiteX4" fmla="*/ 1 w 1069341"/>
              <a:gd name="connsiteY4" fmla="*/ 210821 h 745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88">
                <a:moveTo>
                  <a:pt x="1" y="0"/>
                </a:moveTo>
                <a:lnTo>
                  <a:pt x="1069341" y="0"/>
                </a:lnTo>
                <a:lnTo>
                  <a:pt x="1069338" y="210820"/>
                </a:lnTo>
                <a:cubicBezTo>
                  <a:pt x="1069341" y="506094"/>
                  <a:pt x="829944" y="745490"/>
                  <a:pt x="534671" y="745488"/>
                </a:cubicBezTo>
                <a:cubicBezTo>
                  <a:pt x="239396" y="745490"/>
                  <a:pt x="-1" y="506094"/>
                  <a:pt x="1" y="210821"/>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4"/>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5"/>
            <p:custDataLst>
              <p:tags r:id="rId10"/>
            </p:custDataLst>
          </p:nvPr>
        </p:nvSpPr>
        <p:spPr/>
        <p:txBody>
          <a:bodyPr/>
          <a:lstStyle/>
          <a:p>
            <a:endParaRPr lang="zh-CN" altLang="en-US" dirty="0"/>
          </a:p>
        </p:txBody>
      </p:sp>
      <p:sp>
        <p:nvSpPr>
          <p:cNvPr id="9" name="灯片编号占位符 8"/>
          <p:cNvSpPr>
            <a:spLocks noGrp="1"/>
          </p:cNvSpPr>
          <p:nvPr>
            <p:ph type="sldNum" sz="quarter" idx="16"/>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50.xml"/><Relationship Id="rId23" Type="http://schemas.openxmlformats.org/officeDocument/2006/relationships/tags" Target="../tags/tag249.xml"/><Relationship Id="rId22" Type="http://schemas.openxmlformats.org/officeDocument/2006/relationships/tags" Target="../tags/tag248.xml"/><Relationship Id="rId21" Type="http://schemas.openxmlformats.org/officeDocument/2006/relationships/tags" Target="../tags/tag247.xml"/><Relationship Id="rId20" Type="http://schemas.openxmlformats.org/officeDocument/2006/relationships/tags" Target="../tags/tag246.xml"/><Relationship Id="rId2" Type="http://schemas.openxmlformats.org/officeDocument/2006/relationships/slideLayout" Target="../slideLayouts/slideLayout13.xml"/><Relationship Id="rId19" Type="http://schemas.openxmlformats.org/officeDocument/2006/relationships/tags" Target="../tags/tag24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bg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3.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7" Type="http://schemas.openxmlformats.org/officeDocument/2006/relationships/slideLayout" Target="../slideLayouts/slideLayout17.xml"/><Relationship Id="rId46" Type="http://schemas.openxmlformats.org/officeDocument/2006/relationships/tags" Target="../tags/tag309.xml"/><Relationship Id="rId45" Type="http://schemas.openxmlformats.org/officeDocument/2006/relationships/tags" Target="../tags/tag308.xml"/><Relationship Id="rId44" Type="http://schemas.openxmlformats.org/officeDocument/2006/relationships/tags" Target="../tags/tag307.xml"/><Relationship Id="rId43" Type="http://schemas.openxmlformats.org/officeDocument/2006/relationships/tags" Target="../tags/tag306.xml"/><Relationship Id="rId42" Type="http://schemas.openxmlformats.org/officeDocument/2006/relationships/tags" Target="../tags/tag305.xml"/><Relationship Id="rId41" Type="http://schemas.openxmlformats.org/officeDocument/2006/relationships/tags" Target="../tags/tag304.xml"/><Relationship Id="rId40" Type="http://schemas.openxmlformats.org/officeDocument/2006/relationships/tags" Target="../tags/tag303.xml"/><Relationship Id="rId4" Type="http://schemas.openxmlformats.org/officeDocument/2006/relationships/tags" Target="../tags/tag267.xml"/><Relationship Id="rId39" Type="http://schemas.openxmlformats.org/officeDocument/2006/relationships/tags" Target="../tags/tag302.xml"/><Relationship Id="rId38" Type="http://schemas.openxmlformats.org/officeDocument/2006/relationships/tags" Target="../tags/tag301.xml"/><Relationship Id="rId37" Type="http://schemas.openxmlformats.org/officeDocument/2006/relationships/tags" Target="../tags/tag300.xml"/><Relationship Id="rId36" Type="http://schemas.openxmlformats.org/officeDocument/2006/relationships/tags" Target="../tags/tag299.xml"/><Relationship Id="rId35" Type="http://schemas.openxmlformats.org/officeDocument/2006/relationships/tags" Target="../tags/tag298.xml"/><Relationship Id="rId34" Type="http://schemas.openxmlformats.org/officeDocument/2006/relationships/tags" Target="../tags/tag297.xml"/><Relationship Id="rId33" Type="http://schemas.openxmlformats.org/officeDocument/2006/relationships/tags" Target="../tags/tag296.xml"/><Relationship Id="rId32" Type="http://schemas.openxmlformats.org/officeDocument/2006/relationships/tags" Target="../tags/tag295.xml"/><Relationship Id="rId31" Type="http://schemas.openxmlformats.org/officeDocument/2006/relationships/tags" Target="../tags/tag294.xml"/><Relationship Id="rId30" Type="http://schemas.openxmlformats.org/officeDocument/2006/relationships/tags" Target="../tags/tag293.xml"/><Relationship Id="rId3" Type="http://schemas.openxmlformats.org/officeDocument/2006/relationships/tags" Target="../tags/tag266.xml"/><Relationship Id="rId29" Type="http://schemas.openxmlformats.org/officeDocument/2006/relationships/tags" Target="../tags/tag292.xml"/><Relationship Id="rId28" Type="http://schemas.openxmlformats.org/officeDocument/2006/relationships/tags" Target="../tags/tag291.xml"/><Relationship Id="rId27" Type="http://schemas.openxmlformats.org/officeDocument/2006/relationships/tags" Target="../tags/tag290.xml"/><Relationship Id="rId26" Type="http://schemas.openxmlformats.org/officeDocument/2006/relationships/tags" Target="../tags/tag289.xml"/><Relationship Id="rId25" Type="http://schemas.openxmlformats.org/officeDocument/2006/relationships/tags" Target="../tags/tag288.xml"/><Relationship Id="rId24" Type="http://schemas.openxmlformats.org/officeDocument/2006/relationships/tags" Target="../tags/tag287.xml"/><Relationship Id="rId23" Type="http://schemas.openxmlformats.org/officeDocument/2006/relationships/tags" Target="../tags/tag286.xml"/><Relationship Id="rId22" Type="http://schemas.openxmlformats.org/officeDocument/2006/relationships/tags" Target="../tags/tag285.xml"/><Relationship Id="rId21" Type="http://schemas.openxmlformats.org/officeDocument/2006/relationships/tags" Target="../tags/tag284.xml"/><Relationship Id="rId20" Type="http://schemas.openxmlformats.org/officeDocument/2006/relationships/tags" Target="../tags/tag283.xml"/><Relationship Id="rId2" Type="http://schemas.openxmlformats.org/officeDocument/2006/relationships/tags" Target="../tags/tag265.xml"/><Relationship Id="rId19" Type="http://schemas.openxmlformats.org/officeDocument/2006/relationships/tags" Target="../tags/tag282.xml"/><Relationship Id="rId18" Type="http://schemas.openxmlformats.org/officeDocument/2006/relationships/tags" Target="../tags/tag281.xml"/><Relationship Id="rId17" Type="http://schemas.openxmlformats.org/officeDocument/2006/relationships/tags" Target="../tags/tag280.xml"/><Relationship Id="rId16" Type="http://schemas.openxmlformats.org/officeDocument/2006/relationships/tags" Target="../tags/tag279.xml"/><Relationship Id="rId15" Type="http://schemas.openxmlformats.org/officeDocument/2006/relationships/tags" Target="../tags/tag278.xml"/><Relationship Id="rId14" Type="http://schemas.openxmlformats.org/officeDocument/2006/relationships/tags" Target="../tags/tag277.xml"/><Relationship Id="rId13" Type="http://schemas.openxmlformats.org/officeDocument/2006/relationships/tags" Target="../tags/tag276.xml"/><Relationship Id="rId12" Type="http://schemas.openxmlformats.org/officeDocument/2006/relationships/tags" Target="../tags/tag275.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tags" Target="../tags/tag264.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21.xml"/><Relationship Id="rId6" Type="http://schemas.openxmlformats.org/officeDocument/2006/relationships/image" Target="../media/image1.png"/><Relationship Id="rId5" Type="http://schemas.openxmlformats.org/officeDocument/2006/relationships/tags" Target="../tags/tag320.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7.xml"/><Relationship Id="rId5" Type="http://schemas.openxmlformats.org/officeDocument/2006/relationships/tags" Target="../tags/tag326.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12"/>
          <p:cNvSpPr>
            <a:spLocks noGrp="1"/>
          </p:cNvSpPr>
          <p:nvPr>
            <p:custDataLst>
              <p:tags r:id="rId1"/>
            </p:custDataLst>
          </p:nvPr>
        </p:nvSpPr>
        <p:spPr>
          <a:xfrm>
            <a:off x="5009515" y="3500120"/>
            <a:ext cx="2682240" cy="808355"/>
          </a:xfrm>
          <a:prstGeom prst="rect">
            <a:avLst/>
          </a:prstGeom>
        </p:spPr>
        <p:txBody>
          <a:bodyPr vert="horz" lIns="101600" tIns="38100" rIns="76200" bIns="38100" rtlCol="0">
            <a:normAutofit/>
          </a:bodyPr>
          <a:lstStyle>
            <a:lvl1pPr marL="0" indent="0" algn="dist" defTabSz="914400" rtl="0" eaLnBrk="1" fontAlgn="auto" latinLnBrk="0" hangingPunct="1">
              <a:lnSpc>
                <a:spcPct val="100000"/>
              </a:lnSpc>
              <a:spcBef>
                <a:spcPts val="0"/>
              </a:spcBef>
              <a:spcAft>
                <a:spcPts val="1000"/>
              </a:spcAft>
              <a:buFont typeface="Arial" panose="020B0604020202020204" pitchFamily="34" charset="0"/>
              <a:buNone/>
              <a:defRPr sz="1600" u="none" strike="noStrike" kern="1200" cap="none" spc="200" normalizeH="0" baseline="0">
                <a:gradFill>
                  <a:gsLst>
                    <a:gs pos="53000">
                      <a:srgbClr val="1543EF">
                        <a:alpha val="100000"/>
                      </a:srgbClr>
                    </a:gs>
                    <a:gs pos="87000">
                      <a:schemeClr val="accent1">
                        <a:lumMod val="75000"/>
                      </a:schemeClr>
                    </a:gs>
                    <a:gs pos="0">
                      <a:schemeClr val="accent1">
                        <a:lumMod val="60000"/>
                        <a:lumOff val="40000"/>
                      </a:schemeClr>
                    </a:gs>
                  </a:gsLst>
                  <a:lin ang="2700000" scaled="0"/>
                </a:gra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400" dirty="0">
                <a:gradFill>
                  <a:gsLst>
                    <a:gs pos="53000">
                      <a:schemeClr val="accent1"/>
                    </a:gs>
                    <a:gs pos="87000">
                      <a:schemeClr val="accent1">
                        <a:lumMod val="75000"/>
                      </a:schemeClr>
                    </a:gs>
                    <a:gs pos="0">
                      <a:schemeClr val="accent1">
                        <a:lumMod val="60000"/>
                        <a:lumOff val="40000"/>
                      </a:schemeClr>
                    </a:gs>
                  </a:gsLst>
                  <a:lin ang="2700000" scaled="0"/>
                </a:gradFill>
              </a:rPr>
              <a:t>演讲稿</a:t>
            </a:r>
            <a:endParaRPr lang="zh-CN" altLang="en-US" sz="2400" dirty="0">
              <a:gradFill>
                <a:gsLst>
                  <a:gs pos="53000">
                    <a:schemeClr val="accent1"/>
                  </a:gs>
                  <a:gs pos="87000">
                    <a:schemeClr val="accent1">
                      <a:lumMod val="75000"/>
                    </a:schemeClr>
                  </a:gs>
                  <a:gs pos="0">
                    <a:schemeClr val="accent1">
                      <a:lumMod val="60000"/>
                      <a:lumOff val="40000"/>
                    </a:schemeClr>
                  </a:gs>
                </a:gsLst>
                <a:lin ang="2700000" scaled="0"/>
              </a:gradFill>
            </a:endParaRPr>
          </a:p>
        </p:txBody>
      </p:sp>
      <p:sp>
        <p:nvSpPr>
          <p:cNvPr id="4" name="标题 3"/>
          <p:cNvSpPr>
            <a:spLocks noGrp="1"/>
          </p:cNvSpPr>
          <p:nvPr>
            <p:ph type="ctrTitle"/>
            <p:custDataLst>
              <p:tags r:id="rId2"/>
            </p:custDataLst>
          </p:nvPr>
        </p:nvSpPr>
        <p:spPr>
          <a:xfrm>
            <a:off x="770890" y="1352550"/>
            <a:ext cx="5058410" cy="1762760"/>
          </a:xfrm>
        </p:spPr>
        <p:txBody>
          <a:bodyPr/>
          <a:lstStyle/>
          <a:p>
            <a:pPr marL="0" indent="0" algn="l">
              <a:lnSpc>
                <a:spcPct val="100000"/>
              </a:lnSpc>
              <a:spcBef>
                <a:spcPts val="0"/>
              </a:spcBef>
              <a:spcAft>
                <a:spcPts val="0"/>
              </a:spcAft>
              <a:buSzPct val="100000"/>
              <a:buNone/>
            </a:pPr>
            <a:r>
              <a:rPr lang="zh-CN" altLang="zh-CN" sz="4800">
                <a:solidFill>
                  <a:schemeClr val="accent1"/>
                </a:solidFill>
              </a:rPr>
              <a:t>病理图像分析</a:t>
            </a:r>
            <a:endParaRPr lang="zh-CN" altLang="zh-CN" sz="4800">
              <a:solidFill>
                <a:schemeClr val="accent1"/>
              </a:solidFill>
            </a:endParaRPr>
          </a:p>
        </p:txBody>
      </p:sp>
      <p:sp>
        <p:nvSpPr>
          <p:cNvPr id="2" name="副标题 1"/>
          <p:cNvSpPr>
            <a:spLocks noGrp="1"/>
          </p:cNvSpPr>
          <p:nvPr>
            <p:ph type="subTitle" idx="1"/>
            <p:custDataLst>
              <p:tags r:id="rId3"/>
            </p:custDataLst>
          </p:nvPr>
        </p:nvSpPr>
        <p:spPr/>
        <p:txBody>
          <a:bodyPr>
            <a:normAutofit fontScale="80000"/>
          </a:bodyPr>
          <a:lstStyle/>
          <a:p>
            <a:pPr marL="0" lvl="0" indent="0" algn="l">
              <a:lnSpc>
                <a:spcPct val="100000"/>
              </a:lnSpc>
              <a:spcBef>
                <a:spcPts val="0"/>
              </a:spcBef>
              <a:spcAft>
                <a:spcPts val="0"/>
              </a:spcAft>
              <a:buSzPct val="100000"/>
              <a:buNone/>
            </a:pPr>
            <a:r>
              <a:rPr lang="zh-CN" altLang="en-US" sz="1800" b="1" dirty="0">
                <a:solidFill>
                  <a:schemeClr val="lt1"/>
                </a:solidFill>
                <a:latin typeface="微软雅黑" panose="020B0503020204020204" charset="-122"/>
                <a:cs typeface="微软雅黑" panose="020B0503020204020204" charset="-122"/>
              </a:rPr>
              <a:t>高永朝2021010905014</a:t>
            </a:r>
            <a:endParaRPr lang="zh-CN" altLang="en-US" sz="1800" b="1" dirty="0">
              <a:solidFill>
                <a:schemeClr val="lt1"/>
              </a:solidFill>
              <a:latin typeface="微软雅黑" panose="020B0503020204020204" charset="-122"/>
              <a:cs typeface="微软雅黑" panose="020B0503020204020204" charset="-122"/>
            </a:endParaRPr>
          </a:p>
        </p:txBody>
      </p:sp>
      <p:sp>
        <p:nvSpPr>
          <p:cNvPr id="6" name="内容占位符 5"/>
          <p:cNvSpPr>
            <a:spLocks noGrp="1"/>
          </p:cNvSpPr>
          <p:nvPr>
            <p:ph sz="quarter" idx="13"/>
            <p:custDataLst>
              <p:tags r:id="rId4"/>
            </p:custDataLst>
          </p:nvPr>
        </p:nvSpPr>
        <p:spPr/>
        <p:txBody>
          <a:bodyPr/>
          <a:lstStyle/>
          <a:p>
            <a:pPr marL="0" lvl="0" indent="0" algn="l">
              <a:lnSpc>
                <a:spcPct val="130000"/>
              </a:lnSpc>
              <a:spcBef>
                <a:spcPts val="0"/>
              </a:spcBef>
              <a:spcAft>
                <a:spcPts val="1000"/>
              </a:spcAft>
              <a:buSzPct val="100000"/>
              <a:buNone/>
            </a:pPr>
            <a:r>
              <a:rPr lang="en-US" altLang="zh-CN" sz="1400" dirty="0">
                <a:solidFill>
                  <a:schemeClr val="lt1"/>
                </a:solidFill>
              </a:rPr>
              <a:t>2023.03.19</a:t>
            </a:r>
            <a:endParaRPr lang="en-US" altLang="zh-CN" sz="1400" dirty="0">
              <a:solidFill>
                <a:schemeClr val="lt1"/>
              </a:solidFill>
            </a:endParaRPr>
          </a:p>
        </p:txBody>
      </p:sp>
      <p:sp>
        <p:nvSpPr>
          <p:cNvPr id="7" name="文本框 6"/>
          <p:cNvSpPr txBox="1"/>
          <p:nvPr>
            <p:custDataLst>
              <p:tags r:id="rId5"/>
            </p:custDataLst>
          </p:nvPr>
        </p:nvSpPr>
        <p:spPr>
          <a:xfrm>
            <a:off x="8036560" y="1737360"/>
            <a:ext cx="670560" cy="1574799"/>
          </a:xfrm>
          <a:prstGeom prst="rect">
            <a:avLst/>
          </a:prstGeom>
          <a:noFill/>
        </p:spPr>
        <p:txBody>
          <a:bodyPr vert="eaVert" wrap="square" rtlCol="0">
            <a:noAutofit/>
          </a:bodyPr>
          <a:p>
            <a:pPr algn="l">
              <a:lnSpc>
                <a:spcPct val="90000"/>
              </a:lnSpc>
              <a:spcBef>
                <a:spcPts val="0"/>
              </a:spcBef>
              <a:spcAft>
                <a:spcPts val="0"/>
              </a:spcAft>
            </a:pPr>
            <a:r>
              <a:rPr lang="zh-CN" altLang="en-US" sz="1400" b="1" dirty="0">
                <a:solidFill>
                  <a:schemeClr val="lt1"/>
                </a:solidFill>
                <a:uFillTx/>
                <a:latin typeface="Arial" panose="020B0604020202020204" pitchFamily="34" charset="0"/>
                <a:ea typeface="微软雅黑" panose="020B0503020204020204" charset="-122"/>
                <a:cs typeface="Arial Black" panose="020B0A04020102020204" charset="0"/>
              </a:rPr>
              <a:t>Annual </a:t>
            </a:r>
            <a:r>
              <a:rPr lang="en-US" altLang="zh-CN" sz="1400" b="1" dirty="0">
                <a:solidFill>
                  <a:schemeClr val="lt1"/>
                </a:solidFill>
                <a:uFillTx/>
                <a:latin typeface="Arial" panose="020B0604020202020204" pitchFamily="34" charset="0"/>
                <a:ea typeface="微软雅黑" panose="020B0503020204020204" charset="-122"/>
                <a:cs typeface="Arial Black" panose="020B0A04020102020204" charset="0"/>
              </a:rPr>
              <a:t>W</a:t>
            </a:r>
            <a:r>
              <a:rPr lang="zh-CN" altLang="en-US" sz="1400" b="1" dirty="0">
                <a:solidFill>
                  <a:schemeClr val="lt1"/>
                </a:solidFill>
                <a:uFillTx/>
                <a:latin typeface="Arial" panose="020B0604020202020204" pitchFamily="34" charset="0"/>
                <a:ea typeface="微软雅黑" panose="020B0503020204020204" charset="-122"/>
                <a:cs typeface="Arial Black" panose="020B0A04020102020204" charset="0"/>
              </a:rPr>
              <a:t>ork </a:t>
            </a:r>
            <a:endParaRPr lang="zh-CN" altLang="en-US" sz="1400" b="1" dirty="0">
              <a:solidFill>
                <a:schemeClr val="lt1"/>
              </a:solidFill>
              <a:uFillTx/>
              <a:latin typeface="Arial" panose="020B0604020202020204" pitchFamily="34" charset="0"/>
              <a:ea typeface="微软雅黑" panose="020B0503020204020204" charset="-122"/>
              <a:cs typeface="Arial Black" panose="020B0A04020102020204" charset="0"/>
            </a:endParaRPr>
          </a:p>
          <a:p>
            <a:pPr algn="l">
              <a:lnSpc>
                <a:spcPct val="90000"/>
              </a:lnSpc>
              <a:spcBef>
                <a:spcPts val="0"/>
              </a:spcBef>
              <a:spcAft>
                <a:spcPts val="0"/>
              </a:spcAft>
            </a:pPr>
            <a:r>
              <a:rPr lang="en-US" altLang="zh-CN" sz="1400" b="1" dirty="0">
                <a:solidFill>
                  <a:schemeClr val="lt1"/>
                </a:solidFill>
                <a:uFillTx/>
                <a:latin typeface="Arial" panose="020B0604020202020204" pitchFamily="34" charset="0"/>
                <a:ea typeface="微软雅黑" panose="020B0503020204020204" charset="-122"/>
                <a:cs typeface="Arial Black" panose="020B0A04020102020204" charset="0"/>
              </a:rPr>
              <a:t>S</a:t>
            </a:r>
            <a:r>
              <a:rPr lang="zh-CN" altLang="en-US" sz="1400" b="1" dirty="0">
                <a:solidFill>
                  <a:schemeClr val="lt1"/>
                </a:solidFill>
                <a:uFillTx/>
                <a:latin typeface="Arial" panose="020B0604020202020204" pitchFamily="34" charset="0"/>
                <a:ea typeface="微软雅黑" panose="020B0503020204020204" charset="-122"/>
                <a:cs typeface="Arial Black" panose="020B0A04020102020204" charset="0"/>
              </a:rPr>
              <a:t>ummary </a:t>
            </a:r>
            <a:r>
              <a:rPr lang="en-US" altLang="zh-CN" sz="1400" b="1" dirty="0">
                <a:solidFill>
                  <a:schemeClr val="lt1"/>
                </a:solidFill>
                <a:uFillTx/>
                <a:latin typeface="Arial" panose="020B0604020202020204" pitchFamily="34" charset="0"/>
                <a:ea typeface="微软雅黑" panose="020B0503020204020204" charset="-122"/>
                <a:cs typeface="Arial Black" panose="020B0A04020102020204" charset="0"/>
              </a:rPr>
              <a:t>R</a:t>
            </a:r>
            <a:r>
              <a:rPr lang="zh-CN" altLang="en-US" sz="1400" b="1" dirty="0">
                <a:solidFill>
                  <a:schemeClr val="lt1"/>
                </a:solidFill>
                <a:uFillTx/>
                <a:latin typeface="Arial" panose="020B0604020202020204" pitchFamily="34" charset="0"/>
                <a:ea typeface="微软雅黑" panose="020B0503020204020204" charset="-122"/>
                <a:cs typeface="Arial Black" panose="020B0A04020102020204" charset="0"/>
              </a:rPr>
              <a:t>eport</a:t>
            </a:r>
            <a:endParaRPr lang="zh-CN" altLang="en-US" sz="1400" b="1" dirty="0">
              <a:solidFill>
                <a:schemeClr val="lt1"/>
              </a:solidFill>
              <a:uFillTx/>
              <a:latin typeface="Arial" panose="020B0604020202020204" pitchFamily="34" charset="0"/>
              <a:ea typeface="微软雅黑" panose="020B0503020204020204" charset="-122"/>
              <a:cs typeface="Arial Black" panose="020B0A04020102020204" charset="0"/>
            </a:endParaRPr>
          </a:p>
        </p:txBody>
      </p:sp>
      <p:sp>
        <p:nvSpPr>
          <p:cNvPr id="8" name="对角圆角矩形 20"/>
          <p:cNvSpPr/>
          <p:nvPr>
            <p:custDataLst>
              <p:tags r:id="rId6"/>
            </p:custDataLst>
          </p:nvPr>
        </p:nvSpPr>
        <p:spPr>
          <a:xfrm>
            <a:off x="922655" y="967105"/>
            <a:ext cx="1484630" cy="426085"/>
          </a:xfrm>
          <a:prstGeom prst="round2Diag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spc="100">
                <a:solidFill>
                  <a:srgbClr val="FFFFFF"/>
                </a:solidFill>
                <a:latin typeface="Arial" panose="020B0604020202020204" pitchFamily="34" charset="0"/>
                <a:ea typeface="微软雅黑" panose="020B0503020204020204" charset="-122"/>
                <a:cs typeface="Arial Black" panose="020B0A04020102020204" charset="0"/>
              </a:rPr>
              <a:t>#2023</a:t>
            </a:r>
            <a:endParaRPr lang="en-US" altLang="zh-CN" sz="2000" b="1" spc="100">
              <a:solidFill>
                <a:srgbClr val="FFFFFF"/>
              </a:solidFill>
              <a:latin typeface="Arial" panose="020B0604020202020204" pitchFamily="34" charset="0"/>
              <a:ea typeface="微软雅黑" panose="020B0503020204020204" charset="-122"/>
              <a:cs typeface="Arial Black" panose="020B0A04020102020204" charset="0"/>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9" name="任意多边形 120"/>
          <p:cNvSpPr/>
          <p:nvPr userDrawn="1">
            <p:custDataLst>
              <p:tags r:id="rId1"/>
            </p:custDataLst>
          </p:nvPr>
        </p:nvSpPr>
        <p:spPr>
          <a:xfrm rot="10800000">
            <a:off x="11401318" y="5956098"/>
            <a:ext cx="588452" cy="901894"/>
          </a:xfrm>
          <a:custGeom>
            <a:avLst/>
            <a:gdLst>
              <a:gd name="connsiteX0" fmla="*/ 1069344 w 1069344"/>
              <a:gd name="connsiteY0" fmla="*/ 0 h 1638935"/>
              <a:gd name="connsiteX1" fmla="*/ 1069344 w 1069344"/>
              <a:gd name="connsiteY1" fmla="*/ 1104266 h 1638935"/>
              <a:gd name="connsiteX2" fmla="*/ 534674 w 1069344"/>
              <a:gd name="connsiteY2" fmla="*/ 1638935 h 1638935"/>
              <a:gd name="connsiteX3" fmla="*/ 4 w 1069344"/>
              <a:gd name="connsiteY3" fmla="*/ 1104266 h 1638935"/>
              <a:gd name="connsiteX4" fmla="*/ 0 w 1069344"/>
              <a:gd name="connsiteY4" fmla="*/ 4 h 163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4" h="1638935">
                <a:moveTo>
                  <a:pt x="1069344" y="0"/>
                </a:moveTo>
                <a:lnTo>
                  <a:pt x="1069344" y="1104266"/>
                </a:lnTo>
                <a:cubicBezTo>
                  <a:pt x="1069340" y="1399540"/>
                  <a:pt x="829947" y="1638937"/>
                  <a:pt x="534674" y="1638935"/>
                </a:cubicBezTo>
                <a:cubicBezTo>
                  <a:pt x="239397" y="1638936"/>
                  <a:pt x="1" y="1399540"/>
                  <a:pt x="4" y="1104266"/>
                </a:cubicBezTo>
                <a:lnTo>
                  <a:pt x="0" y="4"/>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2" name="任意多边形 139"/>
          <p:cNvSpPr/>
          <p:nvPr userDrawn="1">
            <p:custDataLst>
              <p:tags r:id="rId2"/>
            </p:custDataLst>
          </p:nvPr>
        </p:nvSpPr>
        <p:spPr>
          <a:xfrm rot="10800000">
            <a:off x="10676237" y="6447761"/>
            <a:ext cx="588453" cy="410238"/>
          </a:xfrm>
          <a:custGeom>
            <a:avLst/>
            <a:gdLst>
              <a:gd name="connsiteX0" fmla="*/ 0 w 1069346"/>
              <a:gd name="connsiteY0" fmla="*/ 0 h 745490"/>
              <a:gd name="connsiteX1" fmla="*/ 1069346 w 1069346"/>
              <a:gd name="connsiteY1" fmla="*/ 2 h 745490"/>
              <a:gd name="connsiteX2" fmla="*/ 1069343 w 1069346"/>
              <a:gd name="connsiteY2" fmla="*/ 210820 h 745490"/>
              <a:gd name="connsiteX3" fmla="*/ 534676 w 1069346"/>
              <a:gd name="connsiteY3" fmla="*/ 745490 h 745490"/>
              <a:gd name="connsiteX4" fmla="*/ 6 w 1069346"/>
              <a:gd name="connsiteY4" fmla="*/ 210820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6" h="745490">
                <a:moveTo>
                  <a:pt x="0" y="0"/>
                </a:moveTo>
                <a:lnTo>
                  <a:pt x="1069346" y="2"/>
                </a:lnTo>
                <a:lnTo>
                  <a:pt x="1069343" y="210820"/>
                </a:lnTo>
                <a:cubicBezTo>
                  <a:pt x="1069344" y="506094"/>
                  <a:pt x="829952" y="745488"/>
                  <a:pt x="534676" y="745490"/>
                </a:cubicBezTo>
                <a:cubicBezTo>
                  <a:pt x="239402" y="745490"/>
                  <a:pt x="2" y="506094"/>
                  <a:pt x="6"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0" name="任意多边形 135"/>
          <p:cNvSpPr/>
          <p:nvPr userDrawn="1">
            <p:custDataLst>
              <p:tags r:id="rId3"/>
            </p:custDataLst>
          </p:nvPr>
        </p:nvSpPr>
        <p:spPr>
          <a:xfrm>
            <a:off x="274066" y="15"/>
            <a:ext cx="630082" cy="965702"/>
          </a:xfrm>
          <a:custGeom>
            <a:avLst/>
            <a:gdLst>
              <a:gd name="connsiteX0" fmla="*/ 0 w 1069341"/>
              <a:gd name="connsiteY0" fmla="*/ 0 h 1638937"/>
              <a:gd name="connsiteX1" fmla="*/ 1069341 w 1069341"/>
              <a:gd name="connsiteY1" fmla="*/ 2 h 1638937"/>
              <a:gd name="connsiteX2" fmla="*/ 1069338 w 1069341"/>
              <a:gd name="connsiteY2" fmla="*/ 1104264 h 1638937"/>
              <a:gd name="connsiteX3" fmla="*/ 534671 w 1069341"/>
              <a:gd name="connsiteY3" fmla="*/ 1638937 h 1638937"/>
              <a:gd name="connsiteX4" fmla="*/ 2 w 1069341"/>
              <a:gd name="connsiteY4" fmla="*/ 1104266 h 163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1638937">
                <a:moveTo>
                  <a:pt x="0" y="0"/>
                </a:moveTo>
                <a:lnTo>
                  <a:pt x="1069341" y="2"/>
                </a:lnTo>
                <a:lnTo>
                  <a:pt x="1069338" y="1104264"/>
                </a:lnTo>
                <a:cubicBezTo>
                  <a:pt x="1069340" y="1399540"/>
                  <a:pt x="829947" y="1638938"/>
                  <a:pt x="534671" y="1638937"/>
                </a:cubicBezTo>
                <a:cubicBezTo>
                  <a:pt x="239397" y="1638937"/>
                  <a:pt x="1" y="1399542"/>
                  <a:pt x="2" y="1104266"/>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1" name="任意多边形 137"/>
          <p:cNvSpPr/>
          <p:nvPr userDrawn="1">
            <p:custDataLst>
              <p:tags r:id="rId4"/>
            </p:custDataLst>
          </p:nvPr>
        </p:nvSpPr>
        <p:spPr>
          <a:xfrm>
            <a:off x="1050437" y="0"/>
            <a:ext cx="630082" cy="439261"/>
          </a:xfrm>
          <a:custGeom>
            <a:avLst/>
            <a:gdLst>
              <a:gd name="connsiteX0" fmla="*/ 3 w 1069341"/>
              <a:gd name="connsiteY0" fmla="*/ 0 h 745490"/>
              <a:gd name="connsiteX1" fmla="*/ 1069341 w 1069341"/>
              <a:gd name="connsiteY1" fmla="*/ 2 h 745490"/>
              <a:gd name="connsiteX2" fmla="*/ 1069339 w 1069341"/>
              <a:gd name="connsiteY2" fmla="*/ 210820 h 745490"/>
              <a:gd name="connsiteX3" fmla="*/ 534671 w 1069341"/>
              <a:gd name="connsiteY3" fmla="*/ 745490 h 745490"/>
              <a:gd name="connsiteX4" fmla="*/ 1 w 1069341"/>
              <a:gd name="connsiteY4" fmla="*/ 210822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90">
                <a:moveTo>
                  <a:pt x="3" y="0"/>
                </a:moveTo>
                <a:lnTo>
                  <a:pt x="1069341" y="2"/>
                </a:lnTo>
                <a:lnTo>
                  <a:pt x="1069339" y="210820"/>
                </a:lnTo>
                <a:cubicBezTo>
                  <a:pt x="1069339" y="506095"/>
                  <a:pt x="829947" y="745492"/>
                  <a:pt x="534671" y="745490"/>
                </a:cubicBezTo>
                <a:cubicBezTo>
                  <a:pt x="239397" y="745491"/>
                  <a:pt x="0" y="506097"/>
                  <a:pt x="1" y="210822"/>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08400" y="60840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buClrTx/>
              <a:buSzTx/>
              <a:buFontTx/>
            </a:pPr>
            <a:r>
              <a:rPr lang="zh-CN" altLang="en-US">
                <a:solidFill>
                  <a:schemeClr val="accent1"/>
                </a:solidFill>
                <a:latin typeface="微软雅黑" panose="020B0503020204020204" charset="-122"/>
                <a:ea typeface="微软雅黑" panose="020B0503020204020204" charset="-122"/>
                <a:sym typeface="+mn-ea"/>
              </a:rPr>
              <a:t>一、</a:t>
            </a:r>
            <a:r>
              <a:rPr lang="zh-CN" altLang="en-US">
                <a:solidFill>
                  <a:schemeClr val="accent1"/>
                </a:solidFill>
                <a:latin typeface="微软雅黑" panose="020B0503020204020204" charset="-122"/>
                <a:ea typeface="微软雅黑" panose="020B0503020204020204" charset="-122"/>
                <a:sym typeface="+mn-ea"/>
              </a:rPr>
              <a:t>概念</a:t>
            </a:r>
            <a:endParaRPr lang="zh-CN" altLang="en-US">
              <a:solidFill>
                <a:schemeClr val="accent1"/>
              </a:solidFill>
              <a:latin typeface="微软雅黑" panose="020B0503020204020204" charset="-122"/>
              <a:ea typeface="微软雅黑" panose="020B0503020204020204" charset="-122"/>
              <a:sym typeface="+mn-ea"/>
            </a:endParaRPr>
          </a:p>
        </p:txBody>
      </p:sp>
      <p:sp>
        <p:nvSpPr>
          <p:cNvPr id="3" name="内容占位符 2"/>
          <p:cNvSpPr>
            <a:spLocks noGrp="1"/>
          </p:cNvSpPr>
          <p:nvPr>
            <p:ph idx="4294967295"/>
            <p:custDataLst>
              <p:tags r:id="rId5"/>
            </p:custDataLst>
          </p:nvPr>
        </p:nvSpPr>
        <p:spPr>
          <a:xfrm>
            <a:off x="608400" y="1490400"/>
            <a:ext cx="10969200" cy="4759200"/>
          </a:xfr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sz="2400">
                <a:solidFill>
                  <a:schemeClr val="lt1"/>
                </a:solidFill>
                <a:latin typeface="微软雅黑" panose="020B0503020204020204" charset="-122"/>
                <a:ea typeface="微软雅黑" panose="020B0503020204020204" charset="-122"/>
                <a:sym typeface="+mn-ea"/>
              </a:rPr>
              <a:t>病理图像分析系统</a:t>
            </a:r>
            <a:r>
              <a:rPr lang="zh-CN" altLang="en-US" sz="2400">
                <a:solidFill>
                  <a:schemeClr val="lt1"/>
                </a:solidFill>
                <a:latin typeface="微软雅黑" panose="020B0503020204020204" charset="-122"/>
                <a:ea typeface="微软雅黑" panose="020B0503020204020204" charset="-122"/>
                <a:sym typeface="+mn-ea"/>
              </a:rPr>
              <a:t>又称：显微医学影像工作站；显微影像软件；病理图文分析系统；病理图文报告系统；病理医学影像工作站；病理图文工作站；病理工作站；病理影像工作站；病理图文工作站软件等。它采用先进的图像处理技术与高精度硬件配置，从系统信号的获取、测量、处理到打印输出全部实现彩色化、自动化、智能化，具有操作简便、图像处理功能强、图像分析智能化、图像清晰度高、图文报告打印快捷、数据库管理功能强大等优点。为临床病理、药理病理及所有运用显微镜的科技工作者提供了具有划时代意义的先进工具。</a:t>
            </a:r>
            <a:endParaRPr lang="zh-CN" altLang="en-US" sz="2400">
              <a:solidFill>
                <a:schemeClr val="lt1"/>
              </a:solidFill>
              <a:latin typeface="微软雅黑" panose="020B0503020204020204" charset="-122"/>
              <a:ea typeface="微软雅黑" panose="020B0503020204020204" charset="-122"/>
              <a:sym typeface="+mn-ea"/>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custDataLst>
              <p:tags r:id="rId1"/>
            </p:custDataLst>
          </p:nvPr>
        </p:nvSpPr>
        <p:spPr>
          <a:xfrm>
            <a:off x="560705" y="2739390"/>
            <a:ext cx="1765300" cy="3227111"/>
          </a:xfrm>
          <a:prstGeom prst="roundRect">
            <a:avLst>
              <a:gd name="adj" fmla="val 8963"/>
            </a:avLst>
          </a:prstGeom>
          <a:solidFill>
            <a:schemeClr val="accent4"/>
          </a:solidFill>
          <a:ln>
            <a:noFill/>
          </a:ln>
          <a:effectLst>
            <a:outerShdw blurRad="419100" dist="228600" dir="2700000" algn="tl" rotWithShape="0">
              <a:schemeClr val="dk2">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21" name="文本框 20"/>
          <p:cNvSpPr txBox="1"/>
          <p:nvPr>
            <p:custDataLst>
              <p:tags r:id="rId2"/>
            </p:custDataLst>
          </p:nvPr>
        </p:nvSpPr>
        <p:spPr>
          <a:xfrm>
            <a:off x="725805" y="3789401"/>
            <a:ext cx="1496060" cy="1348855"/>
          </a:xfrm>
          <a:prstGeom prst="rect">
            <a:avLst/>
          </a:prstGeom>
          <a:noFill/>
          <a:effectLst/>
        </p:spPr>
        <p:txBody>
          <a:bodyPr wrap="square" rtlCol="0">
            <a:normAutofit/>
          </a:bodyPr>
          <a:lstStyle/>
          <a:p>
            <a:pPr marL="0" lvl="0" indent="0" algn="l">
              <a:lnSpc>
                <a:spcPct val="100000"/>
              </a:lnSpc>
              <a:spcBef>
                <a:spcPts val="0"/>
              </a:spcBef>
              <a:spcAft>
                <a:spcPts val="0"/>
              </a:spcAft>
              <a:buSzPct val="100000"/>
              <a:buNone/>
            </a:pPr>
            <a:r>
              <a:rPr lang="en-US" altLang="zh-CN" sz="2400" b="1">
                <a:solidFill>
                  <a:schemeClr val="lt1"/>
                </a:solidFill>
                <a:latin typeface="Arial" panose="020B0604020202020204" pitchFamily="34" charset="0"/>
                <a:ea typeface="微软雅黑" panose="020B0503020204020204" charset="-122"/>
              </a:rPr>
              <a:t>Learning objectives</a:t>
            </a:r>
            <a:endParaRPr lang="en-US" altLang="zh-CN" sz="2400" b="1">
              <a:solidFill>
                <a:schemeClr val="lt1"/>
              </a:solidFill>
              <a:latin typeface="Arial" panose="020B0604020202020204" pitchFamily="34" charset="0"/>
              <a:ea typeface="微软雅黑" panose="020B0503020204020204" charset="-122"/>
            </a:endParaRPr>
          </a:p>
        </p:txBody>
      </p:sp>
      <p:sp>
        <p:nvSpPr>
          <p:cNvPr id="51" name="圆角矩形 50"/>
          <p:cNvSpPr/>
          <p:nvPr>
            <p:custDataLst>
              <p:tags r:id="rId3"/>
            </p:custDataLst>
          </p:nvPr>
        </p:nvSpPr>
        <p:spPr>
          <a:xfrm>
            <a:off x="732155" y="2954655"/>
            <a:ext cx="1111885" cy="487045"/>
          </a:xfrm>
          <a:prstGeom prst="roundRect">
            <a:avLst>
              <a:gd name="adj" fmla="val 50000"/>
            </a:avLst>
          </a:prstGeom>
          <a:pattFill prst="lgConfetti">
            <a:fgClr>
              <a:schemeClr val="accent3"/>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52" name="圆角矩形 51"/>
          <p:cNvSpPr/>
          <p:nvPr>
            <p:custDataLst>
              <p:tags r:id="rId4"/>
            </p:custDataLst>
          </p:nvPr>
        </p:nvSpPr>
        <p:spPr>
          <a:xfrm>
            <a:off x="732155" y="2954655"/>
            <a:ext cx="716915" cy="487045"/>
          </a:xfrm>
          <a:prstGeom prst="roundRect">
            <a:avLst>
              <a:gd name="adj" fmla="val 50000"/>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5" name="文本框 4"/>
          <p:cNvSpPr txBox="1"/>
          <p:nvPr>
            <p:custDataLst>
              <p:tags r:id="rId5"/>
            </p:custDataLst>
          </p:nvPr>
        </p:nvSpPr>
        <p:spPr>
          <a:xfrm>
            <a:off x="809625" y="2982595"/>
            <a:ext cx="569595" cy="392430"/>
          </a:xfrm>
          <a:prstGeom prst="rect">
            <a:avLst/>
          </a:prstGeom>
          <a:noFill/>
          <a:effectLst/>
        </p:spPr>
        <p:txBody>
          <a:bodyPr wrap="square" rtlCol="0">
            <a:normAutofit lnSpcReduction="10000"/>
          </a:bodyPr>
          <a:lstStyle/>
          <a:p>
            <a:pPr algn="l"/>
            <a:r>
              <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rPr>
              <a:t>O1</a:t>
            </a:r>
            <a:endPar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endParaRPr>
          </a:p>
        </p:txBody>
      </p:sp>
      <p:sp>
        <p:nvSpPr>
          <p:cNvPr id="61" name="圆角矩形 60"/>
          <p:cNvSpPr/>
          <p:nvPr>
            <p:custDataLst>
              <p:tags r:id="rId6"/>
            </p:custDataLst>
          </p:nvPr>
        </p:nvSpPr>
        <p:spPr>
          <a:xfrm rot="16200000">
            <a:off x="628650" y="5531485"/>
            <a:ext cx="391795" cy="184150"/>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62" name="椭圆 61"/>
          <p:cNvSpPr/>
          <p:nvPr>
            <p:custDataLst>
              <p:tags r:id="rId7"/>
            </p:custDataLst>
          </p:nvPr>
        </p:nvSpPr>
        <p:spPr>
          <a:xfrm>
            <a:off x="732155" y="5622925"/>
            <a:ext cx="184150" cy="196215"/>
          </a:xfrm>
          <a:prstGeom prst="ellipse">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0" b="1">
              <a:solidFill>
                <a:schemeClr val="accent4"/>
              </a:solidFill>
              <a:latin typeface="Arial" panose="020B0604020202020204" pitchFamily="34" charset="0"/>
              <a:ea typeface="微软雅黑" panose="020B0503020204020204" charset="-122"/>
              <a:cs typeface="Bahnschrift" panose="020B0502040204020203" charset="0"/>
              <a:sym typeface="+mn-ea"/>
            </a:endParaRPr>
          </a:p>
        </p:txBody>
      </p:sp>
      <p:sp>
        <p:nvSpPr>
          <p:cNvPr id="3" name="圆角矩形 2"/>
          <p:cNvSpPr/>
          <p:nvPr>
            <p:custDataLst>
              <p:tags r:id="rId8"/>
            </p:custDataLst>
          </p:nvPr>
        </p:nvSpPr>
        <p:spPr>
          <a:xfrm>
            <a:off x="2886710" y="2739390"/>
            <a:ext cx="1765300" cy="3227111"/>
          </a:xfrm>
          <a:prstGeom prst="roundRect">
            <a:avLst>
              <a:gd name="adj" fmla="val 8963"/>
            </a:avLst>
          </a:prstGeom>
          <a:solidFill>
            <a:schemeClr val="accent4"/>
          </a:solidFill>
          <a:ln>
            <a:noFill/>
          </a:ln>
          <a:effectLst>
            <a:outerShdw blurRad="419100" dist="228600" dir="2700000" algn="tl" rotWithShape="0">
              <a:schemeClr val="dk2">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24" name="文本框 23"/>
          <p:cNvSpPr txBox="1"/>
          <p:nvPr>
            <p:custDataLst>
              <p:tags r:id="rId9"/>
            </p:custDataLst>
          </p:nvPr>
        </p:nvSpPr>
        <p:spPr>
          <a:xfrm>
            <a:off x="3051810" y="3789401"/>
            <a:ext cx="1496060" cy="1348855"/>
          </a:xfrm>
          <a:prstGeom prst="rect">
            <a:avLst/>
          </a:prstGeom>
          <a:noFill/>
          <a:effectLst/>
        </p:spPr>
        <p:txBody>
          <a:bodyPr wrap="square" rtlCol="0">
            <a:normAutofit/>
          </a:bodyPr>
          <a:lstStyle/>
          <a:p>
            <a:pPr marL="0" lvl="0" indent="0" algn="l">
              <a:lnSpc>
                <a:spcPct val="100000"/>
              </a:lnSpc>
              <a:spcBef>
                <a:spcPts val="0"/>
              </a:spcBef>
              <a:spcAft>
                <a:spcPts val="0"/>
              </a:spcAft>
              <a:buSzPct val="100000"/>
              <a:buNone/>
            </a:pPr>
            <a:r>
              <a:rPr lang="en-US" altLang="zh-CN" sz="2400" b="1">
                <a:solidFill>
                  <a:schemeClr val="lt1"/>
                </a:solidFill>
                <a:latin typeface="Arial" panose="020B0604020202020204" pitchFamily="34" charset="0"/>
                <a:ea typeface="微软雅黑" panose="020B0503020204020204" charset="-122"/>
              </a:rPr>
              <a:t>Content organisation</a:t>
            </a:r>
            <a:endParaRPr lang="en-US" altLang="zh-CN" sz="2400" b="1">
              <a:solidFill>
                <a:schemeClr val="lt1"/>
              </a:solidFill>
              <a:latin typeface="Arial" panose="020B0604020202020204" pitchFamily="34" charset="0"/>
              <a:ea typeface="微软雅黑" panose="020B0503020204020204" charset="-122"/>
            </a:endParaRPr>
          </a:p>
        </p:txBody>
      </p:sp>
      <p:sp>
        <p:nvSpPr>
          <p:cNvPr id="4" name="圆角矩形 3"/>
          <p:cNvSpPr/>
          <p:nvPr>
            <p:custDataLst>
              <p:tags r:id="rId10"/>
            </p:custDataLst>
          </p:nvPr>
        </p:nvSpPr>
        <p:spPr>
          <a:xfrm>
            <a:off x="3058160" y="2954655"/>
            <a:ext cx="1111885" cy="487045"/>
          </a:xfrm>
          <a:prstGeom prst="roundRect">
            <a:avLst>
              <a:gd name="adj" fmla="val 50000"/>
            </a:avLst>
          </a:prstGeom>
          <a:pattFill prst="lgConfetti">
            <a:fgClr>
              <a:schemeClr val="accent3"/>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28" name="圆角矩形 27"/>
          <p:cNvSpPr/>
          <p:nvPr>
            <p:custDataLst>
              <p:tags r:id="rId11"/>
            </p:custDataLst>
          </p:nvPr>
        </p:nvSpPr>
        <p:spPr>
          <a:xfrm>
            <a:off x="3058160" y="2954655"/>
            <a:ext cx="716915" cy="487045"/>
          </a:xfrm>
          <a:prstGeom prst="roundRect">
            <a:avLst>
              <a:gd name="adj" fmla="val 50000"/>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29" name="文本框 28"/>
          <p:cNvSpPr txBox="1"/>
          <p:nvPr>
            <p:custDataLst>
              <p:tags r:id="rId12"/>
            </p:custDataLst>
          </p:nvPr>
        </p:nvSpPr>
        <p:spPr>
          <a:xfrm>
            <a:off x="3135630" y="2982595"/>
            <a:ext cx="569595" cy="392430"/>
          </a:xfrm>
          <a:prstGeom prst="rect">
            <a:avLst/>
          </a:prstGeom>
          <a:noFill/>
          <a:effectLst/>
        </p:spPr>
        <p:txBody>
          <a:bodyPr wrap="square" rtlCol="0">
            <a:normAutofit lnSpcReduction="10000"/>
          </a:bodyPr>
          <a:lstStyle/>
          <a:p>
            <a:pPr algn="l"/>
            <a:r>
              <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rPr>
              <a:t>O2</a:t>
            </a:r>
            <a:endPar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endParaRPr>
          </a:p>
        </p:txBody>
      </p:sp>
      <p:sp>
        <p:nvSpPr>
          <p:cNvPr id="58" name="圆角矩形 57"/>
          <p:cNvSpPr/>
          <p:nvPr>
            <p:custDataLst>
              <p:tags r:id="rId13"/>
            </p:custDataLst>
          </p:nvPr>
        </p:nvSpPr>
        <p:spPr>
          <a:xfrm>
            <a:off x="3058160" y="5626100"/>
            <a:ext cx="361315" cy="193040"/>
          </a:xfrm>
          <a:prstGeom prst="roundRect">
            <a:avLst>
              <a:gd name="adj" fmla="val 50000"/>
            </a:avLst>
          </a:prstGeom>
          <a:noFill/>
          <a:ln cap="rnd">
            <a:solidFill>
              <a:schemeClr val="l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59" name="圆角矩形 58"/>
          <p:cNvSpPr/>
          <p:nvPr>
            <p:custDataLst>
              <p:tags r:id="rId14"/>
            </p:custDataLst>
          </p:nvPr>
        </p:nvSpPr>
        <p:spPr>
          <a:xfrm rot="16200000">
            <a:off x="2956560" y="5535930"/>
            <a:ext cx="384810" cy="180975"/>
          </a:xfrm>
          <a:prstGeom prst="roundRect">
            <a:avLst>
              <a:gd name="adj" fmla="val 50000"/>
            </a:avLst>
          </a:prstGeom>
          <a:noFill/>
          <a:ln cap="rnd">
            <a:solidFill>
              <a:schemeClr val="l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33" name="圆角矩形 32"/>
          <p:cNvSpPr/>
          <p:nvPr>
            <p:custDataLst>
              <p:tags r:id="rId15"/>
            </p:custDataLst>
          </p:nvPr>
        </p:nvSpPr>
        <p:spPr>
          <a:xfrm>
            <a:off x="5212715" y="2739390"/>
            <a:ext cx="1765300" cy="3227111"/>
          </a:xfrm>
          <a:prstGeom prst="roundRect">
            <a:avLst>
              <a:gd name="adj" fmla="val 8963"/>
            </a:avLst>
          </a:prstGeom>
          <a:solidFill>
            <a:schemeClr val="accent4"/>
          </a:solidFill>
          <a:ln>
            <a:noFill/>
          </a:ln>
          <a:effectLst>
            <a:outerShdw blurRad="419100" dist="228600" dir="2700000" algn="tl" rotWithShape="0">
              <a:schemeClr val="dk2">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34" name="文本框 33"/>
          <p:cNvSpPr txBox="1"/>
          <p:nvPr>
            <p:custDataLst>
              <p:tags r:id="rId16"/>
            </p:custDataLst>
          </p:nvPr>
        </p:nvSpPr>
        <p:spPr>
          <a:xfrm>
            <a:off x="5377815" y="3789401"/>
            <a:ext cx="1496060" cy="1348855"/>
          </a:xfrm>
          <a:prstGeom prst="rect">
            <a:avLst/>
          </a:prstGeom>
          <a:noFill/>
          <a:effectLst/>
        </p:spPr>
        <p:txBody>
          <a:bodyPr wrap="square" rtlCol="0">
            <a:normAutofit/>
          </a:bodyPr>
          <a:lstStyle/>
          <a:p>
            <a:pPr marL="0" lvl="0" indent="0" algn="l">
              <a:lnSpc>
                <a:spcPct val="100000"/>
              </a:lnSpc>
              <a:spcBef>
                <a:spcPts val="0"/>
              </a:spcBef>
              <a:spcAft>
                <a:spcPts val="0"/>
              </a:spcAft>
              <a:buSzPct val="100000"/>
              <a:buNone/>
            </a:pPr>
            <a:r>
              <a:rPr lang="en-US" altLang="zh-CN" sz="2400" b="1">
                <a:solidFill>
                  <a:schemeClr val="lt1"/>
                </a:solidFill>
                <a:latin typeface="Arial" panose="020B0604020202020204" pitchFamily="34" charset="0"/>
                <a:ea typeface="微软雅黑" panose="020B0503020204020204" charset="-122"/>
              </a:rPr>
              <a:t>Materials and methods </a:t>
            </a:r>
            <a:endParaRPr lang="en-US" altLang="zh-CN" sz="2400" b="1">
              <a:solidFill>
                <a:schemeClr val="lt1"/>
              </a:solidFill>
              <a:latin typeface="Arial" panose="020B0604020202020204" pitchFamily="34" charset="0"/>
              <a:ea typeface="微软雅黑" panose="020B0503020204020204" charset="-122"/>
            </a:endParaRPr>
          </a:p>
        </p:txBody>
      </p:sp>
      <p:sp>
        <p:nvSpPr>
          <p:cNvPr id="36" name="圆角矩形 35"/>
          <p:cNvSpPr/>
          <p:nvPr>
            <p:custDataLst>
              <p:tags r:id="rId17"/>
            </p:custDataLst>
          </p:nvPr>
        </p:nvSpPr>
        <p:spPr>
          <a:xfrm>
            <a:off x="5384165" y="2954655"/>
            <a:ext cx="1111885" cy="487045"/>
          </a:xfrm>
          <a:prstGeom prst="roundRect">
            <a:avLst>
              <a:gd name="adj" fmla="val 50000"/>
            </a:avLst>
          </a:prstGeom>
          <a:pattFill prst="lgConfetti">
            <a:fgClr>
              <a:schemeClr val="accent3"/>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37" name="圆角矩形 36"/>
          <p:cNvSpPr/>
          <p:nvPr>
            <p:custDataLst>
              <p:tags r:id="rId18"/>
            </p:custDataLst>
          </p:nvPr>
        </p:nvSpPr>
        <p:spPr>
          <a:xfrm>
            <a:off x="5384165" y="2954655"/>
            <a:ext cx="716915" cy="487045"/>
          </a:xfrm>
          <a:prstGeom prst="roundRect">
            <a:avLst>
              <a:gd name="adj" fmla="val 50000"/>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38" name="文本框 37"/>
          <p:cNvSpPr txBox="1"/>
          <p:nvPr>
            <p:custDataLst>
              <p:tags r:id="rId19"/>
            </p:custDataLst>
          </p:nvPr>
        </p:nvSpPr>
        <p:spPr>
          <a:xfrm>
            <a:off x="5461635" y="2982595"/>
            <a:ext cx="569595" cy="392430"/>
          </a:xfrm>
          <a:prstGeom prst="rect">
            <a:avLst/>
          </a:prstGeom>
          <a:noFill/>
          <a:effectLst/>
        </p:spPr>
        <p:txBody>
          <a:bodyPr wrap="square" rtlCol="0">
            <a:normAutofit lnSpcReduction="10000"/>
          </a:bodyPr>
          <a:lstStyle/>
          <a:p>
            <a:pPr algn="l"/>
            <a:r>
              <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rPr>
              <a:t>O3</a:t>
            </a:r>
            <a:endPar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endParaRPr>
          </a:p>
        </p:txBody>
      </p:sp>
      <p:sp>
        <p:nvSpPr>
          <p:cNvPr id="43" name="圆角矩形 42"/>
          <p:cNvSpPr/>
          <p:nvPr>
            <p:custDataLst>
              <p:tags r:id="rId20"/>
            </p:custDataLst>
          </p:nvPr>
        </p:nvSpPr>
        <p:spPr>
          <a:xfrm rot="2040000" flipH="1">
            <a:off x="5452110" y="5625465"/>
            <a:ext cx="288925" cy="154940"/>
          </a:xfrm>
          <a:prstGeom prst="roundRect">
            <a:avLst>
              <a:gd name="adj" fmla="val 50000"/>
            </a:avLst>
          </a:prstGeom>
          <a:noFill/>
          <a:ln cap="rnd">
            <a:solidFill>
              <a:schemeClr val="l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44" name="圆角矩形 43"/>
          <p:cNvSpPr/>
          <p:nvPr>
            <p:custDataLst>
              <p:tags r:id="rId21"/>
            </p:custDataLst>
          </p:nvPr>
        </p:nvSpPr>
        <p:spPr>
          <a:xfrm rot="19560000">
            <a:off x="5333365" y="5624830"/>
            <a:ext cx="288925" cy="154940"/>
          </a:xfrm>
          <a:prstGeom prst="roundRect">
            <a:avLst>
              <a:gd name="adj" fmla="val 50000"/>
            </a:avLst>
          </a:prstGeom>
          <a:noFill/>
          <a:ln cap="rnd">
            <a:solidFill>
              <a:schemeClr val="l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45" name="圆角矩形 44"/>
          <p:cNvSpPr/>
          <p:nvPr>
            <p:custDataLst>
              <p:tags r:id="rId22"/>
            </p:custDataLst>
          </p:nvPr>
        </p:nvSpPr>
        <p:spPr>
          <a:xfrm rot="5400000">
            <a:off x="5384165" y="5509895"/>
            <a:ext cx="308610" cy="144780"/>
          </a:xfrm>
          <a:prstGeom prst="roundRect">
            <a:avLst>
              <a:gd name="adj" fmla="val 50000"/>
            </a:avLst>
          </a:prstGeom>
          <a:noFill/>
          <a:ln cap="rnd">
            <a:solidFill>
              <a:schemeClr val="l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46" name="圆角矩形 45"/>
          <p:cNvSpPr/>
          <p:nvPr>
            <p:custDataLst>
              <p:tags r:id="rId23"/>
            </p:custDataLst>
          </p:nvPr>
        </p:nvSpPr>
        <p:spPr>
          <a:xfrm>
            <a:off x="7538720" y="2739390"/>
            <a:ext cx="1765300" cy="3227111"/>
          </a:xfrm>
          <a:prstGeom prst="roundRect">
            <a:avLst>
              <a:gd name="adj" fmla="val 8963"/>
            </a:avLst>
          </a:prstGeom>
          <a:solidFill>
            <a:schemeClr val="accent4"/>
          </a:solidFill>
          <a:ln>
            <a:noFill/>
          </a:ln>
          <a:effectLst>
            <a:outerShdw blurRad="419100" dist="228600" dir="2700000" algn="tl" rotWithShape="0">
              <a:schemeClr val="dk2">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47" name="文本框 46"/>
          <p:cNvSpPr txBox="1"/>
          <p:nvPr>
            <p:custDataLst>
              <p:tags r:id="rId24"/>
            </p:custDataLst>
          </p:nvPr>
        </p:nvSpPr>
        <p:spPr>
          <a:xfrm>
            <a:off x="7703820" y="3789401"/>
            <a:ext cx="1496060" cy="1348855"/>
          </a:xfrm>
          <a:prstGeom prst="rect">
            <a:avLst/>
          </a:prstGeom>
          <a:noFill/>
          <a:effectLst/>
        </p:spPr>
        <p:txBody>
          <a:bodyPr wrap="square" rtlCol="0">
            <a:normAutofit lnSpcReduction="20000"/>
          </a:bodyPr>
          <a:lstStyle/>
          <a:p>
            <a:pPr marL="0" lvl="0" indent="0" algn="l">
              <a:lnSpc>
                <a:spcPct val="100000"/>
              </a:lnSpc>
              <a:spcBef>
                <a:spcPts val="0"/>
              </a:spcBef>
              <a:spcAft>
                <a:spcPts val="0"/>
              </a:spcAft>
              <a:buSzPct val="100000"/>
              <a:buNone/>
            </a:pPr>
            <a:r>
              <a:rPr lang="en-US" altLang="zh-CN" sz="2400" b="1">
                <a:solidFill>
                  <a:schemeClr val="lt1"/>
                </a:solidFill>
                <a:latin typeface="Arial" panose="020B0604020202020204" pitchFamily="34" charset="0"/>
                <a:ea typeface="微软雅黑" panose="020B0503020204020204" charset="-122"/>
              </a:rPr>
              <a:t>Results and discussion</a:t>
            </a:r>
            <a:endParaRPr lang="en-US" altLang="zh-CN" sz="2400" b="1">
              <a:solidFill>
                <a:schemeClr val="lt1"/>
              </a:solidFill>
              <a:latin typeface="Arial" panose="020B0604020202020204" pitchFamily="34" charset="0"/>
              <a:ea typeface="微软雅黑" panose="020B0503020204020204" charset="-122"/>
            </a:endParaRPr>
          </a:p>
        </p:txBody>
      </p:sp>
      <p:sp>
        <p:nvSpPr>
          <p:cNvPr id="49" name="圆角矩形 48"/>
          <p:cNvSpPr/>
          <p:nvPr>
            <p:custDataLst>
              <p:tags r:id="rId25"/>
            </p:custDataLst>
          </p:nvPr>
        </p:nvSpPr>
        <p:spPr>
          <a:xfrm>
            <a:off x="7710170" y="2954655"/>
            <a:ext cx="1111885" cy="487045"/>
          </a:xfrm>
          <a:prstGeom prst="roundRect">
            <a:avLst>
              <a:gd name="adj" fmla="val 50000"/>
            </a:avLst>
          </a:prstGeom>
          <a:pattFill prst="lgConfetti">
            <a:fgClr>
              <a:schemeClr val="accent3"/>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50" name="圆角矩形 49"/>
          <p:cNvSpPr/>
          <p:nvPr>
            <p:custDataLst>
              <p:tags r:id="rId26"/>
            </p:custDataLst>
          </p:nvPr>
        </p:nvSpPr>
        <p:spPr>
          <a:xfrm>
            <a:off x="7710170" y="2954655"/>
            <a:ext cx="716915" cy="487045"/>
          </a:xfrm>
          <a:prstGeom prst="roundRect">
            <a:avLst>
              <a:gd name="adj" fmla="val 50000"/>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53" name="文本框 52"/>
          <p:cNvSpPr txBox="1"/>
          <p:nvPr>
            <p:custDataLst>
              <p:tags r:id="rId27"/>
            </p:custDataLst>
          </p:nvPr>
        </p:nvSpPr>
        <p:spPr>
          <a:xfrm>
            <a:off x="7787640" y="2982595"/>
            <a:ext cx="569595" cy="392430"/>
          </a:xfrm>
          <a:prstGeom prst="rect">
            <a:avLst/>
          </a:prstGeom>
          <a:noFill/>
          <a:effectLst/>
        </p:spPr>
        <p:txBody>
          <a:bodyPr wrap="square" rtlCol="0">
            <a:normAutofit lnSpcReduction="10000"/>
          </a:bodyPr>
          <a:lstStyle/>
          <a:p>
            <a:pPr algn="l"/>
            <a:r>
              <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rPr>
              <a:t>O4</a:t>
            </a:r>
            <a:endPar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endParaRPr>
          </a:p>
        </p:txBody>
      </p:sp>
      <p:sp>
        <p:nvSpPr>
          <p:cNvPr id="6" name="圆角矩形 5"/>
          <p:cNvSpPr/>
          <p:nvPr>
            <p:custDataLst>
              <p:tags r:id="rId28"/>
            </p:custDataLst>
          </p:nvPr>
        </p:nvSpPr>
        <p:spPr>
          <a:xfrm rot="18900000">
            <a:off x="7696835" y="5634355"/>
            <a:ext cx="295910" cy="158115"/>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7" name="圆角矩形 6"/>
          <p:cNvSpPr/>
          <p:nvPr>
            <p:custDataLst>
              <p:tags r:id="rId29"/>
            </p:custDataLst>
          </p:nvPr>
        </p:nvSpPr>
        <p:spPr>
          <a:xfrm rot="18900000" flipH="1">
            <a:off x="7801610" y="5523230"/>
            <a:ext cx="295910" cy="158115"/>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67" name="圆角矩形 66"/>
          <p:cNvSpPr/>
          <p:nvPr>
            <p:custDataLst>
              <p:tags r:id="rId30"/>
            </p:custDataLst>
          </p:nvPr>
        </p:nvSpPr>
        <p:spPr>
          <a:xfrm rot="2700000">
            <a:off x="7791450" y="5638800"/>
            <a:ext cx="314960" cy="147955"/>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8" name="圆角矩形 7"/>
          <p:cNvSpPr/>
          <p:nvPr>
            <p:custDataLst>
              <p:tags r:id="rId31"/>
            </p:custDataLst>
          </p:nvPr>
        </p:nvSpPr>
        <p:spPr>
          <a:xfrm rot="2700000">
            <a:off x="7687310" y="5527675"/>
            <a:ext cx="314960" cy="147955"/>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9" name="椭圆 8"/>
          <p:cNvSpPr/>
          <p:nvPr>
            <p:custDataLst>
              <p:tags r:id="rId32"/>
            </p:custDataLst>
          </p:nvPr>
        </p:nvSpPr>
        <p:spPr>
          <a:xfrm rot="18900000">
            <a:off x="7822565" y="5579110"/>
            <a:ext cx="147955" cy="158115"/>
          </a:xfrm>
          <a:prstGeom prst="ellipse">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12" name="圆角矩形 11"/>
          <p:cNvSpPr/>
          <p:nvPr>
            <p:custDataLst>
              <p:tags r:id="rId33"/>
            </p:custDataLst>
          </p:nvPr>
        </p:nvSpPr>
        <p:spPr>
          <a:xfrm>
            <a:off x="9864725" y="2739390"/>
            <a:ext cx="1765300" cy="3227111"/>
          </a:xfrm>
          <a:prstGeom prst="roundRect">
            <a:avLst>
              <a:gd name="adj" fmla="val 8963"/>
            </a:avLst>
          </a:prstGeom>
          <a:solidFill>
            <a:schemeClr val="accent4"/>
          </a:solidFill>
          <a:ln>
            <a:noFill/>
          </a:ln>
          <a:effectLst>
            <a:outerShdw blurRad="419100" dist="228600" dir="2700000" algn="tl" rotWithShape="0">
              <a:schemeClr val="dk2">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13" name="文本框 12"/>
          <p:cNvSpPr txBox="1"/>
          <p:nvPr>
            <p:custDataLst>
              <p:tags r:id="rId34"/>
            </p:custDataLst>
          </p:nvPr>
        </p:nvSpPr>
        <p:spPr>
          <a:xfrm>
            <a:off x="10029825" y="3789401"/>
            <a:ext cx="1496060" cy="1348855"/>
          </a:xfrm>
          <a:prstGeom prst="rect">
            <a:avLst/>
          </a:prstGeom>
          <a:noFill/>
          <a:effectLst/>
        </p:spPr>
        <p:txBody>
          <a:bodyPr wrap="square" rtlCol="0">
            <a:normAutofit/>
          </a:bodyPr>
          <a:lstStyle/>
          <a:p>
            <a:pPr marL="0" lvl="0" indent="0" algn="l">
              <a:lnSpc>
                <a:spcPct val="100000"/>
              </a:lnSpc>
              <a:spcBef>
                <a:spcPts val="0"/>
              </a:spcBef>
              <a:spcAft>
                <a:spcPts val="0"/>
              </a:spcAft>
              <a:buSzPct val="100000"/>
              <a:buNone/>
            </a:pPr>
            <a:r>
              <a:rPr lang="en-US" altLang="zh-CN" sz="2400" b="1">
                <a:solidFill>
                  <a:schemeClr val="lt1"/>
                </a:solidFill>
                <a:latin typeface="Arial" panose="020B0604020202020204" pitchFamily="34" charset="0"/>
                <a:ea typeface="微软雅黑" panose="020B0503020204020204" charset="-122"/>
              </a:rPr>
              <a:t>References</a:t>
            </a:r>
            <a:endParaRPr lang="en-US" altLang="zh-CN" sz="2400" b="1">
              <a:solidFill>
                <a:schemeClr val="lt1"/>
              </a:solidFill>
              <a:latin typeface="Arial" panose="020B0604020202020204" pitchFamily="34" charset="0"/>
              <a:ea typeface="微软雅黑" panose="020B0503020204020204" charset="-122"/>
            </a:endParaRPr>
          </a:p>
        </p:txBody>
      </p:sp>
      <p:sp>
        <p:nvSpPr>
          <p:cNvPr id="73" name="圆角矩形 72"/>
          <p:cNvSpPr/>
          <p:nvPr>
            <p:custDataLst>
              <p:tags r:id="rId35"/>
            </p:custDataLst>
          </p:nvPr>
        </p:nvSpPr>
        <p:spPr>
          <a:xfrm>
            <a:off x="10036175" y="2954655"/>
            <a:ext cx="1111885" cy="487045"/>
          </a:xfrm>
          <a:prstGeom prst="roundRect">
            <a:avLst>
              <a:gd name="adj" fmla="val 50000"/>
            </a:avLst>
          </a:prstGeom>
          <a:pattFill prst="lgConfetti">
            <a:fgClr>
              <a:schemeClr val="accent3"/>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74" name="圆角矩形 73"/>
          <p:cNvSpPr/>
          <p:nvPr>
            <p:custDataLst>
              <p:tags r:id="rId36"/>
            </p:custDataLst>
          </p:nvPr>
        </p:nvSpPr>
        <p:spPr>
          <a:xfrm>
            <a:off x="10036175" y="2954655"/>
            <a:ext cx="716915" cy="487045"/>
          </a:xfrm>
          <a:prstGeom prst="roundRect">
            <a:avLst>
              <a:gd name="adj" fmla="val 50000"/>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75" name="文本框 74"/>
          <p:cNvSpPr txBox="1"/>
          <p:nvPr>
            <p:custDataLst>
              <p:tags r:id="rId37"/>
            </p:custDataLst>
          </p:nvPr>
        </p:nvSpPr>
        <p:spPr>
          <a:xfrm>
            <a:off x="10113645" y="2982595"/>
            <a:ext cx="569595" cy="392430"/>
          </a:xfrm>
          <a:prstGeom prst="rect">
            <a:avLst/>
          </a:prstGeom>
          <a:noFill/>
          <a:effectLst/>
        </p:spPr>
        <p:txBody>
          <a:bodyPr wrap="square" rtlCol="0">
            <a:normAutofit lnSpcReduction="10000"/>
          </a:bodyPr>
          <a:lstStyle/>
          <a:p>
            <a:pPr algn="l"/>
            <a:r>
              <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rPr>
              <a:t>O5</a:t>
            </a:r>
            <a:endParaRPr lang="en-US" altLang="zh-CN" sz="2000" b="1">
              <a:solidFill>
                <a:schemeClr val="accent2"/>
              </a:solidFill>
              <a:uFillTx/>
              <a:latin typeface="Arial" panose="020B0604020202020204" pitchFamily="34" charset="0"/>
              <a:ea typeface="微软雅黑" panose="020B0503020204020204" charset="-122"/>
              <a:cs typeface="Caros Heavy" panose="020B0903030302020204" charset="0"/>
              <a:sym typeface="+mn-ea"/>
            </a:endParaRPr>
          </a:p>
        </p:txBody>
      </p:sp>
      <p:sp>
        <p:nvSpPr>
          <p:cNvPr id="83" name="圆角矩形 82"/>
          <p:cNvSpPr/>
          <p:nvPr>
            <p:custDataLst>
              <p:tags r:id="rId38"/>
            </p:custDataLst>
          </p:nvPr>
        </p:nvSpPr>
        <p:spPr>
          <a:xfrm flipH="1">
            <a:off x="10344150" y="5462270"/>
            <a:ext cx="254635" cy="135890"/>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84" name="圆角矩形 83"/>
          <p:cNvSpPr/>
          <p:nvPr>
            <p:custDataLst>
              <p:tags r:id="rId39"/>
            </p:custDataLst>
          </p:nvPr>
        </p:nvSpPr>
        <p:spPr>
          <a:xfrm rot="5400000">
            <a:off x="10271760" y="5534660"/>
            <a:ext cx="271780" cy="127635"/>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85" name="圆角矩形 84"/>
          <p:cNvSpPr/>
          <p:nvPr>
            <p:custDataLst>
              <p:tags r:id="rId40"/>
            </p:custDataLst>
          </p:nvPr>
        </p:nvSpPr>
        <p:spPr>
          <a:xfrm flipH="1">
            <a:off x="10216515" y="5598160"/>
            <a:ext cx="254635" cy="135890"/>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17" name="圆角矩形 16"/>
          <p:cNvSpPr/>
          <p:nvPr>
            <p:custDataLst>
              <p:tags r:id="rId41"/>
            </p:custDataLst>
          </p:nvPr>
        </p:nvSpPr>
        <p:spPr>
          <a:xfrm>
            <a:off x="10089515" y="5734050"/>
            <a:ext cx="254635" cy="135890"/>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18" name="圆角矩形 17"/>
          <p:cNvSpPr/>
          <p:nvPr>
            <p:custDataLst>
              <p:tags r:id="rId42"/>
            </p:custDataLst>
          </p:nvPr>
        </p:nvSpPr>
        <p:spPr>
          <a:xfrm rot="5400000">
            <a:off x="10144125" y="5670550"/>
            <a:ext cx="271780" cy="127635"/>
          </a:xfrm>
          <a:prstGeom prst="roundRect">
            <a:avLst>
              <a:gd name="adj" fmla="val 50000"/>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88" name="椭圆 87"/>
          <p:cNvSpPr/>
          <p:nvPr>
            <p:custDataLst>
              <p:tags r:id="rId43"/>
            </p:custDataLst>
          </p:nvPr>
        </p:nvSpPr>
        <p:spPr>
          <a:xfrm>
            <a:off x="10216515" y="5598160"/>
            <a:ext cx="127635" cy="135890"/>
          </a:xfrm>
          <a:prstGeom prst="ellipse">
            <a:avLst/>
          </a:prstGeom>
          <a:no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124" name="标题 6"/>
          <p:cNvSpPr>
            <a:spLocks noGrp="1"/>
          </p:cNvSpPr>
          <p:nvPr>
            <p:custDataLst>
              <p:tags r:id="rId44"/>
            </p:custDataLst>
          </p:nvPr>
        </p:nvSpPr>
        <p:spPr>
          <a:xfrm>
            <a:off x="5210810" y="1781175"/>
            <a:ext cx="1789430" cy="297815"/>
          </a:xfrm>
          <a:prstGeom prst="rect">
            <a:avLst/>
          </a:prstGeom>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marL="0" indent="0" algn="dist">
              <a:lnSpc>
                <a:spcPct val="120000"/>
              </a:lnSpc>
              <a:spcBef>
                <a:spcPts val="0"/>
              </a:spcBef>
              <a:spcAft>
                <a:spcPts val="0"/>
              </a:spcAft>
              <a:buSzPct val="100000"/>
              <a:buNone/>
            </a:pPr>
            <a:r>
              <a:rPr sz="1400" b="0" cap="all" spc="0" dirty="0">
                <a:solidFill>
                  <a:schemeClr val="lt1"/>
                </a:solidFill>
                <a:uFillTx/>
                <a:latin typeface="Arial" panose="020B0604020202020204" pitchFamily="34" charset="0"/>
                <a:ea typeface="微软雅黑" panose="020B0503020204020204" charset="-122"/>
                <a:cs typeface="Bahnschrift" panose="020B0502040204020203" charset="0"/>
              </a:rPr>
              <a:t>catalogue</a:t>
            </a:r>
            <a:endParaRPr sz="1400" b="0" cap="all" spc="0" dirty="0">
              <a:solidFill>
                <a:schemeClr val="lt1"/>
              </a:solidFill>
              <a:uFillTx/>
              <a:latin typeface="Arial" panose="020B0604020202020204" pitchFamily="34" charset="0"/>
              <a:ea typeface="微软雅黑" panose="020B0503020204020204" charset="-122"/>
              <a:cs typeface="Bahnschrift" panose="020B0502040204020203" charset="0"/>
            </a:endParaRPr>
          </a:p>
        </p:txBody>
      </p:sp>
      <p:sp>
        <p:nvSpPr>
          <p:cNvPr id="19" name="文本框 18"/>
          <p:cNvSpPr txBox="1"/>
          <p:nvPr>
            <p:custDataLst>
              <p:tags r:id="rId45"/>
            </p:custDataLst>
          </p:nvPr>
        </p:nvSpPr>
        <p:spPr>
          <a:xfrm>
            <a:off x="560070" y="654050"/>
            <a:ext cx="4356735" cy="1363345"/>
          </a:xfrm>
          <a:prstGeom prst="rect">
            <a:avLst/>
          </a:prstGeom>
        </p:spPr>
        <p:txBody>
          <a:bodyPr vert="horz" lIns="90000" tIns="46800" rIns="90000" bIns="46800" rtlCol="0" anchor="ctr" anchorCtr="0">
            <a:noAutofit/>
          </a:bodyPr>
          <a:lstStyle>
            <a:defPPr>
              <a:defRPr lang="zh-CN"/>
            </a:defPPr>
            <a:lvl1pPr indent="0" algn="ctr" fontAlgn="auto">
              <a:lnSpc>
                <a:spcPct val="120000"/>
              </a:lnSpc>
              <a:spcBef>
                <a:spcPts val="0"/>
              </a:spcBef>
              <a:spcAft>
                <a:spcPts val="0"/>
              </a:spcAft>
              <a:buSzPct val="100000"/>
              <a:buNone/>
              <a:defRPr sz="6000" b="1" u="none" strike="noStrike" cap="none" spc="0" normalizeH="0" baseline="0">
                <a:solidFill>
                  <a:schemeClr val="bg1"/>
                </a:solidFill>
                <a:uFillTx/>
                <a:latin typeface="+mj-ea"/>
                <a:ea typeface="+mj-ea"/>
                <a:cs typeface="+mj-ea"/>
              </a:defRPr>
            </a:lvl1pPr>
          </a:lstStyle>
          <a:p>
            <a:pPr marL="0" indent="0" algn="ctr">
              <a:lnSpc>
                <a:spcPct val="120000"/>
              </a:lnSpc>
              <a:spcBef>
                <a:spcPts val="0"/>
              </a:spcBef>
              <a:spcAft>
                <a:spcPts val="0"/>
              </a:spcAft>
              <a:buNone/>
            </a:pPr>
            <a:r>
              <a:rPr lang="zh-CN" altLang="en-US" sz="3600">
                <a:solidFill>
                  <a:schemeClr val="accent1"/>
                </a:solidFill>
                <a:latin typeface="Arial" panose="020B0604020202020204" pitchFamily="34" charset="0"/>
                <a:ea typeface="微软雅黑" panose="020B0503020204020204" charset="-122"/>
              </a:rPr>
              <a:t>二、综述论文的结构</a:t>
            </a:r>
            <a:endParaRPr lang="zh-CN" altLang="en-US" sz="3600">
              <a:solidFill>
                <a:schemeClr val="accent1"/>
              </a:solidFill>
              <a:latin typeface="Arial" panose="020B0604020202020204" pitchFamily="34" charset="0"/>
              <a:ea typeface="微软雅黑" panose="020B0503020204020204" charset="-122"/>
            </a:endParaRPr>
          </a:p>
        </p:txBody>
      </p:sp>
    </p:spTree>
    <p:custDataLst>
      <p:tags r:id="rId4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9" name="任意多边形 120"/>
          <p:cNvSpPr/>
          <p:nvPr userDrawn="1">
            <p:custDataLst>
              <p:tags r:id="rId1"/>
            </p:custDataLst>
          </p:nvPr>
        </p:nvSpPr>
        <p:spPr>
          <a:xfrm rot="10800000">
            <a:off x="11401318" y="5956098"/>
            <a:ext cx="588452" cy="901894"/>
          </a:xfrm>
          <a:custGeom>
            <a:avLst/>
            <a:gdLst>
              <a:gd name="connsiteX0" fmla="*/ 1069344 w 1069344"/>
              <a:gd name="connsiteY0" fmla="*/ 0 h 1638935"/>
              <a:gd name="connsiteX1" fmla="*/ 1069344 w 1069344"/>
              <a:gd name="connsiteY1" fmla="*/ 1104266 h 1638935"/>
              <a:gd name="connsiteX2" fmla="*/ 534674 w 1069344"/>
              <a:gd name="connsiteY2" fmla="*/ 1638935 h 1638935"/>
              <a:gd name="connsiteX3" fmla="*/ 4 w 1069344"/>
              <a:gd name="connsiteY3" fmla="*/ 1104266 h 1638935"/>
              <a:gd name="connsiteX4" fmla="*/ 0 w 1069344"/>
              <a:gd name="connsiteY4" fmla="*/ 4 h 163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4" h="1638935">
                <a:moveTo>
                  <a:pt x="1069344" y="0"/>
                </a:moveTo>
                <a:lnTo>
                  <a:pt x="1069344" y="1104266"/>
                </a:lnTo>
                <a:cubicBezTo>
                  <a:pt x="1069340" y="1399540"/>
                  <a:pt x="829947" y="1638937"/>
                  <a:pt x="534674" y="1638935"/>
                </a:cubicBezTo>
                <a:cubicBezTo>
                  <a:pt x="239397" y="1638936"/>
                  <a:pt x="1" y="1399540"/>
                  <a:pt x="4" y="1104266"/>
                </a:cubicBezTo>
                <a:lnTo>
                  <a:pt x="0" y="4"/>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2" name="任意多边形 139"/>
          <p:cNvSpPr/>
          <p:nvPr userDrawn="1">
            <p:custDataLst>
              <p:tags r:id="rId2"/>
            </p:custDataLst>
          </p:nvPr>
        </p:nvSpPr>
        <p:spPr>
          <a:xfrm rot="10800000">
            <a:off x="10676237" y="6447761"/>
            <a:ext cx="588453" cy="410238"/>
          </a:xfrm>
          <a:custGeom>
            <a:avLst/>
            <a:gdLst>
              <a:gd name="connsiteX0" fmla="*/ 0 w 1069346"/>
              <a:gd name="connsiteY0" fmla="*/ 0 h 745490"/>
              <a:gd name="connsiteX1" fmla="*/ 1069346 w 1069346"/>
              <a:gd name="connsiteY1" fmla="*/ 2 h 745490"/>
              <a:gd name="connsiteX2" fmla="*/ 1069343 w 1069346"/>
              <a:gd name="connsiteY2" fmla="*/ 210820 h 745490"/>
              <a:gd name="connsiteX3" fmla="*/ 534676 w 1069346"/>
              <a:gd name="connsiteY3" fmla="*/ 745490 h 745490"/>
              <a:gd name="connsiteX4" fmla="*/ 6 w 1069346"/>
              <a:gd name="connsiteY4" fmla="*/ 210820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6" h="745490">
                <a:moveTo>
                  <a:pt x="0" y="0"/>
                </a:moveTo>
                <a:lnTo>
                  <a:pt x="1069346" y="2"/>
                </a:lnTo>
                <a:lnTo>
                  <a:pt x="1069343" y="210820"/>
                </a:lnTo>
                <a:cubicBezTo>
                  <a:pt x="1069344" y="506094"/>
                  <a:pt x="829952" y="745488"/>
                  <a:pt x="534676" y="745490"/>
                </a:cubicBezTo>
                <a:cubicBezTo>
                  <a:pt x="239402" y="745490"/>
                  <a:pt x="2" y="506094"/>
                  <a:pt x="6"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0" name="任意多边形 135"/>
          <p:cNvSpPr/>
          <p:nvPr userDrawn="1">
            <p:custDataLst>
              <p:tags r:id="rId3"/>
            </p:custDataLst>
          </p:nvPr>
        </p:nvSpPr>
        <p:spPr>
          <a:xfrm>
            <a:off x="274066" y="15"/>
            <a:ext cx="630082" cy="965702"/>
          </a:xfrm>
          <a:custGeom>
            <a:avLst/>
            <a:gdLst>
              <a:gd name="connsiteX0" fmla="*/ 0 w 1069341"/>
              <a:gd name="connsiteY0" fmla="*/ 0 h 1638937"/>
              <a:gd name="connsiteX1" fmla="*/ 1069341 w 1069341"/>
              <a:gd name="connsiteY1" fmla="*/ 2 h 1638937"/>
              <a:gd name="connsiteX2" fmla="*/ 1069338 w 1069341"/>
              <a:gd name="connsiteY2" fmla="*/ 1104264 h 1638937"/>
              <a:gd name="connsiteX3" fmla="*/ 534671 w 1069341"/>
              <a:gd name="connsiteY3" fmla="*/ 1638937 h 1638937"/>
              <a:gd name="connsiteX4" fmla="*/ 2 w 1069341"/>
              <a:gd name="connsiteY4" fmla="*/ 1104266 h 163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1638937">
                <a:moveTo>
                  <a:pt x="0" y="0"/>
                </a:moveTo>
                <a:lnTo>
                  <a:pt x="1069341" y="2"/>
                </a:lnTo>
                <a:lnTo>
                  <a:pt x="1069338" y="1104264"/>
                </a:lnTo>
                <a:cubicBezTo>
                  <a:pt x="1069340" y="1399540"/>
                  <a:pt x="829947" y="1638938"/>
                  <a:pt x="534671" y="1638937"/>
                </a:cubicBezTo>
                <a:cubicBezTo>
                  <a:pt x="239397" y="1638937"/>
                  <a:pt x="1" y="1399542"/>
                  <a:pt x="2" y="1104266"/>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1" name="任意多边形 137"/>
          <p:cNvSpPr/>
          <p:nvPr userDrawn="1">
            <p:custDataLst>
              <p:tags r:id="rId4"/>
            </p:custDataLst>
          </p:nvPr>
        </p:nvSpPr>
        <p:spPr>
          <a:xfrm>
            <a:off x="1050437" y="0"/>
            <a:ext cx="630082" cy="439261"/>
          </a:xfrm>
          <a:custGeom>
            <a:avLst/>
            <a:gdLst>
              <a:gd name="connsiteX0" fmla="*/ 3 w 1069341"/>
              <a:gd name="connsiteY0" fmla="*/ 0 h 745490"/>
              <a:gd name="connsiteX1" fmla="*/ 1069341 w 1069341"/>
              <a:gd name="connsiteY1" fmla="*/ 2 h 745490"/>
              <a:gd name="connsiteX2" fmla="*/ 1069339 w 1069341"/>
              <a:gd name="connsiteY2" fmla="*/ 210820 h 745490"/>
              <a:gd name="connsiteX3" fmla="*/ 534671 w 1069341"/>
              <a:gd name="connsiteY3" fmla="*/ 745490 h 745490"/>
              <a:gd name="connsiteX4" fmla="*/ 1 w 1069341"/>
              <a:gd name="connsiteY4" fmla="*/ 210822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90">
                <a:moveTo>
                  <a:pt x="3" y="0"/>
                </a:moveTo>
                <a:lnTo>
                  <a:pt x="1069341" y="2"/>
                </a:lnTo>
                <a:lnTo>
                  <a:pt x="1069339" y="210820"/>
                </a:lnTo>
                <a:cubicBezTo>
                  <a:pt x="1069339" y="506095"/>
                  <a:pt x="829947" y="745492"/>
                  <a:pt x="534671" y="745490"/>
                </a:cubicBezTo>
                <a:cubicBezTo>
                  <a:pt x="239397" y="745491"/>
                  <a:pt x="0" y="506097"/>
                  <a:pt x="1" y="210822"/>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08400" y="60840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buClrTx/>
              <a:buSzTx/>
              <a:buFontTx/>
            </a:pPr>
            <a:r>
              <a:rPr lang="zh-CN" altLang="en-US">
                <a:solidFill>
                  <a:schemeClr val="accent1"/>
                </a:solidFill>
                <a:latin typeface="微软雅黑" panose="020B0503020204020204" charset="-122"/>
                <a:ea typeface="微软雅黑" panose="020B0503020204020204" charset="-122"/>
                <a:sym typeface="+mn-ea"/>
              </a:rPr>
              <a:t>三、</a:t>
            </a:r>
            <a:r>
              <a:rPr lang="zh-CN" altLang="en-US">
                <a:solidFill>
                  <a:schemeClr val="accent1"/>
                </a:solidFill>
                <a:latin typeface="微软雅黑" panose="020B0503020204020204" charset="-122"/>
                <a:ea typeface="微软雅黑" panose="020B0503020204020204" charset="-122"/>
                <a:sym typeface="+mn-ea"/>
              </a:rPr>
              <a:t>分析方法</a:t>
            </a:r>
            <a:endParaRPr lang="zh-CN" altLang="en-US">
              <a:solidFill>
                <a:schemeClr val="accent1"/>
              </a:solidFill>
              <a:latin typeface="微软雅黑" panose="020B0503020204020204" charset="-122"/>
              <a:ea typeface="微软雅黑" panose="020B0503020204020204" charset="-122"/>
              <a:sym typeface="+mn-ea"/>
            </a:endParaRPr>
          </a:p>
        </p:txBody>
      </p:sp>
      <p:sp>
        <p:nvSpPr>
          <p:cNvPr id="3" name="内容占位符 2"/>
          <p:cNvSpPr>
            <a:spLocks noGrp="1"/>
          </p:cNvSpPr>
          <p:nvPr>
            <p:ph idx="4294967295"/>
            <p:custDataLst>
              <p:tags r:id="rId5"/>
            </p:custDataLst>
          </p:nvPr>
        </p:nvSpPr>
        <p:spPr>
          <a:xfrm>
            <a:off x="608400" y="1490400"/>
            <a:ext cx="10969200" cy="4759200"/>
          </a:xfr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1.</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图像预处理</a:t>
            </a: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2.</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图像特征提取</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a:t>
            </a: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病理图像灰度统计量特征提取</a:t>
            </a: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病理图像形状特征提取</a:t>
            </a: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基于病理的纹理特征提取</a:t>
            </a: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3.</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病理图像的处理方法</a:t>
            </a: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a:t>
            </a:r>
            <a:endParaRPr lang="en-US" altLang="zh-CN">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9" name="任意多边形 120"/>
          <p:cNvSpPr/>
          <p:nvPr userDrawn="1">
            <p:custDataLst>
              <p:tags r:id="rId1"/>
            </p:custDataLst>
          </p:nvPr>
        </p:nvSpPr>
        <p:spPr>
          <a:xfrm rot="10800000">
            <a:off x="11401318" y="5956098"/>
            <a:ext cx="588452" cy="901894"/>
          </a:xfrm>
          <a:custGeom>
            <a:avLst/>
            <a:gdLst>
              <a:gd name="connsiteX0" fmla="*/ 1069344 w 1069344"/>
              <a:gd name="connsiteY0" fmla="*/ 0 h 1638935"/>
              <a:gd name="connsiteX1" fmla="*/ 1069344 w 1069344"/>
              <a:gd name="connsiteY1" fmla="*/ 1104266 h 1638935"/>
              <a:gd name="connsiteX2" fmla="*/ 534674 w 1069344"/>
              <a:gd name="connsiteY2" fmla="*/ 1638935 h 1638935"/>
              <a:gd name="connsiteX3" fmla="*/ 4 w 1069344"/>
              <a:gd name="connsiteY3" fmla="*/ 1104266 h 1638935"/>
              <a:gd name="connsiteX4" fmla="*/ 0 w 1069344"/>
              <a:gd name="connsiteY4" fmla="*/ 4 h 163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4" h="1638935">
                <a:moveTo>
                  <a:pt x="1069344" y="0"/>
                </a:moveTo>
                <a:lnTo>
                  <a:pt x="1069344" y="1104266"/>
                </a:lnTo>
                <a:cubicBezTo>
                  <a:pt x="1069340" y="1399540"/>
                  <a:pt x="829947" y="1638937"/>
                  <a:pt x="534674" y="1638935"/>
                </a:cubicBezTo>
                <a:cubicBezTo>
                  <a:pt x="239397" y="1638936"/>
                  <a:pt x="1" y="1399540"/>
                  <a:pt x="4" y="1104266"/>
                </a:cubicBezTo>
                <a:lnTo>
                  <a:pt x="0" y="4"/>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2" name="任意多边形 139"/>
          <p:cNvSpPr/>
          <p:nvPr userDrawn="1">
            <p:custDataLst>
              <p:tags r:id="rId2"/>
            </p:custDataLst>
          </p:nvPr>
        </p:nvSpPr>
        <p:spPr>
          <a:xfrm rot="10800000">
            <a:off x="10676237" y="6447761"/>
            <a:ext cx="588453" cy="410238"/>
          </a:xfrm>
          <a:custGeom>
            <a:avLst/>
            <a:gdLst>
              <a:gd name="connsiteX0" fmla="*/ 0 w 1069346"/>
              <a:gd name="connsiteY0" fmla="*/ 0 h 745490"/>
              <a:gd name="connsiteX1" fmla="*/ 1069346 w 1069346"/>
              <a:gd name="connsiteY1" fmla="*/ 2 h 745490"/>
              <a:gd name="connsiteX2" fmla="*/ 1069343 w 1069346"/>
              <a:gd name="connsiteY2" fmla="*/ 210820 h 745490"/>
              <a:gd name="connsiteX3" fmla="*/ 534676 w 1069346"/>
              <a:gd name="connsiteY3" fmla="*/ 745490 h 745490"/>
              <a:gd name="connsiteX4" fmla="*/ 6 w 1069346"/>
              <a:gd name="connsiteY4" fmla="*/ 210820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6" h="745490">
                <a:moveTo>
                  <a:pt x="0" y="0"/>
                </a:moveTo>
                <a:lnTo>
                  <a:pt x="1069346" y="2"/>
                </a:lnTo>
                <a:lnTo>
                  <a:pt x="1069343" y="210820"/>
                </a:lnTo>
                <a:cubicBezTo>
                  <a:pt x="1069344" y="506094"/>
                  <a:pt x="829952" y="745488"/>
                  <a:pt x="534676" y="745490"/>
                </a:cubicBezTo>
                <a:cubicBezTo>
                  <a:pt x="239402" y="745490"/>
                  <a:pt x="2" y="506094"/>
                  <a:pt x="6"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0" name="任意多边形 135"/>
          <p:cNvSpPr/>
          <p:nvPr userDrawn="1">
            <p:custDataLst>
              <p:tags r:id="rId3"/>
            </p:custDataLst>
          </p:nvPr>
        </p:nvSpPr>
        <p:spPr>
          <a:xfrm>
            <a:off x="274066" y="15"/>
            <a:ext cx="630082" cy="965702"/>
          </a:xfrm>
          <a:custGeom>
            <a:avLst/>
            <a:gdLst>
              <a:gd name="connsiteX0" fmla="*/ 0 w 1069341"/>
              <a:gd name="connsiteY0" fmla="*/ 0 h 1638937"/>
              <a:gd name="connsiteX1" fmla="*/ 1069341 w 1069341"/>
              <a:gd name="connsiteY1" fmla="*/ 2 h 1638937"/>
              <a:gd name="connsiteX2" fmla="*/ 1069338 w 1069341"/>
              <a:gd name="connsiteY2" fmla="*/ 1104264 h 1638937"/>
              <a:gd name="connsiteX3" fmla="*/ 534671 w 1069341"/>
              <a:gd name="connsiteY3" fmla="*/ 1638937 h 1638937"/>
              <a:gd name="connsiteX4" fmla="*/ 2 w 1069341"/>
              <a:gd name="connsiteY4" fmla="*/ 1104266 h 163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1638937">
                <a:moveTo>
                  <a:pt x="0" y="0"/>
                </a:moveTo>
                <a:lnTo>
                  <a:pt x="1069341" y="2"/>
                </a:lnTo>
                <a:lnTo>
                  <a:pt x="1069338" y="1104264"/>
                </a:lnTo>
                <a:cubicBezTo>
                  <a:pt x="1069340" y="1399540"/>
                  <a:pt x="829947" y="1638938"/>
                  <a:pt x="534671" y="1638937"/>
                </a:cubicBezTo>
                <a:cubicBezTo>
                  <a:pt x="239397" y="1638937"/>
                  <a:pt x="1" y="1399542"/>
                  <a:pt x="2" y="1104266"/>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1" name="任意多边形 137"/>
          <p:cNvSpPr/>
          <p:nvPr userDrawn="1">
            <p:custDataLst>
              <p:tags r:id="rId4"/>
            </p:custDataLst>
          </p:nvPr>
        </p:nvSpPr>
        <p:spPr>
          <a:xfrm>
            <a:off x="1050437" y="0"/>
            <a:ext cx="630082" cy="439261"/>
          </a:xfrm>
          <a:custGeom>
            <a:avLst/>
            <a:gdLst>
              <a:gd name="connsiteX0" fmla="*/ 3 w 1069341"/>
              <a:gd name="connsiteY0" fmla="*/ 0 h 745490"/>
              <a:gd name="connsiteX1" fmla="*/ 1069341 w 1069341"/>
              <a:gd name="connsiteY1" fmla="*/ 2 h 745490"/>
              <a:gd name="connsiteX2" fmla="*/ 1069339 w 1069341"/>
              <a:gd name="connsiteY2" fmla="*/ 210820 h 745490"/>
              <a:gd name="connsiteX3" fmla="*/ 534671 w 1069341"/>
              <a:gd name="connsiteY3" fmla="*/ 745490 h 745490"/>
              <a:gd name="connsiteX4" fmla="*/ 1 w 1069341"/>
              <a:gd name="connsiteY4" fmla="*/ 210822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90">
                <a:moveTo>
                  <a:pt x="3" y="0"/>
                </a:moveTo>
                <a:lnTo>
                  <a:pt x="1069341" y="2"/>
                </a:lnTo>
                <a:lnTo>
                  <a:pt x="1069339" y="210820"/>
                </a:lnTo>
                <a:cubicBezTo>
                  <a:pt x="1069339" y="506095"/>
                  <a:pt x="829947" y="745492"/>
                  <a:pt x="534671" y="745490"/>
                </a:cubicBezTo>
                <a:cubicBezTo>
                  <a:pt x="239397" y="745491"/>
                  <a:pt x="0" y="506097"/>
                  <a:pt x="1" y="210822"/>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08400" y="60840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buClrTx/>
              <a:buSzTx/>
              <a:buFontTx/>
            </a:pPr>
            <a:r>
              <a:rPr lang="zh-CN" altLang="en-US">
                <a:solidFill>
                  <a:schemeClr val="accent1"/>
                </a:solidFill>
                <a:latin typeface="微软雅黑" panose="020B0503020204020204" charset="-122"/>
                <a:ea typeface="微软雅黑" panose="020B0503020204020204" charset="-122"/>
                <a:sym typeface="+mn-ea"/>
              </a:rPr>
              <a:t>病理图像的</a:t>
            </a:r>
            <a:r>
              <a:rPr lang="zh-CN" altLang="en-US">
                <a:solidFill>
                  <a:schemeClr val="accent1"/>
                </a:solidFill>
                <a:latin typeface="微软雅黑" panose="020B0503020204020204" charset="-122"/>
                <a:ea typeface="微软雅黑" panose="020B0503020204020204" charset="-122"/>
                <a:sym typeface="+mn-ea"/>
              </a:rPr>
              <a:t>处理方法</a:t>
            </a:r>
            <a:endParaRPr lang="zh-CN" altLang="en-US">
              <a:solidFill>
                <a:schemeClr val="accent1"/>
              </a:solidFill>
              <a:latin typeface="微软雅黑" panose="020B0503020204020204" charset="-122"/>
              <a:ea typeface="微软雅黑" panose="020B0503020204020204" charset="-122"/>
              <a:sym typeface="+mn-ea"/>
            </a:endParaRPr>
          </a:p>
        </p:txBody>
      </p:sp>
      <p:pic>
        <p:nvPicPr>
          <p:cNvPr id="4" name="内容占位符 3"/>
          <p:cNvPicPr>
            <a:picLocks noChangeAspect="1"/>
          </p:cNvPicPr>
          <p:nvPr>
            <p:ph idx="4294967295"/>
            <p:custDataLst>
              <p:tags r:id="rId5"/>
            </p:custDataLst>
          </p:nvPr>
        </p:nvPicPr>
        <p:blipFill>
          <a:blip r:embed="rId6"/>
          <a:stretch>
            <a:fillRect/>
          </a:stretch>
        </p:blipFill>
        <p:spPr>
          <a:xfrm>
            <a:off x="3346450" y="1490345"/>
            <a:ext cx="5491480" cy="4759325"/>
          </a:xfrm>
          <a:prstGeom prst="rect">
            <a:avLst/>
          </a:prstGeom>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9" name="任意多边形 120"/>
          <p:cNvSpPr/>
          <p:nvPr userDrawn="1">
            <p:custDataLst>
              <p:tags r:id="rId1"/>
            </p:custDataLst>
          </p:nvPr>
        </p:nvSpPr>
        <p:spPr>
          <a:xfrm rot="10800000">
            <a:off x="11401318" y="5956098"/>
            <a:ext cx="588452" cy="901894"/>
          </a:xfrm>
          <a:custGeom>
            <a:avLst/>
            <a:gdLst>
              <a:gd name="connsiteX0" fmla="*/ 1069344 w 1069344"/>
              <a:gd name="connsiteY0" fmla="*/ 0 h 1638935"/>
              <a:gd name="connsiteX1" fmla="*/ 1069344 w 1069344"/>
              <a:gd name="connsiteY1" fmla="*/ 1104266 h 1638935"/>
              <a:gd name="connsiteX2" fmla="*/ 534674 w 1069344"/>
              <a:gd name="connsiteY2" fmla="*/ 1638935 h 1638935"/>
              <a:gd name="connsiteX3" fmla="*/ 4 w 1069344"/>
              <a:gd name="connsiteY3" fmla="*/ 1104266 h 1638935"/>
              <a:gd name="connsiteX4" fmla="*/ 0 w 1069344"/>
              <a:gd name="connsiteY4" fmla="*/ 4 h 163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4" h="1638935">
                <a:moveTo>
                  <a:pt x="1069344" y="0"/>
                </a:moveTo>
                <a:lnTo>
                  <a:pt x="1069344" y="1104266"/>
                </a:lnTo>
                <a:cubicBezTo>
                  <a:pt x="1069340" y="1399540"/>
                  <a:pt x="829947" y="1638937"/>
                  <a:pt x="534674" y="1638935"/>
                </a:cubicBezTo>
                <a:cubicBezTo>
                  <a:pt x="239397" y="1638936"/>
                  <a:pt x="1" y="1399540"/>
                  <a:pt x="4" y="1104266"/>
                </a:cubicBezTo>
                <a:lnTo>
                  <a:pt x="0" y="4"/>
                </a:lnTo>
                <a:close/>
              </a:path>
            </a:pathLst>
          </a:custGeom>
          <a:pattFill prst="openDmnd">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2" name="任意多边形 139"/>
          <p:cNvSpPr/>
          <p:nvPr userDrawn="1">
            <p:custDataLst>
              <p:tags r:id="rId2"/>
            </p:custDataLst>
          </p:nvPr>
        </p:nvSpPr>
        <p:spPr>
          <a:xfrm rot="10800000">
            <a:off x="10676237" y="6447761"/>
            <a:ext cx="588453" cy="410238"/>
          </a:xfrm>
          <a:custGeom>
            <a:avLst/>
            <a:gdLst>
              <a:gd name="connsiteX0" fmla="*/ 0 w 1069346"/>
              <a:gd name="connsiteY0" fmla="*/ 0 h 745490"/>
              <a:gd name="connsiteX1" fmla="*/ 1069346 w 1069346"/>
              <a:gd name="connsiteY1" fmla="*/ 2 h 745490"/>
              <a:gd name="connsiteX2" fmla="*/ 1069343 w 1069346"/>
              <a:gd name="connsiteY2" fmla="*/ 210820 h 745490"/>
              <a:gd name="connsiteX3" fmla="*/ 534676 w 1069346"/>
              <a:gd name="connsiteY3" fmla="*/ 745490 h 745490"/>
              <a:gd name="connsiteX4" fmla="*/ 6 w 1069346"/>
              <a:gd name="connsiteY4" fmla="*/ 210820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6" h="745490">
                <a:moveTo>
                  <a:pt x="0" y="0"/>
                </a:moveTo>
                <a:lnTo>
                  <a:pt x="1069346" y="2"/>
                </a:lnTo>
                <a:lnTo>
                  <a:pt x="1069343" y="210820"/>
                </a:lnTo>
                <a:cubicBezTo>
                  <a:pt x="1069344" y="506094"/>
                  <a:pt x="829952" y="745488"/>
                  <a:pt x="534676" y="745490"/>
                </a:cubicBezTo>
                <a:cubicBezTo>
                  <a:pt x="239402" y="745490"/>
                  <a:pt x="2" y="506094"/>
                  <a:pt x="6" y="210820"/>
                </a:cubicBezTo>
                <a:close/>
              </a:path>
            </a:pathLst>
          </a:custGeom>
          <a:pattFill prst="wdDnDiag">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0" name="任意多边形 135"/>
          <p:cNvSpPr/>
          <p:nvPr userDrawn="1">
            <p:custDataLst>
              <p:tags r:id="rId3"/>
            </p:custDataLst>
          </p:nvPr>
        </p:nvSpPr>
        <p:spPr>
          <a:xfrm>
            <a:off x="274066" y="15"/>
            <a:ext cx="630082" cy="965702"/>
          </a:xfrm>
          <a:custGeom>
            <a:avLst/>
            <a:gdLst>
              <a:gd name="connsiteX0" fmla="*/ 0 w 1069341"/>
              <a:gd name="connsiteY0" fmla="*/ 0 h 1638937"/>
              <a:gd name="connsiteX1" fmla="*/ 1069341 w 1069341"/>
              <a:gd name="connsiteY1" fmla="*/ 2 h 1638937"/>
              <a:gd name="connsiteX2" fmla="*/ 1069338 w 1069341"/>
              <a:gd name="connsiteY2" fmla="*/ 1104264 h 1638937"/>
              <a:gd name="connsiteX3" fmla="*/ 534671 w 1069341"/>
              <a:gd name="connsiteY3" fmla="*/ 1638937 h 1638937"/>
              <a:gd name="connsiteX4" fmla="*/ 2 w 1069341"/>
              <a:gd name="connsiteY4" fmla="*/ 1104266 h 163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1638937">
                <a:moveTo>
                  <a:pt x="0" y="0"/>
                </a:moveTo>
                <a:lnTo>
                  <a:pt x="1069341" y="2"/>
                </a:lnTo>
                <a:lnTo>
                  <a:pt x="1069338" y="1104264"/>
                </a:lnTo>
                <a:cubicBezTo>
                  <a:pt x="1069340" y="1399540"/>
                  <a:pt x="829947" y="1638938"/>
                  <a:pt x="534671" y="1638937"/>
                </a:cubicBezTo>
                <a:cubicBezTo>
                  <a:pt x="239397" y="1638937"/>
                  <a:pt x="1" y="1399542"/>
                  <a:pt x="2" y="1104266"/>
                </a:cubicBezTo>
                <a:close/>
              </a:path>
            </a:pathLst>
          </a:custGeom>
          <a:pattFill prst="dashUpDiag">
            <a:fgClr>
              <a:schemeClr val="accent2"/>
            </a:fgClr>
            <a:bgClr>
              <a:schemeClr val="accent4"/>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11" name="任意多边形 137"/>
          <p:cNvSpPr/>
          <p:nvPr userDrawn="1">
            <p:custDataLst>
              <p:tags r:id="rId4"/>
            </p:custDataLst>
          </p:nvPr>
        </p:nvSpPr>
        <p:spPr>
          <a:xfrm>
            <a:off x="1050437" y="0"/>
            <a:ext cx="630082" cy="439261"/>
          </a:xfrm>
          <a:custGeom>
            <a:avLst/>
            <a:gdLst>
              <a:gd name="connsiteX0" fmla="*/ 3 w 1069341"/>
              <a:gd name="connsiteY0" fmla="*/ 0 h 745490"/>
              <a:gd name="connsiteX1" fmla="*/ 1069341 w 1069341"/>
              <a:gd name="connsiteY1" fmla="*/ 2 h 745490"/>
              <a:gd name="connsiteX2" fmla="*/ 1069339 w 1069341"/>
              <a:gd name="connsiteY2" fmla="*/ 210820 h 745490"/>
              <a:gd name="connsiteX3" fmla="*/ 534671 w 1069341"/>
              <a:gd name="connsiteY3" fmla="*/ 745490 h 745490"/>
              <a:gd name="connsiteX4" fmla="*/ 1 w 1069341"/>
              <a:gd name="connsiteY4" fmla="*/ 210822 h 74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41" h="745490">
                <a:moveTo>
                  <a:pt x="3" y="0"/>
                </a:moveTo>
                <a:lnTo>
                  <a:pt x="1069341" y="2"/>
                </a:lnTo>
                <a:lnTo>
                  <a:pt x="1069339" y="210820"/>
                </a:lnTo>
                <a:cubicBezTo>
                  <a:pt x="1069339" y="506095"/>
                  <a:pt x="829947" y="745492"/>
                  <a:pt x="534671" y="745490"/>
                </a:cubicBezTo>
                <a:cubicBezTo>
                  <a:pt x="239397" y="745491"/>
                  <a:pt x="0" y="506097"/>
                  <a:pt x="1" y="210822"/>
                </a:cubicBezTo>
                <a:close/>
              </a:path>
            </a:pathLst>
          </a:custGeom>
          <a:pattFill prst="solidDmnd">
            <a:fgClr>
              <a:schemeClr val="accent2"/>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endParaRPr lang="zh-CN" altLang="en-US">
              <a:solidFill>
                <a:schemeClr val="lt1"/>
              </a:solidFill>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08400" y="60840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buClrTx/>
              <a:buSzTx/>
              <a:buFontTx/>
            </a:pPr>
            <a:r>
              <a:rPr lang="zh-CN" altLang="en-US">
                <a:solidFill>
                  <a:schemeClr val="accent1"/>
                </a:solidFill>
                <a:latin typeface="微软雅黑" panose="020B0503020204020204" charset="-122"/>
                <a:ea typeface="微软雅黑" panose="020B0503020204020204" charset="-122"/>
                <a:sym typeface="+mn-ea"/>
              </a:rPr>
              <a:t>四、数据库和</a:t>
            </a:r>
            <a:r>
              <a:rPr lang="zh-CN" altLang="en-US">
                <a:solidFill>
                  <a:schemeClr val="accent1"/>
                </a:solidFill>
                <a:latin typeface="微软雅黑" panose="020B0503020204020204" charset="-122"/>
                <a:ea typeface="微软雅黑" panose="020B0503020204020204" charset="-122"/>
                <a:sym typeface="+mn-ea"/>
              </a:rPr>
              <a:t>源码</a:t>
            </a:r>
            <a:endParaRPr lang="zh-CN" altLang="en-US">
              <a:solidFill>
                <a:schemeClr val="accent1"/>
              </a:solidFill>
              <a:latin typeface="微软雅黑" panose="020B0503020204020204" charset="-122"/>
              <a:ea typeface="微软雅黑" panose="020B0503020204020204" charset="-122"/>
              <a:sym typeface="+mn-ea"/>
            </a:endParaRPr>
          </a:p>
        </p:txBody>
      </p:sp>
      <p:sp>
        <p:nvSpPr>
          <p:cNvPr id="3" name="内容占位符 2"/>
          <p:cNvSpPr>
            <a:spLocks noGrp="1"/>
          </p:cNvSpPr>
          <p:nvPr>
            <p:ph idx="4294967295"/>
            <p:custDataLst>
              <p:tags r:id="rId5"/>
            </p:custDataLst>
          </p:nvPr>
        </p:nvSpPr>
        <p:spPr>
          <a:xfrm>
            <a:off x="608400" y="1490400"/>
            <a:ext cx="10969200" cy="4759200"/>
          </a:xfr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https://link.zhihu.com/?target=https%3A//qupath.github.io/</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https://link.zhihu.com/?target=http%3A//pathml.org/</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https://link.zhihu.com/?target=https%3A//github.com/HenriquesLab/ZeroCostDL4Mic</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https://link.zhihu.com/?target=https%3A//bcnb.grand-challenge.org/（</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乳腺）</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https://link.zhihu.com/?target=https%3A//camelyon17.grand-challenge.org/（</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乳腺）</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https://link.zhihu.com/?target=https%3A//www.kaggle.com/c/prostate-cancer-grade-assessment</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I</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前列腺）</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https://link.zhihu.com/?target=https%3A//www.computationalpathologygroup.eu/（前列腺癌</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分级）</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https://link.zhihu.com/?target=https%3A//faisal.ai/（癌症起源</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预测）</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custDataLst>
              <p:tags r:id="rId1"/>
            </p:custDataLst>
          </p:nvPr>
        </p:nvSpPr>
        <p:spPr>
          <a:xfrm>
            <a:off x="2697484" y="1735447"/>
            <a:ext cx="6797033" cy="1505597"/>
          </a:xfrm>
          <a:prstGeom prst="rect">
            <a:avLst/>
          </a:prstGeom>
        </p:spPr>
        <p:txBody>
          <a:bodyPr vert="horz" lIns="101600" tIns="38100" rIns="25400" bIns="38100" rtlCol="0" anchor="b" anchorCtr="0">
            <a:normAutofit/>
          </a:bodyPr>
          <a:lstStyle>
            <a:lvl1pPr marL="0" marR="0" algn="ctr" defTabSz="914400" rtl="0" eaLnBrk="1" fontAlgn="auto" latinLnBrk="0" hangingPunct="1">
              <a:lnSpc>
                <a:spcPct val="100000"/>
              </a:lnSpc>
              <a:spcBef>
                <a:spcPct val="0"/>
              </a:spcBef>
              <a:buNone/>
              <a:defRPr kumimoji="0" lang="zh-CN" altLang="en-US" sz="8000" b="1" i="0" u="none" strike="noStrike" kern="1200" cap="none" spc="6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marL="0" indent="0" algn="ctr">
              <a:lnSpc>
                <a:spcPct val="100000"/>
              </a:lnSpc>
              <a:spcBef>
                <a:spcPts val="0"/>
              </a:spcBef>
              <a:spcAft>
                <a:spcPts val="0"/>
              </a:spcAft>
              <a:buSzPct val="100000"/>
              <a:buNone/>
            </a:pPr>
            <a:r>
              <a:rPr lang="zh-CN" altLang="en-US" sz="8000">
                <a:solidFill>
                  <a:schemeClr val="accent1"/>
                </a:solidFill>
              </a:rPr>
              <a:t>谢谢大家！</a:t>
            </a:r>
            <a:endParaRPr lang="zh-CN" altLang="en-US" sz="8000">
              <a:solidFill>
                <a:schemeClr val="accent1"/>
              </a:solidFill>
            </a:endParaRPr>
          </a:p>
        </p:txBody>
      </p:sp>
      <p:sp>
        <p:nvSpPr>
          <p:cNvPr id="6" name="对角圆角矩形 13"/>
          <p:cNvSpPr/>
          <p:nvPr>
            <p:custDataLst>
              <p:tags r:id="rId2"/>
            </p:custDataLst>
          </p:nvPr>
        </p:nvSpPr>
        <p:spPr>
          <a:xfrm>
            <a:off x="8236583" y="1522404"/>
            <a:ext cx="1604010" cy="426085"/>
          </a:xfrm>
          <a:prstGeom prst="round2Diag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rgbClr val="FFFFFF"/>
                </a:solidFill>
                <a:latin typeface="Arial" panose="020B0604020202020204" pitchFamily="34" charset="0"/>
                <a:ea typeface="微软雅黑" panose="020B0503020204020204" charset="-122"/>
                <a:cs typeface="Arial Black" panose="020B0A04020102020204" charset="0"/>
              </a:rPr>
              <a:t>Bye 2023</a:t>
            </a:r>
            <a:endParaRPr lang="en-US" altLang="zh-CN" b="1">
              <a:solidFill>
                <a:srgbClr val="FFFFFF"/>
              </a:solidFill>
              <a:latin typeface="Arial" panose="020B0604020202020204" pitchFamily="34" charset="0"/>
              <a:ea typeface="微软雅黑" panose="020B0503020204020204" charset="-122"/>
              <a:cs typeface="Arial Black" panose="020B0A0402010202020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8f5c9e87-96b3-4c2f-ad80-ca4fe3cc67b7}"/>
</p:tagLst>
</file>

<file path=ppt/tags/tag17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3f47074-1f28-4955-aa89-f9c32025af9b}"/>
</p:tagLst>
</file>

<file path=ppt/tags/tag17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526116b-02c4-410c-b143-89fedfb77919}"/>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c89aa75b-e9db-45e2-9361-4ca8aa467a3a}"/>
</p:tagLst>
</file>

<file path=ppt/tags/tag18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2"/>
</p:tagLst>
</file>

<file path=ppt/tags/tag18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18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1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1"/>
</p:tagLst>
</file>

<file path=ppt/tags/tag1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9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9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1"/>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0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1"/>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2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1"/>
</p:tagLst>
</file>

<file path=ppt/tags/tag22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2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2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2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K_DARK_LIGHT" val="2"/>
  <p:tag name="KSO_WM_UNIT_SUBTYPE" val="h"/>
  <p:tag name="KSO_WM_UNIT_TYPE" val="i"/>
  <p:tag name="KSO_WM_UNIT_INDEX" val="1"/>
  <p:tag name="KSO_WM_UNIT_BK_DARK_LIGHT" val="1"/>
</p:tagLst>
</file>

<file path=ppt/tags/tag2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4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29147"/>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29147"/>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29147"/>
  <p:tag name="KSO_WM_TEMPLATE_THUMBS_INDEX" val="1、4、7、9、12、13"/>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9144_1*a*2"/>
  <p:tag name="KSO_WM_TEMPLATE_CATEGORY" val="custom"/>
  <p:tag name="KSO_WM_TEMPLATE_INDEX" val="20229144"/>
  <p:tag name="KSO_WM_UNIT_LAYERLEVEL" val="1"/>
  <p:tag name="KSO_WM_TAG_VERSION" val="1.0"/>
  <p:tag name="KSO_WM_BEAUTIFY_FLAG" val="#wm#"/>
  <p:tag name="KSO_WM_UNIT_ISCONTENTSTITLE" val="0"/>
  <p:tag name="KSO_WM_UNIT_ISNUMDGMTITLE" val="0"/>
  <p:tag name="KSO_WM_UNIT_PRESET_TEXT" val="Annual Work Summary Report"/>
  <p:tag name="KSO_WM_UNIT_NOCLEAR" val="0"/>
  <p:tag name="KSO_WM_UNIT_VALUE" val="30"/>
  <p:tag name="KSO_WM_UNIT_TYPE" val="a"/>
  <p:tag name="KSO_WM_UNIT_INDEX" val="2"/>
</p:tagLst>
</file>

<file path=ppt/tags/tag252.xml><?xml version="1.0" encoding="utf-8"?>
<p:tagLst xmlns:p="http://schemas.openxmlformats.org/presentationml/2006/main">
  <p:tag name="KSO_WM_UNIT_ISCONTENTSTITLE" val="0"/>
  <p:tag name="KSO_WM_UNIT_ISNUMDGMTITLE" val="0"/>
  <p:tag name="KSO_WM_UNIT_PRESET_TEXT" val="年度工作_x000B_总结汇报"/>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9147_1*a*1"/>
  <p:tag name="KSO_WM_TEMPLATE_CATEGORY" val="custom"/>
  <p:tag name="KSO_WM_TEMPLATE_INDEX" val="20229147"/>
  <p:tag name="KSO_WM_UNIT_LAYERLEVEL" val="1"/>
  <p:tag name="KSO_WM_TAG_VERSION" val="1.0"/>
  <p:tag name="KSO_WM_BEAUTIFY_FLAG" val="#wm#"/>
</p:tagLst>
</file>

<file path=ppt/tags/tag253.xml><?xml version="1.0" encoding="utf-8"?>
<p:tagLst xmlns:p="http://schemas.openxmlformats.org/presentationml/2006/main">
  <p:tag name="KSO_WM_UNIT_SUBTYPE" val="b"/>
  <p:tag name="KSO_WM_UNIT_PRESET_TEXT" val="汇报人姓名"/>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custom20229147_1*f*1"/>
  <p:tag name="KSO_WM_TEMPLATE_CATEGORY" val="custom"/>
  <p:tag name="KSO_WM_TEMPLATE_INDEX" val="20229147"/>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UNIT_SUBTYPE" val="c"/>
  <p:tag name="KSO_WM_UNIT_PRESET_TEXT" val="汇报时间：12月20日"/>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2"/>
  <p:tag name="KSO_WM_UNIT_ID" val="custom20229147_1*f*2"/>
  <p:tag name="KSO_WM_TEMPLATE_CATEGORY" val="custom"/>
  <p:tag name="KSO_WM_TEMPLATE_INDEX" val="20229147"/>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255.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custom20229147_1*i*1"/>
  <p:tag name="KSO_WM_TEMPLATE_CATEGORY" val="custom"/>
  <p:tag name="KSO_WM_TEMPLATE_INDEX" val="2022914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29147_1*i*2"/>
  <p:tag name="KSO_WM_TEMPLATE_CATEGORY" val="custom"/>
  <p:tag name="KSO_WM_TEMPLATE_INDEX" val="2022914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257.xml><?xml version="1.0" encoding="utf-8"?>
<p:tagLst xmlns:p="http://schemas.openxmlformats.org/presentationml/2006/main">
  <p:tag name="KSO_WM_SLIDE_ID" val="custom20229147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29147"/>
  <p:tag name="KSO_WM_SLIDE_LAYOUT" val="a_f"/>
  <p:tag name="KSO_WM_SLIDE_LAYOUT_CNT" val="1_2"/>
  <p:tag name="KSO_WM_TEMPLATE_THUMBS_INDEX" val="1、4、7、9、12、13"/>
</p:tagLst>
</file>

<file path=ppt/tags/tag25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8f5c9e87-96b3-4c2f-ad80-ca4fe3cc67b7}"/>
  <p:tag name="KSO_WM_UNIT_TYPE" val="i"/>
  <p:tag name="KSO_WM_UNIT_FILL_FORE_SCHEMECOLOR_INDEX_BRIGHTNESS" val="0"/>
  <p:tag name="KSO_WM_UNIT_FILL_FORE_SCHEMECOLOR_INDEX" val="6"/>
  <p:tag name="KSO_WM_UNIT_FILL_BACK_SCHEMECOLOR_INDEX_BRIGHTNESS" val="0"/>
  <p:tag name="KSO_WM_UNIT_FILL_BACK_SCHEMECOLOR_INDEX" val="8"/>
  <p:tag name="KSO_WM_UNIT_FILL_TYPE" val="2"/>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3f47074-1f28-4955-aa89-f9c32025af9b}"/>
  <p:tag name="KSO_WM_UNIT_TYPE" val="i"/>
  <p:tag name="KSO_WM_UNIT_FILL_FORE_SCHEMECOLOR_INDEX_BRIGHTNESS" val="0"/>
  <p:tag name="KSO_WM_UNIT_FILL_FORE_SCHEMECOLOR_INDEX" val="6"/>
  <p:tag name="KSO_WM_UNIT_FILL_BACK_SCHEMECOLOR_INDEX_BRIGHTNESS" val="0"/>
  <p:tag name="KSO_WM_UNIT_FILL_BACK_SCHEMECOLOR_INDEX" val="7"/>
  <p:tag name="KSO_WM_UNIT_FILL_TYPE" val="2"/>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526116b-02c4-410c-b143-89fedfb77919}"/>
  <p:tag name="KSO_WM_UNIT_TYPE" val="i"/>
  <p:tag name="KSO_WM_UNIT_FILL_FORE_SCHEMECOLOR_INDEX_BRIGHTNESS" val="0"/>
  <p:tag name="KSO_WM_UNIT_FILL_FORE_SCHEMECOLOR_INDEX" val="6"/>
  <p:tag name="KSO_WM_UNIT_FILL_BACK_SCHEMECOLOR_INDEX_BRIGHTNESS" val="0"/>
  <p:tag name="KSO_WM_UNIT_FILL_BACK_SCHEMECOLOR_INDEX" val="8"/>
  <p:tag name="KSO_WM_UNIT_FILL_TYPE" val="2"/>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c89aa75b-e9db-45e2-9361-4ca8aa467a3a}"/>
  <p:tag name="KSO_WM_UNIT_TYPE" val="i"/>
  <p:tag name="KSO_WM_UNIT_FILL_FORE_SCHEMECOLOR_INDEX_BRIGHTNESS" val="0"/>
  <p:tag name="KSO_WM_UNIT_FILL_FORE_SCHEMECOLOR_INDEX" val="6"/>
  <p:tag name="KSO_WM_UNIT_FILL_BACK_SCHEMECOLOR_INDEX_BRIGHTNESS" val="0"/>
  <p:tag name="KSO_WM_UNIT_FILL_BACK_SCHEMECOLOR_INDEX" val="7"/>
  <p:tag name="KSO_WM_UNIT_FILL_TYPE" val="2"/>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263.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1_1"/>
  <p:tag name="KSO_WM_TEMPLATE_CATEGORY" val="custom"/>
  <p:tag name="KSO_WM_TEMPLATE_INDEX" val="20229147"/>
  <p:tag name="KSO_WM_UNIT_LAYERLEVEL" val="1_1_1"/>
  <p:tag name="KSO_WM_TAG_VERSION" val="1.0"/>
  <p:tag name="KSO_WM_BEAUTIFY_FLAG" val="#wm#"/>
  <p:tag name="KSO_WM_UNIT_TYPE" val="l_h_i"/>
  <p:tag name="KSO_WM_UNIT_INDEX" val="1_1_1"/>
  <p:tag name="KSO_WM_UNIT_FILL_FORE_SCHEMECOLOR_INDEX" val="8"/>
  <p:tag name="KSO_WM_UNIT_FILL_TYPE" val="1"/>
  <p:tag name="KSO_WM_UNIT_SHADOW_SCHEMECOLOR_INDEX" val="15"/>
  <p:tag name="KSO_WM_UNIT_TEXT_FILL_FORE_SCHEMECOLOR_INDEX" val="2"/>
  <p:tag name="KSO_WM_UNIT_TEXT_FILL_TYPE" val="1"/>
  <p:tag name="KSO_WM_UNIT_USESOURCEFORMAT_APPLY" val="1"/>
</p:tagLst>
</file>

<file path=ppt/tags/tag265.xml><?xml version="1.0" encoding="utf-8"?>
<p:tagLst xmlns:p="http://schemas.openxmlformats.org/presentationml/2006/main">
  <p:tag name="KSO_WM_UNIT_SUBTYPE" val="a"/>
  <p:tag name="KSO_WM_UNIT_PRESET_TEXT" val="单击&#13;添加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9147_5*l_h_f*1_1_1"/>
  <p:tag name="KSO_WM_TEMPLATE_CATEGORY" val="custom"/>
  <p:tag name="KSO_WM_TEMPLATE_INDEX" val="202291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1_4"/>
  <p:tag name="KSO_WM_TEMPLATE_CATEGORY" val="custom"/>
  <p:tag name="KSO_WM_TEMPLATE_INDEX" val="20229147"/>
  <p:tag name="KSO_WM_UNIT_LAYERLEVEL" val="1_1_1"/>
  <p:tag name="KSO_WM_TAG_VERSION" val="1.0"/>
  <p:tag name="KSO_WM_BEAUTIFY_FLAG" val="#wm#"/>
  <p:tag name="KSO_WM_UNIT_TYPE" val="l_h_i"/>
  <p:tag name="KSO_WM_UNIT_INDEX" val="1_1_4"/>
  <p:tag name="KSO_WM_UNIT_FILL_FORE_SCHEMECOLOR_INDEX" val="7"/>
  <p:tag name="KSO_WM_UNIT_FILL_BACK_SCHEMECOLOR_INDEX" val="6"/>
  <p:tag name="KSO_WM_UNIT_FILL_TYPE" val="2"/>
  <p:tag name="KSO_WM_UNIT_TEXT_FILL_FORE_SCHEMECOLOR_INDEX" val="2"/>
  <p:tag name="KSO_WM_UNIT_TEXT_FILL_TYPE" val="1"/>
  <p:tag name="KSO_WM_UNIT_USESOURCEFORMAT_APPLY"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1_5"/>
  <p:tag name="KSO_WM_TEMPLATE_CATEGORY" val="custom"/>
  <p:tag name="KSO_WM_TEMPLATE_INDEX" val="20229147"/>
  <p:tag name="KSO_WM_UNIT_LAYERLEVEL" val="1_1_1"/>
  <p:tag name="KSO_WM_TAG_VERSION" val="1.0"/>
  <p:tag name="KSO_WM_BEAUTIFY_FLAG" val="#wm#"/>
  <p:tag name="KSO_WM_UNIT_TYPE" val="l_h_i"/>
  <p:tag name="KSO_WM_UNIT_INDEX" val="1_1_5"/>
  <p:tag name="KSO_WM_UNIT_FILL_FORE_SCHEMECOLOR_INDEX" val="14"/>
  <p:tag name="KSO_WM_UNIT_FILL_TYPE" val="1"/>
  <p:tag name="KSO_WM_UNIT_TEXT_FILL_FORE_SCHEMECOLOR_INDEX" val="2"/>
  <p:tag name="KSO_WM_UNIT_TEXT_FILL_TYPE" val="1"/>
  <p:tag name="KSO_WM_UNIT_USESOURCEFORMAT_APPLY"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29147_5*l_h_i*1_1_2"/>
  <p:tag name="KSO_WM_TEMPLATE_CATEGORY" val="custom"/>
  <p:tag name="KSO_WM_TEMPLATE_INDEX" val="20229147"/>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1_7"/>
  <p:tag name="KSO_WM_TEMPLATE_CATEGORY" val="custom"/>
  <p:tag name="KSO_WM_TEMPLATE_INDEX" val="20229147"/>
  <p:tag name="KSO_WM_UNIT_LAYERLEVEL" val="1_1_1"/>
  <p:tag name="KSO_WM_TAG_VERSION" val="1.0"/>
  <p:tag name="KSO_WM_BEAUTIFY_FLAG" val="#wm#"/>
  <p:tag name="KSO_WM_UNIT_TYPE" val="l_h_i"/>
  <p:tag name="KSO_WM_UNIT_INDEX" val="1_1_7"/>
  <p:tag name="KSO_WM_UNIT_LINE_FORE_SCHEMECOLOR_INDEX" val="14"/>
  <p:tag name="KSO_WM_UNIT_LINE_FILL_TYPE" val="2"/>
  <p:tag name="KSO_WM_UNIT_TEXT_FILL_FORE_SCHEMECOLOR_INDEX" val="2"/>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1_8"/>
  <p:tag name="KSO_WM_TEMPLATE_CATEGORY" val="custom"/>
  <p:tag name="KSO_WM_TEMPLATE_INDEX" val="20229147"/>
  <p:tag name="KSO_WM_UNIT_LAYERLEVEL" val="1_1_1"/>
  <p:tag name="KSO_WM_TAG_VERSION" val="1.0"/>
  <p:tag name="KSO_WM_BEAUTIFY_FLAG" val="#wm#"/>
  <p:tag name="KSO_WM_UNIT_TYPE" val="l_h_i"/>
  <p:tag name="KSO_WM_UNIT_INDEX" val="1_1_8"/>
  <p:tag name="KSO_WM_UNIT_LINE_FORE_SCHEMECOLOR_INDEX" val="14"/>
  <p:tag name="KSO_WM_UNIT_LINE_FILL_TYPE" val="2"/>
  <p:tag name="KSO_WM_UNIT_TEXT_FILL_FORE_SCHEMECOLOR_INDEX" val="8"/>
  <p:tag name="KSO_WM_UNIT_TEXT_FILL_TYPE" val="1"/>
  <p:tag name="KSO_WM_UNIT_USESOURCEFORMAT_APPLY"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2_1"/>
  <p:tag name="KSO_WM_TEMPLATE_CATEGORY" val="custom"/>
  <p:tag name="KSO_WM_TEMPLATE_INDEX" val="20229147"/>
  <p:tag name="KSO_WM_UNIT_LAYERLEVEL" val="1_1_1"/>
  <p:tag name="KSO_WM_TAG_VERSION" val="1.0"/>
  <p:tag name="KSO_WM_BEAUTIFY_FLAG" val="#wm#"/>
  <p:tag name="KSO_WM_UNIT_TYPE" val="l_h_i"/>
  <p:tag name="KSO_WM_UNIT_INDEX" val="1_2_1"/>
  <p:tag name="KSO_WM_UNIT_FILL_FORE_SCHEMECOLOR_INDEX" val="8"/>
  <p:tag name="KSO_WM_UNIT_FILL_TYPE" val="1"/>
  <p:tag name="KSO_WM_UNIT_SHADOW_SCHEMECOLOR_INDEX" val="15"/>
  <p:tag name="KSO_WM_UNIT_TEXT_FILL_FORE_SCHEMECOLOR_INDEX" val="2"/>
  <p:tag name="KSO_WM_UNIT_TEXT_FILL_TYPE" val="1"/>
  <p:tag name="KSO_WM_UNIT_USESOURCEFORMAT_APPLY" val="1"/>
</p:tagLst>
</file>

<file path=ppt/tags/tag272.xml><?xml version="1.0" encoding="utf-8"?>
<p:tagLst xmlns:p="http://schemas.openxmlformats.org/presentationml/2006/main">
  <p:tag name="KSO_WM_UNIT_SUBTYPE" val="a"/>
  <p:tag name="KSO_WM_UNIT_PRESET_TEXT" val="单击&#13;添加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9147_5*l_h_f*1_2_1"/>
  <p:tag name="KSO_WM_TEMPLATE_CATEGORY" val="custom"/>
  <p:tag name="KSO_WM_TEMPLATE_INDEX" val="202291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2_4"/>
  <p:tag name="KSO_WM_TEMPLATE_CATEGORY" val="custom"/>
  <p:tag name="KSO_WM_TEMPLATE_INDEX" val="20229147"/>
  <p:tag name="KSO_WM_UNIT_LAYERLEVEL" val="1_1_1"/>
  <p:tag name="KSO_WM_TAG_VERSION" val="1.0"/>
  <p:tag name="KSO_WM_BEAUTIFY_FLAG" val="#wm#"/>
  <p:tag name="KSO_WM_UNIT_TYPE" val="l_h_i"/>
  <p:tag name="KSO_WM_UNIT_INDEX" val="1_2_4"/>
  <p:tag name="KSO_WM_UNIT_FILL_FORE_SCHEMECOLOR_INDEX" val="7"/>
  <p:tag name="KSO_WM_UNIT_FILL_BACK_SCHEMECOLOR_INDEX" val="6"/>
  <p:tag name="KSO_WM_UNIT_FILL_TYPE" val="2"/>
  <p:tag name="KSO_WM_UNIT_TEXT_FILL_FORE_SCHEMECOLOR_INDEX" val="2"/>
  <p:tag name="KSO_WM_UNIT_TEXT_FILL_TYPE" val="1"/>
  <p:tag name="KSO_WM_UNIT_USESOURCEFORMAT_APPLY"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2_5"/>
  <p:tag name="KSO_WM_TEMPLATE_CATEGORY" val="custom"/>
  <p:tag name="KSO_WM_TEMPLATE_INDEX" val="20229147"/>
  <p:tag name="KSO_WM_UNIT_LAYERLEVEL" val="1_1_1"/>
  <p:tag name="KSO_WM_TAG_VERSION" val="1.0"/>
  <p:tag name="KSO_WM_BEAUTIFY_FLAG" val="#wm#"/>
  <p:tag name="KSO_WM_UNIT_TYPE" val="l_h_i"/>
  <p:tag name="KSO_WM_UNIT_INDEX" val="1_2_5"/>
  <p:tag name="KSO_WM_UNIT_FILL_FORE_SCHEMECOLOR_INDEX" val="14"/>
  <p:tag name="KSO_WM_UNIT_FILL_TYPE" val="1"/>
  <p:tag name="KSO_WM_UNIT_TEXT_FILL_FORE_SCHEMECOLOR_INDEX" val="2"/>
  <p:tag name="KSO_WM_UNIT_TEXT_FILL_TYPE" val="1"/>
  <p:tag name="KSO_WM_UNIT_USESOURCEFORMAT_APPLY"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29147_5*l_h_i*1_2_2"/>
  <p:tag name="KSO_WM_TEMPLATE_CATEGORY" val="custom"/>
  <p:tag name="KSO_WM_TEMPLATE_INDEX" val="20229147"/>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2_7"/>
  <p:tag name="KSO_WM_TEMPLATE_CATEGORY" val="custom"/>
  <p:tag name="KSO_WM_TEMPLATE_INDEX" val="20229147"/>
  <p:tag name="KSO_WM_UNIT_LAYERLEVEL" val="1_1_1"/>
  <p:tag name="KSO_WM_TAG_VERSION" val="1.0"/>
  <p:tag name="KSO_WM_BEAUTIFY_FLAG" val="#wm#"/>
  <p:tag name="KSO_WM_UNIT_TYPE" val="l_h_i"/>
  <p:tag name="KSO_WM_UNIT_INDEX" val="1_2_7"/>
  <p:tag name="KSO_WM_UNIT_LINE_FORE_SCHEMECOLOR_INDEX" val="14"/>
  <p:tag name="KSO_WM_UNIT_LINE_FILL_TYPE" val="2"/>
  <p:tag name="KSO_WM_UNIT_TEXT_FILL_FORE_SCHEMECOLOR_INDEX" val="2"/>
  <p:tag name="KSO_WM_UNIT_TEXT_FILL_TYPE" val="1"/>
  <p:tag name="KSO_WM_UNIT_USESOURCEFORMAT_APPLY"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2_8"/>
  <p:tag name="KSO_WM_TEMPLATE_CATEGORY" val="custom"/>
  <p:tag name="KSO_WM_TEMPLATE_INDEX" val="20229147"/>
  <p:tag name="KSO_WM_UNIT_LAYERLEVEL" val="1_1_1"/>
  <p:tag name="KSO_WM_TAG_VERSION" val="1.0"/>
  <p:tag name="KSO_WM_BEAUTIFY_FLAG" val="#wm#"/>
  <p:tag name="KSO_WM_UNIT_TYPE" val="l_h_i"/>
  <p:tag name="KSO_WM_UNIT_INDEX" val="1_2_8"/>
  <p:tag name="KSO_WM_UNIT_LINE_FORE_SCHEMECOLOR_INDEX" val="14"/>
  <p:tag name="KSO_WM_UNIT_LINE_FILL_TYPE" val="2"/>
  <p:tag name="KSO_WM_UNIT_TEXT_FILL_FORE_SCHEMECOLOR_INDEX" val="2"/>
  <p:tag name="KSO_WM_UNIT_TEXT_FILL_TYPE" val="1"/>
  <p:tag name="KSO_WM_UNIT_USESOURCEFORMAT_APPLY"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3_1"/>
  <p:tag name="KSO_WM_TEMPLATE_CATEGORY" val="custom"/>
  <p:tag name="KSO_WM_TEMPLATE_INDEX" val="20229147"/>
  <p:tag name="KSO_WM_UNIT_LAYERLEVEL" val="1_1_1"/>
  <p:tag name="KSO_WM_TAG_VERSION" val="1.0"/>
  <p:tag name="KSO_WM_BEAUTIFY_FLAG" val="#wm#"/>
  <p:tag name="KSO_WM_UNIT_TYPE" val="l_h_i"/>
  <p:tag name="KSO_WM_UNIT_INDEX" val="1_3_1"/>
  <p:tag name="KSO_WM_UNIT_FILL_FORE_SCHEMECOLOR_INDEX" val="8"/>
  <p:tag name="KSO_WM_UNIT_FILL_TYPE" val="1"/>
  <p:tag name="KSO_WM_UNIT_SHADOW_SCHEMECOLOR_INDEX" val="15"/>
  <p:tag name="KSO_WM_UNIT_TEXT_FILL_FORE_SCHEMECOLOR_INDEX" val="2"/>
  <p:tag name="KSO_WM_UNIT_TEXT_FILL_TYPE" val="1"/>
  <p:tag name="KSO_WM_UNIT_USESOURCEFORMAT_APPLY" val="1"/>
</p:tagLst>
</file>

<file path=ppt/tags/tag279.xml><?xml version="1.0" encoding="utf-8"?>
<p:tagLst xmlns:p="http://schemas.openxmlformats.org/presentationml/2006/main">
  <p:tag name="KSO_WM_UNIT_SUBTYPE" val="a"/>
  <p:tag name="KSO_WM_UNIT_PRESET_TEXT" val="单击&#13;添加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9147_5*l_h_f*1_3_1"/>
  <p:tag name="KSO_WM_TEMPLATE_CATEGORY" val="custom"/>
  <p:tag name="KSO_WM_TEMPLATE_INDEX" val="202291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3_4"/>
  <p:tag name="KSO_WM_TEMPLATE_CATEGORY" val="custom"/>
  <p:tag name="KSO_WM_TEMPLATE_INDEX" val="20229147"/>
  <p:tag name="KSO_WM_UNIT_LAYERLEVEL" val="1_1_1"/>
  <p:tag name="KSO_WM_TAG_VERSION" val="1.0"/>
  <p:tag name="KSO_WM_BEAUTIFY_FLAG" val="#wm#"/>
  <p:tag name="KSO_WM_UNIT_TYPE" val="l_h_i"/>
  <p:tag name="KSO_WM_UNIT_INDEX" val="1_3_4"/>
  <p:tag name="KSO_WM_UNIT_FILL_FORE_SCHEMECOLOR_INDEX" val="7"/>
  <p:tag name="KSO_WM_UNIT_FILL_BACK_SCHEMECOLOR_INDEX" val="6"/>
  <p:tag name="KSO_WM_UNIT_FILL_TYPE" val="2"/>
  <p:tag name="KSO_WM_UNIT_TEXT_FILL_FORE_SCHEMECOLOR_INDEX" val="2"/>
  <p:tag name="KSO_WM_UNIT_TEXT_FILL_TYPE" val="1"/>
  <p:tag name="KSO_WM_UNIT_USESOURCEFORMAT_APPLY"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3_5"/>
  <p:tag name="KSO_WM_TEMPLATE_CATEGORY" val="custom"/>
  <p:tag name="KSO_WM_TEMPLATE_INDEX" val="20229147"/>
  <p:tag name="KSO_WM_UNIT_LAYERLEVEL" val="1_1_1"/>
  <p:tag name="KSO_WM_TAG_VERSION" val="1.0"/>
  <p:tag name="KSO_WM_BEAUTIFY_FLAG" val="#wm#"/>
  <p:tag name="KSO_WM_UNIT_TYPE" val="l_h_i"/>
  <p:tag name="KSO_WM_UNIT_INDEX" val="1_3_5"/>
  <p:tag name="KSO_WM_UNIT_FILL_FORE_SCHEMECOLOR_INDEX" val="14"/>
  <p:tag name="KSO_WM_UNIT_FILL_TYPE" val="1"/>
  <p:tag name="KSO_WM_UNIT_TEXT_FILL_FORE_SCHEMECOLOR_INDEX" val="2"/>
  <p:tag name="KSO_WM_UNIT_TEXT_FILL_TYPE" val="1"/>
  <p:tag name="KSO_WM_UNIT_USESOURCEFORMAT_APPLY"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29147_5*l_h_i*1_3_2"/>
  <p:tag name="KSO_WM_TEMPLATE_CATEGORY" val="custom"/>
  <p:tag name="KSO_WM_TEMPLATE_INDEX" val="20229147"/>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3_7"/>
  <p:tag name="KSO_WM_TEMPLATE_CATEGORY" val="custom"/>
  <p:tag name="KSO_WM_TEMPLATE_INDEX" val="20229147"/>
  <p:tag name="KSO_WM_UNIT_LAYERLEVEL" val="1_1_1"/>
  <p:tag name="KSO_WM_TAG_VERSION" val="1.0"/>
  <p:tag name="KSO_WM_BEAUTIFY_FLAG" val="#wm#"/>
  <p:tag name="KSO_WM_UNIT_TYPE" val="l_h_i"/>
  <p:tag name="KSO_WM_UNIT_INDEX" val="1_3_7"/>
  <p:tag name="KSO_WM_UNIT_LINE_FORE_SCHEMECOLOR_INDEX" val="14"/>
  <p:tag name="KSO_WM_UNIT_LINE_FILL_TYPE" val="2"/>
  <p:tag name="KSO_WM_UNIT_TEXT_FILL_FORE_SCHEMECOLOR_INDEX" val="2"/>
  <p:tag name="KSO_WM_UNIT_TEXT_FILL_TYPE" val="1"/>
  <p:tag name="KSO_WM_UNIT_USESOURCEFORMAT_APPLY"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3_8"/>
  <p:tag name="KSO_WM_TEMPLATE_CATEGORY" val="custom"/>
  <p:tag name="KSO_WM_TEMPLATE_INDEX" val="20229147"/>
  <p:tag name="KSO_WM_UNIT_LAYERLEVEL" val="1_1_1"/>
  <p:tag name="KSO_WM_TAG_VERSION" val="1.0"/>
  <p:tag name="KSO_WM_BEAUTIFY_FLAG" val="#wm#"/>
  <p:tag name="KSO_WM_UNIT_TYPE" val="l_h_i"/>
  <p:tag name="KSO_WM_UNIT_INDEX" val="1_3_8"/>
  <p:tag name="KSO_WM_UNIT_LINE_FORE_SCHEMECOLOR_INDEX" val="14"/>
  <p:tag name="KSO_WM_UNIT_LINE_FILL_TYPE" val="2"/>
  <p:tag name="KSO_WM_UNIT_TEXT_FILL_FORE_SCHEMECOLOR_INDEX" val="2"/>
  <p:tag name="KSO_WM_UNIT_TEXT_FILL_TYPE" val="1"/>
  <p:tag name="KSO_WM_UNIT_USESOURCEFORMAT_APPLY"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3_9"/>
  <p:tag name="KSO_WM_TEMPLATE_CATEGORY" val="custom"/>
  <p:tag name="KSO_WM_TEMPLATE_INDEX" val="20229147"/>
  <p:tag name="KSO_WM_UNIT_LAYERLEVEL" val="1_1_1"/>
  <p:tag name="KSO_WM_TAG_VERSION" val="1.0"/>
  <p:tag name="KSO_WM_BEAUTIFY_FLAG" val="#wm#"/>
  <p:tag name="KSO_WM_UNIT_TYPE" val="l_h_i"/>
  <p:tag name="KSO_WM_UNIT_INDEX" val="1_3_9"/>
  <p:tag name="KSO_WM_UNIT_LINE_FORE_SCHEMECOLOR_INDEX" val="14"/>
  <p:tag name="KSO_WM_UNIT_LINE_FILL_TYPE" val="2"/>
  <p:tag name="KSO_WM_UNIT_TEXT_FILL_FORE_SCHEMECOLOR_INDEX" val="2"/>
  <p:tag name="KSO_WM_UNIT_TEXT_FILL_TYPE" val="1"/>
  <p:tag name="KSO_WM_UNIT_USESOURCEFORMAT_APPLY"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4_1"/>
  <p:tag name="KSO_WM_TEMPLATE_CATEGORY" val="custom"/>
  <p:tag name="KSO_WM_TEMPLATE_INDEX" val="20229147"/>
  <p:tag name="KSO_WM_UNIT_LAYERLEVEL" val="1_1_1"/>
  <p:tag name="KSO_WM_TAG_VERSION" val="1.0"/>
  <p:tag name="KSO_WM_BEAUTIFY_FLAG" val="#wm#"/>
  <p:tag name="KSO_WM_UNIT_TYPE" val="l_h_i"/>
  <p:tag name="KSO_WM_UNIT_INDEX" val="1_4_1"/>
  <p:tag name="KSO_WM_UNIT_FILL_FORE_SCHEMECOLOR_INDEX" val="8"/>
  <p:tag name="KSO_WM_UNIT_FILL_TYPE" val="1"/>
  <p:tag name="KSO_WM_UNIT_SHADOW_SCHEMECOLOR_INDEX" val="15"/>
  <p:tag name="KSO_WM_UNIT_TEXT_FILL_FORE_SCHEMECOLOR_INDEX" val="2"/>
  <p:tag name="KSO_WM_UNIT_TEXT_FILL_TYPE" val="1"/>
  <p:tag name="KSO_WM_UNIT_USESOURCEFORMAT_APPLY" val="1"/>
</p:tagLst>
</file>

<file path=ppt/tags/tag287.xml><?xml version="1.0" encoding="utf-8"?>
<p:tagLst xmlns:p="http://schemas.openxmlformats.org/presentationml/2006/main">
  <p:tag name="KSO_WM_UNIT_SUBTYPE" val="a"/>
  <p:tag name="KSO_WM_UNIT_PRESET_TEXT" val="单击&#13;添加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29147_5*l_h_f*1_4_1"/>
  <p:tag name="KSO_WM_TEMPLATE_CATEGORY" val="custom"/>
  <p:tag name="KSO_WM_TEMPLATE_INDEX" val="202291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4_7"/>
  <p:tag name="KSO_WM_TEMPLATE_CATEGORY" val="custom"/>
  <p:tag name="KSO_WM_TEMPLATE_INDEX" val="20229147"/>
  <p:tag name="KSO_WM_UNIT_LAYERLEVEL" val="1_1_1"/>
  <p:tag name="KSO_WM_TAG_VERSION" val="1.0"/>
  <p:tag name="KSO_WM_BEAUTIFY_FLAG" val="#wm#"/>
  <p:tag name="KSO_WM_UNIT_TYPE" val="l_h_i"/>
  <p:tag name="KSO_WM_UNIT_INDEX" val="1_4_7"/>
  <p:tag name="KSO_WM_UNIT_FILL_FORE_SCHEMECOLOR_INDEX" val="7"/>
  <p:tag name="KSO_WM_UNIT_FILL_BACK_SCHEMECOLOR_INDEX" val="6"/>
  <p:tag name="KSO_WM_UNIT_FILL_TYPE" val="2"/>
  <p:tag name="KSO_WM_UNIT_TEXT_FILL_FORE_SCHEMECOLOR_INDEX" val="2"/>
  <p:tag name="KSO_WM_UNIT_TEXT_FILL_TYPE" val="1"/>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4_8"/>
  <p:tag name="KSO_WM_TEMPLATE_CATEGORY" val="custom"/>
  <p:tag name="KSO_WM_TEMPLATE_INDEX" val="20229147"/>
  <p:tag name="KSO_WM_UNIT_LAYERLEVEL" val="1_1_1"/>
  <p:tag name="KSO_WM_TAG_VERSION" val="1.0"/>
  <p:tag name="KSO_WM_BEAUTIFY_FLAG" val="#wm#"/>
  <p:tag name="KSO_WM_UNIT_TYPE" val="l_h_i"/>
  <p:tag name="KSO_WM_UNIT_INDEX" val="1_4_8"/>
  <p:tag name="KSO_WM_UNIT_FILL_FORE_SCHEMECOLOR_INDEX" val="14"/>
  <p:tag name="KSO_WM_UNIT_FILL_TYPE" val="1"/>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4"/>
  <p:tag name="KSO_WM_UNIT_ID" val="custom20229147_5*l_h_i*1_4_4"/>
  <p:tag name="KSO_WM_TEMPLATE_CATEGORY" val="custom"/>
  <p:tag name="KSO_WM_TEMPLATE_INDEX" val="20229147"/>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4_10"/>
  <p:tag name="KSO_WM_TEMPLATE_CATEGORY" val="custom"/>
  <p:tag name="KSO_WM_TEMPLATE_INDEX" val="20229147"/>
  <p:tag name="KSO_WM_UNIT_LAYERLEVEL" val="1_1_1"/>
  <p:tag name="KSO_WM_TAG_VERSION" val="1.0"/>
  <p:tag name="KSO_WM_BEAUTIFY_FLAG" val="#wm#"/>
  <p:tag name="KSO_WM_UNIT_TYPE" val="l_h_i"/>
  <p:tag name="KSO_WM_UNIT_INDEX" val="1_4_10"/>
  <p:tag name="KSO_WM_UNIT_LINE_FORE_SCHEMECOLOR_INDEX" val="14"/>
  <p:tag name="KSO_WM_UNIT_LINE_FILL_TYPE" val="2"/>
  <p:tag name="KSO_WM_UNIT_TEXT_FILL_FORE_SCHEMECOLOR_INDEX" val="2"/>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4_11"/>
  <p:tag name="KSO_WM_TEMPLATE_CATEGORY" val="custom"/>
  <p:tag name="KSO_WM_TEMPLATE_INDEX" val="20229147"/>
  <p:tag name="KSO_WM_UNIT_LAYERLEVEL" val="1_1_1"/>
  <p:tag name="KSO_WM_TAG_VERSION" val="1.0"/>
  <p:tag name="KSO_WM_BEAUTIFY_FLAG" val="#wm#"/>
  <p:tag name="KSO_WM_UNIT_TYPE" val="l_h_i"/>
  <p:tag name="KSO_WM_UNIT_INDEX" val="1_4_11"/>
  <p:tag name="KSO_WM_UNIT_LINE_FORE_SCHEMECOLOR_INDEX" val="14"/>
  <p:tag name="KSO_WM_UNIT_LINE_FILL_TYPE" val="2"/>
  <p:tag name="KSO_WM_UNIT_TEXT_FILL_FORE_SCHEMECOLOR_INDEX" val="2"/>
  <p:tag name="KSO_WM_UNIT_TEXT_FILL_TYPE" val="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4_2"/>
  <p:tag name="KSO_WM_TEMPLATE_CATEGORY" val="custom"/>
  <p:tag name="KSO_WM_TEMPLATE_INDEX" val="20229147"/>
  <p:tag name="KSO_WM_UNIT_LAYERLEVEL" val="1_1_1"/>
  <p:tag name="KSO_WM_TAG_VERSION" val="1.0"/>
  <p:tag name="KSO_WM_BEAUTIFY_FLAG" val="#wm#"/>
  <p:tag name="KSO_WM_UNIT_TYPE" val="l_h_i"/>
  <p:tag name="KSO_WM_UNIT_INDEX" val="1_4_2"/>
  <p:tag name="KSO_WM_UNIT_LINE_FORE_SCHEMECOLOR_INDEX" val="14"/>
  <p:tag name="KSO_WM_UNIT_LINE_FILL_TYPE" val="2"/>
  <p:tag name="KSO_WM_UNIT_TEXT_FILL_FORE_SCHEMECOLOR_INDEX" val="2"/>
  <p:tag name="KSO_WM_UNIT_TEXT_FILL_TYPE" val="1"/>
  <p:tag name="KSO_WM_UNIT_USESOURCEFORMAT_APPLY"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4_3"/>
  <p:tag name="KSO_WM_TEMPLATE_CATEGORY" val="custom"/>
  <p:tag name="KSO_WM_TEMPLATE_INDEX" val="20229147"/>
  <p:tag name="KSO_WM_UNIT_LAYERLEVEL" val="1_1_1"/>
  <p:tag name="KSO_WM_TAG_VERSION" val="1.0"/>
  <p:tag name="KSO_WM_BEAUTIFY_FLAG" val="#wm#"/>
  <p:tag name="KSO_WM_UNIT_TYPE" val="l_h_i"/>
  <p:tag name="KSO_WM_UNIT_INDEX" val="1_4_3"/>
  <p:tag name="KSO_WM_UNIT_LINE_FORE_SCHEMECOLOR_INDEX" val="14"/>
  <p:tag name="KSO_WM_UNIT_LINE_FILL_TYPE" val="2"/>
  <p:tag name="KSO_WM_UNIT_TEXT_FILL_FORE_SCHEMECOLOR_INDEX" val="2"/>
  <p:tag name="KSO_WM_UNIT_TEXT_FILL_TYPE" val="1"/>
  <p:tag name="KSO_WM_UNIT_USESOURCEFORMAT_APPLY"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4_5"/>
  <p:tag name="KSO_WM_TEMPLATE_CATEGORY" val="custom"/>
  <p:tag name="KSO_WM_TEMPLATE_INDEX" val="20229147"/>
  <p:tag name="KSO_WM_UNIT_LAYERLEVEL" val="1_1_1"/>
  <p:tag name="KSO_WM_TAG_VERSION" val="1.0"/>
  <p:tag name="KSO_WM_BEAUTIFY_FLAG" val="#wm#"/>
  <p:tag name="KSO_WM_UNIT_TYPE" val="l_h_i"/>
  <p:tag name="KSO_WM_UNIT_INDEX" val="1_4_5"/>
  <p:tag name="KSO_WM_UNIT_LINE_FORE_SCHEMECOLOR_INDEX" val="14"/>
  <p:tag name="KSO_WM_UNIT_LINE_FILL_TYPE" val="2"/>
  <p:tag name="KSO_WM_UNIT_TEXT_FILL_FORE_SCHEMECOLOR_INDEX" val="2"/>
  <p:tag name="KSO_WM_UNIT_TEXT_FILL_TYPE" val="1"/>
  <p:tag name="KSO_WM_UNIT_USESOURCEFORMAT_APPLY"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5_1"/>
  <p:tag name="KSO_WM_TEMPLATE_CATEGORY" val="custom"/>
  <p:tag name="KSO_WM_TEMPLATE_INDEX" val="20229147"/>
  <p:tag name="KSO_WM_UNIT_LAYERLEVEL" val="1_1_1"/>
  <p:tag name="KSO_WM_TAG_VERSION" val="1.0"/>
  <p:tag name="KSO_WM_BEAUTIFY_FLAG" val="#wm#"/>
  <p:tag name="KSO_WM_UNIT_TYPE" val="l_h_i"/>
  <p:tag name="KSO_WM_UNIT_INDEX" val="1_5_1"/>
  <p:tag name="KSO_WM_UNIT_FILL_FORE_SCHEMECOLOR_INDEX" val="8"/>
  <p:tag name="KSO_WM_UNIT_FILL_TYPE" val="1"/>
  <p:tag name="KSO_WM_UNIT_SHADOW_SCHEMECOLOR_INDEX" val="15"/>
  <p:tag name="KSO_WM_UNIT_TEXT_FILL_FORE_SCHEMECOLOR_INDEX" val="2"/>
  <p:tag name="KSO_WM_UNIT_TEXT_FILL_TYPE" val="1"/>
  <p:tag name="KSO_WM_UNIT_USESOURCEFORMAT_APPLY" val="1"/>
</p:tagLst>
</file>

<file path=ppt/tags/tag297.xml><?xml version="1.0" encoding="utf-8"?>
<p:tagLst xmlns:p="http://schemas.openxmlformats.org/presentationml/2006/main">
  <p:tag name="KSO_WM_UNIT_SUBTYPE" val="a"/>
  <p:tag name="KSO_WM_UNIT_PRESET_TEXT" val="单击&#13;添加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29147_5*l_h_f*1_5_1"/>
  <p:tag name="KSO_WM_TEMPLATE_CATEGORY" val="custom"/>
  <p:tag name="KSO_WM_TEMPLATE_INDEX" val="20229147"/>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5_9"/>
  <p:tag name="KSO_WM_TEMPLATE_CATEGORY" val="custom"/>
  <p:tag name="KSO_WM_TEMPLATE_INDEX" val="20229147"/>
  <p:tag name="KSO_WM_UNIT_LAYERLEVEL" val="1_1_1"/>
  <p:tag name="KSO_WM_TAG_VERSION" val="1.0"/>
  <p:tag name="KSO_WM_BEAUTIFY_FLAG" val="#wm#"/>
  <p:tag name="KSO_WM_UNIT_TYPE" val="l_h_i"/>
  <p:tag name="KSO_WM_UNIT_INDEX" val="1_5_9"/>
  <p:tag name="KSO_WM_UNIT_FILL_FORE_SCHEMECOLOR_INDEX" val="7"/>
  <p:tag name="KSO_WM_UNIT_FILL_BACK_SCHEMECOLOR_INDEX" val="6"/>
  <p:tag name="KSO_WM_UNIT_FILL_TYPE" val="2"/>
  <p:tag name="KSO_WM_UNIT_TEXT_FILL_FORE_SCHEMECOLOR_INDEX" val="2"/>
  <p:tag name="KSO_WM_UNIT_TEXT_FILL_TYPE" val="1"/>
  <p:tag name="KSO_WM_UNIT_USESOURCEFORMAT_APPLY"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5_10"/>
  <p:tag name="KSO_WM_TEMPLATE_CATEGORY" val="custom"/>
  <p:tag name="KSO_WM_TEMPLATE_INDEX" val="20229147"/>
  <p:tag name="KSO_WM_UNIT_LAYERLEVEL" val="1_1_1"/>
  <p:tag name="KSO_WM_TAG_VERSION" val="1.0"/>
  <p:tag name="KSO_WM_BEAUTIFY_FLAG" val="#wm#"/>
  <p:tag name="KSO_WM_UNIT_TYPE" val="l_h_i"/>
  <p:tag name="KSO_WM_UNIT_INDEX" val="1_5_10"/>
  <p:tag name="KSO_WM_UNIT_FILL_FORE_SCHEMECOLOR_INDEX" val="14"/>
  <p:tag name="KSO_WM_UNIT_FILL_TYPE" val="1"/>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5"/>
  <p:tag name="KSO_WM_UNIT_ID" val="custom20229147_5*l_h_i*1_5_5"/>
  <p:tag name="KSO_WM_TEMPLATE_CATEGORY" val="custom"/>
  <p:tag name="KSO_WM_TEMPLATE_INDEX" val="20229147"/>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5_12"/>
  <p:tag name="KSO_WM_TEMPLATE_CATEGORY" val="custom"/>
  <p:tag name="KSO_WM_TEMPLATE_INDEX" val="20229147"/>
  <p:tag name="KSO_WM_UNIT_LAYERLEVEL" val="1_1_1"/>
  <p:tag name="KSO_WM_TAG_VERSION" val="1.0"/>
  <p:tag name="KSO_WM_BEAUTIFY_FLAG" val="#wm#"/>
  <p:tag name="KSO_WM_UNIT_TYPE" val="l_h_i"/>
  <p:tag name="KSO_WM_UNIT_INDEX" val="1_5_12"/>
  <p:tag name="KSO_WM_UNIT_LINE_FORE_SCHEMECOLOR_INDEX" val="14"/>
  <p:tag name="KSO_WM_UNIT_LINE_FILL_TYPE" val="2"/>
  <p:tag name="KSO_WM_UNIT_TEXT_FILL_FORE_SCHEMECOLOR_INDEX" val="2"/>
  <p:tag name="KSO_WM_UNIT_TEXT_FILL_TYPE" val="1"/>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5_2"/>
  <p:tag name="KSO_WM_TEMPLATE_CATEGORY" val="custom"/>
  <p:tag name="KSO_WM_TEMPLATE_INDEX" val="20229147"/>
  <p:tag name="KSO_WM_UNIT_LAYERLEVEL" val="1_1_1"/>
  <p:tag name="KSO_WM_TAG_VERSION" val="1.0"/>
  <p:tag name="KSO_WM_BEAUTIFY_FLAG" val="#wm#"/>
  <p:tag name="KSO_WM_UNIT_TYPE" val="l_h_i"/>
  <p:tag name="KSO_WM_UNIT_INDEX" val="1_5_2"/>
  <p:tag name="KSO_WM_UNIT_LINE_FORE_SCHEMECOLOR_INDEX" val="14"/>
  <p:tag name="KSO_WM_UNIT_LINE_FILL_TYPE" val="2"/>
  <p:tag name="KSO_WM_UNIT_TEXT_FILL_FORE_SCHEMECOLOR_INDEX" val="2"/>
  <p:tag name="KSO_WM_UNIT_TEXT_FILL_TYPE" val="1"/>
  <p:tag name="KSO_WM_UNIT_USESOURCEFORMAT_APPLY"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5_3"/>
  <p:tag name="KSO_WM_TEMPLATE_CATEGORY" val="custom"/>
  <p:tag name="KSO_WM_TEMPLATE_INDEX" val="20229147"/>
  <p:tag name="KSO_WM_UNIT_LAYERLEVEL" val="1_1_1"/>
  <p:tag name="KSO_WM_TAG_VERSION" val="1.0"/>
  <p:tag name="KSO_WM_BEAUTIFY_FLAG" val="#wm#"/>
  <p:tag name="KSO_WM_UNIT_TYPE" val="l_h_i"/>
  <p:tag name="KSO_WM_UNIT_INDEX" val="1_5_3"/>
  <p:tag name="KSO_WM_UNIT_LINE_FORE_SCHEMECOLOR_INDEX" val="14"/>
  <p:tag name="KSO_WM_UNIT_LINE_FILL_TYPE" val="2"/>
  <p:tag name="KSO_WM_UNIT_TEXT_FILL_FORE_SCHEMECOLOR_INDEX" val="2"/>
  <p:tag name="KSO_WM_UNIT_TEXT_FILL_TYPE" val="1"/>
  <p:tag name="KSO_WM_UNIT_USESOURCEFORMAT_APPLY"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5_4"/>
  <p:tag name="KSO_WM_TEMPLATE_CATEGORY" val="custom"/>
  <p:tag name="KSO_WM_TEMPLATE_INDEX" val="20229147"/>
  <p:tag name="KSO_WM_UNIT_LAYERLEVEL" val="1_1_1"/>
  <p:tag name="KSO_WM_TAG_VERSION" val="1.0"/>
  <p:tag name="KSO_WM_BEAUTIFY_FLAG" val="#wm#"/>
  <p:tag name="KSO_WM_UNIT_TYPE" val="l_h_i"/>
  <p:tag name="KSO_WM_UNIT_INDEX" val="1_5_4"/>
  <p:tag name="KSO_WM_UNIT_LINE_FORE_SCHEMECOLOR_INDEX" val="14"/>
  <p:tag name="KSO_WM_UNIT_LINE_FILL_TYPE" val="2"/>
  <p:tag name="KSO_WM_UNIT_TEXT_FILL_FORE_SCHEMECOLOR_INDEX" val="2"/>
  <p:tag name="KSO_WM_UNIT_TEXT_FILL_TYPE" val="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5_6"/>
  <p:tag name="KSO_WM_TEMPLATE_CATEGORY" val="custom"/>
  <p:tag name="KSO_WM_TEMPLATE_INDEX" val="20229147"/>
  <p:tag name="KSO_WM_UNIT_LAYERLEVEL" val="1_1_1"/>
  <p:tag name="KSO_WM_TAG_VERSION" val="1.0"/>
  <p:tag name="KSO_WM_BEAUTIFY_FLAG" val="#wm#"/>
  <p:tag name="KSO_WM_UNIT_TYPE" val="l_h_i"/>
  <p:tag name="KSO_WM_UNIT_INDEX" val="1_5_6"/>
  <p:tag name="KSO_WM_UNIT_LINE_FORE_SCHEMECOLOR_INDEX" val="14"/>
  <p:tag name="KSO_WM_UNIT_LINE_FILL_TYPE" val="2"/>
  <p:tag name="KSO_WM_UNIT_TEXT_FILL_FORE_SCHEMECOLOR_INDEX" val="2"/>
  <p:tag name="KSO_WM_UNIT_TEXT_FILL_TYPE" val="1"/>
  <p:tag name="KSO_WM_UNIT_USESOURCEFORMAT_APPLY"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9147_5*l_h_i*1_5_7"/>
  <p:tag name="KSO_WM_TEMPLATE_CATEGORY" val="custom"/>
  <p:tag name="KSO_WM_TEMPLATE_INDEX" val="20229147"/>
  <p:tag name="KSO_WM_UNIT_LAYERLEVEL" val="1_1_1"/>
  <p:tag name="KSO_WM_TAG_VERSION" val="1.0"/>
  <p:tag name="KSO_WM_BEAUTIFY_FLAG" val="#wm#"/>
  <p:tag name="KSO_WM_UNIT_TYPE" val="l_h_i"/>
  <p:tag name="KSO_WM_UNIT_INDEX" val="1_5_7"/>
  <p:tag name="KSO_WM_UNIT_LINE_FORE_SCHEMECOLOR_INDEX" val="14"/>
  <p:tag name="KSO_WM_UNIT_LINE_FILL_TYPE" val="2"/>
  <p:tag name="KSO_WM_UNIT_TEXT_FILL_FORE_SCHEMECOLOR_INDEX" val="2"/>
  <p:tag name="KSO_WM_UNIT_TEXT_FILL_TYPE" val="1"/>
  <p:tag name="KSO_WM_UNIT_USESOURCEFORMAT_APPLY"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b"/>
  <p:tag name="KSO_WM_UNIT_INDEX" val="1"/>
  <p:tag name="KSO_WM_UNIT_PRESET_TEXT" val="catalogue"/>
  <p:tag name="KSO_WM_TEMPLATE_CATEGORY" val="custom"/>
  <p:tag name="KSO_WM_TEMPLATE_INDEX" val="20229147"/>
  <p:tag name="KSO_WM_UNIT_ID" val="custom20229147_5*b*1"/>
  <p:tag name="KSO_WM_UNIT_ISNUMDGMTITLE" val="0"/>
  <p:tag name="KSO_WM_UNIT_TEXT_FILL_FORE_SCHEMECOLOR_INDEX_BRIGHTNESS" val="-0.25"/>
  <p:tag name="KSO_WM_UNIT_TEXT_FILL_FORE_SCHEMECOLOR_INDEX" val="5"/>
  <p:tag name="KSO_WM_UNIT_TEXT_FILL_TYPE" val="1"/>
  <p:tag name="KSO_WM_DIAGRAM_GROUP_CODE" val="l1-1"/>
  <p:tag name="KSO_WM_UNIT_USESOURCEFORMAT_APPLY"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PRESET_TEXT" val="目 录"/>
  <p:tag name="KSO_WM_TEMPLATE_CATEGORY" val="custom"/>
  <p:tag name="KSO_WM_TEMPLATE_INDEX" val="20229147"/>
  <p:tag name="KSO_WM_UNIT_ID" val="custom20229147_5*a*1"/>
  <p:tag name="KSO_WM_UNIT_ISNUMDGMTITLE" val="0"/>
  <p:tag name="KSO_WM_UNIT_TEXT_FILL_FORE_SCHEMECOLOR_INDEX_BRIGHTNESS" val="-0.25"/>
  <p:tag name="KSO_WM_UNIT_TEXT_FILL_FORE_SCHEMECOLOR_INDEX" val="5"/>
  <p:tag name="KSO_WM_UNIT_TEXT_FILL_TYPE" val="1"/>
  <p:tag name="KSO_WM_DIAGRAM_GROUP_CODE" val="l1-1"/>
  <p:tag name="KSO_WM_UNIT_USESOURCEFORMAT_APPLY" val="1"/>
</p:tagLst>
</file>

<file path=ppt/tags/tag309.xml><?xml version="1.0" encoding="utf-8"?>
<p:tagLst xmlns:p="http://schemas.openxmlformats.org/presentationml/2006/main">
  <p:tag name="KSO_WM_BEAUTIFY_FLAG" val="#wm#"/>
  <p:tag name="KSO_WM_TEMPLATE_CATEGORY" val="custom"/>
  <p:tag name="KSO_WM_TEMPLATE_INDEX" val="20229147"/>
  <p:tag name="KSO_WM_SLIDE_ID" val="custom20229147_5"/>
  <p:tag name="KSO_WM_TEMPLATE_SUBCATEGORY" val="0"/>
  <p:tag name="KSO_WM_TEMPLATE_MASTER_TYPE" val="1"/>
  <p:tag name="KSO_WM_TEMPLATE_COLOR_TYPE" val="0"/>
  <p:tag name="KSO_WM_SLIDE_ITEM_CNT" val="5"/>
  <p:tag name="KSO_WM_SLIDE_INDEX" val="5"/>
  <p:tag name="KSO_WM_TAG_VERSION" val="1.0"/>
  <p:tag name="KSO_WM_SLIDE_LAYOUT" val="a_b_l"/>
  <p:tag name="KSO_WM_SLIDE_LAYOUT_CNT" val="1_1_1"/>
  <p:tag name="KSO_WM_SLIDE_TYPE" val="contents"/>
  <p:tag name="KSO_WM_SLIDE_SUBTYPE" val="diag"/>
  <p:tag name="KSO_WM_DIAGRAM_GROUP_CODE" val="l1-1"/>
  <p:tag name="KSO_WM_SLIDE_DIAGTYPE" val="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8f5c9e87-96b3-4c2f-ad80-ca4fe3cc67b7}"/>
  <p:tag name="KSO_WM_UNIT_TYPE" val="i"/>
  <p:tag name="KSO_WM_UNIT_FILL_FORE_SCHEMECOLOR_INDEX_BRIGHTNESS" val="0"/>
  <p:tag name="KSO_WM_UNIT_FILL_FORE_SCHEMECOLOR_INDEX" val="6"/>
  <p:tag name="KSO_WM_UNIT_FILL_BACK_SCHEMECOLOR_INDEX_BRIGHTNESS" val="0"/>
  <p:tag name="KSO_WM_UNIT_FILL_BACK_SCHEMECOLOR_INDEX" val="8"/>
  <p:tag name="KSO_WM_UNIT_FILL_TYPE" val="2"/>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3f47074-1f28-4955-aa89-f9c32025af9b}"/>
  <p:tag name="KSO_WM_UNIT_TYPE" val="i"/>
  <p:tag name="KSO_WM_UNIT_FILL_FORE_SCHEMECOLOR_INDEX_BRIGHTNESS" val="0"/>
  <p:tag name="KSO_WM_UNIT_FILL_FORE_SCHEMECOLOR_INDEX" val="6"/>
  <p:tag name="KSO_WM_UNIT_FILL_BACK_SCHEMECOLOR_INDEX_BRIGHTNESS" val="0"/>
  <p:tag name="KSO_WM_UNIT_FILL_BACK_SCHEMECOLOR_INDEX" val="7"/>
  <p:tag name="KSO_WM_UNIT_FILL_TYPE" val="2"/>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526116b-02c4-410c-b143-89fedfb77919}"/>
  <p:tag name="KSO_WM_UNIT_TYPE" val="i"/>
  <p:tag name="KSO_WM_UNIT_FILL_FORE_SCHEMECOLOR_INDEX_BRIGHTNESS" val="0"/>
  <p:tag name="KSO_WM_UNIT_FILL_FORE_SCHEMECOLOR_INDEX" val="6"/>
  <p:tag name="KSO_WM_UNIT_FILL_BACK_SCHEMECOLOR_INDEX_BRIGHTNESS" val="0"/>
  <p:tag name="KSO_WM_UNIT_FILL_BACK_SCHEMECOLOR_INDEX" val="8"/>
  <p:tag name="KSO_WM_UNIT_FILL_TYPE" val="2"/>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c89aa75b-e9db-45e2-9361-4ca8aa467a3a}"/>
  <p:tag name="KSO_WM_UNIT_TYPE" val="i"/>
  <p:tag name="KSO_WM_UNIT_FILL_FORE_SCHEMECOLOR_INDEX_BRIGHTNESS" val="0"/>
  <p:tag name="KSO_WM_UNIT_FILL_FORE_SCHEMECOLOR_INDEX" val="6"/>
  <p:tag name="KSO_WM_UNIT_FILL_BACK_SCHEMECOLOR_INDEX_BRIGHTNESS" val="0"/>
  <p:tag name="KSO_WM_UNIT_FILL_BACK_SCHEMECOLOR_INDEX" val="7"/>
  <p:tag name="KSO_WM_UNIT_FILL_TYPE" val="2"/>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15.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31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8f5c9e87-96b3-4c2f-ad80-ca4fe3cc67b7}"/>
  <p:tag name="KSO_WM_UNIT_TYPE" val="i"/>
  <p:tag name="KSO_WM_UNIT_FILL_FORE_SCHEMECOLOR_INDEX_BRIGHTNESS" val="0"/>
  <p:tag name="KSO_WM_UNIT_FILL_FORE_SCHEMECOLOR_INDEX" val="6"/>
  <p:tag name="KSO_WM_UNIT_FILL_BACK_SCHEMECOLOR_INDEX_BRIGHTNESS" val="0"/>
  <p:tag name="KSO_WM_UNIT_FILL_BACK_SCHEMECOLOR_INDEX" val="8"/>
  <p:tag name="KSO_WM_UNIT_FILL_TYPE" val="2"/>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3f47074-1f28-4955-aa89-f9c32025af9b}"/>
  <p:tag name="KSO_WM_UNIT_TYPE" val="i"/>
  <p:tag name="KSO_WM_UNIT_FILL_FORE_SCHEMECOLOR_INDEX_BRIGHTNESS" val="0"/>
  <p:tag name="KSO_WM_UNIT_FILL_FORE_SCHEMECOLOR_INDEX" val="6"/>
  <p:tag name="KSO_WM_UNIT_FILL_BACK_SCHEMECOLOR_INDEX_BRIGHTNESS" val="0"/>
  <p:tag name="KSO_WM_UNIT_FILL_BACK_SCHEMECOLOR_INDEX" val="7"/>
  <p:tag name="KSO_WM_UNIT_FILL_TYPE" val="2"/>
  <p:tag name="KSO_WM_UNIT_TEXT_FILL_FORE_SCHEMECOLOR_INDEX_BRIGHTNESS" val="0"/>
  <p:tag name="KSO_WM_UNIT_TEXT_FILL_FORE_SCHEMECOLOR_INDEX" val="2"/>
  <p:tag name="KSO_WM_UNIT_TEXT_FILL_TYPE" val="1"/>
</p:tagLst>
</file>

<file path=ppt/tags/tag31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526116b-02c4-410c-b143-89fedfb77919}"/>
  <p:tag name="KSO_WM_UNIT_TYPE" val="i"/>
  <p:tag name="KSO_WM_UNIT_FILL_FORE_SCHEMECOLOR_INDEX_BRIGHTNESS" val="0"/>
  <p:tag name="KSO_WM_UNIT_FILL_FORE_SCHEMECOLOR_INDEX" val="6"/>
  <p:tag name="KSO_WM_UNIT_FILL_BACK_SCHEMECOLOR_INDEX_BRIGHTNESS" val="0"/>
  <p:tag name="KSO_WM_UNIT_FILL_BACK_SCHEMECOLOR_INDEX" val="8"/>
  <p:tag name="KSO_WM_UNIT_FILL_TYPE" val="2"/>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c89aa75b-e9db-45e2-9361-4ca8aa467a3a}"/>
  <p:tag name="KSO_WM_UNIT_TYPE" val="i"/>
  <p:tag name="KSO_WM_UNIT_FILL_FORE_SCHEMECOLOR_INDEX_BRIGHTNESS" val="0"/>
  <p:tag name="KSO_WM_UNIT_FILL_FORE_SCHEMECOLOR_INDEX" val="6"/>
  <p:tag name="KSO_WM_UNIT_FILL_BACK_SCHEMECOLOR_INDEX_BRIGHTNESS" val="0"/>
  <p:tag name="KSO_WM_UNIT_FILL_BACK_SCHEMECOLOR_INDEX" val="7"/>
  <p:tag name="KSO_WM_UNIT_FILL_TYPE" val="2"/>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PLACING_PICTURE_USER_VIEWPORT" val="{&quot;height&quot;:7495,&quot;width&quot;:8648}"/>
</p:tagLst>
</file>

<file path=ppt/tags/tag321.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32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8f5c9e87-96b3-4c2f-ad80-ca4fe3cc67b7}"/>
  <p:tag name="KSO_WM_UNIT_TYPE" val="i"/>
  <p:tag name="KSO_WM_UNIT_FILL_FORE_SCHEMECOLOR_INDEX_BRIGHTNESS" val="0"/>
  <p:tag name="KSO_WM_UNIT_FILL_FORE_SCHEMECOLOR_INDEX" val="6"/>
  <p:tag name="KSO_WM_UNIT_FILL_BACK_SCHEMECOLOR_INDEX_BRIGHTNESS" val="0"/>
  <p:tag name="KSO_WM_UNIT_FILL_BACK_SCHEMECOLOR_INDEX" val="8"/>
  <p:tag name="KSO_WM_UNIT_FILL_TYPE" val="2"/>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3f47074-1f28-4955-aa89-f9c32025af9b}"/>
  <p:tag name="KSO_WM_UNIT_TYPE" val="i"/>
  <p:tag name="KSO_WM_UNIT_FILL_FORE_SCHEMECOLOR_INDEX_BRIGHTNESS" val="0"/>
  <p:tag name="KSO_WM_UNIT_FILL_FORE_SCHEMECOLOR_INDEX" val="6"/>
  <p:tag name="KSO_WM_UNIT_FILL_BACK_SCHEMECOLOR_INDEX_BRIGHTNESS" val="0"/>
  <p:tag name="KSO_WM_UNIT_FILL_BACK_SCHEMECOLOR_INDEX" val="7"/>
  <p:tag name="KSO_WM_UNIT_FILL_TYPE" val="2"/>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526116b-02c4-410c-b143-89fedfb77919}"/>
  <p:tag name="KSO_WM_UNIT_TYPE" val="i"/>
  <p:tag name="KSO_WM_UNIT_FILL_FORE_SCHEMECOLOR_INDEX_BRIGHTNESS" val="0"/>
  <p:tag name="KSO_WM_UNIT_FILL_FORE_SCHEMECOLOR_INDEX" val="6"/>
  <p:tag name="KSO_WM_UNIT_FILL_BACK_SCHEMECOLOR_INDEX_BRIGHTNESS" val="0"/>
  <p:tag name="KSO_WM_UNIT_FILL_BACK_SCHEMECOLOR_INDEX" val="8"/>
  <p:tag name="KSO_WM_UNIT_FILL_TYPE" val="2"/>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c89aa75b-e9db-45e2-9361-4ca8aa467a3a}"/>
  <p:tag name="KSO_WM_UNIT_TYPE" val="i"/>
  <p:tag name="KSO_WM_UNIT_FILL_FORE_SCHEMECOLOR_INDEX_BRIGHTNESS" val="0"/>
  <p:tag name="KSO_WM_UNIT_FILL_FORE_SCHEMECOLOR_INDEX" val="6"/>
  <p:tag name="KSO_WM_UNIT_FILL_BACK_SCHEMECOLOR_INDEX_BRIGHTNESS" val="0"/>
  <p:tag name="KSO_WM_UNIT_FILL_BACK_SCHEMECOLOR_INDEX" val="7"/>
  <p:tag name="KSO_WM_UNIT_FILL_TYPE" val="2"/>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327.xml><?xml version="1.0" encoding="utf-8"?>
<p:tagLst xmlns:p="http://schemas.openxmlformats.org/presentationml/2006/main">
  <p:tag name="KSO_WM_BEAUTIFY_FLAG" val="#wm#"/>
  <p:tag name="KSO_WM_TEMPLATE_CATEGORY" val="custom"/>
  <p:tag name="KSO_WM_TEMPLATE_INDEX" val="20205176"/>
  <p:tag name="KSO_WM_SLIDE_BK_DARK_LIGHT" val=""/>
  <p:tag name="KSO_WM_SLIDE_BACKGROUND_TYPE" val="general"/>
</p:tagLst>
</file>

<file path=ppt/tags/tag328.xml><?xml version="1.0" encoding="utf-8"?>
<p:tagLst xmlns:p="http://schemas.openxmlformats.org/presentationml/2006/main">
  <p:tag name="KSO_WM_UNIT_ISCONTENTSTITLE" val="0"/>
  <p:tag name="KSO_WM_UNIT_ISNUMDGMTITLE" val="0"/>
  <p:tag name="KSO_WM_UNIT_PRESET_TEXT" val="THANKS"/>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29147_13*a*1"/>
  <p:tag name="KSO_WM_TEMPLATE_CATEGORY" val="custom"/>
  <p:tag name="KSO_WM_TEMPLATE_INDEX" val="20229147"/>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29147_13*i*1"/>
  <p:tag name="KSO_WM_TEMPLATE_CATEGORY" val="custom"/>
  <p:tag name="KSO_WM_TEMPLATE_INDEX" val="20229147"/>
  <p:tag name="KSO_WM_UNIT_LAYERLEVEL" val="1"/>
  <p:tag name="KSO_WM_TAG_VERSION" val="1.0"/>
  <p:tag name="KSO_WM_BEAUTIFY_FLAG" val="#wm#"/>
  <p:tag name="KSO_WM_UNIT_PRESET_TEXT" val="Bye 202X"/>
  <p:tag name="KSO_WM_UNIT_FILL_FORE_SCHEMECOLOR_INDEX_BRIGHTNESS" val="0"/>
  <p:tag name="KSO_WM_UNIT_FILL_FORE_SCHEMECOLOR_INDEX" val="5"/>
  <p:tag name="KSO_WM_UNI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ID" val="custom20229147_13"/>
  <p:tag name="KSO_WM_TEMPLATE_SUBCATEGORY" val="0"/>
  <p:tag name="KSO_WM_TEMPLATE_MASTER_TYPE" val="1"/>
  <p:tag name="KSO_WM_TEMPLATE_COLOR_TYPE" val="0"/>
  <p:tag name="KSO_WM_SLIDE_ITEM_CNT" val="0"/>
  <p:tag name="KSO_WM_SLIDE_INDEX" val="13"/>
  <p:tag name="KSO_WM_TAG_VERSION" val="1.0"/>
  <p:tag name="KSO_WM_BEAUTIFY_FLAG" val="#wm#"/>
  <p:tag name="KSO_WM_TEMPLATE_CATEGORY" val="custom"/>
  <p:tag name="KSO_WM_TEMPLATE_INDEX" val="20229147"/>
  <p:tag name="KSO_WM_SLIDE_TYPE" val="endPage"/>
  <p:tag name="KSO_WM_SLIDE_SUBTYPE" val="pureTxt"/>
  <p:tag name="KSO_WM_SLIDE_LAYOUT" val="a_b"/>
  <p:tag name="KSO_WM_SLIDE_LAYOUT_CNT" val="1_1"/>
</p:tagLst>
</file>

<file path=ppt/tags/tag331.xml><?xml version="1.0" encoding="utf-8"?>
<p:tagLst xmlns:p="http://schemas.openxmlformats.org/presentationml/2006/main">
  <p:tag name="COMMONDATA" val="eyJoZGlkIjoiZjUwOWJmZTNhZjg5YWFlZjFhOTk5ZmNkNzM4MmI1MWQifQ=="/>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2">
      <a:dk1>
        <a:srgbClr val="000000"/>
      </a:dk1>
      <a:lt1>
        <a:srgbClr val="FFFFFF"/>
      </a:lt1>
      <a:dk2>
        <a:srgbClr val="142A5B"/>
      </a:dk2>
      <a:lt2>
        <a:srgbClr val="FFFFFF"/>
      </a:lt2>
      <a:accent1>
        <a:srgbClr val="16EAEE"/>
      </a:accent1>
      <a:accent2>
        <a:srgbClr val="3858FA"/>
      </a:accent2>
      <a:accent3>
        <a:srgbClr val="5C73FB"/>
      </a:accent3>
      <a:accent4>
        <a:srgbClr val="1C3B72"/>
      </a:accent4>
      <a:accent5>
        <a:srgbClr val="FFDB00"/>
      </a:accent5>
      <a:accent6>
        <a:srgbClr val="8337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1121</Words>
  <Application>WPS 演示</Application>
  <PresentationFormat>宽屏</PresentationFormat>
  <Paragraphs>72</Paragraphs>
  <Slides>7</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vt:i4>
      </vt:variant>
    </vt:vector>
  </HeadingPairs>
  <TitlesOfParts>
    <vt:vector size="20" baseType="lpstr">
      <vt:lpstr>Arial</vt:lpstr>
      <vt:lpstr>宋体</vt:lpstr>
      <vt:lpstr>Wingdings</vt:lpstr>
      <vt:lpstr>Wingdings</vt:lpstr>
      <vt:lpstr>微软雅黑</vt:lpstr>
      <vt:lpstr>Arial Unicode MS</vt:lpstr>
      <vt:lpstr>Calibri</vt:lpstr>
      <vt:lpstr>Bahnschrift</vt:lpstr>
      <vt:lpstr>Arial Black</vt:lpstr>
      <vt:lpstr>Caros Heavy</vt:lpstr>
      <vt:lpstr>Yu Gothic UI Semibold</vt:lpstr>
      <vt:lpstr>Office 主题​​</vt:lpstr>
      <vt:lpstr>1_Office 主题​​</vt:lpstr>
      <vt:lpstr>病理图像分析</vt:lpstr>
      <vt:lpstr>一、概念</vt:lpstr>
      <vt:lpstr>PowerPoint 演示文稿</vt:lpstr>
      <vt:lpstr>三、分析方法</vt:lpstr>
      <vt:lpstr>病理图像的处理方法</vt:lpstr>
      <vt:lpstr>四、数据库和源码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不二</cp:lastModifiedBy>
  <cp:revision>177</cp:revision>
  <dcterms:created xsi:type="dcterms:W3CDTF">2019-06-19T02:08:00Z</dcterms:created>
  <dcterms:modified xsi:type="dcterms:W3CDTF">2023-03-19T03:30:19Z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679026F01039478186F91BBF292B06F8</vt:lpwstr>
  </property>
</Properties>
</file>