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1.svg" ContentType="image/svg+xml"/>
  <Override PartName="/ppt/media/image7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61" r:id="rId3"/>
    <p:sldId id="273" r:id="rId5"/>
    <p:sldId id="314" r:id="rId6"/>
    <p:sldId id="300" r:id="rId7"/>
    <p:sldId id="306" r:id="rId8"/>
  </p:sldIdLst>
  <p:sldSz cx="12192000" cy="6858000"/>
  <p:notesSz cx="6858000" cy="9144000"/>
  <p:custDataLst>
    <p:tags r:id="rId13"/>
  </p:custDataLst>
  <p:defaultTextStyle>
    <a:defPPr rtl="0"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  <a:srgbClr val="87175F"/>
    <a:srgbClr val="EEC621"/>
    <a:srgbClr val="E58C09"/>
    <a:srgbClr val="43467B"/>
    <a:srgbClr val="AEA422"/>
    <a:srgbClr val="F69E1D"/>
    <a:srgbClr val="E19E6B"/>
    <a:srgbClr val="75503A"/>
    <a:srgbClr val="DDB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DBED569-4797-4DF1-A0F4-6AAB3CD982D8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5034" autoAdjust="0"/>
  </p:normalViewPr>
  <p:slideViewPr>
    <p:cSldViewPr>
      <p:cViewPr varScale="1">
        <p:scale>
          <a:sx n="89" d="100"/>
          <a:sy n="89" d="100"/>
        </p:scale>
        <p:origin x="76" y="268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7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305754-A602-4D1F-8006-036D1E085732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1BB1589-0F8A-400D-AEF4-57688446A2F5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B51B021-6EA6-40F4-BE86-1245B60A4C75}" type="datetime1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AE5FABD-26C8-4F74-B1E3-45BC91BC9D7B}" type="slidenum">
              <a:rPr lang="en-US" altLang="zh-CN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en-US" altLang="zh-CN" smtClean="0">
                <a:ea typeface="Microsoft YaHei UI" panose="020B0503020204020204" pitchFamily="34" charset="-122"/>
              </a:rPr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en-US" altLang="zh-CN" smtClean="0">
                <a:ea typeface="Microsoft YaHei UI" panose="020B0503020204020204" pitchFamily="34" charset="-122"/>
              </a:rPr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en-US" altLang="zh-CN" smtClean="0">
                <a:ea typeface="Microsoft YaHei UI" panose="020B0503020204020204" pitchFamily="34" charset="-122"/>
              </a:rPr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en-US" altLang="zh-CN" smtClean="0">
                <a:ea typeface="Microsoft YaHei UI" panose="020B0503020204020204" pitchFamily="34" charset="-122"/>
              </a:rPr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_深黄色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占位符 52"/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baseline="0" dirty="0">
                <a:solidFill>
                  <a:schemeClr val="lt1">
                    <a:alpha val="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algn="ctr" rtl="0"/>
            <a:r>
              <a:rPr lang="zh-CN" altLang="en-US" noProof="0"/>
              <a:t>我</a:t>
            </a:r>
            <a:endParaRPr lang="zh-CN" altLang="en-US" noProof="0"/>
          </a:p>
        </p:txBody>
      </p:sp>
      <p:sp>
        <p:nvSpPr>
          <p:cNvPr id="48" name="任意多边形：形状 47"/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9" name="任意多边形：形状 48"/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US" noProof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rtlCol="0"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8134" y="4069079"/>
            <a:ext cx="5022666" cy="1463040"/>
          </a:xfrm>
        </p:spPr>
        <p:txBody>
          <a:bodyPr lIns="91440" rIns="91440" rtlCol="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/>
          </a:p>
        </p:txBody>
      </p:sp>
      <p:sp>
        <p:nvSpPr>
          <p:cNvPr id="33" name="长方形 32"/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、副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/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 baseline="0">
                <a:solidFill>
                  <a:schemeClr val="bg1">
                    <a:lumMod val="75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US" noProof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  <a:endParaRPr lang="zh-CN" altLang="en-US" noProof="0"/>
          </a:p>
        </p:txBody>
      </p:sp>
      <p:sp>
        <p:nvSpPr>
          <p:cNvPr id="13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蓝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/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/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海绿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/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/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橙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/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/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粉红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/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/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浅蓝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/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/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灰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/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/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蓝色_三角形修补程序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：形状 7"/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长方形 10"/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noProof="0" smtClean="0"/>
            </a:fld>
            <a:endParaRPr lang="zh-CN" altLang="en-US" noProof="0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/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、副标题、内容以及图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/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 baseline="0">
                <a:solidFill>
                  <a:schemeClr val="bg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US" noProof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  <a:endParaRPr lang="zh-CN" altLang="en-US" noProof="0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US" noProof="0"/>
          </a:p>
        </p:txBody>
      </p:sp>
      <p:sp>
        <p:nvSpPr>
          <p:cNvPr id="13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、副标题、内容和图像_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/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  <a:endParaRPr lang="zh-CN" altLang="en-US" noProof="0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US" noProof="0"/>
          </a:p>
        </p:txBody>
      </p:sp>
      <p:sp>
        <p:nvSpPr>
          <p:cNvPr id="13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幻灯片_深黄色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占位符 52"/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baseline="0" dirty="0">
                <a:solidFill>
                  <a:schemeClr val="lt1">
                    <a:alpha val="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algn="ctr" rtl="0"/>
            <a:r>
              <a:rPr lang="zh-CN" altLang="en-US" noProof="0"/>
              <a:t>我</a:t>
            </a:r>
            <a:endParaRPr lang="zh-CN" altLang="en-US" noProof="0"/>
          </a:p>
        </p:txBody>
      </p:sp>
      <p:sp>
        <p:nvSpPr>
          <p:cNvPr id="48" name="任意多边形：形状 47"/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9" name="任意多边形：形状 48"/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US" noProof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rtlCol="0"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8134" y="4069079"/>
            <a:ext cx="5022666" cy="1463040"/>
          </a:xfrm>
        </p:spPr>
        <p:txBody>
          <a:bodyPr lIns="91440" rIns="91440" rtlCol="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/>
          </a:p>
        </p:txBody>
      </p:sp>
      <p:sp>
        <p:nvSpPr>
          <p:cNvPr id="33" name="长方形 32"/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、副标题、内容和图像_顶部白色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US" noProof="0"/>
          </a:p>
        </p:txBody>
      </p:sp>
      <p:sp>
        <p:nvSpPr>
          <p:cNvPr id="12" name="文本占位符 16"/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US" noProof="0"/>
          </a:p>
        </p:txBody>
      </p:sp>
      <p:sp>
        <p:nvSpPr>
          <p:cNvPr id="11" name="长方形 10"/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  <a:endParaRPr lang="zh-CN" altLang="en-US" noProof="0"/>
          </a:p>
        </p:txBody>
      </p:sp>
      <p:sp>
        <p:nvSpPr>
          <p:cNvPr id="1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、副标题、内容和半个水平图象_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US" noProof="0"/>
          </a:p>
        </p:txBody>
      </p:sp>
      <p:sp>
        <p:nvSpPr>
          <p:cNvPr id="11" name="长方形 10"/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  <a:endParaRPr lang="zh-CN" altLang="en-US" noProof="0"/>
          </a:p>
        </p:txBody>
      </p:sp>
      <p:sp>
        <p:nvSpPr>
          <p:cNvPr id="13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、副标题、内容和半个图像_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US" noProof="0"/>
          </a:p>
        </p:txBody>
      </p:sp>
      <p:sp>
        <p:nvSpPr>
          <p:cNvPr id="11" name="长方形 10"/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  <a:endParaRPr lang="zh-CN" altLang="en-US" noProof="0"/>
          </a:p>
        </p:txBody>
      </p:sp>
      <p:sp>
        <p:nvSpPr>
          <p:cNvPr id="13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半个图像、标题、内容和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/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 rtlCol="0">
            <a:normAutofit/>
          </a:bodyPr>
          <a:lstStyle>
            <a:lvl1pPr>
              <a:defRPr sz="1800" baseline="0">
                <a:ea typeface="Microsoft YaHei UI" panose="020B0503020204020204" pitchFamily="34" charset="-122"/>
              </a:defRPr>
            </a:lvl1pPr>
            <a:lvl2pPr>
              <a:defRPr sz="1600" baseline="0">
                <a:ea typeface="Microsoft YaHei UI" panose="020B0503020204020204" pitchFamily="34" charset="-122"/>
              </a:defRPr>
            </a:lvl2pPr>
            <a:lvl3pPr>
              <a:defRPr sz="1400" baseline="0">
                <a:ea typeface="Microsoft YaHei UI" panose="020B0503020204020204" pitchFamily="34" charset="-122"/>
              </a:defRPr>
            </a:lvl3pPr>
            <a:lvl4pPr>
              <a:defRPr sz="1200" baseline="0">
                <a:ea typeface="Microsoft YaHei UI" panose="020B0503020204020204" pitchFamily="34" charset="-122"/>
              </a:defRPr>
            </a:lvl4pPr>
            <a:lvl5pPr>
              <a:defRPr sz="1200"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US" noProof="0"/>
          </a:p>
        </p:txBody>
      </p:sp>
      <p:sp>
        <p:nvSpPr>
          <p:cNvPr id="12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半个图像、标题、两列、内容和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/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 rtlCol="0">
            <a:normAutofit/>
          </a:bodyPr>
          <a:lstStyle>
            <a:lvl1pPr>
              <a:defRPr sz="1800" baseline="0">
                <a:ea typeface="Microsoft YaHei UI" panose="020B0503020204020204" pitchFamily="34" charset="-122"/>
              </a:defRPr>
            </a:lvl1pPr>
            <a:lvl2pPr>
              <a:defRPr sz="1600" baseline="0">
                <a:ea typeface="Microsoft YaHei UI" panose="020B0503020204020204" pitchFamily="34" charset="-122"/>
              </a:defRPr>
            </a:lvl2pPr>
            <a:lvl3pPr>
              <a:defRPr sz="1400" baseline="0">
                <a:ea typeface="Microsoft YaHei UI" panose="020B0503020204020204" pitchFamily="34" charset="-122"/>
              </a:defRPr>
            </a:lvl3pPr>
            <a:lvl4pPr>
              <a:defRPr sz="1200" baseline="0">
                <a:ea typeface="Microsoft YaHei UI" panose="020B0503020204020204" pitchFamily="34" charset="-122"/>
              </a:defRPr>
            </a:lvl4pPr>
            <a:lvl5pPr>
              <a:defRPr sz="1200"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US" noProof="0"/>
          </a:p>
        </p:txBody>
      </p:sp>
      <p:sp>
        <p:nvSpPr>
          <p:cNvPr id="12" name="内容占位符 6"/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 rtlCol="0">
            <a:normAutofit/>
          </a:bodyPr>
          <a:lstStyle>
            <a:lvl1pPr>
              <a:defRPr sz="1800" baseline="0">
                <a:ea typeface="Microsoft YaHei UI" panose="020B0503020204020204" pitchFamily="34" charset="-122"/>
              </a:defRPr>
            </a:lvl1pPr>
            <a:lvl2pPr>
              <a:defRPr sz="1600" baseline="0">
                <a:ea typeface="Microsoft YaHei UI" panose="020B0503020204020204" pitchFamily="34" charset="-122"/>
              </a:defRPr>
            </a:lvl2pPr>
            <a:lvl3pPr>
              <a:defRPr sz="1400" baseline="0">
                <a:ea typeface="Microsoft YaHei UI" panose="020B0503020204020204" pitchFamily="34" charset="-122"/>
              </a:defRPr>
            </a:lvl3pPr>
            <a:lvl4pPr>
              <a:defRPr sz="1200" baseline="0">
                <a:ea typeface="Microsoft YaHei UI" panose="020B0503020204020204" pitchFamily="34" charset="-122"/>
              </a:defRPr>
            </a:lvl4pPr>
            <a:lvl5pPr>
              <a:defRPr sz="1200"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/>
          </a:p>
        </p:txBody>
      </p:sp>
      <p:sp>
        <p:nvSpPr>
          <p:cNvPr id="14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半个图像、标题、两列、内容和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/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US" noProof="0"/>
          </a:p>
        </p:txBody>
      </p:sp>
      <p:sp>
        <p:nvSpPr>
          <p:cNvPr id="13" name="文本占位符 16"/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US" noProof="0"/>
          </a:p>
        </p:txBody>
      </p:sp>
      <p:sp>
        <p:nvSpPr>
          <p:cNvPr id="12" name="内容占位符 6"/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aseline="0">
                <a:solidFill>
                  <a:schemeClr val="accent2"/>
                </a:solidFill>
                <a:ea typeface="Microsoft YaHei UI" panose="020B0503020204020204" pitchFamily="34" charset="-122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zh-CN" altLang="en-US" noProof="0"/>
              <a:t>重要内容</a:t>
            </a:r>
            <a:endParaRPr lang="zh-CN" altLang="en-US" noProof="0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  <a:endParaRPr lang="zh-CN" altLang="en-US" noProof="0"/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半个图像、多个图像、标题、两列、内容和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/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US" noProof="0"/>
          </a:p>
        </p:txBody>
      </p:sp>
      <p:sp>
        <p:nvSpPr>
          <p:cNvPr id="14" name="图片占位符 8"/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US" noProof="0"/>
          </a:p>
        </p:txBody>
      </p:sp>
      <p:sp>
        <p:nvSpPr>
          <p:cNvPr id="15" name="图片占位符 8"/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US" noProof="0"/>
          </a:p>
        </p:txBody>
      </p:sp>
      <p:sp>
        <p:nvSpPr>
          <p:cNvPr id="16" name="图片占位符 8"/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US" noProof="0"/>
          </a:p>
        </p:txBody>
      </p:sp>
      <p:sp>
        <p:nvSpPr>
          <p:cNvPr id="13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顶栏的完整图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/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US" noProof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完整图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完整图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6" name="文本占位符 16"/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7" name="内容占位符 6"/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aseline="0">
                <a:ea typeface="Microsoft YaHei UI" panose="020B0503020204020204" pitchFamily="34" charset="-122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zh-CN" altLang="en-US" noProof="0"/>
              <a:t>重要内容</a:t>
            </a:r>
            <a:endParaRPr lang="zh-CN" altLang="en-GB" noProof="0"/>
          </a:p>
        </p:txBody>
      </p:sp>
      <p:sp>
        <p:nvSpPr>
          <p:cNvPr id="10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3_标题幻灯片_深黄色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6"/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12" name="文本占位符 16"/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10" name="文本占位符 16"/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rtlCol="0"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295400" y="4297679"/>
            <a:ext cx="4072586" cy="1463040"/>
          </a:xfrm>
        </p:spPr>
        <p:txBody>
          <a:bodyPr lIns="91440" rIns="91440" rtlCol="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/>
          </a:p>
        </p:txBody>
      </p:sp>
      <p:sp>
        <p:nvSpPr>
          <p:cNvPr id="13" name="文本占位符 16"/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14" name="文本占位符 16"/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完整图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US" noProof="0"/>
          </a:p>
        </p:txBody>
      </p:sp>
      <p:sp>
        <p:nvSpPr>
          <p:cNvPr id="6" name="文本占位符 16"/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US" noProof="0"/>
          </a:p>
        </p:txBody>
      </p:sp>
      <p:sp>
        <p:nvSpPr>
          <p:cNvPr id="7" name="内容占位符 6"/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zh-CN" altLang="en-US" noProof="0"/>
              <a:t>重要内容</a:t>
            </a:r>
            <a:endParaRPr lang="zh-CN" altLang="en-US" noProof="0"/>
          </a:p>
        </p:txBody>
      </p:sp>
      <p:sp>
        <p:nvSpPr>
          <p:cNvPr id="10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、副标题、内容和半个图像_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/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1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  <a:endParaRPr lang="zh-CN" altLang="en-US" noProof="0"/>
          </a:p>
        </p:txBody>
      </p:sp>
      <p:sp>
        <p:nvSpPr>
          <p:cNvPr id="12" name="内容占位符 6"/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1" baseline="0">
                <a:solidFill>
                  <a:schemeClr val="accent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  <a:endParaRPr lang="zh-CN" altLang="en-US" noProof="0"/>
          </a:p>
        </p:txBody>
      </p:sp>
      <p:sp>
        <p:nvSpPr>
          <p:cNvPr id="14" name="图片占位符 7"/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  <a:endParaRPr lang="zh-CN" altLang="en-US" noProof="0"/>
          </a:p>
        </p:txBody>
      </p:sp>
      <p:sp>
        <p:nvSpPr>
          <p:cNvPr id="15" name="图片占位符 7"/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  <a:endParaRPr lang="zh-CN" altLang="en-US" noProof="0"/>
          </a:p>
        </p:txBody>
      </p:sp>
      <p:sp>
        <p:nvSpPr>
          <p:cNvPr id="17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、副标题、内容和半个图像_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/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 rtlCol="0">
            <a:noAutofit/>
          </a:bodyPr>
          <a:lstStyle>
            <a:lvl1pPr marL="0" indent="0">
              <a:buNone/>
              <a:defRPr sz="2400" b="1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  <a:endParaRPr lang="zh-CN" altLang="en-US" noProof="0"/>
          </a:p>
        </p:txBody>
      </p:sp>
      <p:sp>
        <p:nvSpPr>
          <p:cNvPr id="12" name="内容占位符 6"/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 rtlCol="0">
            <a:noAutofit/>
          </a:bodyPr>
          <a:lstStyle>
            <a:lvl1pPr marL="0" indent="0">
              <a:buNone/>
              <a:defRPr sz="2400" b="1" baseline="0">
                <a:solidFill>
                  <a:schemeClr val="accent5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  <a:endParaRPr lang="zh-CN" altLang="en-US" noProof="0"/>
          </a:p>
        </p:txBody>
      </p:sp>
      <p:sp>
        <p:nvSpPr>
          <p:cNvPr id="14" name="图片占位符 7"/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  <a:endParaRPr lang="zh-CN" altLang="en-US" noProof="0"/>
          </a:p>
        </p:txBody>
      </p:sp>
      <p:sp>
        <p:nvSpPr>
          <p:cNvPr id="15" name="图片占位符 7"/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  <a:endParaRPr lang="zh-CN" altLang="en-US" noProof="0"/>
          </a:p>
        </p:txBody>
      </p:sp>
      <p:sp>
        <p:nvSpPr>
          <p:cNvPr id="16" name="内容占位符 6"/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/>
          </a:p>
        </p:txBody>
      </p:sp>
      <p:sp>
        <p:nvSpPr>
          <p:cNvPr id="17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 rtlCol="0">
            <a:noAutofit/>
          </a:bodyPr>
          <a:lstStyle>
            <a:lvl1pPr marL="0" indent="0">
              <a:buNone/>
              <a:defRPr sz="2400" b="1" baseline="0">
                <a:solidFill>
                  <a:schemeClr val="accent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  <a:endParaRPr lang="zh-CN" altLang="en-US" noProof="0"/>
          </a:p>
        </p:txBody>
      </p:sp>
      <p:sp>
        <p:nvSpPr>
          <p:cNvPr id="19" name="图片占位符 7"/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  <a:endParaRPr lang="zh-CN" altLang="en-US" noProof="0"/>
          </a:p>
        </p:txBody>
      </p:sp>
      <p:sp>
        <p:nvSpPr>
          <p:cNvPr id="21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图标内容 2 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/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rtlCol="0" anchor="ctr">
            <a:noAutofit/>
          </a:bodyPr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说明文本 </a:t>
            </a:r>
            <a:endParaRPr lang="zh-CN" altLang="en-US" noProof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 rtlCol="0">
            <a:noAutofit/>
          </a:bodyPr>
          <a:lstStyle>
            <a:lvl1pPr marL="0" indent="0">
              <a:buNone/>
              <a:defRPr sz="2400" b="1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  <a:endParaRPr lang="zh-CN" altLang="en-US" noProof="0"/>
          </a:p>
        </p:txBody>
      </p:sp>
      <p:sp>
        <p:nvSpPr>
          <p:cNvPr id="14" name="图片占位符 7"/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  <a:endParaRPr lang="zh-CN" altLang="en-US" noProof="0"/>
          </a:p>
        </p:txBody>
      </p:sp>
      <p:sp>
        <p:nvSpPr>
          <p:cNvPr id="20" name="内容占位符 6"/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rtlCol="0" anchor="ctr">
            <a:noAutofit/>
          </a:bodyPr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说明文本 </a:t>
            </a:r>
            <a:endParaRPr lang="zh-CN" altLang="en-US" noProof="0"/>
          </a:p>
        </p:txBody>
      </p:sp>
      <p:sp>
        <p:nvSpPr>
          <p:cNvPr id="21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 rtlCol="0">
            <a:noAutofit/>
          </a:bodyPr>
          <a:lstStyle>
            <a:lvl1pPr marL="0" indent="0">
              <a:buNone/>
              <a:defRPr sz="2400" b="1" baseline="0">
                <a:solidFill>
                  <a:schemeClr val="accent5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  <a:endParaRPr lang="zh-CN" altLang="en-US" noProof="0"/>
          </a:p>
        </p:txBody>
      </p:sp>
      <p:sp>
        <p:nvSpPr>
          <p:cNvPr id="22" name="图片占位符 7"/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  <a:endParaRPr lang="zh-CN" altLang="en-US" noProof="0"/>
          </a:p>
        </p:txBody>
      </p:sp>
      <p:sp>
        <p:nvSpPr>
          <p:cNvPr id="1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图标内容 3 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/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说明文本 </a:t>
            </a:r>
            <a:endParaRPr lang="zh-CN" altLang="en-US" noProof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810000" cy="424732"/>
          </a:xfrm>
          <a:noFill/>
        </p:spPr>
        <p:txBody>
          <a:bodyPr wrap="square" lIns="91440" rIns="91440" rtlCol="0" anchor="ctr">
            <a:spAutoFit/>
          </a:bodyPr>
          <a:lstStyle>
            <a:lvl1pPr marL="0" indent="0">
              <a:buNone/>
              <a:defRPr sz="2400" b="1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  <a:endParaRPr lang="zh-CN" altLang="en-US" noProof="0"/>
          </a:p>
        </p:txBody>
      </p:sp>
      <p:sp>
        <p:nvSpPr>
          <p:cNvPr id="14" name="图片占位符 7"/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  <a:endParaRPr lang="zh-CN" altLang="en-US" noProof="0"/>
          </a:p>
        </p:txBody>
      </p:sp>
      <p:sp>
        <p:nvSpPr>
          <p:cNvPr id="20" name="内容占位符 6"/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说明文本 </a:t>
            </a:r>
            <a:endParaRPr lang="zh-CN" altLang="en-US" noProof="0"/>
          </a:p>
        </p:txBody>
      </p:sp>
      <p:sp>
        <p:nvSpPr>
          <p:cNvPr id="21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6999"/>
            <a:ext cx="3810000" cy="424732"/>
          </a:xfrm>
          <a:noFill/>
        </p:spPr>
        <p:txBody>
          <a:bodyPr wrap="square" lIns="91440" rIns="91440" rtlCol="0" anchor="ctr">
            <a:spAutoFit/>
          </a:bodyPr>
          <a:lstStyle>
            <a:lvl1pPr marL="0" indent="0">
              <a:buNone/>
              <a:defRPr sz="2400" b="1" baseline="0">
                <a:solidFill>
                  <a:schemeClr val="accent5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  <a:endParaRPr lang="zh-CN" altLang="en-US" noProof="0"/>
          </a:p>
        </p:txBody>
      </p:sp>
      <p:sp>
        <p:nvSpPr>
          <p:cNvPr id="22" name="图片占位符 7"/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  <a:endParaRPr lang="zh-CN" altLang="en-US" noProof="0"/>
          </a:p>
        </p:txBody>
      </p:sp>
      <p:sp>
        <p:nvSpPr>
          <p:cNvPr id="1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13" name="内容占位符 6"/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说明文本 </a:t>
            </a:r>
            <a:endParaRPr lang="zh-CN" altLang="en-US" noProof="0"/>
          </a:p>
        </p:txBody>
      </p:sp>
      <p:sp>
        <p:nvSpPr>
          <p:cNvPr id="17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80335"/>
            <a:ext cx="3810000" cy="424732"/>
          </a:xfrm>
          <a:noFill/>
        </p:spPr>
        <p:txBody>
          <a:bodyPr wrap="square" lIns="91440" rIns="91440" rtlCol="0" anchor="ctr">
            <a:spAutoFit/>
          </a:bodyPr>
          <a:lstStyle>
            <a:lvl1pPr marL="0" indent="0">
              <a:buNone/>
              <a:defRPr sz="2400" b="1" baseline="0">
                <a:solidFill>
                  <a:schemeClr val="accent6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  <a:endParaRPr lang="zh-CN" altLang="en-US" noProof="0"/>
          </a:p>
        </p:txBody>
      </p:sp>
      <p:sp>
        <p:nvSpPr>
          <p:cNvPr id="19" name="图片占位符 7"/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边栏修补程序 图标内容 3 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任意多边形：形状 33"/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长方形 10"/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说明文本 </a:t>
            </a:r>
            <a:endParaRPr lang="zh-CN" altLang="en-US" noProof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r">
              <a:buNone/>
              <a:defRPr sz="2000" b="1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  <a:endParaRPr lang="zh-CN" altLang="en-US" noProof="0"/>
          </a:p>
        </p:txBody>
      </p:sp>
      <p:sp>
        <p:nvSpPr>
          <p:cNvPr id="14" name="图片占位符 7"/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  <a:endParaRPr lang="zh-CN" altLang="en-US" noProof="0"/>
          </a:p>
        </p:txBody>
      </p:sp>
      <p:sp>
        <p:nvSpPr>
          <p:cNvPr id="20" name="内容占位符 6"/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说明文本 </a:t>
            </a:r>
            <a:endParaRPr lang="zh-CN" altLang="en-US" noProof="0"/>
          </a:p>
        </p:txBody>
      </p:sp>
      <p:sp>
        <p:nvSpPr>
          <p:cNvPr id="21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r">
              <a:buNone/>
              <a:defRPr sz="2000" b="1" baseline="0">
                <a:solidFill>
                  <a:schemeClr val="accent5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  <a:endParaRPr lang="zh-CN" altLang="en-US" noProof="0"/>
          </a:p>
        </p:txBody>
      </p:sp>
      <p:sp>
        <p:nvSpPr>
          <p:cNvPr id="22" name="图片占位符 7"/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  <a:endParaRPr lang="zh-CN" altLang="en-US" noProof="0"/>
          </a:p>
        </p:txBody>
      </p:sp>
      <p:sp>
        <p:nvSpPr>
          <p:cNvPr id="1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13" name="内容占位符 6"/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说明文本 </a:t>
            </a:r>
            <a:endParaRPr lang="zh-CN" altLang="en-US" noProof="0"/>
          </a:p>
        </p:txBody>
      </p:sp>
      <p:sp>
        <p:nvSpPr>
          <p:cNvPr id="17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r">
              <a:buNone/>
              <a:defRPr sz="2000" b="1" baseline="0">
                <a:solidFill>
                  <a:schemeClr val="accent6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  <a:endParaRPr lang="zh-CN" altLang="en-US" noProof="0"/>
          </a:p>
        </p:txBody>
      </p:sp>
      <p:sp>
        <p:nvSpPr>
          <p:cNvPr id="19" name="图片占位符 7"/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  <a:endParaRPr lang="zh-CN" altLang="en-US" noProof="0"/>
          </a:p>
        </p:txBody>
      </p:sp>
      <p:sp>
        <p:nvSpPr>
          <p:cNvPr id="35" name="任意多边形：形状 34"/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边栏修补程序（仅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任意多边形：形状 33"/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长方形 10"/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1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15" name="任意多边形：形状 14"/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8" name="直接连接符​​(S) 17"/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​​(S) 22"/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​​(S) 23"/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图片占位符 8"/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 </a:t>
            </a:r>
            <a:r>
              <a:rPr lang="en-US" altLang="zh-CN" noProof="0"/>
              <a:t>1</a:t>
            </a:r>
            <a:endParaRPr lang="en-US" altLang="zh-CN" noProof="0"/>
          </a:p>
        </p:txBody>
      </p:sp>
      <p:sp>
        <p:nvSpPr>
          <p:cNvPr id="30" name="图片占位符 8"/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 </a:t>
            </a:r>
            <a:r>
              <a:rPr lang="en-US" altLang="zh-CN" noProof="0"/>
              <a:t>2</a:t>
            </a:r>
            <a:endParaRPr lang="en-US" altLang="zh-CN" noProof="0"/>
          </a:p>
        </p:txBody>
      </p:sp>
      <p:sp>
        <p:nvSpPr>
          <p:cNvPr id="31" name="图片占位符 8"/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 </a:t>
            </a:r>
            <a:r>
              <a:rPr lang="en-US" altLang="zh-CN" noProof="0"/>
              <a:t>3</a:t>
            </a:r>
            <a:endParaRPr lang="en-US" altLang="zh-CN" noProof="0"/>
          </a:p>
        </p:txBody>
      </p:sp>
      <p:sp>
        <p:nvSpPr>
          <p:cNvPr id="32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  <a:endParaRPr lang="zh-CN" altLang="en-US" noProof="0"/>
          </a:p>
        </p:txBody>
      </p:sp>
      <p:sp>
        <p:nvSpPr>
          <p:cNvPr id="33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  <a:endParaRPr lang="zh-CN" altLang="en-US" noProof="0"/>
          </a:p>
        </p:txBody>
      </p:sp>
      <p:sp>
        <p:nvSpPr>
          <p:cNvPr id="35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团队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任意多边形：形状 33"/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长方形 10"/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1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15" name="任意多边形：形状 14"/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8" name="直接连接符​​(S) 17"/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图片占位符 8"/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US" noProof="0"/>
          </a:p>
        </p:txBody>
      </p:sp>
      <p:sp>
        <p:nvSpPr>
          <p:cNvPr id="32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  <a:endParaRPr lang="zh-CN" altLang="en-US" noProof="0"/>
          </a:p>
        </p:txBody>
      </p:sp>
      <p:sp>
        <p:nvSpPr>
          <p:cNvPr id="17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  <a:endParaRPr lang="zh-CN" altLang="en-US" noProof="0"/>
          </a:p>
        </p:txBody>
      </p:sp>
      <p:cxnSp>
        <p:nvCxnSpPr>
          <p:cNvPr id="5" name="直接连接符​​(S) 4"/>
          <p:cNvCxnSpPr/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​​(S) 19"/>
          <p:cNvCxnSpPr/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 5"/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直接连接符​​(S) 20"/>
            <p:cNvCxnSpPr/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​​(S) 21"/>
            <p:cNvCxnSpPr/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图片占位符 8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US" noProof="0"/>
          </a:p>
        </p:txBody>
      </p:sp>
      <p:sp>
        <p:nvSpPr>
          <p:cNvPr id="26" name="图片占位符 8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US" noProof="0"/>
          </a:p>
        </p:txBody>
      </p:sp>
      <p:sp>
        <p:nvSpPr>
          <p:cNvPr id="27" name="图片占位符 8"/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US" noProof="0"/>
          </a:p>
        </p:txBody>
      </p:sp>
      <p:cxnSp>
        <p:nvCxnSpPr>
          <p:cNvPr id="36" name="直接连接符​​(S) 35"/>
          <p:cNvCxnSpPr/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​​(S) 36"/>
          <p:cNvCxnSpPr/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 37"/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直接连接符​​(S) 38"/>
            <p:cNvCxnSpPr/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​​(S) 39"/>
            <p:cNvCxnSpPr/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图片占位符 8"/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US" noProof="0"/>
          </a:p>
        </p:txBody>
      </p:sp>
      <p:sp>
        <p:nvSpPr>
          <p:cNvPr id="42" name="图片占位符 8"/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US" noProof="0"/>
          </a:p>
        </p:txBody>
      </p:sp>
      <p:sp>
        <p:nvSpPr>
          <p:cNvPr id="43" name="图片占位符 8"/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US" noProof="0"/>
          </a:p>
        </p:txBody>
      </p:sp>
      <p:sp>
        <p:nvSpPr>
          <p:cNvPr id="44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  <a:endParaRPr lang="zh-CN" altLang="en-US" noProof="0"/>
          </a:p>
        </p:txBody>
      </p:sp>
      <p:sp>
        <p:nvSpPr>
          <p:cNvPr id="45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  <a:endParaRPr lang="zh-CN" altLang="en-US" noProof="0"/>
          </a:p>
        </p:txBody>
      </p:sp>
      <p:sp>
        <p:nvSpPr>
          <p:cNvPr id="46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  <a:endParaRPr lang="zh-CN" altLang="en-US" noProof="0"/>
          </a:p>
        </p:txBody>
      </p:sp>
      <p:sp>
        <p:nvSpPr>
          <p:cNvPr id="47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  <a:endParaRPr lang="zh-CN" altLang="en-US" noProof="0"/>
          </a:p>
        </p:txBody>
      </p:sp>
      <p:sp>
        <p:nvSpPr>
          <p:cNvPr id="48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  <a:endParaRPr lang="zh-CN" altLang="en-US" noProof="0"/>
          </a:p>
        </p:txBody>
      </p:sp>
      <p:sp>
        <p:nvSpPr>
          <p:cNvPr id="49" name="文本占位符 7"/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组织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/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13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/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图片占位符 8"/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US" noProof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  <a:endParaRPr lang="zh-CN" altLang="en-US" noProof="0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  <a:endParaRPr lang="zh-CN" altLang="en-US" noProof="0"/>
          </a:p>
        </p:txBody>
      </p:sp>
      <p:cxnSp>
        <p:nvCxnSpPr>
          <p:cNvPr id="14" name="直接连接符​​(S) 13"/>
          <p:cNvCxnSpPr/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图片占位符 8"/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US" noProof="0"/>
          </a:p>
        </p:txBody>
      </p:sp>
      <p:sp>
        <p:nvSpPr>
          <p:cNvPr id="17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  <a:endParaRPr lang="zh-CN" altLang="en-US" noProof="0"/>
          </a:p>
        </p:txBody>
      </p:sp>
      <p:sp>
        <p:nvSpPr>
          <p:cNvPr id="18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  <a:endParaRPr lang="zh-CN" altLang="en-US" noProof="0"/>
          </a:p>
        </p:txBody>
      </p:sp>
      <p:sp>
        <p:nvSpPr>
          <p:cNvPr id="19" name="图片占位符 8"/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US" noProof="0"/>
          </a:p>
        </p:txBody>
      </p:sp>
      <p:sp>
        <p:nvSpPr>
          <p:cNvPr id="20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  <a:endParaRPr lang="zh-CN" altLang="en-US" noProof="0"/>
          </a:p>
        </p:txBody>
      </p:sp>
      <p:sp>
        <p:nvSpPr>
          <p:cNvPr id="21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  <a:endParaRPr lang="zh-CN" altLang="en-US" noProof="0"/>
          </a:p>
        </p:txBody>
      </p:sp>
      <p:sp>
        <p:nvSpPr>
          <p:cNvPr id="22" name="图片占位符 8"/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US" noProof="0"/>
          </a:p>
        </p:txBody>
      </p:sp>
      <p:sp>
        <p:nvSpPr>
          <p:cNvPr id="23" name="文本占位符 7"/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  <a:endParaRPr lang="zh-CN" altLang="en-US" noProof="0"/>
          </a:p>
        </p:txBody>
      </p:sp>
      <p:sp>
        <p:nvSpPr>
          <p:cNvPr id="24" name="文本占位符 7"/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  <a:endParaRPr lang="zh-CN" altLang="en-US" noProof="0"/>
          </a:p>
        </p:txBody>
      </p:sp>
      <p:sp>
        <p:nvSpPr>
          <p:cNvPr id="25" name="图片占位符 8"/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US" noProof="0"/>
          </a:p>
        </p:txBody>
      </p:sp>
      <p:sp>
        <p:nvSpPr>
          <p:cNvPr id="26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  <a:endParaRPr lang="zh-CN" altLang="en-US" noProof="0"/>
          </a:p>
        </p:txBody>
      </p:sp>
      <p:sp>
        <p:nvSpPr>
          <p:cNvPr id="27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  <a:endParaRPr lang="zh-CN" altLang="en-US" noProof="0"/>
          </a:p>
        </p:txBody>
      </p:sp>
      <p:sp>
        <p:nvSpPr>
          <p:cNvPr id="28" name="图片占位符 8"/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US" noProof="0"/>
          </a:p>
        </p:txBody>
      </p:sp>
      <p:sp>
        <p:nvSpPr>
          <p:cNvPr id="29" name="文本占位符 7"/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  <a:endParaRPr lang="zh-CN" altLang="en-US" noProof="0"/>
          </a:p>
        </p:txBody>
      </p:sp>
      <p:sp>
        <p:nvSpPr>
          <p:cNvPr id="30" name="文本占位符 7"/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组织图表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/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13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/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图片占位符 8"/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US" noProof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  <a:endParaRPr lang="zh-CN" altLang="en-US" noProof="0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  <a:endParaRPr lang="zh-CN" altLang="en-US" noProof="0"/>
          </a:p>
        </p:txBody>
      </p:sp>
      <p:cxnSp>
        <p:nvCxnSpPr>
          <p:cNvPr id="14" name="直接连接符​​(S) 13"/>
          <p:cNvCxnSpPr/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图片占位符 8"/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US" noProof="0"/>
          </a:p>
        </p:txBody>
      </p:sp>
      <p:sp>
        <p:nvSpPr>
          <p:cNvPr id="17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  <a:endParaRPr lang="zh-CN" altLang="en-US" noProof="0"/>
          </a:p>
        </p:txBody>
      </p:sp>
      <p:sp>
        <p:nvSpPr>
          <p:cNvPr id="18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  <a:endParaRPr lang="zh-CN" altLang="en-US" noProof="0"/>
          </a:p>
        </p:txBody>
      </p:sp>
      <p:sp>
        <p:nvSpPr>
          <p:cNvPr id="19" name="图片占位符 8"/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US" noProof="0"/>
          </a:p>
        </p:txBody>
      </p:sp>
      <p:sp>
        <p:nvSpPr>
          <p:cNvPr id="20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  <a:endParaRPr lang="zh-CN" altLang="en-US" noProof="0"/>
          </a:p>
        </p:txBody>
      </p:sp>
      <p:sp>
        <p:nvSpPr>
          <p:cNvPr id="21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  <a:endParaRPr lang="zh-CN" altLang="en-US" noProof="0"/>
          </a:p>
        </p:txBody>
      </p:sp>
      <p:sp>
        <p:nvSpPr>
          <p:cNvPr id="22" name="图片占位符 8"/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US" noProof="0"/>
          </a:p>
        </p:txBody>
      </p:sp>
      <p:sp>
        <p:nvSpPr>
          <p:cNvPr id="23" name="文本占位符 7"/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  <a:endParaRPr lang="zh-CN" altLang="en-US" noProof="0"/>
          </a:p>
        </p:txBody>
      </p:sp>
      <p:sp>
        <p:nvSpPr>
          <p:cNvPr id="24" name="文本占位符 7"/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  <a:endParaRPr lang="zh-CN" altLang="en-US" noProof="0"/>
          </a:p>
        </p:txBody>
      </p:sp>
      <p:sp>
        <p:nvSpPr>
          <p:cNvPr id="25" name="图片占位符 8"/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US" noProof="0"/>
          </a:p>
        </p:txBody>
      </p:sp>
      <p:sp>
        <p:nvSpPr>
          <p:cNvPr id="26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  <a:endParaRPr lang="zh-CN" altLang="en-US" noProof="0"/>
          </a:p>
        </p:txBody>
      </p:sp>
      <p:sp>
        <p:nvSpPr>
          <p:cNvPr id="27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  <a:endParaRPr lang="zh-CN" altLang="en-US" noProof="0"/>
          </a:p>
        </p:txBody>
      </p:sp>
      <p:sp>
        <p:nvSpPr>
          <p:cNvPr id="28" name="图片占位符 8"/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US" noProof="0"/>
          </a:p>
        </p:txBody>
      </p:sp>
      <p:sp>
        <p:nvSpPr>
          <p:cNvPr id="29" name="文本占位符 7"/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  <a:endParaRPr lang="zh-CN" altLang="en-US" noProof="0"/>
          </a:p>
        </p:txBody>
      </p:sp>
      <p:sp>
        <p:nvSpPr>
          <p:cNvPr id="30" name="文本占位符 7"/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  <a:endParaRPr lang="zh-CN" altLang="en-US" noProof="0"/>
          </a:p>
        </p:txBody>
      </p:sp>
      <p:sp>
        <p:nvSpPr>
          <p:cNvPr id="31" name="图片占位符 8"/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US" noProof="0"/>
          </a:p>
        </p:txBody>
      </p:sp>
      <p:sp>
        <p:nvSpPr>
          <p:cNvPr id="32" name="文本占位符 7"/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  <a:endParaRPr lang="zh-CN" altLang="en-US" noProof="0"/>
          </a:p>
        </p:txBody>
      </p:sp>
      <p:sp>
        <p:nvSpPr>
          <p:cNvPr id="33" name="文本占位符 7"/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4_标题幻灯片_深黄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图片占位符 25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27" name="文本占位符 16"/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 algn="ctr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rtlCol="0"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059707" y="4297679"/>
            <a:ext cx="4072586" cy="1463040"/>
          </a:xfrm>
        </p:spPr>
        <p:txBody>
          <a:bodyPr lIns="91440" rIns="91440" rtlCol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组织图表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/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13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/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图片占位符 8"/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US" noProof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  <a:endParaRPr lang="zh-CN" altLang="en-US" noProof="0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  <a:endParaRPr lang="zh-CN" altLang="en-US" noProof="0"/>
          </a:p>
        </p:txBody>
      </p:sp>
      <p:cxnSp>
        <p:nvCxnSpPr>
          <p:cNvPr id="14" name="直接连接符​​(S) 13"/>
          <p:cNvCxnSpPr/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图片占位符 8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US" noProof="0"/>
          </a:p>
        </p:txBody>
      </p:sp>
      <p:sp>
        <p:nvSpPr>
          <p:cNvPr id="17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  <a:endParaRPr lang="zh-CN" altLang="en-US" noProof="0"/>
          </a:p>
        </p:txBody>
      </p:sp>
      <p:sp>
        <p:nvSpPr>
          <p:cNvPr id="18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  <a:endParaRPr lang="zh-CN" altLang="en-US" noProof="0"/>
          </a:p>
        </p:txBody>
      </p:sp>
      <p:sp>
        <p:nvSpPr>
          <p:cNvPr id="19" name="图片占位符 8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US" noProof="0"/>
          </a:p>
        </p:txBody>
      </p:sp>
      <p:sp>
        <p:nvSpPr>
          <p:cNvPr id="20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  <a:endParaRPr lang="zh-CN" altLang="en-US" noProof="0"/>
          </a:p>
        </p:txBody>
      </p:sp>
      <p:sp>
        <p:nvSpPr>
          <p:cNvPr id="21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  <a:endParaRPr lang="zh-CN" altLang="en-US" noProof="0"/>
          </a:p>
        </p:txBody>
      </p:sp>
      <p:sp>
        <p:nvSpPr>
          <p:cNvPr id="22" name="图片占位符 8"/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US" noProof="0"/>
          </a:p>
        </p:txBody>
      </p:sp>
      <p:sp>
        <p:nvSpPr>
          <p:cNvPr id="23" name="文本占位符 7"/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  <a:endParaRPr lang="zh-CN" altLang="en-US" noProof="0"/>
          </a:p>
        </p:txBody>
      </p:sp>
      <p:sp>
        <p:nvSpPr>
          <p:cNvPr id="24" name="文本占位符 7"/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  <a:endParaRPr lang="zh-CN" altLang="en-US" noProof="0"/>
          </a:p>
        </p:txBody>
      </p:sp>
      <p:sp>
        <p:nvSpPr>
          <p:cNvPr id="25" name="图片占位符 8"/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US" noProof="0"/>
          </a:p>
        </p:txBody>
      </p:sp>
      <p:sp>
        <p:nvSpPr>
          <p:cNvPr id="26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  <a:endParaRPr lang="zh-CN" altLang="en-US" noProof="0"/>
          </a:p>
        </p:txBody>
      </p:sp>
      <p:sp>
        <p:nvSpPr>
          <p:cNvPr id="27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  <a:endParaRPr lang="zh-CN" altLang="en-US" noProof="0"/>
          </a:p>
        </p:txBody>
      </p:sp>
      <p:sp>
        <p:nvSpPr>
          <p:cNvPr id="28" name="图片占位符 8"/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US" noProof="0"/>
          </a:p>
        </p:txBody>
      </p:sp>
      <p:sp>
        <p:nvSpPr>
          <p:cNvPr id="29" name="文本占位符 7"/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  <a:endParaRPr lang="zh-CN" altLang="en-US" noProof="0"/>
          </a:p>
        </p:txBody>
      </p:sp>
      <p:sp>
        <p:nvSpPr>
          <p:cNvPr id="30" name="文本占位符 7"/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  <a:endParaRPr lang="zh-CN" altLang="en-US" noProof="0"/>
          </a:p>
        </p:txBody>
      </p:sp>
      <p:sp>
        <p:nvSpPr>
          <p:cNvPr id="31" name="图片占位符 8"/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US" noProof="0"/>
          </a:p>
        </p:txBody>
      </p:sp>
      <p:sp>
        <p:nvSpPr>
          <p:cNvPr id="32" name="文本占位符 7"/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  <a:endParaRPr lang="zh-CN" altLang="en-US" noProof="0"/>
          </a:p>
        </p:txBody>
      </p:sp>
      <p:sp>
        <p:nvSpPr>
          <p:cNvPr id="33" name="文本占位符 7"/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  <a:endParaRPr lang="zh-CN" altLang="en-US" noProof="0"/>
          </a:p>
        </p:txBody>
      </p:sp>
      <p:cxnSp>
        <p:nvCxnSpPr>
          <p:cNvPr id="34" name="直接连接符​​(S) 33"/>
          <p:cNvCxnSpPr/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图片占位符 8"/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US" noProof="0"/>
          </a:p>
        </p:txBody>
      </p:sp>
      <p:sp>
        <p:nvSpPr>
          <p:cNvPr id="39" name="文本占位符 7"/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  <a:endParaRPr lang="zh-CN" altLang="en-US" noProof="0"/>
          </a:p>
        </p:txBody>
      </p:sp>
      <p:sp>
        <p:nvSpPr>
          <p:cNvPr id="40" name="文本占位符 7"/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  <a:endParaRPr lang="zh-CN" altLang="en-US" noProof="0"/>
          </a:p>
        </p:txBody>
      </p:sp>
      <p:sp>
        <p:nvSpPr>
          <p:cNvPr id="41" name="图片占位符 8"/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US" noProof="0"/>
          </a:p>
        </p:txBody>
      </p:sp>
      <p:sp>
        <p:nvSpPr>
          <p:cNvPr id="42" name="文本占位符 7"/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  <a:endParaRPr lang="zh-CN" altLang="en-US" noProof="0"/>
          </a:p>
        </p:txBody>
      </p:sp>
      <p:sp>
        <p:nvSpPr>
          <p:cNvPr id="43" name="文本占位符 7"/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  <a:endParaRPr lang="zh-CN" altLang="en-US" noProof="0"/>
          </a:p>
        </p:txBody>
      </p:sp>
      <p:sp>
        <p:nvSpPr>
          <p:cNvPr id="44" name="图片占位符 8"/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US" noProof="0"/>
          </a:p>
        </p:txBody>
      </p:sp>
      <p:sp>
        <p:nvSpPr>
          <p:cNvPr id="45" name="文本占位符 7"/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  <a:endParaRPr lang="zh-CN" altLang="en-US" noProof="0"/>
          </a:p>
        </p:txBody>
      </p:sp>
      <p:sp>
        <p:nvSpPr>
          <p:cNvPr id="46" name="文本占位符 7"/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  <a:endParaRPr lang="zh-CN" altLang="en-US" noProof="0"/>
          </a:p>
        </p:txBody>
      </p:sp>
      <p:sp>
        <p:nvSpPr>
          <p:cNvPr id="47" name="图片占位符 8"/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US" noProof="0"/>
          </a:p>
        </p:txBody>
      </p:sp>
      <p:sp>
        <p:nvSpPr>
          <p:cNvPr id="48" name="文本占位符 7"/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  <a:endParaRPr lang="zh-CN" altLang="en-US" noProof="0"/>
          </a:p>
        </p:txBody>
      </p:sp>
      <p:sp>
        <p:nvSpPr>
          <p:cNvPr id="49" name="文本占位符 7"/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边栏修补程序（仅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任意多边形：形状 33"/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长方形 10"/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15" name="任意多边形：形状 14"/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图像描述内容_蓝色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US" noProof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US" noProof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rtlCol="0" anchor="ctr">
            <a:noAutofit/>
          </a:bodyPr>
          <a:lstStyle>
            <a:lvl1pPr algn="ctr">
              <a:lnSpc>
                <a:spcPct val="80000"/>
              </a:lnSpc>
              <a:defRPr sz="4000" b="0" spc="2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057900" y="4114800"/>
            <a:ext cx="4876800" cy="1371602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/>
          </a:p>
        </p:txBody>
      </p:sp>
      <p:sp>
        <p:nvSpPr>
          <p:cNvPr id="7" name="文本占位符 16"/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US" noProof="0"/>
          </a:p>
        </p:txBody>
      </p:sp>
      <p:sp>
        <p:nvSpPr>
          <p:cNvPr id="8" name="文本占位符 16"/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图像描述内容_橙色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US" noProof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US" noProof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rtlCol="0" anchor="ctr">
            <a:noAutofit/>
          </a:bodyPr>
          <a:lstStyle>
            <a:lvl1pPr algn="ctr">
              <a:lnSpc>
                <a:spcPct val="80000"/>
              </a:lnSpc>
              <a:defRPr sz="4000" b="0" spc="2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057900" y="4114800"/>
            <a:ext cx="4876800" cy="1371602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/>
          </a:p>
        </p:txBody>
      </p:sp>
      <p:sp>
        <p:nvSpPr>
          <p:cNvPr id="7" name="文本占位符 16"/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US" noProof="0"/>
          </a:p>
        </p:txBody>
      </p:sp>
      <p:sp>
        <p:nvSpPr>
          <p:cNvPr id="8" name="文本占位符 16"/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6"/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7" name="文本占位符 16"/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 rtlCol="0">
            <a:normAutofit/>
          </a:bodyPr>
          <a:lstStyle>
            <a:lvl1pPr>
              <a:defRPr sz="60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GB" noProof="0"/>
          </a:p>
        </p:txBody>
      </p:sp>
      <p:sp>
        <p:nvSpPr>
          <p:cNvPr id="8" name="文本占位符 16"/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6"/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7" name="文本占位符 16"/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 rtlCol="0">
            <a:normAutofit/>
          </a:bodyPr>
          <a:lstStyle>
            <a:lvl1pPr>
              <a:defRPr sz="60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GB" noProof="0"/>
          </a:p>
        </p:txBody>
      </p:sp>
      <p:sp>
        <p:nvSpPr>
          <p:cNvPr id="8" name="文本占位符 16"/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6"/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7" name="文本占位符 16"/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 rtlCol="0">
            <a:normAutofit/>
          </a:bodyPr>
          <a:lstStyle>
            <a:lvl1pPr>
              <a:defRPr sz="60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GB" noProof="0"/>
          </a:p>
        </p:txBody>
      </p:sp>
      <p:sp>
        <p:nvSpPr>
          <p:cNvPr id="8" name="文本占位符 16"/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图片占位符 8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 rtlCol="0">
            <a:noAutofit/>
          </a:bodyPr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6" name="文本占位符 16"/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rtlCol="0" anchor="b">
            <a:normAutofit/>
          </a:bodyPr>
          <a:lstStyle>
            <a:lvl1pPr algn="ctr">
              <a:defRPr sz="60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GB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rtlCol="0" anchor="t">
            <a:normAutofit/>
          </a:bodyPr>
          <a:lstStyle>
            <a:lvl1pPr algn="l">
              <a:defRPr sz="60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GB" noProof="0"/>
          </a:p>
        </p:txBody>
      </p:sp>
      <p:sp>
        <p:nvSpPr>
          <p:cNvPr id="9" name="文本占位符 16"/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rtlCol="0" anchor="t">
            <a:normAutofit/>
          </a:bodyPr>
          <a:lstStyle>
            <a:lvl1pPr algn="l">
              <a:defRPr sz="60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GB" noProof="0"/>
          </a:p>
        </p:txBody>
      </p:sp>
      <p:sp>
        <p:nvSpPr>
          <p:cNvPr id="9" name="文本占位符 16"/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5_标题幻灯片_深黄色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图片占位符 18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7" name="文本占位符 16"/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2" name="文本占位符 16"/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10" name="文本占位符 16"/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 rtlCol="0"/>
          <a:lstStyle>
            <a:lvl1pPr marL="0" indent="0" algn="ctr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rtlCol="0"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059707" y="4297679"/>
            <a:ext cx="4072586" cy="1463040"/>
          </a:xfrm>
        </p:spPr>
        <p:txBody>
          <a:bodyPr lIns="91440" rIns="91440" rtlCol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rtlCol="0" anchor="t">
            <a:normAutofit/>
          </a:bodyPr>
          <a:lstStyle>
            <a:lvl1pPr algn="l">
              <a:defRPr sz="60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GB" noProof="0"/>
          </a:p>
        </p:txBody>
      </p:sp>
      <p:sp>
        <p:nvSpPr>
          <p:cNvPr id="9" name="文本占位符 16"/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rtlCol="0" anchor="t">
            <a:normAutofit/>
          </a:bodyPr>
          <a:lstStyle>
            <a:lvl1pPr algn="l">
              <a:defRPr sz="60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GB" noProof="0"/>
          </a:p>
        </p:txBody>
      </p:sp>
      <p:sp>
        <p:nvSpPr>
          <p:cNvPr id="9" name="文本占位符 16"/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结束 - 谢谢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占位符 52"/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baseline="0" dirty="0">
                <a:solidFill>
                  <a:schemeClr val="lt1">
                    <a:alpha val="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algn="ctr" rtl="0"/>
            <a:r>
              <a:rPr lang="zh-CN" altLang="en-US" noProof="0"/>
              <a:t>我</a:t>
            </a:r>
            <a:endParaRPr lang="zh-CN" altLang="en-US" noProof="0"/>
          </a:p>
        </p:txBody>
      </p:sp>
      <p:sp>
        <p:nvSpPr>
          <p:cNvPr id="48" name="任意多边形：形状 47"/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9" name="任意多边形：形状 48"/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US" noProof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rtlCol="0"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谢谢</a:t>
            </a:r>
            <a:endParaRPr lang="zh-CN" altLang="en-US" noProof="0"/>
          </a:p>
        </p:txBody>
      </p:sp>
      <p:sp>
        <p:nvSpPr>
          <p:cNvPr id="33" name="长方形 32"/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结束 - 谢谢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图片占位符 25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27" name="文本占位符 16"/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 algn="ctr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rtlCol="0"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谢谢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结束 - 谢谢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图片占位符 18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7" name="文本占位符 16"/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2" name="文本占位符 16"/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10" name="文本占位符 16"/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 rtlCol="0"/>
          <a:lstStyle>
            <a:lvl1pPr marL="0" indent="0" algn="ctr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rtlCol="0"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谢谢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结束 - 谢谢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21"/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 rtlCol="0">
            <a:noAutofit/>
          </a:bodyPr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rtlCol="0" anchor="ctr">
            <a:normAutofit/>
          </a:bodyPr>
          <a:lstStyle>
            <a:lvl1pPr algn="ctr">
              <a:defRPr sz="5000" spc="2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谢谢</a:t>
            </a:r>
            <a:endParaRPr lang="zh-CN" altLang="en-US" noProof="0"/>
          </a:p>
        </p:txBody>
      </p:sp>
      <p:sp>
        <p:nvSpPr>
          <p:cNvPr id="7" name="文本占位符 16"/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结束 - 谢谢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rtlCol="0" anchor="ctr">
            <a:normAutofit/>
          </a:bodyPr>
          <a:lstStyle>
            <a:lvl1pPr algn="ctr">
              <a:defRPr sz="5000" spc="2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谢谢</a:t>
            </a:r>
            <a:endParaRPr lang="zh-CN" altLang="en-US" noProof="0"/>
          </a:p>
        </p:txBody>
      </p:sp>
      <p:sp>
        <p:nvSpPr>
          <p:cNvPr id="7" name="文本占位符 16"/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8" name="文本占位符 16"/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21"/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 rtlCol="0">
            <a:noAutofit/>
          </a:bodyPr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rtlCol="0" anchor="ctr">
            <a:normAutofit/>
          </a:bodyPr>
          <a:lstStyle>
            <a:lvl1pPr algn="ctr">
              <a:defRPr sz="5000" spc="2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33450" y="4343400"/>
            <a:ext cx="4381500" cy="1355732"/>
          </a:xfrm>
        </p:spPr>
        <p:txBody>
          <a:bodyPr lIns="91440" rIns="91440" rtlCol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/>
          </a:p>
        </p:txBody>
      </p:sp>
      <p:sp>
        <p:nvSpPr>
          <p:cNvPr id="7" name="文本占位符 16"/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rtlCol="0" anchor="ctr">
            <a:normAutofit/>
          </a:bodyPr>
          <a:lstStyle>
            <a:lvl1pPr algn="ctr">
              <a:defRPr sz="5000" spc="2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057900" y="4495801"/>
            <a:ext cx="4876800" cy="60960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/>
          </a:p>
        </p:txBody>
      </p:sp>
      <p:sp>
        <p:nvSpPr>
          <p:cNvPr id="7" name="文本占位符 16"/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8" name="文本占位符 16"/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/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 baseline="0">
                <a:solidFill>
                  <a:schemeClr val="bg1">
                    <a:lumMod val="75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US" noProof="0"/>
          </a:p>
        </p:txBody>
      </p:sp>
      <p:sp>
        <p:nvSpPr>
          <p:cNvPr id="14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、粗体副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/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 baseline="0">
                <a:solidFill>
                  <a:schemeClr val="bg1">
                    <a:lumMod val="75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US" noProof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 rtlCol="0">
            <a:spAutoFit/>
          </a:bodyPr>
          <a:lstStyle>
            <a:lvl1pPr marL="0" indent="0">
              <a:buNone/>
              <a:defRPr sz="2400" b="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  <a:endParaRPr lang="zh-CN" altLang="en-US" noProof="0"/>
          </a:p>
        </p:txBody>
      </p:sp>
      <p:sp>
        <p:nvSpPr>
          <p:cNvPr id="13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7" Type="http://schemas.openxmlformats.org/officeDocument/2006/relationships/theme" Target="../theme/theme1.xml"/><Relationship Id="rId56" Type="http://schemas.openxmlformats.org/officeDocument/2006/relationships/slideLayout" Target="../slideLayouts/slideLayout56.xml"/><Relationship Id="rId55" Type="http://schemas.openxmlformats.org/officeDocument/2006/relationships/slideLayout" Target="../slideLayouts/slideLayout55.xml"/><Relationship Id="rId54" Type="http://schemas.openxmlformats.org/officeDocument/2006/relationships/slideLayout" Target="../slideLayouts/slideLayout54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.xml"/><Relationship Id="rId49" Type="http://schemas.openxmlformats.org/officeDocument/2006/relationships/slideLayout" Target="../slideLayouts/slideLayout4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cap="all" spc="100" baseline="0">
          <a:solidFill>
            <a:schemeClr val="tx1">
              <a:lumMod val="95000"/>
              <a:lumOff val="5000"/>
            </a:schemeClr>
          </a:solidFill>
          <a:latin typeface="Microsoft YaHei UI" panose="020B0503020204020204" pitchFamily="34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45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025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7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3.jpeg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35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42.xml"/><Relationship Id="rId3" Type="http://schemas.openxmlformats.org/officeDocument/2006/relationships/image" Target="../media/image13.png"/><Relationship Id="rId2" Type="http://schemas.openxmlformats.org/officeDocument/2006/relationships/tags" Target="../tags/tag6.xml"/><Relationship Id="rId1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/>
          <p:cNvPicPr>
            <a:picLocks noGrp="1" noChangeAspect="1"/>
          </p:cNvPicPr>
          <p:nvPr>
            <p:ph type="pic" sz="quarter" idx="11"/>
          </p:nvPr>
        </p:nvPicPr>
        <p:blipFill>
          <a:blip r:embed="rId1"/>
          <a:srcRect t="7813" b="7813"/>
          <a:stretch>
            <a:fillRect/>
          </a:stretch>
        </p:blipFill>
        <p:spPr/>
      </p:pic>
      <p:sp>
        <p:nvSpPr>
          <p:cNvPr id="285" name="文本占位符 284"/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286" name="文本占位符 285"/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endParaRPr lang="zh-CN" altLang="en-US" dirty="0">
              <a:ea typeface="Microsoft YaHei UI" panose="020B0503020204020204" pitchFamily="34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>
                <a:ea typeface="Microsoft YaHei UI" panose="020B0503020204020204" pitchFamily="34" charset="-122"/>
              </a:rPr>
              <a:t>病理图像</a:t>
            </a:r>
            <a:r>
              <a:rPr lang="zh-CN" altLang="en-US">
                <a:ea typeface="Microsoft YaHei UI" panose="020B0503020204020204" pitchFamily="34" charset="-122"/>
              </a:rPr>
              <a:t>分析</a:t>
            </a:r>
            <a:br>
              <a:rPr lang="zh-CN" altLang="en-US">
                <a:ea typeface="Microsoft YaHei UI" panose="020B0503020204020204" pitchFamily="34" charset="-122"/>
              </a:rPr>
            </a:br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ea typeface="Microsoft YaHei UI" panose="020B0503020204020204" pitchFamily="34" charset="-122"/>
              </a:rPr>
              <a:t>李春阳</a:t>
            </a:r>
            <a:r>
              <a:rPr altLang="zh-CN" dirty="0">
                <a:ea typeface="Microsoft YaHei UI" panose="020B0503020204020204" pitchFamily="34" charset="-122"/>
              </a:rPr>
              <a:t>2021010902009</a:t>
            </a:r>
            <a:endParaRPr altLang="zh-CN" dirty="0"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548640" y="609600"/>
            <a:ext cx="10805160" cy="1652982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>
                <a:ea typeface="Microsoft YaHei UI" panose="020B0503020204020204" pitchFamily="34" charset="-122"/>
              </a:rPr>
              <a:t>病理图像分析的概念</a:t>
            </a:r>
            <a:endParaRPr lang="zh-CN" altLang="en-US" dirty="0">
              <a:ea typeface="Microsoft YaHei UI" panose="020B0503020204020204" pitchFamily="34" charset="-122"/>
            </a:endParaRPr>
          </a:p>
        </p:txBody>
      </p:sp>
      <p:sp>
        <p:nvSpPr>
          <p:cNvPr id="13" name="内容占位符 12"/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4373880" cy="1591310"/>
          </a:xfrm>
        </p:spPr>
        <p:txBody>
          <a:bodyPr rtlCol="0">
            <a:noAutofit/>
          </a:bodyPr>
          <a:lstStyle/>
          <a:p>
            <a:pPr marL="0" indent="0" rtl="0">
              <a:buNone/>
            </a:pPr>
            <a:r>
              <a:rPr lang="zh-CN" altLang="en-US" sz="1800">
                <a:ea typeface="Microsoft YaHei UI" panose="020B0503020204020204" pitchFamily="34" charset="-122"/>
              </a:rPr>
              <a:t>数字病理学（DP）是将组织切片数字化以产生高分辨率图像的过程。由于全幻灯片数字扫描仪的日益普及，DP正变得越来越普遍。这些数字化幻灯片提供了将图像分析技术应用于DP以用于检测、分割和分类的可能性。</a:t>
            </a:r>
            <a:endParaRPr lang="zh-CN" altLang="en-US" sz="1800">
              <a:ea typeface="Microsoft YaHei UI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smtClean="0">
                <a:ea typeface="Microsoft YaHei UI" panose="020B0503020204020204" pitchFamily="34" charset="-122"/>
              </a:rPr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18" name="文本占位符 119"/>
          <p:cNvSpPr txBox="1"/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45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025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7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图片占位符 5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1" cstate="screen"/>
          <a:srcRect t="88" b="88"/>
          <a:stretch>
            <a:fillRect/>
          </a:stretch>
        </p:blipFill>
        <p:spPr>
          <a:xfrm>
            <a:off x="0" y="0"/>
            <a:ext cx="8329613" cy="457200"/>
          </a:xfrm>
        </p:spPr>
      </p:pic>
      <p:sp>
        <p:nvSpPr>
          <p:cNvPr id="4" name="文本占位符 3"/>
          <p:cNvSpPr/>
          <p:nvPr>
            <p:ph type="body" sz="quarter" idx="16"/>
          </p:nvPr>
        </p:nvSpPr>
        <p:spPr>
          <a:xfrm>
            <a:off x="-1" y="1676400"/>
            <a:ext cx="10837333" cy="423545"/>
          </a:xfrm>
        </p:spPr>
        <p:txBody>
          <a:bodyPr/>
          <a:p>
            <a:r>
              <a:rPr lang="en-US" altLang="zh-CN"/>
              <a:t>  </a:t>
            </a:r>
            <a:endParaRPr lang="en-US" altLang="zh-CN"/>
          </a:p>
        </p:txBody>
      </p:sp>
      <p:pic>
        <p:nvPicPr>
          <p:cNvPr id="5" name="图片 4" descr="屏幕截图 2023-03-17 0906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155" y="1484630"/>
            <a:ext cx="6678930" cy="47059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4" name="标题 1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48640" y="609600"/>
            <a:ext cx="10805160" cy="1652982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2800" dirty="0">
                <a:ea typeface="Microsoft YaHei UI" panose="020B0503020204020204" pitchFamily="34" charset="-122"/>
              </a:rPr>
              <a:t>综述论文的</a:t>
            </a:r>
            <a:r>
              <a:rPr lang="zh-CN" altLang="en-US" sz="2800" dirty="0">
                <a:ea typeface="Microsoft YaHei UI" panose="020B0503020204020204" pitchFamily="34" charset="-122"/>
              </a:rPr>
              <a:t>结构</a:t>
            </a:r>
            <a:endParaRPr lang="zh-CN" altLang="en-US" sz="2800" dirty="0">
              <a:ea typeface="Microsoft YaHei UI" panose="020B0503020204020204" pitchFamily="34" charset="-122"/>
            </a:endParaRPr>
          </a:p>
        </p:txBody>
      </p:sp>
      <p:sp>
        <p:nvSpPr>
          <p:cNvPr id="15" name="内容占位符 14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/>
        <p:txBody>
          <a:bodyPr rtlCol="0"/>
          <a:lstStyle/>
          <a:p>
            <a:pPr rtl="0"/>
            <a:r>
              <a:rPr lang="zh-CN" altLang="en-US" sz="2800">
                <a:ea typeface="Microsoft YaHei UI" panose="020B0503020204020204" pitchFamily="34" charset="-122"/>
              </a:rPr>
              <a:t>简介</a:t>
            </a:r>
            <a:endParaRPr lang="zh-CN" altLang="en-US" sz="2800">
              <a:ea typeface="Microsoft YaHei UI" panose="020B0503020204020204" pitchFamily="34" charset="-122"/>
            </a:endParaRPr>
          </a:p>
          <a:p>
            <a:pPr rtl="0"/>
            <a:r>
              <a:rPr lang="zh-CN" altLang="en-US" sz="2800">
                <a:ea typeface="Microsoft YaHei UI" panose="020B0503020204020204" pitchFamily="34" charset="-122"/>
              </a:rPr>
              <a:t>数字病理学问题</a:t>
            </a:r>
            <a:endParaRPr lang="zh-CN" altLang="en-US" sz="2800">
              <a:ea typeface="Microsoft YaHei UI" panose="020B0503020204020204" pitchFamily="34" charset="-122"/>
            </a:endParaRPr>
          </a:p>
          <a:p>
            <a:pPr rtl="0"/>
            <a:r>
              <a:rPr lang="zh-CN" altLang="en-US" sz="2800">
                <a:ea typeface="Microsoft YaHei UI" panose="020B0503020204020204" pitchFamily="34" charset="-122"/>
              </a:rPr>
              <a:t>机器学习方法</a:t>
            </a:r>
            <a:endParaRPr lang="zh-CN" altLang="en-US" sz="2800">
              <a:ea typeface="Microsoft YaHei UI" panose="020B0503020204020204" pitchFamily="34" charset="-122"/>
            </a:endParaRPr>
          </a:p>
          <a:p>
            <a:pPr rtl="0"/>
            <a:r>
              <a:rPr lang="zh-CN" altLang="en-US" sz="2800">
                <a:ea typeface="Microsoft YaHei UI" panose="020B0503020204020204" pitchFamily="34" charset="-122"/>
              </a:rPr>
              <a:t>机器学习在数字病理学中的应用</a:t>
            </a:r>
            <a:endParaRPr lang="zh-CN" altLang="en-US" sz="2800">
              <a:ea typeface="Microsoft YaHei UI" panose="020B0503020204020204" pitchFamily="34" charset="-122"/>
            </a:endParaRPr>
          </a:p>
          <a:p>
            <a:pPr rtl="0"/>
            <a:r>
              <a:rPr lang="zh-CN" altLang="en-US" sz="2800">
                <a:ea typeface="Microsoft YaHei UI" panose="020B0503020204020204" pitchFamily="34" charset="-122"/>
              </a:rPr>
              <a:t>组织病理学图像分析问题</a:t>
            </a:r>
            <a:endParaRPr lang="zh-CN" altLang="en-US" sz="2800">
              <a:ea typeface="Microsoft YaHei UI" panose="020B0503020204020204" pitchFamily="34" charset="-122"/>
            </a:endParaRPr>
          </a:p>
          <a:p>
            <a:pPr rtl="0"/>
            <a:r>
              <a:rPr lang="zh-CN" altLang="en-US" sz="2800">
                <a:ea typeface="Microsoft YaHei UI" panose="020B0503020204020204" pitchFamily="34" charset="-122"/>
              </a:rPr>
              <a:t>总结与展望</a:t>
            </a:r>
            <a:endParaRPr lang="zh-CN" altLang="en-US" sz="2800">
              <a:ea typeface="Microsoft YaHei UI" panose="020B0503020204020204" pitchFamily="34" charset="-122"/>
            </a:endParaRPr>
          </a:p>
        </p:txBody>
      </p:sp>
      <p:sp>
        <p:nvSpPr>
          <p:cNvPr id="17" name="灯片编号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4FAB73BC-B049-4115-A692-8D63A059BFB8}" type="slidenum">
              <a:rPr lang="en-US" altLang="zh-CN" smtClean="0">
                <a:ea typeface="Microsoft YaHei UI" panose="020B0503020204020204" pitchFamily="34" charset="-122"/>
              </a:rPr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19" name="文本占位符 119"/>
          <p:cNvSpPr txBox="1"/>
          <p:nvPr>
            <p:custDataLst>
              <p:tags r:id="rId5"/>
            </p:custDataLst>
          </p:nvPr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45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025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7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20" name="图片占位符 5"/>
          <p:cNvPicPr>
            <a:picLocks noGrp="1" noChangeAspect="1"/>
          </p:cNvPicPr>
          <p:nvPr>
            <p:ph type="pic" sz="quarter" idx="15"/>
            <p:custDataLst>
              <p:tags r:id="rId6"/>
            </p:custDataLst>
          </p:nvPr>
        </p:nvPicPr>
        <p:blipFill rotWithShape="1">
          <a:blip r:embed="rId7" cstate="screen"/>
          <a:srcRect t="88" b="88"/>
          <a:stretch>
            <a:fillRect/>
          </a:stretch>
        </p:blipFill>
        <p:spPr>
          <a:xfrm>
            <a:off x="0" y="0"/>
            <a:ext cx="8329613" cy="4572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548640" y="826300"/>
            <a:ext cx="10805160" cy="1276953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3600" dirty="0">
                <a:ea typeface="Microsoft YaHei UI" panose="020B0503020204020204" pitchFamily="34" charset="-122"/>
              </a:rPr>
              <a:t>病理图像分析的主要方法</a:t>
            </a:r>
            <a:r>
              <a:rPr lang="en-US" altLang="zh-CN" sz="3600" dirty="0">
                <a:ea typeface="Microsoft YaHei UI" panose="020B0503020204020204" pitchFamily="34" charset="-122"/>
              </a:rPr>
              <a:t> </a:t>
            </a:r>
            <a:br>
              <a:rPr lang="en-US" altLang="zh-CN" sz="3600" dirty="0">
                <a:ea typeface="Microsoft YaHei UI" panose="020B0503020204020204" pitchFamily="34" charset="-122"/>
              </a:rPr>
            </a:br>
            <a:r>
              <a:rPr lang="zh-CN" altLang="en-US" sz="2000" b="1" cap="none" spc="0">
                <a:solidFill>
                  <a:schemeClr val="tx2"/>
                </a:solidFill>
                <a:cs typeface="+mn-cs"/>
                <a:sym typeface="+mn-ea"/>
              </a:rPr>
              <a:t>机器深度学习</a:t>
            </a:r>
            <a:endParaRPr lang="zh-CN" altLang="en-US" sz="2000" b="1" cap="none" spc="0">
              <a:solidFill>
                <a:schemeClr val="tx2"/>
              </a:solidFill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3" name="内容占位符 12"/>
          <p:cNvSpPr>
            <a:spLocks noGrp="1"/>
          </p:cNvSpPr>
          <p:nvPr>
            <p:ph sz="quarter" idx="13"/>
          </p:nvPr>
        </p:nvSpPr>
        <p:spPr/>
        <p:txBody>
          <a:bodyPr rtlCol="0"/>
          <a:lstStyle/>
          <a:p>
            <a:pPr rtl="0"/>
            <a:r>
              <a:rPr lang="zh-CN" altLang="en-US" sz="2000" b="1">
                <a:solidFill>
                  <a:schemeClr val="tx2"/>
                </a:solidFill>
                <a:ea typeface="Microsoft YaHei UI" panose="020B0503020204020204" pitchFamily="34" charset="-122"/>
              </a:rPr>
              <a:t>全卷积网络</a:t>
            </a:r>
            <a:endParaRPr lang="zh-CN" altLang="en-US" sz="2000" b="1">
              <a:solidFill>
                <a:schemeClr val="tx2"/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zh-CN" altLang="en-US">
                <a:ea typeface="Microsoft YaHei UI" panose="020B0503020204020204" pitchFamily="34" charset="-122"/>
              </a:rPr>
              <a:t>灰度共</a:t>
            </a:r>
            <a:r>
              <a:rPr lang="zh-CN" altLang="en-US">
                <a:ea typeface="Microsoft YaHei UI" panose="020B0503020204020204" pitchFamily="34" charset="-122"/>
              </a:rPr>
              <a:t>生矩阵 (GLCM)</a:t>
            </a:r>
            <a:r>
              <a:rPr lang="en-US" altLang="zh-CN">
                <a:ea typeface="Microsoft YaHei UI" panose="020B0503020204020204" pitchFamily="34" charset="-122"/>
              </a:rPr>
              <a:t> </a:t>
            </a:r>
            <a:endParaRPr lang="zh-CN" altLang="en-US">
              <a:ea typeface="Microsoft YaHei UI" panose="020B0503020204020204" pitchFamily="34" charset="-122"/>
            </a:endParaRPr>
          </a:p>
        </p:txBody>
      </p:sp>
      <p:pic>
        <p:nvPicPr>
          <p:cNvPr id="85" name="图片占位符 84"/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-28275" t="-29639" r="-28275" b="-29639"/>
          <a:stretch>
            <a:fillRect/>
          </a:stretch>
        </p:blipFill>
        <p:spPr>
          <a:xfrm>
            <a:off x="5756426" y="1935993"/>
            <a:ext cx="1094116" cy="1113108"/>
          </a:xfrm>
        </p:spPr>
      </p:pic>
      <p:sp>
        <p:nvSpPr>
          <p:cNvPr id="23" name="内容占位符 22"/>
          <p:cNvSpPr>
            <a:spLocks noGrp="1"/>
          </p:cNvSpPr>
          <p:nvPr>
            <p:ph sz="quarter" idx="22"/>
          </p:nvPr>
        </p:nvSpPr>
        <p:spPr/>
        <p:txBody>
          <a:bodyPr rtlCol="0"/>
          <a:lstStyle/>
          <a:p>
            <a:pPr rtl="0"/>
            <a:r>
              <a:rPr lang="en-US" altLang="zh-CN" sz="2000" b="1">
                <a:solidFill>
                  <a:schemeClr val="accent5"/>
                </a:solidFill>
                <a:ea typeface="Microsoft YaHei UI" panose="020B0503020204020204" pitchFamily="34" charset="-122"/>
              </a:rPr>
              <a:t>循环神经网络</a:t>
            </a:r>
            <a:endParaRPr lang="en-US" altLang="zh-CN" sz="2000" b="1">
              <a:solidFill>
                <a:schemeClr val="accent5"/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23"/>
          </p:nvPr>
        </p:nvSpPr>
        <p:spPr/>
        <p:txBody>
          <a:bodyPr rtlCol="0"/>
          <a:lstStyle/>
          <a:p>
            <a:pPr rtl="0"/>
            <a:r>
              <a:rPr lang="en-US" altLang="zh-CN">
                <a:ea typeface="Microsoft YaHei UI" panose="020B0503020204020204" pitchFamily="34" charset="-122"/>
              </a:rPr>
              <a:t>局部</a:t>
            </a:r>
            <a:r>
              <a:rPr lang="zh-CN" altLang="en-US">
                <a:ea typeface="Microsoft YaHei UI" panose="020B0503020204020204" pitchFamily="34" charset="-122"/>
              </a:rPr>
              <a:t>二</a:t>
            </a:r>
            <a:r>
              <a:rPr lang="en-US" altLang="zh-CN">
                <a:ea typeface="Microsoft YaHei UI" panose="020B0503020204020204" pitchFamily="34" charset="-122"/>
              </a:rPr>
              <a:t>进制模式 (LBP) </a:t>
            </a:r>
            <a:endParaRPr lang="en-US" altLang="zh-CN">
              <a:ea typeface="Microsoft YaHei UI" panose="020B0503020204020204" pitchFamily="34" charset="-122"/>
            </a:endParaRPr>
          </a:p>
        </p:txBody>
      </p:sp>
      <p:pic>
        <p:nvPicPr>
          <p:cNvPr id="87" name="图片占位符 86"/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4968" t="-26383" r="-24968" b="-26383"/>
          <a:stretch>
            <a:fillRect/>
          </a:stretch>
        </p:blipFill>
        <p:spPr>
          <a:xfrm>
            <a:off x="4774508" y="3502811"/>
            <a:ext cx="1094116" cy="1113108"/>
          </a:xfrm>
        </p:spPr>
      </p:pic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smtClean="0">
                <a:ea typeface="Microsoft YaHei UI" panose="020B0503020204020204" pitchFamily="34" charset="-122"/>
              </a:rPr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34" name="内容占位符 33"/>
          <p:cNvSpPr>
            <a:spLocks noGrp="1"/>
          </p:cNvSpPr>
          <p:nvPr>
            <p:ph sz="quarter" idx="25"/>
          </p:nvPr>
        </p:nvSpPr>
        <p:spPr>
          <a:xfrm>
            <a:off x="5052695" y="5229225"/>
            <a:ext cx="1797685" cy="914400"/>
          </a:xfrm>
        </p:spPr>
        <p:txBody>
          <a:bodyPr rtlCol="0"/>
          <a:lstStyle/>
          <a:p>
            <a:pPr algn="r" rtl="0">
              <a:buSzTx/>
            </a:pPr>
            <a:r>
              <a:rPr lang="en-US" altLang="zh-CN" sz="2000" b="1" dirty="0">
                <a:solidFill>
                  <a:schemeClr val="accent6"/>
                </a:solidFill>
                <a:ea typeface="Microsoft YaHei UI" panose="020B0503020204020204" pitchFamily="34" charset="-122"/>
              </a:rPr>
              <a:t>生成对抗网络</a:t>
            </a:r>
            <a:endParaRPr lang="en-US" altLang="zh-CN" sz="2000" b="1" dirty="0">
              <a:solidFill>
                <a:schemeClr val="accent6"/>
              </a:solidFill>
              <a:ea typeface="Microsoft YaHei UI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ea typeface="Microsoft YaHei UI" panose="020B0503020204020204" pitchFamily="34" charset="-122"/>
              </a:rPr>
              <a:t>卷积神经</a:t>
            </a:r>
            <a:r>
              <a:rPr lang="zh-CN" altLang="en-US" dirty="0">
                <a:ea typeface="Microsoft YaHei UI" panose="020B0503020204020204" pitchFamily="34" charset="-122"/>
              </a:rPr>
              <a:t>网</a:t>
            </a:r>
            <a:r>
              <a:rPr lang="en-US" altLang="zh-CN" dirty="0">
                <a:ea typeface="Microsoft YaHei UI" panose="020B0503020204020204" pitchFamily="34" charset="-122"/>
              </a:rPr>
              <a:t>络</a:t>
            </a:r>
            <a:endParaRPr lang="en-US" altLang="zh-CN" dirty="0">
              <a:ea typeface="Microsoft YaHei UI" panose="020B0503020204020204" pitchFamily="34" charset="-122"/>
            </a:endParaRPr>
          </a:p>
        </p:txBody>
      </p:sp>
      <p:pic>
        <p:nvPicPr>
          <p:cNvPr id="89" name="图片占位符 88"/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-18093" t="-19179" r="-18093" b="-19179"/>
          <a:stretch>
            <a:fillRect/>
          </a:stretch>
        </p:blipFill>
        <p:spPr>
          <a:xfrm>
            <a:off x="3680392" y="5017901"/>
            <a:ext cx="1094116" cy="1113108"/>
          </a:xfrm>
        </p:spPr>
      </p:pic>
      <p:sp>
        <p:nvSpPr>
          <p:cNvPr id="29" name="文本占位符 119"/>
          <p:cNvSpPr txBox="1"/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45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025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7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8" name="直接连接符​​(S) 37"/>
          <p:cNvCxnSpPr/>
          <p:nvPr/>
        </p:nvCxnSpPr>
        <p:spPr>
          <a:xfrm>
            <a:off x="548640" y="3263024"/>
            <a:ext cx="4389120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​​(S) 39"/>
          <p:cNvCxnSpPr/>
          <p:nvPr/>
        </p:nvCxnSpPr>
        <p:spPr>
          <a:xfrm>
            <a:off x="548640" y="4803978"/>
            <a:ext cx="3200400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0"/>
            <a:ext cx="8329286" cy="6858000"/>
          </a:xfrm>
        </p:spPr>
      </p:pic>
      <p:sp>
        <p:nvSpPr>
          <p:cNvPr id="74" name="文本占位符 73"/>
          <p:cNvSpPr>
            <a:spLocks noGrp="1"/>
          </p:cNvSpPr>
          <p:nvPr>
            <p:ph type="body" sz="quarter" idx="12"/>
          </p:nvPr>
        </p:nvSpPr>
        <p:spPr>
          <a:xfrm>
            <a:off x="1103630" y="764540"/>
            <a:ext cx="4648200" cy="1478280"/>
          </a:xfrm>
        </p:spPr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3" name="标题 42"/>
          <p:cNvSpPr>
            <a:spLocks noGrp="1"/>
          </p:cNvSpPr>
          <p:nvPr>
            <p:ph type="ctrTitle"/>
          </p:nvPr>
        </p:nvSpPr>
        <p:spPr>
          <a:xfrm>
            <a:off x="1271270" y="620395"/>
            <a:ext cx="4114800" cy="1981200"/>
          </a:xfrm>
        </p:spPr>
        <p:txBody>
          <a:bodyPr rtlCol="0"/>
          <a:lstStyle/>
          <a:p>
            <a:pPr rtl="0"/>
            <a:r>
              <a:rPr lang="zh-CN" altLang="en-US">
                <a:ea typeface="Microsoft YaHei UI" panose="020B0503020204020204" pitchFamily="34" charset="-122"/>
              </a:rPr>
              <a:t>病理图像分析的数据库和</a:t>
            </a:r>
            <a:r>
              <a:rPr lang="zh-CN" altLang="en-US">
                <a:ea typeface="Microsoft YaHei UI" panose="020B0503020204020204" pitchFamily="34" charset="-122"/>
              </a:rPr>
              <a:t>源码</a:t>
            </a:r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75" name="文本占位符 74"/>
          <p:cNvSpPr>
            <a:spLocks noGrp="1"/>
          </p:cNvSpPr>
          <p:nvPr>
            <p:ph type="body" sz="quarter" idx="13"/>
          </p:nvPr>
        </p:nvSpPr>
        <p:spPr>
          <a:xfrm rot="16200000">
            <a:off x="494030" y="1493641"/>
            <a:ext cx="1219200" cy="225818"/>
          </a:xfrm>
        </p:spPr>
        <p:txBody>
          <a:bodyPr rtlCol="0">
            <a:normAutofit fontScale="55000" lnSpcReduction="20000"/>
          </a:bodyPr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76" name="文本占位符 75"/>
          <p:cNvSpPr>
            <a:spLocks noGrp="1"/>
          </p:cNvSpPr>
          <p:nvPr>
            <p:ph type="body" sz="quarter" idx="14"/>
          </p:nvPr>
        </p:nvSpPr>
        <p:spPr>
          <a:xfrm rot="16200000">
            <a:off x="5142230" y="1493642"/>
            <a:ext cx="1219200" cy="225818"/>
          </a:xfrm>
        </p:spPr>
        <p:txBody>
          <a:bodyPr rtlCol="0">
            <a:normAutofit fontScale="55000" lnSpcReduction="20000"/>
          </a:bodyPr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pic>
        <p:nvPicPr>
          <p:cNvPr id="100" name="图片 99"/>
          <p:cNvPicPr/>
          <p:nvPr>
            <p:custDataLst>
              <p:tags r:id="rId2"/>
            </p:custDataLst>
          </p:nvPr>
        </p:nvPicPr>
        <p:blipFill>
          <a:blip r:embed="rId3"/>
          <a:srcRect t="5438"/>
          <a:stretch>
            <a:fillRect/>
          </a:stretch>
        </p:blipFill>
        <p:spPr>
          <a:xfrm>
            <a:off x="911225" y="2276475"/>
            <a:ext cx="7115175" cy="32245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PP_MARK_KEY" val="f88cab8d-6365-4d10-a682-2785be973c55"/>
  <p:tag name="COMMONDATA" val="eyJoZGlkIjoiMGU2M2E3ZjdjYmRhMzgwMGMyMzllNWNhYTNjYWU3MzM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rnClassicBlock-3">
  <a:themeElements>
    <a:clrScheme name="MSFT_ELT_ModernClassicBlock_03">
      <a:dk1>
        <a:sysClr val="windowText" lastClr="000000"/>
      </a:dk1>
      <a:lt1>
        <a:sysClr val="window" lastClr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新式经典块式演示文稿</Template>
  <TotalTime>0</TotalTime>
  <Words>270</Words>
  <Application>WPS 演示</Application>
  <PresentationFormat>宽屏</PresentationFormat>
  <Paragraphs>41</Paragraphs>
  <Slides>5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Microsoft YaHei UI</vt:lpstr>
      <vt:lpstr>Wingdings 3</vt:lpstr>
      <vt:lpstr>微软雅黑</vt:lpstr>
      <vt:lpstr>Arial Unicode MS</vt:lpstr>
      <vt:lpstr>Tw Cen MT Condensed</vt:lpstr>
      <vt:lpstr>Segoe Print</vt:lpstr>
      <vt:lpstr>Tw Cen MT</vt:lpstr>
      <vt:lpstr>ModernClassicBlock-3</vt:lpstr>
      <vt:lpstr>添加标题 </vt:lpstr>
      <vt:lpstr>Lorem Ipsum Dolor Sit Amet, Consectetuer Adipiscing Elit </vt:lpstr>
      <vt:lpstr>Lorem Ipsum Dolor Sit Amet, Consectetuer Adipiscing Elit </vt:lpstr>
      <vt:lpstr>Lorem Ipsum Dolor Sit Amet, Consectetuer Adipiscing Elit </vt:lpstr>
      <vt:lpstr>“引文”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添加标题 </dc:title>
  <dc:creator>li3144378098@outlook.com</dc:creator>
  <cp:lastModifiedBy>CY</cp:lastModifiedBy>
  <cp:revision>4</cp:revision>
  <dcterms:created xsi:type="dcterms:W3CDTF">2023-03-17T00:44:00Z</dcterms:created>
  <dcterms:modified xsi:type="dcterms:W3CDTF">2023-03-17T04:58:53Z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59CA0EFC708548F3A275478B5291EA1B</vt:lpwstr>
  </property>
  <property fmtid="{D5CDD505-2E9C-101B-9397-08002B2CF9AE}" pid="4" name="KSOProductBuildVer">
    <vt:lpwstr>2052-11.1.0.13703</vt:lpwstr>
  </property>
</Properties>
</file>