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7" r:id="rId4"/>
    <p:sldId id="258" r:id="rId5"/>
    <p:sldId id="259" r:id="rId6"/>
    <p:sldId id="268" r:id="rId7"/>
    <p:sldId id="261" r:id="rId8"/>
    <p:sldId id="260" r:id="rId9"/>
    <p:sldId id="264" r:id="rId10"/>
    <p:sldId id="262" r:id="rId11"/>
    <p:sldId id="263" r:id="rId12"/>
  </p:sldIdLst>
  <p:sldSz cx="9144000" cy="6858000" type="screen4x3"/>
  <p:notesSz cx="6858000" cy="9144000"/>
  <p:custDataLst>
    <p:tags r:id="rId17"/>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3"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43"/>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gs" Target="tags/tag266.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9" Type="http://schemas.openxmlformats.org/officeDocument/2006/relationships/tags" Target="../tags/tag28.xml"/><Relationship Id="rId28" Type="http://schemas.openxmlformats.org/officeDocument/2006/relationships/tags" Target="../tags/tag27.xml"/><Relationship Id="rId27" Type="http://schemas.openxmlformats.org/officeDocument/2006/relationships/tags" Target="../tags/tag26.xml"/><Relationship Id="rId26" Type="http://schemas.openxmlformats.org/officeDocument/2006/relationships/tags" Target="../tags/tag25.xml"/><Relationship Id="rId25" Type="http://schemas.openxmlformats.org/officeDocument/2006/relationships/tags" Target="../tags/tag24.xml"/><Relationship Id="rId24" Type="http://schemas.openxmlformats.org/officeDocument/2006/relationships/tags" Target="../tags/tag23.xml"/><Relationship Id="rId23" Type="http://schemas.openxmlformats.org/officeDocument/2006/relationships/tags" Target="../tags/tag22.xml"/><Relationship Id="rId22" Type="http://schemas.openxmlformats.org/officeDocument/2006/relationships/tags" Target="../tags/tag21.xml"/><Relationship Id="rId21" Type="http://schemas.openxmlformats.org/officeDocument/2006/relationships/tags" Target="../tags/tag20.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tags" Target="../tags/tag45.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7" Type="http://schemas.openxmlformats.org/officeDocument/2006/relationships/tags" Target="../tags/tag64.xml"/><Relationship Id="rId26" Type="http://schemas.openxmlformats.org/officeDocument/2006/relationships/tags" Target="../tags/tag63.xml"/><Relationship Id="rId25" Type="http://schemas.openxmlformats.org/officeDocument/2006/relationships/tags" Target="../tags/tag62.xml"/><Relationship Id="rId24" Type="http://schemas.openxmlformats.org/officeDocument/2006/relationships/tags" Target="../tags/tag61.xml"/><Relationship Id="rId23" Type="http://schemas.openxmlformats.org/officeDocument/2006/relationships/tags" Target="../tags/tag60.xml"/><Relationship Id="rId22" Type="http://schemas.openxmlformats.org/officeDocument/2006/relationships/tags" Target="../tags/tag59.xml"/><Relationship Id="rId21" Type="http://schemas.openxmlformats.org/officeDocument/2006/relationships/tags" Target="../tags/tag58.xml"/><Relationship Id="rId20" Type="http://schemas.openxmlformats.org/officeDocument/2006/relationships/tags" Target="../tags/tag57.xml"/><Relationship Id="rId2" Type="http://schemas.openxmlformats.org/officeDocument/2006/relationships/tags" Target="../tags/tag39.xml"/><Relationship Id="rId19" Type="http://schemas.openxmlformats.org/officeDocument/2006/relationships/tags" Target="../tags/tag56.xml"/><Relationship Id="rId18" Type="http://schemas.openxmlformats.org/officeDocument/2006/relationships/tags" Target="../tags/tag55.xml"/><Relationship Id="rId17" Type="http://schemas.openxmlformats.org/officeDocument/2006/relationships/tags" Target="../tags/tag54.xml"/><Relationship Id="rId16" Type="http://schemas.openxmlformats.org/officeDocument/2006/relationships/tags" Target="../tags/tag53.xml"/><Relationship Id="rId15" Type="http://schemas.openxmlformats.org/officeDocument/2006/relationships/tags" Target="../tags/tag52.xml"/><Relationship Id="rId14" Type="http://schemas.openxmlformats.org/officeDocument/2006/relationships/tags" Target="../tags/tag51.xml"/><Relationship Id="rId13" Type="http://schemas.openxmlformats.org/officeDocument/2006/relationships/tags" Target="../tags/tag50.xml"/><Relationship Id="rId12" Type="http://schemas.openxmlformats.org/officeDocument/2006/relationships/tags" Target="../tags/tag49.xml"/><Relationship Id="rId11" Type="http://schemas.openxmlformats.org/officeDocument/2006/relationships/tags" Target="../tags/tag48.xml"/><Relationship Id="rId10" Type="http://schemas.openxmlformats.org/officeDocument/2006/relationships/tags" Target="../tags/tag47.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4" Type="http://schemas.openxmlformats.org/officeDocument/2006/relationships/tags" Target="../tags/tag88.xml"/><Relationship Id="rId13" Type="http://schemas.openxmlformats.org/officeDocument/2006/relationships/tags" Target="../tags/tag87.xml"/><Relationship Id="rId12" Type="http://schemas.openxmlformats.org/officeDocument/2006/relationships/tags" Target="../tags/tag86.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5" Type="http://schemas.openxmlformats.org/officeDocument/2006/relationships/tags" Target="../tags/tag112.xml"/><Relationship Id="rId24" Type="http://schemas.openxmlformats.org/officeDocument/2006/relationships/tags" Target="../tags/tag111.xml"/><Relationship Id="rId23" Type="http://schemas.openxmlformats.org/officeDocument/2006/relationships/tags" Target="../tags/tag110.xml"/><Relationship Id="rId22" Type="http://schemas.openxmlformats.org/officeDocument/2006/relationships/tags" Target="../tags/tag109.xml"/><Relationship Id="rId21" Type="http://schemas.openxmlformats.org/officeDocument/2006/relationships/tags" Target="../tags/tag108.xml"/><Relationship Id="rId20" Type="http://schemas.openxmlformats.org/officeDocument/2006/relationships/tags" Target="../tags/tag107.xml"/><Relationship Id="rId2" Type="http://schemas.openxmlformats.org/officeDocument/2006/relationships/tags" Target="../tags/tag89.xml"/><Relationship Id="rId19" Type="http://schemas.openxmlformats.org/officeDocument/2006/relationships/tags" Target="../tags/tag106.xml"/><Relationship Id="rId18" Type="http://schemas.openxmlformats.org/officeDocument/2006/relationships/tags" Target="../tags/tag105.xml"/><Relationship Id="rId17" Type="http://schemas.openxmlformats.org/officeDocument/2006/relationships/tags" Target="../tags/tag104.xml"/><Relationship Id="rId16" Type="http://schemas.openxmlformats.org/officeDocument/2006/relationships/tags" Target="../tags/tag103.xml"/><Relationship Id="rId15" Type="http://schemas.openxmlformats.org/officeDocument/2006/relationships/tags" Target="../tags/tag102.xml"/><Relationship Id="rId14" Type="http://schemas.openxmlformats.org/officeDocument/2006/relationships/tags" Target="../tags/tag101.xml"/><Relationship Id="rId13" Type="http://schemas.openxmlformats.org/officeDocument/2006/relationships/tags" Target="../tags/tag100.xml"/><Relationship Id="rId12" Type="http://schemas.openxmlformats.org/officeDocument/2006/relationships/tags" Target="../tags/tag99.xml"/><Relationship Id="rId11" Type="http://schemas.openxmlformats.org/officeDocument/2006/relationships/tags" Target="../tags/tag98.xml"/><Relationship Id="rId10" Type="http://schemas.openxmlformats.org/officeDocument/2006/relationships/tags" Target="../tags/tag97.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5.xml"/><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23.xml"/><Relationship Id="rId8" Type="http://schemas.openxmlformats.org/officeDocument/2006/relationships/tags" Target="../tags/tag122.xml"/><Relationship Id="rId7" Type="http://schemas.openxmlformats.org/officeDocument/2006/relationships/tags" Target="../tags/tag121.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2" Type="http://schemas.openxmlformats.org/officeDocument/2006/relationships/tags" Target="../tags/tag126.xml"/><Relationship Id="rId11" Type="http://schemas.openxmlformats.org/officeDocument/2006/relationships/tags" Target="../tags/tag125.xml"/><Relationship Id="rId10" Type="http://schemas.openxmlformats.org/officeDocument/2006/relationships/tags" Target="../tags/tag124.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34.xml"/><Relationship Id="rId8" Type="http://schemas.openxmlformats.org/officeDocument/2006/relationships/tags" Target="../tags/tag133.xml"/><Relationship Id="rId7" Type="http://schemas.openxmlformats.org/officeDocument/2006/relationships/tags" Target="../tags/tag132.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 Id="rId3" Type="http://schemas.openxmlformats.org/officeDocument/2006/relationships/tags" Target="../tags/tag128.xml"/><Relationship Id="rId2" Type="http://schemas.openxmlformats.org/officeDocument/2006/relationships/tags" Target="../tags/tag127.xml"/><Relationship Id="rId12" Type="http://schemas.openxmlformats.org/officeDocument/2006/relationships/tags" Target="../tags/tag137.xml"/><Relationship Id="rId11" Type="http://schemas.openxmlformats.org/officeDocument/2006/relationships/tags" Target="../tags/tag136.xml"/><Relationship Id="rId10" Type="http://schemas.openxmlformats.org/officeDocument/2006/relationships/tags" Target="../tags/tag135.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45.xml"/><Relationship Id="rId8" Type="http://schemas.openxmlformats.org/officeDocument/2006/relationships/tags" Target="../tags/tag144.xml"/><Relationship Id="rId7" Type="http://schemas.openxmlformats.org/officeDocument/2006/relationships/tags" Target="../tags/tag143.xml"/><Relationship Id="rId6" Type="http://schemas.openxmlformats.org/officeDocument/2006/relationships/tags" Target="../tags/tag142.xml"/><Relationship Id="rId5" Type="http://schemas.openxmlformats.org/officeDocument/2006/relationships/tags" Target="../tags/tag141.xml"/><Relationship Id="rId4" Type="http://schemas.openxmlformats.org/officeDocument/2006/relationships/tags" Target="../tags/tag140.xml"/><Relationship Id="rId3" Type="http://schemas.openxmlformats.org/officeDocument/2006/relationships/tags" Target="../tags/tag139.xml"/><Relationship Id="rId2" Type="http://schemas.openxmlformats.org/officeDocument/2006/relationships/tags" Target="../tags/tag138.xml"/><Relationship Id="rId11" Type="http://schemas.openxmlformats.org/officeDocument/2006/relationships/tags" Target="../tags/tag147.xml"/><Relationship Id="rId10" Type="http://schemas.openxmlformats.org/officeDocument/2006/relationships/tags" Target="../tags/tag146.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55.xml"/><Relationship Id="rId8" Type="http://schemas.openxmlformats.org/officeDocument/2006/relationships/tags" Target="../tags/tag154.xml"/><Relationship Id="rId7" Type="http://schemas.openxmlformats.org/officeDocument/2006/relationships/tags" Target="../tags/tag153.xml"/><Relationship Id="rId6" Type="http://schemas.openxmlformats.org/officeDocument/2006/relationships/tags" Target="../tags/tag152.xml"/><Relationship Id="rId5" Type="http://schemas.openxmlformats.org/officeDocument/2006/relationships/tags" Target="../tags/tag151.xml"/><Relationship Id="rId4" Type="http://schemas.openxmlformats.org/officeDocument/2006/relationships/tags" Target="../tags/tag150.xml"/><Relationship Id="rId3" Type="http://schemas.openxmlformats.org/officeDocument/2006/relationships/tags" Target="../tags/tag149.xml"/><Relationship Id="rId27" Type="http://schemas.openxmlformats.org/officeDocument/2006/relationships/tags" Target="../tags/tag173.xml"/><Relationship Id="rId26" Type="http://schemas.openxmlformats.org/officeDocument/2006/relationships/tags" Target="../tags/tag172.xml"/><Relationship Id="rId25" Type="http://schemas.openxmlformats.org/officeDocument/2006/relationships/tags" Target="../tags/tag171.xml"/><Relationship Id="rId24" Type="http://schemas.openxmlformats.org/officeDocument/2006/relationships/tags" Target="../tags/tag170.xml"/><Relationship Id="rId23" Type="http://schemas.openxmlformats.org/officeDocument/2006/relationships/tags" Target="../tags/tag169.xml"/><Relationship Id="rId22" Type="http://schemas.openxmlformats.org/officeDocument/2006/relationships/tags" Target="../tags/tag168.xml"/><Relationship Id="rId21" Type="http://schemas.openxmlformats.org/officeDocument/2006/relationships/tags" Target="../tags/tag167.xml"/><Relationship Id="rId20" Type="http://schemas.openxmlformats.org/officeDocument/2006/relationships/tags" Target="../tags/tag166.xml"/><Relationship Id="rId2" Type="http://schemas.openxmlformats.org/officeDocument/2006/relationships/tags" Target="../tags/tag148.xml"/><Relationship Id="rId19" Type="http://schemas.openxmlformats.org/officeDocument/2006/relationships/tags" Target="../tags/tag165.xml"/><Relationship Id="rId18" Type="http://schemas.openxmlformats.org/officeDocument/2006/relationships/tags" Target="../tags/tag164.xml"/><Relationship Id="rId17" Type="http://schemas.openxmlformats.org/officeDocument/2006/relationships/tags" Target="../tags/tag163.xml"/><Relationship Id="rId16" Type="http://schemas.openxmlformats.org/officeDocument/2006/relationships/tags" Target="../tags/tag162.xml"/><Relationship Id="rId15" Type="http://schemas.openxmlformats.org/officeDocument/2006/relationships/tags" Target="../tags/tag161.xml"/><Relationship Id="rId14" Type="http://schemas.openxmlformats.org/officeDocument/2006/relationships/tags" Target="../tags/tag160.xml"/><Relationship Id="rId13" Type="http://schemas.openxmlformats.org/officeDocument/2006/relationships/tags" Target="../tags/tag159.xml"/><Relationship Id="rId12" Type="http://schemas.openxmlformats.org/officeDocument/2006/relationships/tags" Target="../tags/tag158.xml"/><Relationship Id="rId11" Type="http://schemas.openxmlformats.org/officeDocument/2006/relationships/tags" Target="../tags/tag157.xml"/><Relationship Id="rId10" Type="http://schemas.openxmlformats.org/officeDocument/2006/relationships/tags" Target="../tags/tag156.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81.xml"/><Relationship Id="rId8" Type="http://schemas.openxmlformats.org/officeDocument/2006/relationships/tags" Target="../tags/tag180.xml"/><Relationship Id="rId7" Type="http://schemas.openxmlformats.org/officeDocument/2006/relationships/tags" Target="../tags/tag179.xml"/><Relationship Id="rId6" Type="http://schemas.openxmlformats.org/officeDocument/2006/relationships/tags" Target="../tags/tag178.xml"/><Relationship Id="rId5" Type="http://schemas.openxmlformats.org/officeDocument/2006/relationships/tags" Target="../tags/tag177.xml"/><Relationship Id="rId4" Type="http://schemas.openxmlformats.org/officeDocument/2006/relationships/tags" Target="../tags/tag176.xml"/><Relationship Id="rId3" Type="http://schemas.openxmlformats.org/officeDocument/2006/relationships/tags" Target="../tags/tag175.xml"/><Relationship Id="rId2" Type="http://schemas.openxmlformats.org/officeDocument/2006/relationships/tags" Target="../tags/tag174.xml"/><Relationship Id="rId10" Type="http://schemas.openxmlformats.org/officeDocument/2006/relationships/tags" Target="../tags/tag182.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90.xml"/><Relationship Id="rId8" Type="http://schemas.openxmlformats.org/officeDocument/2006/relationships/tags" Target="../tags/tag189.xml"/><Relationship Id="rId7" Type="http://schemas.openxmlformats.org/officeDocument/2006/relationships/tags" Target="../tags/tag188.xml"/><Relationship Id="rId6" Type="http://schemas.openxmlformats.org/officeDocument/2006/relationships/tags" Target="../tags/tag187.xml"/><Relationship Id="rId5" Type="http://schemas.openxmlformats.org/officeDocument/2006/relationships/tags" Target="../tags/tag186.xml"/><Relationship Id="rId4" Type="http://schemas.openxmlformats.org/officeDocument/2006/relationships/tags" Target="../tags/tag185.xml"/><Relationship Id="rId3" Type="http://schemas.openxmlformats.org/officeDocument/2006/relationships/tags" Target="../tags/tag184.xml"/><Relationship Id="rId2" Type="http://schemas.openxmlformats.org/officeDocument/2006/relationships/tags" Target="../tags/tag183.xml"/><Relationship Id="rId12" Type="http://schemas.openxmlformats.org/officeDocument/2006/relationships/tags" Target="../tags/tag193.xml"/><Relationship Id="rId11" Type="http://schemas.openxmlformats.org/officeDocument/2006/relationships/tags" Target="../tags/tag192.xml"/><Relationship Id="rId10" Type="http://schemas.openxmlformats.org/officeDocument/2006/relationships/tags" Target="../tags/tag191.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201.xml"/><Relationship Id="rId8" Type="http://schemas.openxmlformats.org/officeDocument/2006/relationships/tags" Target="../tags/tag200.xml"/><Relationship Id="rId7" Type="http://schemas.openxmlformats.org/officeDocument/2006/relationships/tags" Target="../tags/tag199.xml"/><Relationship Id="rId6" Type="http://schemas.openxmlformats.org/officeDocument/2006/relationships/tags" Target="../tags/tag198.xml"/><Relationship Id="rId5" Type="http://schemas.openxmlformats.org/officeDocument/2006/relationships/tags" Target="../tags/tag197.xml"/><Relationship Id="rId4" Type="http://schemas.openxmlformats.org/officeDocument/2006/relationships/tags" Target="../tags/tag196.xml"/><Relationship Id="rId3" Type="http://schemas.openxmlformats.org/officeDocument/2006/relationships/tags" Target="../tags/tag195.xml"/><Relationship Id="rId2" Type="http://schemas.openxmlformats.org/officeDocument/2006/relationships/tags" Target="../tags/tag194.xml"/><Relationship Id="rId13" Type="http://schemas.openxmlformats.org/officeDocument/2006/relationships/tags" Target="../tags/tag205.xml"/><Relationship Id="rId12" Type="http://schemas.openxmlformats.org/officeDocument/2006/relationships/tags" Target="../tags/tag204.xml"/><Relationship Id="rId11" Type="http://schemas.openxmlformats.org/officeDocument/2006/relationships/tags" Target="../tags/tag203.xml"/><Relationship Id="rId10" Type="http://schemas.openxmlformats.org/officeDocument/2006/relationships/tags" Target="../tags/tag202.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213.xml"/><Relationship Id="rId8" Type="http://schemas.openxmlformats.org/officeDocument/2006/relationships/tags" Target="../tags/tag212.xml"/><Relationship Id="rId7" Type="http://schemas.openxmlformats.org/officeDocument/2006/relationships/tags" Target="../tags/tag211.xml"/><Relationship Id="rId6" Type="http://schemas.openxmlformats.org/officeDocument/2006/relationships/tags" Target="../tags/tag210.xml"/><Relationship Id="rId5" Type="http://schemas.openxmlformats.org/officeDocument/2006/relationships/tags" Target="../tags/tag209.xml"/><Relationship Id="rId4" Type="http://schemas.openxmlformats.org/officeDocument/2006/relationships/tags" Target="../tags/tag208.xml"/><Relationship Id="rId3" Type="http://schemas.openxmlformats.org/officeDocument/2006/relationships/tags" Target="../tags/tag207.xml"/><Relationship Id="rId2" Type="http://schemas.openxmlformats.org/officeDocument/2006/relationships/tags" Target="../tags/tag206.xml"/><Relationship Id="rId13" Type="http://schemas.openxmlformats.org/officeDocument/2006/relationships/tags" Target="../tags/tag217.xml"/><Relationship Id="rId12" Type="http://schemas.openxmlformats.org/officeDocument/2006/relationships/tags" Target="../tags/tag216.xml"/><Relationship Id="rId11" Type="http://schemas.openxmlformats.org/officeDocument/2006/relationships/tags" Target="../tags/tag215.xml"/><Relationship Id="rId10" Type="http://schemas.openxmlformats.org/officeDocument/2006/relationships/tags" Target="../tags/tag214.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225.xml"/><Relationship Id="rId8" Type="http://schemas.openxmlformats.org/officeDocument/2006/relationships/tags" Target="../tags/tag224.xml"/><Relationship Id="rId7" Type="http://schemas.openxmlformats.org/officeDocument/2006/relationships/tags" Target="../tags/tag223.xml"/><Relationship Id="rId6" Type="http://schemas.openxmlformats.org/officeDocument/2006/relationships/tags" Target="../tags/tag222.xml"/><Relationship Id="rId5" Type="http://schemas.openxmlformats.org/officeDocument/2006/relationships/tags" Target="../tags/tag221.xml"/><Relationship Id="rId4" Type="http://schemas.openxmlformats.org/officeDocument/2006/relationships/tags" Target="../tags/tag220.xml"/><Relationship Id="rId3" Type="http://schemas.openxmlformats.org/officeDocument/2006/relationships/tags" Target="../tags/tag219.xml"/><Relationship Id="rId2" Type="http://schemas.openxmlformats.org/officeDocument/2006/relationships/tags" Target="../tags/tag218.xml"/><Relationship Id="rId13" Type="http://schemas.openxmlformats.org/officeDocument/2006/relationships/tags" Target="../tags/tag229.xml"/><Relationship Id="rId12" Type="http://schemas.openxmlformats.org/officeDocument/2006/relationships/tags" Target="../tags/tag228.xml"/><Relationship Id="rId11" Type="http://schemas.openxmlformats.org/officeDocument/2006/relationships/tags" Target="../tags/tag227.xml"/><Relationship Id="rId10" Type="http://schemas.openxmlformats.org/officeDocument/2006/relationships/tags" Target="../tags/tag226.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237.xml"/><Relationship Id="rId8" Type="http://schemas.openxmlformats.org/officeDocument/2006/relationships/tags" Target="../tags/tag236.xml"/><Relationship Id="rId7" Type="http://schemas.openxmlformats.org/officeDocument/2006/relationships/tags" Target="../tags/tag235.xml"/><Relationship Id="rId6" Type="http://schemas.openxmlformats.org/officeDocument/2006/relationships/tags" Target="../tags/tag234.xml"/><Relationship Id="rId5" Type="http://schemas.openxmlformats.org/officeDocument/2006/relationships/tags" Target="../tags/tag233.xml"/><Relationship Id="rId4" Type="http://schemas.openxmlformats.org/officeDocument/2006/relationships/tags" Target="../tags/tag232.xml"/><Relationship Id="rId3" Type="http://schemas.openxmlformats.org/officeDocument/2006/relationships/tags" Target="../tags/tag231.xml"/><Relationship Id="rId2" Type="http://schemas.openxmlformats.org/officeDocument/2006/relationships/tags" Target="../tags/tag230.xml"/><Relationship Id="rId15" Type="http://schemas.openxmlformats.org/officeDocument/2006/relationships/tags" Target="../tags/tag243.xml"/><Relationship Id="rId14" Type="http://schemas.openxmlformats.org/officeDocument/2006/relationships/tags" Target="../tags/tag242.xml"/><Relationship Id="rId13" Type="http://schemas.openxmlformats.org/officeDocument/2006/relationships/tags" Target="../tags/tag241.xml"/><Relationship Id="rId12" Type="http://schemas.openxmlformats.org/officeDocument/2006/relationships/tags" Target="../tags/tag240.xml"/><Relationship Id="rId11" Type="http://schemas.openxmlformats.org/officeDocument/2006/relationships/tags" Target="../tags/tag239.xml"/><Relationship Id="rId10" Type="http://schemas.openxmlformats.org/officeDocument/2006/relationships/tags" Target="../tags/tag238.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251.xml"/><Relationship Id="rId8" Type="http://schemas.openxmlformats.org/officeDocument/2006/relationships/tags" Target="../tags/tag250.xml"/><Relationship Id="rId7" Type="http://schemas.openxmlformats.org/officeDocument/2006/relationships/tags" Target="../tags/tag249.xml"/><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tags" Target="../tags/tag246.xml"/><Relationship Id="rId3" Type="http://schemas.openxmlformats.org/officeDocument/2006/relationships/tags" Target="../tags/tag245.xml"/><Relationship Id="rId2" Type="http://schemas.openxmlformats.org/officeDocument/2006/relationships/tags" Target="../tags/tag24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56" name="组合 55"/>
          <p:cNvGrpSpPr/>
          <p:nvPr userDrawn="1">
            <p:custDataLst>
              <p:tags r:id="rId2"/>
            </p:custDataLst>
          </p:nvPr>
        </p:nvGrpSpPr>
        <p:grpSpPr>
          <a:xfrm>
            <a:off x="287536" y="0"/>
            <a:ext cx="8145660" cy="6868160"/>
            <a:chOff x="383382" y="0"/>
            <a:chExt cx="10860880" cy="6868160"/>
          </a:xfrm>
        </p:grpSpPr>
        <p:grpSp>
          <p:nvGrpSpPr>
            <p:cNvPr id="55" name="组合 54"/>
            <p:cNvGrpSpPr/>
            <p:nvPr userDrawn="1"/>
          </p:nvGrpSpPr>
          <p:grpSpPr>
            <a:xfrm>
              <a:off x="1074934" y="0"/>
              <a:ext cx="10169328" cy="6868160"/>
              <a:chOff x="1074934" y="0"/>
              <a:chExt cx="10169328" cy="6868160"/>
            </a:xfrm>
          </p:grpSpPr>
          <p:sp>
            <p:nvSpPr>
              <p:cNvPr id="11" name="任意多边形: 形状 10"/>
              <p:cNvSpPr/>
              <p:nvPr userDrawn="1">
                <p:custDataLst>
                  <p:tags r:id="rId3"/>
                </p:custDataLst>
              </p:nvPr>
            </p:nvSpPr>
            <p:spPr>
              <a:xfrm>
                <a:off x="6471729" y="0"/>
                <a:ext cx="4498061" cy="2192408"/>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任意多边形: 形状 12"/>
              <p:cNvSpPr/>
              <p:nvPr userDrawn="1">
                <p:custDataLst>
                  <p:tags r:id="rId4"/>
                </p:custDataLst>
              </p:nvPr>
            </p:nvSpPr>
            <p:spPr>
              <a:xfrm>
                <a:off x="1465625" y="5164237"/>
                <a:ext cx="3559491" cy="1693763"/>
              </a:xfrm>
              <a:custGeom>
                <a:avLst/>
                <a:gdLst>
                  <a:gd name="connsiteX0" fmla="*/ 1779745 w 3559491"/>
                  <a:gd name="connsiteY0" fmla="*/ 0 h 1693763"/>
                  <a:gd name="connsiteX1" fmla="*/ 3554851 w 3559491"/>
                  <a:gd name="connsiteY1" fmla="*/ 1601882 h 1693763"/>
                  <a:gd name="connsiteX2" fmla="*/ 3559491 w 3559491"/>
                  <a:gd name="connsiteY2" fmla="*/ 1693763 h 1693763"/>
                  <a:gd name="connsiteX3" fmla="*/ 0 w 3559491"/>
                  <a:gd name="connsiteY3" fmla="*/ 1693763 h 1693763"/>
                  <a:gd name="connsiteX4" fmla="*/ 4639 w 3559491"/>
                  <a:gd name="connsiteY4" fmla="*/ 1601882 h 1693763"/>
                  <a:gd name="connsiteX5" fmla="*/ 1779745 w 3559491"/>
                  <a:gd name="connsiteY5" fmla="*/ 0 h 16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59491" h="1693763">
                    <a:moveTo>
                      <a:pt x="1779745" y="0"/>
                    </a:moveTo>
                    <a:cubicBezTo>
                      <a:pt x="2703606" y="0"/>
                      <a:pt x="3463476" y="702129"/>
                      <a:pt x="3554851" y="1601882"/>
                    </a:cubicBezTo>
                    <a:lnTo>
                      <a:pt x="3559491" y="1693763"/>
                    </a:lnTo>
                    <a:lnTo>
                      <a:pt x="0" y="1693763"/>
                    </a:lnTo>
                    <a:lnTo>
                      <a:pt x="4639" y="1601882"/>
                    </a:lnTo>
                    <a:cubicBezTo>
                      <a:pt x="96014" y="702129"/>
                      <a:pt x="855884" y="0"/>
                      <a:pt x="1779745" y="0"/>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8" name="矩形 7"/>
              <p:cNvSpPr/>
              <p:nvPr userDrawn="1">
                <p:custDataLst>
                  <p:tags r:id="rId5"/>
                </p:custDataLst>
              </p:nvPr>
            </p:nvSpPr>
            <p:spPr>
              <a:xfrm>
                <a:off x="1074934" y="0"/>
                <a:ext cx="2379466" cy="1660525"/>
              </a:xfrm>
              <a:prstGeom prst="rect">
                <a:avLst/>
              </a:prstGeom>
              <a:solidFill>
                <a:schemeClr val="tx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矩形 14"/>
              <p:cNvSpPr/>
              <p:nvPr userDrawn="1">
                <p:custDataLst>
                  <p:tags r:id="rId6"/>
                </p:custDataLst>
              </p:nvPr>
            </p:nvSpPr>
            <p:spPr>
              <a:xfrm>
                <a:off x="8075999" y="5283200"/>
                <a:ext cx="3168263" cy="1584960"/>
              </a:xfrm>
              <a:prstGeom prst="rect">
                <a:avLst/>
              </a:prstGeom>
              <a:solidFill>
                <a:schemeClr val="tx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7" name="组合 26"/>
            <p:cNvGrpSpPr/>
            <p:nvPr userDrawn="1"/>
          </p:nvGrpSpPr>
          <p:grpSpPr>
            <a:xfrm>
              <a:off x="383382" y="4958557"/>
              <a:ext cx="521493" cy="428627"/>
              <a:chOff x="383382" y="4958557"/>
              <a:chExt cx="521493" cy="428627"/>
            </a:xfrm>
          </p:grpSpPr>
          <p:cxnSp>
            <p:nvCxnSpPr>
              <p:cNvPr id="12" name="直接连接符 11"/>
              <p:cNvCxnSpPr/>
              <p:nvPr userDrawn="1">
                <p:custDataLst>
                  <p:tags r:id="rId7"/>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8"/>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9"/>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userDrawn="1"/>
          </p:nvGrpSpPr>
          <p:grpSpPr>
            <a:xfrm rot="5400000">
              <a:off x="7319943" y="6431755"/>
              <a:ext cx="423862" cy="428627"/>
              <a:chOff x="383382" y="4958557"/>
              <a:chExt cx="521493" cy="428627"/>
            </a:xfrm>
          </p:grpSpPr>
          <p:cxnSp>
            <p:nvCxnSpPr>
              <p:cNvPr id="29" name="直接连接符 28"/>
              <p:cNvCxnSpPr/>
              <p:nvPr userDrawn="1">
                <p:custDataLst>
                  <p:tags r:id="rId10"/>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custDataLst>
                  <p:tags r:id="rId11"/>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custDataLst>
                  <p:tags r:id="rId12"/>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userDrawn="1"/>
          </p:nvGrpSpPr>
          <p:grpSpPr>
            <a:xfrm rot="5400000">
              <a:off x="5744084" y="14288"/>
              <a:ext cx="457202" cy="428627"/>
              <a:chOff x="383382" y="4958557"/>
              <a:chExt cx="521493" cy="428627"/>
            </a:xfrm>
          </p:grpSpPr>
          <p:cxnSp>
            <p:nvCxnSpPr>
              <p:cNvPr id="33" name="直接连接符 32"/>
              <p:cNvCxnSpPr/>
              <p:nvPr userDrawn="1">
                <p:custDataLst>
                  <p:tags r:id="rId13"/>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userDrawn="1">
                <p:custDataLst>
                  <p:tags r:id="rId14"/>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custDataLst>
                  <p:tags r:id="rId15"/>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50" name="组合 49"/>
            <p:cNvGrpSpPr/>
            <p:nvPr userDrawn="1"/>
          </p:nvGrpSpPr>
          <p:grpSpPr>
            <a:xfrm>
              <a:off x="1844952" y="1028704"/>
              <a:ext cx="8494436" cy="1579353"/>
              <a:chOff x="1844952" y="1028704"/>
              <a:chExt cx="8494436" cy="1579353"/>
            </a:xfrm>
          </p:grpSpPr>
          <p:cxnSp>
            <p:nvCxnSpPr>
              <p:cNvPr id="44" name="直接连接符 43"/>
              <p:cNvCxnSpPr/>
              <p:nvPr userDrawn="1">
                <p:custDataLst>
                  <p:tags r:id="rId16"/>
                </p:custDataLst>
              </p:nvPr>
            </p:nvCxnSpPr>
            <p:spPr>
              <a:xfrm flipV="1">
                <a:off x="1881257"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userDrawn="1">
                <p:custDataLst>
                  <p:tags r:id="rId17"/>
                </p:custDataLst>
              </p:nvPr>
            </p:nvCxnSpPr>
            <p:spPr>
              <a:xfrm flipV="1">
                <a:off x="10308674"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custDataLst>
                  <p:tags r:id="rId18"/>
                </p:custDataLst>
              </p:nvPr>
            </p:nvCxnSpPr>
            <p:spPr>
              <a:xfrm flipH="1">
                <a:off x="1844952" y="1028704"/>
                <a:ext cx="8494436" cy="0"/>
              </a:xfrm>
              <a:prstGeom prst="line">
                <a:avLst/>
              </a:prstGeom>
              <a:ln w="63500">
                <a:gradFill flip="none" rotWithShape="1">
                  <a:gsLst>
                    <a:gs pos="0">
                      <a:schemeClr val="accent1"/>
                    </a:gs>
                    <a:gs pos="58000">
                      <a:schemeClr val="accent1">
                        <a:lumMod val="40000"/>
                        <a:lumOff val="60000"/>
                      </a:schemeClr>
                    </a:gs>
                    <a:gs pos="100000">
                      <a:schemeClr val="accent1"/>
                    </a:gs>
                  </a:gsLst>
                  <a:lin ang="0" scaled="0"/>
                  <a:tileRect/>
                </a:gradFill>
              </a:ln>
            </p:spPr>
            <p:style>
              <a:lnRef idx="1">
                <a:schemeClr val="accent1"/>
              </a:lnRef>
              <a:fillRef idx="0">
                <a:schemeClr val="accent1"/>
              </a:fillRef>
              <a:effectRef idx="0">
                <a:schemeClr val="accent1"/>
              </a:effectRef>
              <a:fontRef idx="minor">
                <a:schemeClr val="tx1"/>
              </a:fontRef>
            </p:style>
          </p:cxnSp>
        </p:grpSp>
        <p:grpSp>
          <p:nvGrpSpPr>
            <p:cNvPr id="51" name="组合 50"/>
            <p:cNvGrpSpPr/>
            <p:nvPr userDrawn="1"/>
          </p:nvGrpSpPr>
          <p:grpSpPr>
            <a:xfrm flipV="1">
              <a:off x="1844952" y="4074976"/>
              <a:ext cx="8494436" cy="1975897"/>
              <a:chOff x="1844952" y="1028704"/>
              <a:chExt cx="8494436" cy="1579353"/>
            </a:xfrm>
          </p:grpSpPr>
          <p:cxnSp>
            <p:nvCxnSpPr>
              <p:cNvPr id="52" name="直接连接符 51"/>
              <p:cNvCxnSpPr/>
              <p:nvPr userDrawn="1">
                <p:custDataLst>
                  <p:tags r:id="rId19"/>
                </p:custDataLst>
              </p:nvPr>
            </p:nvCxnSpPr>
            <p:spPr>
              <a:xfrm flipV="1">
                <a:off x="1881257"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userDrawn="1">
                <p:custDataLst>
                  <p:tags r:id="rId20"/>
                </p:custDataLst>
              </p:nvPr>
            </p:nvCxnSpPr>
            <p:spPr>
              <a:xfrm flipV="1">
                <a:off x="10308674"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userDrawn="1">
                <p:custDataLst>
                  <p:tags r:id="rId21"/>
                </p:custDataLst>
              </p:nvPr>
            </p:nvCxnSpPr>
            <p:spPr>
              <a:xfrm flipH="1">
                <a:off x="1844952" y="1028704"/>
                <a:ext cx="8494436" cy="0"/>
              </a:xfrm>
              <a:prstGeom prst="line">
                <a:avLst/>
              </a:prstGeom>
              <a:ln w="63500">
                <a:gradFill flip="none" rotWithShape="1">
                  <a:gsLst>
                    <a:gs pos="0">
                      <a:schemeClr val="accent1"/>
                    </a:gs>
                    <a:gs pos="58000">
                      <a:schemeClr val="accent1">
                        <a:lumMod val="40000"/>
                        <a:lumOff val="60000"/>
                      </a:schemeClr>
                    </a:gs>
                    <a:gs pos="100000">
                      <a:schemeClr val="accent1"/>
                    </a:gs>
                  </a:gsLst>
                  <a:lin ang="0" scaled="0"/>
                  <a:tileRect/>
                </a:gradFill>
              </a:ln>
            </p:spPr>
            <p:style>
              <a:lnRef idx="1">
                <a:schemeClr val="accent1"/>
              </a:lnRef>
              <a:fillRef idx="0">
                <a:schemeClr val="accent1"/>
              </a:fillRef>
              <a:effectRef idx="0">
                <a:schemeClr val="accent1"/>
              </a:effectRef>
              <a:fontRef idx="minor">
                <a:schemeClr val="tx1"/>
              </a:fontRef>
            </p:style>
          </p:cxnSp>
        </p:grpSp>
      </p:grpSp>
      <p:sp>
        <p:nvSpPr>
          <p:cNvPr id="16" name="日期占位符 15"/>
          <p:cNvSpPr>
            <a:spLocks noGrp="1"/>
          </p:cNvSpPr>
          <p:nvPr>
            <p:ph type="dt" sz="half" idx="10"/>
            <p:custDataLst>
              <p:tags r:id="rId22"/>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23"/>
            </p:custDataLst>
          </p:nvPr>
        </p:nvSpPr>
        <p:spPr>
          <a:xfrm>
            <a:off x="2592000" y="6349833"/>
            <a:ext cx="3960000" cy="316800"/>
          </a:xfrm>
        </p:spPr>
        <p:txBody>
          <a:bodyPr/>
          <a:lstStyle/>
          <a:p>
            <a:endParaRPr lang="zh-CN" altLang="en-US" dirty="0"/>
          </a:p>
        </p:txBody>
      </p:sp>
      <p:sp>
        <p:nvSpPr>
          <p:cNvPr id="18" name="灯片编号占位符 17"/>
          <p:cNvSpPr>
            <a:spLocks noGrp="1"/>
          </p:cNvSpPr>
          <p:nvPr>
            <p:ph type="sldNum" sz="quarter" idx="12"/>
            <p:custDataLst>
              <p:tags r:id="rId24"/>
            </p:custDataLst>
          </p:nvPr>
        </p:nvSpPr>
        <p:spPr>
          <a:xfrm>
            <a:off x="6120450" y="6349833"/>
            <a:ext cx="2700000" cy="316800"/>
          </a:xfrm>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25"/>
            </p:custDataLst>
          </p:nvPr>
        </p:nvSpPr>
        <p:spPr>
          <a:xfrm>
            <a:off x="2251710" y="3001644"/>
            <a:ext cx="4640580" cy="801053"/>
          </a:xfrm>
        </p:spPr>
        <p:txBody>
          <a:bodyPr lIns="90170" tIns="46990" rIns="90170" bIns="46990" anchor="b" anchorCtr="0">
            <a:normAutofit/>
          </a:bodyPr>
          <a:lstStyle>
            <a:lvl1pPr algn="ctr">
              <a:defRPr sz="4500" spc="6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26"/>
            </p:custDataLst>
          </p:nvPr>
        </p:nvSpPr>
        <p:spPr>
          <a:xfrm>
            <a:off x="2251710" y="4168896"/>
            <a:ext cx="4640582" cy="296397"/>
          </a:xfrm>
        </p:spPr>
        <p:txBody>
          <a:bodyPr lIns="90170" tIns="46990" rIns="90170" bIns="46990">
            <a:normAutofit/>
          </a:bodyPr>
          <a:lstStyle>
            <a:lvl1pPr marL="0" indent="0" algn="ctr" eaLnBrk="1" fontAlgn="auto" latinLnBrk="0" hangingPunct="1">
              <a:lnSpc>
                <a:spcPct val="100000"/>
              </a:lnSpc>
              <a:buNone/>
              <a:defRPr sz="1500" u="none" strike="noStrike" kern="1200" cap="none" spc="200" normalizeH="0" baseline="0">
                <a:solidFill>
                  <a:schemeClr val="tx1">
                    <a:lumMod val="85000"/>
                    <a:lumOff val="15000"/>
                  </a:schemeClr>
                </a:solidFill>
                <a:uFillTx/>
                <a:latin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cxnSp>
        <p:nvCxnSpPr>
          <p:cNvPr id="40" name="直接连接符 39"/>
          <p:cNvCxnSpPr/>
          <p:nvPr userDrawn="1">
            <p:custDataLst>
              <p:tags r:id="rId27"/>
            </p:custDataLst>
          </p:nvPr>
        </p:nvCxnSpPr>
        <p:spPr>
          <a:xfrm>
            <a:off x="2762250" y="3997347"/>
            <a:ext cx="3605213" cy="0"/>
          </a:xfrm>
          <a:prstGeom prst="line">
            <a:avLst/>
          </a:prstGeom>
          <a:ln w="127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5" name="文本占位符 4"/>
          <p:cNvSpPr>
            <a:spLocks noGrp="1"/>
          </p:cNvSpPr>
          <p:nvPr>
            <p:ph type="body" sz="quarter" idx="13" hasCustomPrompt="1"/>
            <p:custDataLst>
              <p:tags r:id="rId28"/>
            </p:custDataLst>
          </p:nvPr>
        </p:nvSpPr>
        <p:spPr>
          <a:xfrm>
            <a:off x="2700410" y="4687919"/>
            <a:ext cx="1517364" cy="246908"/>
          </a:xfrm>
        </p:spPr>
        <p:txBody>
          <a:bodyPr/>
          <a:lstStyle>
            <a:lvl1pPr marL="0" indent="0">
              <a:buNone/>
              <a:defRPr/>
            </a:lvl1pPr>
          </a:lstStyle>
          <a:p>
            <a:pPr lvl="0"/>
            <a:r>
              <a:rPr lang="zh-CN" altLang="en-US" dirty="0"/>
              <a:t>编辑文本</a:t>
            </a:r>
            <a:endParaRPr lang="zh-CN" altLang="en-US" dirty="0"/>
          </a:p>
        </p:txBody>
      </p:sp>
      <p:sp>
        <p:nvSpPr>
          <p:cNvPr id="36" name="文本占位符 4"/>
          <p:cNvSpPr>
            <a:spLocks noGrp="1"/>
          </p:cNvSpPr>
          <p:nvPr>
            <p:ph type="body" sz="quarter" idx="14" hasCustomPrompt="1"/>
            <p:custDataLst>
              <p:tags r:id="rId29"/>
            </p:custDataLst>
          </p:nvPr>
        </p:nvSpPr>
        <p:spPr>
          <a:xfrm>
            <a:off x="4924675" y="4687919"/>
            <a:ext cx="1517364" cy="246908"/>
          </a:xfrm>
        </p:spPr>
        <p:txBody>
          <a:bodyPr/>
          <a:lstStyle>
            <a:lvl1pPr marL="0" indent="0" algn="r">
              <a:buNone/>
              <a:defRPr/>
            </a:lvl1pPr>
          </a:lstStyle>
          <a:p>
            <a:pPr lvl="0"/>
            <a:r>
              <a:rPr lang="zh-CN" altLang="en-US" dirty="0"/>
              <a:t>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118214" y="443230"/>
            <a:ext cx="8755856" cy="6414770"/>
            <a:chOff x="157618" y="443230"/>
            <a:chExt cx="11674475" cy="6414770"/>
          </a:xfrm>
        </p:grpSpPr>
        <p:grpSp>
          <p:nvGrpSpPr>
            <p:cNvPr id="8" name="组合 7"/>
            <p:cNvGrpSpPr/>
            <p:nvPr userDrawn="1"/>
          </p:nvGrpSpPr>
          <p:grpSpPr>
            <a:xfrm>
              <a:off x="11310600" y="443230"/>
              <a:ext cx="521493" cy="428627"/>
              <a:chOff x="383382" y="4958557"/>
              <a:chExt cx="521493" cy="428627"/>
            </a:xfrm>
          </p:grpSpPr>
          <p:cxnSp>
            <p:nvCxnSpPr>
              <p:cNvPr id="10" name="直接连接符 9"/>
              <p:cNvCxnSpPr/>
              <p:nvPr userDrawn="1">
                <p:custDataLst>
                  <p:tags r:id="rId3"/>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custDataLst>
                  <p:tags r:id="rId4"/>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5"/>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9" name="任意多边形: 形状 8"/>
            <p:cNvSpPr/>
            <p:nvPr userDrawn="1">
              <p:custDataLst>
                <p:tags r:id="rId6"/>
              </p:custDataLst>
            </p:nvPr>
          </p:nvSpPr>
          <p:spPr>
            <a:xfrm rot="10800000">
              <a:off x="157618" y="6154057"/>
              <a:ext cx="1444247" cy="703943"/>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标题 1"/>
          <p:cNvSpPr>
            <a:spLocks noGrp="1"/>
          </p:cNvSpPr>
          <p:nvPr>
            <p:ph type="title"/>
            <p:custDataLst>
              <p:tags r:id="rId7"/>
            </p:custDataLst>
          </p:nvPr>
        </p:nvSpPr>
        <p:spPr>
          <a:xfrm>
            <a:off x="502411" y="498479"/>
            <a:ext cx="8139178" cy="331473"/>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8"/>
            </p:custDataLst>
          </p:nvPr>
        </p:nvSpPr>
        <p:spPr>
          <a:xfrm>
            <a:off x="502411" y="1626121"/>
            <a:ext cx="8139178" cy="4041680"/>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05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05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05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05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05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9"/>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a:xfrm>
            <a:off x="2592000" y="6349833"/>
            <a:ext cx="3960000" cy="316800"/>
          </a:xfrm>
        </p:spPr>
        <p:txBody>
          <a:bodyPr/>
          <a:lstStyle/>
          <a:p>
            <a:endParaRPr lang="zh-CN" altLang="en-US"/>
          </a:p>
        </p:txBody>
      </p:sp>
      <p:sp>
        <p:nvSpPr>
          <p:cNvPr id="6" name="灯片编号占位符 5"/>
          <p:cNvSpPr>
            <a:spLocks noGrp="1"/>
          </p:cNvSpPr>
          <p:nvPr>
            <p:ph type="sldNum" sz="quarter" idx="12"/>
            <p:custDataLst>
              <p:tags r:id="rId11"/>
            </p:custDataLst>
          </p:nvPr>
        </p:nvSpPr>
        <p:spPr>
          <a:xfrm>
            <a:off x="612045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287536" y="0"/>
            <a:ext cx="8145660" cy="6868160"/>
            <a:chOff x="383382" y="0"/>
            <a:chExt cx="10860880" cy="6868160"/>
          </a:xfrm>
        </p:grpSpPr>
        <p:grpSp>
          <p:nvGrpSpPr>
            <p:cNvPr id="10" name="组合 9"/>
            <p:cNvGrpSpPr/>
            <p:nvPr userDrawn="1"/>
          </p:nvGrpSpPr>
          <p:grpSpPr>
            <a:xfrm>
              <a:off x="1074934" y="0"/>
              <a:ext cx="10169328" cy="6868160"/>
              <a:chOff x="1074934" y="0"/>
              <a:chExt cx="10169328" cy="6868160"/>
            </a:xfrm>
          </p:grpSpPr>
          <p:sp>
            <p:nvSpPr>
              <p:cNvPr id="31" name="任意多边形: 形状 30"/>
              <p:cNvSpPr/>
              <p:nvPr userDrawn="1">
                <p:custDataLst>
                  <p:tags r:id="rId3"/>
                </p:custDataLst>
              </p:nvPr>
            </p:nvSpPr>
            <p:spPr>
              <a:xfrm>
                <a:off x="6471729" y="0"/>
                <a:ext cx="4498061" cy="2192408"/>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2" name="任意多边形: 形状 31"/>
              <p:cNvSpPr/>
              <p:nvPr userDrawn="1">
                <p:custDataLst>
                  <p:tags r:id="rId4"/>
                </p:custDataLst>
              </p:nvPr>
            </p:nvSpPr>
            <p:spPr>
              <a:xfrm>
                <a:off x="1465625" y="5164237"/>
                <a:ext cx="3559491" cy="1693763"/>
              </a:xfrm>
              <a:custGeom>
                <a:avLst/>
                <a:gdLst>
                  <a:gd name="connsiteX0" fmla="*/ 1779745 w 3559491"/>
                  <a:gd name="connsiteY0" fmla="*/ 0 h 1693763"/>
                  <a:gd name="connsiteX1" fmla="*/ 3554851 w 3559491"/>
                  <a:gd name="connsiteY1" fmla="*/ 1601882 h 1693763"/>
                  <a:gd name="connsiteX2" fmla="*/ 3559491 w 3559491"/>
                  <a:gd name="connsiteY2" fmla="*/ 1693763 h 1693763"/>
                  <a:gd name="connsiteX3" fmla="*/ 0 w 3559491"/>
                  <a:gd name="connsiteY3" fmla="*/ 1693763 h 1693763"/>
                  <a:gd name="connsiteX4" fmla="*/ 4639 w 3559491"/>
                  <a:gd name="connsiteY4" fmla="*/ 1601882 h 1693763"/>
                  <a:gd name="connsiteX5" fmla="*/ 1779745 w 3559491"/>
                  <a:gd name="connsiteY5" fmla="*/ 0 h 16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59491" h="1693763">
                    <a:moveTo>
                      <a:pt x="1779745" y="0"/>
                    </a:moveTo>
                    <a:cubicBezTo>
                      <a:pt x="2703606" y="0"/>
                      <a:pt x="3463476" y="702129"/>
                      <a:pt x="3554851" y="1601882"/>
                    </a:cubicBezTo>
                    <a:lnTo>
                      <a:pt x="3559491" y="1693763"/>
                    </a:lnTo>
                    <a:lnTo>
                      <a:pt x="0" y="1693763"/>
                    </a:lnTo>
                    <a:lnTo>
                      <a:pt x="4639" y="1601882"/>
                    </a:lnTo>
                    <a:cubicBezTo>
                      <a:pt x="96014" y="702129"/>
                      <a:pt x="855884" y="0"/>
                      <a:pt x="1779745" y="0"/>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33" name="矩形 32"/>
              <p:cNvSpPr/>
              <p:nvPr userDrawn="1">
                <p:custDataLst>
                  <p:tags r:id="rId5"/>
                </p:custDataLst>
              </p:nvPr>
            </p:nvSpPr>
            <p:spPr>
              <a:xfrm>
                <a:off x="1074934" y="0"/>
                <a:ext cx="2379466" cy="1660525"/>
              </a:xfrm>
              <a:prstGeom prst="rect">
                <a:avLst/>
              </a:prstGeom>
              <a:solidFill>
                <a:schemeClr val="tx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矩形 33"/>
              <p:cNvSpPr/>
              <p:nvPr userDrawn="1">
                <p:custDataLst>
                  <p:tags r:id="rId6"/>
                </p:custDataLst>
              </p:nvPr>
            </p:nvSpPr>
            <p:spPr>
              <a:xfrm>
                <a:off x="8075999" y="5283200"/>
                <a:ext cx="3168263" cy="1584960"/>
              </a:xfrm>
              <a:prstGeom prst="rect">
                <a:avLst/>
              </a:prstGeom>
              <a:solidFill>
                <a:schemeClr val="tx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 name="组合 10"/>
            <p:cNvGrpSpPr/>
            <p:nvPr userDrawn="1"/>
          </p:nvGrpSpPr>
          <p:grpSpPr>
            <a:xfrm>
              <a:off x="383382" y="4958557"/>
              <a:ext cx="521493" cy="428627"/>
              <a:chOff x="383382" y="4958557"/>
              <a:chExt cx="521493" cy="428627"/>
            </a:xfrm>
          </p:grpSpPr>
          <p:cxnSp>
            <p:nvCxnSpPr>
              <p:cNvPr id="28" name="直接连接符 27"/>
              <p:cNvCxnSpPr/>
              <p:nvPr userDrawn="1">
                <p:custDataLst>
                  <p:tags r:id="rId7"/>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custDataLst>
                  <p:tags r:id="rId8"/>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custDataLst>
                  <p:tags r:id="rId9"/>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userDrawn="1"/>
          </p:nvGrpSpPr>
          <p:grpSpPr>
            <a:xfrm rot="5400000">
              <a:off x="7319943" y="6431755"/>
              <a:ext cx="423862" cy="428627"/>
              <a:chOff x="383382" y="4958557"/>
              <a:chExt cx="521493" cy="428627"/>
            </a:xfrm>
          </p:grpSpPr>
          <p:cxnSp>
            <p:nvCxnSpPr>
              <p:cNvPr id="25" name="直接连接符 24"/>
              <p:cNvCxnSpPr/>
              <p:nvPr userDrawn="1">
                <p:custDataLst>
                  <p:tags r:id="rId10"/>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11"/>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custDataLst>
                  <p:tags r:id="rId12"/>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userDrawn="1"/>
          </p:nvGrpSpPr>
          <p:grpSpPr>
            <a:xfrm rot="5400000">
              <a:off x="5744084" y="14288"/>
              <a:ext cx="457202" cy="428627"/>
              <a:chOff x="383382" y="4958557"/>
              <a:chExt cx="521493" cy="428627"/>
            </a:xfrm>
          </p:grpSpPr>
          <p:cxnSp>
            <p:nvCxnSpPr>
              <p:cNvPr id="22" name="直接连接符 21"/>
              <p:cNvCxnSpPr/>
              <p:nvPr userDrawn="1">
                <p:custDataLst>
                  <p:tags r:id="rId13"/>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custDataLst>
                  <p:tags r:id="rId14"/>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custDataLst>
                  <p:tags r:id="rId15"/>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userDrawn="1"/>
          </p:nvGrpSpPr>
          <p:grpSpPr>
            <a:xfrm>
              <a:off x="1844952" y="1028704"/>
              <a:ext cx="8494436" cy="1579353"/>
              <a:chOff x="1844952" y="1028704"/>
              <a:chExt cx="8494436" cy="1579353"/>
            </a:xfrm>
          </p:grpSpPr>
          <p:cxnSp>
            <p:nvCxnSpPr>
              <p:cNvPr id="19" name="直接连接符 18"/>
              <p:cNvCxnSpPr/>
              <p:nvPr userDrawn="1">
                <p:custDataLst>
                  <p:tags r:id="rId16"/>
                </p:custDataLst>
              </p:nvPr>
            </p:nvCxnSpPr>
            <p:spPr>
              <a:xfrm flipV="1">
                <a:off x="1881257"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17"/>
                </p:custDataLst>
              </p:nvPr>
            </p:nvCxnSpPr>
            <p:spPr>
              <a:xfrm flipV="1">
                <a:off x="10308674"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18"/>
                </p:custDataLst>
              </p:nvPr>
            </p:nvCxnSpPr>
            <p:spPr>
              <a:xfrm flipH="1">
                <a:off x="1844952" y="1028704"/>
                <a:ext cx="8494436" cy="0"/>
              </a:xfrm>
              <a:prstGeom prst="line">
                <a:avLst/>
              </a:prstGeom>
              <a:ln w="63500">
                <a:gradFill flip="none" rotWithShape="1">
                  <a:gsLst>
                    <a:gs pos="0">
                      <a:schemeClr val="accent1"/>
                    </a:gs>
                    <a:gs pos="58000">
                      <a:schemeClr val="accent1">
                        <a:lumMod val="40000"/>
                        <a:lumOff val="60000"/>
                      </a:schemeClr>
                    </a:gs>
                    <a:gs pos="100000">
                      <a:schemeClr val="accent1"/>
                    </a:gs>
                  </a:gsLst>
                  <a:lin ang="0" scaled="0"/>
                  <a:tileRect/>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userDrawn="1"/>
          </p:nvGrpSpPr>
          <p:grpSpPr>
            <a:xfrm flipV="1">
              <a:off x="1844952" y="4074976"/>
              <a:ext cx="8494436" cy="1975897"/>
              <a:chOff x="1844952" y="1028704"/>
              <a:chExt cx="8494436" cy="1579353"/>
            </a:xfrm>
          </p:grpSpPr>
          <p:cxnSp>
            <p:nvCxnSpPr>
              <p:cNvPr id="16" name="直接连接符 15"/>
              <p:cNvCxnSpPr/>
              <p:nvPr userDrawn="1">
                <p:custDataLst>
                  <p:tags r:id="rId19"/>
                </p:custDataLst>
              </p:nvPr>
            </p:nvCxnSpPr>
            <p:spPr>
              <a:xfrm flipV="1">
                <a:off x="1881257"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20"/>
                </p:custDataLst>
              </p:nvPr>
            </p:nvCxnSpPr>
            <p:spPr>
              <a:xfrm flipV="1">
                <a:off x="10308674"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21"/>
                </p:custDataLst>
              </p:nvPr>
            </p:nvCxnSpPr>
            <p:spPr>
              <a:xfrm flipH="1">
                <a:off x="1844952" y="1028704"/>
                <a:ext cx="8494436" cy="0"/>
              </a:xfrm>
              <a:prstGeom prst="line">
                <a:avLst/>
              </a:prstGeom>
              <a:ln w="63500">
                <a:gradFill flip="none" rotWithShape="1">
                  <a:gsLst>
                    <a:gs pos="0">
                      <a:schemeClr val="accent1"/>
                    </a:gs>
                    <a:gs pos="58000">
                      <a:schemeClr val="accent1">
                        <a:lumMod val="40000"/>
                        <a:lumOff val="60000"/>
                      </a:schemeClr>
                    </a:gs>
                    <a:gs pos="100000">
                      <a:schemeClr val="accent1"/>
                    </a:gs>
                  </a:gsLst>
                  <a:lin ang="0" scaled="0"/>
                  <a:tileRect/>
                </a:gradFill>
              </a:ln>
            </p:spPr>
            <p:style>
              <a:lnRef idx="1">
                <a:schemeClr val="accent1"/>
              </a:lnRef>
              <a:fillRef idx="0">
                <a:schemeClr val="accent1"/>
              </a:fillRef>
              <a:effectRef idx="0">
                <a:schemeClr val="accent1"/>
              </a:effectRef>
              <a:fontRef idx="minor">
                <a:schemeClr val="tx1"/>
              </a:fontRef>
            </p:style>
          </p:cxnSp>
        </p:grpSp>
      </p:grpSp>
      <p:sp>
        <p:nvSpPr>
          <p:cNvPr id="4" name="日期占位符 3"/>
          <p:cNvSpPr>
            <a:spLocks noGrp="1"/>
          </p:cNvSpPr>
          <p:nvPr>
            <p:ph type="dt" sz="half" idx="10"/>
            <p:custDataLst>
              <p:tags r:id="rId22"/>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23"/>
            </p:custDataLst>
          </p:nvPr>
        </p:nvSpPr>
        <p:spPr>
          <a:xfrm>
            <a:off x="2592000" y="6349833"/>
            <a:ext cx="3960000" cy="316800"/>
          </a:xfrm>
        </p:spPr>
        <p:txBody>
          <a:bodyPr/>
          <a:lstStyle/>
          <a:p>
            <a:endParaRPr lang="zh-CN" altLang="en-US"/>
          </a:p>
        </p:txBody>
      </p:sp>
      <p:sp>
        <p:nvSpPr>
          <p:cNvPr id="6" name="灯片编号占位符 5"/>
          <p:cNvSpPr>
            <a:spLocks noGrp="1"/>
          </p:cNvSpPr>
          <p:nvPr>
            <p:ph type="sldNum" sz="quarter" idx="12"/>
            <p:custDataLst>
              <p:tags r:id="rId24"/>
            </p:custDataLst>
          </p:nvPr>
        </p:nvSpPr>
        <p:spPr>
          <a:xfrm>
            <a:off x="6120450" y="6349833"/>
            <a:ext cx="2700000" cy="316800"/>
          </a:xfrm>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25"/>
            </p:custDataLst>
          </p:nvPr>
        </p:nvSpPr>
        <p:spPr>
          <a:xfrm>
            <a:off x="2251710" y="3096895"/>
            <a:ext cx="4640580" cy="739140"/>
          </a:xfrm>
        </p:spPr>
        <p:txBody>
          <a:bodyPr lIns="90170" tIns="46990" rIns="90170" bIns="46990" anchor="b" anchorCtr="0">
            <a:normAutofit/>
          </a:bodyPr>
          <a:lstStyle>
            <a:lvl1pPr algn="ctr">
              <a:defRPr sz="330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26"/>
            </p:custDataLst>
          </p:nvPr>
        </p:nvSpPr>
        <p:spPr>
          <a:xfrm>
            <a:off x="2251710" y="4311968"/>
            <a:ext cx="4640580" cy="603885"/>
          </a:xfrm>
        </p:spPr>
        <p:txBody>
          <a:bodyPr lIns="90170" tIns="46990" rIns="90170" bIns="46990">
            <a:normAutofit/>
          </a:bodyPr>
          <a:lstStyle>
            <a:lvl1pPr marL="0" indent="0" algn="ctr" eaLnBrk="1" fontAlgn="auto" latinLnBrk="0" hangingPunct="1">
              <a:buNone/>
              <a:defRPr kumimoji="0" lang="zh-CN" altLang="en-US" sz="15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endParaRPr lang="zh-CN" altLang="en-US" dirty="0"/>
          </a:p>
        </p:txBody>
      </p:sp>
      <p:cxnSp>
        <p:nvCxnSpPr>
          <p:cNvPr id="35" name="直接连接符 34"/>
          <p:cNvCxnSpPr/>
          <p:nvPr userDrawn="1">
            <p:custDataLst>
              <p:tags r:id="rId27"/>
            </p:custDataLst>
          </p:nvPr>
        </p:nvCxnSpPr>
        <p:spPr>
          <a:xfrm>
            <a:off x="4153900" y="4074977"/>
            <a:ext cx="836201"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21" name="组合 20"/>
          <p:cNvGrpSpPr/>
          <p:nvPr userDrawn="1">
            <p:custDataLst>
              <p:tags r:id="rId2"/>
            </p:custDataLst>
          </p:nvPr>
        </p:nvGrpSpPr>
        <p:grpSpPr>
          <a:xfrm>
            <a:off x="118214" y="443230"/>
            <a:ext cx="8755856" cy="6414770"/>
            <a:chOff x="157618" y="443230"/>
            <a:chExt cx="11674475" cy="6414770"/>
          </a:xfrm>
        </p:grpSpPr>
        <p:grpSp>
          <p:nvGrpSpPr>
            <p:cNvPr id="22" name="组合 21"/>
            <p:cNvGrpSpPr/>
            <p:nvPr userDrawn="1"/>
          </p:nvGrpSpPr>
          <p:grpSpPr>
            <a:xfrm>
              <a:off x="11310600" y="443230"/>
              <a:ext cx="521493" cy="428627"/>
              <a:chOff x="383382" y="4958557"/>
              <a:chExt cx="521493" cy="428627"/>
            </a:xfrm>
          </p:grpSpPr>
          <p:cxnSp>
            <p:nvCxnSpPr>
              <p:cNvPr id="24" name="直接连接符 23"/>
              <p:cNvCxnSpPr/>
              <p:nvPr userDrawn="1">
                <p:custDataLst>
                  <p:tags r:id="rId3"/>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custDataLst>
                  <p:tags r:id="rId4"/>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5"/>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3" name="任意多边形: 形状 22"/>
            <p:cNvSpPr/>
            <p:nvPr userDrawn="1">
              <p:custDataLst>
                <p:tags r:id="rId6"/>
              </p:custDataLst>
            </p:nvPr>
          </p:nvSpPr>
          <p:spPr>
            <a:xfrm rot="10800000">
              <a:off x="157618" y="6154057"/>
              <a:ext cx="1444247" cy="703943"/>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标题 1"/>
          <p:cNvSpPr>
            <a:spLocks noGrp="1"/>
          </p:cNvSpPr>
          <p:nvPr>
            <p:ph type="title"/>
            <p:custDataLst>
              <p:tags r:id="rId7"/>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8"/>
            </p:custDataLst>
          </p:nvPr>
        </p:nvSpPr>
        <p:spPr>
          <a:xfrm>
            <a:off x="502447" y="1626121"/>
            <a:ext cx="3962432" cy="4041680"/>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05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05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05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05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05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9"/>
            </p:custDataLst>
          </p:nvPr>
        </p:nvSpPr>
        <p:spPr>
          <a:xfrm>
            <a:off x="4679158" y="1626121"/>
            <a:ext cx="3962432" cy="4041680"/>
          </a:xfrm>
        </p:spPr>
        <p:txBody>
          <a:bodyPr>
            <a:noAutofit/>
          </a:bodyPr>
          <a:lstStyle>
            <a:lvl1pPr>
              <a:defRPr sz="1050" baseline="0">
                <a:solidFill>
                  <a:schemeClr val="tx1">
                    <a:lumMod val="85000"/>
                    <a:lumOff val="15000"/>
                  </a:schemeClr>
                </a:solidFill>
                <a:latin typeface="Arial" panose="020B0604020202020204" pitchFamily="34" charset="0"/>
                <a:ea typeface="微软雅黑" panose="020B0503020204020204" charset="-122"/>
              </a:defRPr>
            </a:lvl1pPr>
            <a:lvl2pPr>
              <a:defRPr sz="1050" baseline="0">
                <a:solidFill>
                  <a:schemeClr val="tx1">
                    <a:lumMod val="85000"/>
                    <a:lumOff val="15000"/>
                  </a:schemeClr>
                </a:solidFill>
                <a:latin typeface="Arial" panose="020B0604020202020204" pitchFamily="34" charset="0"/>
                <a:ea typeface="微软雅黑" panose="020B0503020204020204" charset="-122"/>
              </a:defRPr>
            </a:lvl2pPr>
            <a:lvl3pPr>
              <a:defRPr sz="1050" baseline="0">
                <a:solidFill>
                  <a:schemeClr val="tx1">
                    <a:lumMod val="85000"/>
                    <a:lumOff val="15000"/>
                  </a:schemeClr>
                </a:solidFill>
                <a:latin typeface="Arial" panose="020B0604020202020204" pitchFamily="34" charset="0"/>
                <a:ea typeface="微软雅黑" panose="020B0503020204020204" charset="-122"/>
              </a:defRPr>
            </a:lvl3pPr>
            <a:lvl4pPr>
              <a:defRPr sz="1050" baseline="0">
                <a:solidFill>
                  <a:schemeClr val="tx1">
                    <a:lumMod val="85000"/>
                    <a:lumOff val="15000"/>
                  </a:schemeClr>
                </a:solidFill>
                <a:latin typeface="Arial" panose="020B0604020202020204" pitchFamily="34" charset="0"/>
                <a:ea typeface="微软雅黑" panose="020B0503020204020204" charset="-122"/>
              </a:defRPr>
            </a:lvl4pPr>
            <a:lvl5pPr>
              <a:defRPr sz="105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0"/>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1"/>
            </p:custDataLst>
          </p:nvPr>
        </p:nvSpPr>
        <p:spPr>
          <a:xfrm>
            <a:off x="2592000" y="6349833"/>
            <a:ext cx="3960000" cy="316800"/>
          </a:xfrm>
        </p:spPr>
        <p:txBody>
          <a:bodyPr/>
          <a:lstStyle/>
          <a:p>
            <a:endParaRPr lang="zh-CN" altLang="en-US"/>
          </a:p>
        </p:txBody>
      </p:sp>
      <p:sp>
        <p:nvSpPr>
          <p:cNvPr id="7" name="灯片编号占位符 6"/>
          <p:cNvSpPr>
            <a:spLocks noGrp="1"/>
          </p:cNvSpPr>
          <p:nvPr>
            <p:ph type="sldNum" sz="quarter" idx="12"/>
            <p:custDataLst>
              <p:tags r:id="rId12"/>
            </p:custDataLst>
          </p:nvPr>
        </p:nvSpPr>
        <p:spPr>
          <a:xfrm>
            <a:off x="612045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23" name="组合 22"/>
          <p:cNvGrpSpPr/>
          <p:nvPr userDrawn="1">
            <p:custDataLst>
              <p:tags r:id="rId2"/>
            </p:custDataLst>
          </p:nvPr>
        </p:nvGrpSpPr>
        <p:grpSpPr>
          <a:xfrm>
            <a:off x="118214" y="443230"/>
            <a:ext cx="8755856" cy="6414770"/>
            <a:chOff x="157618" y="443230"/>
            <a:chExt cx="11674475" cy="6414770"/>
          </a:xfrm>
        </p:grpSpPr>
        <p:grpSp>
          <p:nvGrpSpPr>
            <p:cNvPr id="24" name="组合 23"/>
            <p:cNvGrpSpPr/>
            <p:nvPr userDrawn="1"/>
          </p:nvGrpSpPr>
          <p:grpSpPr>
            <a:xfrm>
              <a:off x="11310600" y="443230"/>
              <a:ext cx="521493" cy="428627"/>
              <a:chOff x="383382" y="4958557"/>
              <a:chExt cx="521493" cy="428627"/>
            </a:xfrm>
          </p:grpSpPr>
          <p:cxnSp>
            <p:nvCxnSpPr>
              <p:cNvPr id="26" name="直接连接符 25"/>
              <p:cNvCxnSpPr/>
              <p:nvPr userDrawn="1">
                <p:custDataLst>
                  <p:tags r:id="rId3"/>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userDrawn="1">
                <p:custDataLst>
                  <p:tags r:id="rId4"/>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userDrawn="1">
                <p:custDataLst>
                  <p:tags r:id="rId5"/>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5" name="任意多边形: 形状 24"/>
            <p:cNvSpPr/>
            <p:nvPr userDrawn="1">
              <p:custDataLst>
                <p:tags r:id="rId6"/>
              </p:custDataLst>
            </p:nvPr>
          </p:nvSpPr>
          <p:spPr>
            <a:xfrm rot="10800000">
              <a:off x="157618" y="6154057"/>
              <a:ext cx="1444247" cy="703943"/>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标题 1"/>
          <p:cNvSpPr>
            <a:spLocks noGrp="1"/>
          </p:cNvSpPr>
          <p:nvPr>
            <p:ph type="title"/>
            <p:custDataLst>
              <p:tags r:id="rId7"/>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8"/>
            </p:custDataLst>
          </p:nvPr>
        </p:nvSpPr>
        <p:spPr>
          <a:xfrm>
            <a:off x="502447" y="1000133"/>
            <a:ext cx="3962432" cy="285752"/>
          </a:xfrm>
        </p:spPr>
        <p:txBody>
          <a:bodyPr lIns="101600" tIns="38100" rIns="76200" bIns="38100" anchor="t" anchorCtr="0">
            <a:no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9"/>
            </p:custDataLst>
          </p:nvPr>
        </p:nvSpPr>
        <p:spPr>
          <a:xfrm>
            <a:off x="502444" y="2023369"/>
            <a:ext cx="3962400" cy="3701064"/>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05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05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05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05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05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0"/>
            </p:custDataLst>
          </p:nvPr>
        </p:nvSpPr>
        <p:spPr>
          <a:xfrm>
            <a:off x="4676812" y="1000133"/>
            <a:ext cx="3962432" cy="285752"/>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1"/>
            </p:custDataLst>
          </p:nvPr>
        </p:nvSpPr>
        <p:spPr>
          <a:xfrm>
            <a:off x="4676812" y="2023369"/>
            <a:ext cx="3962432" cy="3701064"/>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05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05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05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05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05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2"/>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3"/>
            </p:custDataLst>
          </p:nvPr>
        </p:nvSpPr>
        <p:spPr>
          <a:xfrm>
            <a:off x="2592000" y="6349833"/>
            <a:ext cx="3960000" cy="316800"/>
          </a:xfrm>
        </p:spPr>
        <p:txBody>
          <a:bodyPr/>
          <a:lstStyle/>
          <a:p>
            <a:endParaRPr lang="zh-CN" altLang="en-US"/>
          </a:p>
        </p:txBody>
      </p:sp>
      <p:sp>
        <p:nvSpPr>
          <p:cNvPr id="9" name="灯片编号占位符 8"/>
          <p:cNvSpPr>
            <a:spLocks noGrp="1"/>
          </p:cNvSpPr>
          <p:nvPr>
            <p:ph type="sldNum" sz="quarter" idx="12"/>
            <p:custDataLst>
              <p:tags r:id="rId14"/>
            </p:custDataLst>
          </p:nvPr>
        </p:nvSpPr>
        <p:spPr>
          <a:xfrm>
            <a:off x="612045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20" name="组合 19"/>
          <p:cNvGrpSpPr/>
          <p:nvPr userDrawn="1">
            <p:custDataLst>
              <p:tags r:id="rId2"/>
            </p:custDataLst>
          </p:nvPr>
        </p:nvGrpSpPr>
        <p:grpSpPr>
          <a:xfrm>
            <a:off x="287536" y="0"/>
            <a:ext cx="8145660" cy="6868160"/>
            <a:chOff x="383382" y="0"/>
            <a:chExt cx="10860880" cy="6868160"/>
          </a:xfrm>
        </p:grpSpPr>
        <p:grpSp>
          <p:nvGrpSpPr>
            <p:cNvPr id="21" name="组合 20"/>
            <p:cNvGrpSpPr/>
            <p:nvPr userDrawn="1"/>
          </p:nvGrpSpPr>
          <p:grpSpPr>
            <a:xfrm>
              <a:off x="1074934" y="0"/>
              <a:ext cx="10169328" cy="6868160"/>
              <a:chOff x="1074934" y="0"/>
              <a:chExt cx="10169328" cy="6868160"/>
            </a:xfrm>
          </p:grpSpPr>
          <p:sp>
            <p:nvSpPr>
              <p:cNvPr id="42" name="任意多边形: 形状 41"/>
              <p:cNvSpPr/>
              <p:nvPr userDrawn="1">
                <p:custDataLst>
                  <p:tags r:id="rId3"/>
                </p:custDataLst>
              </p:nvPr>
            </p:nvSpPr>
            <p:spPr>
              <a:xfrm>
                <a:off x="6471729" y="0"/>
                <a:ext cx="4498061" cy="2192408"/>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3" name="任意多边形: 形状 42"/>
              <p:cNvSpPr/>
              <p:nvPr userDrawn="1">
                <p:custDataLst>
                  <p:tags r:id="rId4"/>
                </p:custDataLst>
              </p:nvPr>
            </p:nvSpPr>
            <p:spPr>
              <a:xfrm>
                <a:off x="1465625" y="5164237"/>
                <a:ext cx="3559491" cy="1693763"/>
              </a:xfrm>
              <a:custGeom>
                <a:avLst/>
                <a:gdLst>
                  <a:gd name="connsiteX0" fmla="*/ 1779745 w 3559491"/>
                  <a:gd name="connsiteY0" fmla="*/ 0 h 1693763"/>
                  <a:gd name="connsiteX1" fmla="*/ 3554851 w 3559491"/>
                  <a:gd name="connsiteY1" fmla="*/ 1601882 h 1693763"/>
                  <a:gd name="connsiteX2" fmla="*/ 3559491 w 3559491"/>
                  <a:gd name="connsiteY2" fmla="*/ 1693763 h 1693763"/>
                  <a:gd name="connsiteX3" fmla="*/ 0 w 3559491"/>
                  <a:gd name="connsiteY3" fmla="*/ 1693763 h 1693763"/>
                  <a:gd name="connsiteX4" fmla="*/ 4639 w 3559491"/>
                  <a:gd name="connsiteY4" fmla="*/ 1601882 h 1693763"/>
                  <a:gd name="connsiteX5" fmla="*/ 1779745 w 3559491"/>
                  <a:gd name="connsiteY5" fmla="*/ 0 h 16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59491" h="1693763">
                    <a:moveTo>
                      <a:pt x="1779745" y="0"/>
                    </a:moveTo>
                    <a:cubicBezTo>
                      <a:pt x="2703606" y="0"/>
                      <a:pt x="3463476" y="702129"/>
                      <a:pt x="3554851" y="1601882"/>
                    </a:cubicBezTo>
                    <a:lnTo>
                      <a:pt x="3559491" y="1693763"/>
                    </a:lnTo>
                    <a:lnTo>
                      <a:pt x="0" y="1693763"/>
                    </a:lnTo>
                    <a:lnTo>
                      <a:pt x="4639" y="1601882"/>
                    </a:lnTo>
                    <a:cubicBezTo>
                      <a:pt x="96014" y="702129"/>
                      <a:pt x="855884" y="0"/>
                      <a:pt x="1779745" y="0"/>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44" name="矩形 43"/>
              <p:cNvSpPr/>
              <p:nvPr userDrawn="1">
                <p:custDataLst>
                  <p:tags r:id="rId5"/>
                </p:custDataLst>
              </p:nvPr>
            </p:nvSpPr>
            <p:spPr>
              <a:xfrm>
                <a:off x="1074934" y="0"/>
                <a:ext cx="2379466" cy="1660525"/>
              </a:xfrm>
              <a:prstGeom prst="rect">
                <a:avLst/>
              </a:prstGeom>
              <a:solidFill>
                <a:schemeClr val="tx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5" name="矩形 44"/>
              <p:cNvSpPr/>
              <p:nvPr userDrawn="1">
                <p:custDataLst>
                  <p:tags r:id="rId6"/>
                </p:custDataLst>
              </p:nvPr>
            </p:nvSpPr>
            <p:spPr>
              <a:xfrm>
                <a:off x="8075999" y="5283200"/>
                <a:ext cx="3168263" cy="1584960"/>
              </a:xfrm>
              <a:prstGeom prst="rect">
                <a:avLst/>
              </a:prstGeom>
              <a:solidFill>
                <a:schemeClr val="tx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2" name="组合 21"/>
            <p:cNvGrpSpPr/>
            <p:nvPr userDrawn="1"/>
          </p:nvGrpSpPr>
          <p:grpSpPr>
            <a:xfrm>
              <a:off x="383382" y="4958557"/>
              <a:ext cx="521493" cy="428627"/>
              <a:chOff x="383382" y="4958557"/>
              <a:chExt cx="521493" cy="428627"/>
            </a:xfrm>
          </p:grpSpPr>
          <p:cxnSp>
            <p:nvCxnSpPr>
              <p:cNvPr id="39" name="直接连接符 38"/>
              <p:cNvCxnSpPr/>
              <p:nvPr userDrawn="1">
                <p:custDataLst>
                  <p:tags r:id="rId7"/>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userDrawn="1">
                <p:custDataLst>
                  <p:tags r:id="rId8"/>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userDrawn="1">
                <p:custDataLst>
                  <p:tags r:id="rId9"/>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userDrawn="1"/>
          </p:nvGrpSpPr>
          <p:grpSpPr>
            <a:xfrm rot="5400000">
              <a:off x="7319943" y="6431755"/>
              <a:ext cx="423862" cy="428627"/>
              <a:chOff x="383382" y="4958557"/>
              <a:chExt cx="521493" cy="428627"/>
            </a:xfrm>
          </p:grpSpPr>
          <p:cxnSp>
            <p:nvCxnSpPr>
              <p:cNvPr id="36" name="直接连接符 35"/>
              <p:cNvCxnSpPr/>
              <p:nvPr userDrawn="1">
                <p:custDataLst>
                  <p:tags r:id="rId10"/>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userDrawn="1">
                <p:custDataLst>
                  <p:tags r:id="rId11"/>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userDrawn="1">
                <p:custDataLst>
                  <p:tags r:id="rId12"/>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userDrawn="1"/>
          </p:nvGrpSpPr>
          <p:grpSpPr>
            <a:xfrm rot="5400000">
              <a:off x="5744084" y="14288"/>
              <a:ext cx="457202" cy="428627"/>
              <a:chOff x="383382" y="4958557"/>
              <a:chExt cx="521493" cy="428627"/>
            </a:xfrm>
          </p:grpSpPr>
          <p:cxnSp>
            <p:nvCxnSpPr>
              <p:cNvPr id="33" name="直接连接符 32"/>
              <p:cNvCxnSpPr/>
              <p:nvPr userDrawn="1">
                <p:custDataLst>
                  <p:tags r:id="rId13"/>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userDrawn="1">
                <p:custDataLst>
                  <p:tags r:id="rId14"/>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custDataLst>
                  <p:tags r:id="rId15"/>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userDrawn="1"/>
          </p:nvGrpSpPr>
          <p:grpSpPr>
            <a:xfrm>
              <a:off x="1844952" y="1028704"/>
              <a:ext cx="8494436" cy="1579353"/>
              <a:chOff x="1844952" y="1028704"/>
              <a:chExt cx="8494436" cy="1579353"/>
            </a:xfrm>
          </p:grpSpPr>
          <p:cxnSp>
            <p:nvCxnSpPr>
              <p:cNvPr id="30" name="直接连接符 29"/>
              <p:cNvCxnSpPr/>
              <p:nvPr userDrawn="1">
                <p:custDataLst>
                  <p:tags r:id="rId16"/>
                </p:custDataLst>
              </p:nvPr>
            </p:nvCxnSpPr>
            <p:spPr>
              <a:xfrm flipV="1">
                <a:off x="1881257"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custDataLst>
                  <p:tags r:id="rId17"/>
                </p:custDataLst>
              </p:nvPr>
            </p:nvCxnSpPr>
            <p:spPr>
              <a:xfrm flipV="1">
                <a:off x="10308674"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userDrawn="1">
                <p:custDataLst>
                  <p:tags r:id="rId18"/>
                </p:custDataLst>
              </p:nvPr>
            </p:nvCxnSpPr>
            <p:spPr>
              <a:xfrm flipH="1">
                <a:off x="1844952" y="1028704"/>
                <a:ext cx="8494436" cy="0"/>
              </a:xfrm>
              <a:prstGeom prst="line">
                <a:avLst/>
              </a:prstGeom>
              <a:ln w="63500">
                <a:gradFill flip="none" rotWithShape="1">
                  <a:gsLst>
                    <a:gs pos="0">
                      <a:schemeClr val="accent1"/>
                    </a:gs>
                    <a:gs pos="58000">
                      <a:schemeClr val="accent1">
                        <a:lumMod val="40000"/>
                        <a:lumOff val="60000"/>
                      </a:schemeClr>
                    </a:gs>
                    <a:gs pos="100000">
                      <a:schemeClr val="accent1"/>
                    </a:gs>
                  </a:gsLst>
                  <a:lin ang="0" scaled="0"/>
                  <a:tileRect/>
                </a:gra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userDrawn="1"/>
          </p:nvGrpSpPr>
          <p:grpSpPr>
            <a:xfrm flipV="1">
              <a:off x="1844952" y="4074976"/>
              <a:ext cx="8494436" cy="1975897"/>
              <a:chOff x="1844952" y="1028704"/>
              <a:chExt cx="8494436" cy="1579353"/>
            </a:xfrm>
          </p:grpSpPr>
          <p:cxnSp>
            <p:nvCxnSpPr>
              <p:cNvPr id="27" name="直接连接符 26"/>
              <p:cNvCxnSpPr/>
              <p:nvPr userDrawn="1">
                <p:custDataLst>
                  <p:tags r:id="rId19"/>
                </p:custDataLst>
              </p:nvPr>
            </p:nvCxnSpPr>
            <p:spPr>
              <a:xfrm flipV="1">
                <a:off x="1881257"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custDataLst>
                  <p:tags r:id="rId20"/>
                </p:custDataLst>
              </p:nvPr>
            </p:nvCxnSpPr>
            <p:spPr>
              <a:xfrm flipV="1">
                <a:off x="10308674"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custDataLst>
                  <p:tags r:id="rId21"/>
                </p:custDataLst>
              </p:nvPr>
            </p:nvCxnSpPr>
            <p:spPr>
              <a:xfrm flipH="1">
                <a:off x="1844952" y="1028704"/>
                <a:ext cx="8494436" cy="0"/>
              </a:xfrm>
              <a:prstGeom prst="line">
                <a:avLst/>
              </a:prstGeom>
              <a:ln w="63500">
                <a:gradFill flip="none" rotWithShape="1">
                  <a:gsLst>
                    <a:gs pos="0">
                      <a:schemeClr val="accent1"/>
                    </a:gs>
                    <a:gs pos="58000">
                      <a:schemeClr val="accent1">
                        <a:lumMod val="40000"/>
                        <a:lumOff val="60000"/>
                      </a:schemeClr>
                    </a:gs>
                    <a:gs pos="100000">
                      <a:schemeClr val="accent1"/>
                    </a:gs>
                  </a:gsLst>
                  <a:lin ang="0" scaled="0"/>
                  <a:tileRect/>
                </a:gra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custDataLst>
              <p:tags r:id="rId22"/>
            </p:custDataLst>
          </p:nvPr>
        </p:nvSpPr>
        <p:spPr>
          <a:xfrm>
            <a:off x="502411" y="498476"/>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23"/>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24"/>
            </p:custDataLst>
          </p:nvPr>
        </p:nvSpPr>
        <p:spPr>
          <a:xfrm>
            <a:off x="2592000" y="6349833"/>
            <a:ext cx="3960000" cy="316800"/>
          </a:xfrm>
        </p:spPr>
        <p:txBody>
          <a:bodyPr/>
          <a:lstStyle/>
          <a:p>
            <a:endParaRPr lang="zh-CN" altLang="en-US"/>
          </a:p>
        </p:txBody>
      </p:sp>
      <p:sp>
        <p:nvSpPr>
          <p:cNvPr id="5" name="灯片编号占位符 4"/>
          <p:cNvSpPr>
            <a:spLocks noGrp="1"/>
          </p:cNvSpPr>
          <p:nvPr>
            <p:ph type="sldNum" sz="quarter" idx="12"/>
            <p:custDataLst>
              <p:tags r:id="rId25"/>
            </p:custDataLst>
          </p:nvPr>
        </p:nvSpPr>
        <p:spPr>
          <a:xfrm>
            <a:off x="612045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2592000" y="6349833"/>
            <a:ext cx="3960000" cy="316800"/>
          </a:xfrm>
        </p:spPr>
        <p:txBody>
          <a:bodyPr/>
          <a:lstStyle/>
          <a:p>
            <a:endParaRPr lang="zh-CN" altLang="en-US"/>
          </a:p>
        </p:txBody>
      </p:sp>
      <p:sp>
        <p:nvSpPr>
          <p:cNvPr id="4" name="灯片编号占位符 3"/>
          <p:cNvSpPr>
            <a:spLocks noGrp="1"/>
          </p:cNvSpPr>
          <p:nvPr>
            <p:ph type="sldNum" sz="quarter" idx="12"/>
            <p:custDataLst>
              <p:tags r:id="rId4"/>
            </p:custDataLst>
          </p:nvPr>
        </p:nvSpPr>
        <p:spPr>
          <a:xfrm>
            <a:off x="612045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21" name="组合 20"/>
          <p:cNvGrpSpPr/>
          <p:nvPr userDrawn="1">
            <p:custDataLst>
              <p:tags r:id="rId2"/>
            </p:custDataLst>
          </p:nvPr>
        </p:nvGrpSpPr>
        <p:grpSpPr>
          <a:xfrm>
            <a:off x="118214" y="443230"/>
            <a:ext cx="8755856" cy="6414770"/>
            <a:chOff x="157618" y="443230"/>
            <a:chExt cx="11674475" cy="6414770"/>
          </a:xfrm>
        </p:grpSpPr>
        <p:grpSp>
          <p:nvGrpSpPr>
            <p:cNvPr id="22" name="组合 21"/>
            <p:cNvGrpSpPr/>
            <p:nvPr userDrawn="1"/>
          </p:nvGrpSpPr>
          <p:grpSpPr>
            <a:xfrm>
              <a:off x="11310600" y="443230"/>
              <a:ext cx="521493" cy="428627"/>
              <a:chOff x="383382" y="4958557"/>
              <a:chExt cx="521493" cy="428627"/>
            </a:xfrm>
          </p:grpSpPr>
          <p:cxnSp>
            <p:nvCxnSpPr>
              <p:cNvPr id="24" name="直接连接符 23"/>
              <p:cNvCxnSpPr/>
              <p:nvPr userDrawn="1">
                <p:custDataLst>
                  <p:tags r:id="rId3"/>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custDataLst>
                  <p:tags r:id="rId4"/>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5"/>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3" name="任意多边形: 形状 22"/>
            <p:cNvSpPr/>
            <p:nvPr userDrawn="1">
              <p:custDataLst>
                <p:tags r:id="rId6"/>
              </p:custDataLst>
            </p:nvPr>
          </p:nvSpPr>
          <p:spPr>
            <a:xfrm rot="10800000">
              <a:off x="157618" y="6154057"/>
              <a:ext cx="1444247" cy="703943"/>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标题 1"/>
          <p:cNvSpPr>
            <a:spLocks noGrp="1"/>
          </p:cNvSpPr>
          <p:nvPr>
            <p:ph type="title"/>
            <p:custDataLst>
              <p:tags r:id="rId7"/>
            </p:custDataLst>
          </p:nvPr>
        </p:nvSpPr>
        <p:spPr>
          <a:xfrm>
            <a:off x="502447"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8"/>
            </p:custDataLst>
          </p:nvPr>
        </p:nvSpPr>
        <p:spPr>
          <a:xfrm>
            <a:off x="502447" y="1626121"/>
            <a:ext cx="3962432" cy="404168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9"/>
            </p:custDataLst>
          </p:nvPr>
        </p:nvSpPr>
        <p:spPr>
          <a:xfrm>
            <a:off x="4679194" y="1626121"/>
            <a:ext cx="3962432" cy="4041680"/>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0"/>
            </p:custDataLst>
          </p:nvPr>
        </p:nvSpPr>
        <p:spPr>
          <a:xfrm>
            <a:off x="322307" y="6349833"/>
            <a:ext cx="2700000" cy="316800"/>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1"/>
            </p:custDataLst>
          </p:nvPr>
        </p:nvSpPr>
        <p:spPr>
          <a:xfrm>
            <a:off x="2592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12"/>
            </p:custDataLst>
          </p:nvPr>
        </p:nvSpPr>
        <p:spPr>
          <a:xfrm>
            <a:off x="6120450" y="6349833"/>
            <a:ext cx="2700000" cy="316800"/>
          </a:xfrm>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33" name="组合 32"/>
          <p:cNvGrpSpPr/>
          <p:nvPr userDrawn="1">
            <p:custDataLst>
              <p:tags r:id="rId2"/>
            </p:custDataLst>
          </p:nvPr>
        </p:nvGrpSpPr>
        <p:grpSpPr>
          <a:xfrm>
            <a:off x="219600" y="304200"/>
            <a:ext cx="8704800" cy="6249600"/>
            <a:chOff x="292800" y="304200"/>
            <a:chExt cx="11606400" cy="6249600"/>
          </a:xfrm>
        </p:grpSpPr>
        <p:sp>
          <p:nvSpPr>
            <p:cNvPr id="34" name="矩形 33"/>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35" name="组合 34"/>
            <p:cNvGrpSpPr/>
            <p:nvPr userDrawn="1"/>
          </p:nvGrpSpPr>
          <p:grpSpPr>
            <a:xfrm>
              <a:off x="11407368" y="450850"/>
              <a:ext cx="379005" cy="311513"/>
              <a:chOff x="383382" y="4958557"/>
              <a:chExt cx="521493" cy="428627"/>
            </a:xfrm>
          </p:grpSpPr>
          <p:cxnSp>
            <p:nvCxnSpPr>
              <p:cNvPr id="37" name="直接连接符 36"/>
              <p:cNvCxnSpPr/>
              <p:nvPr userDrawn="1">
                <p:custDataLst>
                  <p:tags r:id="rId4"/>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userDrawn="1">
                <p:custDataLst>
                  <p:tags r:id="rId5"/>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userDrawn="1">
                <p:custDataLst>
                  <p:tags r:id="rId6"/>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36" name="任意多边形: 形状 35"/>
            <p:cNvSpPr/>
            <p:nvPr userDrawn="1">
              <p:custDataLst>
                <p:tags r:id="rId7"/>
              </p:custDataLst>
            </p:nvPr>
          </p:nvSpPr>
          <p:spPr>
            <a:xfrm rot="10800000">
              <a:off x="398278" y="5849857"/>
              <a:ext cx="1444247" cy="703943"/>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竖排标题 1"/>
          <p:cNvSpPr>
            <a:spLocks noGrp="1"/>
          </p:cNvSpPr>
          <p:nvPr>
            <p:ph type="title" orient="vert"/>
            <p:custDataLst>
              <p:tags r:id="rId8"/>
            </p:custDataLst>
          </p:nvPr>
        </p:nvSpPr>
        <p:spPr>
          <a:xfrm>
            <a:off x="7928351" y="1626121"/>
            <a:ext cx="713238" cy="4041680"/>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502444" y="1626113"/>
            <a:ext cx="7371076" cy="4041680"/>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a:xfrm>
            <a:off x="2592000" y="6349833"/>
            <a:ext cx="3960000" cy="316800"/>
          </a:xfrm>
        </p:spPr>
        <p:txBody>
          <a:bodyPr/>
          <a:lstStyle/>
          <a:p>
            <a:endParaRPr lang="zh-CN" altLang="en-US"/>
          </a:p>
        </p:txBody>
      </p:sp>
      <p:sp>
        <p:nvSpPr>
          <p:cNvPr id="6" name="灯片编号占位符 5"/>
          <p:cNvSpPr>
            <a:spLocks noGrp="1"/>
          </p:cNvSpPr>
          <p:nvPr>
            <p:ph type="sldNum" sz="quarter" idx="12"/>
            <p:custDataLst>
              <p:tags r:id="rId12"/>
            </p:custDataLst>
          </p:nvPr>
        </p:nvSpPr>
        <p:spPr>
          <a:xfrm>
            <a:off x="612045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20" name="组合 19"/>
          <p:cNvGrpSpPr/>
          <p:nvPr userDrawn="1">
            <p:custDataLst>
              <p:tags r:id="rId2"/>
            </p:custDataLst>
          </p:nvPr>
        </p:nvGrpSpPr>
        <p:grpSpPr>
          <a:xfrm>
            <a:off x="219600" y="304200"/>
            <a:ext cx="8704800" cy="6249600"/>
            <a:chOff x="292800" y="304200"/>
            <a:chExt cx="11606400" cy="6249600"/>
          </a:xfrm>
        </p:grpSpPr>
        <p:sp>
          <p:nvSpPr>
            <p:cNvPr id="21" name="矩形 20"/>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2" name="组合 21"/>
            <p:cNvGrpSpPr/>
            <p:nvPr userDrawn="1"/>
          </p:nvGrpSpPr>
          <p:grpSpPr>
            <a:xfrm>
              <a:off x="11407368" y="450850"/>
              <a:ext cx="379005" cy="311513"/>
              <a:chOff x="383382" y="4958557"/>
              <a:chExt cx="521493" cy="428627"/>
            </a:xfrm>
          </p:grpSpPr>
          <p:cxnSp>
            <p:nvCxnSpPr>
              <p:cNvPr id="24" name="直接连接符 23"/>
              <p:cNvCxnSpPr/>
              <p:nvPr userDrawn="1">
                <p:custDataLst>
                  <p:tags r:id="rId4"/>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custDataLst>
                  <p:tags r:id="rId5"/>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6"/>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3" name="任意多边形: 形状 22"/>
            <p:cNvSpPr/>
            <p:nvPr userDrawn="1">
              <p:custDataLst>
                <p:tags r:id="rId7"/>
              </p:custDataLst>
            </p:nvPr>
          </p:nvSpPr>
          <p:spPr>
            <a:xfrm rot="10800000">
              <a:off x="398278" y="5849857"/>
              <a:ext cx="1444247" cy="703943"/>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 name="日期占位符 2"/>
          <p:cNvSpPr>
            <a:spLocks noGrp="1"/>
          </p:cNvSpPr>
          <p:nvPr>
            <p:ph type="dt" sz="half" idx="10"/>
            <p:custDataLst>
              <p:tags r:id="rId8"/>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2592000" y="6349833"/>
            <a:ext cx="3960000" cy="316800"/>
          </a:xfrm>
        </p:spPr>
        <p:txBody>
          <a:bodyPr/>
          <a:lstStyle/>
          <a:p>
            <a:endParaRPr lang="zh-CN" altLang="en-US"/>
          </a:p>
        </p:txBody>
      </p:sp>
      <p:sp>
        <p:nvSpPr>
          <p:cNvPr id="5" name="灯片编号占位符 4"/>
          <p:cNvSpPr>
            <a:spLocks noGrp="1"/>
          </p:cNvSpPr>
          <p:nvPr>
            <p:ph type="sldNum" sz="quarter" idx="12"/>
            <p:custDataLst>
              <p:tags r:id="rId10"/>
            </p:custDataLst>
          </p:nvPr>
        </p:nvSpPr>
        <p:spPr>
          <a:xfrm>
            <a:off x="6120450" y="6349833"/>
            <a:ext cx="2700000" cy="316800"/>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502447" y="1626121"/>
            <a:ext cx="8139178" cy="4041680"/>
          </a:xfrm>
        </p:spPr>
        <p:txBody>
          <a:bodyPr/>
          <a:lstStyle>
            <a:lvl1pPr>
              <a:defRPr baseline="0">
                <a:solidFill>
                  <a:schemeClr val="tx1">
                    <a:lumMod val="85000"/>
                    <a:lumOff val="15000"/>
                  </a:schemeClr>
                </a:solidFill>
                <a:latin typeface="Arial" panose="020B0604020202020204" pitchFamily="34" charset="0"/>
              </a:defRPr>
            </a:lvl1pPr>
            <a:lvl2pPr>
              <a:defRPr baseline="0">
                <a:solidFill>
                  <a:schemeClr val="tx1">
                    <a:lumMod val="85000"/>
                    <a:lumOff val="15000"/>
                  </a:schemeClr>
                </a:solidFill>
                <a:latin typeface="Arial" panose="020B0604020202020204" pitchFamily="34" charset="0"/>
              </a:defRPr>
            </a:lvl2pPr>
            <a:lvl3pPr>
              <a:defRPr baseline="0">
                <a:solidFill>
                  <a:schemeClr val="tx1">
                    <a:lumMod val="85000"/>
                    <a:lumOff val="15000"/>
                  </a:schemeClr>
                </a:solidFill>
                <a:latin typeface="Arial" panose="020B0604020202020204" pitchFamily="34" charset="0"/>
              </a:defRPr>
            </a:lvl3pPr>
            <a:lvl4pPr>
              <a:defRPr baseline="0">
                <a:solidFill>
                  <a:schemeClr val="tx1">
                    <a:lumMod val="85000"/>
                    <a:lumOff val="15000"/>
                  </a:schemeClr>
                </a:solidFill>
                <a:latin typeface="Arial" panose="020B0604020202020204" pitchFamily="34" charset="0"/>
              </a:defRPr>
            </a:lvl4pPr>
            <a:lvl5pPr>
              <a:defRPr baseline="0">
                <a:solidFill>
                  <a:schemeClr val="tx1">
                    <a:lumMod val="85000"/>
                    <a:lumOff val="1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cxnSp>
        <p:nvCxnSpPr>
          <p:cNvPr id="36" name="直接连接符 35"/>
          <p:cNvCxnSpPr/>
          <p:nvPr userDrawn="1">
            <p:custDataLst>
              <p:tags r:id="rId2"/>
            </p:custDataLst>
          </p:nvPr>
        </p:nvCxnSpPr>
        <p:spPr>
          <a:xfrm>
            <a:off x="4153900" y="4074977"/>
            <a:ext cx="836201"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custDataLst>
              <p:tags r:id="rId3"/>
            </p:custDataLst>
          </p:nvPr>
        </p:nvGrpSpPr>
        <p:grpSpPr>
          <a:xfrm>
            <a:off x="287536" y="0"/>
            <a:ext cx="8145660" cy="6868160"/>
            <a:chOff x="383382" y="0"/>
            <a:chExt cx="10860880" cy="6868160"/>
          </a:xfrm>
        </p:grpSpPr>
        <p:grpSp>
          <p:nvGrpSpPr>
            <p:cNvPr id="11" name="组合 10"/>
            <p:cNvGrpSpPr/>
            <p:nvPr userDrawn="1"/>
          </p:nvGrpSpPr>
          <p:grpSpPr>
            <a:xfrm>
              <a:off x="1074934" y="0"/>
              <a:ext cx="10169328" cy="6868160"/>
              <a:chOff x="1074934" y="0"/>
              <a:chExt cx="10169328" cy="6868160"/>
            </a:xfrm>
          </p:grpSpPr>
          <p:sp>
            <p:nvSpPr>
              <p:cNvPr id="32" name="任意多边形: 形状 31"/>
              <p:cNvSpPr/>
              <p:nvPr userDrawn="1">
                <p:custDataLst>
                  <p:tags r:id="rId4"/>
                </p:custDataLst>
              </p:nvPr>
            </p:nvSpPr>
            <p:spPr>
              <a:xfrm>
                <a:off x="6471729" y="0"/>
                <a:ext cx="4498061" cy="2192408"/>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任意多边形: 形状 32"/>
              <p:cNvSpPr/>
              <p:nvPr userDrawn="1">
                <p:custDataLst>
                  <p:tags r:id="rId5"/>
                </p:custDataLst>
              </p:nvPr>
            </p:nvSpPr>
            <p:spPr>
              <a:xfrm>
                <a:off x="1465625" y="5164237"/>
                <a:ext cx="3559491" cy="1693763"/>
              </a:xfrm>
              <a:custGeom>
                <a:avLst/>
                <a:gdLst>
                  <a:gd name="connsiteX0" fmla="*/ 1779745 w 3559491"/>
                  <a:gd name="connsiteY0" fmla="*/ 0 h 1693763"/>
                  <a:gd name="connsiteX1" fmla="*/ 3554851 w 3559491"/>
                  <a:gd name="connsiteY1" fmla="*/ 1601882 h 1693763"/>
                  <a:gd name="connsiteX2" fmla="*/ 3559491 w 3559491"/>
                  <a:gd name="connsiteY2" fmla="*/ 1693763 h 1693763"/>
                  <a:gd name="connsiteX3" fmla="*/ 0 w 3559491"/>
                  <a:gd name="connsiteY3" fmla="*/ 1693763 h 1693763"/>
                  <a:gd name="connsiteX4" fmla="*/ 4639 w 3559491"/>
                  <a:gd name="connsiteY4" fmla="*/ 1601882 h 1693763"/>
                  <a:gd name="connsiteX5" fmla="*/ 1779745 w 3559491"/>
                  <a:gd name="connsiteY5" fmla="*/ 0 h 16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59491" h="1693763">
                    <a:moveTo>
                      <a:pt x="1779745" y="0"/>
                    </a:moveTo>
                    <a:cubicBezTo>
                      <a:pt x="2703606" y="0"/>
                      <a:pt x="3463476" y="702129"/>
                      <a:pt x="3554851" y="1601882"/>
                    </a:cubicBezTo>
                    <a:lnTo>
                      <a:pt x="3559491" y="1693763"/>
                    </a:lnTo>
                    <a:lnTo>
                      <a:pt x="0" y="1693763"/>
                    </a:lnTo>
                    <a:lnTo>
                      <a:pt x="4639" y="1601882"/>
                    </a:lnTo>
                    <a:cubicBezTo>
                      <a:pt x="96014" y="702129"/>
                      <a:pt x="855884" y="0"/>
                      <a:pt x="1779745" y="0"/>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34" name="矩形 33"/>
              <p:cNvSpPr/>
              <p:nvPr userDrawn="1">
                <p:custDataLst>
                  <p:tags r:id="rId6"/>
                </p:custDataLst>
              </p:nvPr>
            </p:nvSpPr>
            <p:spPr>
              <a:xfrm>
                <a:off x="1074934" y="0"/>
                <a:ext cx="2379466" cy="1660525"/>
              </a:xfrm>
              <a:prstGeom prst="rect">
                <a:avLst/>
              </a:prstGeom>
              <a:solidFill>
                <a:schemeClr val="tx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5" name="矩形 34"/>
              <p:cNvSpPr/>
              <p:nvPr userDrawn="1">
                <p:custDataLst>
                  <p:tags r:id="rId7"/>
                </p:custDataLst>
              </p:nvPr>
            </p:nvSpPr>
            <p:spPr>
              <a:xfrm>
                <a:off x="8075999" y="5283200"/>
                <a:ext cx="3168263" cy="1584960"/>
              </a:xfrm>
              <a:prstGeom prst="rect">
                <a:avLst/>
              </a:prstGeom>
              <a:solidFill>
                <a:schemeClr val="tx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2" name="组合 11"/>
            <p:cNvGrpSpPr/>
            <p:nvPr userDrawn="1"/>
          </p:nvGrpSpPr>
          <p:grpSpPr>
            <a:xfrm>
              <a:off x="383382" y="4958557"/>
              <a:ext cx="521493" cy="428627"/>
              <a:chOff x="383382" y="4958557"/>
              <a:chExt cx="521493" cy="428627"/>
            </a:xfrm>
          </p:grpSpPr>
          <p:cxnSp>
            <p:nvCxnSpPr>
              <p:cNvPr id="29" name="直接连接符 28"/>
              <p:cNvCxnSpPr/>
              <p:nvPr userDrawn="1">
                <p:custDataLst>
                  <p:tags r:id="rId8"/>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custDataLst>
                  <p:tags r:id="rId9"/>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custDataLst>
                  <p:tags r:id="rId10"/>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userDrawn="1"/>
          </p:nvGrpSpPr>
          <p:grpSpPr>
            <a:xfrm rot="5400000">
              <a:off x="7319943" y="6431755"/>
              <a:ext cx="423862" cy="428627"/>
              <a:chOff x="383382" y="4958557"/>
              <a:chExt cx="521493" cy="428627"/>
            </a:xfrm>
          </p:grpSpPr>
          <p:cxnSp>
            <p:nvCxnSpPr>
              <p:cNvPr id="26" name="直接连接符 25"/>
              <p:cNvCxnSpPr/>
              <p:nvPr userDrawn="1">
                <p:custDataLst>
                  <p:tags r:id="rId11"/>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custDataLst>
                  <p:tags r:id="rId12"/>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custDataLst>
                  <p:tags r:id="rId13"/>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userDrawn="1"/>
          </p:nvGrpSpPr>
          <p:grpSpPr>
            <a:xfrm rot="5400000">
              <a:off x="5744084" y="14288"/>
              <a:ext cx="457202" cy="428627"/>
              <a:chOff x="383382" y="4958557"/>
              <a:chExt cx="521493" cy="428627"/>
            </a:xfrm>
          </p:grpSpPr>
          <p:cxnSp>
            <p:nvCxnSpPr>
              <p:cNvPr id="23" name="直接连接符 22"/>
              <p:cNvCxnSpPr/>
              <p:nvPr userDrawn="1">
                <p:custDataLst>
                  <p:tags r:id="rId14"/>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custDataLst>
                  <p:tags r:id="rId15"/>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custDataLst>
                  <p:tags r:id="rId16"/>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userDrawn="1"/>
          </p:nvGrpSpPr>
          <p:grpSpPr>
            <a:xfrm>
              <a:off x="1844952" y="1028704"/>
              <a:ext cx="8494436" cy="1579353"/>
              <a:chOff x="1844952" y="1028704"/>
              <a:chExt cx="8494436" cy="1579353"/>
            </a:xfrm>
          </p:grpSpPr>
          <p:cxnSp>
            <p:nvCxnSpPr>
              <p:cNvPr id="20" name="直接连接符 19"/>
              <p:cNvCxnSpPr/>
              <p:nvPr userDrawn="1">
                <p:custDataLst>
                  <p:tags r:id="rId17"/>
                </p:custDataLst>
              </p:nvPr>
            </p:nvCxnSpPr>
            <p:spPr>
              <a:xfrm flipV="1">
                <a:off x="1881257"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18"/>
                </p:custDataLst>
              </p:nvPr>
            </p:nvCxnSpPr>
            <p:spPr>
              <a:xfrm flipV="1">
                <a:off x="10308674"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19"/>
                </p:custDataLst>
              </p:nvPr>
            </p:nvCxnSpPr>
            <p:spPr>
              <a:xfrm flipH="1">
                <a:off x="1844952" y="1028704"/>
                <a:ext cx="8494436" cy="0"/>
              </a:xfrm>
              <a:prstGeom prst="line">
                <a:avLst/>
              </a:prstGeom>
              <a:ln w="63500">
                <a:gradFill flip="none" rotWithShape="1">
                  <a:gsLst>
                    <a:gs pos="0">
                      <a:schemeClr val="accent1"/>
                    </a:gs>
                    <a:gs pos="58000">
                      <a:schemeClr val="accent1">
                        <a:lumMod val="40000"/>
                        <a:lumOff val="60000"/>
                      </a:schemeClr>
                    </a:gs>
                    <a:gs pos="100000">
                      <a:schemeClr val="accent1"/>
                    </a:gs>
                  </a:gsLst>
                  <a:lin ang="0" scaled="0"/>
                  <a:tileRect/>
                </a:gra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userDrawn="1"/>
          </p:nvGrpSpPr>
          <p:grpSpPr>
            <a:xfrm flipV="1">
              <a:off x="1844952" y="4074976"/>
              <a:ext cx="8494436" cy="1975897"/>
              <a:chOff x="1844952" y="1028704"/>
              <a:chExt cx="8494436" cy="1579353"/>
            </a:xfrm>
          </p:grpSpPr>
          <p:cxnSp>
            <p:nvCxnSpPr>
              <p:cNvPr id="17" name="直接连接符 16"/>
              <p:cNvCxnSpPr/>
              <p:nvPr userDrawn="1">
                <p:custDataLst>
                  <p:tags r:id="rId20"/>
                </p:custDataLst>
              </p:nvPr>
            </p:nvCxnSpPr>
            <p:spPr>
              <a:xfrm flipV="1">
                <a:off x="1881257"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21"/>
                </p:custDataLst>
              </p:nvPr>
            </p:nvCxnSpPr>
            <p:spPr>
              <a:xfrm flipV="1">
                <a:off x="10308674" y="1057553"/>
                <a:ext cx="0" cy="155050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22"/>
                </p:custDataLst>
              </p:nvPr>
            </p:nvCxnSpPr>
            <p:spPr>
              <a:xfrm flipH="1">
                <a:off x="1844952" y="1028704"/>
                <a:ext cx="8494436" cy="0"/>
              </a:xfrm>
              <a:prstGeom prst="line">
                <a:avLst/>
              </a:prstGeom>
              <a:ln w="63500">
                <a:gradFill flip="none" rotWithShape="1">
                  <a:gsLst>
                    <a:gs pos="0">
                      <a:schemeClr val="accent1"/>
                    </a:gs>
                    <a:gs pos="58000">
                      <a:schemeClr val="accent1">
                        <a:lumMod val="40000"/>
                        <a:lumOff val="60000"/>
                      </a:schemeClr>
                    </a:gs>
                    <a:gs pos="100000">
                      <a:schemeClr val="accent1"/>
                    </a:gs>
                  </a:gsLst>
                  <a:lin ang="0" scaled="0"/>
                  <a:tileRect/>
                </a:gradFill>
              </a:ln>
            </p:spPr>
            <p:style>
              <a:lnRef idx="1">
                <a:schemeClr val="accent1"/>
              </a:lnRef>
              <a:fillRef idx="0">
                <a:schemeClr val="accent1"/>
              </a:fillRef>
              <a:effectRef idx="0">
                <a:schemeClr val="accent1"/>
              </a:effectRef>
              <a:fontRef idx="minor">
                <a:schemeClr val="tx1"/>
              </a:fontRef>
            </p:style>
          </p:cxnSp>
        </p:grpSp>
      </p:grpSp>
      <p:sp>
        <p:nvSpPr>
          <p:cNvPr id="3" name="日期占位符 2"/>
          <p:cNvSpPr>
            <a:spLocks noGrp="1"/>
          </p:cNvSpPr>
          <p:nvPr>
            <p:ph type="dt" sz="half" idx="10"/>
            <p:custDataLst>
              <p:tags r:id="rId23"/>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24"/>
            </p:custDataLst>
          </p:nvPr>
        </p:nvSpPr>
        <p:spPr>
          <a:xfrm>
            <a:off x="2592000" y="6349833"/>
            <a:ext cx="3960000" cy="316800"/>
          </a:xfrm>
        </p:spPr>
        <p:txBody>
          <a:bodyPr/>
          <a:lstStyle/>
          <a:p>
            <a:endParaRPr lang="zh-CN" altLang="en-US"/>
          </a:p>
        </p:txBody>
      </p:sp>
      <p:sp>
        <p:nvSpPr>
          <p:cNvPr id="5" name="灯片编号占位符 4"/>
          <p:cNvSpPr>
            <a:spLocks noGrp="1"/>
          </p:cNvSpPr>
          <p:nvPr>
            <p:ph type="sldNum" sz="quarter" idx="12"/>
            <p:custDataLst>
              <p:tags r:id="rId25"/>
            </p:custDataLst>
          </p:nvPr>
        </p:nvSpPr>
        <p:spPr>
          <a:xfrm>
            <a:off x="6120450" y="6349833"/>
            <a:ext cx="2700000" cy="316800"/>
          </a:xfrm>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26"/>
            </p:custDataLst>
          </p:nvPr>
        </p:nvSpPr>
        <p:spPr>
          <a:xfrm>
            <a:off x="2111680" y="3069934"/>
            <a:ext cx="4920615" cy="761048"/>
          </a:xfrm>
        </p:spPr>
        <p:txBody>
          <a:bodyPr vert="horz" lIns="90170" tIns="46990" rIns="90170" bIns="46990" rtlCol="0" anchor="b" anchorCtr="0">
            <a:normAutofit/>
          </a:bodyPr>
          <a:lstStyle>
            <a:lvl1pPr marL="0" marR="0" algn="ctr" defTabSz="914400" rtl="0" eaLnBrk="1" fontAlgn="auto" latinLnBrk="0" hangingPunct="1">
              <a:lnSpc>
                <a:spcPct val="100000"/>
              </a:lnSpc>
              <a:buNone/>
              <a:defRPr kumimoji="0" lang="zh-CN" altLang="en-US" sz="405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sz="quarter" idx="13"/>
            <p:custDataLst>
              <p:tags r:id="rId27"/>
            </p:custDataLst>
          </p:nvPr>
        </p:nvSpPr>
        <p:spPr>
          <a:xfrm>
            <a:off x="2111680" y="4333397"/>
            <a:ext cx="4920615" cy="602623"/>
          </a:xfrm>
        </p:spPr>
        <p:txBody>
          <a:bodyPr lIns="90170" tIns="46990" rIns="90170" bIns="46990">
            <a:normAutofit/>
          </a:bodyPr>
          <a:lstStyle>
            <a:lvl1pPr marL="0" indent="0" algn="ctr">
              <a:buNone/>
              <a:defRPr sz="1500" baseline="0">
                <a:solidFill>
                  <a:schemeClr val="tx1">
                    <a:lumMod val="85000"/>
                    <a:lumOff val="15000"/>
                  </a:schemeClr>
                </a:solidFill>
                <a:latin typeface="Arial" panose="020B0604020202020204" pitchFamily="34" charset="0"/>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rot="0">
            <a:off x="8482965" y="496808"/>
            <a:ext cx="391001" cy="321469"/>
            <a:chOff x="383382" y="4958557"/>
            <a:chExt cx="521493" cy="428627"/>
          </a:xfrm>
        </p:grpSpPr>
        <p:cxnSp>
          <p:nvCxnSpPr>
            <p:cNvPr id="15" name="直接连接符 14"/>
            <p:cNvCxnSpPr/>
            <p:nvPr userDrawn="1">
              <p:custDataLst>
                <p:tags r:id="rId3"/>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4"/>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5"/>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8" name="任意多边形: 形状 17"/>
          <p:cNvSpPr/>
          <p:nvPr userDrawn="1">
            <p:custDataLst>
              <p:tags r:id="rId6"/>
            </p:custDataLst>
          </p:nvPr>
        </p:nvSpPr>
        <p:spPr>
          <a:xfrm rot="10800000">
            <a:off x="118110" y="6153785"/>
            <a:ext cx="1082993" cy="704215"/>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custDataLst>
              <p:tags r:id="rId7"/>
            </p:custDataLst>
          </p:nvPr>
        </p:nvSpPr>
        <p:spPr>
          <a:xfrm>
            <a:off x="502411" y="498476"/>
            <a:ext cx="8139178" cy="331473"/>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2592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10"/>
            </p:custDataLst>
          </p:nvPr>
        </p:nvSpPr>
        <p:spPr>
          <a:xfrm>
            <a:off x="6120450" y="6349833"/>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19551" y="304165"/>
            <a:ext cx="8704898" cy="62496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2" name="组合 21"/>
          <p:cNvGrpSpPr/>
          <p:nvPr userDrawn="1">
            <p:custDataLst>
              <p:tags r:id="rId3"/>
            </p:custDataLst>
          </p:nvPr>
        </p:nvGrpSpPr>
        <p:grpSpPr>
          <a:xfrm rot="0">
            <a:off x="8555355" y="489823"/>
            <a:ext cx="284321" cy="233839"/>
            <a:chOff x="383382" y="4958557"/>
            <a:chExt cx="521493" cy="428627"/>
          </a:xfrm>
        </p:grpSpPr>
        <p:cxnSp>
          <p:nvCxnSpPr>
            <p:cNvPr id="24" name="直接连接符 23"/>
            <p:cNvCxnSpPr/>
            <p:nvPr userDrawn="1">
              <p:custDataLst>
                <p:tags r:id="rId4"/>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custDataLst>
                <p:tags r:id="rId5"/>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6"/>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3" name="任意多边形: 形状 22"/>
          <p:cNvSpPr/>
          <p:nvPr userDrawn="1">
            <p:custDataLst>
              <p:tags r:id="rId7"/>
            </p:custDataLst>
          </p:nvPr>
        </p:nvSpPr>
        <p:spPr>
          <a:xfrm rot="10800000">
            <a:off x="298609" y="5937647"/>
            <a:ext cx="1082993" cy="528161"/>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userDrawn="1">
            <p:ph type="title" hasCustomPrompt="1"/>
            <p:custDataLst>
              <p:tags r:id="rId8"/>
            </p:custDataLst>
          </p:nvPr>
        </p:nvSpPr>
        <p:spPr>
          <a:xfrm>
            <a:off x="961200" y="1339650"/>
            <a:ext cx="7219800" cy="542700"/>
          </a:xfrm>
        </p:spPr>
        <p:txBody>
          <a:bodyPr anchor="ctr">
            <a:normAutofit/>
          </a:bodyPr>
          <a:lstStyle>
            <a:lvl1pPr>
              <a:defRPr sz="24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userDrawn="1">
            <p:ph sz="quarter" idx="13"/>
            <p:custDataLst>
              <p:tags r:id="rId9"/>
            </p:custDataLst>
          </p:nvPr>
        </p:nvSpPr>
        <p:spPr>
          <a:xfrm>
            <a:off x="960835" y="2594250"/>
            <a:ext cx="7219950" cy="25839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userDrawn="1">
            <p:ph type="dt" sz="half" idx="10"/>
            <p:custDataLst>
              <p:tags r:id="rId10"/>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1"/>
            </p:custDataLst>
          </p:nvPr>
        </p:nvSpPr>
        <p:spPr>
          <a:xfrm>
            <a:off x="2592000" y="6349833"/>
            <a:ext cx="3960000" cy="316800"/>
          </a:xfrm>
        </p:spPr>
        <p:txBody>
          <a:bodyPr/>
          <a:lstStyle/>
          <a:p>
            <a:endParaRPr lang="zh-CN" altLang="en-US" dirty="0"/>
          </a:p>
        </p:txBody>
      </p:sp>
      <p:sp>
        <p:nvSpPr>
          <p:cNvPr id="5" name="灯片编号占位符 4"/>
          <p:cNvSpPr>
            <a:spLocks noGrp="1"/>
          </p:cNvSpPr>
          <p:nvPr userDrawn="1">
            <p:ph type="sldNum" sz="quarter" idx="12"/>
            <p:custDataLst>
              <p:tags r:id="rId12"/>
            </p:custDataLst>
          </p:nvPr>
        </p:nvSpPr>
        <p:spPr>
          <a:xfrm>
            <a:off x="6120450" y="6349833"/>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3617595"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dirty="0">
              <a:sym typeface="+mn-ea"/>
            </a:endParaRPr>
          </a:p>
        </p:txBody>
      </p:sp>
      <p:grpSp>
        <p:nvGrpSpPr>
          <p:cNvPr id="24" name="组合 23"/>
          <p:cNvGrpSpPr/>
          <p:nvPr userDrawn="1">
            <p:custDataLst>
              <p:tags r:id="rId3"/>
            </p:custDataLst>
          </p:nvPr>
        </p:nvGrpSpPr>
        <p:grpSpPr>
          <a:xfrm rot="0">
            <a:off x="8482965" y="496808"/>
            <a:ext cx="391001" cy="321469"/>
            <a:chOff x="383382" y="4958557"/>
            <a:chExt cx="521493" cy="428627"/>
          </a:xfrm>
        </p:grpSpPr>
        <p:cxnSp>
          <p:nvCxnSpPr>
            <p:cNvPr id="26" name="直接连接符 25"/>
            <p:cNvCxnSpPr/>
            <p:nvPr userDrawn="1">
              <p:custDataLst>
                <p:tags r:id="rId4"/>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custDataLst>
                <p:tags r:id="rId5"/>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custDataLst>
                <p:tags r:id="rId6"/>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5" name="任意多边形: 形状 24"/>
          <p:cNvSpPr/>
          <p:nvPr userDrawn="1">
            <p:custDataLst>
              <p:tags r:id="rId7"/>
            </p:custDataLst>
          </p:nvPr>
        </p:nvSpPr>
        <p:spPr>
          <a:xfrm rot="10800000">
            <a:off x="118110" y="6153785"/>
            <a:ext cx="1082993" cy="704215"/>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userDrawn="1">
            <p:ph type="title" hasCustomPrompt="1"/>
            <p:custDataLst>
              <p:tags r:id="rId8"/>
            </p:custDataLst>
          </p:nvPr>
        </p:nvSpPr>
        <p:spPr>
          <a:xfrm>
            <a:off x="437400" y="880650"/>
            <a:ext cx="2970000" cy="661500"/>
          </a:xfrm>
        </p:spPr>
        <p:txBody>
          <a:bodyPr anchor="ctr">
            <a:normAutofit/>
          </a:bodyPr>
          <a:lstStyle>
            <a:lvl1pPr>
              <a:defRPr sz="27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userDrawn="1">
            <p:ph type="dt" sz="half" idx="10"/>
            <p:custDataLst>
              <p:tags r:id="rId9"/>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0"/>
            </p:custDataLst>
          </p:nvPr>
        </p:nvSpPr>
        <p:spPr>
          <a:xfrm>
            <a:off x="2592000" y="6349833"/>
            <a:ext cx="3960000" cy="316800"/>
          </a:xfrm>
        </p:spPr>
        <p:txBody>
          <a:bodyPr/>
          <a:lstStyle/>
          <a:p>
            <a:endParaRPr lang="zh-CN" altLang="en-US" dirty="0"/>
          </a:p>
        </p:txBody>
      </p:sp>
      <p:sp>
        <p:nvSpPr>
          <p:cNvPr id="5" name="灯片编号占位符 4"/>
          <p:cNvSpPr>
            <a:spLocks noGrp="1"/>
          </p:cNvSpPr>
          <p:nvPr userDrawn="1">
            <p:ph type="sldNum" sz="quarter" idx="12"/>
            <p:custDataLst>
              <p:tags r:id="rId11"/>
            </p:custDataLst>
          </p:nvPr>
        </p:nvSpPr>
        <p:spPr>
          <a:xfrm>
            <a:off x="6120450" y="6349833"/>
            <a:ext cx="2700000" cy="316800"/>
          </a:xfrm>
        </p:spPr>
        <p:txBody>
          <a:body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2"/>
            </p:custDataLst>
          </p:nvPr>
        </p:nvSpPr>
        <p:spPr>
          <a:xfrm>
            <a:off x="440100" y="2275650"/>
            <a:ext cx="2967300" cy="30699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userDrawn="1">
            <p:ph sz="quarter" idx="14"/>
            <p:custDataLst>
              <p:tags r:id="rId13"/>
            </p:custDataLst>
          </p:nvPr>
        </p:nvSpPr>
        <p:spPr>
          <a:xfrm>
            <a:off x="3825900" y="1405930"/>
            <a:ext cx="4860000" cy="3815953"/>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9144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grpSp>
        <p:nvGrpSpPr>
          <p:cNvPr id="12" name="组合 11"/>
          <p:cNvGrpSpPr/>
          <p:nvPr userDrawn="1">
            <p:custDataLst>
              <p:tags r:id="rId3"/>
            </p:custDataLst>
          </p:nvPr>
        </p:nvGrpSpPr>
        <p:grpSpPr>
          <a:xfrm rot="0">
            <a:off x="8482965" y="496808"/>
            <a:ext cx="391001" cy="321469"/>
            <a:chOff x="383382" y="4958557"/>
            <a:chExt cx="521493" cy="428627"/>
          </a:xfrm>
        </p:grpSpPr>
        <p:cxnSp>
          <p:nvCxnSpPr>
            <p:cNvPr id="14" name="直接连接符 13"/>
            <p:cNvCxnSpPr/>
            <p:nvPr userDrawn="1">
              <p:custDataLst>
                <p:tags r:id="rId4"/>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5"/>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6"/>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3" name="任意多边形: 形状 12"/>
          <p:cNvSpPr/>
          <p:nvPr userDrawn="1">
            <p:custDataLst>
              <p:tags r:id="rId7"/>
            </p:custDataLst>
          </p:nvPr>
        </p:nvSpPr>
        <p:spPr>
          <a:xfrm rot="10800000">
            <a:off x="118110" y="6153785"/>
            <a:ext cx="1082993" cy="704215"/>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350"/>
          </a:p>
        </p:txBody>
      </p:sp>
      <p:sp>
        <p:nvSpPr>
          <p:cNvPr id="2" name="标题 1"/>
          <p:cNvSpPr>
            <a:spLocks noGrp="1"/>
          </p:cNvSpPr>
          <p:nvPr>
            <p:ph type="title"/>
            <p:custDataLst>
              <p:tags r:id="rId8"/>
            </p:custDataLst>
          </p:nvPr>
        </p:nvSpPr>
        <p:spPr>
          <a:xfrm>
            <a:off x="459000" y="859500"/>
            <a:ext cx="8232300" cy="469800"/>
          </a:xfrm>
        </p:spPr>
        <p:txBody>
          <a:bodyPr anchor="ctr">
            <a:normAutofit/>
          </a:bodyPr>
          <a:lstStyle>
            <a:lvl1pPr algn="ctr">
              <a:defRPr sz="27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9"/>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2592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11"/>
            </p:custDataLst>
          </p:nvPr>
        </p:nvSpPr>
        <p:spPr>
          <a:xfrm>
            <a:off x="6120450" y="6349833"/>
            <a:ext cx="2700000" cy="3168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2"/>
            </p:custDataLst>
          </p:nvPr>
        </p:nvSpPr>
        <p:spPr>
          <a:xfrm>
            <a:off x="459000" y="1763100"/>
            <a:ext cx="8231981" cy="621000"/>
          </a:xfrm>
        </p:spPr>
        <p:txBody>
          <a:bodyPr>
            <a:normAutofit/>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3"/>
            </p:custDataLst>
          </p:nvPr>
        </p:nvSpPr>
        <p:spPr>
          <a:xfrm>
            <a:off x="459581" y="3236850"/>
            <a:ext cx="8224200" cy="25731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9144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grpSp>
        <p:nvGrpSpPr>
          <p:cNvPr id="30" name="组合 29"/>
          <p:cNvGrpSpPr/>
          <p:nvPr userDrawn="1">
            <p:custDataLst>
              <p:tags r:id="rId3"/>
            </p:custDataLst>
          </p:nvPr>
        </p:nvGrpSpPr>
        <p:grpSpPr>
          <a:xfrm rot="0">
            <a:off x="8482965" y="496808"/>
            <a:ext cx="391001" cy="321469"/>
            <a:chOff x="383382" y="4958557"/>
            <a:chExt cx="521493" cy="428627"/>
          </a:xfrm>
        </p:grpSpPr>
        <p:cxnSp>
          <p:nvCxnSpPr>
            <p:cNvPr id="32" name="直接连接符 31"/>
            <p:cNvCxnSpPr/>
            <p:nvPr userDrawn="1">
              <p:custDataLst>
                <p:tags r:id="rId4"/>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userDrawn="1">
              <p:custDataLst>
                <p:tags r:id="rId5"/>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userDrawn="1">
              <p:custDataLst>
                <p:tags r:id="rId6"/>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31" name="任意多边形: 形状 30"/>
          <p:cNvSpPr/>
          <p:nvPr userDrawn="1">
            <p:custDataLst>
              <p:tags r:id="rId7"/>
            </p:custDataLst>
          </p:nvPr>
        </p:nvSpPr>
        <p:spPr>
          <a:xfrm rot="10800000">
            <a:off x="118110" y="6153785"/>
            <a:ext cx="1082993" cy="704215"/>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userDrawn="1">
            <p:ph type="title"/>
            <p:custDataLst>
              <p:tags r:id="rId8"/>
            </p:custDataLst>
          </p:nvPr>
        </p:nvSpPr>
        <p:spPr>
          <a:xfrm>
            <a:off x="453600" y="740250"/>
            <a:ext cx="8232300" cy="423900"/>
          </a:xfrm>
        </p:spPr>
        <p:txBody>
          <a:bodyPr anchor="ctr">
            <a:normAutofit/>
          </a:bodyPr>
          <a:lstStyle>
            <a:lvl1pPr algn="ctr">
              <a:defRPr sz="24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9"/>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0"/>
            </p:custDataLst>
          </p:nvPr>
        </p:nvSpPr>
        <p:spPr>
          <a:xfrm>
            <a:off x="2592000" y="6349833"/>
            <a:ext cx="3960000" cy="316800"/>
          </a:xfrm>
        </p:spPr>
        <p:txBody>
          <a:bodyPr/>
          <a:lstStyle/>
          <a:p>
            <a:endParaRPr lang="zh-CN" altLang="en-US" dirty="0"/>
          </a:p>
        </p:txBody>
      </p:sp>
      <p:sp>
        <p:nvSpPr>
          <p:cNvPr id="5" name="灯片编号占位符 4"/>
          <p:cNvSpPr>
            <a:spLocks noGrp="1"/>
          </p:cNvSpPr>
          <p:nvPr userDrawn="1">
            <p:ph type="sldNum" sz="quarter" idx="12"/>
            <p:custDataLst>
              <p:tags r:id="rId11"/>
            </p:custDataLst>
          </p:nvPr>
        </p:nvSpPr>
        <p:spPr>
          <a:xfrm>
            <a:off x="6120450" y="6349833"/>
            <a:ext cx="2700000" cy="316800"/>
          </a:xfrm>
        </p:spPr>
        <p:txBody>
          <a:bodyPr/>
          <a:lstStyle/>
          <a:p>
            <a:fld id="{49AE70B2-8BF9-45C0-BB95-33D1B9D3A854}" type="slidenum">
              <a:rPr lang="zh-CN" altLang="en-US" smtClean="0"/>
            </a:fld>
            <a:endParaRPr lang="zh-CN" altLang="en-US" dirty="0"/>
          </a:p>
        </p:txBody>
      </p:sp>
      <p:sp>
        <p:nvSpPr>
          <p:cNvPr id="7" name="内容占位符 6"/>
          <p:cNvSpPr>
            <a:spLocks noGrp="1"/>
          </p:cNvSpPr>
          <p:nvPr userDrawn="1">
            <p:ph sz="quarter" idx="13"/>
            <p:custDataLst>
              <p:tags r:id="rId12"/>
            </p:custDataLst>
          </p:nvPr>
        </p:nvSpPr>
        <p:spPr>
          <a:xfrm>
            <a:off x="453628" y="2082600"/>
            <a:ext cx="8243100" cy="24084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userDrawn="1">
            <p:ph type="body" sz="quarter" idx="14"/>
            <p:custDataLst>
              <p:tags r:id="rId13"/>
            </p:custDataLst>
          </p:nvPr>
        </p:nvSpPr>
        <p:spPr>
          <a:xfrm>
            <a:off x="445500" y="5306850"/>
            <a:ext cx="8251200" cy="7587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9144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userDrawn="1">
            <p:ph type="title"/>
            <p:custDataLst>
              <p:tags r:id="rId3"/>
            </p:custDataLst>
          </p:nvPr>
        </p:nvSpPr>
        <p:spPr>
          <a:xfrm>
            <a:off x="434700" y="292846"/>
            <a:ext cx="8278200" cy="331473"/>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4"/>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5"/>
            </p:custDataLst>
          </p:nvPr>
        </p:nvSpPr>
        <p:spPr>
          <a:xfrm>
            <a:off x="2592000" y="6349833"/>
            <a:ext cx="3960000" cy="316800"/>
          </a:xfrm>
        </p:spPr>
        <p:txBody>
          <a:bodyPr/>
          <a:lstStyle/>
          <a:p>
            <a:endParaRPr lang="zh-CN" altLang="en-US" dirty="0"/>
          </a:p>
        </p:txBody>
      </p:sp>
      <p:sp>
        <p:nvSpPr>
          <p:cNvPr id="5" name="灯片编号占位符 4"/>
          <p:cNvSpPr>
            <a:spLocks noGrp="1"/>
          </p:cNvSpPr>
          <p:nvPr userDrawn="1">
            <p:ph type="sldNum" sz="quarter" idx="12"/>
            <p:custDataLst>
              <p:tags r:id="rId6"/>
            </p:custDataLst>
          </p:nvPr>
        </p:nvSpPr>
        <p:spPr>
          <a:xfrm>
            <a:off x="6120450" y="6349833"/>
            <a:ext cx="2700000" cy="316800"/>
          </a:xfrm>
        </p:spPr>
        <p:txBody>
          <a:bodyPr/>
          <a:lstStyle/>
          <a:p>
            <a:fld id="{49AE70B2-8BF9-45C0-BB95-33D1B9D3A854}" type="slidenum">
              <a:rPr lang="zh-CN" altLang="en-US" smtClean="0"/>
            </a:fld>
            <a:endParaRPr lang="zh-CN" altLang="en-US" dirty="0"/>
          </a:p>
        </p:txBody>
      </p:sp>
      <p:sp>
        <p:nvSpPr>
          <p:cNvPr id="7" name="内容占位符 6"/>
          <p:cNvSpPr>
            <a:spLocks noGrp="1"/>
          </p:cNvSpPr>
          <p:nvPr userDrawn="1">
            <p:ph sz="quarter" idx="13"/>
            <p:custDataLst>
              <p:tags r:id="rId7"/>
            </p:custDataLst>
          </p:nvPr>
        </p:nvSpPr>
        <p:spPr>
          <a:xfrm>
            <a:off x="434700" y="2025000"/>
            <a:ext cx="4006800" cy="21708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userDrawn="1">
            <p:ph sz="quarter" idx="14"/>
            <p:custDataLst>
              <p:tags r:id="rId8"/>
            </p:custDataLst>
          </p:nvPr>
        </p:nvSpPr>
        <p:spPr>
          <a:xfrm>
            <a:off x="4681800" y="2025000"/>
            <a:ext cx="4025700" cy="21708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userDrawn="1">
            <p:ph type="body" sz="quarter" idx="15"/>
            <p:custDataLst>
              <p:tags r:id="rId9"/>
            </p:custDataLst>
          </p:nvPr>
        </p:nvSpPr>
        <p:spPr>
          <a:xfrm>
            <a:off x="429300" y="4914450"/>
            <a:ext cx="4006800" cy="5859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userDrawn="1">
            <p:ph type="body" sz="quarter" idx="16"/>
            <p:custDataLst>
              <p:tags r:id="rId10"/>
            </p:custDataLst>
          </p:nvPr>
        </p:nvSpPr>
        <p:spPr>
          <a:xfrm>
            <a:off x="4689900" y="4910850"/>
            <a:ext cx="4025700" cy="5859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grpSp>
        <p:nvGrpSpPr>
          <p:cNvPr id="23" name="组合 22"/>
          <p:cNvGrpSpPr/>
          <p:nvPr userDrawn="1">
            <p:custDataLst>
              <p:tags r:id="rId11"/>
            </p:custDataLst>
          </p:nvPr>
        </p:nvGrpSpPr>
        <p:grpSpPr>
          <a:xfrm rot="0">
            <a:off x="8482965" y="496808"/>
            <a:ext cx="391001" cy="321469"/>
            <a:chOff x="383382" y="4958557"/>
            <a:chExt cx="521493" cy="428627"/>
          </a:xfrm>
        </p:grpSpPr>
        <p:cxnSp>
          <p:nvCxnSpPr>
            <p:cNvPr id="25" name="直接连接符 24"/>
            <p:cNvCxnSpPr/>
            <p:nvPr userDrawn="1">
              <p:custDataLst>
                <p:tags r:id="rId12"/>
              </p:custDataLst>
            </p:nvPr>
          </p:nvCxnSpPr>
          <p:spPr>
            <a:xfrm>
              <a:off x="383382" y="4958557"/>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13"/>
              </p:custDataLst>
            </p:nvPr>
          </p:nvCxnSpPr>
          <p:spPr>
            <a:xfrm>
              <a:off x="383382" y="5172871"/>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custDataLst>
                <p:tags r:id="rId14"/>
              </p:custDataLst>
            </p:nvPr>
          </p:nvCxnSpPr>
          <p:spPr>
            <a:xfrm>
              <a:off x="383382" y="5387184"/>
              <a:ext cx="521493" cy="0"/>
            </a:xfrm>
            <a:prstGeom prst="line">
              <a:avLst/>
            </a:prstGeom>
            <a:ln w="63500">
              <a:gradFill>
                <a:gsLst>
                  <a:gs pos="0">
                    <a:schemeClr val="accent1">
                      <a:lumMod val="40000"/>
                      <a:lumOff val="60000"/>
                    </a:schemeClr>
                  </a:gs>
                  <a:gs pos="57000">
                    <a:schemeClr val="accent1"/>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4" name="任意多边形: 形状 23"/>
          <p:cNvSpPr/>
          <p:nvPr userDrawn="1">
            <p:custDataLst>
              <p:tags r:id="rId15"/>
            </p:custDataLst>
          </p:nvPr>
        </p:nvSpPr>
        <p:spPr>
          <a:xfrm rot="10800000">
            <a:off x="118110" y="6153785"/>
            <a:ext cx="1082993" cy="704215"/>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63" name="任意多边形: 形状 62"/>
          <p:cNvSpPr/>
          <p:nvPr userDrawn="1">
            <p:custDataLst>
              <p:tags r:id="rId2"/>
            </p:custDataLst>
          </p:nvPr>
        </p:nvSpPr>
        <p:spPr>
          <a:xfrm>
            <a:off x="4853940" y="0"/>
            <a:ext cx="3373755" cy="2192655"/>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4" name="任意多边形: 形状 63"/>
          <p:cNvSpPr/>
          <p:nvPr userDrawn="1">
            <p:custDataLst>
              <p:tags r:id="rId3"/>
            </p:custDataLst>
          </p:nvPr>
        </p:nvSpPr>
        <p:spPr>
          <a:xfrm>
            <a:off x="1099185" y="5164455"/>
            <a:ext cx="2669381" cy="1693545"/>
          </a:xfrm>
          <a:custGeom>
            <a:avLst/>
            <a:gdLst>
              <a:gd name="connsiteX0" fmla="*/ 1779745 w 3559491"/>
              <a:gd name="connsiteY0" fmla="*/ 0 h 1693763"/>
              <a:gd name="connsiteX1" fmla="*/ 3554851 w 3559491"/>
              <a:gd name="connsiteY1" fmla="*/ 1601882 h 1693763"/>
              <a:gd name="connsiteX2" fmla="*/ 3559491 w 3559491"/>
              <a:gd name="connsiteY2" fmla="*/ 1693763 h 1693763"/>
              <a:gd name="connsiteX3" fmla="*/ 0 w 3559491"/>
              <a:gd name="connsiteY3" fmla="*/ 1693763 h 1693763"/>
              <a:gd name="connsiteX4" fmla="*/ 4639 w 3559491"/>
              <a:gd name="connsiteY4" fmla="*/ 1601882 h 1693763"/>
              <a:gd name="connsiteX5" fmla="*/ 1779745 w 3559491"/>
              <a:gd name="connsiteY5" fmla="*/ 0 h 16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59491" h="1693763">
                <a:moveTo>
                  <a:pt x="1779745" y="0"/>
                </a:moveTo>
                <a:cubicBezTo>
                  <a:pt x="2703606" y="0"/>
                  <a:pt x="3463476" y="702129"/>
                  <a:pt x="3554851" y="1601882"/>
                </a:cubicBezTo>
                <a:lnTo>
                  <a:pt x="3559491" y="1693763"/>
                </a:lnTo>
                <a:lnTo>
                  <a:pt x="0" y="1693763"/>
                </a:lnTo>
                <a:lnTo>
                  <a:pt x="4639" y="1601882"/>
                </a:lnTo>
                <a:cubicBezTo>
                  <a:pt x="96014" y="702129"/>
                  <a:pt x="855884" y="0"/>
                  <a:pt x="1779745" y="0"/>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10" name="矩形 9"/>
          <p:cNvSpPr/>
          <p:nvPr userDrawn="1">
            <p:custDataLst>
              <p:tags r:id="rId4"/>
            </p:custDataLst>
          </p:nvPr>
        </p:nvSpPr>
        <p:spPr>
          <a:xfrm>
            <a:off x="0" y="1576668"/>
            <a:ext cx="9144000" cy="370466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userDrawn="1">
            <p:ph type="title" hasCustomPrompt="1"/>
            <p:custDataLst>
              <p:tags r:id="rId5"/>
            </p:custDataLst>
          </p:nvPr>
        </p:nvSpPr>
        <p:spPr>
          <a:xfrm>
            <a:off x="1142100" y="1637550"/>
            <a:ext cx="6858000" cy="1790100"/>
          </a:xfrm>
        </p:spPr>
        <p:txBody>
          <a:bodyPr anchor="b">
            <a:normAutofit/>
          </a:bodyPr>
          <a:lstStyle>
            <a:lvl1pPr algn="ctr">
              <a:defRPr sz="45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6"/>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7"/>
            </p:custDataLst>
          </p:nvPr>
        </p:nvSpPr>
        <p:spPr>
          <a:xfrm>
            <a:off x="2592000" y="6349833"/>
            <a:ext cx="3960000" cy="316800"/>
          </a:xfrm>
        </p:spPr>
        <p:txBody>
          <a:bodyPr/>
          <a:lstStyle/>
          <a:p>
            <a:endParaRPr lang="zh-CN" altLang="en-US" dirty="0"/>
          </a:p>
        </p:txBody>
      </p:sp>
      <p:sp>
        <p:nvSpPr>
          <p:cNvPr id="5" name="灯片编号占位符 4"/>
          <p:cNvSpPr>
            <a:spLocks noGrp="1"/>
          </p:cNvSpPr>
          <p:nvPr userDrawn="1">
            <p:ph type="sldNum" sz="quarter" idx="12"/>
            <p:custDataLst>
              <p:tags r:id="rId8"/>
            </p:custDataLst>
          </p:nvPr>
        </p:nvSpPr>
        <p:spPr>
          <a:xfrm>
            <a:off x="6120450" y="6349833"/>
            <a:ext cx="2700000" cy="316800"/>
          </a:xfrm>
        </p:spPr>
        <p:txBody>
          <a:body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9"/>
            </p:custDataLst>
          </p:nvPr>
        </p:nvSpPr>
        <p:spPr>
          <a:xfrm>
            <a:off x="1141810" y="4069800"/>
            <a:ext cx="6858000" cy="1242000"/>
          </a:xfrm>
        </p:spPr>
        <p:txBody>
          <a:bodyPr>
            <a:normAutofit/>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6" Type="http://schemas.openxmlformats.org/officeDocument/2006/relationships/theme" Target="../theme/theme2.xml"/><Relationship Id="rId25" Type="http://schemas.openxmlformats.org/officeDocument/2006/relationships/tags" Target="../tags/tag257.xml"/><Relationship Id="rId24" Type="http://schemas.openxmlformats.org/officeDocument/2006/relationships/tags" Target="../tags/tag256.xml"/><Relationship Id="rId23" Type="http://schemas.openxmlformats.org/officeDocument/2006/relationships/tags" Target="../tags/tag255.xml"/><Relationship Id="rId22" Type="http://schemas.openxmlformats.org/officeDocument/2006/relationships/tags" Target="../tags/tag254.xml"/><Relationship Id="rId21" Type="http://schemas.openxmlformats.org/officeDocument/2006/relationships/tags" Target="../tags/tag253.xml"/><Relationship Id="rId20" Type="http://schemas.openxmlformats.org/officeDocument/2006/relationships/tags" Target="../tags/tag252.xml"/><Relationship Id="rId2" Type="http://schemas.openxmlformats.org/officeDocument/2006/relationships/slideLayout" Target="../slideLayouts/slideLayout13.xml"/><Relationship Id="rId19" Type="http://schemas.openxmlformats.org/officeDocument/2006/relationships/slideLayout" Target="../slideLayouts/slideLayout30.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502412" y="1189673"/>
            <a:ext cx="8139178" cy="331473"/>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1"/>
            </p:custDataLst>
          </p:nvPr>
        </p:nvSpPr>
        <p:spPr>
          <a:xfrm>
            <a:off x="502412" y="1571631"/>
            <a:ext cx="8139178" cy="404168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2"/>
            </p:custDataLst>
          </p:nvPr>
        </p:nvSpPr>
        <p:spPr>
          <a:xfrm>
            <a:off x="659807" y="5619625"/>
            <a:ext cx="2025000" cy="237600"/>
          </a:xfrm>
          <a:prstGeom prst="rect">
            <a:avLst/>
          </a:prstGeom>
        </p:spPr>
        <p:txBody>
          <a:bodyPr vert="horz" lIns="91440" tIns="45720" rIns="91440" bIns="45720" rtlCol="0" anchor="ctr">
            <a:normAutofit/>
          </a:bodyPr>
          <a:lstStyle>
            <a:lvl1pPr algn="l">
              <a:defRPr sz="9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3"/>
            </p:custDataLst>
          </p:nvPr>
        </p:nvSpPr>
        <p:spPr>
          <a:xfrm>
            <a:off x="3087000" y="5619625"/>
            <a:ext cx="2970000" cy="237600"/>
          </a:xfrm>
          <a:prstGeom prst="rect">
            <a:avLst/>
          </a:prstGeom>
        </p:spPr>
        <p:txBody>
          <a:bodyPr vert="horz" lIns="91440" tIns="45720" rIns="91440" bIns="45720" rtlCol="0" anchor="ctr">
            <a:normAutofit/>
          </a:bodyPr>
          <a:lstStyle>
            <a:lvl1pPr algn="ctr">
              <a:defRPr sz="9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6457950" y="5619625"/>
            <a:ext cx="2025000" cy="237600"/>
          </a:xfrm>
          <a:prstGeom prst="rect">
            <a:avLst/>
          </a:prstGeom>
        </p:spPr>
        <p:txBody>
          <a:bodyPr vert="horz" lIns="91440" tIns="45720" rIns="91440" bIns="45720" rtlCol="0" anchor="ctr">
            <a:normAutofit/>
          </a:bodyPr>
          <a:lstStyle>
            <a:lvl1pPr algn="r">
              <a:defRPr sz="9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5"/>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defTabSz="685800" rtl="0" eaLnBrk="1" fontAlgn="auto" latinLnBrk="0" hangingPunct="1">
        <a:lnSpc>
          <a:spcPct val="100000"/>
        </a:lnSpc>
        <a:spcBef>
          <a:spcPct val="0"/>
        </a:spcBef>
        <a:buNone/>
        <a:defRPr sz="1800" b="1" u="none" strike="noStrike" kern="1200" cap="none" spc="200" normalizeH="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05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05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05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05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05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263.xml"/><Relationship Id="rId5" Type="http://schemas.openxmlformats.org/officeDocument/2006/relationships/tags" Target="../tags/tag262.xml"/><Relationship Id="rId4" Type="http://schemas.openxmlformats.org/officeDocument/2006/relationships/tags" Target="../tags/tag261.xml"/><Relationship Id="rId3" Type="http://schemas.openxmlformats.org/officeDocument/2006/relationships/tags" Target="../tags/tag260.xml"/><Relationship Id="rId2" Type="http://schemas.openxmlformats.org/officeDocument/2006/relationships/tags" Target="../tags/tag259.xml"/><Relationship Id="rId1" Type="http://schemas.openxmlformats.org/officeDocument/2006/relationships/tags" Target="../tags/tag25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png"/><Relationship Id="rId1" Type="http://schemas.openxmlformats.org/officeDocument/2006/relationships/tags" Target="../tags/tag26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6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6" name="组合 5"/>
          <p:cNvGrpSpPr/>
          <p:nvPr userDrawn="1">
            <p:custDataLst>
              <p:tags r:id="rId1"/>
            </p:custDataLst>
          </p:nvPr>
        </p:nvGrpSpPr>
        <p:grpSpPr>
          <a:xfrm rot="0">
            <a:off x="8482965" y="496808"/>
            <a:ext cx="391001" cy="321469"/>
            <a:chOff x="383382" y="4958557"/>
            <a:chExt cx="521493" cy="428627"/>
          </a:xfrm>
        </p:grpSpPr>
        <p:cxnSp>
          <p:nvCxnSpPr>
            <p:cNvPr id="15" name="直接连接符 14"/>
            <p:cNvCxnSpPr/>
            <p:nvPr userDrawn="1">
              <p:custDataLst>
                <p:tags r:id="rId2"/>
              </p:custDataLst>
            </p:nvPr>
          </p:nvCxnSpPr>
          <p:spPr>
            <a:xfrm>
              <a:off x="383382" y="4958557"/>
              <a:ext cx="521493" cy="0"/>
            </a:xfrm>
            <a:prstGeom prst="line">
              <a:avLst/>
            </a:prstGeom>
            <a:ln w="63500">
              <a:gradFill>
                <a:gsLst>
                  <a:gs pos="0">
                    <a:srgbClr val="F3DFD0">
                      <a:lumMod val="40000"/>
                      <a:lumOff val="60000"/>
                    </a:srgbClr>
                  </a:gs>
                  <a:gs pos="57000">
                    <a:srgbClr val="E2B08A"/>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3"/>
              </p:custDataLst>
            </p:nvPr>
          </p:nvCxnSpPr>
          <p:spPr>
            <a:xfrm>
              <a:off x="383382" y="5172871"/>
              <a:ext cx="521493" cy="0"/>
            </a:xfrm>
            <a:prstGeom prst="line">
              <a:avLst/>
            </a:prstGeom>
            <a:ln w="63500">
              <a:gradFill>
                <a:gsLst>
                  <a:gs pos="0">
                    <a:srgbClr val="F3DFD0">
                      <a:lumMod val="40000"/>
                      <a:lumOff val="60000"/>
                    </a:srgbClr>
                  </a:gs>
                  <a:gs pos="57000">
                    <a:srgbClr val="E2B08A"/>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4"/>
              </p:custDataLst>
            </p:nvPr>
          </p:nvCxnSpPr>
          <p:spPr>
            <a:xfrm>
              <a:off x="383382" y="5387184"/>
              <a:ext cx="521493" cy="0"/>
            </a:xfrm>
            <a:prstGeom prst="line">
              <a:avLst/>
            </a:prstGeom>
            <a:ln w="63500">
              <a:gradFill>
                <a:gsLst>
                  <a:gs pos="0">
                    <a:srgbClr val="F3DFD0">
                      <a:lumMod val="40000"/>
                      <a:lumOff val="60000"/>
                    </a:srgbClr>
                  </a:gs>
                  <a:gs pos="57000">
                    <a:srgbClr val="E2B08A"/>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8" name="任意多边形: 形状 17"/>
          <p:cNvSpPr/>
          <p:nvPr userDrawn="1">
            <p:custDataLst>
              <p:tags r:id="rId5"/>
            </p:custDataLst>
          </p:nvPr>
        </p:nvSpPr>
        <p:spPr>
          <a:xfrm rot="10800000">
            <a:off x="118110" y="6153785"/>
            <a:ext cx="1082993" cy="704215"/>
          </a:xfrm>
          <a:custGeom>
            <a:avLst/>
            <a:gdLst>
              <a:gd name="connsiteX0" fmla="*/ 0 w 4498061"/>
              <a:gd name="connsiteY0" fmla="*/ 0 h 2192408"/>
              <a:gd name="connsiteX1" fmla="*/ 4498061 w 4498061"/>
              <a:gd name="connsiteY1" fmla="*/ 0 h 2192408"/>
              <a:gd name="connsiteX2" fmla="*/ 4489445 w 4498061"/>
              <a:gd name="connsiteY2" fmla="*/ 170624 h 2192408"/>
              <a:gd name="connsiteX3" fmla="*/ 2249030 w 4498061"/>
              <a:gd name="connsiteY3" fmla="*/ 2192408 h 2192408"/>
              <a:gd name="connsiteX4" fmla="*/ 8615 w 4498061"/>
              <a:gd name="connsiteY4" fmla="*/ 170624 h 219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1" h="2192408">
                <a:moveTo>
                  <a:pt x="0" y="0"/>
                </a:moveTo>
                <a:lnTo>
                  <a:pt x="4498061" y="0"/>
                </a:lnTo>
                <a:lnTo>
                  <a:pt x="4489445" y="170624"/>
                </a:lnTo>
                <a:cubicBezTo>
                  <a:pt x="4374118" y="1306230"/>
                  <a:pt x="3415063" y="2192408"/>
                  <a:pt x="2249030" y="2192408"/>
                </a:cubicBezTo>
                <a:cubicBezTo>
                  <a:pt x="1082998" y="2192408"/>
                  <a:pt x="123943" y="1306230"/>
                  <a:pt x="8615" y="170624"/>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 name="矩形 1"/>
          <p:cNvSpPr/>
          <p:nvPr/>
        </p:nvSpPr>
        <p:spPr>
          <a:xfrm>
            <a:off x="1763395" y="1628775"/>
            <a:ext cx="5692140" cy="1198880"/>
          </a:xfrm>
          <a:prstGeom prst="rect">
            <a:avLst/>
          </a:prstGeom>
          <a:noFill/>
          <a:ln>
            <a:noFill/>
          </a:ln>
        </p:spPr>
        <p:txBody>
          <a:bodyPr wrap="none" rtlCol="0" anchor="t">
            <a:spAutoFit/>
          </a:bodyPr>
          <a:p>
            <a:pPr algn="ctr"/>
            <a:r>
              <a:rPr lang="zh-CN" altLang="en-US" sz="7200" b="1">
                <a:ln w="9525">
                  <a:solidFill>
                    <a:schemeClr val="bg1"/>
                  </a:solidFill>
                  <a:prstDash val="solid"/>
                </a:ln>
                <a:solidFill>
                  <a:schemeClr val="tx1"/>
                </a:solidFill>
                <a:effectLst>
                  <a:outerShdw blurRad="12700" dist="38100" dir="2700000" algn="tl" rotWithShape="0">
                    <a:schemeClr val="bg1">
                      <a:lumMod val="50000"/>
                    </a:schemeClr>
                  </a:outerShdw>
                </a:effectLst>
              </a:rPr>
              <a:t>病理图像分析</a:t>
            </a:r>
            <a:endParaRPr lang="zh-CN" altLang="en-US" sz="7200"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文本框 2"/>
          <p:cNvSpPr txBox="1"/>
          <p:nvPr/>
        </p:nvSpPr>
        <p:spPr>
          <a:xfrm>
            <a:off x="4758055" y="3140710"/>
            <a:ext cx="3144520" cy="368300"/>
          </a:xfrm>
          <a:prstGeom prst="rect">
            <a:avLst/>
          </a:prstGeom>
          <a:noFill/>
        </p:spPr>
        <p:txBody>
          <a:bodyPr wrap="square" rtlCol="0">
            <a:spAutoFit/>
          </a:bodyPr>
          <a:p>
            <a:r>
              <a:rPr lang="zh-CN" altLang="en-US"/>
              <a:t>杨立兆</a:t>
            </a:r>
            <a:r>
              <a:rPr lang="en-US" altLang="zh-CN"/>
              <a:t> 2021010910004</a:t>
            </a:r>
            <a:endParaRPr lang="en-US" altLang="zh-CN"/>
          </a:p>
        </p:txBody>
      </p:sp>
    </p:spTree>
    <p:custDataLst>
      <p:tags r:id="rId6"/>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2053590" y="3140710"/>
            <a:ext cx="5036820" cy="791210"/>
          </a:xfrm>
        </p:spPr>
        <p:txBody>
          <a:bodyPr>
            <a:normAutofit fontScale="90000"/>
          </a:bodyPr>
          <a:p>
            <a:r>
              <a:rPr lang="zh-CN" altLang="en-US"/>
              <a:t>病理图像分析定义</a:t>
            </a:r>
            <a:endParaRPr lang="en-US" altLang="zh-CN"/>
          </a:p>
        </p:txBody>
      </p:sp>
      <p:sp>
        <p:nvSpPr>
          <p:cNvPr id="3" name="副标题 2"/>
          <p:cNvSpPr>
            <a:spLocks noGrp="1"/>
          </p:cNvSpPr>
          <p:nvPr>
            <p:ph type="subTitle" idx="1"/>
          </p:nvPr>
        </p:nvSpPr>
        <p:spPr/>
        <p:txBody>
          <a:bodyPr>
            <a:normAutofit fontScale="90000" lnSpcReduction="10000"/>
          </a:bodyPr>
          <a:p>
            <a:r>
              <a:rPr lang="en-US" altLang="zh-CN"/>
              <a:t>WHAT IS Histopathological Image Analysis</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图片 99"/>
          <p:cNvPicPr/>
          <p:nvPr>
            <p:custDataLst>
              <p:tags r:id="rId1"/>
            </p:custDataLst>
          </p:nvPr>
        </p:nvPicPr>
        <p:blipFill>
          <a:blip r:embed="rId2"/>
          <a:stretch>
            <a:fillRect/>
          </a:stretch>
        </p:blipFill>
        <p:spPr>
          <a:xfrm>
            <a:off x="179705" y="331788"/>
            <a:ext cx="3810000" cy="1914525"/>
          </a:xfrm>
          <a:prstGeom prst="rect">
            <a:avLst/>
          </a:prstGeom>
          <a:noFill/>
          <a:ln w="9525">
            <a:noFill/>
          </a:ln>
        </p:spPr>
      </p:pic>
      <p:sp>
        <p:nvSpPr>
          <p:cNvPr id="3" name="内容占位符 2"/>
          <p:cNvSpPr>
            <a:spLocks noGrp="1"/>
          </p:cNvSpPr>
          <p:nvPr>
            <p:ph idx="1"/>
          </p:nvPr>
        </p:nvSpPr>
        <p:spPr>
          <a:xfrm>
            <a:off x="2339975" y="2492375"/>
            <a:ext cx="5998210" cy="4117975"/>
          </a:xfrm>
        </p:spPr>
        <p:txBody>
          <a:bodyPr/>
          <a:p>
            <a:r>
              <a:rPr sz="2000"/>
              <a:t>病理图像分析系统又称:显微医学影像工作站</a:t>
            </a:r>
            <a:endParaRPr sz="2000"/>
          </a:p>
          <a:p>
            <a:r>
              <a:rPr sz="2000"/>
              <a:t>它采用先进的图像处理技术与高精度硬件配置，从系统信号的获取、测量、处理到打印输出全部实现彩色化、自动化、智能化，具有操作简便、图像处理功能强、图像分析智能化、图像清晰度高、图文报告打印快捷、数据库管理功能强大等优点。为临床病理、药理病理及所有运用显微镜的科技工作者提供了具有划时代意义的先进工具。</a:t>
            </a:r>
            <a:endParaRPr sz="2000"/>
          </a:p>
          <a:p>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综述论文的结构</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一般而言，综述论文的结构如下：</a:t>
            </a:r>
            <a:endParaRPr lang="zh-CN" altLang="en-US"/>
          </a:p>
        </p:txBody>
      </p:sp>
      <p:sp>
        <p:nvSpPr>
          <p:cNvPr id="3" name="标题 1"/>
          <p:cNvSpPr>
            <a:spLocks noGrp="1"/>
          </p:cNvSpPr>
          <p:nvPr>
            <p:custDataLst>
              <p:tags r:id="rId1"/>
            </p:custDataLst>
          </p:nvPr>
        </p:nvSpPr>
        <p:spPr>
          <a:xfrm>
            <a:off x="1331595" y="1556385"/>
            <a:ext cx="6334760" cy="255905"/>
          </a:xfrm>
          <a:prstGeom prst="rect">
            <a:avLst/>
          </a:prstGeom>
        </p:spPr>
        <p:txBody>
          <a:bodyPr vert="horz" lIns="101600" tIns="38100" rIns="76200" bIns="38100" rtlCol="0" anchor="t" anchorCtr="0">
            <a:noAutofit/>
          </a:bodyPr>
          <a:lstStyle>
            <a:lvl1pPr marL="0" marR="0" lvl="0" algn="l" defTabSz="914400" rtl="0" eaLnBrk="1" fontAlgn="auto" latinLnBrk="0" hangingPunct="1">
              <a:lnSpc>
                <a:spcPct val="100000"/>
              </a:lnSpc>
              <a:spcBef>
                <a:spcPct val="0"/>
              </a:spcBef>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r>
              <a:rPr lang="en-US" altLang="zh-CN"/>
              <a:t>1.</a:t>
            </a:r>
            <a:r>
              <a:t>摘要和介绍：简介本论文的科技背景，以何为题，以及关键的技术，总结过去的工作，说出本论文使用方法的突出之处，并对此技术进行分析和展望。</a:t>
            </a:r>
          </a:p>
          <a:p/>
          <a:p>
            <a:r>
              <a:rPr lang="en-US" altLang="zh-CN"/>
              <a:t>2.</a:t>
            </a:r>
            <a:r>
              <a:t>病理概念：叙述病理概念，突出研究的重要性，以及引出需要什么技术去研究该病理</a:t>
            </a:r>
          </a:p>
          <a:p/>
          <a:p>
            <a:r>
              <a:rPr lang="en-US" altLang="zh-CN"/>
              <a:t>3.</a:t>
            </a:r>
            <a:r>
              <a:t>病理图像分析方法：写出利用什么方法进行病理图像分析</a:t>
            </a:r>
          </a:p>
          <a:p/>
          <a:p>
            <a:r>
              <a:rPr lang="en-US" altLang="zh-CN"/>
              <a:t>4.</a:t>
            </a:r>
            <a:r>
              <a:t>病理图像分析应用：进行</a:t>
            </a:r>
            <a:r>
              <a:rPr spc="40">
                <a:ln w="3175">
                  <a:noFill/>
                  <a:prstDash val="dash"/>
                </a:ln>
                <a:solidFill>
                  <a:schemeClr val="dk1">
                    <a:lumMod val="75000"/>
                    <a:lumOff val="25000"/>
                  </a:schemeClr>
                </a:solidFill>
                <a:latin typeface="微软雅黑" panose="020B0503020204020204" charset="-122"/>
                <a:cs typeface="微软雅黑" panose="020B0503020204020204" charset="-122"/>
                <a:sym typeface="+mn-ea"/>
              </a:rPr>
              <a:t>图像处理、特征提取、分析得出结果，并推断出相关结论</a:t>
            </a:r>
            <a:endParaRPr spc="40">
              <a:ln w="3175">
                <a:noFill/>
                <a:prstDash val="dash"/>
              </a:ln>
              <a:solidFill>
                <a:schemeClr val="dk1">
                  <a:lumMod val="75000"/>
                  <a:lumOff val="25000"/>
                </a:schemeClr>
              </a:solidFill>
              <a:latin typeface="微软雅黑" panose="020B0503020204020204" charset="-122"/>
              <a:cs typeface="微软雅黑" panose="020B0503020204020204" charset="-122"/>
              <a:sym typeface="+mn-ea"/>
            </a:endParaRPr>
          </a:p>
          <a:p/>
          <a:p>
            <a:r>
              <a:rPr lang="en-US" altLang="zh-CN"/>
              <a:t>5.</a:t>
            </a:r>
            <a:r>
              <a:t>对实验结果的阐述</a:t>
            </a:r>
          </a:p>
          <a:p/>
          <a:p>
            <a:r>
              <a:rPr lang="en-US" altLang="zh-CN"/>
              <a:t>6.</a:t>
            </a:r>
            <a:r>
              <a:t>对本实验内容的客观分析和展望</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论文的结构</a:t>
            </a:r>
            <a:endParaRPr lang="zh-CN" altLang="en-US"/>
          </a:p>
        </p:txBody>
      </p:sp>
      <p:sp>
        <p:nvSpPr>
          <p:cNvPr id="3" name="文本框 2"/>
          <p:cNvSpPr txBox="1"/>
          <p:nvPr/>
        </p:nvSpPr>
        <p:spPr>
          <a:xfrm>
            <a:off x="1619885" y="4364990"/>
            <a:ext cx="6047740" cy="1043305"/>
          </a:xfrm>
          <a:prstGeom prst="rect">
            <a:avLst/>
          </a:prstGeom>
          <a:noFill/>
        </p:spPr>
        <p:txBody>
          <a:bodyPr wrap="square" rtlCol="0">
            <a:noAutofit/>
          </a:bodyPr>
          <a:p>
            <a:r>
              <a:rPr lang="zh-CN" altLang="en-US"/>
              <a:t>以论文</a:t>
            </a:r>
            <a:endParaRPr lang="zh-CN" altLang="en-US"/>
          </a:p>
          <a:p>
            <a:r>
              <a:rPr lang="zh-CN" altLang="en-US"/>
              <a:t>《Recent Advances of Deep Learning for Computational Histopathology Principles and Applications》</a:t>
            </a:r>
            <a:r>
              <a:rPr lang="en-US" altLang="zh-CN"/>
              <a:t>   </a:t>
            </a:r>
            <a:r>
              <a:rPr lang="zh-CN" altLang="en-US"/>
              <a:t>为例</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67995" y="861695"/>
            <a:ext cx="8172450" cy="5888990"/>
          </a:xfrm>
        </p:spPr>
        <p:txBody>
          <a:bodyPr>
            <a:normAutofit/>
          </a:bodyPr>
          <a:p>
            <a:r>
              <a:rPr spc="40">
                <a:ln w="3175">
                  <a:noFill/>
                  <a:prstDash val="dash"/>
                </a:ln>
                <a:solidFill>
                  <a:schemeClr val="dk1">
                    <a:lumMod val="75000"/>
                    <a:lumOff val="25000"/>
                  </a:schemeClr>
                </a:solidFill>
                <a:latin typeface="微软雅黑" panose="020B0503020204020204" charset="-122"/>
                <a:cs typeface="微软雅黑" panose="020B0503020204020204" charset="-122"/>
                <a:sym typeface="+mn-ea"/>
              </a:rPr>
              <a:t>摘要：</a:t>
            </a:r>
            <a:r>
              <a:rPr lang="zh-CN" spc="40">
                <a:ln w="3175">
                  <a:noFill/>
                  <a:prstDash val="dash"/>
                </a:ln>
                <a:solidFill>
                  <a:schemeClr val="dk1">
                    <a:lumMod val="75000"/>
                    <a:lumOff val="25000"/>
                  </a:schemeClr>
                </a:solidFill>
                <a:latin typeface="微软雅黑" panose="020B0503020204020204" charset="-122"/>
                <a:cs typeface="微软雅黑" panose="020B0503020204020204" charset="-122"/>
                <a:sym typeface="+mn-ea"/>
              </a:rPr>
              <a:t>简要说明论文的技术背景和论文的主要内容，写出主要使用的技术和关键词，写出本技术的前景和一些展望</a:t>
            </a:r>
            <a:r>
              <a:rPr spc="40">
                <a:ln w="3175">
                  <a:noFill/>
                  <a:prstDash val="dash"/>
                </a:ln>
                <a:solidFill>
                  <a:schemeClr val="dk1">
                    <a:lumMod val="75000"/>
                    <a:lumOff val="25000"/>
                  </a:schemeClr>
                </a:solidFill>
                <a:latin typeface="微软雅黑" panose="020B0503020204020204" charset="-122"/>
                <a:cs typeface="微软雅黑" panose="020B0503020204020204" charset="-122"/>
                <a:sym typeface="+mn-ea"/>
              </a:rPr>
              <a:t>。</a:t>
            </a:r>
            <a:br>
              <a:rPr spc="40">
                <a:ln w="3175">
                  <a:noFill/>
                  <a:prstDash val="dash"/>
                </a:ln>
                <a:solidFill>
                  <a:schemeClr val="dk1">
                    <a:lumMod val="75000"/>
                    <a:lumOff val="25000"/>
                  </a:schemeClr>
                </a:solidFill>
                <a:latin typeface="微软雅黑" panose="020B0503020204020204" charset="-122"/>
                <a:cs typeface="微软雅黑" panose="020B0503020204020204" charset="-122"/>
                <a:sym typeface="+mn-ea"/>
              </a:rPr>
            </a:br>
            <a:br>
              <a:rPr b="1"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br>
            <a:r>
              <a:rPr spc="40">
                <a:ln w="3175">
                  <a:noFill/>
                  <a:prstDash val="dash"/>
                </a:ln>
                <a:solidFill>
                  <a:schemeClr val="dk1">
                    <a:lumMod val="75000"/>
                    <a:lumOff val="25000"/>
                  </a:schemeClr>
                </a:solidFill>
                <a:latin typeface="微软雅黑" panose="020B0503020204020204" charset="-122"/>
                <a:cs typeface="微软雅黑" panose="020B0503020204020204" charset="-122"/>
                <a:sym typeface="+mn-ea"/>
              </a:rPr>
              <a:t>引言</a:t>
            </a:r>
            <a:r>
              <a:rPr lang="zh-CN" spc="40">
                <a:ln w="3175">
                  <a:noFill/>
                  <a:prstDash val="dash"/>
                </a:ln>
                <a:solidFill>
                  <a:schemeClr val="dk1">
                    <a:lumMod val="75000"/>
                    <a:lumOff val="25000"/>
                  </a:schemeClr>
                </a:solidFill>
                <a:latin typeface="微软雅黑" panose="020B0503020204020204" charset="-122"/>
                <a:cs typeface="微软雅黑" panose="020B0503020204020204" charset="-122"/>
                <a:sym typeface="+mn-ea"/>
              </a:rPr>
              <a:t>：突出本论文内容研究方向的重要性：</a:t>
            </a:r>
            <a:r>
              <a:rPr spc="40">
                <a:ln w="3175">
                  <a:noFill/>
                  <a:prstDash val="dash"/>
                </a:ln>
                <a:solidFill>
                  <a:schemeClr val="dk1">
                    <a:lumMod val="75000"/>
                    <a:lumOff val="25000"/>
                  </a:schemeClr>
                </a:solidFill>
                <a:latin typeface="微软雅黑" panose="020B0503020204020204" charset="-122"/>
                <a:cs typeface="微软雅黑" panose="020B0503020204020204" charset="-122"/>
                <a:sym typeface="+mn-ea"/>
              </a:rPr>
              <a:t>癌症是全球死亡率的第二大原因。因此，人类癌症的有效和高效诊断，尤其是在其早期阶段，对于全球癌症控制至关重要。</a:t>
            </a:r>
            <a:br>
              <a:rPr spc="40">
                <a:ln w="3175">
                  <a:noFill/>
                  <a:prstDash val="dash"/>
                </a:ln>
                <a:solidFill>
                  <a:schemeClr val="dk1">
                    <a:lumMod val="75000"/>
                    <a:lumOff val="25000"/>
                  </a:schemeClr>
                </a:solidFill>
                <a:latin typeface="微软雅黑" panose="020B0503020204020204" charset="-122"/>
                <a:cs typeface="微软雅黑" panose="020B0503020204020204" charset="-122"/>
                <a:sym typeface="+mn-ea"/>
              </a:rPr>
            </a:br>
            <a:br>
              <a:rPr b="1"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br>
            <a:r>
              <a:rPr lang="zh-CN" b="1"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正文：</a:t>
            </a:r>
            <a:br>
              <a:rPr b="1"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br>
            <a:r>
              <a:rPr lang="en-US" spc="40">
                <a:ln w="3175">
                  <a:noFill/>
                  <a:prstDash val="dash"/>
                </a:ln>
                <a:solidFill>
                  <a:schemeClr val="dk1">
                    <a:lumMod val="75000"/>
                    <a:lumOff val="25000"/>
                  </a:schemeClr>
                </a:solidFill>
                <a:latin typeface="微软雅黑" panose="020B0503020204020204" charset="-122"/>
                <a:cs typeface="微软雅黑" panose="020B0503020204020204" charset="-122"/>
                <a:sym typeface="+mn-ea"/>
              </a:rPr>
              <a:t>1.</a:t>
            </a:r>
            <a:r>
              <a:rPr spc="40">
                <a:ln w="3175">
                  <a:noFill/>
                  <a:prstDash val="dash"/>
                </a:ln>
                <a:solidFill>
                  <a:schemeClr val="dk1">
                    <a:lumMod val="75000"/>
                    <a:lumOff val="25000"/>
                  </a:schemeClr>
                </a:solidFill>
                <a:latin typeface="微软雅黑" panose="020B0503020204020204" charset="-122"/>
                <a:cs typeface="微软雅黑" panose="020B0503020204020204" charset="-122"/>
                <a:sym typeface="+mn-ea"/>
              </a:rPr>
              <a:t>病理图像分析</a:t>
            </a:r>
            <a:r>
              <a:rPr lang="zh-CN" spc="40">
                <a:ln w="3175">
                  <a:noFill/>
                  <a:prstDash val="dash"/>
                </a:ln>
                <a:solidFill>
                  <a:schemeClr val="dk1">
                    <a:lumMod val="75000"/>
                    <a:lumOff val="25000"/>
                  </a:schemeClr>
                </a:solidFill>
                <a:latin typeface="微软雅黑" panose="020B0503020204020204" charset="-122"/>
                <a:cs typeface="微软雅黑" panose="020B0503020204020204" charset="-122"/>
                <a:sym typeface="+mn-ea"/>
              </a:rPr>
              <a:t>的优势</a:t>
            </a:r>
            <a:r>
              <a:rPr spc="40">
                <a:ln w="3175">
                  <a:noFill/>
                  <a:prstDash val="dash"/>
                </a:ln>
                <a:solidFill>
                  <a:schemeClr val="dk1">
                    <a:lumMod val="75000"/>
                    <a:lumOff val="25000"/>
                  </a:schemeClr>
                </a:solidFill>
                <a:latin typeface="微软雅黑" panose="020B0503020204020204" charset="-122"/>
                <a:cs typeface="微软雅黑" panose="020B0503020204020204" charset="-122"/>
                <a:sym typeface="+mn-ea"/>
              </a:rPr>
              <a:t>：</a:t>
            </a:r>
            <a:r>
              <a:rPr lang="zh-CN" spc="40">
                <a:ln w="3175">
                  <a:noFill/>
                  <a:prstDash val="dash"/>
                </a:ln>
                <a:solidFill>
                  <a:schemeClr val="dk1">
                    <a:lumMod val="75000"/>
                    <a:lumOff val="25000"/>
                  </a:schemeClr>
                </a:solidFill>
                <a:latin typeface="微软雅黑" panose="020B0503020204020204" charset="-122"/>
                <a:cs typeface="微软雅黑" panose="020B0503020204020204" charset="-122"/>
                <a:sym typeface="+mn-ea"/>
              </a:rPr>
              <a:t>通过列举</a:t>
            </a:r>
            <a:r>
              <a:rPr spc="40">
                <a:ln w="3175">
                  <a:noFill/>
                  <a:prstDash val="dash"/>
                </a:ln>
                <a:solidFill>
                  <a:schemeClr val="dk1">
                    <a:lumMod val="75000"/>
                    <a:lumOff val="25000"/>
                  </a:schemeClr>
                </a:solidFill>
                <a:latin typeface="微软雅黑" panose="020B0503020204020204" charset="-122"/>
                <a:cs typeface="微软雅黑" panose="020B0503020204020204" charset="-122"/>
                <a:sym typeface="+mn-ea"/>
              </a:rPr>
              <a:t>病理图像分析</a:t>
            </a:r>
            <a:r>
              <a:rPr lang="zh-CN" spc="40">
                <a:ln w="3175">
                  <a:noFill/>
                  <a:prstDash val="dash"/>
                </a:ln>
                <a:solidFill>
                  <a:schemeClr val="dk1">
                    <a:lumMod val="75000"/>
                    <a:lumOff val="25000"/>
                  </a:schemeClr>
                </a:solidFill>
                <a:latin typeface="微软雅黑" panose="020B0503020204020204" charset="-122"/>
                <a:cs typeface="微软雅黑" panose="020B0503020204020204" charset="-122"/>
                <a:sym typeface="+mn-ea"/>
              </a:rPr>
              <a:t>在研究中的作用</a:t>
            </a:r>
            <a:r>
              <a:rPr spc="40">
                <a:ln w="3175">
                  <a:noFill/>
                  <a:prstDash val="dash"/>
                </a:ln>
                <a:solidFill>
                  <a:schemeClr val="dk1">
                    <a:lumMod val="75000"/>
                    <a:lumOff val="25000"/>
                  </a:schemeClr>
                </a:solidFill>
                <a:latin typeface="微软雅黑" panose="020B0503020204020204" charset="-122"/>
                <a:cs typeface="微软雅黑" panose="020B0503020204020204" charset="-122"/>
                <a:sym typeface="+mn-ea"/>
              </a:rPr>
              <a:t>，说明其价值和意义。</a:t>
            </a:r>
            <a:br>
              <a:rPr spc="40">
                <a:ln w="3175">
                  <a:noFill/>
                  <a:prstDash val="dash"/>
                </a:ln>
                <a:solidFill>
                  <a:schemeClr val="dk1">
                    <a:lumMod val="75000"/>
                    <a:lumOff val="25000"/>
                  </a:schemeClr>
                </a:solidFill>
                <a:latin typeface="微软雅黑" panose="020B0503020204020204" charset="-122"/>
                <a:cs typeface="微软雅黑" panose="020B0503020204020204" charset="-122"/>
                <a:sym typeface="+mn-ea"/>
              </a:rPr>
            </a:br>
            <a:br>
              <a:rPr spc="40">
                <a:ln w="3175">
                  <a:noFill/>
                  <a:prstDash val="dash"/>
                </a:ln>
                <a:solidFill>
                  <a:schemeClr val="dk1">
                    <a:lumMod val="75000"/>
                    <a:lumOff val="25000"/>
                  </a:schemeClr>
                </a:solidFill>
                <a:latin typeface="微软雅黑" panose="020B0503020204020204" charset="-122"/>
                <a:cs typeface="微软雅黑" panose="020B0503020204020204" charset="-122"/>
                <a:sym typeface="+mn-ea"/>
              </a:rPr>
            </a:br>
            <a:r>
              <a:rPr lang="en-US" spc="40">
                <a:ln w="3175">
                  <a:noFill/>
                  <a:prstDash val="dash"/>
                </a:ln>
                <a:solidFill>
                  <a:schemeClr val="dk1">
                    <a:lumMod val="75000"/>
                    <a:lumOff val="25000"/>
                  </a:schemeClr>
                </a:solidFill>
                <a:latin typeface="微软雅黑" panose="020B0503020204020204" charset="-122"/>
                <a:cs typeface="微软雅黑" panose="020B0503020204020204" charset="-122"/>
                <a:sym typeface="+mn-ea"/>
              </a:rPr>
              <a:t>2.</a:t>
            </a:r>
            <a:r>
              <a:rPr spc="40">
                <a:ln w="3175">
                  <a:noFill/>
                  <a:prstDash val="dash"/>
                </a:ln>
                <a:solidFill>
                  <a:schemeClr val="dk1">
                    <a:lumMod val="75000"/>
                    <a:lumOff val="25000"/>
                  </a:schemeClr>
                </a:solidFill>
                <a:latin typeface="微软雅黑" panose="020B0503020204020204" charset="-122"/>
                <a:cs typeface="微软雅黑" panose="020B0503020204020204" charset="-122"/>
                <a:sym typeface="+mn-ea"/>
              </a:rPr>
              <a:t>病理图像分析</a:t>
            </a:r>
            <a:r>
              <a:rPr lang="zh-CN" spc="40">
                <a:ln w="3175">
                  <a:noFill/>
                  <a:prstDash val="dash"/>
                </a:ln>
                <a:solidFill>
                  <a:schemeClr val="dk1">
                    <a:lumMod val="75000"/>
                    <a:lumOff val="25000"/>
                  </a:schemeClr>
                </a:solidFill>
                <a:latin typeface="微软雅黑" panose="020B0503020204020204" charset="-122"/>
                <a:cs typeface="微软雅黑" panose="020B0503020204020204" charset="-122"/>
                <a:sym typeface="+mn-ea"/>
              </a:rPr>
              <a:t>的方法：通过提取手工制作的特征和形态特征，客观地评估与疾病相关的组织变化。</a:t>
            </a:r>
            <a:br>
              <a:rPr lang="zh-CN" spc="40">
                <a:ln w="3175">
                  <a:noFill/>
                  <a:prstDash val="dash"/>
                </a:ln>
                <a:solidFill>
                  <a:schemeClr val="dk1">
                    <a:lumMod val="75000"/>
                    <a:lumOff val="25000"/>
                  </a:schemeClr>
                </a:solidFill>
                <a:latin typeface="微软雅黑" panose="020B0503020204020204" charset="-122"/>
                <a:cs typeface="微软雅黑" panose="020B0503020204020204" charset="-122"/>
                <a:sym typeface="+mn-ea"/>
              </a:rPr>
            </a:br>
            <a:br>
              <a:rPr lang="zh-CN" spc="40">
                <a:ln w="3175">
                  <a:noFill/>
                  <a:prstDash val="dash"/>
                </a:ln>
                <a:solidFill>
                  <a:schemeClr val="dk1">
                    <a:lumMod val="75000"/>
                    <a:lumOff val="25000"/>
                  </a:schemeClr>
                </a:solidFill>
                <a:latin typeface="微软雅黑" panose="020B0503020204020204" charset="-122"/>
                <a:cs typeface="微软雅黑" panose="020B0503020204020204" charset="-122"/>
                <a:sym typeface="+mn-ea"/>
              </a:rPr>
            </a:br>
            <a:r>
              <a:rPr lang="en-US" altLang="zh-CN" spc="40">
                <a:ln w="3175">
                  <a:noFill/>
                  <a:prstDash val="dash"/>
                </a:ln>
                <a:solidFill>
                  <a:schemeClr val="dk1">
                    <a:lumMod val="75000"/>
                    <a:lumOff val="25000"/>
                  </a:schemeClr>
                </a:solidFill>
                <a:latin typeface="微软雅黑" panose="020B0503020204020204" charset="-122"/>
                <a:cs typeface="微软雅黑" panose="020B0503020204020204" charset="-122"/>
                <a:sym typeface="+mn-ea"/>
              </a:rPr>
              <a:t>3.</a:t>
            </a:r>
            <a:r>
              <a:rPr lang="zh-CN" altLang="en-US" spc="40">
                <a:ln w="3175">
                  <a:noFill/>
                  <a:prstDash val="dash"/>
                </a:ln>
                <a:solidFill>
                  <a:schemeClr val="dk1">
                    <a:lumMod val="75000"/>
                    <a:lumOff val="25000"/>
                  </a:schemeClr>
                </a:solidFill>
                <a:latin typeface="微软雅黑" panose="020B0503020204020204" charset="-122"/>
                <a:cs typeface="微软雅黑" panose="020B0503020204020204" charset="-122"/>
                <a:sym typeface="+mn-ea"/>
              </a:rPr>
              <a:t>引出深度神经网络深度学习，作为本文在</a:t>
            </a:r>
            <a:r>
              <a:rPr spc="40">
                <a:ln w="3175">
                  <a:noFill/>
                  <a:prstDash val="dash"/>
                </a:ln>
                <a:solidFill>
                  <a:schemeClr val="dk1">
                    <a:lumMod val="75000"/>
                    <a:lumOff val="25000"/>
                  </a:schemeClr>
                </a:solidFill>
                <a:latin typeface="微软雅黑" panose="020B0503020204020204" charset="-122"/>
                <a:cs typeface="微软雅黑" panose="020B0503020204020204" charset="-122"/>
                <a:sym typeface="+mn-ea"/>
              </a:rPr>
              <a:t>病理图像分析</a:t>
            </a:r>
            <a:r>
              <a:rPr lang="zh-CN" spc="40">
                <a:ln w="3175">
                  <a:noFill/>
                  <a:prstDash val="dash"/>
                </a:ln>
                <a:solidFill>
                  <a:schemeClr val="dk1">
                    <a:lumMod val="75000"/>
                    <a:lumOff val="25000"/>
                  </a:schemeClr>
                </a:solidFill>
                <a:latin typeface="微软雅黑" panose="020B0503020204020204" charset="-122"/>
                <a:cs typeface="微软雅黑" panose="020B0503020204020204" charset="-122"/>
                <a:sym typeface="+mn-ea"/>
              </a:rPr>
              <a:t>的提升方法</a:t>
            </a:r>
            <a:br>
              <a:rPr lang="zh-CN" spc="40">
                <a:ln w="3175">
                  <a:noFill/>
                  <a:prstDash val="dash"/>
                </a:ln>
                <a:solidFill>
                  <a:schemeClr val="dk1">
                    <a:lumMod val="75000"/>
                    <a:lumOff val="25000"/>
                  </a:schemeClr>
                </a:solidFill>
                <a:latin typeface="微软雅黑" panose="020B0503020204020204" charset="-122"/>
                <a:cs typeface="微软雅黑" panose="020B0503020204020204" charset="-122"/>
                <a:sym typeface="+mn-ea"/>
              </a:rPr>
            </a:br>
            <a:br>
              <a:rPr b="1"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br>
            <a:r>
              <a:rPr lang="en-US" spc="40">
                <a:ln w="3175">
                  <a:noFill/>
                  <a:prstDash val="dash"/>
                </a:ln>
                <a:solidFill>
                  <a:schemeClr val="dk1">
                    <a:lumMod val="75000"/>
                    <a:lumOff val="25000"/>
                  </a:schemeClr>
                </a:solidFill>
                <a:latin typeface="微软雅黑" panose="020B0503020204020204" charset="-122"/>
                <a:cs typeface="微软雅黑" panose="020B0503020204020204" charset="-122"/>
                <a:sym typeface="+mn-ea"/>
              </a:rPr>
              <a:t>4.</a:t>
            </a:r>
            <a:r>
              <a:rPr spc="40">
                <a:ln w="3175">
                  <a:noFill/>
                  <a:prstDash val="dash"/>
                </a:ln>
                <a:solidFill>
                  <a:schemeClr val="dk1">
                    <a:lumMod val="75000"/>
                    <a:lumOff val="25000"/>
                  </a:schemeClr>
                </a:solidFill>
                <a:latin typeface="微软雅黑" panose="020B0503020204020204" charset="-122"/>
                <a:cs typeface="微软雅黑" panose="020B0503020204020204" charset="-122"/>
                <a:sym typeface="+mn-ea"/>
              </a:rPr>
              <a:t>病理图像分析的挑战和展望：对当前研究面临的问题进行探讨</a:t>
            </a:r>
            <a:r>
              <a:rPr lang="zh-CN" spc="40">
                <a:ln w="3175">
                  <a:noFill/>
                  <a:prstDash val="dash"/>
                </a:ln>
                <a:solidFill>
                  <a:schemeClr val="dk1">
                    <a:lumMod val="75000"/>
                    <a:lumOff val="25000"/>
                  </a:schemeClr>
                </a:solidFill>
                <a:latin typeface="微软雅黑" panose="020B0503020204020204" charset="-122"/>
                <a:cs typeface="微软雅黑" panose="020B0503020204020204" charset="-122"/>
                <a:sym typeface="+mn-ea"/>
              </a:rPr>
              <a:t>，写出对未来的展望</a:t>
            </a:r>
            <a:r>
              <a:rPr spc="40">
                <a:ln w="3175">
                  <a:noFill/>
                  <a:prstDash val="dash"/>
                </a:ln>
                <a:solidFill>
                  <a:schemeClr val="dk1">
                    <a:lumMod val="75000"/>
                    <a:lumOff val="25000"/>
                  </a:schemeClr>
                </a:solidFill>
                <a:latin typeface="微软雅黑" panose="020B0503020204020204" charset="-122"/>
                <a:cs typeface="微软雅黑" panose="020B0503020204020204" charset="-122"/>
                <a:sym typeface="+mn-ea"/>
              </a:rPr>
              <a:t>。</a:t>
            </a:r>
            <a:endParaRPr spc="40">
              <a:ln w="3175">
                <a:noFill/>
                <a:prstDash val="dash"/>
              </a:ln>
              <a:solidFill>
                <a:schemeClr val="dk1">
                  <a:lumMod val="75000"/>
                  <a:lumOff val="25000"/>
                </a:schemeClr>
              </a:solidFill>
              <a:latin typeface="微软雅黑" panose="020B0503020204020204" charset="-122"/>
              <a:cs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病理图像分析源代码和数据库</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pPr algn="ctr"/>
            <a:r>
              <a:rPr lang="zh-CN" altLang="en-US"/>
              <a:t>病理图像分析源代码和数据库</a:t>
            </a:r>
            <a:endParaRPr lang="zh-CN" altLang="en-US"/>
          </a:p>
        </p:txBody>
      </p:sp>
      <p:sp>
        <p:nvSpPr>
          <p:cNvPr id="3" name="文本框 2"/>
          <p:cNvSpPr txBox="1"/>
          <p:nvPr/>
        </p:nvSpPr>
        <p:spPr>
          <a:xfrm>
            <a:off x="2483485" y="1340485"/>
            <a:ext cx="4572000" cy="2831465"/>
          </a:xfrm>
          <a:prstGeom prst="rect">
            <a:avLst/>
          </a:prstGeom>
          <a:noFill/>
        </p:spPr>
        <p:txBody>
          <a:bodyPr wrap="square" rtlCol="0" anchor="t">
            <a:spAutoFit/>
          </a:bodyPr>
          <a:p>
            <a:pPr marL="266700" lvl="0" indent="-266700" algn="l" fontAlgn="ctr">
              <a:lnSpc>
                <a:spcPct val="120000"/>
              </a:lnSpc>
              <a:spcBef>
                <a:spcPts val="0"/>
              </a:spcBef>
              <a:spcAft>
                <a:spcPts val="800"/>
              </a:spcAft>
              <a:buSzPct val="100000"/>
              <a:buFont typeface="Wingdings" panose="05000000000000000000" charset="0"/>
              <a:buChar char="l"/>
            </a:pPr>
            <a:r>
              <a:rPr lang="zh-CN" altLang="en-US" sz="13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The Cancer Imaging Archive（TCIA）：由美国国立癌症研究所和国立生物医学影像与生物计算中心共同维护的癌症图像数据库。TCIA收集了大量的医学图像数据，包括CT、MRI、PET等多种图像类型，其中也包括了病理学图像。（</a:t>
            </a:r>
            <a:r>
              <a:rPr lang="zh-CN" altLang="en-US" sz="1300" u="sng" spc="4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sym typeface="+mn-ea"/>
              </a:rPr>
              <a:t>https://www.cancerimagingarchive.net/</a:t>
            </a:r>
            <a:r>
              <a:rPr lang="zh-CN" altLang="en-US" sz="13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a:t>
            </a:r>
            <a:endParaRPr lang="zh-CN" altLang="en-US" sz="13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66700" lvl="0" indent="-266700" algn="l" fontAlgn="ctr">
              <a:lnSpc>
                <a:spcPct val="120000"/>
              </a:lnSpc>
              <a:spcBef>
                <a:spcPts val="0"/>
              </a:spcBef>
              <a:spcAft>
                <a:spcPts val="800"/>
              </a:spcAft>
              <a:buSzPct val="100000"/>
              <a:buFont typeface="Wingdings" panose="05000000000000000000" charset="0"/>
              <a:buChar char="l"/>
            </a:pPr>
            <a:r>
              <a:rPr lang="zh-CN" altLang="en-US" sz="13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OpenSlide：开源的病理学图像处理库，提供了高效、灵活的图像处理和分析工具，支持多种病理学图像格式，包括SVS、NDPI、MRXS等。OpenSlide可以方便地用于病理图像分析的开发和应用。（</a:t>
            </a:r>
            <a:r>
              <a:rPr lang="zh-CN" altLang="en-US" sz="1300" u="sng" spc="4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sym typeface="+mn-ea"/>
              </a:rPr>
              <a:t>http://openslide.org</a:t>
            </a:r>
            <a:r>
              <a:rPr lang="zh-CN" altLang="en-US" sz="13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a:t>
            </a:r>
            <a:endParaRPr lang="zh-CN" altLang="en-US" sz="13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3093085" y="673100"/>
            <a:ext cx="3048000" cy="368300"/>
          </a:xfrm>
          <a:prstGeom prst="rect">
            <a:avLst/>
          </a:prstGeom>
          <a:noFill/>
        </p:spPr>
        <p:txBody>
          <a:bodyPr wrap="square" rtlCol="0">
            <a:spAutoFit/>
          </a:bodyPr>
          <a:p>
            <a:endParaRPr lang="zh-CN" altLang="en-US"/>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9*i*1"/>
  <p:tag name="KSO_WM_UNIT_BK_DARK_LIGHT" val="2"/>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0*i*1"/>
  <p:tag name="KSO_WM_UNIT_BK_DARK_LIGHT" val="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7"/>
  <p:tag name="KSO_WM_UNIT_ID" val="_1*y*7"/>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6"/>
  <p:tag name="KSO_WM_UNIT_ID" val="_1*y*6"/>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5"/>
  <p:tag name="KSO_WM_UNIT_ID" val="_1*y*5"/>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4.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7.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4"/>
  <p:tag name="KSO_WM_UNIT_ID" val="_1*y*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8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82.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8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8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2"/>
  <p:tag name="KSO_WM_UNIT_ID" val="_1*y*2"/>
  <p:tag name="KSO_WM_UNIT_LAYERLEVEL" val="1"/>
  <p:tag name="KSO_WM_TAG_VERSION" val="1.0"/>
  <p:tag name="KSO_WM_BEAUTIFY_FLAG" val="#wm#"/>
</p:tagLst>
</file>

<file path=ppt/tags/tag1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9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9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3"/>
  <p:tag name="KSO_WM_UNIT_ID" val="_1*y*3"/>
  <p:tag name="KSO_WM_UNIT_LAYERLEVEL" val="1"/>
  <p:tag name="KSO_WM_TAG_VERSION" val="1.0"/>
  <p:tag name="KSO_WM_BEAUTIFY_FLAG" val="#wm#"/>
</p:tagLst>
</file>

<file path=ppt/tags/tag2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0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2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1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1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1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1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2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2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2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2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2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2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2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2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2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4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5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20"/>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20"/>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7.xml><?xml version="1.0" encoding="utf-8"?>
<p:tagLst xmlns:p="http://schemas.openxmlformats.org/presentationml/2006/main">
  <p:tag name="KSO_WM_TEMPLATE_THUMBS_INDEX" val="1、4、7、8、9、10、11、12、13、14、15"/>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2620"/>
</p:tagLst>
</file>

<file path=ppt/tags/tag25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5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LINE_FORE_SCHEMECOLOR_INDEX_1_BRIGHTNESS" val="0.6"/>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57"/>
  <p:tag name="KSO_WM_UNIT_LINE_FORE_SCHEMECOLOR_INDEX_2_TRANS" val="0"/>
  <p:tag name="KSO_WM_UNIT_LINE_GRADIENT_TYPE" val="0"/>
  <p:tag name="KSO_WM_UNIT_LINE_GRADIENT_ANGLE" val="0"/>
  <p:tag name="KSO_WM_UNIT_LINE_GRADIENT_Direction" val="3"/>
  <p:tag name="KSO_WM_UNIT_LINE_FILL_TYPE" val="5"/>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8"/>
  <p:tag name="KSO_WM_UNIT_ID" val="_1*y*8"/>
  <p:tag name="KSO_WM_UNIT_LAYERLEVEL" val="1"/>
  <p:tag name="KSO_WM_TAG_VERSION" val="1.0"/>
  <p:tag name="KSO_WM_BEAUTIFY_FLAG" val="#wm#"/>
</p:tagLst>
</file>

<file path=ppt/tags/tag26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LINE_FORE_SCHEMECOLOR_INDEX_1_BRIGHTNESS" val="0.6"/>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57"/>
  <p:tag name="KSO_WM_UNIT_LINE_FORE_SCHEMECOLOR_INDEX_2_TRANS" val="0"/>
  <p:tag name="KSO_WM_UNIT_LINE_GRADIENT_TYPE" val="0"/>
  <p:tag name="KSO_WM_UNIT_LINE_GRADIENT_ANGLE" val="0"/>
  <p:tag name="KSO_WM_UNIT_LINE_GRADIENT_Direction" val="3"/>
  <p:tag name="KSO_WM_UNIT_LINE_FILL_TYPE" val="5"/>
</p:tagLst>
</file>

<file path=ppt/tags/tag26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LINE_FORE_SCHEMECOLOR_INDEX_1_BRIGHTNESS" val="0.6"/>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57"/>
  <p:tag name="KSO_WM_UNIT_LINE_FORE_SCHEMECOLOR_INDEX_2_TRANS" val="0"/>
  <p:tag name="KSO_WM_UNIT_LINE_GRADIENT_TYPE" val="0"/>
  <p:tag name="KSO_WM_UNIT_LINE_GRADIENT_ANGLE" val="0"/>
  <p:tag name="KSO_WM_UNIT_LINE_GRADIENT_Direction" val="3"/>
  <p:tag name="KSO_WM_UNIT_LINE_FILL_TYPE" val="5"/>
</p:tagLst>
</file>

<file path=ppt/tags/tag262.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263.xml><?xml version="1.0" encoding="utf-8"?>
<p:tagLst xmlns:p="http://schemas.openxmlformats.org/presentationml/2006/main">
  <p:tag name="KSO_WM_SLIDE_BACKGROUND_TYPE" val="general"/>
</p:tagLst>
</file>

<file path=ppt/tags/tag264.xml><?xml version="1.0" encoding="utf-8"?>
<p:tagLst xmlns:p="http://schemas.openxmlformats.org/presentationml/2006/main">
  <p:tag name="KSO_WM_UNIT_PLACING_PICTURE_USER_VIEWPORT" val="{&quot;height&quot;:3015,&quot;width&quot;:6000}"/>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COMMONDATA" val="eyJoZGlkIjoiMjRlMDdlMmUyZmEyODc4ZTdlOWY5YTAzMTUxM2E1NDAifQ=="/>
  <p:tag name="KSO_WPP_MARK_KEY" val="b90b180b-5f08-47e5-ab05-6fe319e08573"/>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F0F0EF"/>
      </a:dk2>
      <a:lt2>
        <a:srgbClr val="FFFFFF"/>
      </a:lt2>
      <a:accent1>
        <a:srgbClr val="E2B08A"/>
      </a:accent1>
      <a:accent2>
        <a:srgbClr val="EDA499"/>
      </a:accent2>
      <a:accent3>
        <a:srgbClr val="EB9EAF"/>
      </a:accent3>
      <a:accent4>
        <a:srgbClr val="DDA0C7"/>
      </a:accent4>
      <a:accent5>
        <a:srgbClr val="C1A6D9"/>
      </a:accent5>
      <a:accent6>
        <a:srgbClr val="9FAEE0"/>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63500">
          <a:solidFill>
            <a:srgbClr val="C4AC6A"/>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1166</Words>
  <Application>WPS 演示</Application>
  <PresentationFormat/>
  <Paragraphs>42</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9</vt:i4>
      </vt:variant>
    </vt:vector>
  </HeadingPairs>
  <TitlesOfParts>
    <vt:vector size="20" baseType="lpstr">
      <vt:lpstr>Arial</vt:lpstr>
      <vt:lpstr>宋体</vt:lpstr>
      <vt:lpstr>Wingdings</vt:lpstr>
      <vt:lpstr>微软雅黑</vt:lpstr>
      <vt:lpstr>汉仪旗黑-85S</vt:lpstr>
      <vt:lpstr>黑体</vt:lpstr>
      <vt:lpstr>Arial Unicode MS</vt:lpstr>
      <vt:lpstr>Calibri</vt:lpstr>
      <vt:lpstr>Wingdings</vt:lpstr>
      <vt:lpstr>默认设计模板</vt:lpstr>
      <vt:lpstr>1_Office 主题​​</vt:lpstr>
      <vt:lpstr>PowerPoint 演示文稿</vt:lpstr>
      <vt:lpstr>病理图像分析定义</vt:lpstr>
      <vt:lpstr>PowerPoint 演示文稿</vt:lpstr>
      <vt:lpstr>论文的结构</vt:lpstr>
      <vt:lpstr>一般而言，综述论文的结构如下：</vt:lpstr>
      <vt:lpstr>综述论文的结构</vt:lpstr>
      <vt:lpstr>摘要和介绍：简要说明。  相关工作综述：对病理图像分析领域内的相关研究进行综述和总结，包括病理图像的获取和处理、特征提取和分类、结果评估等方面的研究进展和成果。  病理图像分析的主要方法：对病理图像分析的主要方法进行分类和描述，包括图像预处理、特征提取、分类识别和结果评估等步骤。  病理图像分析的应用：对病理图像分析在临床医疗、生物医学研究和医学教育等领域的应用进行介绍和分析，说明其价值和意义。  病理图像分析的挑战和展望：对当前病理图像分析研究面临的挑战和问题进行探讨，同时对未来的研究方向和发展趋势进行展望和分析。  结论和展望：对本综述论文的主要内容和结论进行总结和归纳，同时对未来病理图像分析研究的发展方向进行展望和思考。</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杨立兆</dc:creator>
  <cp:lastModifiedBy>杨</cp:lastModifiedBy>
  <cp:revision>5</cp:revision>
  <dcterms:created xsi:type="dcterms:W3CDTF">2023-03-16T13:50:00Z</dcterms:created>
  <dcterms:modified xsi:type="dcterms:W3CDTF">2023-03-18T05:02:33Z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2EE4CB2938224C07996AB9B73D61743D</vt:lpwstr>
  </property>
</Properties>
</file>