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C9974-2618-EEF7-F410-1DE90ACD8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C1EC51-DCAD-86EE-F492-B7E1014F7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0D02DF-1C64-5E1A-84EC-355F48A7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ED8B-F418-4EA9-B771-57C742B11A19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4C3220-5183-E073-F8C2-2BFA6A75F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9BA688-C7DD-97AD-8FE1-B98D7605E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1834-3BEA-4117-86CD-B4A67A3869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7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846A0-C71D-AF77-B831-0DECEA43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AE8F01-8CD3-6C87-772A-DAAB1AD21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2FB81C-AD9F-5D69-4E5D-86EC7FDE6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ED8B-F418-4EA9-B771-57C742B11A19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786E5E-399B-0784-CB2C-9E0A23B6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161EEF-A829-F404-FE17-75FD9F553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1834-3BEA-4117-86CD-B4A67A3869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35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A4EE74-4576-98DB-62EB-43E2EB7CD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D753B8-3815-2402-F0F8-4F355502F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703D6B-C6A1-C828-15CC-67B102EF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ED8B-F418-4EA9-B771-57C742B11A19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0F72A-2817-0840-42F2-41BF2C500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530B80-4008-C9D0-4682-9B1C546C3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1834-3BEA-4117-86CD-B4A67A3869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09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C983A-B892-0C96-6BCE-86AC5128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D8F2FE-6370-7EED-43CE-78D566C98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AE1076-6DD5-CE94-9E2C-3B1F7D397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ED8B-F418-4EA9-B771-57C742B11A19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8AEE8E-2B0B-430D-9AC4-9A2BD490D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7089F2-588E-F486-08A6-D65D4A5D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1834-3BEA-4117-86CD-B4A67A3869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09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9EAB2-E569-42DC-9500-EC53E1A22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3AE22B-7377-6DCA-C0E7-6A04FFA63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04F637-1B20-B6EC-CDFD-843EBB9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ED8B-F418-4EA9-B771-57C742B11A19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132756-0C99-2320-692E-A9A9784B4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45C777-745A-274D-8B00-3520CCA7A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1834-3BEA-4117-86CD-B4A67A3869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65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61386-DD45-2C88-A0AF-33FDB4CB8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3A6027-40E2-1713-3CC1-7A0CE7943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2D4342-40FA-3AC3-9543-609F6B42B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29B16C-5172-1863-96AA-2F358ED8B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ED8B-F418-4EA9-B771-57C742B11A19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D943F7-051E-2DF2-EE7C-43635569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1F2C60-9A3A-CAEB-B9E6-7F92D464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1834-3BEA-4117-86CD-B4A67A3869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05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452E3-A8D8-6ED3-E6A7-80195DCD7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441AE3-8B39-EC5D-5F76-F8F9EDF3C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38760E-365D-E725-5208-1835D6231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1BDBE8-44D8-1A7D-C7EA-B3142469F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645682-A22D-EA69-9D17-FEBD07D726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C5C4AB-2D48-720C-1D83-1F98D7C98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ED8B-F418-4EA9-B771-57C742B11A19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D44C09-F8EA-8BBF-650F-6B3C4E90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6BEF70-2F9D-9DB9-1AA7-D401F3DE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1834-3BEA-4117-86CD-B4A67A3869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55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C22FF-7B18-777E-E24D-64EA22C56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9245B1-55D9-B4A6-68FA-4EDDF0114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ED8B-F418-4EA9-B771-57C742B11A19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8B444F-A031-A383-46E3-30937B76B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B95E9-3AD1-56BA-05A5-07A81915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1834-3BEA-4117-86CD-B4A67A3869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38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7FF561-03C2-1AB4-DD20-4397E68EA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ED8B-F418-4EA9-B771-57C742B11A19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8D6C16-8E5F-9D96-DE30-17ECCEB1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2210D8-54EE-9276-212F-2B5FB12B6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1834-3BEA-4117-86CD-B4A67A3869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18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278D4-6F80-2E5F-F9A6-7BCBC8626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F57684-F240-73D0-A91B-8BC29893F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1CD6DC-E5B5-7666-D26A-A8A65310E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09139E-3D78-C4BB-AF23-64C25E5A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ED8B-F418-4EA9-B771-57C742B11A19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527407-E62C-80F1-C8CA-54DD4D03B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A0EEE2-3F10-0F53-D6BA-02834753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1834-3BEA-4117-86CD-B4A67A3869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3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5ED09-062D-29A0-996B-0B11F7A51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503FD9-65D0-79A1-53A2-2583CE075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6D5DDF-85F6-0B25-1F7A-160098C64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211103-369B-4B4F-890C-CDB4AD09C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ED8B-F418-4EA9-B771-57C742B11A19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C38CDE-EF4E-777B-B1F1-73A4971BC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49785B-F552-B939-7156-38703FE0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1834-3BEA-4117-86CD-B4A67A3869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95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AF0D0A-DF16-F4CB-7390-36FAF4345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11067B-950F-1D0D-8B13-F2A246259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3FC04C-F07B-4A86-E065-31143F2A3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AED8B-F418-4EA9-B771-57C742B11A19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37D90A-5310-DD9E-A696-DCBEB52D1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1B6DB1-4A33-F8FD-DAC8-286D8CDB1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11834-3BEA-4117-86CD-B4A67A3869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33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dsci.cn/guideline/search?keyword=%E4%B9%B3%E8%85%BA%E7%99%8C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ncbi.nlm.nih.gov/geo/" TargetMode="External"/><Relationship Id="rId4" Type="http://schemas.openxmlformats.org/officeDocument/2006/relationships/hyperlink" Target="https://ega-archive.org/dacs/EGAC00001000484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EDFB464-FA28-0DD1-E8A1-851FF3B43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0"/>
            <a:ext cx="12185904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B33CA75-6A5E-44B9-EAD3-F88499AE9026}"/>
              </a:ext>
            </a:extLst>
          </p:cNvPr>
          <p:cNvSpPr txBox="1"/>
          <p:nvPr/>
        </p:nvSpPr>
        <p:spPr>
          <a:xfrm>
            <a:off x="2626658" y="950259"/>
            <a:ext cx="736002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病理图像分析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1724C5-6C6C-EFC0-5D86-923CE0B6E0CC}"/>
              </a:ext>
            </a:extLst>
          </p:cNvPr>
          <p:cNvSpPr txBox="1"/>
          <p:nvPr/>
        </p:nvSpPr>
        <p:spPr>
          <a:xfrm>
            <a:off x="5773270" y="3702424"/>
            <a:ext cx="50740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王森</a:t>
            </a:r>
            <a:r>
              <a:rPr lang="en-US" altLang="zh-CN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2021010909004</a:t>
            </a:r>
            <a:endParaRPr lang="zh-CN" altLang="en-US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060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EDFB464-FA28-0DD1-E8A1-851FF3B43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0"/>
            <a:ext cx="12185904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F2E0AEF-9681-00C4-6C57-A4699B3848B6}"/>
              </a:ext>
            </a:extLst>
          </p:cNvPr>
          <p:cNvSpPr txBox="1"/>
          <p:nvPr/>
        </p:nvSpPr>
        <p:spPr>
          <a:xfrm>
            <a:off x="1640541" y="842682"/>
            <a:ext cx="875851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highlight>
                  <a:srgbClr val="FFFF00"/>
                </a:highlight>
              </a:rPr>
              <a:t>1.</a:t>
            </a:r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图像分析是对于病变中组织、细胞或细胞器等的二维和三维结构进行定量或半定量分析。</a:t>
            </a:r>
            <a:br>
              <a:rPr lang="zh-CN" altLang="en-US" dirty="0">
                <a:highlight>
                  <a:srgbClr val="FFFF00"/>
                </a:highlight>
              </a:rPr>
            </a:br>
            <a:endParaRPr lang="zh-CN" altLang="en-US" dirty="0">
              <a:highlight>
                <a:srgbClr val="FFFF00"/>
              </a:highlight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9C9DF0-D153-7EBC-B1EB-D27938FA0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412" y="2282040"/>
            <a:ext cx="5232298" cy="42429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3F77D99-7C18-2087-6C08-0D5533A5A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201" y="3018630"/>
            <a:ext cx="4096260" cy="299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EDFB464-FA28-0DD1-E8A1-851FF3B43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0"/>
            <a:ext cx="12185904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337644B-0A8C-51C3-02C8-E0062833C571}"/>
              </a:ext>
            </a:extLst>
          </p:cNvPr>
          <p:cNvSpPr txBox="1"/>
          <p:nvPr/>
        </p:nvSpPr>
        <p:spPr>
          <a:xfrm>
            <a:off x="1757082" y="690282"/>
            <a:ext cx="7978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病理分析的主要方法：</a:t>
            </a:r>
            <a:endParaRPr lang="zh-CN" altLang="en-US" dirty="0">
              <a:highlight>
                <a:srgbClr val="FFFF00"/>
              </a:highlight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C3973C-B9ED-5019-7E87-192205947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44" y="1429919"/>
            <a:ext cx="99726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EDFB464-FA28-0DD1-E8A1-851FF3B43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0"/>
            <a:ext cx="12185904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31F7700-6A83-DB97-84D1-994122B4F81D}"/>
              </a:ext>
            </a:extLst>
          </p:cNvPr>
          <p:cNvSpPr txBox="1"/>
          <p:nvPr/>
        </p:nvSpPr>
        <p:spPr>
          <a:xfrm>
            <a:off x="1075763" y="878541"/>
            <a:ext cx="491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病理图像分析的数据库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B614FA-05F6-20BE-D53A-D36D99D11086}"/>
              </a:ext>
            </a:extLst>
          </p:cNvPr>
          <p:cNvSpPr txBox="1"/>
          <p:nvPr/>
        </p:nvSpPr>
        <p:spPr>
          <a:xfrm>
            <a:off x="1093693" y="1757082"/>
            <a:ext cx="549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pingfang SC"/>
              </a:rPr>
              <a:t>癌症图像档案 （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pingfang SC"/>
              </a:rPr>
              <a:t>The Cancer Imaging Archive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pingfang SC"/>
              </a:rPr>
              <a:t>，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pingfang SC"/>
              </a:rPr>
              <a:t>TCIA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pingfang SC"/>
              </a:rPr>
              <a:t>）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350AE71-70E4-F272-C287-C7DFF479D3B4}"/>
              </a:ext>
            </a:extLst>
          </p:cNvPr>
          <p:cNvSpPr txBox="1"/>
          <p:nvPr/>
        </p:nvSpPr>
        <p:spPr>
          <a:xfrm>
            <a:off x="1075765" y="2126414"/>
            <a:ext cx="502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pingfang SC"/>
              </a:rPr>
              <a:t>https://www.cancerimagingarchive.net/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011D896-A43A-1C08-750E-2F7A9836CE9E}"/>
              </a:ext>
            </a:extLst>
          </p:cNvPr>
          <p:cNvSpPr txBox="1"/>
          <p:nvPr/>
        </p:nvSpPr>
        <p:spPr>
          <a:xfrm>
            <a:off x="1093693" y="2681789"/>
            <a:ext cx="61677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00"/>
                </a:highlight>
                <a:latin typeface="Helvetica Neue"/>
              </a:rPr>
              <a:t>国际</a:t>
            </a:r>
            <a:r>
              <a:rPr lang="zh-CN" altLang="en-US" b="0" i="0" u="none" strike="noStrike" dirty="0">
                <a:solidFill>
                  <a:srgbClr val="2F92EE"/>
                </a:solidFill>
                <a:effectLst/>
                <a:highlight>
                  <a:srgbClr val="FFFF00"/>
                </a:highlight>
                <a:latin typeface="Helvetica Neue"/>
                <a:hlinkClick r:id="rId3"/>
              </a:rPr>
              <a:t>乳腺癌</a:t>
            </a:r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00"/>
                </a:highlight>
                <a:latin typeface="Helvetica Neue"/>
              </a:rPr>
              <a:t>协会的分子分类数据库</a:t>
            </a:r>
            <a:r>
              <a:rPr lang="en-US" altLang="zh-CN" b="0" i="0" dirty="0">
                <a:solidFill>
                  <a:srgbClr val="4D4D4D"/>
                </a:solidFill>
                <a:effectLst/>
                <a:highlight>
                  <a:srgbClr val="FFFF00"/>
                </a:highlight>
                <a:latin typeface="Helvetica Neue"/>
              </a:rPr>
              <a:t>(Molecular Taxonomy of Breast Cancer International Consortium, METABRIC)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CCA155F-4CF4-C4EA-9017-CA0970F850F3}"/>
              </a:ext>
            </a:extLst>
          </p:cNvPr>
          <p:cNvSpPr txBox="1"/>
          <p:nvPr/>
        </p:nvSpPr>
        <p:spPr>
          <a:xfrm>
            <a:off x="1075763" y="3244334"/>
            <a:ext cx="6167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u="sng" dirty="0">
                <a:solidFill>
                  <a:srgbClr val="6795B5"/>
                </a:solidFill>
                <a:effectLst/>
                <a:highlight>
                  <a:srgbClr val="FFFF00"/>
                </a:highlight>
                <a:latin typeface="Helvetica Neue"/>
                <a:hlinkClick r:id="rId4"/>
              </a:rPr>
              <a:t>https://ega-archive.org/dacs/EGAC00001000484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34E9BB0-94CF-48B6-6B6E-6763AE906E00}"/>
              </a:ext>
            </a:extLst>
          </p:cNvPr>
          <p:cNvSpPr txBox="1"/>
          <p:nvPr/>
        </p:nvSpPr>
        <p:spPr>
          <a:xfrm>
            <a:off x="1093693" y="3929662"/>
            <a:ext cx="6167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00"/>
                </a:highlight>
                <a:latin typeface="Helvetica Neue"/>
              </a:rPr>
              <a:t>基因表达库</a:t>
            </a:r>
            <a:r>
              <a:rPr lang="en-US" altLang="zh-CN" b="0" i="0" dirty="0">
                <a:solidFill>
                  <a:srgbClr val="4D4D4D"/>
                </a:solidFill>
                <a:effectLst/>
                <a:highlight>
                  <a:srgbClr val="FFFF00"/>
                </a:highlight>
                <a:latin typeface="Helvetica Neue"/>
              </a:rPr>
              <a:t>(Gene Expression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highlight>
                  <a:srgbClr val="FFFF00"/>
                </a:highlight>
                <a:latin typeface="Helvetica Neue"/>
              </a:rPr>
              <a:t>Omnibus,GEO</a:t>
            </a:r>
            <a:r>
              <a:rPr lang="en-US" altLang="zh-CN" b="0" i="0" dirty="0">
                <a:solidFill>
                  <a:srgbClr val="4D4D4D"/>
                </a:solidFill>
                <a:effectLst/>
                <a:highlight>
                  <a:srgbClr val="FFFF00"/>
                </a:highlight>
                <a:latin typeface="Helvetica Neue"/>
              </a:rPr>
              <a:t>)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9631932-F1C7-0EA2-AC2F-8A40C5F5BA21}"/>
              </a:ext>
            </a:extLst>
          </p:cNvPr>
          <p:cNvSpPr txBox="1"/>
          <p:nvPr/>
        </p:nvSpPr>
        <p:spPr>
          <a:xfrm>
            <a:off x="1093693" y="4238291"/>
            <a:ext cx="6167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u="sng" dirty="0">
                <a:solidFill>
                  <a:srgbClr val="6795B5"/>
                </a:solidFill>
                <a:effectLst/>
                <a:highlight>
                  <a:srgbClr val="FFFF00"/>
                </a:highlight>
                <a:latin typeface="Helvetica Neue"/>
                <a:hlinkClick r:id="rId5"/>
              </a:rPr>
              <a:t>https://www.ncbi.nlm.nih.gov/geo/</a:t>
            </a:r>
            <a:endParaRPr lang="zh-CN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72067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EDFB464-FA28-0DD1-E8A1-851FF3B43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0"/>
            <a:ext cx="121859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62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112</Words>
  <Application>Microsoft Office PowerPoint</Application>
  <PresentationFormat>宽屏</PresentationFormat>
  <Paragraphs>11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Helvetica Neue</vt:lpstr>
      <vt:lpstr>pingfang SC</vt:lpstr>
      <vt:lpstr>等线</vt:lpstr>
      <vt:lpstr>等线 Light</vt:lpstr>
      <vt:lpstr>仿宋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sen</dc:creator>
  <cp:lastModifiedBy>wang sen</cp:lastModifiedBy>
  <cp:revision>2</cp:revision>
  <dcterms:created xsi:type="dcterms:W3CDTF">2023-03-16T11:35:58Z</dcterms:created>
  <dcterms:modified xsi:type="dcterms:W3CDTF">2023-03-16T14:15:33Z</dcterms:modified>
</cp:coreProperties>
</file>