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65D75A-4D91-F062-65C7-E0CFDCEFAB8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B0AE5A3-0B92-B561-9631-8479ACC653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3BB04E6-488C-0FE2-6F8B-5F6BF7FF790F}"/>
              </a:ext>
            </a:extLst>
          </p:cNvPr>
          <p:cNvSpPr>
            <a:spLocks noGrp="1"/>
          </p:cNvSpPr>
          <p:nvPr>
            <p:ph type="dt" sz="half" idx="10"/>
          </p:nvPr>
        </p:nvSpPr>
        <p:spPr/>
        <p:txBody>
          <a:bodyPr/>
          <a:lstStyle/>
          <a:p>
            <a:fld id="{03F9B9EF-0A8D-49AB-83AC-2AE257790025}" type="datetimeFigureOut">
              <a:rPr lang="zh-CN" altLang="en-US" smtClean="0"/>
              <a:t>2022/8/3</a:t>
            </a:fld>
            <a:endParaRPr lang="zh-CN" altLang="en-US"/>
          </a:p>
        </p:txBody>
      </p:sp>
      <p:sp>
        <p:nvSpPr>
          <p:cNvPr id="5" name="页脚占位符 4">
            <a:extLst>
              <a:ext uri="{FF2B5EF4-FFF2-40B4-BE49-F238E27FC236}">
                <a16:creationId xmlns:a16="http://schemas.microsoft.com/office/drawing/2014/main" id="{6DC34EFE-2A5A-EDDC-832D-29A3C72FE6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AFABD9-EB42-97B6-CC39-AB0584DDC84A}"/>
              </a:ext>
            </a:extLst>
          </p:cNvPr>
          <p:cNvSpPr>
            <a:spLocks noGrp="1"/>
          </p:cNvSpPr>
          <p:nvPr>
            <p:ph type="sldNum" sz="quarter" idx="12"/>
          </p:nvPr>
        </p:nvSpPr>
        <p:spPr/>
        <p:txBody>
          <a:bodyPr/>
          <a:lstStyle/>
          <a:p>
            <a:fld id="{9BF963B1-511A-4556-BE01-9D76F3B44C50}" type="slidenum">
              <a:rPr lang="zh-CN" altLang="en-US" smtClean="0"/>
              <a:t>‹#›</a:t>
            </a:fld>
            <a:endParaRPr lang="zh-CN" altLang="en-US"/>
          </a:p>
        </p:txBody>
      </p:sp>
    </p:spTree>
    <p:extLst>
      <p:ext uri="{BB962C8B-B14F-4D97-AF65-F5344CB8AC3E}">
        <p14:creationId xmlns:p14="http://schemas.microsoft.com/office/powerpoint/2010/main" val="1708163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1F7663-A331-49C9-FB3A-826B1F30A59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B4330F5-0F87-B4FB-CFE6-C8EAC6DAB03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418D1F9-5E36-603B-DA02-B914FC145CA7}"/>
              </a:ext>
            </a:extLst>
          </p:cNvPr>
          <p:cNvSpPr>
            <a:spLocks noGrp="1"/>
          </p:cNvSpPr>
          <p:nvPr>
            <p:ph type="dt" sz="half" idx="10"/>
          </p:nvPr>
        </p:nvSpPr>
        <p:spPr/>
        <p:txBody>
          <a:bodyPr/>
          <a:lstStyle/>
          <a:p>
            <a:fld id="{03F9B9EF-0A8D-49AB-83AC-2AE257790025}" type="datetimeFigureOut">
              <a:rPr lang="zh-CN" altLang="en-US" smtClean="0"/>
              <a:t>2022/8/3</a:t>
            </a:fld>
            <a:endParaRPr lang="zh-CN" altLang="en-US"/>
          </a:p>
        </p:txBody>
      </p:sp>
      <p:sp>
        <p:nvSpPr>
          <p:cNvPr id="5" name="页脚占位符 4">
            <a:extLst>
              <a:ext uri="{FF2B5EF4-FFF2-40B4-BE49-F238E27FC236}">
                <a16:creationId xmlns:a16="http://schemas.microsoft.com/office/drawing/2014/main" id="{75B84EBE-96E7-1C6E-1785-A523F72645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7B51DC-17F2-DBED-CBB2-FFCD4BFEF4D9}"/>
              </a:ext>
            </a:extLst>
          </p:cNvPr>
          <p:cNvSpPr>
            <a:spLocks noGrp="1"/>
          </p:cNvSpPr>
          <p:nvPr>
            <p:ph type="sldNum" sz="quarter" idx="12"/>
          </p:nvPr>
        </p:nvSpPr>
        <p:spPr/>
        <p:txBody>
          <a:bodyPr/>
          <a:lstStyle/>
          <a:p>
            <a:fld id="{9BF963B1-511A-4556-BE01-9D76F3B44C50}" type="slidenum">
              <a:rPr lang="zh-CN" altLang="en-US" smtClean="0"/>
              <a:t>‹#›</a:t>
            </a:fld>
            <a:endParaRPr lang="zh-CN" altLang="en-US"/>
          </a:p>
        </p:txBody>
      </p:sp>
    </p:spTree>
    <p:extLst>
      <p:ext uri="{BB962C8B-B14F-4D97-AF65-F5344CB8AC3E}">
        <p14:creationId xmlns:p14="http://schemas.microsoft.com/office/powerpoint/2010/main" val="2141354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A5F05D0-88D2-2E39-FEB9-1D1FAB73AD0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E1FCA5F-951F-4AF0-445A-BB8157107D1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A07C3E2-7E6F-E3EC-42C9-4B0F365110B5}"/>
              </a:ext>
            </a:extLst>
          </p:cNvPr>
          <p:cNvSpPr>
            <a:spLocks noGrp="1"/>
          </p:cNvSpPr>
          <p:nvPr>
            <p:ph type="dt" sz="half" idx="10"/>
          </p:nvPr>
        </p:nvSpPr>
        <p:spPr/>
        <p:txBody>
          <a:bodyPr/>
          <a:lstStyle/>
          <a:p>
            <a:fld id="{03F9B9EF-0A8D-49AB-83AC-2AE257790025}" type="datetimeFigureOut">
              <a:rPr lang="zh-CN" altLang="en-US" smtClean="0"/>
              <a:t>2022/8/3</a:t>
            </a:fld>
            <a:endParaRPr lang="zh-CN" altLang="en-US"/>
          </a:p>
        </p:txBody>
      </p:sp>
      <p:sp>
        <p:nvSpPr>
          <p:cNvPr id="5" name="页脚占位符 4">
            <a:extLst>
              <a:ext uri="{FF2B5EF4-FFF2-40B4-BE49-F238E27FC236}">
                <a16:creationId xmlns:a16="http://schemas.microsoft.com/office/drawing/2014/main" id="{E61D1A6F-1619-6324-AB14-752C3DB788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8E5CCE-0745-F430-BABF-BC3199AAD836}"/>
              </a:ext>
            </a:extLst>
          </p:cNvPr>
          <p:cNvSpPr>
            <a:spLocks noGrp="1"/>
          </p:cNvSpPr>
          <p:nvPr>
            <p:ph type="sldNum" sz="quarter" idx="12"/>
          </p:nvPr>
        </p:nvSpPr>
        <p:spPr/>
        <p:txBody>
          <a:bodyPr/>
          <a:lstStyle/>
          <a:p>
            <a:fld id="{9BF963B1-511A-4556-BE01-9D76F3B44C50}" type="slidenum">
              <a:rPr lang="zh-CN" altLang="en-US" smtClean="0"/>
              <a:t>‹#›</a:t>
            </a:fld>
            <a:endParaRPr lang="zh-CN" altLang="en-US"/>
          </a:p>
        </p:txBody>
      </p:sp>
    </p:spTree>
    <p:extLst>
      <p:ext uri="{BB962C8B-B14F-4D97-AF65-F5344CB8AC3E}">
        <p14:creationId xmlns:p14="http://schemas.microsoft.com/office/powerpoint/2010/main" val="2527440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F7DAA3-A9EC-681E-743E-BCDC5064358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B3B904F-87E3-7EC7-9566-0D73C333CDD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BC611F9-3C0F-0A13-6A1A-6F66F769EAD5}"/>
              </a:ext>
            </a:extLst>
          </p:cNvPr>
          <p:cNvSpPr>
            <a:spLocks noGrp="1"/>
          </p:cNvSpPr>
          <p:nvPr>
            <p:ph type="dt" sz="half" idx="10"/>
          </p:nvPr>
        </p:nvSpPr>
        <p:spPr/>
        <p:txBody>
          <a:bodyPr/>
          <a:lstStyle/>
          <a:p>
            <a:fld id="{03F9B9EF-0A8D-49AB-83AC-2AE257790025}" type="datetimeFigureOut">
              <a:rPr lang="zh-CN" altLang="en-US" smtClean="0"/>
              <a:t>2022/8/3</a:t>
            </a:fld>
            <a:endParaRPr lang="zh-CN" altLang="en-US"/>
          </a:p>
        </p:txBody>
      </p:sp>
      <p:sp>
        <p:nvSpPr>
          <p:cNvPr id="5" name="页脚占位符 4">
            <a:extLst>
              <a:ext uri="{FF2B5EF4-FFF2-40B4-BE49-F238E27FC236}">
                <a16:creationId xmlns:a16="http://schemas.microsoft.com/office/drawing/2014/main" id="{A1C724C6-8EDE-44D6-AAB0-56481F2248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2A656AB-3F5B-6363-1403-2B3C69DD5F7E}"/>
              </a:ext>
            </a:extLst>
          </p:cNvPr>
          <p:cNvSpPr>
            <a:spLocks noGrp="1"/>
          </p:cNvSpPr>
          <p:nvPr>
            <p:ph type="sldNum" sz="quarter" idx="12"/>
          </p:nvPr>
        </p:nvSpPr>
        <p:spPr/>
        <p:txBody>
          <a:bodyPr/>
          <a:lstStyle/>
          <a:p>
            <a:fld id="{9BF963B1-511A-4556-BE01-9D76F3B44C50}" type="slidenum">
              <a:rPr lang="zh-CN" altLang="en-US" smtClean="0"/>
              <a:t>‹#›</a:t>
            </a:fld>
            <a:endParaRPr lang="zh-CN" altLang="en-US"/>
          </a:p>
        </p:txBody>
      </p:sp>
    </p:spTree>
    <p:extLst>
      <p:ext uri="{BB962C8B-B14F-4D97-AF65-F5344CB8AC3E}">
        <p14:creationId xmlns:p14="http://schemas.microsoft.com/office/powerpoint/2010/main" val="976357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DEC5F3-ADED-261C-BA17-4B252425548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C204483-4F6C-3AB7-6EFF-8C714FF33A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D6589DE-B451-6B5B-2CBB-5E9A2002BDCF}"/>
              </a:ext>
            </a:extLst>
          </p:cNvPr>
          <p:cNvSpPr>
            <a:spLocks noGrp="1"/>
          </p:cNvSpPr>
          <p:nvPr>
            <p:ph type="dt" sz="half" idx="10"/>
          </p:nvPr>
        </p:nvSpPr>
        <p:spPr/>
        <p:txBody>
          <a:bodyPr/>
          <a:lstStyle/>
          <a:p>
            <a:fld id="{03F9B9EF-0A8D-49AB-83AC-2AE257790025}" type="datetimeFigureOut">
              <a:rPr lang="zh-CN" altLang="en-US" smtClean="0"/>
              <a:t>2022/8/3</a:t>
            </a:fld>
            <a:endParaRPr lang="zh-CN" altLang="en-US"/>
          </a:p>
        </p:txBody>
      </p:sp>
      <p:sp>
        <p:nvSpPr>
          <p:cNvPr id="5" name="页脚占位符 4">
            <a:extLst>
              <a:ext uri="{FF2B5EF4-FFF2-40B4-BE49-F238E27FC236}">
                <a16:creationId xmlns:a16="http://schemas.microsoft.com/office/drawing/2014/main" id="{0CAAF19C-C186-F62A-FBCE-68882551E6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5B0785-757D-F894-6289-F3DB28B992D5}"/>
              </a:ext>
            </a:extLst>
          </p:cNvPr>
          <p:cNvSpPr>
            <a:spLocks noGrp="1"/>
          </p:cNvSpPr>
          <p:nvPr>
            <p:ph type="sldNum" sz="quarter" idx="12"/>
          </p:nvPr>
        </p:nvSpPr>
        <p:spPr/>
        <p:txBody>
          <a:bodyPr/>
          <a:lstStyle/>
          <a:p>
            <a:fld id="{9BF963B1-511A-4556-BE01-9D76F3B44C50}" type="slidenum">
              <a:rPr lang="zh-CN" altLang="en-US" smtClean="0"/>
              <a:t>‹#›</a:t>
            </a:fld>
            <a:endParaRPr lang="zh-CN" altLang="en-US"/>
          </a:p>
        </p:txBody>
      </p:sp>
    </p:spTree>
    <p:extLst>
      <p:ext uri="{BB962C8B-B14F-4D97-AF65-F5344CB8AC3E}">
        <p14:creationId xmlns:p14="http://schemas.microsoft.com/office/powerpoint/2010/main" val="3377935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9B4A65-033E-EEDE-106F-A73CED45418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883DA4C-95C1-7737-3668-109C30031A9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2A3C8A6-624A-E01F-3DBD-039649D0144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21D3CBC-7E4D-811F-6D32-76401E7F1726}"/>
              </a:ext>
            </a:extLst>
          </p:cNvPr>
          <p:cNvSpPr>
            <a:spLocks noGrp="1"/>
          </p:cNvSpPr>
          <p:nvPr>
            <p:ph type="dt" sz="half" idx="10"/>
          </p:nvPr>
        </p:nvSpPr>
        <p:spPr/>
        <p:txBody>
          <a:bodyPr/>
          <a:lstStyle/>
          <a:p>
            <a:fld id="{03F9B9EF-0A8D-49AB-83AC-2AE257790025}" type="datetimeFigureOut">
              <a:rPr lang="zh-CN" altLang="en-US" smtClean="0"/>
              <a:t>2022/8/3</a:t>
            </a:fld>
            <a:endParaRPr lang="zh-CN" altLang="en-US"/>
          </a:p>
        </p:txBody>
      </p:sp>
      <p:sp>
        <p:nvSpPr>
          <p:cNvPr id="6" name="页脚占位符 5">
            <a:extLst>
              <a:ext uri="{FF2B5EF4-FFF2-40B4-BE49-F238E27FC236}">
                <a16:creationId xmlns:a16="http://schemas.microsoft.com/office/drawing/2014/main" id="{AA0C33EE-63CD-6F8C-63D9-6EC55FE4292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1AFF9AC-4804-70B5-4271-528606E8AF47}"/>
              </a:ext>
            </a:extLst>
          </p:cNvPr>
          <p:cNvSpPr>
            <a:spLocks noGrp="1"/>
          </p:cNvSpPr>
          <p:nvPr>
            <p:ph type="sldNum" sz="quarter" idx="12"/>
          </p:nvPr>
        </p:nvSpPr>
        <p:spPr/>
        <p:txBody>
          <a:bodyPr/>
          <a:lstStyle/>
          <a:p>
            <a:fld id="{9BF963B1-511A-4556-BE01-9D76F3B44C50}" type="slidenum">
              <a:rPr lang="zh-CN" altLang="en-US" smtClean="0"/>
              <a:t>‹#›</a:t>
            </a:fld>
            <a:endParaRPr lang="zh-CN" altLang="en-US"/>
          </a:p>
        </p:txBody>
      </p:sp>
    </p:spTree>
    <p:extLst>
      <p:ext uri="{BB962C8B-B14F-4D97-AF65-F5344CB8AC3E}">
        <p14:creationId xmlns:p14="http://schemas.microsoft.com/office/powerpoint/2010/main" val="1824526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F71E6B-D0A0-60A3-1726-260651DEBCD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0AA79EF-9568-328A-578E-B8CB205F0B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D3888BD-BFF1-864E-67CB-1A57CD171DE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83654E4-6FE9-F8D3-D2D4-B549371B8D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FD44FC0-446A-5B74-87D7-FF90E86C4C3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132ED6D-8CD3-A4B4-A5A3-C6BCDDFFC530}"/>
              </a:ext>
            </a:extLst>
          </p:cNvPr>
          <p:cNvSpPr>
            <a:spLocks noGrp="1"/>
          </p:cNvSpPr>
          <p:nvPr>
            <p:ph type="dt" sz="half" idx="10"/>
          </p:nvPr>
        </p:nvSpPr>
        <p:spPr/>
        <p:txBody>
          <a:bodyPr/>
          <a:lstStyle/>
          <a:p>
            <a:fld id="{03F9B9EF-0A8D-49AB-83AC-2AE257790025}" type="datetimeFigureOut">
              <a:rPr lang="zh-CN" altLang="en-US" smtClean="0"/>
              <a:t>2022/8/3</a:t>
            </a:fld>
            <a:endParaRPr lang="zh-CN" altLang="en-US"/>
          </a:p>
        </p:txBody>
      </p:sp>
      <p:sp>
        <p:nvSpPr>
          <p:cNvPr id="8" name="页脚占位符 7">
            <a:extLst>
              <a:ext uri="{FF2B5EF4-FFF2-40B4-BE49-F238E27FC236}">
                <a16:creationId xmlns:a16="http://schemas.microsoft.com/office/drawing/2014/main" id="{952AE5C0-9BFA-FC82-F5F5-328DB8117ED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CB7128D-2C08-6049-73E4-C83496071716}"/>
              </a:ext>
            </a:extLst>
          </p:cNvPr>
          <p:cNvSpPr>
            <a:spLocks noGrp="1"/>
          </p:cNvSpPr>
          <p:nvPr>
            <p:ph type="sldNum" sz="quarter" idx="12"/>
          </p:nvPr>
        </p:nvSpPr>
        <p:spPr/>
        <p:txBody>
          <a:bodyPr/>
          <a:lstStyle/>
          <a:p>
            <a:fld id="{9BF963B1-511A-4556-BE01-9D76F3B44C50}" type="slidenum">
              <a:rPr lang="zh-CN" altLang="en-US" smtClean="0"/>
              <a:t>‹#›</a:t>
            </a:fld>
            <a:endParaRPr lang="zh-CN" altLang="en-US"/>
          </a:p>
        </p:txBody>
      </p:sp>
    </p:spTree>
    <p:extLst>
      <p:ext uri="{BB962C8B-B14F-4D97-AF65-F5344CB8AC3E}">
        <p14:creationId xmlns:p14="http://schemas.microsoft.com/office/powerpoint/2010/main" val="1706432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934864-ED66-804B-E52F-A66B342E617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4A49990-F492-FE33-DE42-E9102778EEF1}"/>
              </a:ext>
            </a:extLst>
          </p:cNvPr>
          <p:cNvSpPr>
            <a:spLocks noGrp="1"/>
          </p:cNvSpPr>
          <p:nvPr>
            <p:ph type="dt" sz="half" idx="10"/>
          </p:nvPr>
        </p:nvSpPr>
        <p:spPr/>
        <p:txBody>
          <a:bodyPr/>
          <a:lstStyle/>
          <a:p>
            <a:fld id="{03F9B9EF-0A8D-49AB-83AC-2AE257790025}" type="datetimeFigureOut">
              <a:rPr lang="zh-CN" altLang="en-US" smtClean="0"/>
              <a:t>2022/8/3</a:t>
            </a:fld>
            <a:endParaRPr lang="zh-CN" altLang="en-US"/>
          </a:p>
        </p:txBody>
      </p:sp>
      <p:sp>
        <p:nvSpPr>
          <p:cNvPr id="4" name="页脚占位符 3">
            <a:extLst>
              <a:ext uri="{FF2B5EF4-FFF2-40B4-BE49-F238E27FC236}">
                <a16:creationId xmlns:a16="http://schemas.microsoft.com/office/drawing/2014/main" id="{AD8456BB-B2AE-DE21-650A-9301EE57A13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EF298E5-F8F7-967D-4638-099329F18C73}"/>
              </a:ext>
            </a:extLst>
          </p:cNvPr>
          <p:cNvSpPr>
            <a:spLocks noGrp="1"/>
          </p:cNvSpPr>
          <p:nvPr>
            <p:ph type="sldNum" sz="quarter" idx="12"/>
          </p:nvPr>
        </p:nvSpPr>
        <p:spPr/>
        <p:txBody>
          <a:bodyPr/>
          <a:lstStyle/>
          <a:p>
            <a:fld id="{9BF963B1-511A-4556-BE01-9D76F3B44C50}" type="slidenum">
              <a:rPr lang="zh-CN" altLang="en-US" smtClean="0"/>
              <a:t>‹#›</a:t>
            </a:fld>
            <a:endParaRPr lang="zh-CN" altLang="en-US"/>
          </a:p>
        </p:txBody>
      </p:sp>
    </p:spTree>
    <p:extLst>
      <p:ext uri="{BB962C8B-B14F-4D97-AF65-F5344CB8AC3E}">
        <p14:creationId xmlns:p14="http://schemas.microsoft.com/office/powerpoint/2010/main" val="310994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0D617D6-05A3-81E4-509C-560DDE2D4596}"/>
              </a:ext>
            </a:extLst>
          </p:cNvPr>
          <p:cNvSpPr>
            <a:spLocks noGrp="1"/>
          </p:cNvSpPr>
          <p:nvPr>
            <p:ph type="dt" sz="half" idx="10"/>
          </p:nvPr>
        </p:nvSpPr>
        <p:spPr/>
        <p:txBody>
          <a:bodyPr/>
          <a:lstStyle/>
          <a:p>
            <a:fld id="{03F9B9EF-0A8D-49AB-83AC-2AE257790025}" type="datetimeFigureOut">
              <a:rPr lang="zh-CN" altLang="en-US" smtClean="0"/>
              <a:t>2022/8/3</a:t>
            </a:fld>
            <a:endParaRPr lang="zh-CN" altLang="en-US"/>
          </a:p>
        </p:txBody>
      </p:sp>
      <p:sp>
        <p:nvSpPr>
          <p:cNvPr id="3" name="页脚占位符 2">
            <a:extLst>
              <a:ext uri="{FF2B5EF4-FFF2-40B4-BE49-F238E27FC236}">
                <a16:creationId xmlns:a16="http://schemas.microsoft.com/office/drawing/2014/main" id="{8CFEA3CF-7772-2986-7345-3271D1B6ECB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998B53A-48DF-1D33-80D9-743F47780909}"/>
              </a:ext>
            </a:extLst>
          </p:cNvPr>
          <p:cNvSpPr>
            <a:spLocks noGrp="1"/>
          </p:cNvSpPr>
          <p:nvPr>
            <p:ph type="sldNum" sz="quarter" idx="12"/>
          </p:nvPr>
        </p:nvSpPr>
        <p:spPr/>
        <p:txBody>
          <a:bodyPr/>
          <a:lstStyle/>
          <a:p>
            <a:fld id="{9BF963B1-511A-4556-BE01-9D76F3B44C50}" type="slidenum">
              <a:rPr lang="zh-CN" altLang="en-US" smtClean="0"/>
              <a:t>‹#›</a:t>
            </a:fld>
            <a:endParaRPr lang="zh-CN" altLang="en-US"/>
          </a:p>
        </p:txBody>
      </p:sp>
    </p:spTree>
    <p:extLst>
      <p:ext uri="{BB962C8B-B14F-4D97-AF65-F5344CB8AC3E}">
        <p14:creationId xmlns:p14="http://schemas.microsoft.com/office/powerpoint/2010/main" val="3884775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12BB74-2280-0F86-4DEE-9427E55288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F82DAB1-452B-3ED1-B869-FACC2A8A1E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DFDCA4C-A174-841C-17B0-A5DEB49474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74F5F57-9051-71E9-6EF8-3174FBE12E91}"/>
              </a:ext>
            </a:extLst>
          </p:cNvPr>
          <p:cNvSpPr>
            <a:spLocks noGrp="1"/>
          </p:cNvSpPr>
          <p:nvPr>
            <p:ph type="dt" sz="half" idx="10"/>
          </p:nvPr>
        </p:nvSpPr>
        <p:spPr/>
        <p:txBody>
          <a:bodyPr/>
          <a:lstStyle/>
          <a:p>
            <a:fld id="{03F9B9EF-0A8D-49AB-83AC-2AE257790025}" type="datetimeFigureOut">
              <a:rPr lang="zh-CN" altLang="en-US" smtClean="0"/>
              <a:t>2022/8/3</a:t>
            </a:fld>
            <a:endParaRPr lang="zh-CN" altLang="en-US"/>
          </a:p>
        </p:txBody>
      </p:sp>
      <p:sp>
        <p:nvSpPr>
          <p:cNvPr id="6" name="页脚占位符 5">
            <a:extLst>
              <a:ext uri="{FF2B5EF4-FFF2-40B4-BE49-F238E27FC236}">
                <a16:creationId xmlns:a16="http://schemas.microsoft.com/office/drawing/2014/main" id="{E3BEE725-568B-1931-4169-B703441FF2A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CED9A76-BE19-3433-2455-56C77067135D}"/>
              </a:ext>
            </a:extLst>
          </p:cNvPr>
          <p:cNvSpPr>
            <a:spLocks noGrp="1"/>
          </p:cNvSpPr>
          <p:nvPr>
            <p:ph type="sldNum" sz="quarter" idx="12"/>
          </p:nvPr>
        </p:nvSpPr>
        <p:spPr/>
        <p:txBody>
          <a:bodyPr/>
          <a:lstStyle/>
          <a:p>
            <a:fld id="{9BF963B1-511A-4556-BE01-9D76F3B44C50}" type="slidenum">
              <a:rPr lang="zh-CN" altLang="en-US" smtClean="0"/>
              <a:t>‹#›</a:t>
            </a:fld>
            <a:endParaRPr lang="zh-CN" altLang="en-US"/>
          </a:p>
        </p:txBody>
      </p:sp>
    </p:spTree>
    <p:extLst>
      <p:ext uri="{BB962C8B-B14F-4D97-AF65-F5344CB8AC3E}">
        <p14:creationId xmlns:p14="http://schemas.microsoft.com/office/powerpoint/2010/main" val="70141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9DF7B5-1EED-14CC-13AA-441A533B89A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58EDEFD-79DA-6F74-79BA-3F7517A7BA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AB18ECB-D36B-3259-88C4-893B0E72E6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CED9D90-98F9-A1F2-1B84-32D9B0D9E877}"/>
              </a:ext>
            </a:extLst>
          </p:cNvPr>
          <p:cNvSpPr>
            <a:spLocks noGrp="1"/>
          </p:cNvSpPr>
          <p:nvPr>
            <p:ph type="dt" sz="half" idx="10"/>
          </p:nvPr>
        </p:nvSpPr>
        <p:spPr/>
        <p:txBody>
          <a:bodyPr/>
          <a:lstStyle/>
          <a:p>
            <a:fld id="{03F9B9EF-0A8D-49AB-83AC-2AE257790025}" type="datetimeFigureOut">
              <a:rPr lang="zh-CN" altLang="en-US" smtClean="0"/>
              <a:t>2022/8/3</a:t>
            </a:fld>
            <a:endParaRPr lang="zh-CN" altLang="en-US"/>
          </a:p>
        </p:txBody>
      </p:sp>
      <p:sp>
        <p:nvSpPr>
          <p:cNvPr id="6" name="页脚占位符 5">
            <a:extLst>
              <a:ext uri="{FF2B5EF4-FFF2-40B4-BE49-F238E27FC236}">
                <a16:creationId xmlns:a16="http://schemas.microsoft.com/office/drawing/2014/main" id="{24D206FF-4BA4-3DDA-C9C9-75AB61C571C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3584E44-16DF-4C26-C75E-B2F1E5F22706}"/>
              </a:ext>
            </a:extLst>
          </p:cNvPr>
          <p:cNvSpPr>
            <a:spLocks noGrp="1"/>
          </p:cNvSpPr>
          <p:nvPr>
            <p:ph type="sldNum" sz="quarter" idx="12"/>
          </p:nvPr>
        </p:nvSpPr>
        <p:spPr/>
        <p:txBody>
          <a:bodyPr/>
          <a:lstStyle/>
          <a:p>
            <a:fld id="{9BF963B1-511A-4556-BE01-9D76F3B44C50}" type="slidenum">
              <a:rPr lang="zh-CN" altLang="en-US" smtClean="0"/>
              <a:t>‹#›</a:t>
            </a:fld>
            <a:endParaRPr lang="zh-CN" altLang="en-US"/>
          </a:p>
        </p:txBody>
      </p:sp>
    </p:spTree>
    <p:extLst>
      <p:ext uri="{BB962C8B-B14F-4D97-AF65-F5344CB8AC3E}">
        <p14:creationId xmlns:p14="http://schemas.microsoft.com/office/powerpoint/2010/main" val="2232476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58E8358-CF82-D87D-4AE3-C9C291D251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07E8146-3071-85D0-B83E-E77792EABE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E1AF948-92D7-3B07-B783-DB123EF68B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F9B9EF-0A8D-49AB-83AC-2AE257790025}" type="datetimeFigureOut">
              <a:rPr lang="zh-CN" altLang="en-US" smtClean="0"/>
              <a:t>2022/8/3</a:t>
            </a:fld>
            <a:endParaRPr lang="zh-CN" altLang="en-US"/>
          </a:p>
        </p:txBody>
      </p:sp>
      <p:sp>
        <p:nvSpPr>
          <p:cNvPr id="5" name="页脚占位符 4">
            <a:extLst>
              <a:ext uri="{FF2B5EF4-FFF2-40B4-BE49-F238E27FC236}">
                <a16:creationId xmlns:a16="http://schemas.microsoft.com/office/drawing/2014/main" id="{6FA232FE-D1F0-1604-D0D7-049865779F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ADBA1DF-0505-99A1-8625-4A009ED419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F963B1-511A-4556-BE01-9D76F3B44C50}" type="slidenum">
              <a:rPr lang="zh-CN" altLang="en-US" smtClean="0"/>
              <a:t>‹#›</a:t>
            </a:fld>
            <a:endParaRPr lang="zh-CN" altLang="en-US"/>
          </a:p>
        </p:txBody>
      </p:sp>
    </p:spTree>
    <p:extLst>
      <p:ext uri="{BB962C8B-B14F-4D97-AF65-F5344CB8AC3E}">
        <p14:creationId xmlns:p14="http://schemas.microsoft.com/office/powerpoint/2010/main" val="2028706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657F61-EAA8-3A15-50A9-8F2F7AC3C25D}"/>
              </a:ext>
            </a:extLst>
          </p:cNvPr>
          <p:cNvSpPr>
            <a:spLocks noGrp="1"/>
          </p:cNvSpPr>
          <p:nvPr>
            <p:ph type="ctrTitle"/>
          </p:nvPr>
        </p:nvSpPr>
        <p:spPr/>
        <p:txBody>
          <a:bodyPr/>
          <a:lstStyle/>
          <a:p>
            <a:r>
              <a:rPr lang="en-US" altLang="zh-CN" b="1" dirty="0">
                <a:latin typeface="Times New Roman" panose="02020603050405020304" pitchFamily="18" charset="0"/>
                <a:cs typeface="Times New Roman" panose="02020603050405020304" pitchFamily="18" charset="0"/>
              </a:rPr>
              <a:t>DAF-MIT</a:t>
            </a:r>
            <a:br>
              <a:rPr lang="en-US" altLang="zh-CN" b="1" dirty="0">
                <a:latin typeface="Times New Roman" panose="02020603050405020304" pitchFamily="18" charset="0"/>
                <a:cs typeface="Times New Roman" panose="02020603050405020304" pitchFamily="18" charset="0"/>
              </a:rPr>
            </a:br>
            <a:r>
              <a:rPr lang="en-US" altLang="zh-CN" b="1" dirty="0">
                <a:latin typeface="Times New Roman" panose="02020603050405020304" pitchFamily="18" charset="0"/>
                <a:cs typeface="Times New Roman" panose="02020603050405020304" pitchFamily="18" charset="0"/>
              </a:rPr>
              <a:t>AI ACCELERATOR</a:t>
            </a:r>
            <a:endParaRPr lang="zh-CN" altLang="en-US" b="1"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5C395B63-9B72-A1E3-EBF8-EF257C82F51E}"/>
              </a:ext>
            </a:extLst>
          </p:cNvPr>
          <p:cNvSpPr>
            <a:spLocks noGrp="1"/>
          </p:cNvSpPr>
          <p:nvPr>
            <p:ph type="subTitle" idx="1"/>
          </p:nvPr>
        </p:nvSpPr>
        <p:spPr/>
        <p:txBody>
          <a:bodyPr/>
          <a:lstStyle/>
          <a:p>
            <a:r>
              <a:rPr lang="en-US" altLang="zh-CN" dirty="0"/>
              <a:t>2022.8.3</a:t>
            </a:r>
            <a:endParaRPr lang="zh-CN" altLang="en-US" dirty="0"/>
          </a:p>
        </p:txBody>
      </p:sp>
    </p:spTree>
    <p:extLst>
      <p:ext uri="{BB962C8B-B14F-4D97-AF65-F5344CB8AC3E}">
        <p14:creationId xmlns:p14="http://schemas.microsoft.com/office/powerpoint/2010/main" val="3166291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8F168F-A3EE-E84C-D26B-BDFD6DFF5B97}"/>
              </a:ext>
            </a:extLst>
          </p:cNvPr>
          <p:cNvSpPr>
            <a:spLocks noGrp="1"/>
          </p:cNvSpPr>
          <p:nvPr>
            <p:ph type="title"/>
          </p:nvPr>
        </p:nvSpPr>
        <p:spPr/>
        <p:txBody>
          <a:bodyPr/>
          <a:lstStyle/>
          <a:p>
            <a:r>
              <a:rPr lang="zh-CN" altLang="en-US" dirty="0"/>
              <a:t>项目背景</a:t>
            </a:r>
          </a:p>
        </p:txBody>
      </p:sp>
      <p:sp>
        <p:nvSpPr>
          <p:cNvPr id="3" name="内容占位符 2">
            <a:extLst>
              <a:ext uri="{FF2B5EF4-FFF2-40B4-BE49-F238E27FC236}">
                <a16:creationId xmlns:a16="http://schemas.microsoft.com/office/drawing/2014/main" id="{D15014DC-C842-F1E2-0565-1D86287F2F38}"/>
              </a:ext>
            </a:extLst>
          </p:cNvPr>
          <p:cNvSpPr>
            <a:spLocks noGrp="1"/>
          </p:cNvSpPr>
          <p:nvPr>
            <p:ph idx="1"/>
          </p:nvPr>
        </p:nvSpPr>
        <p:spPr>
          <a:xfrm>
            <a:off x="838200" y="1825625"/>
            <a:ext cx="10515600" cy="3527610"/>
          </a:xfrm>
        </p:spPr>
        <p:txBody>
          <a:bodyPr/>
          <a:lstStyle/>
          <a:p>
            <a:pPr marL="0" indent="0">
              <a:lnSpc>
                <a:spcPct val="100000"/>
              </a:lnSpc>
              <a:buNone/>
            </a:pPr>
            <a:r>
              <a:rPr lang="en-US" altLang="zh-CN" dirty="0"/>
              <a:t>	</a:t>
            </a:r>
            <a:r>
              <a:rPr lang="zh-CN" altLang="en-US" dirty="0"/>
              <a:t>人工智能加速器</a:t>
            </a:r>
            <a:r>
              <a:rPr lang="en-US" altLang="zh-CN" dirty="0"/>
              <a:t>(AI Accelerator)</a:t>
            </a:r>
            <a:r>
              <a:rPr lang="zh-CN" altLang="en-US" dirty="0"/>
              <a:t>项目由麻省理工学院和美国空军合作成立，旨在为人工智能技术创建一条最先进、端到端、可持续的解决方案，使美国在国防和民用领域具有竞争优势。该项目将大学、小企业、传统国防和非传统商业企业，与空军和航天部队合作，共同开发人工智能技术，并确保其在社会和国家的使用符合规范。</a:t>
            </a:r>
          </a:p>
        </p:txBody>
      </p:sp>
    </p:spTree>
    <p:extLst>
      <p:ext uri="{BB962C8B-B14F-4D97-AF65-F5344CB8AC3E}">
        <p14:creationId xmlns:p14="http://schemas.microsoft.com/office/powerpoint/2010/main" val="3448316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AE3D09-B4A5-6FCB-DD9C-17E7751DAC3F}"/>
              </a:ext>
            </a:extLst>
          </p:cNvPr>
          <p:cNvSpPr>
            <a:spLocks noGrp="1"/>
          </p:cNvSpPr>
          <p:nvPr>
            <p:ph type="title"/>
          </p:nvPr>
        </p:nvSpPr>
        <p:spPr/>
        <p:txBody>
          <a:bodyPr/>
          <a:lstStyle/>
          <a:p>
            <a:r>
              <a:rPr lang="zh-CN" altLang="en-US" dirty="0"/>
              <a:t>项目内容</a:t>
            </a:r>
          </a:p>
        </p:txBody>
      </p:sp>
      <p:sp>
        <p:nvSpPr>
          <p:cNvPr id="3" name="内容占位符 2">
            <a:extLst>
              <a:ext uri="{FF2B5EF4-FFF2-40B4-BE49-F238E27FC236}">
                <a16:creationId xmlns:a16="http://schemas.microsoft.com/office/drawing/2014/main" id="{5DE58F88-19BB-5EF2-43F3-47077F75F686}"/>
              </a:ext>
            </a:extLst>
          </p:cNvPr>
          <p:cNvSpPr>
            <a:spLocks noGrp="1"/>
          </p:cNvSpPr>
          <p:nvPr>
            <p:ph idx="1"/>
          </p:nvPr>
        </p:nvSpPr>
        <p:spPr/>
        <p:txBody>
          <a:bodyPr>
            <a:normAutofit fontScale="92500" lnSpcReduction="20000"/>
          </a:bodyPr>
          <a:lstStyle/>
          <a:p>
            <a:pPr>
              <a:lnSpc>
                <a:spcPct val="120000"/>
              </a:lnSpc>
            </a:pPr>
            <a:r>
              <a:rPr lang="en-US" altLang="zh-CN" dirty="0"/>
              <a:t>9</a:t>
            </a:r>
            <a:r>
              <a:rPr lang="zh-CN" altLang="en-US" dirty="0"/>
              <a:t>个挑战项目</a:t>
            </a:r>
            <a:endParaRPr lang="en-US" altLang="zh-CN" dirty="0"/>
          </a:p>
          <a:p>
            <a:pPr lvl="1">
              <a:lnSpc>
                <a:spcPct val="120000"/>
              </a:lnSpc>
            </a:pPr>
            <a:r>
              <a:rPr lang="en-US" altLang="zh-CN" dirty="0"/>
              <a:t>Pizza Simultaneous Localization and Mapping Challenge</a:t>
            </a:r>
          </a:p>
          <a:p>
            <a:pPr lvl="1">
              <a:lnSpc>
                <a:spcPct val="120000"/>
              </a:lnSpc>
            </a:pPr>
            <a:r>
              <a:rPr lang="en-US" altLang="zh-CN" dirty="0" err="1"/>
              <a:t>MultiEarth</a:t>
            </a:r>
            <a:r>
              <a:rPr lang="en-US" altLang="zh-CN" dirty="0"/>
              <a:t> 2022 Challenge</a:t>
            </a:r>
          </a:p>
          <a:p>
            <a:pPr lvl="1">
              <a:lnSpc>
                <a:spcPct val="120000"/>
              </a:lnSpc>
            </a:pPr>
            <a:r>
              <a:rPr lang="en-US" altLang="zh-CN" dirty="0" err="1"/>
              <a:t>Puckboard</a:t>
            </a:r>
            <a:r>
              <a:rPr lang="en-US" altLang="zh-CN" dirty="0"/>
              <a:t> Challenge</a:t>
            </a:r>
          </a:p>
          <a:p>
            <a:pPr lvl="1">
              <a:lnSpc>
                <a:spcPct val="120000"/>
              </a:lnSpc>
            </a:pPr>
            <a:r>
              <a:rPr lang="en-US" altLang="zh-CN" dirty="0"/>
              <a:t>Magnetic Navigation Challenge</a:t>
            </a:r>
          </a:p>
          <a:p>
            <a:pPr lvl="1">
              <a:lnSpc>
                <a:spcPct val="120000"/>
              </a:lnSpc>
            </a:pPr>
            <a:r>
              <a:rPr lang="en-US" altLang="zh-CN" dirty="0"/>
              <a:t>SEVIR: Weather Challenge</a:t>
            </a:r>
          </a:p>
          <a:p>
            <a:pPr lvl="1">
              <a:lnSpc>
                <a:spcPct val="120000"/>
              </a:lnSpc>
            </a:pPr>
            <a:r>
              <a:rPr lang="en-US" altLang="zh-CN" dirty="0"/>
              <a:t>Datacenter Challenge</a:t>
            </a:r>
          </a:p>
          <a:p>
            <a:pPr lvl="1">
              <a:lnSpc>
                <a:spcPct val="120000"/>
              </a:lnSpc>
            </a:pPr>
            <a:r>
              <a:rPr lang="en-US" altLang="zh-CN" dirty="0"/>
              <a:t>RF Challenge</a:t>
            </a:r>
          </a:p>
          <a:p>
            <a:pPr lvl="1">
              <a:lnSpc>
                <a:spcPct val="120000"/>
              </a:lnSpc>
            </a:pPr>
            <a:r>
              <a:rPr lang="en-US" altLang="zh-CN" b="1" dirty="0">
                <a:solidFill>
                  <a:srgbClr val="FF0000"/>
                </a:solidFill>
              </a:rPr>
              <a:t>Maneuver ID Challenge</a:t>
            </a:r>
          </a:p>
          <a:p>
            <a:pPr lvl="1">
              <a:lnSpc>
                <a:spcPct val="120000"/>
              </a:lnSpc>
            </a:pPr>
            <a:r>
              <a:rPr lang="en-US" altLang="zh-CN" dirty="0" err="1"/>
              <a:t>CogPilot</a:t>
            </a:r>
            <a:r>
              <a:rPr lang="en-US" altLang="zh-CN" dirty="0"/>
              <a:t> Data Challenge</a:t>
            </a:r>
          </a:p>
          <a:p>
            <a:pPr marL="457200" lvl="1" indent="0">
              <a:buNone/>
            </a:pPr>
            <a:endParaRPr lang="en-US" altLang="zh-CN" dirty="0"/>
          </a:p>
          <a:p>
            <a:pPr lvl="1"/>
            <a:endParaRPr lang="en-US" altLang="zh-CN" dirty="0"/>
          </a:p>
        </p:txBody>
      </p:sp>
    </p:spTree>
    <p:extLst>
      <p:ext uri="{BB962C8B-B14F-4D97-AF65-F5344CB8AC3E}">
        <p14:creationId xmlns:p14="http://schemas.microsoft.com/office/powerpoint/2010/main" val="3815670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D1D3E3-7710-4471-5AC5-ABE730D16A9E}"/>
              </a:ext>
            </a:extLst>
          </p:cNvPr>
          <p:cNvSpPr>
            <a:spLocks noGrp="1"/>
          </p:cNvSpPr>
          <p:nvPr>
            <p:ph type="title"/>
          </p:nvPr>
        </p:nvSpPr>
        <p:spPr/>
        <p:txBody>
          <a:bodyPr/>
          <a:lstStyle/>
          <a:p>
            <a:r>
              <a:rPr lang="en-US" altLang="zh-CN" b="1" dirty="0"/>
              <a:t>Maneuver ID Challenge</a:t>
            </a:r>
            <a:endParaRPr lang="zh-CN" altLang="en-US" dirty="0"/>
          </a:p>
        </p:txBody>
      </p:sp>
      <p:sp>
        <p:nvSpPr>
          <p:cNvPr id="3" name="内容占位符 2">
            <a:extLst>
              <a:ext uri="{FF2B5EF4-FFF2-40B4-BE49-F238E27FC236}">
                <a16:creationId xmlns:a16="http://schemas.microsoft.com/office/drawing/2014/main" id="{7CD9D720-D200-DBB2-1156-CFBDF570A660}"/>
              </a:ext>
            </a:extLst>
          </p:cNvPr>
          <p:cNvSpPr>
            <a:spLocks noGrp="1"/>
          </p:cNvSpPr>
          <p:nvPr>
            <p:ph idx="1"/>
          </p:nvPr>
        </p:nvSpPr>
        <p:spPr/>
        <p:txBody>
          <a:bodyPr>
            <a:normAutofit fontScale="77500" lnSpcReduction="20000"/>
          </a:bodyPr>
          <a:lstStyle/>
          <a:p>
            <a:pPr>
              <a:lnSpc>
                <a:spcPct val="120000"/>
              </a:lnSpc>
            </a:pPr>
            <a:r>
              <a:rPr lang="en-US" altLang="zh-CN" sz="3600" dirty="0"/>
              <a:t>Goal</a:t>
            </a:r>
          </a:p>
          <a:p>
            <a:pPr lvl="1">
              <a:lnSpc>
                <a:spcPct val="120000"/>
              </a:lnSpc>
            </a:pPr>
            <a:r>
              <a:rPr lang="zh-CN" altLang="en-US" dirty="0"/>
              <a:t>美国空军通过空军飞行员和受训人员在虚拟现实模拟器中飞行的人工智能加速器发布了来自 </a:t>
            </a:r>
            <a:r>
              <a:rPr lang="en-US" altLang="zh-CN" dirty="0"/>
              <a:t>Pilot Training Next (PTN) </a:t>
            </a:r>
            <a:r>
              <a:rPr lang="zh-CN" altLang="en-US" dirty="0"/>
              <a:t>的数据集 。为了在飞行员训练中启用人工智能指导和自动机动分级，空军试图从大约</a:t>
            </a:r>
            <a:r>
              <a:rPr lang="en-US" altLang="zh-CN" dirty="0"/>
              <a:t>30</a:t>
            </a:r>
            <a:r>
              <a:rPr lang="zh-CN" altLang="en-US" dirty="0"/>
              <a:t>个机动的目录中自动识别和标记该数据集中飞行的每个机动。</a:t>
            </a:r>
            <a:endParaRPr lang="en-US" altLang="zh-CN" dirty="0"/>
          </a:p>
          <a:p>
            <a:pPr>
              <a:lnSpc>
                <a:spcPct val="120000"/>
              </a:lnSpc>
            </a:pPr>
            <a:r>
              <a:rPr lang="en-US" altLang="zh-CN" sz="3600" dirty="0"/>
              <a:t>Data</a:t>
            </a:r>
          </a:p>
          <a:p>
            <a:pPr lvl="1">
              <a:lnSpc>
                <a:spcPct val="120000"/>
              </a:lnSpc>
            </a:pPr>
            <a:r>
              <a:rPr lang="zh-CN" altLang="en-US" dirty="0"/>
              <a:t>仅示例操作有标签，没有已标签的数据用于训练与验证模型，数据包含</a:t>
            </a:r>
            <a:r>
              <a:rPr lang="en-US" altLang="zh-CN" dirty="0"/>
              <a:t>30</a:t>
            </a:r>
            <a:r>
              <a:rPr lang="zh-CN" altLang="en-US" dirty="0"/>
              <a:t>个机动动作。</a:t>
            </a:r>
            <a:endParaRPr lang="en-US" altLang="zh-CN" dirty="0"/>
          </a:p>
          <a:p>
            <a:pPr>
              <a:lnSpc>
                <a:spcPct val="120000"/>
              </a:lnSpc>
            </a:pPr>
            <a:r>
              <a:rPr lang="en-US" altLang="zh-CN" dirty="0"/>
              <a:t> </a:t>
            </a:r>
            <a:r>
              <a:rPr lang="en-US" altLang="zh-CN" sz="3600" dirty="0"/>
              <a:t>Challenge</a:t>
            </a:r>
          </a:p>
          <a:p>
            <a:pPr lvl="1">
              <a:lnSpc>
                <a:spcPct val="120000"/>
              </a:lnSpc>
            </a:pPr>
            <a:r>
              <a:rPr lang="zh-CN" altLang="en-US" dirty="0"/>
              <a:t>对好数据和坏数据进行排序</a:t>
            </a:r>
            <a:endParaRPr lang="en-US" altLang="zh-CN" dirty="0"/>
          </a:p>
          <a:p>
            <a:pPr lvl="1">
              <a:lnSpc>
                <a:spcPct val="120000"/>
              </a:lnSpc>
            </a:pPr>
            <a:r>
              <a:rPr lang="zh-CN" altLang="en-US" dirty="0"/>
              <a:t>分离真实数据</a:t>
            </a:r>
            <a:endParaRPr lang="en-US" altLang="zh-CN" dirty="0"/>
          </a:p>
          <a:p>
            <a:pPr lvl="1">
              <a:lnSpc>
                <a:spcPct val="120000"/>
              </a:lnSpc>
            </a:pPr>
            <a:r>
              <a:rPr lang="zh-CN" altLang="en-US" b="1" dirty="0">
                <a:solidFill>
                  <a:srgbClr val="FF0000"/>
                </a:solidFill>
              </a:rPr>
              <a:t>识别机动动作（无真实数据）</a:t>
            </a:r>
            <a:endParaRPr lang="en-US" altLang="zh-CN" b="1" dirty="0">
              <a:solidFill>
                <a:srgbClr val="FF0000"/>
              </a:solidFill>
            </a:endParaRPr>
          </a:p>
          <a:p>
            <a:pPr lvl="1">
              <a:lnSpc>
                <a:spcPct val="120000"/>
              </a:lnSpc>
            </a:pPr>
            <a:r>
              <a:rPr lang="zh-CN" altLang="en-US" dirty="0"/>
              <a:t>对动作进行分级（无真实数据）</a:t>
            </a:r>
            <a:endParaRPr lang="en-US" altLang="zh-CN" dirty="0"/>
          </a:p>
        </p:txBody>
      </p:sp>
    </p:spTree>
    <p:extLst>
      <p:ext uri="{BB962C8B-B14F-4D97-AF65-F5344CB8AC3E}">
        <p14:creationId xmlns:p14="http://schemas.microsoft.com/office/powerpoint/2010/main" val="38823190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250</Words>
  <Application>Microsoft Office PowerPoint</Application>
  <PresentationFormat>宽屏</PresentationFormat>
  <Paragraphs>25</Paragraphs>
  <Slides>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vt:i4>
      </vt:variant>
    </vt:vector>
  </HeadingPairs>
  <TitlesOfParts>
    <vt:vector size="9" baseType="lpstr">
      <vt:lpstr>等线</vt:lpstr>
      <vt:lpstr>等线 Light</vt:lpstr>
      <vt:lpstr>Arial</vt:lpstr>
      <vt:lpstr>Times New Roman</vt:lpstr>
      <vt:lpstr>Office 主题​​</vt:lpstr>
      <vt:lpstr>DAF-MIT AI ACCELERATOR</vt:lpstr>
      <vt:lpstr>项目背景</vt:lpstr>
      <vt:lpstr>项目内容</vt:lpstr>
      <vt:lpstr>Maneuver ID Challenge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DAF-MIT AI ACCELERATOR</dc:title>
  <dc:creator>klicen</dc:creator>
  <cp:lastModifiedBy>klicen</cp:lastModifiedBy>
  <cp:revision>1</cp:revision>
  <dcterms:created xsi:type="dcterms:W3CDTF">2022-08-03T05:47:14Z</dcterms:created>
  <dcterms:modified xsi:type="dcterms:W3CDTF">2022-08-03T06:35:33Z</dcterms:modified>
</cp:coreProperties>
</file>