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2"/>
  </p:notesMasterIdLst>
  <p:sldIdLst>
    <p:sldId id="338" r:id="rId3"/>
    <p:sldId id="339" r:id="rId4"/>
    <p:sldId id="341" r:id="rId5"/>
    <p:sldId id="345" r:id="rId6"/>
    <p:sldId id="381" r:id="rId7"/>
    <p:sldId id="382" r:id="rId8"/>
    <p:sldId id="342" r:id="rId9"/>
    <p:sldId id="383" r:id="rId10"/>
    <p:sldId id="384" r:id="rId11"/>
    <p:sldId id="344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92" r:id="rId20"/>
    <p:sldId id="39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A36C"/>
    <a:srgbClr val="2394AF"/>
    <a:srgbClr val="FF5621"/>
    <a:srgbClr val="203864"/>
    <a:srgbClr val="FFCC00"/>
    <a:srgbClr val="FDCEED"/>
    <a:srgbClr val="CE79FF"/>
    <a:srgbClr val="AB91A9"/>
    <a:srgbClr val="FFFFDC"/>
    <a:srgbClr val="FFF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84" autoAdjust="0"/>
    <p:restoredTop sz="88060" autoAdjust="0"/>
  </p:normalViewPr>
  <p:slideViewPr>
    <p:cSldViewPr snapToGrid="0">
      <p:cViewPr varScale="1">
        <p:scale>
          <a:sx n="67" d="100"/>
          <a:sy n="67" d="100"/>
        </p:scale>
        <p:origin x="78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0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155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27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387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952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9312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962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206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233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3138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9370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352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939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544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45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941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226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139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256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253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0607A-EB09-4464-B9F9-BBAE9FEA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84A62-FE00-4E3D-ADA0-E22F86BE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559F-931E-4C1C-BAA3-CE3BB96C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C8357-4EE7-434F-8F1D-EB72F50A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E9BA-C35D-4623-8AEC-12CBA176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13AC-DF3C-45F8-8376-712B7F9B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7EF9C-8988-4176-8DA2-5346BDB8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2ECB9-BC6A-47B2-9484-877938926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DA26D-1083-4E20-8433-3EACB78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88704-F74A-430C-9177-1F6D5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C994E-AAE0-4342-820B-14F521FA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F35A-5862-461C-A776-246D30F8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A2EDF-8154-4C55-8E92-834173DD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06EFA-9976-4A7A-810D-76C7047B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A798A-BE9A-4072-A93C-D1D1E2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D673F-0533-4515-9B56-B753621D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09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47182-1EDE-4FA1-B130-E58222460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14DC1-ED6B-47BE-A195-B8D73B1D8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965E7-1B02-43B7-BFDC-37294AF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16B03-A310-4DD8-90FD-D6C9AA68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A88E-0943-4A05-8AAD-3E4E90A9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62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2022/8/2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028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2022/8/2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53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642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1D68-9D60-45C1-84CF-8694F122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BDC1-FF73-432D-AC47-8EEEC5E0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F9B87-024B-4A06-BA78-956CBBDA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7915F-D67C-484A-9A5C-333C71D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B9FE-E585-479C-9939-C1DF8EC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C1372-734A-4296-9FB4-2B237227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504FB-3962-4ABB-8F21-3B129738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F61E-C842-45A9-9C07-EC60B6A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2772-006F-42F3-A53C-D6F9334C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654AF-4882-4FA1-A3C1-F88A71FB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3B72-32AE-40DB-856E-1F79DC1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AB566-0A02-47B8-B36A-57903E92C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B06DF-2A5D-49B6-940D-1C73553E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9A042-4577-4206-93A8-7356311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834B9-AC17-4E4F-9973-2C6080B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0070B-569D-4FDB-83D2-2831B39F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5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4886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7181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C1BC-64C9-4962-A764-37E770F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8FC6B-45DE-432B-B145-F8D8AB2A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3F784-0D7C-43D2-A802-629BA73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81AAF-B2A9-4052-BD38-326FE4C1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CC6E6-411E-4830-BEE1-1A626801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BA76C-B531-4C6F-850E-214EA4D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62A71-4ED7-4C0E-AF3B-EACBFA4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6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54FA-E333-4D04-A18F-7D50B83F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D769-544A-47A1-A306-AEDAED29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14AB2-F4D7-4383-B3E7-D0F71637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2DB71-2A42-4C00-9449-CA0DA297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5D84D-5127-4599-9769-61D2E695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A3411-124D-4AEE-9E12-7E30487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3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F3B47-B08B-4181-88A1-0D61C59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1A009-55AC-40B1-BECE-C8E17CE7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A7723-30C6-41D1-B39D-85DF3D39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8014-D4F0-4B30-B629-8D6D50AFB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A88B7-1EF5-48FA-988D-161EF7D6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22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BD7D913-20F0-448F-A128-066D4BC74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395A325F-09AC-4FC5-AB1C-6DCD16341D2F}"/>
              </a:ext>
            </a:extLst>
          </p:cNvPr>
          <p:cNvSpPr/>
          <p:nvPr/>
        </p:nvSpPr>
        <p:spPr>
          <a:xfrm>
            <a:off x="1736034" y="2067339"/>
            <a:ext cx="8719934" cy="3135702"/>
          </a:xfrm>
          <a:prstGeom prst="roundRect">
            <a:avLst/>
          </a:prstGeom>
          <a:noFill/>
          <a:ln w="5715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543E92-B01B-4123-9235-E95CE16B17B0}"/>
              </a:ext>
            </a:extLst>
          </p:cNvPr>
          <p:cNvSpPr txBox="1"/>
          <p:nvPr/>
        </p:nvSpPr>
        <p:spPr>
          <a:xfrm>
            <a:off x="2009774" y="2828011"/>
            <a:ext cx="8172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DAF-MIT AI ACCELERATOR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E967CD-26C7-49CB-B708-8E61BFFFBA58}"/>
              </a:ext>
            </a:extLst>
          </p:cNvPr>
          <p:cNvSpPr txBox="1"/>
          <p:nvPr/>
        </p:nvSpPr>
        <p:spPr>
          <a:xfrm>
            <a:off x="3965986" y="4226305"/>
            <a:ext cx="426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陈生阳</a:t>
            </a:r>
          </a:p>
        </p:txBody>
      </p:sp>
    </p:spTree>
    <p:extLst>
      <p:ext uri="{BB962C8B-B14F-4D97-AF65-F5344CB8AC3E}">
        <p14:creationId xmlns:p14="http://schemas.microsoft.com/office/powerpoint/2010/main" val="312505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BD7D913-20F0-448F-A128-066D4BC74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395A325F-09AC-4FC5-AB1C-6DCD16341D2F}"/>
              </a:ext>
            </a:extLst>
          </p:cNvPr>
          <p:cNvSpPr/>
          <p:nvPr/>
        </p:nvSpPr>
        <p:spPr>
          <a:xfrm>
            <a:off x="11436823" y="459914"/>
            <a:ext cx="1019034" cy="874205"/>
          </a:xfrm>
          <a:prstGeom prst="roundRect">
            <a:avLst>
              <a:gd name="adj" fmla="val 10456"/>
            </a:avLst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8F4B31-814C-4E43-8C24-BAFA259717F1}"/>
              </a:ext>
            </a:extLst>
          </p:cNvPr>
          <p:cNvSpPr/>
          <p:nvPr/>
        </p:nvSpPr>
        <p:spPr>
          <a:xfrm>
            <a:off x="6778213" y="1851063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art 03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99B806-E94D-4BE5-8632-7D15D14E9899}"/>
              </a:ext>
            </a:extLst>
          </p:cNvPr>
          <p:cNvSpPr/>
          <p:nvPr/>
        </p:nvSpPr>
        <p:spPr>
          <a:xfrm>
            <a:off x="6679173" y="3440912"/>
            <a:ext cx="2714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News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9493CE-3DE6-4D3C-B13B-B659CCBA62DB}"/>
              </a:ext>
            </a:extLst>
          </p:cNvPr>
          <p:cNvSpPr txBox="1"/>
          <p:nvPr/>
        </p:nvSpPr>
        <p:spPr>
          <a:xfrm>
            <a:off x="6715608" y="4242329"/>
            <a:ext cx="4331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6DEE837-37B4-4C97-A6CB-533647F2D6EE}"/>
              </a:ext>
            </a:extLst>
          </p:cNvPr>
          <p:cNvSpPr/>
          <p:nvPr/>
        </p:nvSpPr>
        <p:spPr>
          <a:xfrm>
            <a:off x="6878451" y="2708485"/>
            <a:ext cx="1065661" cy="45719"/>
          </a:xfrm>
          <a:prstGeom prst="roundRect">
            <a:avLst>
              <a:gd name="adj" fmla="val 0"/>
            </a:avLst>
          </a:prstGeom>
          <a:solidFill>
            <a:srgbClr val="C1A36C"/>
          </a:solidFill>
          <a:ln w="127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A5BD354-551B-4EB6-9DDB-87F2EEF4B7E2}"/>
              </a:ext>
            </a:extLst>
          </p:cNvPr>
          <p:cNvSpPr/>
          <p:nvPr/>
        </p:nvSpPr>
        <p:spPr>
          <a:xfrm>
            <a:off x="-263857" y="3560618"/>
            <a:ext cx="5381767" cy="4068481"/>
          </a:xfrm>
          <a:prstGeom prst="roundRect">
            <a:avLst>
              <a:gd name="adj" fmla="val 10456"/>
            </a:avLst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7EC238-508C-48B0-BBD3-BCFEF8F3E114}"/>
              </a:ext>
            </a:extLst>
          </p:cNvPr>
          <p:cNvSpPr txBox="1"/>
          <p:nvPr/>
        </p:nvSpPr>
        <p:spPr>
          <a:xfrm>
            <a:off x="1156534" y="-469756"/>
            <a:ext cx="4657278" cy="1280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3900" b="1">
                <a:solidFill>
                  <a:srgbClr val="ECF8F6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pPr algn="l"/>
            <a:r>
              <a:rPr lang="en-US" altLang="zh-CN" sz="413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C.</a:t>
            </a:r>
            <a:endParaRPr lang="zh-CN" altLang="en-US" sz="41300" dirty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1323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0ADAAAB-33B7-4A68-9F2D-D3E7AEECD688}"/>
              </a:ext>
            </a:extLst>
          </p:cNvPr>
          <p:cNvGrpSpPr/>
          <p:nvPr/>
        </p:nvGrpSpPr>
        <p:grpSpPr>
          <a:xfrm>
            <a:off x="645459" y="484095"/>
            <a:ext cx="537883" cy="510988"/>
            <a:chOff x="753035" y="201706"/>
            <a:chExt cx="537883" cy="5109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A21832E-16EB-4C94-AB88-EEB7C5015D9D}"/>
                </a:ext>
              </a:extLst>
            </p:cNvPr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E86C01F-DD96-49C0-BF99-A96C9B6A7070}"/>
                </a:ext>
              </a:extLst>
            </p:cNvPr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TextBox 7">
            <a:extLst>
              <a:ext uri="{FF2B5EF4-FFF2-40B4-BE49-F238E27FC236}">
                <a16:creationId xmlns:a16="http://schemas.microsoft.com/office/drawing/2014/main" id="{19ADCF51-1ECF-44C0-8DCE-4E782C23F697}"/>
              </a:ext>
            </a:extLst>
          </p:cNvPr>
          <p:cNvSpPr txBox="1"/>
          <p:nvPr/>
        </p:nvSpPr>
        <p:spPr>
          <a:xfrm>
            <a:off x="1317813" y="464097"/>
            <a:ext cx="1265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News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B53188B-4380-43EC-8D1D-C3A2FFA80244}"/>
              </a:ext>
            </a:extLst>
          </p:cNvPr>
          <p:cNvSpPr txBox="1"/>
          <p:nvPr/>
        </p:nvSpPr>
        <p:spPr>
          <a:xfrm>
            <a:off x="7006876" y="492898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标题文字容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5532AFD-F44B-4AC2-95F8-1F63B16B96F0}"/>
              </a:ext>
            </a:extLst>
          </p:cNvPr>
          <p:cNvSpPr txBox="1"/>
          <p:nvPr/>
        </p:nvSpPr>
        <p:spPr>
          <a:xfrm>
            <a:off x="7050157" y="5221845"/>
            <a:ext cx="1592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000" dirty="0">
                <a:solidFill>
                  <a:schemeClr val="bg1"/>
                </a:solidFill>
                <a:cs typeface="+mn-ea"/>
                <a:sym typeface="+mn-lt"/>
              </a:rPr>
              <a:t>ENTER THE TITLE HERE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7B5FA1C-743F-CB89-8D1B-A4A576D89DA6}"/>
              </a:ext>
            </a:extLst>
          </p:cNvPr>
          <p:cNvSpPr/>
          <p:nvPr/>
        </p:nvSpPr>
        <p:spPr>
          <a:xfrm>
            <a:off x="8087180" y="3167390"/>
            <a:ext cx="37571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AI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加速器各种新闻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AAA4A37-AB55-CAAA-012E-AE9E138C4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29" y="1311741"/>
            <a:ext cx="7263941" cy="475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033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BD7D913-20F0-448F-A128-066D4BC74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395A325F-09AC-4FC5-AB1C-6DCD16341D2F}"/>
              </a:ext>
            </a:extLst>
          </p:cNvPr>
          <p:cNvSpPr/>
          <p:nvPr/>
        </p:nvSpPr>
        <p:spPr>
          <a:xfrm>
            <a:off x="11436823" y="459914"/>
            <a:ext cx="1019034" cy="874205"/>
          </a:xfrm>
          <a:prstGeom prst="roundRect">
            <a:avLst>
              <a:gd name="adj" fmla="val 10456"/>
            </a:avLst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8F4B31-814C-4E43-8C24-BAFA259717F1}"/>
              </a:ext>
            </a:extLst>
          </p:cNvPr>
          <p:cNvSpPr/>
          <p:nvPr/>
        </p:nvSpPr>
        <p:spPr>
          <a:xfrm>
            <a:off x="6778213" y="1851063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art 04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99B806-E94D-4BE5-8632-7D15D14E9899}"/>
              </a:ext>
            </a:extLst>
          </p:cNvPr>
          <p:cNvSpPr/>
          <p:nvPr/>
        </p:nvSpPr>
        <p:spPr>
          <a:xfrm>
            <a:off x="6679173" y="3440912"/>
            <a:ext cx="2714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Reasearch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9493CE-3DE6-4D3C-B13B-B659CCBA62DB}"/>
              </a:ext>
            </a:extLst>
          </p:cNvPr>
          <p:cNvSpPr txBox="1"/>
          <p:nvPr/>
        </p:nvSpPr>
        <p:spPr>
          <a:xfrm>
            <a:off x="6715608" y="4242329"/>
            <a:ext cx="4331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6DEE837-37B4-4C97-A6CB-533647F2D6EE}"/>
              </a:ext>
            </a:extLst>
          </p:cNvPr>
          <p:cNvSpPr/>
          <p:nvPr/>
        </p:nvSpPr>
        <p:spPr>
          <a:xfrm>
            <a:off x="6878451" y="2708485"/>
            <a:ext cx="1065661" cy="45719"/>
          </a:xfrm>
          <a:prstGeom prst="roundRect">
            <a:avLst>
              <a:gd name="adj" fmla="val 0"/>
            </a:avLst>
          </a:prstGeom>
          <a:solidFill>
            <a:srgbClr val="C1A36C"/>
          </a:solidFill>
          <a:ln w="127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A5BD354-551B-4EB6-9DDB-87F2EEF4B7E2}"/>
              </a:ext>
            </a:extLst>
          </p:cNvPr>
          <p:cNvSpPr/>
          <p:nvPr/>
        </p:nvSpPr>
        <p:spPr>
          <a:xfrm>
            <a:off x="-263857" y="3560618"/>
            <a:ext cx="5381767" cy="4068481"/>
          </a:xfrm>
          <a:prstGeom prst="roundRect">
            <a:avLst>
              <a:gd name="adj" fmla="val 10456"/>
            </a:avLst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7EC238-508C-48B0-BBD3-BCFEF8F3E114}"/>
              </a:ext>
            </a:extLst>
          </p:cNvPr>
          <p:cNvSpPr txBox="1"/>
          <p:nvPr/>
        </p:nvSpPr>
        <p:spPr>
          <a:xfrm>
            <a:off x="1156534" y="-469756"/>
            <a:ext cx="4657278" cy="1280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3900" b="1">
                <a:solidFill>
                  <a:srgbClr val="ECF8F6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pPr algn="l"/>
            <a:r>
              <a:rPr lang="en-US" altLang="zh-CN" sz="413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C.</a:t>
            </a:r>
            <a:endParaRPr lang="zh-CN" altLang="en-US" sz="41300" dirty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9213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0ADAAAB-33B7-4A68-9F2D-D3E7AEECD688}"/>
              </a:ext>
            </a:extLst>
          </p:cNvPr>
          <p:cNvGrpSpPr/>
          <p:nvPr/>
        </p:nvGrpSpPr>
        <p:grpSpPr>
          <a:xfrm>
            <a:off x="645459" y="484095"/>
            <a:ext cx="537883" cy="510988"/>
            <a:chOff x="753035" y="201706"/>
            <a:chExt cx="537883" cy="5109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A21832E-16EB-4C94-AB88-EEB7C5015D9D}"/>
                </a:ext>
              </a:extLst>
            </p:cNvPr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E86C01F-DD96-49C0-BF99-A96C9B6A7070}"/>
                </a:ext>
              </a:extLst>
            </p:cNvPr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TextBox 7">
            <a:extLst>
              <a:ext uri="{FF2B5EF4-FFF2-40B4-BE49-F238E27FC236}">
                <a16:creationId xmlns:a16="http://schemas.microsoft.com/office/drawing/2014/main" id="{19ADCF51-1ECF-44C0-8DCE-4E782C23F697}"/>
              </a:ext>
            </a:extLst>
          </p:cNvPr>
          <p:cNvSpPr txBox="1"/>
          <p:nvPr/>
        </p:nvSpPr>
        <p:spPr>
          <a:xfrm>
            <a:off x="1317813" y="464097"/>
            <a:ext cx="1932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Research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B53188B-4380-43EC-8D1D-C3A2FFA80244}"/>
              </a:ext>
            </a:extLst>
          </p:cNvPr>
          <p:cNvSpPr txBox="1"/>
          <p:nvPr/>
        </p:nvSpPr>
        <p:spPr>
          <a:xfrm>
            <a:off x="7006876" y="492898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标题文字容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5532AFD-F44B-4AC2-95F8-1F63B16B96F0}"/>
              </a:ext>
            </a:extLst>
          </p:cNvPr>
          <p:cNvSpPr txBox="1"/>
          <p:nvPr/>
        </p:nvSpPr>
        <p:spPr>
          <a:xfrm>
            <a:off x="7050157" y="5221845"/>
            <a:ext cx="1592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000" dirty="0">
                <a:solidFill>
                  <a:schemeClr val="bg1"/>
                </a:solidFill>
                <a:cs typeface="+mn-ea"/>
                <a:sym typeface="+mn-lt"/>
              </a:rPr>
              <a:t>ENTER THE TITLE HERE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7B5FA1C-743F-CB89-8D1B-A4A576D89DA6}"/>
              </a:ext>
            </a:extLst>
          </p:cNvPr>
          <p:cNvSpPr/>
          <p:nvPr/>
        </p:nvSpPr>
        <p:spPr>
          <a:xfrm>
            <a:off x="8087180" y="3167390"/>
            <a:ext cx="37571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AI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加速器各种项目介绍和团队介绍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E48F60-FEFD-BA0F-CAF5-1EC66F265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08" y="1389934"/>
            <a:ext cx="7944372" cy="417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60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BD7D913-20F0-448F-A128-066D4BC74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395A325F-09AC-4FC5-AB1C-6DCD16341D2F}"/>
              </a:ext>
            </a:extLst>
          </p:cNvPr>
          <p:cNvSpPr/>
          <p:nvPr/>
        </p:nvSpPr>
        <p:spPr>
          <a:xfrm>
            <a:off x="11436823" y="459914"/>
            <a:ext cx="1019034" cy="874205"/>
          </a:xfrm>
          <a:prstGeom prst="roundRect">
            <a:avLst>
              <a:gd name="adj" fmla="val 10456"/>
            </a:avLst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8F4B31-814C-4E43-8C24-BAFA259717F1}"/>
              </a:ext>
            </a:extLst>
          </p:cNvPr>
          <p:cNvSpPr/>
          <p:nvPr/>
        </p:nvSpPr>
        <p:spPr>
          <a:xfrm>
            <a:off x="6778213" y="1851063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art 05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99B806-E94D-4BE5-8632-7D15D14E9899}"/>
              </a:ext>
            </a:extLst>
          </p:cNvPr>
          <p:cNvSpPr/>
          <p:nvPr/>
        </p:nvSpPr>
        <p:spPr>
          <a:xfrm>
            <a:off x="6679173" y="3440912"/>
            <a:ext cx="2714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Challenges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9493CE-3DE6-4D3C-B13B-B659CCBA62DB}"/>
              </a:ext>
            </a:extLst>
          </p:cNvPr>
          <p:cNvSpPr txBox="1"/>
          <p:nvPr/>
        </p:nvSpPr>
        <p:spPr>
          <a:xfrm>
            <a:off x="6715608" y="4242329"/>
            <a:ext cx="4331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6DEE837-37B4-4C97-A6CB-533647F2D6EE}"/>
              </a:ext>
            </a:extLst>
          </p:cNvPr>
          <p:cNvSpPr/>
          <p:nvPr/>
        </p:nvSpPr>
        <p:spPr>
          <a:xfrm>
            <a:off x="6878451" y="2708485"/>
            <a:ext cx="1065661" cy="45719"/>
          </a:xfrm>
          <a:prstGeom prst="roundRect">
            <a:avLst>
              <a:gd name="adj" fmla="val 0"/>
            </a:avLst>
          </a:prstGeom>
          <a:solidFill>
            <a:srgbClr val="C1A36C"/>
          </a:solidFill>
          <a:ln w="127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A5BD354-551B-4EB6-9DDB-87F2EEF4B7E2}"/>
              </a:ext>
            </a:extLst>
          </p:cNvPr>
          <p:cNvSpPr/>
          <p:nvPr/>
        </p:nvSpPr>
        <p:spPr>
          <a:xfrm>
            <a:off x="-263857" y="3560618"/>
            <a:ext cx="5381767" cy="4068481"/>
          </a:xfrm>
          <a:prstGeom prst="roundRect">
            <a:avLst>
              <a:gd name="adj" fmla="val 10456"/>
            </a:avLst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7EC238-508C-48B0-BBD3-BCFEF8F3E114}"/>
              </a:ext>
            </a:extLst>
          </p:cNvPr>
          <p:cNvSpPr txBox="1"/>
          <p:nvPr/>
        </p:nvSpPr>
        <p:spPr>
          <a:xfrm>
            <a:off x="1156534" y="-469756"/>
            <a:ext cx="4657278" cy="1280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3900" b="1">
                <a:solidFill>
                  <a:srgbClr val="ECF8F6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pPr algn="l"/>
            <a:r>
              <a:rPr lang="en-US" altLang="zh-CN" sz="413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C.</a:t>
            </a:r>
            <a:endParaRPr lang="zh-CN" altLang="en-US" sz="41300" dirty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2026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0ADAAAB-33B7-4A68-9F2D-D3E7AEECD688}"/>
              </a:ext>
            </a:extLst>
          </p:cNvPr>
          <p:cNvGrpSpPr/>
          <p:nvPr/>
        </p:nvGrpSpPr>
        <p:grpSpPr>
          <a:xfrm>
            <a:off x="645459" y="484095"/>
            <a:ext cx="537883" cy="510988"/>
            <a:chOff x="753035" y="201706"/>
            <a:chExt cx="537883" cy="5109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A21832E-16EB-4C94-AB88-EEB7C5015D9D}"/>
                </a:ext>
              </a:extLst>
            </p:cNvPr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E86C01F-DD96-49C0-BF99-A96C9B6A7070}"/>
                </a:ext>
              </a:extLst>
            </p:cNvPr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TextBox 7">
            <a:extLst>
              <a:ext uri="{FF2B5EF4-FFF2-40B4-BE49-F238E27FC236}">
                <a16:creationId xmlns:a16="http://schemas.microsoft.com/office/drawing/2014/main" id="{19ADCF51-1ECF-44C0-8DCE-4E782C23F697}"/>
              </a:ext>
            </a:extLst>
          </p:cNvPr>
          <p:cNvSpPr txBox="1"/>
          <p:nvPr/>
        </p:nvSpPr>
        <p:spPr>
          <a:xfrm>
            <a:off x="1317813" y="464097"/>
            <a:ext cx="2329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Challenges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B53188B-4380-43EC-8D1D-C3A2FFA80244}"/>
              </a:ext>
            </a:extLst>
          </p:cNvPr>
          <p:cNvSpPr txBox="1"/>
          <p:nvPr/>
        </p:nvSpPr>
        <p:spPr>
          <a:xfrm>
            <a:off x="7006876" y="492898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标题文字容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5532AFD-F44B-4AC2-95F8-1F63B16B96F0}"/>
              </a:ext>
            </a:extLst>
          </p:cNvPr>
          <p:cNvSpPr txBox="1"/>
          <p:nvPr/>
        </p:nvSpPr>
        <p:spPr>
          <a:xfrm>
            <a:off x="7050157" y="5221845"/>
            <a:ext cx="1592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000" dirty="0">
                <a:solidFill>
                  <a:schemeClr val="bg1"/>
                </a:solidFill>
                <a:cs typeface="+mn-ea"/>
                <a:sym typeface="+mn-lt"/>
              </a:rPr>
              <a:t>ENTER THE TITLE HERE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7B5FA1C-743F-CB89-8D1B-A4A576D89DA6}"/>
              </a:ext>
            </a:extLst>
          </p:cNvPr>
          <p:cNvSpPr/>
          <p:nvPr/>
        </p:nvSpPr>
        <p:spPr>
          <a:xfrm>
            <a:off x="8087180" y="3167390"/>
            <a:ext cx="37571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网站发布的各种挑战项目，包括发布的团队和挑战的详细信息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80C36FC-1448-973B-48B5-3870E88EF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30" y="1451067"/>
            <a:ext cx="7262270" cy="454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635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BD7D913-20F0-448F-A128-066D4BC74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395A325F-09AC-4FC5-AB1C-6DCD16341D2F}"/>
              </a:ext>
            </a:extLst>
          </p:cNvPr>
          <p:cNvSpPr/>
          <p:nvPr/>
        </p:nvSpPr>
        <p:spPr>
          <a:xfrm>
            <a:off x="11436823" y="459914"/>
            <a:ext cx="1019034" cy="874205"/>
          </a:xfrm>
          <a:prstGeom prst="roundRect">
            <a:avLst>
              <a:gd name="adj" fmla="val 10456"/>
            </a:avLst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8F4B31-814C-4E43-8C24-BAFA259717F1}"/>
              </a:ext>
            </a:extLst>
          </p:cNvPr>
          <p:cNvSpPr/>
          <p:nvPr/>
        </p:nvSpPr>
        <p:spPr>
          <a:xfrm>
            <a:off x="6778213" y="1851063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art 06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99B806-E94D-4BE5-8632-7D15D14E9899}"/>
              </a:ext>
            </a:extLst>
          </p:cNvPr>
          <p:cNvSpPr/>
          <p:nvPr/>
        </p:nvSpPr>
        <p:spPr>
          <a:xfrm>
            <a:off x="6679173" y="3440912"/>
            <a:ext cx="2714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FAQ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9493CE-3DE6-4D3C-B13B-B659CCBA62DB}"/>
              </a:ext>
            </a:extLst>
          </p:cNvPr>
          <p:cNvSpPr txBox="1"/>
          <p:nvPr/>
        </p:nvSpPr>
        <p:spPr>
          <a:xfrm>
            <a:off x="6715608" y="4242329"/>
            <a:ext cx="4331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6DEE837-37B4-4C97-A6CB-533647F2D6EE}"/>
              </a:ext>
            </a:extLst>
          </p:cNvPr>
          <p:cNvSpPr/>
          <p:nvPr/>
        </p:nvSpPr>
        <p:spPr>
          <a:xfrm>
            <a:off x="6878451" y="2708485"/>
            <a:ext cx="1065661" cy="45719"/>
          </a:xfrm>
          <a:prstGeom prst="roundRect">
            <a:avLst>
              <a:gd name="adj" fmla="val 0"/>
            </a:avLst>
          </a:prstGeom>
          <a:solidFill>
            <a:srgbClr val="C1A36C"/>
          </a:solidFill>
          <a:ln w="127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A5BD354-551B-4EB6-9DDB-87F2EEF4B7E2}"/>
              </a:ext>
            </a:extLst>
          </p:cNvPr>
          <p:cNvSpPr/>
          <p:nvPr/>
        </p:nvSpPr>
        <p:spPr>
          <a:xfrm>
            <a:off x="-263857" y="3560618"/>
            <a:ext cx="5381767" cy="4068481"/>
          </a:xfrm>
          <a:prstGeom prst="roundRect">
            <a:avLst>
              <a:gd name="adj" fmla="val 10456"/>
            </a:avLst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7EC238-508C-48B0-BBD3-BCFEF8F3E114}"/>
              </a:ext>
            </a:extLst>
          </p:cNvPr>
          <p:cNvSpPr txBox="1"/>
          <p:nvPr/>
        </p:nvSpPr>
        <p:spPr>
          <a:xfrm>
            <a:off x="1156534" y="-469756"/>
            <a:ext cx="4657278" cy="1280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3900" b="1">
                <a:solidFill>
                  <a:srgbClr val="ECF8F6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pPr algn="l"/>
            <a:r>
              <a:rPr lang="en-US" altLang="zh-CN" sz="413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C.</a:t>
            </a:r>
            <a:endParaRPr lang="zh-CN" altLang="en-US" sz="41300" dirty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143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0ADAAAB-33B7-4A68-9F2D-D3E7AEECD688}"/>
              </a:ext>
            </a:extLst>
          </p:cNvPr>
          <p:cNvGrpSpPr/>
          <p:nvPr/>
        </p:nvGrpSpPr>
        <p:grpSpPr>
          <a:xfrm>
            <a:off x="645459" y="484095"/>
            <a:ext cx="537883" cy="510988"/>
            <a:chOff x="753035" y="201706"/>
            <a:chExt cx="537883" cy="5109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A21832E-16EB-4C94-AB88-EEB7C5015D9D}"/>
                </a:ext>
              </a:extLst>
            </p:cNvPr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E86C01F-DD96-49C0-BF99-A96C9B6A7070}"/>
                </a:ext>
              </a:extLst>
            </p:cNvPr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TextBox 7">
            <a:extLst>
              <a:ext uri="{FF2B5EF4-FFF2-40B4-BE49-F238E27FC236}">
                <a16:creationId xmlns:a16="http://schemas.microsoft.com/office/drawing/2014/main" id="{19ADCF51-1ECF-44C0-8DCE-4E782C23F697}"/>
              </a:ext>
            </a:extLst>
          </p:cNvPr>
          <p:cNvSpPr txBox="1"/>
          <p:nvPr/>
        </p:nvSpPr>
        <p:spPr>
          <a:xfrm>
            <a:off x="1317813" y="464097"/>
            <a:ext cx="997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FAQ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B53188B-4380-43EC-8D1D-C3A2FFA80244}"/>
              </a:ext>
            </a:extLst>
          </p:cNvPr>
          <p:cNvSpPr txBox="1"/>
          <p:nvPr/>
        </p:nvSpPr>
        <p:spPr>
          <a:xfrm>
            <a:off x="7006876" y="492898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标题文字容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5532AFD-F44B-4AC2-95F8-1F63B16B96F0}"/>
              </a:ext>
            </a:extLst>
          </p:cNvPr>
          <p:cNvSpPr txBox="1"/>
          <p:nvPr/>
        </p:nvSpPr>
        <p:spPr>
          <a:xfrm>
            <a:off x="7050157" y="5221845"/>
            <a:ext cx="1592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000" dirty="0">
                <a:solidFill>
                  <a:schemeClr val="bg1"/>
                </a:solidFill>
                <a:cs typeface="+mn-ea"/>
                <a:sym typeface="+mn-lt"/>
              </a:rPr>
              <a:t>ENTER THE TITLE HERE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7B5FA1C-743F-CB89-8D1B-A4A576D89DA6}"/>
              </a:ext>
            </a:extLst>
          </p:cNvPr>
          <p:cNvSpPr/>
          <p:nvPr/>
        </p:nvSpPr>
        <p:spPr>
          <a:xfrm>
            <a:off x="8087180" y="3167390"/>
            <a:ext cx="37571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关于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AI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加速器的一些问题和回答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8E058D-48E7-6335-6B58-BC186ABB1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017" y="1255550"/>
            <a:ext cx="5453063" cy="503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127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BD7D913-20F0-448F-A128-066D4BC74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395A325F-09AC-4FC5-AB1C-6DCD16341D2F}"/>
              </a:ext>
            </a:extLst>
          </p:cNvPr>
          <p:cNvSpPr/>
          <p:nvPr/>
        </p:nvSpPr>
        <p:spPr>
          <a:xfrm>
            <a:off x="11436823" y="459914"/>
            <a:ext cx="1019034" cy="874205"/>
          </a:xfrm>
          <a:prstGeom prst="roundRect">
            <a:avLst>
              <a:gd name="adj" fmla="val 10456"/>
            </a:avLst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8F4B31-814C-4E43-8C24-BAFA259717F1}"/>
              </a:ext>
            </a:extLst>
          </p:cNvPr>
          <p:cNvSpPr/>
          <p:nvPr/>
        </p:nvSpPr>
        <p:spPr>
          <a:xfrm>
            <a:off x="6778213" y="1851063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art 07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99B806-E94D-4BE5-8632-7D15D14E9899}"/>
              </a:ext>
            </a:extLst>
          </p:cNvPr>
          <p:cNvSpPr/>
          <p:nvPr/>
        </p:nvSpPr>
        <p:spPr>
          <a:xfrm>
            <a:off x="6679173" y="3440912"/>
            <a:ext cx="2714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Contact Us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9493CE-3DE6-4D3C-B13B-B659CCBA62DB}"/>
              </a:ext>
            </a:extLst>
          </p:cNvPr>
          <p:cNvSpPr txBox="1"/>
          <p:nvPr/>
        </p:nvSpPr>
        <p:spPr>
          <a:xfrm>
            <a:off x="6715608" y="4242329"/>
            <a:ext cx="4331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6DEE837-37B4-4C97-A6CB-533647F2D6EE}"/>
              </a:ext>
            </a:extLst>
          </p:cNvPr>
          <p:cNvSpPr/>
          <p:nvPr/>
        </p:nvSpPr>
        <p:spPr>
          <a:xfrm>
            <a:off x="6878451" y="2708485"/>
            <a:ext cx="1065661" cy="45719"/>
          </a:xfrm>
          <a:prstGeom prst="roundRect">
            <a:avLst>
              <a:gd name="adj" fmla="val 0"/>
            </a:avLst>
          </a:prstGeom>
          <a:solidFill>
            <a:srgbClr val="C1A36C"/>
          </a:solidFill>
          <a:ln w="127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A5BD354-551B-4EB6-9DDB-87F2EEF4B7E2}"/>
              </a:ext>
            </a:extLst>
          </p:cNvPr>
          <p:cNvSpPr/>
          <p:nvPr/>
        </p:nvSpPr>
        <p:spPr>
          <a:xfrm>
            <a:off x="-263857" y="3560618"/>
            <a:ext cx="5381767" cy="4068481"/>
          </a:xfrm>
          <a:prstGeom prst="roundRect">
            <a:avLst>
              <a:gd name="adj" fmla="val 10456"/>
            </a:avLst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7EC238-508C-48B0-BBD3-BCFEF8F3E114}"/>
              </a:ext>
            </a:extLst>
          </p:cNvPr>
          <p:cNvSpPr txBox="1"/>
          <p:nvPr/>
        </p:nvSpPr>
        <p:spPr>
          <a:xfrm>
            <a:off x="1156534" y="-469756"/>
            <a:ext cx="4657278" cy="1280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3900" b="1">
                <a:solidFill>
                  <a:srgbClr val="ECF8F6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pPr algn="l"/>
            <a:r>
              <a:rPr lang="en-US" altLang="zh-CN" sz="413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C.</a:t>
            </a:r>
            <a:endParaRPr lang="zh-CN" altLang="en-US" sz="41300" dirty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6634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0ADAAAB-33B7-4A68-9F2D-D3E7AEECD688}"/>
              </a:ext>
            </a:extLst>
          </p:cNvPr>
          <p:cNvGrpSpPr/>
          <p:nvPr/>
        </p:nvGrpSpPr>
        <p:grpSpPr>
          <a:xfrm>
            <a:off x="645459" y="484095"/>
            <a:ext cx="537883" cy="510988"/>
            <a:chOff x="753035" y="201706"/>
            <a:chExt cx="537883" cy="5109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A21832E-16EB-4C94-AB88-EEB7C5015D9D}"/>
                </a:ext>
              </a:extLst>
            </p:cNvPr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E86C01F-DD96-49C0-BF99-A96C9B6A7070}"/>
                </a:ext>
              </a:extLst>
            </p:cNvPr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TextBox 7">
            <a:extLst>
              <a:ext uri="{FF2B5EF4-FFF2-40B4-BE49-F238E27FC236}">
                <a16:creationId xmlns:a16="http://schemas.microsoft.com/office/drawing/2014/main" id="{19ADCF51-1ECF-44C0-8DCE-4E782C23F697}"/>
              </a:ext>
            </a:extLst>
          </p:cNvPr>
          <p:cNvSpPr txBox="1"/>
          <p:nvPr/>
        </p:nvSpPr>
        <p:spPr>
          <a:xfrm>
            <a:off x="1317813" y="464097"/>
            <a:ext cx="2329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Contact Us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B53188B-4380-43EC-8D1D-C3A2FFA80244}"/>
              </a:ext>
            </a:extLst>
          </p:cNvPr>
          <p:cNvSpPr txBox="1"/>
          <p:nvPr/>
        </p:nvSpPr>
        <p:spPr>
          <a:xfrm>
            <a:off x="7006876" y="492898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标题文字容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5532AFD-F44B-4AC2-95F8-1F63B16B96F0}"/>
              </a:ext>
            </a:extLst>
          </p:cNvPr>
          <p:cNvSpPr txBox="1"/>
          <p:nvPr/>
        </p:nvSpPr>
        <p:spPr>
          <a:xfrm>
            <a:off x="7050157" y="5221845"/>
            <a:ext cx="1592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000" dirty="0">
                <a:solidFill>
                  <a:schemeClr val="bg1"/>
                </a:solidFill>
                <a:cs typeface="+mn-ea"/>
                <a:sym typeface="+mn-lt"/>
              </a:rPr>
              <a:t>ENTER THE TITLE HERE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7B5FA1C-743F-CB89-8D1B-A4A576D89DA6}"/>
              </a:ext>
            </a:extLst>
          </p:cNvPr>
          <p:cNvSpPr/>
          <p:nvPr/>
        </p:nvSpPr>
        <p:spPr>
          <a:xfrm>
            <a:off x="8087180" y="3167390"/>
            <a:ext cx="37571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填写相关资料联系团队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B5AD283-E403-5672-B441-B14DF8113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59" y="1590459"/>
            <a:ext cx="6810129" cy="450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4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BD7D913-20F0-448F-A128-066D4BC74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7D42908-18D0-48D4-AF52-5317E1D0E04D}"/>
              </a:ext>
            </a:extLst>
          </p:cNvPr>
          <p:cNvSpPr/>
          <p:nvPr/>
        </p:nvSpPr>
        <p:spPr>
          <a:xfrm>
            <a:off x="1404730" y="3882886"/>
            <a:ext cx="3803375" cy="1971262"/>
          </a:xfrm>
          <a:prstGeom prst="roundRect">
            <a:avLst>
              <a:gd name="adj" fmla="val 0"/>
            </a:avLst>
          </a:prstGeom>
          <a:solidFill>
            <a:srgbClr val="C1A36C"/>
          </a:solidFill>
          <a:ln w="5715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0316DBA-E63B-42DB-BB69-A8A2516443BF}"/>
              </a:ext>
            </a:extLst>
          </p:cNvPr>
          <p:cNvSpPr/>
          <p:nvPr/>
        </p:nvSpPr>
        <p:spPr>
          <a:xfrm>
            <a:off x="1404729" y="1003852"/>
            <a:ext cx="3803375" cy="313082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587C49C-7326-456D-9963-FB822DFDBD08}"/>
              </a:ext>
            </a:extLst>
          </p:cNvPr>
          <p:cNvSpPr/>
          <p:nvPr/>
        </p:nvSpPr>
        <p:spPr>
          <a:xfrm>
            <a:off x="6797853" y="2068960"/>
            <a:ext cx="1307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02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6F44243-D309-4DD2-AB6E-FACCDA2EC385}"/>
              </a:ext>
            </a:extLst>
          </p:cNvPr>
          <p:cNvSpPr/>
          <p:nvPr/>
        </p:nvSpPr>
        <p:spPr>
          <a:xfrm>
            <a:off x="8330067" y="2043560"/>
            <a:ext cx="24572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About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447B338-E25D-46D5-B9BA-400C5BCBB584}"/>
              </a:ext>
            </a:extLst>
          </p:cNvPr>
          <p:cNvSpPr/>
          <p:nvPr/>
        </p:nvSpPr>
        <p:spPr>
          <a:xfrm>
            <a:off x="6818164" y="2804989"/>
            <a:ext cx="1389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03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6B370F4-58C2-4C22-91A3-5833C9734E57}"/>
              </a:ext>
            </a:extLst>
          </p:cNvPr>
          <p:cNvSpPr/>
          <p:nvPr/>
        </p:nvSpPr>
        <p:spPr>
          <a:xfrm>
            <a:off x="8330067" y="2779589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News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C1577CF-8C5C-41C6-9D1A-9167BA36850B}"/>
              </a:ext>
            </a:extLst>
          </p:cNvPr>
          <p:cNvSpPr/>
          <p:nvPr/>
        </p:nvSpPr>
        <p:spPr>
          <a:xfrm>
            <a:off x="6818165" y="3541018"/>
            <a:ext cx="1307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04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B51C672-E704-419A-BBC3-99A1DC725FAD}"/>
              </a:ext>
            </a:extLst>
          </p:cNvPr>
          <p:cNvSpPr/>
          <p:nvPr/>
        </p:nvSpPr>
        <p:spPr>
          <a:xfrm>
            <a:off x="8330067" y="3515618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Research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CAE37F4-DE7C-4014-B459-396B97FFAD58}"/>
              </a:ext>
            </a:extLst>
          </p:cNvPr>
          <p:cNvSpPr/>
          <p:nvPr/>
        </p:nvSpPr>
        <p:spPr>
          <a:xfrm>
            <a:off x="6835679" y="4275630"/>
            <a:ext cx="1307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05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6F87B5B-E08B-40DB-A221-21668DE4EE3A}"/>
              </a:ext>
            </a:extLst>
          </p:cNvPr>
          <p:cNvSpPr/>
          <p:nvPr/>
        </p:nvSpPr>
        <p:spPr>
          <a:xfrm>
            <a:off x="8347581" y="4250230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Challenges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576E5C6-F91C-4F72-B14D-489D1FA9BCB7}"/>
              </a:ext>
            </a:extLst>
          </p:cNvPr>
          <p:cNvGrpSpPr/>
          <p:nvPr/>
        </p:nvGrpSpPr>
        <p:grpSpPr>
          <a:xfrm>
            <a:off x="6400801" y="1630017"/>
            <a:ext cx="225286" cy="3604592"/>
            <a:chOff x="6400801" y="1630017"/>
            <a:chExt cx="225286" cy="3604592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530093F0-67DA-4313-BC52-E5B8DAECD45B}"/>
                </a:ext>
              </a:extLst>
            </p:cNvPr>
            <p:cNvCxnSpPr/>
            <p:nvPr/>
          </p:nvCxnSpPr>
          <p:spPr>
            <a:xfrm>
              <a:off x="6520070" y="1630017"/>
              <a:ext cx="0" cy="3604592"/>
            </a:xfrm>
            <a:prstGeom prst="straightConnector1">
              <a:avLst/>
            </a:prstGeom>
            <a:ln w="28575">
              <a:solidFill>
                <a:srgbClr val="C1A36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155BC776-9C30-4CCC-9A69-14336391EA3A}"/>
                </a:ext>
              </a:extLst>
            </p:cNvPr>
            <p:cNvSpPr/>
            <p:nvPr/>
          </p:nvSpPr>
          <p:spPr>
            <a:xfrm>
              <a:off x="6414053" y="2222224"/>
              <a:ext cx="212034" cy="212034"/>
            </a:xfrm>
            <a:prstGeom prst="ellipse">
              <a:avLst/>
            </a:prstGeom>
            <a:solidFill>
              <a:srgbClr val="C1A3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47FE72A0-2FEB-4C3A-A74C-39CB7C8C45A5}"/>
                </a:ext>
              </a:extLst>
            </p:cNvPr>
            <p:cNvSpPr/>
            <p:nvPr/>
          </p:nvSpPr>
          <p:spPr>
            <a:xfrm>
              <a:off x="6414051" y="2960857"/>
              <a:ext cx="212034" cy="212034"/>
            </a:xfrm>
            <a:prstGeom prst="ellipse">
              <a:avLst/>
            </a:prstGeom>
            <a:solidFill>
              <a:srgbClr val="C1A3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14B90A27-84FF-4938-8DE9-938CAE3B8B16}"/>
                </a:ext>
              </a:extLst>
            </p:cNvPr>
            <p:cNvSpPr/>
            <p:nvPr/>
          </p:nvSpPr>
          <p:spPr>
            <a:xfrm>
              <a:off x="6414051" y="3699490"/>
              <a:ext cx="212034" cy="212034"/>
            </a:xfrm>
            <a:prstGeom prst="ellipse">
              <a:avLst/>
            </a:prstGeom>
            <a:solidFill>
              <a:srgbClr val="C1A3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115EBE8D-2197-4EC7-A200-C77496EE7AC6}"/>
                </a:ext>
              </a:extLst>
            </p:cNvPr>
            <p:cNvSpPr/>
            <p:nvPr/>
          </p:nvSpPr>
          <p:spPr>
            <a:xfrm>
              <a:off x="6400801" y="4423743"/>
              <a:ext cx="212034" cy="212034"/>
            </a:xfrm>
            <a:prstGeom prst="ellipse">
              <a:avLst/>
            </a:prstGeom>
            <a:solidFill>
              <a:srgbClr val="C1A3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7CB634DA-62B6-459A-9F77-9014714DEEC9}"/>
              </a:ext>
            </a:extLst>
          </p:cNvPr>
          <p:cNvSpPr txBox="1"/>
          <p:nvPr/>
        </p:nvSpPr>
        <p:spPr>
          <a:xfrm>
            <a:off x="1657370" y="1429327"/>
            <a:ext cx="3181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400" b="1" i="1" dirty="0">
                <a:solidFill>
                  <a:srgbClr val="C1A36C"/>
                </a:solidFill>
                <a:cs typeface="+mn-ea"/>
                <a:sym typeface="+mn-lt"/>
              </a:rPr>
              <a:t>CONTENT</a:t>
            </a:r>
            <a:endParaRPr lang="zh-CN" altLang="en-US" sz="4400" b="1" i="1" dirty="0">
              <a:solidFill>
                <a:srgbClr val="C1A36C"/>
              </a:solidFill>
              <a:cs typeface="+mn-ea"/>
              <a:sym typeface="+mn-lt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93F2E1E-9F54-4BB4-9A19-FD583A0022DB}"/>
              </a:ext>
            </a:extLst>
          </p:cNvPr>
          <p:cNvSpPr/>
          <p:nvPr/>
        </p:nvSpPr>
        <p:spPr>
          <a:xfrm>
            <a:off x="1815547" y="2362035"/>
            <a:ext cx="702366" cy="45719"/>
          </a:xfrm>
          <a:prstGeom prst="roundRect">
            <a:avLst>
              <a:gd name="adj" fmla="val 0"/>
            </a:avLst>
          </a:prstGeom>
          <a:solidFill>
            <a:srgbClr val="C1A36C"/>
          </a:solidFill>
          <a:ln w="28575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FBF1020-2456-47E5-93CD-521D0E1AFEFD}"/>
              </a:ext>
            </a:extLst>
          </p:cNvPr>
          <p:cNvSpPr txBox="1"/>
          <p:nvPr/>
        </p:nvSpPr>
        <p:spPr>
          <a:xfrm>
            <a:off x="1729176" y="2658968"/>
            <a:ext cx="2524772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 Life isn't about waiting for the storm to pass. it's about learning to dance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C58AA4ED-FEA2-4A3F-AADB-88C7CC346B7C}"/>
              </a:ext>
            </a:extLst>
          </p:cNvPr>
          <p:cNvSpPr/>
          <p:nvPr/>
        </p:nvSpPr>
        <p:spPr>
          <a:xfrm>
            <a:off x="4253948" y="5473479"/>
            <a:ext cx="702366" cy="4571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2F6BFA8-C5DB-FD72-9E93-5A9C30ED7ED2}"/>
              </a:ext>
            </a:extLst>
          </p:cNvPr>
          <p:cNvSpPr/>
          <p:nvPr/>
        </p:nvSpPr>
        <p:spPr>
          <a:xfrm>
            <a:off x="6818164" y="5010242"/>
            <a:ext cx="1307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06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F8BB01D-58A5-F685-0CE2-33F4239DFE57}"/>
              </a:ext>
            </a:extLst>
          </p:cNvPr>
          <p:cNvSpPr/>
          <p:nvPr/>
        </p:nvSpPr>
        <p:spPr>
          <a:xfrm>
            <a:off x="8330067" y="4984842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FAQ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07C1F74-4D95-B424-4DB7-1EF6ED0118C2}"/>
              </a:ext>
            </a:extLst>
          </p:cNvPr>
          <p:cNvSpPr/>
          <p:nvPr/>
        </p:nvSpPr>
        <p:spPr>
          <a:xfrm>
            <a:off x="6771418" y="1333640"/>
            <a:ext cx="1307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01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0470606-D4DC-C552-1F0F-0B880DD629FE}"/>
              </a:ext>
            </a:extLst>
          </p:cNvPr>
          <p:cNvSpPr/>
          <p:nvPr/>
        </p:nvSpPr>
        <p:spPr>
          <a:xfrm>
            <a:off x="6822306" y="5744854"/>
            <a:ext cx="1307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07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965AA0A-BFDD-434F-312D-46B7AE1124BE}"/>
              </a:ext>
            </a:extLst>
          </p:cNvPr>
          <p:cNvSpPr/>
          <p:nvPr/>
        </p:nvSpPr>
        <p:spPr>
          <a:xfrm>
            <a:off x="8347581" y="5719454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Contact Us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0F72F52-E400-B5EF-4A3C-BDC094EE8550}"/>
              </a:ext>
            </a:extLst>
          </p:cNvPr>
          <p:cNvSpPr/>
          <p:nvPr/>
        </p:nvSpPr>
        <p:spPr>
          <a:xfrm>
            <a:off x="8330066" y="1308240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Home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247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BD7D913-20F0-448F-A128-066D4BC74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395A325F-09AC-4FC5-AB1C-6DCD16341D2F}"/>
              </a:ext>
            </a:extLst>
          </p:cNvPr>
          <p:cNvSpPr/>
          <p:nvPr/>
        </p:nvSpPr>
        <p:spPr>
          <a:xfrm>
            <a:off x="11436823" y="459914"/>
            <a:ext cx="1019034" cy="874205"/>
          </a:xfrm>
          <a:prstGeom prst="roundRect">
            <a:avLst>
              <a:gd name="adj" fmla="val 10456"/>
            </a:avLst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8F4B31-814C-4E43-8C24-BAFA259717F1}"/>
              </a:ext>
            </a:extLst>
          </p:cNvPr>
          <p:cNvSpPr/>
          <p:nvPr/>
        </p:nvSpPr>
        <p:spPr>
          <a:xfrm>
            <a:off x="6778213" y="1851063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art 01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99B806-E94D-4BE5-8632-7D15D14E9899}"/>
              </a:ext>
            </a:extLst>
          </p:cNvPr>
          <p:cNvSpPr/>
          <p:nvPr/>
        </p:nvSpPr>
        <p:spPr>
          <a:xfrm>
            <a:off x="6679172" y="3440912"/>
            <a:ext cx="29317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Home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9493CE-3DE6-4D3C-B13B-B659CCBA62DB}"/>
              </a:ext>
            </a:extLst>
          </p:cNvPr>
          <p:cNvSpPr txBox="1"/>
          <p:nvPr/>
        </p:nvSpPr>
        <p:spPr>
          <a:xfrm>
            <a:off x="6715608" y="4242329"/>
            <a:ext cx="4331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6DEE837-37B4-4C97-A6CB-533647F2D6EE}"/>
              </a:ext>
            </a:extLst>
          </p:cNvPr>
          <p:cNvSpPr/>
          <p:nvPr/>
        </p:nvSpPr>
        <p:spPr>
          <a:xfrm>
            <a:off x="6878451" y="2708485"/>
            <a:ext cx="1065661" cy="45719"/>
          </a:xfrm>
          <a:prstGeom prst="roundRect">
            <a:avLst>
              <a:gd name="adj" fmla="val 0"/>
            </a:avLst>
          </a:prstGeom>
          <a:solidFill>
            <a:srgbClr val="C1A36C"/>
          </a:solidFill>
          <a:ln w="127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A5BD354-551B-4EB6-9DDB-87F2EEF4B7E2}"/>
              </a:ext>
            </a:extLst>
          </p:cNvPr>
          <p:cNvSpPr/>
          <p:nvPr/>
        </p:nvSpPr>
        <p:spPr>
          <a:xfrm>
            <a:off x="-263857" y="3560618"/>
            <a:ext cx="5381767" cy="4068481"/>
          </a:xfrm>
          <a:prstGeom prst="roundRect">
            <a:avLst>
              <a:gd name="adj" fmla="val 10456"/>
            </a:avLst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7EC238-508C-48B0-BBD3-BCFEF8F3E114}"/>
              </a:ext>
            </a:extLst>
          </p:cNvPr>
          <p:cNvSpPr txBox="1"/>
          <p:nvPr/>
        </p:nvSpPr>
        <p:spPr>
          <a:xfrm>
            <a:off x="1156534" y="-469756"/>
            <a:ext cx="4657278" cy="1280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3900" b="1">
                <a:solidFill>
                  <a:srgbClr val="ECF8F6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pPr algn="l"/>
            <a:r>
              <a:rPr lang="en-US" altLang="zh-CN" sz="413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A.</a:t>
            </a:r>
            <a:endParaRPr lang="zh-CN" altLang="en-US" sz="41300" dirty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481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0ADAAAB-33B7-4A68-9F2D-D3E7AEECD688}"/>
              </a:ext>
            </a:extLst>
          </p:cNvPr>
          <p:cNvGrpSpPr/>
          <p:nvPr/>
        </p:nvGrpSpPr>
        <p:grpSpPr>
          <a:xfrm>
            <a:off x="645459" y="484095"/>
            <a:ext cx="537883" cy="510988"/>
            <a:chOff x="753035" y="201706"/>
            <a:chExt cx="537883" cy="5109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A21832E-16EB-4C94-AB88-EEB7C5015D9D}"/>
                </a:ext>
              </a:extLst>
            </p:cNvPr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E86C01F-DD96-49C0-BF99-A96C9B6A7070}"/>
                </a:ext>
              </a:extLst>
            </p:cNvPr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TextBox 7">
            <a:extLst>
              <a:ext uri="{FF2B5EF4-FFF2-40B4-BE49-F238E27FC236}">
                <a16:creationId xmlns:a16="http://schemas.microsoft.com/office/drawing/2014/main" id="{19ADCF51-1ECF-44C0-8DCE-4E782C23F697}"/>
              </a:ext>
            </a:extLst>
          </p:cNvPr>
          <p:cNvSpPr txBox="1"/>
          <p:nvPr/>
        </p:nvSpPr>
        <p:spPr>
          <a:xfrm>
            <a:off x="1317813" y="464097"/>
            <a:ext cx="1380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Home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B53188B-4380-43EC-8D1D-C3A2FFA80244}"/>
              </a:ext>
            </a:extLst>
          </p:cNvPr>
          <p:cNvSpPr txBox="1"/>
          <p:nvPr/>
        </p:nvSpPr>
        <p:spPr>
          <a:xfrm>
            <a:off x="7006876" y="492898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标题文字容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5532AFD-F44B-4AC2-95F8-1F63B16B96F0}"/>
              </a:ext>
            </a:extLst>
          </p:cNvPr>
          <p:cNvSpPr txBox="1"/>
          <p:nvPr/>
        </p:nvSpPr>
        <p:spPr>
          <a:xfrm>
            <a:off x="7050157" y="5221845"/>
            <a:ext cx="1592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000" dirty="0">
                <a:solidFill>
                  <a:schemeClr val="bg1"/>
                </a:solidFill>
                <a:cs typeface="+mn-ea"/>
                <a:sym typeface="+mn-lt"/>
              </a:rPr>
              <a:t>ENTER THE TITLE HERE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785F3D7-7FCB-430F-845E-F5DB3C901202}"/>
              </a:ext>
            </a:extLst>
          </p:cNvPr>
          <p:cNvSpPr txBox="1"/>
          <p:nvPr/>
        </p:nvSpPr>
        <p:spPr>
          <a:xfrm>
            <a:off x="9473684" y="5230565"/>
            <a:ext cx="1592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000" dirty="0">
                <a:solidFill>
                  <a:schemeClr val="bg1"/>
                </a:solidFill>
                <a:cs typeface="+mn-ea"/>
                <a:sym typeface="+mn-lt"/>
              </a:rPr>
              <a:t>ENTER THE TITLE HERE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8A4E6C-1F51-16BB-3400-C3318A972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59" y="1358735"/>
            <a:ext cx="7343775" cy="387183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7B5FA1C-743F-CB89-8D1B-A4A576D89DA6}"/>
              </a:ext>
            </a:extLst>
          </p:cNvPr>
          <p:cNvSpPr/>
          <p:nvPr/>
        </p:nvSpPr>
        <p:spPr>
          <a:xfrm>
            <a:off x="8330067" y="2043560"/>
            <a:ext cx="375715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主页是对网站全称的介绍，点击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learn more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可以进入“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About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”界面</a:t>
            </a:r>
          </a:p>
        </p:txBody>
      </p:sp>
    </p:spTree>
    <p:extLst>
      <p:ext uri="{BB962C8B-B14F-4D97-AF65-F5344CB8AC3E}">
        <p14:creationId xmlns:p14="http://schemas.microsoft.com/office/powerpoint/2010/main" val="187304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0ADAAAB-33B7-4A68-9F2D-D3E7AEECD688}"/>
              </a:ext>
            </a:extLst>
          </p:cNvPr>
          <p:cNvGrpSpPr/>
          <p:nvPr/>
        </p:nvGrpSpPr>
        <p:grpSpPr>
          <a:xfrm>
            <a:off x="645459" y="484095"/>
            <a:ext cx="537883" cy="510988"/>
            <a:chOff x="753035" y="201706"/>
            <a:chExt cx="537883" cy="5109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A21832E-16EB-4C94-AB88-EEB7C5015D9D}"/>
                </a:ext>
              </a:extLst>
            </p:cNvPr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E86C01F-DD96-49C0-BF99-A96C9B6A7070}"/>
                </a:ext>
              </a:extLst>
            </p:cNvPr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TextBox 7">
            <a:extLst>
              <a:ext uri="{FF2B5EF4-FFF2-40B4-BE49-F238E27FC236}">
                <a16:creationId xmlns:a16="http://schemas.microsoft.com/office/drawing/2014/main" id="{19ADCF51-1ECF-44C0-8DCE-4E782C23F697}"/>
              </a:ext>
            </a:extLst>
          </p:cNvPr>
          <p:cNvSpPr txBox="1"/>
          <p:nvPr/>
        </p:nvSpPr>
        <p:spPr>
          <a:xfrm>
            <a:off x="1317813" y="464097"/>
            <a:ext cx="1380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Home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B53188B-4380-43EC-8D1D-C3A2FFA80244}"/>
              </a:ext>
            </a:extLst>
          </p:cNvPr>
          <p:cNvSpPr txBox="1"/>
          <p:nvPr/>
        </p:nvSpPr>
        <p:spPr>
          <a:xfrm>
            <a:off x="7006876" y="492898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标题文字容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5532AFD-F44B-4AC2-95F8-1F63B16B96F0}"/>
              </a:ext>
            </a:extLst>
          </p:cNvPr>
          <p:cNvSpPr txBox="1"/>
          <p:nvPr/>
        </p:nvSpPr>
        <p:spPr>
          <a:xfrm>
            <a:off x="7050157" y="5221845"/>
            <a:ext cx="1592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000" dirty="0">
                <a:solidFill>
                  <a:schemeClr val="bg1"/>
                </a:solidFill>
                <a:cs typeface="+mn-ea"/>
                <a:sym typeface="+mn-lt"/>
              </a:rPr>
              <a:t>ENTER THE TITLE HERE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785F3D7-7FCB-430F-845E-F5DB3C901202}"/>
              </a:ext>
            </a:extLst>
          </p:cNvPr>
          <p:cNvSpPr txBox="1"/>
          <p:nvPr/>
        </p:nvSpPr>
        <p:spPr>
          <a:xfrm>
            <a:off x="9473684" y="5230565"/>
            <a:ext cx="1592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000" dirty="0">
                <a:solidFill>
                  <a:schemeClr val="bg1"/>
                </a:solidFill>
                <a:cs typeface="+mn-ea"/>
                <a:sym typeface="+mn-lt"/>
              </a:rPr>
              <a:t>ENTER THE TITLE HERE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7B5FA1C-743F-CB89-8D1B-A4A576D89DA6}"/>
              </a:ext>
            </a:extLst>
          </p:cNvPr>
          <p:cNvSpPr/>
          <p:nvPr/>
        </p:nvSpPr>
        <p:spPr>
          <a:xfrm>
            <a:off x="8330067" y="2043560"/>
            <a:ext cx="37571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DAF-MIT AI ACCELERATOR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领导人的一些欢迎语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6D339B9-4042-C3F3-290E-876771213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87" y="1590459"/>
            <a:ext cx="7843004" cy="265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92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0ADAAAB-33B7-4A68-9F2D-D3E7AEECD688}"/>
              </a:ext>
            </a:extLst>
          </p:cNvPr>
          <p:cNvGrpSpPr/>
          <p:nvPr/>
        </p:nvGrpSpPr>
        <p:grpSpPr>
          <a:xfrm>
            <a:off x="645459" y="484095"/>
            <a:ext cx="537883" cy="510988"/>
            <a:chOff x="753035" y="201706"/>
            <a:chExt cx="537883" cy="5109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A21832E-16EB-4C94-AB88-EEB7C5015D9D}"/>
                </a:ext>
              </a:extLst>
            </p:cNvPr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E86C01F-DD96-49C0-BF99-A96C9B6A7070}"/>
                </a:ext>
              </a:extLst>
            </p:cNvPr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TextBox 7">
            <a:extLst>
              <a:ext uri="{FF2B5EF4-FFF2-40B4-BE49-F238E27FC236}">
                <a16:creationId xmlns:a16="http://schemas.microsoft.com/office/drawing/2014/main" id="{19ADCF51-1ECF-44C0-8DCE-4E782C23F697}"/>
              </a:ext>
            </a:extLst>
          </p:cNvPr>
          <p:cNvSpPr txBox="1"/>
          <p:nvPr/>
        </p:nvSpPr>
        <p:spPr>
          <a:xfrm>
            <a:off x="1317813" y="464097"/>
            <a:ext cx="1380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Home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B53188B-4380-43EC-8D1D-C3A2FFA80244}"/>
              </a:ext>
            </a:extLst>
          </p:cNvPr>
          <p:cNvSpPr txBox="1"/>
          <p:nvPr/>
        </p:nvSpPr>
        <p:spPr>
          <a:xfrm>
            <a:off x="7006876" y="492898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标题文字容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5532AFD-F44B-4AC2-95F8-1F63B16B96F0}"/>
              </a:ext>
            </a:extLst>
          </p:cNvPr>
          <p:cNvSpPr txBox="1"/>
          <p:nvPr/>
        </p:nvSpPr>
        <p:spPr>
          <a:xfrm>
            <a:off x="7050157" y="5221845"/>
            <a:ext cx="1592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000" dirty="0">
                <a:solidFill>
                  <a:schemeClr val="bg1"/>
                </a:solidFill>
                <a:cs typeface="+mn-ea"/>
                <a:sym typeface="+mn-lt"/>
              </a:rPr>
              <a:t>ENTER THE TITLE HERE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785F3D7-7FCB-430F-845E-F5DB3C901202}"/>
              </a:ext>
            </a:extLst>
          </p:cNvPr>
          <p:cNvSpPr txBox="1"/>
          <p:nvPr/>
        </p:nvSpPr>
        <p:spPr>
          <a:xfrm>
            <a:off x="9473684" y="5230565"/>
            <a:ext cx="1592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000" dirty="0">
                <a:solidFill>
                  <a:schemeClr val="bg1"/>
                </a:solidFill>
                <a:cs typeface="+mn-ea"/>
                <a:sym typeface="+mn-lt"/>
              </a:rPr>
              <a:t>ENTER THE TITLE HERE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7B5FA1C-743F-CB89-8D1B-A4A576D89DA6}"/>
              </a:ext>
            </a:extLst>
          </p:cNvPr>
          <p:cNvSpPr/>
          <p:nvPr/>
        </p:nvSpPr>
        <p:spPr>
          <a:xfrm>
            <a:off x="8087180" y="3167390"/>
            <a:ext cx="37571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新闻和团队照片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EC2A39-24EC-99DB-AD59-F8088E227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46" y="1438758"/>
            <a:ext cx="7457517" cy="450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89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BD7D913-20F0-448F-A128-066D4BC74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395A325F-09AC-4FC5-AB1C-6DCD16341D2F}"/>
              </a:ext>
            </a:extLst>
          </p:cNvPr>
          <p:cNvSpPr/>
          <p:nvPr/>
        </p:nvSpPr>
        <p:spPr>
          <a:xfrm>
            <a:off x="11436823" y="459914"/>
            <a:ext cx="1019034" cy="874205"/>
          </a:xfrm>
          <a:prstGeom prst="roundRect">
            <a:avLst>
              <a:gd name="adj" fmla="val 10456"/>
            </a:avLst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8F4B31-814C-4E43-8C24-BAFA259717F1}"/>
              </a:ext>
            </a:extLst>
          </p:cNvPr>
          <p:cNvSpPr/>
          <p:nvPr/>
        </p:nvSpPr>
        <p:spPr>
          <a:xfrm>
            <a:off x="6778213" y="1851063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art 02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99B806-E94D-4BE5-8632-7D15D14E9899}"/>
              </a:ext>
            </a:extLst>
          </p:cNvPr>
          <p:cNvSpPr/>
          <p:nvPr/>
        </p:nvSpPr>
        <p:spPr>
          <a:xfrm>
            <a:off x="6679173" y="3440912"/>
            <a:ext cx="2714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About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9493CE-3DE6-4D3C-B13B-B659CCBA62DB}"/>
              </a:ext>
            </a:extLst>
          </p:cNvPr>
          <p:cNvSpPr txBox="1"/>
          <p:nvPr/>
        </p:nvSpPr>
        <p:spPr>
          <a:xfrm>
            <a:off x="6715608" y="4242329"/>
            <a:ext cx="4331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6DEE837-37B4-4C97-A6CB-533647F2D6EE}"/>
              </a:ext>
            </a:extLst>
          </p:cNvPr>
          <p:cNvSpPr/>
          <p:nvPr/>
        </p:nvSpPr>
        <p:spPr>
          <a:xfrm>
            <a:off x="6878451" y="2708485"/>
            <a:ext cx="1065661" cy="45719"/>
          </a:xfrm>
          <a:prstGeom prst="roundRect">
            <a:avLst>
              <a:gd name="adj" fmla="val 0"/>
            </a:avLst>
          </a:prstGeom>
          <a:solidFill>
            <a:srgbClr val="C1A36C"/>
          </a:solidFill>
          <a:ln w="127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A5BD354-551B-4EB6-9DDB-87F2EEF4B7E2}"/>
              </a:ext>
            </a:extLst>
          </p:cNvPr>
          <p:cNvSpPr/>
          <p:nvPr/>
        </p:nvSpPr>
        <p:spPr>
          <a:xfrm>
            <a:off x="-263857" y="3560618"/>
            <a:ext cx="5381767" cy="4068481"/>
          </a:xfrm>
          <a:prstGeom prst="roundRect">
            <a:avLst>
              <a:gd name="adj" fmla="val 10456"/>
            </a:avLst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7EC238-508C-48B0-BBD3-BCFEF8F3E114}"/>
              </a:ext>
            </a:extLst>
          </p:cNvPr>
          <p:cNvSpPr txBox="1"/>
          <p:nvPr/>
        </p:nvSpPr>
        <p:spPr>
          <a:xfrm>
            <a:off x="1156534" y="-469756"/>
            <a:ext cx="4657278" cy="1280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3900" b="1">
                <a:solidFill>
                  <a:srgbClr val="ECF8F6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pPr algn="l"/>
            <a:r>
              <a:rPr lang="en-US" altLang="zh-CN" sz="413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B.</a:t>
            </a:r>
            <a:endParaRPr lang="zh-CN" altLang="en-US" sz="41300" dirty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305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0ADAAAB-33B7-4A68-9F2D-D3E7AEECD688}"/>
              </a:ext>
            </a:extLst>
          </p:cNvPr>
          <p:cNvGrpSpPr/>
          <p:nvPr/>
        </p:nvGrpSpPr>
        <p:grpSpPr>
          <a:xfrm>
            <a:off x="645459" y="484095"/>
            <a:ext cx="537883" cy="510988"/>
            <a:chOff x="753035" y="201706"/>
            <a:chExt cx="537883" cy="5109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A21832E-16EB-4C94-AB88-EEB7C5015D9D}"/>
                </a:ext>
              </a:extLst>
            </p:cNvPr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E86C01F-DD96-49C0-BF99-A96C9B6A7070}"/>
                </a:ext>
              </a:extLst>
            </p:cNvPr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TextBox 7">
            <a:extLst>
              <a:ext uri="{FF2B5EF4-FFF2-40B4-BE49-F238E27FC236}">
                <a16:creationId xmlns:a16="http://schemas.microsoft.com/office/drawing/2014/main" id="{19ADCF51-1ECF-44C0-8DCE-4E782C23F697}"/>
              </a:ext>
            </a:extLst>
          </p:cNvPr>
          <p:cNvSpPr txBox="1"/>
          <p:nvPr/>
        </p:nvSpPr>
        <p:spPr>
          <a:xfrm>
            <a:off x="1317813" y="464097"/>
            <a:ext cx="1402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About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B53188B-4380-43EC-8D1D-C3A2FFA80244}"/>
              </a:ext>
            </a:extLst>
          </p:cNvPr>
          <p:cNvSpPr txBox="1"/>
          <p:nvPr/>
        </p:nvSpPr>
        <p:spPr>
          <a:xfrm>
            <a:off x="7006876" y="492898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标题文字容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5532AFD-F44B-4AC2-95F8-1F63B16B96F0}"/>
              </a:ext>
            </a:extLst>
          </p:cNvPr>
          <p:cNvSpPr txBox="1"/>
          <p:nvPr/>
        </p:nvSpPr>
        <p:spPr>
          <a:xfrm>
            <a:off x="7050157" y="5221845"/>
            <a:ext cx="1592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000" dirty="0">
                <a:solidFill>
                  <a:schemeClr val="bg1"/>
                </a:solidFill>
                <a:cs typeface="+mn-ea"/>
                <a:sym typeface="+mn-lt"/>
              </a:rPr>
              <a:t>ENTER THE TITLE HERE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785F3D7-7FCB-430F-845E-F5DB3C901202}"/>
              </a:ext>
            </a:extLst>
          </p:cNvPr>
          <p:cNvSpPr txBox="1"/>
          <p:nvPr/>
        </p:nvSpPr>
        <p:spPr>
          <a:xfrm>
            <a:off x="9473684" y="5230565"/>
            <a:ext cx="1592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000" dirty="0">
                <a:solidFill>
                  <a:schemeClr val="bg1"/>
                </a:solidFill>
                <a:cs typeface="+mn-ea"/>
                <a:sym typeface="+mn-lt"/>
              </a:rPr>
              <a:t>ENTER THE TITLE HERE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7B5FA1C-743F-CB89-8D1B-A4A576D89DA6}"/>
              </a:ext>
            </a:extLst>
          </p:cNvPr>
          <p:cNvSpPr/>
          <p:nvPr/>
        </p:nvSpPr>
        <p:spPr>
          <a:xfrm>
            <a:off x="8087180" y="3167390"/>
            <a:ext cx="37571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目标和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AI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加速器故事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39724C-C40C-F7FD-D22C-6515E9D80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67" y="1590459"/>
            <a:ext cx="6727507" cy="408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51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0ADAAAB-33B7-4A68-9F2D-D3E7AEECD688}"/>
              </a:ext>
            </a:extLst>
          </p:cNvPr>
          <p:cNvGrpSpPr/>
          <p:nvPr/>
        </p:nvGrpSpPr>
        <p:grpSpPr>
          <a:xfrm>
            <a:off x="645459" y="484095"/>
            <a:ext cx="537883" cy="510988"/>
            <a:chOff x="753035" y="201706"/>
            <a:chExt cx="537883" cy="5109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A21832E-16EB-4C94-AB88-EEB7C5015D9D}"/>
                </a:ext>
              </a:extLst>
            </p:cNvPr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E86C01F-DD96-49C0-BF99-A96C9B6A7070}"/>
                </a:ext>
              </a:extLst>
            </p:cNvPr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TextBox 7">
            <a:extLst>
              <a:ext uri="{FF2B5EF4-FFF2-40B4-BE49-F238E27FC236}">
                <a16:creationId xmlns:a16="http://schemas.microsoft.com/office/drawing/2014/main" id="{19ADCF51-1ECF-44C0-8DCE-4E782C23F697}"/>
              </a:ext>
            </a:extLst>
          </p:cNvPr>
          <p:cNvSpPr txBox="1"/>
          <p:nvPr/>
        </p:nvSpPr>
        <p:spPr>
          <a:xfrm>
            <a:off x="1317813" y="464097"/>
            <a:ext cx="1402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About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B53188B-4380-43EC-8D1D-C3A2FFA80244}"/>
              </a:ext>
            </a:extLst>
          </p:cNvPr>
          <p:cNvSpPr txBox="1"/>
          <p:nvPr/>
        </p:nvSpPr>
        <p:spPr>
          <a:xfrm>
            <a:off x="7006876" y="492898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标题文字容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5532AFD-F44B-4AC2-95F8-1F63B16B96F0}"/>
              </a:ext>
            </a:extLst>
          </p:cNvPr>
          <p:cNvSpPr txBox="1"/>
          <p:nvPr/>
        </p:nvSpPr>
        <p:spPr>
          <a:xfrm>
            <a:off x="7050157" y="5221845"/>
            <a:ext cx="1592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000" dirty="0">
                <a:solidFill>
                  <a:schemeClr val="bg1"/>
                </a:solidFill>
                <a:cs typeface="+mn-ea"/>
                <a:sym typeface="+mn-lt"/>
              </a:rPr>
              <a:t>ENTER THE TITLE HERE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7B5FA1C-743F-CB89-8D1B-A4A576D89DA6}"/>
              </a:ext>
            </a:extLst>
          </p:cNvPr>
          <p:cNvSpPr/>
          <p:nvPr/>
        </p:nvSpPr>
        <p:spPr>
          <a:xfrm>
            <a:off x="8087180" y="3167390"/>
            <a:ext cx="37571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团队介绍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FE7D9F-D248-98D8-E8E5-59CA54649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83" y="1426369"/>
            <a:ext cx="7624325" cy="400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690852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003djqd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7837</TotalTime>
  <Words>463</Words>
  <Application>Microsoft Office PowerPoint</Application>
  <PresentationFormat>宽屏</PresentationFormat>
  <Paragraphs>109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极简商务</dc:title>
  <dc:creator>第一PPT</dc:creator>
  <cp:keywords>www.1ppt.com</cp:keywords>
  <dc:description>www.1ppt.com</dc:description>
  <cp:lastModifiedBy>陈 生阳</cp:lastModifiedBy>
  <cp:revision>504</cp:revision>
  <dcterms:created xsi:type="dcterms:W3CDTF">2019-07-04T08:14:45Z</dcterms:created>
  <dcterms:modified xsi:type="dcterms:W3CDTF">2022-08-02T08:24:36Z</dcterms:modified>
</cp:coreProperties>
</file>