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269" r:id="rId3"/>
    <p:sldId id="263" r:id="rId4"/>
    <p:sldId id="270" r:id="rId5"/>
    <p:sldId id="271" r:id="rId6"/>
    <p:sldId id="272" r:id="rId7"/>
    <p:sldId id="273" r:id="rId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84" d="100"/>
          <a:sy n="84" d="100"/>
        </p:scale>
        <p:origin x="595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2022/8/1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2A70B-78F2-4DCF-B53B-C990D2FAFB8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8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38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35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88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74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82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2022/8/1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2022/8/1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2022/8/1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2022/8/1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2022/8/1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2022/8/1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2022/8/1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2022/8/1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2022/8/1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2022/8/1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2022/8/1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AIA Maneuver Identification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机动动作分类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主要机动动作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副翼滚动（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Aileron Roll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桶式滚动（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Barrel Roll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筋斗（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Loop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半筋斗翻滚（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Immelman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破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Split-S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9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副翼滚动（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Aileron Roll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内容占位符 7" descr="图示&#10;&#10;描述已自动生成">
            <a:extLst>
              <a:ext uri="{FF2B5EF4-FFF2-40B4-BE49-F238E27FC236}">
                <a16:creationId xmlns:a16="http://schemas.microsoft.com/office/drawing/2014/main" id="{7FDB909A-5F68-3FEE-CF42-221B7391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9012" y="2286000"/>
            <a:ext cx="5715000" cy="30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C9E8B80-D853-6939-64EF-A5E2C1556229}"/>
              </a:ext>
            </a:extLst>
          </p:cNvPr>
          <p:cNvSpPr txBox="1"/>
          <p:nvPr/>
        </p:nvSpPr>
        <p:spPr>
          <a:xfrm>
            <a:off x="1065212" y="1981200"/>
            <a:ext cx="304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副翼翻滚的目的是以恒定的翻滚速度完成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度的翻滚。滚动只围绕飞机的纵轴发生，因此机头描述的是地平线上的一个点或地平线上的垂直线。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桶式滚动（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Barrel Roll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E8B80-D853-6939-64EF-A5E2C1556229}"/>
              </a:ext>
            </a:extLst>
          </p:cNvPr>
          <p:cNvSpPr txBox="1"/>
          <p:nvPr/>
        </p:nvSpPr>
        <p:spPr>
          <a:xfrm>
            <a:off x="1065212" y="1981200"/>
            <a:ext cx="3048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桶状翻滚的目的是通过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度的翻滚保持协调的飞行，描述一个围绕地平线附近点的圆。名字中的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桶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指的是三维飞行路径描述了一个桶的外周，而不是副翼翻滚，因为副翼翻滚会飞过桶的中心。在整个翻滚过程中，应该感受到明确的座位压力。</a:t>
            </a:r>
          </a:p>
        </p:txBody>
      </p:sp>
      <p:pic>
        <p:nvPicPr>
          <p:cNvPr id="5" name="内容占位符 4" descr="图片包含 户外, 水, 沙滩, 男人&#10;&#10;描述已自动生成">
            <a:extLst>
              <a:ext uri="{FF2B5EF4-FFF2-40B4-BE49-F238E27FC236}">
                <a16:creationId xmlns:a16="http://schemas.microsoft.com/office/drawing/2014/main" id="{C036FF8A-242D-C6C6-1D4E-EC0E37651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2052868"/>
            <a:ext cx="5029200" cy="3396848"/>
          </a:xfrm>
        </p:spPr>
      </p:pic>
    </p:spTree>
    <p:extLst>
      <p:ext uri="{BB962C8B-B14F-4D97-AF65-F5344CB8AC3E}">
        <p14:creationId xmlns:p14="http://schemas.microsoft.com/office/powerpoint/2010/main" val="30728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筋斗（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Loop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E8B80-D853-6939-64EF-A5E2C1556229}"/>
              </a:ext>
            </a:extLst>
          </p:cNvPr>
          <p:cNvSpPr txBox="1"/>
          <p:nvPr/>
        </p:nvSpPr>
        <p:spPr>
          <a:xfrm>
            <a:off x="1065212" y="1981200"/>
            <a:ext cx="3048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这个动作的目的是在垂直平面内完成一个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度的转弯，机头轨道不变。因为它是在一个平面内执行的，所以升降舵是主要控制面。副翼和方向舵被用来保持方向控制和协调飞行。当机翼水平于地平线，并与进入时的航向相同时，该动作就完成了。</a:t>
            </a:r>
          </a:p>
        </p:txBody>
      </p:sp>
      <p:pic>
        <p:nvPicPr>
          <p:cNvPr id="5" name="内容占位符 4" descr="沙滩上的风筝&#10;&#10;低可信度描述已自动生成">
            <a:extLst>
              <a:ext uri="{FF2B5EF4-FFF2-40B4-BE49-F238E27FC236}">
                <a16:creationId xmlns:a16="http://schemas.microsoft.com/office/drawing/2014/main" id="{2BC8DADF-AE62-E672-F940-6E13E9C1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209800"/>
            <a:ext cx="5038104" cy="3241788"/>
          </a:xfrm>
        </p:spPr>
      </p:pic>
    </p:spTree>
    <p:extLst>
      <p:ext uri="{BB962C8B-B14F-4D97-AF65-F5344CB8AC3E}">
        <p14:creationId xmlns:p14="http://schemas.microsoft.com/office/powerpoint/2010/main" val="6000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半筋斗翻滚（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Immelman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E8B80-D853-6939-64EF-A5E2C1556229}"/>
              </a:ext>
            </a:extLst>
          </p:cNvPr>
          <p:cNvSpPr txBox="1"/>
          <p:nvPr/>
        </p:nvSpPr>
        <p:spPr>
          <a:xfrm>
            <a:off x="1065212" y="1981200"/>
            <a:ext cx="304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Immelman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的目标是完成一个垂直的、爬升的、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度的转弯，机头轨道不变。它包括一个半环，然后是一个半滚，都在同一个垂直平面上飞行。该动作在平飞中稍作停顿后完成，机翼水平，与进入时的方向相反。</a:t>
            </a:r>
          </a:p>
        </p:txBody>
      </p:sp>
      <p:pic>
        <p:nvPicPr>
          <p:cNvPr id="5" name="内容占位符 4" descr="沙滩上放风筝&#10;&#10;描述已自动生成">
            <a:extLst>
              <a:ext uri="{FF2B5EF4-FFF2-40B4-BE49-F238E27FC236}">
                <a16:creationId xmlns:a16="http://schemas.microsoft.com/office/drawing/2014/main" id="{A09B3138-9764-C670-3F90-86B3E26E7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2438400"/>
            <a:ext cx="5531134" cy="2761884"/>
          </a:xfrm>
        </p:spPr>
      </p:pic>
    </p:spTree>
    <p:extLst>
      <p:ext uri="{BB962C8B-B14F-4D97-AF65-F5344CB8AC3E}">
        <p14:creationId xmlns:p14="http://schemas.microsoft.com/office/powerpoint/2010/main" val="6533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破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Split-S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E8B80-D853-6939-64EF-A5E2C1556229}"/>
              </a:ext>
            </a:extLst>
          </p:cNvPr>
          <p:cNvSpPr txBox="1"/>
          <p:nvPr/>
        </p:nvSpPr>
        <p:spPr>
          <a:xfrm>
            <a:off x="1065212" y="1981200"/>
            <a:ext cx="3048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Split-S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结合了副翼翻滚的前半部分和环形的后半部分，可以被认为是一个反向的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Immelman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。它展示了如果试图通过拉过地平线来恢复倒置飞行，会损失多少高度。飞机在进入时爬升，恢复时下降，完全在同一垂直平面内完成。当飞机恢复到水平飞行时，这个动作就完成了。</a:t>
            </a:r>
          </a:p>
        </p:txBody>
      </p:sp>
      <p:pic>
        <p:nvPicPr>
          <p:cNvPr id="5" name="内容占位符 4" descr="沙滩上放风筝&#10;&#10;描述已自动生成">
            <a:extLst>
              <a:ext uri="{FF2B5EF4-FFF2-40B4-BE49-F238E27FC236}">
                <a16:creationId xmlns:a16="http://schemas.microsoft.com/office/drawing/2014/main" id="{9638833E-4A70-B244-260C-E250357B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372371"/>
            <a:ext cx="5054393" cy="2726309"/>
          </a:xfrm>
        </p:spPr>
      </p:pic>
    </p:spTree>
    <p:extLst>
      <p:ext uri="{BB962C8B-B14F-4D97-AF65-F5344CB8AC3E}">
        <p14:creationId xmlns:p14="http://schemas.microsoft.com/office/powerpoint/2010/main" val="279951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401</Words>
  <Application>Microsoft Office PowerPoint</Application>
  <PresentationFormat>自定义</PresentationFormat>
  <Paragraphs>25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Microsoft YaHei UI</vt:lpstr>
      <vt:lpstr>Arial</vt:lpstr>
      <vt:lpstr>Consolas</vt:lpstr>
      <vt:lpstr>黑板 16 x 9</vt:lpstr>
      <vt:lpstr>AIA Maneuver Identification</vt:lpstr>
      <vt:lpstr>主要机动动作</vt:lpstr>
      <vt:lpstr>副翼滚动（Aileron Roll）</vt:lpstr>
      <vt:lpstr>桶式滚动（Barrel Roll）</vt:lpstr>
      <vt:lpstr>筋斗（Loop）</vt:lpstr>
      <vt:lpstr>半筋斗翻滚（Immelman）</vt:lpstr>
      <vt:lpstr>破S （Split-S）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/>
  <cp:lastModifiedBy>FDYJT GHDTH</cp:lastModifiedBy>
  <cp:revision>12</cp:revision>
  <dcterms:created xsi:type="dcterms:W3CDTF">2016-09-08T16:06:17Z</dcterms:created>
  <dcterms:modified xsi:type="dcterms:W3CDTF">2022-08-01T08:19:11Z</dcterms:modified>
</cp:coreProperties>
</file>